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82" r:id="rId5"/>
    <p:sldId id="261" r:id="rId6"/>
    <p:sldId id="283" r:id="rId7"/>
    <p:sldId id="279" r:id="rId8"/>
    <p:sldId id="275" r:id="rId9"/>
    <p:sldId id="284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Матниязов" initials="ВМ" lastIdx="1" clrIdx="0">
    <p:extLst>
      <p:ext uri="{19B8F6BF-5375-455C-9EA6-DF929625EA0E}">
        <p15:presenceInfo xmlns:p15="http://schemas.microsoft.com/office/powerpoint/2012/main" userId="c1e0e0fc6f47e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7" autoAdjust="0"/>
    <p:restoredTop sz="96357" autoAdjust="0"/>
  </p:normalViewPr>
  <p:slideViewPr>
    <p:cSldViewPr snapToGrid="0" showGuides="1">
      <p:cViewPr varScale="1">
        <p:scale>
          <a:sx n="128" d="100"/>
          <a:sy n="128" d="100"/>
        </p:scale>
        <p:origin x="132" y="414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3T17:02:48.681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20/01/2024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20/01/2024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 userDrawn="1"/>
        </p:nvSpPr>
        <p:spPr bwMode="auto">
          <a:xfrm>
            <a:off x="-368634" y="442133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 userDrawn="1"/>
        </p:nvSpPr>
        <p:spPr bwMode="auto">
          <a:xfrm>
            <a:off x="2566525" y="-1557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294822" y="20171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263349"/>
            <a:ext cx="6324600" cy="922389"/>
          </a:xfrm>
        </p:spPr>
        <p:txBody>
          <a:bodyPr>
            <a:noAutofit/>
          </a:bodyPr>
          <a:lstStyle>
            <a:lvl1pPr algn="ctr">
              <a:defRPr sz="8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175439"/>
            <a:ext cx="4572000" cy="11164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Google Shape;135;p24">
            <a:extLst>
              <a:ext uri="{FF2B5EF4-FFF2-40B4-BE49-F238E27FC236}">
                <a16:creationId xmlns:a16="http://schemas.microsoft.com/office/drawing/2014/main" id="{19366B45-A166-CDB2-4A00-0E907B2BC9B3}"/>
              </a:ext>
            </a:extLst>
          </p:cNvPr>
          <p:cNvSpPr txBox="1"/>
          <p:nvPr userDrawn="1"/>
        </p:nvSpPr>
        <p:spPr>
          <a:xfrm>
            <a:off x="1897657" y="3810054"/>
            <a:ext cx="534868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CRÉDITOS: 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Esta plantilla para presentaciones es una creación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incluye iconos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infografías e imágenes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en-US" sz="1200" b="1" dirty="0">
              <a:solidFill>
                <a:schemeClr val="tx1"/>
              </a:solidFill>
              <a:latin typeface="+mn-lt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8015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  <p:sldLayoutId id="2147483784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19" y="1287465"/>
            <a:ext cx="6641960" cy="2118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3800" dirty="0"/>
              <a:t>ILLIAS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Матниязов Влад </a:t>
            </a:r>
            <a:r>
              <a:rPr lang="en-US" dirty="0">
                <a:latin typeface="Arial Black" panose="020B0A04020102020204" pitchFamily="34" charset="0"/>
              </a:rPr>
              <a:t>| </a:t>
            </a:r>
            <a:r>
              <a:rPr lang="ru-RU" dirty="0">
                <a:latin typeface="Arial Black" panose="020B0A04020102020204" pitchFamily="34" charset="0"/>
              </a:rPr>
              <a:t>Кривоногов Алексей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73" y="1566472"/>
            <a:ext cx="7068053" cy="2304682"/>
          </a:xfrm>
        </p:spPr>
        <p:txBody>
          <a:bodyPr/>
          <a:lstStyle/>
          <a:p>
            <a:r>
              <a:rPr lang="es-ES" dirty="0"/>
              <a:t>¡GRACIAS!</a:t>
            </a:r>
            <a:endParaRPr lang="en-US" dirty="0"/>
          </a:p>
        </p:txBody>
      </p:sp>
      <p:sp>
        <p:nvSpPr>
          <p:cNvPr id="2" name="Freeform 298">
            <a:extLst>
              <a:ext uri="{FF2B5EF4-FFF2-40B4-BE49-F238E27FC236}">
                <a16:creationId xmlns:a16="http://schemas.microsoft.com/office/drawing/2014/main" id="{9A2A44A3-ADA5-2FC0-EC4D-7D8A844BCEAA}"/>
              </a:ext>
            </a:extLst>
          </p:cNvPr>
          <p:cNvSpPr>
            <a:spLocks/>
          </p:cNvSpPr>
          <p:nvPr/>
        </p:nvSpPr>
        <p:spPr bwMode="auto">
          <a:xfrm>
            <a:off x="750430" y="148018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302">
            <a:extLst>
              <a:ext uri="{FF2B5EF4-FFF2-40B4-BE49-F238E27FC236}">
                <a16:creationId xmlns:a16="http://schemas.microsoft.com/office/drawing/2014/main" id="{C5B47DF9-0860-8B63-5ACB-0790887E5316}"/>
              </a:ext>
            </a:extLst>
          </p:cNvPr>
          <p:cNvSpPr>
            <a:spLocks/>
          </p:cNvSpPr>
          <p:nvPr/>
        </p:nvSpPr>
        <p:spPr bwMode="auto">
          <a:xfrm>
            <a:off x="685651" y="3871154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0B76B6EF-1494-DF58-9C8E-3DA5C826C8D9}"/>
              </a:ext>
            </a:extLst>
          </p:cNvPr>
          <p:cNvSpPr>
            <a:spLocks/>
          </p:cNvSpPr>
          <p:nvPr/>
        </p:nvSpPr>
        <p:spPr bwMode="auto">
          <a:xfrm>
            <a:off x="543796" y="270573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4F3E91AB-28BF-DCEF-5742-0D9B121BA8B6}"/>
              </a:ext>
            </a:extLst>
          </p:cNvPr>
          <p:cNvSpPr>
            <a:spLocks noEditPoints="1"/>
          </p:cNvSpPr>
          <p:nvPr/>
        </p:nvSpPr>
        <p:spPr bwMode="auto">
          <a:xfrm>
            <a:off x="8017419" y="279620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3B469000-06C5-7A0C-195B-316FF92B0E1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A8B04-CD57-5531-77F1-6BE8386471D6}"/>
              </a:ext>
            </a:extLst>
          </p:cNvPr>
          <p:cNvSpPr>
            <a:spLocks/>
          </p:cNvSpPr>
          <p:nvPr/>
        </p:nvSpPr>
        <p:spPr bwMode="auto">
          <a:xfrm>
            <a:off x="7743221" y="41711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CDC447-D82E-052F-8B98-2C9B8698728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C034A3A-1F97-D060-192E-3140E99731A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CF79BCE-0E5A-16F2-E4B3-2AC06EBFC53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32438E1-6D87-2544-8969-56ECCA881F59}"/>
              </a:ext>
            </a:extLst>
          </p:cNvPr>
          <p:cNvSpPr/>
          <p:nvPr/>
        </p:nvSpPr>
        <p:spPr>
          <a:xfrm>
            <a:off x="1776334" y="3650105"/>
            <a:ext cx="5696263" cy="80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8" grpId="0" animBg="1"/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КРАТКАЯ  ИНФОРМАЦИЯ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422D-C590-4546-A610-C5B81B3A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BCB5FE7-A711-CCF3-ED39-987C562A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01144"/>
              </p:ext>
            </p:extLst>
          </p:nvPr>
        </p:nvGraphicFramePr>
        <p:xfrm>
          <a:off x="800099" y="1523687"/>
          <a:ext cx="7543801" cy="2146346"/>
        </p:xfrm>
        <a:graphic>
          <a:graphicData uri="http://schemas.openxmlformats.org/drawingml/2006/table">
            <a:tbl>
              <a:tblPr/>
              <a:tblGrid>
                <a:gridCol w="2886091">
                  <a:extLst>
                    <a:ext uri="{9D8B030D-6E8A-4147-A177-3AD203B41FA5}">
                      <a16:colId xmlns:a16="http://schemas.microsoft.com/office/drawing/2014/main" val="2528091237"/>
                    </a:ext>
                  </a:extLst>
                </a:gridCol>
                <a:gridCol w="4657710">
                  <a:extLst>
                    <a:ext uri="{9D8B030D-6E8A-4147-A177-3AD203B41FA5}">
                      <a16:colId xmlns:a16="http://schemas.microsoft.com/office/drawing/2014/main" val="3373026024"/>
                    </a:ext>
                  </a:extLst>
                </a:gridCol>
              </a:tblGrid>
              <a:tr h="49975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ЖАНР ИГРЫ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ПЛАТФОРМЕР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8494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СТИЛЬ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PIXEL - ART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34534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СЕТТИНГ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ФЕНТЕЗИ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70336"/>
                  </a:ext>
                </a:extLst>
              </a:tr>
              <a:tr h="28283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i="0" u="sng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КОЛ – ВО УРОВНЕЙ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8401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КОЛ – ВО ИГРОКОВ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89172"/>
                  </a:ext>
                </a:extLst>
              </a:tr>
            </a:tbl>
          </a:graphicData>
        </a:graphic>
      </p:graphicFrame>
      <p:sp>
        <p:nvSpPr>
          <p:cNvPr id="33" name="Freeform 298">
            <a:extLst>
              <a:ext uri="{FF2B5EF4-FFF2-40B4-BE49-F238E27FC236}">
                <a16:creationId xmlns:a16="http://schemas.microsoft.com/office/drawing/2014/main" id="{DC59A909-931E-AEA2-544B-6357C8F91C4D}"/>
              </a:ext>
            </a:extLst>
          </p:cNvPr>
          <p:cNvSpPr>
            <a:spLocks/>
          </p:cNvSpPr>
          <p:nvPr/>
        </p:nvSpPr>
        <p:spPr bwMode="auto">
          <a:xfrm>
            <a:off x="417808" y="357249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302">
            <a:extLst>
              <a:ext uri="{FF2B5EF4-FFF2-40B4-BE49-F238E27FC236}">
                <a16:creationId xmlns:a16="http://schemas.microsoft.com/office/drawing/2014/main" id="{3A7E18DB-30FA-56F1-283F-66971C5318BD}"/>
              </a:ext>
            </a:extLst>
          </p:cNvPr>
          <p:cNvSpPr>
            <a:spLocks/>
          </p:cNvSpPr>
          <p:nvPr/>
        </p:nvSpPr>
        <p:spPr bwMode="auto">
          <a:xfrm>
            <a:off x="8079845" y="1010603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157">
            <a:extLst>
              <a:ext uri="{FF2B5EF4-FFF2-40B4-BE49-F238E27FC236}">
                <a16:creationId xmlns:a16="http://schemas.microsoft.com/office/drawing/2014/main" id="{A5BD6AE8-BA0F-ABA4-9B7B-9FC0F0BDAAD4}"/>
              </a:ext>
            </a:extLst>
          </p:cNvPr>
          <p:cNvSpPr>
            <a:spLocks noEditPoints="1"/>
          </p:cNvSpPr>
          <p:nvPr/>
        </p:nvSpPr>
        <p:spPr bwMode="auto">
          <a:xfrm>
            <a:off x="8546320" y="407250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6" name="Freeform 159">
            <a:extLst>
              <a:ext uri="{FF2B5EF4-FFF2-40B4-BE49-F238E27FC236}">
                <a16:creationId xmlns:a16="http://schemas.microsoft.com/office/drawing/2014/main" id="{3FB50A1D-D12F-FBB4-262A-7388983EB661}"/>
              </a:ext>
            </a:extLst>
          </p:cNvPr>
          <p:cNvSpPr>
            <a:spLocks noEditPoints="1"/>
          </p:cNvSpPr>
          <p:nvPr/>
        </p:nvSpPr>
        <p:spPr bwMode="auto">
          <a:xfrm>
            <a:off x="3708282" y="4242578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7" name="Freeform 310">
            <a:extLst>
              <a:ext uri="{FF2B5EF4-FFF2-40B4-BE49-F238E27FC236}">
                <a16:creationId xmlns:a16="http://schemas.microsoft.com/office/drawing/2014/main" id="{0E5C4D52-F236-4311-5B2B-4F99510DCBC5}"/>
              </a:ext>
            </a:extLst>
          </p:cNvPr>
          <p:cNvSpPr>
            <a:spLocks noEditPoints="1"/>
          </p:cNvSpPr>
          <p:nvPr/>
        </p:nvSpPr>
        <p:spPr bwMode="auto">
          <a:xfrm>
            <a:off x="8633446" y="2561766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D038D12-BE82-90E7-1444-0A96A5E0ED08}"/>
              </a:ext>
            </a:extLst>
          </p:cNvPr>
          <p:cNvGrpSpPr/>
          <p:nvPr/>
        </p:nvGrpSpPr>
        <p:grpSpPr>
          <a:xfrm>
            <a:off x="8198619" y="15930"/>
            <a:ext cx="773659" cy="963355"/>
            <a:chOff x="6696077" y="2921001"/>
            <a:chExt cx="330200" cy="411163"/>
          </a:xfrm>
        </p:grpSpPr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24D180F-D630-1E1C-32BC-9D0A1DA10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5BCF593-48DB-05DB-7610-AF75EC1E8CBF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09B7EBB-FE06-B00C-D32D-BA0C613DDAE0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6" name="Freeform 244">
                  <a:extLst>
                    <a:ext uri="{FF2B5EF4-FFF2-40B4-BE49-F238E27FC236}">
                      <a16:creationId xmlns:a16="http://schemas.microsoft.com/office/drawing/2014/main" id="{E73FE736-55A5-CAB0-1C9B-FC81C6817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7" name="Freeform 246">
                  <a:extLst>
                    <a:ext uri="{FF2B5EF4-FFF2-40B4-BE49-F238E27FC236}">
                      <a16:creationId xmlns:a16="http://schemas.microsoft.com/office/drawing/2014/main" id="{72BE2A01-FC2E-D0CB-B800-8919F2E16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8" name="Freeform 248">
                  <a:extLst>
                    <a:ext uri="{FF2B5EF4-FFF2-40B4-BE49-F238E27FC236}">
                      <a16:creationId xmlns:a16="http://schemas.microsoft.com/office/drawing/2014/main" id="{4652401C-1AE5-3F98-C141-E62E56927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4" name="Freeform 249">
                <a:extLst>
                  <a:ext uri="{FF2B5EF4-FFF2-40B4-BE49-F238E27FC236}">
                    <a16:creationId xmlns:a16="http://schemas.microsoft.com/office/drawing/2014/main" id="{1128CFE9-E87E-7E7B-2C11-F3E5D096B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Freeform 250">
                <a:extLst>
                  <a:ext uri="{FF2B5EF4-FFF2-40B4-BE49-F238E27FC236}">
                    <a16:creationId xmlns:a16="http://schemas.microsoft.com/office/drawing/2014/main" id="{EE4AEC46-0E06-40F0-08E8-43544CF61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0" name="Freeform 186">
            <a:extLst>
              <a:ext uri="{FF2B5EF4-FFF2-40B4-BE49-F238E27FC236}">
                <a16:creationId xmlns:a16="http://schemas.microsoft.com/office/drawing/2014/main" id="{CFE5C6B5-85A4-8928-4E97-879AE10CF0C1}"/>
              </a:ext>
            </a:extLst>
          </p:cNvPr>
          <p:cNvSpPr>
            <a:spLocks/>
          </p:cNvSpPr>
          <p:nvPr/>
        </p:nvSpPr>
        <p:spPr bwMode="auto">
          <a:xfrm>
            <a:off x="28364" y="443975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E11DFD8-6BF9-D16B-160A-8077127C0E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DCD2266-6D49-87EA-C379-3571F403CF34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2DFB83D-53EC-955A-C15F-3EF671F2531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D9E5CD1-2251-FFDA-616A-F656BB3952E8}"/>
              </a:ext>
            </a:extLst>
          </p:cNvPr>
          <p:cNvSpPr>
            <a:spLocks/>
          </p:cNvSpPr>
          <p:nvPr/>
        </p:nvSpPr>
        <p:spPr bwMode="auto">
          <a:xfrm>
            <a:off x="4158859" y="-116194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3">
            <a:extLst>
              <a:ext uri="{FF2B5EF4-FFF2-40B4-BE49-F238E27FC236}">
                <a16:creationId xmlns:a16="http://schemas.microsoft.com/office/drawing/2014/main" id="{A6A98A63-E85F-AC17-9687-F22BA492E3EB}"/>
              </a:ext>
            </a:extLst>
          </p:cNvPr>
          <p:cNvSpPr>
            <a:spLocks/>
          </p:cNvSpPr>
          <p:nvPr/>
        </p:nvSpPr>
        <p:spPr bwMode="auto">
          <a:xfrm>
            <a:off x="6830917" y="503198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157">
            <a:extLst>
              <a:ext uri="{FF2B5EF4-FFF2-40B4-BE49-F238E27FC236}">
                <a16:creationId xmlns:a16="http://schemas.microsoft.com/office/drawing/2014/main" id="{60CFEB6B-F3C4-1CF5-F978-33C7FF567E6E}"/>
              </a:ext>
            </a:extLst>
          </p:cNvPr>
          <p:cNvSpPr>
            <a:spLocks noEditPoints="1"/>
          </p:cNvSpPr>
          <p:nvPr/>
        </p:nvSpPr>
        <p:spPr bwMode="auto">
          <a:xfrm>
            <a:off x="175219" y="4598778"/>
            <a:ext cx="296501" cy="277009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0" grpId="0" animBg="1"/>
      <p:bldP spid="2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05E64C-15C0-89DA-955A-12971E25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2" t="32910" r="37805" b="40363"/>
          <a:stretch/>
        </p:blipFill>
        <p:spPr>
          <a:xfrm>
            <a:off x="4798111" y="1408671"/>
            <a:ext cx="3974067" cy="2697167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7765964" y="629111"/>
            <a:ext cx="531494" cy="593642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921" y="1355583"/>
            <a:ext cx="4610480" cy="1869521"/>
          </a:xfrm>
        </p:spPr>
        <p:txBody>
          <a:bodyPr/>
          <a:lstStyle/>
          <a:p>
            <a:r>
              <a:rPr lang="ru-RU" sz="1200" dirty="0">
                <a:latin typeface="Arial Black" panose="020B0A04020102020204" pitchFamily="34" charset="0"/>
              </a:rPr>
              <a:t>Начало каждого отдельного сегмента игры - вход на этаж.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Исследование локации с помощью механик передвижения - первый этап прохождения отдельного этажа.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В процессе исследования локации игрок сможет найти элементы загадки(</a:t>
            </a:r>
            <a:r>
              <a:rPr lang="ru-RU" sz="1200" dirty="0" err="1">
                <a:latin typeface="Arial Black" panose="020B0A04020102020204" pitchFamily="34" charset="0"/>
              </a:rPr>
              <a:t>ок</a:t>
            </a:r>
            <a:r>
              <a:rPr lang="ru-RU" sz="1200" dirty="0">
                <a:latin typeface="Arial Black" panose="020B0A04020102020204" pitchFamily="34" charset="0"/>
              </a:rPr>
              <a:t>), решение которых откроет путь к вершине. Составляя полную картину этажа и его наполнения, игрок получает необходимую информацию для решения задачи. 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Реализуя правильное решение, игрок завершает основную задачу этажа.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Проходя открытым ранее путём, игрок завершает этаж и попадает на следующий.</a:t>
            </a:r>
          </a:p>
          <a:p>
            <a:br>
              <a:rPr lang="es-ES" sz="1400" dirty="0">
                <a:latin typeface="Arial Black" panose="020B0A04020102020204" pitchFamily="34" charset="0"/>
              </a:rPr>
            </a:b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CORE GAMEPLAY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7806842" y="3821629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4837881" y="1132908"/>
            <a:ext cx="793815" cy="433820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55F76-3A7D-9DD6-6216-F7DDED5B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9A65D42-42D2-D6A7-1DC0-C5B0CD00F19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09CC8D-0FD7-35AF-5765-ADE98883F2D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5732E7-FB7C-58FE-B4C7-2EBC23D28C8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4" name="Объект 43">
            <a:extLst>
              <a:ext uri="{FF2B5EF4-FFF2-40B4-BE49-F238E27FC236}">
                <a16:creationId xmlns:a16="http://schemas.microsoft.com/office/drawing/2014/main" id="{59D145B4-6272-E5E0-D565-4532CF40B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4" y="1123710"/>
            <a:ext cx="5685951" cy="3198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57164BF-93FF-B929-EEF3-F33F2B10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51" y="472503"/>
            <a:ext cx="780356" cy="96934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8AD50C4-A721-85B9-E1E5-738A8DCF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07" y="1441851"/>
            <a:ext cx="1187727" cy="118772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85310AEE-8DCD-2F7B-7EA9-11D26E635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6" y="1330120"/>
            <a:ext cx="1241630" cy="1241630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88A028-7060-20C3-6B79-35AD39CFF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6" y="2864681"/>
            <a:ext cx="1972523" cy="98626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E6EB0C48-0BB0-A343-D0BA-25A1428F6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9" y="3379829"/>
            <a:ext cx="1884458" cy="94222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2B0EA7-5E05-43CE-C141-44B9B7579C6B}"/>
              </a:ext>
            </a:extLst>
          </p:cNvPr>
          <p:cNvSpPr txBox="1"/>
          <p:nvPr/>
        </p:nvSpPr>
        <p:spPr>
          <a:xfrm>
            <a:off x="585225" y="430392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РЫВОК</a:t>
            </a:r>
            <a:r>
              <a:rPr lang="en-US" b="1" dirty="0"/>
              <a:t>|</a:t>
            </a:r>
            <a:r>
              <a:rPr lang="ru-RU" b="1" dirty="0"/>
              <a:t>ПРЫЖОК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2F830F-83BB-5A80-F853-E754AA90C3CF}"/>
              </a:ext>
            </a:extLst>
          </p:cNvPr>
          <p:cNvSpPr txBox="1"/>
          <p:nvPr/>
        </p:nvSpPr>
        <p:spPr>
          <a:xfrm>
            <a:off x="336217" y="1744321"/>
            <a:ext cx="9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ИДТИ ВЛЕВО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F0CD7B-97A0-0B70-6CE3-E6B0B39C30B1}"/>
              </a:ext>
            </a:extLst>
          </p:cNvPr>
          <p:cNvSpPr txBox="1"/>
          <p:nvPr/>
        </p:nvSpPr>
        <p:spPr>
          <a:xfrm>
            <a:off x="7863126" y="1627769"/>
            <a:ext cx="112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ИДТИ ВПРАВО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D3A8E2-484E-044B-3C67-54F46A74F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98" y="2944693"/>
            <a:ext cx="1241631" cy="12416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C801B5-403F-E5B5-F475-90B702696748}"/>
              </a:ext>
            </a:extLst>
          </p:cNvPr>
          <p:cNvSpPr txBox="1"/>
          <p:nvPr/>
        </p:nvSpPr>
        <p:spPr>
          <a:xfrm>
            <a:off x="7482213" y="395114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60647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OPTIONS</a:t>
            </a:r>
            <a:endParaRPr lang="en-US" dirty="0"/>
          </a:p>
        </p:txBody>
      </p:sp>
      <p:sp>
        <p:nvSpPr>
          <p:cNvPr id="26" name="Freeform 298">
            <a:extLst>
              <a:ext uri="{FF2B5EF4-FFF2-40B4-BE49-F238E27FC236}">
                <a16:creationId xmlns:a16="http://schemas.microsoft.com/office/drawing/2014/main" id="{C14D992A-845F-E6D5-E1B5-830B5E182BB3}"/>
              </a:ext>
            </a:extLst>
          </p:cNvPr>
          <p:cNvSpPr>
            <a:spLocks/>
          </p:cNvSpPr>
          <p:nvPr/>
        </p:nvSpPr>
        <p:spPr bwMode="auto">
          <a:xfrm>
            <a:off x="4498974" y="102916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0891046-39E0-39E0-CAC0-402E0E9E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9" y="1596169"/>
            <a:ext cx="4193074" cy="2405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6" name="Grupo 51">
            <a:extLst>
              <a:ext uri="{FF2B5EF4-FFF2-40B4-BE49-F238E27FC236}">
                <a16:creationId xmlns:a16="http://schemas.microsoft.com/office/drawing/2014/main" id="{4E2A19C4-6046-585A-50E5-ED925C4DA883}"/>
              </a:ext>
            </a:extLst>
          </p:cNvPr>
          <p:cNvGrpSpPr/>
          <p:nvPr/>
        </p:nvGrpSpPr>
        <p:grpSpPr>
          <a:xfrm>
            <a:off x="7400397" y="413424"/>
            <a:ext cx="657048" cy="828913"/>
            <a:chOff x="4058484" y="2190188"/>
            <a:chExt cx="1053320" cy="1209923"/>
          </a:xfrm>
        </p:grpSpPr>
        <p:sp>
          <p:nvSpPr>
            <p:cNvPr id="37" name="Oval 327">
              <a:extLst>
                <a:ext uri="{FF2B5EF4-FFF2-40B4-BE49-F238E27FC236}">
                  <a16:creationId xmlns:a16="http://schemas.microsoft.com/office/drawing/2014/main" id="{E2882C01-26EE-F268-17F7-669E46A26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769" y="2716885"/>
              <a:ext cx="126749" cy="126749"/>
            </a:xfrm>
            <a:prstGeom prst="ellipse">
              <a:avLst/>
            </a:prstGeom>
            <a:solidFill>
              <a:srgbClr val="E6A2D0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Freeform 321">
              <a:extLst>
                <a:ext uri="{FF2B5EF4-FFF2-40B4-BE49-F238E27FC236}">
                  <a16:creationId xmlns:a16="http://schemas.microsoft.com/office/drawing/2014/main" id="{C0E4CE78-7E26-0CB2-05E0-FCEAFBF0B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8484" y="2342422"/>
              <a:ext cx="1053320" cy="1057689"/>
            </a:xfrm>
            <a:custGeom>
              <a:avLst/>
              <a:gdLst>
                <a:gd name="T0" fmla="*/ 650 w 650"/>
                <a:gd name="T1" fmla="*/ 325 h 651"/>
                <a:gd name="T2" fmla="*/ 325 w 650"/>
                <a:gd name="T3" fmla="*/ 0 h 651"/>
                <a:gd name="T4" fmla="*/ 0 w 650"/>
                <a:gd name="T5" fmla="*/ 325 h 651"/>
                <a:gd name="T6" fmla="*/ 325 w 650"/>
                <a:gd name="T7" fmla="*/ 651 h 651"/>
                <a:gd name="T8" fmla="*/ 650 w 650"/>
                <a:gd name="T9" fmla="*/ 325 h 651"/>
                <a:gd name="T10" fmla="*/ 499 w 650"/>
                <a:gd name="T11" fmla="*/ 325 h 651"/>
                <a:gd name="T12" fmla="*/ 325 w 650"/>
                <a:gd name="T13" fmla="*/ 500 h 651"/>
                <a:gd name="T14" fmla="*/ 150 w 650"/>
                <a:gd name="T15" fmla="*/ 325 h 651"/>
                <a:gd name="T16" fmla="*/ 325 w 650"/>
                <a:gd name="T17" fmla="*/ 151 h 651"/>
                <a:gd name="T18" fmla="*/ 499 w 650"/>
                <a:gd name="T19" fmla="*/ 325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0" h="651">
                  <a:moveTo>
                    <a:pt x="650" y="325"/>
                  </a:moveTo>
                  <a:cubicBezTo>
                    <a:pt x="650" y="146"/>
                    <a:pt x="504" y="0"/>
                    <a:pt x="325" y="0"/>
                  </a:cubicBezTo>
                  <a:cubicBezTo>
                    <a:pt x="145" y="0"/>
                    <a:pt x="0" y="146"/>
                    <a:pt x="0" y="325"/>
                  </a:cubicBezTo>
                  <a:cubicBezTo>
                    <a:pt x="0" y="505"/>
                    <a:pt x="145" y="651"/>
                    <a:pt x="325" y="651"/>
                  </a:cubicBezTo>
                  <a:cubicBezTo>
                    <a:pt x="504" y="651"/>
                    <a:pt x="650" y="505"/>
                    <a:pt x="650" y="325"/>
                  </a:cubicBezTo>
                  <a:close/>
                  <a:moveTo>
                    <a:pt x="499" y="325"/>
                  </a:moveTo>
                  <a:cubicBezTo>
                    <a:pt x="499" y="422"/>
                    <a:pt x="421" y="500"/>
                    <a:pt x="325" y="500"/>
                  </a:cubicBezTo>
                  <a:cubicBezTo>
                    <a:pt x="228" y="500"/>
                    <a:pt x="150" y="422"/>
                    <a:pt x="150" y="325"/>
                  </a:cubicBezTo>
                  <a:cubicBezTo>
                    <a:pt x="150" y="229"/>
                    <a:pt x="228" y="151"/>
                    <a:pt x="325" y="151"/>
                  </a:cubicBezTo>
                  <a:cubicBezTo>
                    <a:pt x="421" y="151"/>
                    <a:pt x="499" y="229"/>
                    <a:pt x="499" y="32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Freeform 325">
              <a:extLst>
                <a:ext uri="{FF2B5EF4-FFF2-40B4-BE49-F238E27FC236}">
                  <a16:creationId xmlns:a16="http://schemas.microsoft.com/office/drawing/2014/main" id="{CB54C84B-9215-3F4D-B519-6F4AE58F0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8484" y="2190188"/>
              <a:ext cx="1053320" cy="1048948"/>
            </a:xfrm>
            <a:custGeom>
              <a:avLst/>
              <a:gdLst>
                <a:gd name="T0" fmla="*/ 650 w 650"/>
                <a:gd name="T1" fmla="*/ 325 h 650"/>
                <a:gd name="T2" fmla="*/ 325 w 650"/>
                <a:gd name="T3" fmla="*/ 0 h 650"/>
                <a:gd name="T4" fmla="*/ 0 w 650"/>
                <a:gd name="T5" fmla="*/ 325 h 650"/>
                <a:gd name="T6" fmla="*/ 325 w 650"/>
                <a:gd name="T7" fmla="*/ 650 h 650"/>
                <a:gd name="T8" fmla="*/ 650 w 650"/>
                <a:gd name="T9" fmla="*/ 325 h 650"/>
                <a:gd name="T10" fmla="*/ 499 w 650"/>
                <a:gd name="T11" fmla="*/ 325 h 650"/>
                <a:gd name="T12" fmla="*/ 325 w 650"/>
                <a:gd name="T13" fmla="*/ 500 h 650"/>
                <a:gd name="T14" fmla="*/ 150 w 650"/>
                <a:gd name="T15" fmla="*/ 325 h 650"/>
                <a:gd name="T16" fmla="*/ 325 w 650"/>
                <a:gd name="T17" fmla="*/ 150 h 650"/>
                <a:gd name="T18" fmla="*/ 499 w 650"/>
                <a:gd name="T19" fmla="*/ 32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0" h="650">
                  <a:moveTo>
                    <a:pt x="650" y="325"/>
                  </a:moveTo>
                  <a:cubicBezTo>
                    <a:pt x="650" y="146"/>
                    <a:pt x="504" y="0"/>
                    <a:pt x="325" y="0"/>
                  </a:cubicBezTo>
                  <a:cubicBezTo>
                    <a:pt x="145" y="0"/>
                    <a:pt x="0" y="146"/>
                    <a:pt x="0" y="325"/>
                  </a:cubicBezTo>
                  <a:cubicBezTo>
                    <a:pt x="0" y="504"/>
                    <a:pt x="145" y="650"/>
                    <a:pt x="325" y="650"/>
                  </a:cubicBezTo>
                  <a:cubicBezTo>
                    <a:pt x="504" y="650"/>
                    <a:pt x="650" y="504"/>
                    <a:pt x="650" y="325"/>
                  </a:cubicBezTo>
                  <a:close/>
                  <a:moveTo>
                    <a:pt x="499" y="325"/>
                  </a:moveTo>
                  <a:cubicBezTo>
                    <a:pt x="499" y="422"/>
                    <a:pt x="421" y="500"/>
                    <a:pt x="325" y="500"/>
                  </a:cubicBezTo>
                  <a:cubicBezTo>
                    <a:pt x="228" y="500"/>
                    <a:pt x="150" y="422"/>
                    <a:pt x="150" y="325"/>
                  </a:cubicBezTo>
                  <a:cubicBezTo>
                    <a:pt x="150" y="229"/>
                    <a:pt x="228" y="150"/>
                    <a:pt x="325" y="150"/>
                  </a:cubicBezTo>
                  <a:cubicBezTo>
                    <a:pt x="421" y="150"/>
                    <a:pt x="499" y="229"/>
                    <a:pt x="499" y="3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40" name="Grupo 69">
            <a:extLst>
              <a:ext uri="{FF2B5EF4-FFF2-40B4-BE49-F238E27FC236}">
                <a16:creationId xmlns:a16="http://schemas.microsoft.com/office/drawing/2014/main" id="{259AA9B0-31CF-E859-BADE-1F03BC2ACE13}"/>
              </a:ext>
            </a:extLst>
          </p:cNvPr>
          <p:cNvGrpSpPr/>
          <p:nvPr/>
        </p:nvGrpSpPr>
        <p:grpSpPr>
          <a:xfrm>
            <a:off x="1180354" y="745552"/>
            <a:ext cx="1391206" cy="597258"/>
            <a:chOff x="3929751" y="3698588"/>
            <a:chExt cx="1171328" cy="467658"/>
          </a:xfrm>
        </p:grpSpPr>
        <p:sp>
          <p:nvSpPr>
            <p:cNvPr id="41" name="Freeform 333">
              <a:extLst>
                <a:ext uri="{FF2B5EF4-FFF2-40B4-BE49-F238E27FC236}">
                  <a16:creationId xmlns:a16="http://schemas.microsoft.com/office/drawing/2014/main" id="{C88149E3-EEB0-49CA-27A7-789A2AAF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754" y="4008904"/>
              <a:ext cx="1171325" cy="157342"/>
            </a:xfrm>
            <a:custGeom>
              <a:avLst/>
              <a:gdLst>
                <a:gd name="T0" fmla="*/ 722 w 722"/>
                <a:gd name="T1" fmla="*/ 96 h 96"/>
                <a:gd name="T2" fmla="*/ 96 w 722"/>
                <a:gd name="T3" fmla="*/ 96 h 96"/>
                <a:gd name="T4" fmla="*/ 0 w 722"/>
                <a:gd name="T5" fmla="*/ 0 h 96"/>
                <a:gd name="T6" fmla="*/ 626 w 722"/>
                <a:gd name="T7" fmla="*/ 0 h 96"/>
                <a:gd name="T8" fmla="*/ 722 w 7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96">
                  <a:moveTo>
                    <a:pt x="722" y="96"/>
                  </a:moveTo>
                  <a:lnTo>
                    <a:pt x="96" y="96"/>
                  </a:lnTo>
                  <a:lnTo>
                    <a:pt x="0" y="0"/>
                  </a:lnTo>
                  <a:lnTo>
                    <a:pt x="626" y="0"/>
                  </a:lnTo>
                  <a:lnTo>
                    <a:pt x="722" y="9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Freeform 335">
              <a:extLst>
                <a:ext uri="{FF2B5EF4-FFF2-40B4-BE49-F238E27FC236}">
                  <a16:creationId xmlns:a16="http://schemas.microsoft.com/office/drawing/2014/main" id="{CCC2DD7E-F8AB-9DCB-780A-61B553DB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734" y="3698588"/>
              <a:ext cx="157342" cy="467658"/>
            </a:xfrm>
            <a:custGeom>
              <a:avLst/>
              <a:gdLst>
                <a:gd name="T0" fmla="*/ 96 w 96"/>
                <a:gd name="T1" fmla="*/ 96 h 288"/>
                <a:gd name="T2" fmla="*/ 96 w 96"/>
                <a:gd name="T3" fmla="*/ 288 h 288"/>
                <a:gd name="T4" fmla="*/ 0 w 96"/>
                <a:gd name="T5" fmla="*/ 192 h 288"/>
                <a:gd name="T6" fmla="*/ 0 w 96"/>
                <a:gd name="T7" fmla="*/ 0 h 288"/>
                <a:gd name="T8" fmla="*/ 96 w 96"/>
                <a:gd name="T9" fmla="*/ 9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8">
                  <a:moveTo>
                    <a:pt x="96" y="96"/>
                  </a:moveTo>
                  <a:lnTo>
                    <a:pt x="96" y="288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Rectangle 337">
              <a:extLst>
                <a:ext uri="{FF2B5EF4-FFF2-40B4-BE49-F238E27FC236}">
                  <a16:creationId xmlns:a16="http://schemas.microsoft.com/office/drawing/2014/main" id="{EC6A7371-4C91-4948-C765-FB59DF6C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751" y="3698588"/>
              <a:ext cx="1013983" cy="3103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47" name="Grupo 62">
            <a:extLst>
              <a:ext uri="{FF2B5EF4-FFF2-40B4-BE49-F238E27FC236}">
                <a16:creationId xmlns:a16="http://schemas.microsoft.com/office/drawing/2014/main" id="{50052038-8DE7-D504-9DFD-F49D211C2D5D}"/>
              </a:ext>
            </a:extLst>
          </p:cNvPr>
          <p:cNvGrpSpPr/>
          <p:nvPr/>
        </p:nvGrpSpPr>
        <p:grpSpPr>
          <a:xfrm>
            <a:off x="7816301" y="3898248"/>
            <a:ext cx="1248218" cy="1245252"/>
            <a:chOff x="6182806" y="3167963"/>
            <a:chExt cx="1394522" cy="1391208"/>
          </a:xfrm>
        </p:grpSpPr>
        <p:sp>
          <p:nvSpPr>
            <p:cNvPr id="48" name="Freeform 313">
              <a:extLst>
                <a:ext uri="{FF2B5EF4-FFF2-40B4-BE49-F238E27FC236}">
                  <a16:creationId xmlns:a16="http://schemas.microsoft.com/office/drawing/2014/main" id="{BA34D730-8DAD-8343-34C5-935AE26AC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2806" y="3167963"/>
              <a:ext cx="1394522" cy="1391208"/>
            </a:xfrm>
            <a:custGeom>
              <a:avLst/>
              <a:gdLst>
                <a:gd name="T0" fmla="*/ 567 w 1135"/>
                <a:gd name="T1" fmla="*/ 1135 h 1135"/>
                <a:gd name="T2" fmla="*/ 0 w 1135"/>
                <a:gd name="T3" fmla="*/ 568 h 1135"/>
                <a:gd name="T4" fmla="*/ 567 w 1135"/>
                <a:gd name="T5" fmla="*/ 0 h 1135"/>
                <a:gd name="T6" fmla="*/ 1135 w 1135"/>
                <a:gd name="T7" fmla="*/ 568 h 1135"/>
                <a:gd name="T8" fmla="*/ 567 w 1135"/>
                <a:gd name="T9" fmla="*/ 1135 h 1135"/>
                <a:gd name="T10" fmla="*/ 567 w 1135"/>
                <a:gd name="T11" fmla="*/ 10 h 1135"/>
                <a:gd name="T12" fmla="*/ 10 w 1135"/>
                <a:gd name="T13" fmla="*/ 568 h 1135"/>
                <a:gd name="T14" fmla="*/ 567 w 1135"/>
                <a:gd name="T15" fmla="*/ 1125 h 1135"/>
                <a:gd name="T16" fmla="*/ 1125 w 1135"/>
                <a:gd name="T17" fmla="*/ 568 h 1135"/>
                <a:gd name="T18" fmla="*/ 567 w 1135"/>
                <a:gd name="T19" fmla="*/ 1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5" h="1135">
                  <a:moveTo>
                    <a:pt x="567" y="1135"/>
                  </a:moveTo>
                  <a:cubicBezTo>
                    <a:pt x="254" y="1135"/>
                    <a:pt x="0" y="881"/>
                    <a:pt x="0" y="568"/>
                  </a:cubicBezTo>
                  <a:cubicBezTo>
                    <a:pt x="0" y="255"/>
                    <a:pt x="254" y="0"/>
                    <a:pt x="567" y="0"/>
                  </a:cubicBezTo>
                  <a:cubicBezTo>
                    <a:pt x="880" y="0"/>
                    <a:pt x="1135" y="255"/>
                    <a:pt x="1135" y="568"/>
                  </a:cubicBezTo>
                  <a:cubicBezTo>
                    <a:pt x="1135" y="881"/>
                    <a:pt x="880" y="1135"/>
                    <a:pt x="567" y="1135"/>
                  </a:cubicBezTo>
                  <a:close/>
                  <a:moveTo>
                    <a:pt x="567" y="10"/>
                  </a:moveTo>
                  <a:cubicBezTo>
                    <a:pt x="260" y="10"/>
                    <a:pt x="10" y="260"/>
                    <a:pt x="10" y="568"/>
                  </a:cubicBezTo>
                  <a:cubicBezTo>
                    <a:pt x="10" y="875"/>
                    <a:pt x="260" y="1125"/>
                    <a:pt x="567" y="1125"/>
                  </a:cubicBezTo>
                  <a:cubicBezTo>
                    <a:pt x="875" y="1125"/>
                    <a:pt x="1125" y="875"/>
                    <a:pt x="1125" y="568"/>
                  </a:cubicBezTo>
                  <a:cubicBezTo>
                    <a:pt x="1125" y="260"/>
                    <a:pt x="875" y="10"/>
                    <a:pt x="567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Freeform 314">
              <a:extLst>
                <a:ext uri="{FF2B5EF4-FFF2-40B4-BE49-F238E27FC236}">
                  <a16:creationId xmlns:a16="http://schemas.microsoft.com/office/drawing/2014/main" id="{BA6B6B0B-DCC3-8A62-B959-472C37CDA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677" y="3293834"/>
              <a:ext cx="1139466" cy="1139466"/>
            </a:xfrm>
            <a:custGeom>
              <a:avLst/>
              <a:gdLst>
                <a:gd name="T0" fmla="*/ 561 w 928"/>
                <a:gd name="T1" fmla="*/ 54 h 929"/>
                <a:gd name="T2" fmla="*/ 875 w 928"/>
                <a:gd name="T3" fmla="*/ 561 h 929"/>
                <a:gd name="T4" fmla="*/ 367 w 928"/>
                <a:gd name="T5" fmla="*/ 875 h 929"/>
                <a:gd name="T6" fmla="*/ 53 w 928"/>
                <a:gd name="T7" fmla="*/ 367 h 929"/>
                <a:gd name="T8" fmla="*/ 561 w 928"/>
                <a:gd name="T9" fmla="*/ 5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929">
                  <a:moveTo>
                    <a:pt x="561" y="54"/>
                  </a:moveTo>
                  <a:cubicBezTo>
                    <a:pt x="788" y="107"/>
                    <a:pt x="928" y="335"/>
                    <a:pt x="875" y="561"/>
                  </a:cubicBezTo>
                  <a:cubicBezTo>
                    <a:pt x="821" y="788"/>
                    <a:pt x="594" y="929"/>
                    <a:pt x="367" y="875"/>
                  </a:cubicBezTo>
                  <a:cubicBezTo>
                    <a:pt x="140" y="822"/>
                    <a:pt x="0" y="594"/>
                    <a:pt x="53" y="367"/>
                  </a:cubicBezTo>
                  <a:cubicBezTo>
                    <a:pt x="107" y="141"/>
                    <a:pt x="334" y="0"/>
                    <a:pt x="561" y="54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Freeform 315">
              <a:extLst>
                <a:ext uri="{FF2B5EF4-FFF2-40B4-BE49-F238E27FC236}">
                  <a16:creationId xmlns:a16="http://schemas.microsoft.com/office/drawing/2014/main" id="{E4D71800-D3D8-66D0-EC8C-22AA6734D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5051" y="3340208"/>
              <a:ext cx="1046719" cy="1050032"/>
            </a:xfrm>
            <a:custGeom>
              <a:avLst/>
              <a:gdLst>
                <a:gd name="T0" fmla="*/ 427 w 854"/>
                <a:gd name="T1" fmla="*/ 854 h 854"/>
                <a:gd name="T2" fmla="*/ 0 w 854"/>
                <a:gd name="T3" fmla="*/ 427 h 854"/>
                <a:gd name="T4" fmla="*/ 427 w 854"/>
                <a:gd name="T5" fmla="*/ 0 h 854"/>
                <a:gd name="T6" fmla="*/ 854 w 854"/>
                <a:gd name="T7" fmla="*/ 427 h 854"/>
                <a:gd name="T8" fmla="*/ 427 w 854"/>
                <a:gd name="T9" fmla="*/ 854 h 854"/>
                <a:gd name="T10" fmla="*/ 427 w 854"/>
                <a:gd name="T11" fmla="*/ 10 h 854"/>
                <a:gd name="T12" fmla="*/ 10 w 854"/>
                <a:gd name="T13" fmla="*/ 427 h 854"/>
                <a:gd name="T14" fmla="*/ 427 w 854"/>
                <a:gd name="T15" fmla="*/ 844 h 854"/>
                <a:gd name="T16" fmla="*/ 844 w 854"/>
                <a:gd name="T17" fmla="*/ 427 h 854"/>
                <a:gd name="T18" fmla="*/ 427 w 854"/>
                <a:gd name="T19" fmla="*/ 1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4" h="854">
                  <a:moveTo>
                    <a:pt x="427" y="854"/>
                  </a:moveTo>
                  <a:cubicBezTo>
                    <a:pt x="192" y="854"/>
                    <a:pt x="0" y="662"/>
                    <a:pt x="0" y="427"/>
                  </a:cubicBezTo>
                  <a:cubicBezTo>
                    <a:pt x="0" y="191"/>
                    <a:pt x="192" y="0"/>
                    <a:pt x="427" y="0"/>
                  </a:cubicBezTo>
                  <a:cubicBezTo>
                    <a:pt x="663" y="0"/>
                    <a:pt x="854" y="191"/>
                    <a:pt x="854" y="427"/>
                  </a:cubicBezTo>
                  <a:cubicBezTo>
                    <a:pt x="854" y="662"/>
                    <a:pt x="663" y="854"/>
                    <a:pt x="427" y="854"/>
                  </a:cubicBezTo>
                  <a:close/>
                  <a:moveTo>
                    <a:pt x="427" y="10"/>
                  </a:moveTo>
                  <a:cubicBezTo>
                    <a:pt x="197" y="10"/>
                    <a:pt x="10" y="197"/>
                    <a:pt x="10" y="427"/>
                  </a:cubicBezTo>
                  <a:cubicBezTo>
                    <a:pt x="10" y="657"/>
                    <a:pt x="197" y="844"/>
                    <a:pt x="427" y="844"/>
                  </a:cubicBezTo>
                  <a:cubicBezTo>
                    <a:pt x="657" y="844"/>
                    <a:pt x="844" y="657"/>
                    <a:pt x="844" y="427"/>
                  </a:cubicBezTo>
                  <a:cubicBezTo>
                    <a:pt x="844" y="197"/>
                    <a:pt x="657" y="10"/>
                    <a:pt x="427" y="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Freeform 317">
              <a:extLst>
                <a:ext uri="{FF2B5EF4-FFF2-40B4-BE49-F238E27FC236}">
                  <a16:creationId xmlns:a16="http://schemas.microsoft.com/office/drawing/2014/main" id="{4334B8E9-C761-CFD3-C30B-710E0F4C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4046" y="3499203"/>
              <a:ext cx="732042" cy="732041"/>
            </a:xfrm>
            <a:custGeom>
              <a:avLst/>
              <a:gdLst>
                <a:gd name="T0" fmla="*/ 333 w 597"/>
                <a:gd name="T1" fmla="*/ 19 h 596"/>
                <a:gd name="T2" fmla="*/ 578 w 597"/>
                <a:gd name="T3" fmla="*/ 333 h 596"/>
                <a:gd name="T4" fmla="*/ 264 w 597"/>
                <a:gd name="T5" fmla="*/ 577 h 596"/>
                <a:gd name="T6" fmla="*/ 19 w 597"/>
                <a:gd name="T7" fmla="*/ 264 h 596"/>
                <a:gd name="T8" fmla="*/ 333 w 597"/>
                <a:gd name="T9" fmla="*/ 19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596">
                  <a:moveTo>
                    <a:pt x="333" y="19"/>
                  </a:moveTo>
                  <a:cubicBezTo>
                    <a:pt x="487" y="38"/>
                    <a:pt x="597" y="178"/>
                    <a:pt x="578" y="333"/>
                  </a:cubicBezTo>
                  <a:cubicBezTo>
                    <a:pt x="559" y="487"/>
                    <a:pt x="418" y="596"/>
                    <a:pt x="264" y="577"/>
                  </a:cubicBezTo>
                  <a:cubicBezTo>
                    <a:pt x="110" y="558"/>
                    <a:pt x="0" y="418"/>
                    <a:pt x="19" y="264"/>
                  </a:cubicBezTo>
                  <a:cubicBezTo>
                    <a:pt x="38" y="110"/>
                    <a:pt x="179" y="0"/>
                    <a:pt x="333" y="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Freeform 318">
              <a:extLst>
                <a:ext uri="{FF2B5EF4-FFF2-40B4-BE49-F238E27FC236}">
                  <a16:creationId xmlns:a16="http://schemas.microsoft.com/office/drawing/2014/main" id="{5B0BA99A-2C2E-D726-ACAE-9A0EA72EF0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296" y="3512453"/>
              <a:ext cx="702229" cy="702229"/>
            </a:xfrm>
            <a:custGeom>
              <a:avLst/>
              <a:gdLst>
                <a:gd name="T0" fmla="*/ 286 w 573"/>
                <a:gd name="T1" fmla="*/ 573 h 573"/>
                <a:gd name="T2" fmla="*/ 0 w 573"/>
                <a:gd name="T3" fmla="*/ 287 h 573"/>
                <a:gd name="T4" fmla="*/ 286 w 573"/>
                <a:gd name="T5" fmla="*/ 0 h 573"/>
                <a:gd name="T6" fmla="*/ 573 w 573"/>
                <a:gd name="T7" fmla="*/ 287 h 573"/>
                <a:gd name="T8" fmla="*/ 286 w 573"/>
                <a:gd name="T9" fmla="*/ 573 h 573"/>
                <a:gd name="T10" fmla="*/ 286 w 573"/>
                <a:gd name="T11" fmla="*/ 11 h 573"/>
                <a:gd name="T12" fmla="*/ 10 w 573"/>
                <a:gd name="T13" fmla="*/ 287 h 573"/>
                <a:gd name="T14" fmla="*/ 286 w 573"/>
                <a:gd name="T15" fmla="*/ 563 h 573"/>
                <a:gd name="T16" fmla="*/ 563 w 573"/>
                <a:gd name="T17" fmla="*/ 287 h 573"/>
                <a:gd name="T18" fmla="*/ 286 w 573"/>
                <a:gd name="T19" fmla="*/ 1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573">
                  <a:moveTo>
                    <a:pt x="286" y="573"/>
                  </a:moveTo>
                  <a:cubicBezTo>
                    <a:pt x="128" y="573"/>
                    <a:pt x="0" y="445"/>
                    <a:pt x="0" y="287"/>
                  </a:cubicBezTo>
                  <a:cubicBezTo>
                    <a:pt x="0" y="129"/>
                    <a:pt x="128" y="0"/>
                    <a:pt x="286" y="0"/>
                  </a:cubicBezTo>
                  <a:cubicBezTo>
                    <a:pt x="444" y="0"/>
                    <a:pt x="573" y="129"/>
                    <a:pt x="573" y="287"/>
                  </a:cubicBezTo>
                  <a:cubicBezTo>
                    <a:pt x="573" y="445"/>
                    <a:pt x="444" y="573"/>
                    <a:pt x="286" y="573"/>
                  </a:cubicBezTo>
                  <a:close/>
                  <a:moveTo>
                    <a:pt x="286" y="11"/>
                  </a:moveTo>
                  <a:cubicBezTo>
                    <a:pt x="134" y="11"/>
                    <a:pt x="10" y="134"/>
                    <a:pt x="10" y="287"/>
                  </a:cubicBezTo>
                  <a:cubicBezTo>
                    <a:pt x="10" y="439"/>
                    <a:pt x="134" y="563"/>
                    <a:pt x="286" y="563"/>
                  </a:cubicBezTo>
                  <a:cubicBezTo>
                    <a:pt x="439" y="563"/>
                    <a:pt x="563" y="439"/>
                    <a:pt x="563" y="287"/>
                  </a:cubicBezTo>
                  <a:cubicBezTo>
                    <a:pt x="563" y="134"/>
                    <a:pt x="439" y="11"/>
                    <a:pt x="286" y="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Freeform 319">
              <a:extLst>
                <a:ext uri="{FF2B5EF4-FFF2-40B4-BE49-F238E27FC236}">
                  <a16:creationId xmlns:a16="http://schemas.microsoft.com/office/drawing/2014/main" id="{27C6D52F-23B2-39EC-4DBC-2BD0E7EE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602" y="3674759"/>
              <a:ext cx="377614" cy="377614"/>
            </a:xfrm>
            <a:custGeom>
              <a:avLst/>
              <a:gdLst>
                <a:gd name="T0" fmla="*/ 187 w 310"/>
                <a:gd name="T1" fmla="*/ 18 h 309"/>
                <a:gd name="T2" fmla="*/ 292 w 310"/>
                <a:gd name="T3" fmla="*/ 187 h 309"/>
                <a:gd name="T4" fmla="*/ 123 w 310"/>
                <a:gd name="T5" fmla="*/ 291 h 309"/>
                <a:gd name="T6" fmla="*/ 18 w 310"/>
                <a:gd name="T7" fmla="*/ 122 h 309"/>
                <a:gd name="T8" fmla="*/ 187 w 310"/>
                <a:gd name="T9" fmla="*/ 1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09">
                  <a:moveTo>
                    <a:pt x="187" y="18"/>
                  </a:moveTo>
                  <a:cubicBezTo>
                    <a:pt x="263" y="35"/>
                    <a:pt x="310" y="111"/>
                    <a:pt x="292" y="187"/>
                  </a:cubicBezTo>
                  <a:cubicBezTo>
                    <a:pt x="274" y="262"/>
                    <a:pt x="198" y="309"/>
                    <a:pt x="123" y="291"/>
                  </a:cubicBezTo>
                  <a:cubicBezTo>
                    <a:pt x="47" y="273"/>
                    <a:pt x="0" y="198"/>
                    <a:pt x="18" y="122"/>
                  </a:cubicBezTo>
                  <a:cubicBezTo>
                    <a:pt x="36" y="47"/>
                    <a:pt x="112" y="0"/>
                    <a:pt x="187" y="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3E366D-BB42-D460-7940-A95FFE7E5718}"/>
              </a:ext>
            </a:extLst>
          </p:cNvPr>
          <p:cNvSpPr txBox="1"/>
          <p:nvPr/>
        </p:nvSpPr>
        <p:spPr>
          <a:xfrm>
            <a:off x="5351903" y="1855520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ИЗМЕНЕНИЕ</a:t>
            </a:r>
            <a:r>
              <a:rPr lang="en-US" b="1" dirty="0"/>
              <a:t> </a:t>
            </a:r>
            <a:r>
              <a:rPr lang="ru-RU" b="1" dirty="0"/>
              <a:t>РАЗРЕШЕНИЕ</a:t>
            </a:r>
            <a:endParaRPr lang="en-US" b="1" dirty="0"/>
          </a:p>
          <a:p>
            <a:pPr algn="ctr"/>
            <a:r>
              <a:rPr lang="ru-RU" b="1" dirty="0"/>
              <a:t>ЭКРАНА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670AE9-6EA3-024F-B364-E51F2ABDD402}"/>
              </a:ext>
            </a:extLst>
          </p:cNvPr>
          <p:cNvSpPr txBox="1"/>
          <p:nvPr/>
        </p:nvSpPr>
        <p:spPr>
          <a:xfrm>
            <a:off x="5823186" y="1384652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u="sng" dirty="0"/>
              <a:t>ПАРАМЕТРЫ: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0F8131-A7BA-7B34-9B68-FAFF7178F7E5}"/>
              </a:ext>
            </a:extLst>
          </p:cNvPr>
          <p:cNvSpPr txBox="1"/>
          <p:nvPr/>
        </p:nvSpPr>
        <p:spPr>
          <a:xfrm>
            <a:off x="5074583" y="25555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ВКЛЮЧЕНИЕ ПОЛНОГО ЭКРАНА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6888DA-7FDA-347D-3276-248032D550E1}"/>
              </a:ext>
            </a:extLst>
          </p:cNvPr>
          <p:cNvSpPr txBox="1"/>
          <p:nvPr/>
        </p:nvSpPr>
        <p:spPr>
          <a:xfrm>
            <a:off x="4939130" y="3106636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ИЗМЕНЕНИЕ УРОВНЯ ГРОМКОСТИ </a:t>
            </a:r>
          </a:p>
          <a:p>
            <a:pPr algn="ctr"/>
            <a:r>
              <a:rPr lang="ru-RU" b="1" dirty="0"/>
              <a:t>ЗВУКОВ И МУЗЫКИ</a:t>
            </a: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PAUSE</a:t>
            </a:r>
            <a:endParaRPr lang="en-US" dirty="0"/>
          </a:p>
        </p:txBody>
      </p:sp>
      <p:sp>
        <p:nvSpPr>
          <p:cNvPr id="26" name="Freeform 298">
            <a:extLst>
              <a:ext uri="{FF2B5EF4-FFF2-40B4-BE49-F238E27FC236}">
                <a16:creationId xmlns:a16="http://schemas.microsoft.com/office/drawing/2014/main" id="{C14D992A-845F-E6D5-E1B5-830B5E182BB3}"/>
              </a:ext>
            </a:extLst>
          </p:cNvPr>
          <p:cNvSpPr>
            <a:spLocks/>
          </p:cNvSpPr>
          <p:nvPr/>
        </p:nvSpPr>
        <p:spPr bwMode="auto">
          <a:xfrm>
            <a:off x="4498974" y="1034203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5ACE3CF-53BB-9D07-6B99-D1714D5A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81" y="1195647"/>
            <a:ext cx="5126636" cy="2883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9" name="Grupo 6">
            <a:extLst>
              <a:ext uri="{FF2B5EF4-FFF2-40B4-BE49-F238E27FC236}">
                <a16:creationId xmlns:a16="http://schemas.microsoft.com/office/drawing/2014/main" id="{F1C5F114-CD81-0B9F-1844-B5E8C2F1BCE6}"/>
              </a:ext>
            </a:extLst>
          </p:cNvPr>
          <p:cNvGrpSpPr/>
          <p:nvPr/>
        </p:nvGrpSpPr>
        <p:grpSpPr>
          <a:xfrm>
            <a:off x="7528459" y="1034203"/>
            <a:ext cx="1021198" cy="1066699"/>
            <a:chOff x="2759075" y="2149476"/>
            <a:chExt cx="433388" cy="434975"/>
          </a:xfrm>
        </p:grpSpPr>
        <p:sp>
          <p:nvSpPr>
            <p:cNvPr id="40" name="Freeform 236">
              <a:extLst>
                <a:ext uri="{FF2B5EF4-FFF2-40B4-BE49-F238E27FC236}">
                  <a16:creationId xmlns:a16="http://schemas.microsoft.com/office/drawing/2014/main" id="{FDFA059E-5B87-6DFE-CE5E-54C02369E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Freeform 230">
              <a:extLst>
                <a:ext uri="{FF2B5EF4-FFF2-40B4-BE49-F238E27FC236}">
                  <a16:creationId xmlns:a16="http://schemas.microsoft.com/office/drawing/2014/main" id="{31C49E86-F9D9-4AE4-8642-01E09E4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42" name="Freeform 220">
            <a:extLst>
              <a:ext uri="{FF2B5EF4-FFF2-40B4-BE49-F238E27FC236}">
                <a16:creationId xmlns:a16="http://schemas.microsoft.com/office/drawing/2014/main" id="{F8929ECF-5527-CB6C-6D56-2637B32FD652}"/>
              </a:ext>
            </a:extLst>
          </p:cNvPr>
          <p:cNvSpPr>
            <a:spLocks/>
          </p:cNvSpPr>
          <p:nvPr/>
        </p:nvSpPr>
        <p:spPr bwMode="auto">
          <a:xfrm rot="8329964">
            <a:off x="580113" y="1144122"/>
            <a:ext cx="793815" cy="433820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3" name="Google Shape;6001;p18">
            <a:extLst>
              <a:ext uri="{FF2B5EF4-FFF2-40B4-BE49-F238E27FC236}">
                <a16:creationId xmlns:a16="http://schemas.microsoft.com/office/drawing/2014/main" id="{D63B9892-6A8B-8332-E0DF-5AB945A488BF}"/>
              </a:ext>
            </a:extLst>
          </p:cNvPr>
          <p:cNvGrpSpPr/>
          <p:nvPr/>
        </p:nvGrpSpPr>
        <p:grpSpPr>
          <a:xfrm>
            <a:off x="7794452" y="2871957"/>
            <a:ext cx="514359" cy="514058"/>
            <a:chOff x="-49764975" y="3183375"/>
            <a:chExt cx="299300" cy="299125"/>
          </a:xfrm>
          <a:solidFill>
            <a:schemeClr val="accent3"/>
          </a:solidFill>
        </p:grpSpPr>
        <p:sp>
          <p:nvSpPr>
            <p:cNvPr id="47" name="Google Shape;6002;p18">
              <a:extLst>
                <a:ext uri="{FF2B5EF4-FFF2-40B4-BE49-F238E27FC236}">
                  <a16:creationId xmlns:a16="http://schemas.microsoft.com/office/drawing/2014/main" id="{C641AEB4-D21A-2E50-03C4-14AF87D924A2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6003;p18">
              <a:extLst>
                <a:ext uri="{FF2B5EF4-FFF2-40B4-BE49-F238E27FC236}">
                  <a16:creationId xmlns:a16="http://schemas.microsoft.com/office/drawing/2014/main" id="{572B2F36-3528-399C-AECD-B696AA48AAAA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6004;p18">
              <a:extLst>
                <a:ext uri="{FF2B5EF4-FFF2-40B4-BE49-F238E27FC236}">
                  <a16:creationId xmlns:a16="http://schemas.microsoft.com/office/drawing/2014/main" id="{1389B577-8C60-BAF0-3FEB-E9F28C57BC3F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6005;p18">
              <a:extLst>
                <a:ext uri="{FF2B5EF4-FFF2-40B4-BE49-F238E27FC236}">
                  <a16:creationId xmlns:a16="http://schemas.microsoft.com/office/drawing/2014/main" id="{31C84D79-BB5A-EA74-73C3-BDB29EC3AC93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6006;p18">
              <a:extLst>
                <a:ext uri="{FF2B5EF4-FFF2-40B4-BE49-F238E27FC236}">
                  <a16:creationId xmlns:a16="http://schemas.microsoft.com/office/drawing/2014/main" id="{3D7F8935-9A6A-E21B-8C98-44308903DDD0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6007;p18">
              <a:extLst>
                <a:ext uri="{FF2B5EF4-FFF2-40B4-BE49-F238E27FC236}">
                  <a16:creationId xmlns:a16="http://schemas.microsoft.com/office/drawing/2014/main" id="{2DE2D4CD-351C-1F75-7CF4-496B0BD09093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6008;p18">
              <a:extLst>
                <a:ext uri="{FF2B5EF4-FFF2-40B4-BE49-F238E27FC236}">
                  <a16:creationId xmlns:a16="http://schemas.microsoft.com/office/drawing/2014/main" id="{31A3393C-0E21-A39F-25D4-C9FEAE40AB73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6009;p18">
              <a:extLst>
                <a:ext uri="{FF2B5EF4-FFF2-40B4-BE49-F238E27FC236}">
                  <a16:creationId xmlns:a16="http://schemas.microsoft.com/office/drawing/2014/main" id="{AB640CEA-6E30-CDA9-5E5D-546E005A3871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6010;p18">
              <a:extLst>
                <a:ext uri="{FF2B5EF4-FFF2-40B4-BE49-F238E27FC236}">
                  <a16:creationId xmlns:a16="http://schemas.microsoft.com/office/drawing/2014/main" id="{61B3C875-BBFA-8FA3-7540-EDCFC2570AF0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6081;p18">
            <a:extLst>
              <a:ext uri="{FF2B5EF4-FFF2-40B4-BE49-F238E27FC236}">
                <a16:creationId xmlns:a16="http://schemas.microsoft.com/office/drawing/2014/main" id="{98FF8A3D-1F1E-E817-FF83-5FFB9D0726EE}"/>
              </a:ext>
            </a:extLst>
          </p:cNvPr>
          <p:cNvGrpSpPr/>
          <p:nvPr/>
        </p:nvGrpSpPr>
        <p:grpSpPr>
          <a:xfrm>
            <a:off x="988139" y="3150446"/>
            <a:ext cx="517109" cy="483255"/>
            <a:chOff x="-49397175" y="3192625"/>
            <a:chExt cx="300900" cy="281200"/>
          </a:xfrm>
          <a:solidFill>
            <a:schemeClr val="accent4"/>
          </a:solidFill>
        </p:grpSpPr>
        <p:sp>
          <p:nvSpPr>
            <p:cNvPr id="57" name="Google Shape;6082;p18">
              <a:extLst>
                <a:ext uri="{FF2B5EF4-FFF2-40B4-BE49-F238E27FC236}">
                  <a16:creationId xmlns:a16="http://schemas.microsoft.com/office/drawing/2014/main" id="{6C6B71C7-A864-58AF-12FF-754A728DDD83}"/>
                </a:ext>
              </a:extLst>
            </p:cNvPr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6083;p18">
              <a:extLst>
                <a:ext uri="{FF2B5EF4-FFF2-40B4-BE49-F238E27FC236}">
                  <a16:creationId xmlns:a16="http://schemas.microsoft.com/office/drawing/2014/main" id="{41FFEF2C-A664-36BA-7EBF-B538BD7F3893}"/>
                </a:ext>
              </a:extLst>
            </p:cNvPr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6084;p18">
              <a:extLst>
                <a:ext uri="{FF2B5EF4-FFF2-40B4-BE49-F238E27FC236}">
                  <a16:creationId xmlns:a16="http://schemas.microsoft.com/office/drawing/2014/main" id="{77710F9F-29D2-928A-B86F-F46F76D282E3}"/>
                </a:ext>
              </a:extLst>
            </p:cNvPr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85;p18">
              <a:extLst>
                <a:ext uri="{FF2B5EF4-FFF2-40B4-BE49-F238E27FC236}">
                  <a16:creationId xmlns:a16="http://schemas.microsoft.com/office/drawing/2014/main" id="{D35AC0C0-6FC0-4197-A1F2-56E2E518EB85}"/>
                </a:ext>
              </a:extLst>
            </p:cNvPr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086;p18">
              <a:extLst>
                <a:ext uri="{FF2B5EF4-FFF2-40B4-BE49-F238E27FC236}">
                  <a16:creationId xmlns:a16="http://schemas.microsoft.com/office/drawing/2014/main" id="{360A40B9-636B-1033-FB79-7FD85D200C21}"/>
                </a:ext>
              </a:extLst>
            </p:cNvPr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087;p18">
              <a:extLst>
                <a:ext uri="{FF2B5EF4-FFF2-40B4-BE49-F238E27FC236}">
                  <a16:creationId xmlns:a16="http://schemas.microsoft.com/office/drawing/2014/main" id="{AA2141E0-44A6-B6D1-E061-371A5E166FB7}"/>
                </a:ext>
              </a:extLst>
            </p:cNvPr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088;p18">
              <a:extLst>
                <a:ext uri="{FF2B5EF4-FFF2-40B4-BE49-F238E27FC236}">
                  <a16:creationId xmlns:a16="http://schemas.microsoft.com/office/drawing/2014/main" id="{01FE2B90-88D2-4813-587B-AEEB23E10546}"/>
                </a:ext>
              </a:extLst>
            </p:cNvPr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1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45" grpId="0" animBg="1"/>
      <p:bldP spid="46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3F1CDC1-35B6-11E9-E459-94D2158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DEVELOPMENT</a:t>
            </a:r>
          </a:p>
        </p:txBody>
      </p:sp>
      <p:sp>
        <p:nvSpPr>
          <p:cNvPr id="30" name="Freeform 298">
            <a:extLst>
              <a:ext uri="{FF2B5EF4-FFF2-40B4-BE49-F238E27FC236}">
                <a16:creationId xmlns:a16="http://schemas.microsoft.com/office/drawing/2014/main" id="{5161B870-6E3B-50B3-AD27-2F841B1B34C2}"/>
              </a:ext>
            </a:extLst>
          </p:cNvPr>
          <p:cNvSpPr>
            <a:spLocks/>
          </p:cNvSpPr>
          <p:nvPr/>
        </p:nvSpPr>
        <p:spPr bwMode="auto">
          <a:xfrm>
            <a:off x="1232610" y="128575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6B38C6F5-4D69-628B-DD4C-E30AA8A2A446}"/>
              </a:ext>
            </a:extLst>
          </p:cNvPr>
          <p:cNvSpPr>
            <a:spLocks/>
          </p:cNvSpPr>
          <p:nvPr/>
        </p:nvSpPr>
        <p:spPr bwMode="auto">
          <a:xfrm>
            <a:off x="8035566" y="4357917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235">
            <a:extLst>
              <a:ext uri="{FF2B5EF4-FFF2-40B4-BE49-F238E27FC236}">
                <a16:creationId xmlns:a16="http://schemas.microsoft.com/office/drawing/2014/main" id="{371D791A-A07E-6FDE-9A4E-E3C455A89DE0}"/>
              </a:ext>
            </a:extLst>
          </p:cNvPr>
          <p:cNvSpPr>
            <a:spLocks/>
          </p:cNvSpPr>
          <p:nvPr/>
        </p:nvSpPr>
        <p:spPr bwMode="auto">
          <a:xfrm>
            <a:off x="7386521" y="143021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4A38F1D3-7329-3BD7-42C4-37EC9E30C375}"/>
              </a:ext>
            </a:extLst>
          </p:cNvPr>
          <p:cNvSpPr>
            <a:spLocks noEditPoints="1"/>
          </p:cNvSpPr>
          <p:nvPr/>
        </p:nvSpPr>
        <p:spPr bwMode="auto">
          <a:xfrm>
            <a:off x="1729740" y="43896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159">
            <a:extLst>
              <a:ext uri="{FF2B5EF4-FFF2-40B4-BE49-F238E27FC236}">
                <a16:creationId xmlns:a16="http://schemas.microsoft.com/office/drawing/2014/main" id="{DE813ED3-54AC-5F4F-48DE-850EB24B489B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74FEE51-CEED-2781-7B00-8420AD1CB191}"/>
              </a:ext>
            </a:extLst>
          </p:cNvPr>
          <p:cNvGrpSpPr/>
          <p:nvPr/>
        </p:nvGrpSpPr>
        <p:grpSpPr>
          <a:xfrm rot="3025312">
            <a:off x="92870" y="1525619"/>
            <a:ext cx="1199268" cy="599634"/>
            <a:chOff x="5113200" y="2509870"/>
            <a:chExt cx="495300" cy="247650"/>
          </a:xfrm>
        </p:grpSpPr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19223B67-2318-9135-903F-9222B48D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200" y="2509870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Freeform 178">
              <a:extLst>
                <a:ext uri="{FF2B5EF4-FFF2-40B4-BE49-F238E27FC236}">
                  <a16:creationId xmlns:a16="http://schemas.microsoft.com/office/drawing/2014/main" id="{E0C312C0-430B-847D-5421-B6CBD4AA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119" y="2515068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1577A2A3-1DB1-5DD0-9181-79B1BE60D0D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3E1F58-3342-558C-D594-655800F1E63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639B80-8382-D4F7-115C-59C943836C3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8EC14E-F12A-3D19-7D4D-2EF3E7F1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64" y="2642192"/>
            <a:ext cx="3050177" cy="1715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980D67D-DC3E-B511-8FA9-CF9E69905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63" y="982657"/>
            <a:ext cx="2825054" cy="158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42C00F-53CD-5A92-5361-B9CBB2216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34244"/>
            <a:ext cx="3064307" cy="1723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6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590625F4-F372-7382-DAEB-67F80904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74400"/>
            <a:ext cx="7696200" cy="367298"/>
          </a:xfrm>
        </p:spPr>
        <p:txBody>
          <a:bodyPr/>
          <a:lstStyle/>
          <a:p>
            <a:r>
              <a:rPr lang="es-ES" dirty="0"/>
              <a:t>ORIGINAL WORK</a:t>
            </a:r>
          </a:p>
        </p:txBody>
      </p:sp>
      <p:sp>
        <p:nvSpPr>
          <p:cNvPr id="70" name="Freeform 298">
            <a:extLst>
              <a:ext uri="{FF2B5EF4-FFF2-40B4-BE49-F238E27FC236}">
                <a16:creationId xmlns:a16="http://schemas.microsoft.com/office/drawing/2014/main" id="{9A8B3185-3451-8485-395A-465A0978FA1A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1" name="Freeform 302">
            <a:extLst>
              <a:ext uri="{FF2B5EF4-FFF2-40B4-BE49-F238E27FC236}">
                <a16:creationId xmlns:a16="http://schemas.microsoft.com/office/drawing/2014/main" id="{74D9B647-D168-EF1B-C5D8-DAD26DBDAD19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2" name="Freeform 235">
            <a:extLst>
              <a:ext uri="{FF2B5EF4-FFF2-40B4-BE49-F238E27FC236}">
                <a16:creationId xmlns:a16="http://schemas.microsoft.com/office/drawing/2014/main" id="{D2050DD0-FFF4-266F-BCE4-8285D30BB488}"/>
              </a:ext>
            </a:extLst>
          </p:cNvPr>
          <p:cNvSpPr>
            <a:spLocks/>
          </p:cNvSpPr>
          <p:nvPr/>
        </p:nvSpPr>
        <p:spPr bwMode="auto">
          <a:xfrm>
            <a:off x="4184283" y="45012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Freeform 157">
            <a:extLst>
              <a:ext uri="{FF2B5EF4-FFF2-40B4-BE49-F238E27FC236}">
                <a16:creationId xmlns:a16="http://schemas.microsoft.com/office/drawing/2014/main" id="{34B3382E-2C95-B09E-B9E9-DDEA74EA7637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id="{7A374EB1-6C52-51AA-BA29-D7FF1910DAA9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35621A-5441-E3A9-AF4B-064804F3C7E0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B7CE11-2181-83CF-51DE-334FBDD0575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71E556-875F-2BDE-E36A-233F3CB255E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5806C8D4-456A-D0F0-2062-FACB79292322}"/>
              </a:ext>
            </a:extLst>
          </p:cNvPr>
          <p:cNvSpPr>
            <a:spLocks/>
          </p:cNvSpPr>
          <p:nvPr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12BFAD4C-8607-1A57-3419-A8F539EA35BB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52D0D03-C43D-DA8B-3601-18873C37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89" y="965604"/>
            <a:ext cx="1290927" cy="12909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C868F68C-5246-3F14-09A5-CD11B2ED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3" y="965604"/>
            <a:ext cx="1290926" cy="129092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0BCD7EC-E89F-AD36-0CE1-015A7AA2A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9" y="963659"/>
            <a:ext cx="1290926" cy="1290926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C3C33749-8C38-EE78-1D5A-5E90D2AB5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1" y="2854420"/>
            <a:ext cx="2374799" cy="118740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27251636-1381-177D-4434-EE0CD14D2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25" y="2832162"/>
            <a:ext cx="2463830" cy="1231915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12AF4A4-7155-BA84-9228-F56ABA2F8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2" y="1408834"/>
            <a:ext cx="2249018" cy="224901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A0E90F08-24AE-6192-3175-FAC5E4F4E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3" y="1696538"/>
            <a:ext cx="772886" cy="77288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7955DD4F-6F82-BF0D-0698-6B4785F3BA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24" y="1825772"/>
            <a:ext cx="707571" cy="70757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A184969E-DCCD-3AF2-D983-E449748A17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71" y="2386334"/>
            <a:ext cx="936171" cy="9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3F1CDC1-35B6-11E9-E459-94D2158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REFERENCES</a:t>
            </a:r>
          </a:p>
        </p:txBody>
      </p:sp>
      <p:sp>
        <p:nvSpPr>
          <p:cNvPr id="30" name="Freeform 298">
            <a:extLst>
              <a:ext uri="{FF2B5EF4-FFF2-40B4-BE49-F238E27FC236}">
                <a16:creationId xmlns:a16="http://schemas.microsoft.com/office/drawing/2014/main" id="{5161B870-6E3B-50B3-AD27-2F841B1B34C2}"/>
              </a:ext>
            </a:extLst>
          </p:cNvPr>
          <p:cNvSpPr>
            <a:spLocks/>
          </p:cNvSpPr>
          <p:nvPr/>
        </p:nvSpPr>
        <p:spPr bwMode="auto">
          <a:xfrm>
            <a:off x="1232610" y="128575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6B38C6F5-4D69-628B-DD4C-E30AA8A2A446}"/>
              </a:ext>
            </a:extLst>
          </p:cNvPr>
          <p:cNvSpPr>
            <a:spLocks/>
          </p:cNvSpPr>
          <p:nvPr/>
        </p:nvSpPr>
        <p:spPr bwMode="auto">
          <a:xfrm>
            <a:off x="8032397" y="4488842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235">
            <a:extLst>
              <a:ext uri="{FF2B5EF4-FFF2-40B4-BE49-F238E27FC236}">
                <a16:creationId xmlns:a16="http://schemas.microsoft.com/office/drawing/2014/main" id="{371D791A-A07E-6FDE-9A4E-E3C455A89DE0}"/>
              </a:ext>
            </a:extLst>
          </p:cNvPr>
          <p:cNvSpPr>
            <a:spLocks/>
          </p:cNvSpPr>
          <p:nvPr/>
        </p:nvSpPr>
        <p:spPr bwMode="auto">
          <a:xfrm>
            <a:off x="7386521" y="143021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4A38F1D3-7329-3BD7-42C4-37EC9E30C375}"/>
              </a:ext>
            </a:extLst>
          </p:cNvPr>
          <p:cNvSpPr>
            <a:spLocks noEditPoints="1"/>
          </p:cNvSpPr>
          <p:nvPr/>
        </p:nvSpPr>
        <p:spPr bwMode="auto">
          <a:xfrm>
            <a:off x="1729740" y="43896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159">
            <a:extLst>
              <a:ext uri="{FF2B5EF4-FFF2-40B4-BE49-F238E27FC236}">
                <a16:creationId xmlns:a16="http://schemas.microsoft.com/office/drawing/2014/main" id="{DE813ED3-54AC-5F4F-48DE-850EB24B489B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74FEE51-CEED-2781-7B00-8420AD1CB191}"/>
              </a:ext>
            </a:extLst>
          </p:cNvPr>
          <p:cNvGrpSpPr/>
          <p:nvPr/>
        </p:nvGrpSpPr>
        <p:grpSpPr>
          <a:xfrm rot="3025312">
            <a:off x="92870" y="1525619"/>
            <a:ext cx="1199268" cy="599634"/>
            <a:chOff x="5113200" y="2509870"/>
            <a:chExt cx="495300" cy="247650"/>
          </a:xfrm>
        </p:grpSpPr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19223B67-2318-9135-903F-9222B48D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200" y="2509870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Freeform 178">
              <a:extLst>
                <a:ext uri="{FF2B5EF4-FFF2-40B4-BE49-F238E27FC236}">
                  <a16:creationId xmlns:a16="http://schemas.microsoft.com/office/drawing/2014/main" id="{E0C312C0-430B-847D-5421-B6CBD4AA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119" y="2515068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1577A2A3-1DB1-5DD0-9181-79B1BE60D0D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3E1F58-3342-558C-D594-655800F1E63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639B80-8382-D4F7-115C-59C943836C3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17C371-AB30-3ABA-258E-8FA55107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2" y="2844852"/>
            <a:ext cx="3304891" cy="1859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AEA519-F8E2-0EC0-F5C9-6E9DDDEA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3" y="1056302"/>
            <a:ext cx="3304891" cy="1859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C54205-7709-0D78-2A9E-1D03F80C9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25" y="2853621"/>
            <a:ext cx="3298393" cy="1859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8D9D95-5731-07FF-5580-423D3EDB5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53" y="907535"/>
            <a:ext cx="2972873" cy="2081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upo 68">
            <a:extLst>
              <a:ext uri="{FF2B5EF4-FFF2-40B4-BE49-F238E27FC236}">
                <a16:creationId xmlns:a16="http://schemas.microsoft.com/office/drawing/2014/main" id="{CC66033C-08B9-8722-BC55-B2939D3371C0}"/>
              </a:ext>
            </a:extLst>
          </p:cNvPr>
          <p:cNvGrpSpPr/>
          <p:nvPr/>
        </p:nvGrpSpPr>
        <p:grpSpPr>
          <a:xfrm>
            <a:off x="406695" y="3971259"/>
            <a:ext cx="773659" cy="963355"/>
            <a:chOff x="6696077" y="2921001"/>
            <a:chExt cx="330200" cy="411163"/>
          </a:xfrm>
        </p:grpSpPr>
        <p:sp>
          <p:nvSpPr>
            <p:cNvPr id="15" name="Freeform 245">
              <a:extLst>
                <a:ext uri="{FF2B5EF4-FFF2-40B4-BE49-F238E27FC236}">
                  <a16:creationId xmlns:a16="http://schemas.microsoft.com/office/drawing/2014/main" id="{4D9A2859-1FE9-4694-F516-1862D372C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16" name="Grupo 70">
              <a:extLst>
                <a:ext uri="{FF2B5EF4-FFF2-40B4-BE49-F238E27FC236}">
                  <a16:creationId xmlns:a16="http://schemas.microsoft.com/office/drawing/2014/main" id="{65E06BEB-E104-5903-F562-B6817C5E4529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17" name="Grupo 71">
                <a:extLst>
                  <a:ext uri="{FF2B5EF4-FFF2-40B4-BE49-F238E27FC236}">
                    <a16:creationId xmlns:a16="http://schemas.microsoft.com/office/drawing/2014/main" id="{63EDA34E-4B9B-5690-4473-3D80FF786F8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22" name="Freeform 244">
                  <a:extLst>
                    <a:ext uri="{FF2B5EF4-FFF2-40B4-BE49-F238E27FC236}">
                      <a16:creationId xmlns:a16="http://schemas.microsoft.com/office/drawing/2014/main" id="{64E71937-486C-F3C2-CC74-A0DF96155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3" name="Freeform 246">
                  <a:extLst>
                    <a:ext uri="{FF2B5EF4-FFF2-40B4-BE49-F238E27FC236}">
                      <a16:creationId xmlns:a16="http://schemas.microsoft.com/office/drawing/2014/main" id="{C5CE8F22-6A00-D1F3-056F-ABB6DE6D3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4" name="Freeform 248">
                  <a:extLst>
                    <a:ext uri="{FF2B5EF4-FFF2-40B4-BE49-F238E27FC236}">
                      <a16:creationId xmlns:a16="http://schemas.microsoft.com/office/drawing/2014/main" id="{516812FC-30CA-8E9E-F53C-9EE8AB82D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18" name="Freeform 249">
                <a:extLst>
                  <a:ext uri="{FF2B5EF4-FFF2-40B4-BE49-F238E27FC236}">
                    <a16:creationId xmlns:a16="http://schemas.microsoft.com/office/drawing/2014/main" id="{E5B23F5C-FEE0-8B85-3753-52ED53BC4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" name="Freeform 250">
                <a:extLst>
                  <a:ext uri="{FF2B5EF4-FFF2-40B4-BE49-F238E27FC236}">
                    <a16:creationId xmlns:a16="http://schemas.microsoft.com/office/drawing/2014/main" id="{55B26C51-B426-2990-E674-159C9D890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11494</TotalTime>
  <Words>143</Words>
  <Application>Microsoft Office PowerPoint</Application>
  <PresentationFormat>Экран 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Candara</vt:lpstr>
      <vt:lpstr>Poppins</vt:lpstr>
      <vt:lpstr>Source Sans Pro</vt:lpstr>
      <vt:lpstr>Office Theme</vt:lpstr>
      <vt:lpstr>ILLIAS</vt:lpstr>
      <vt:lpstr>КРАТКАЯ  ИНФОРМАЦИЯ</vt:lpstr>
      <vt:lpstr>CORE GAMEPLAY</vt:lpstr>
      <vt:lpstr>CONTROLS</vt:lpstr>
      <vt:lpstr>OPTIONS</vt:lpstr>
      <vt:lpstr>PAUSE</vt:lpstr>
      <vt:lpstr>DEVELOPMENT</vt:lpstr>
      <vt:lpstr>ORIGINAL WORK</vt:lpstr>
      <vt:lpstr>REFERENCES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Владислав Матниязов</cp:lastModifiedBy>
  <cp:revision>49</cp:revision>
  <dcterms:created xsi:type="dcterms:W3CDTF">2021-10-12T08:06:43Z</dcterms:created>
  <dcterms:modified xsi:type="dcterms:W3CDTF">2024-01-20T12:59:36Z</dcterms:modified>
</cp:coreProperties>
</file>