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8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Матниязов" initials="ВМ" lastIdx="1" clrIdx="0">
    <p:extLst>
      <p:ext uri="{19B8F6BF-5375-455C-9EA6-DF929625EA0E}">
        <p15:presenceInfo xmlns:p15="http://schemas.microsoft.com/office/powerpoint/2012/main" userId="c1e0e0fc6f47e3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2D0"/>
    <a:srgbClr val="DBFE87"/>
    <a:srgbClr val="B2129B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7" autoAdjust="0"/>
    <p:restoredTop sz="96357" autoAdjust="0"/>
  </p:normalViewPr>
  <p:slideViewPr>
    <p:cSldViewPr snapToGrid="0" showGuides="1">
      <p:cViewPr varScale="1">
        <p:scale>
          <a:sx n="212" d="100"/>
          <a:sy n="212" d="100"/>
        </p:scale>
        <p:origin x="324" y="-462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3T17:02:48.681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13/01/2024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82" r:id="rId21"/>
    <p:sldLayoutId id="2147483783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19" y="1287465"/>
            <a:ext cx="6641960" cy="21182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3800" dirty="0"/>
              <a:t>ILLIAS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Матниязов Влад </a:t>
            </a:r>
            <a:r>
              <a:rPr lang="en-US" dirty="0">
                <a:latin typeface="Arial Black" panose="020B0A04020102020204" pitchFamily="34" charset="0"/>
              </a:rPr>
              <a:t>| </a:t>
            </a:r>
            <a:r>
              <a:rPr lang="ru-RU" dirty="0">
                <a:latin typeface="Arial Black" panose="020B0A04020102020204" pitchFamily="34" charset="0"/>
              </a:rPr>
              <a:t>Кривоногов Алексей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2032782" y="3386432"/>
            <a:ext cx="5078436" cy="466811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2953152" y="4140145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КРАТКАЯ  ИНФОРМАЦИЯ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422D-C590-4546-A610-C5B81B3A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BCB5FE7-A711-CCF3-ED39-987C562A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01144"/>
              </p:ext>
            </p:extLst>
          </p:nvPr>
        </p:nvGraphicFramePr>
        <p:xfrm>
          <a:off x="800099" y="1523687"/>
          <a:ext cx="7543801" cy="2146346"/>
        </p:xfrm>
        <a:graphic>
          <a:graphicData uri="http://schemas.openxmlformats.org/drawingml/2006/table">
            <a:tbl>
              <a:tblPr/>
              <a:tblGrid>
                <a:gridCol w="2886091">
                  <a:extLst>
                    <a:ext uri="{9D8B030D-6E8A-4147-A177-3AD203B41FA5}">
                      <a16:colId xmlns:a16="http://schemas.microsoft.com/office/drawing/2014/main" val="2528091237"/>
                    </a:ext>
                  </a:extLst>
                </a:gridCol>
                <a:gridCol w="4657710">
                  <a:extLst>
                    <a:ext uri="{9D8B030D-6E8A-4147-A177-3AD203B41FA5}">
                      <a16:colId xmlns:a16="http://schemas.microsoft.com/office/drawing/2014/main" val="3373026024"/>
                    </a:ext>
                  </a:extLst>
                </a:gridCol>
              </a:tblGrid>
              <a:tr h="49975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sng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ЖАНР ИГРЫ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ПЛАТФОРМЕР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84944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sng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СТИЛЬ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PIXEL - ART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34534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СЕТТИНГ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ФЕНТЕЗИ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70336"/>
                  </a:ext>
                </a:extLst>
              </a:tr>
              <a:tr h="282832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sng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КОЛ – ВО УРОВНЕЙ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3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84011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КОЛ – ВО ИГРОКОВ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9172"/>
                  </a:ext>
                </a:extLst>
              </a:tr>
            </a:tbl>
          </a:graphicData>
        </a:graphic>
      </p:graphicFrame>
      <p:sp>
        <p:nvSpPr>
          <p:cNvPr id="33" name="Freeform 298">
            <a:extLst>
              <a:ext uri="{FF2B5EF4-FFF2-40B4-BE49-F238E27FC236}">
                <a16:creationId xmlns:a16="http://schemas.microsoft.com/office/drawing/2014/main" id="{DC59A909-931E-AEA2-544B-6357C8F91C4D}"/>
              </a:ext>
            </a:extLst>
          </p:cNvPr>
          <p:cNvSpPr>
            <a:spLocks/>
          </p:cNvSpPr>
          <p:nvPr/>
        </p:nvSpPr>
        <p:spPr bwMode="auto">
          <a:xfrm>
            <a:off x="417808" y="3572493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302">
            <a:extLst>
              <a:ext uri="{FF2B5EF4-FFF2-40B4-BE49-F238E27FC236}">
                <a16:creationId xmlns:a16="http://schemas.microsoft.com/office/drawing/2014/main" id="{3A7E18DB-30FA-56F1-283F-66971C5318BD}"/>
              </a:ext>
            </a:extLst>
          </p:cNvPr>
          <p:cNvSpPr>
            <a:spLocks/>
          </p:cNvSpPr>
          <p:nvPr/>
        </p:nvSpPr>
        <p:spPr bwMode="auto">
          <a:xfrm>
            <a:off x="8079845" y="1010603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157">
            <a:extLst>
              <a:ext uri="{FF2B5EF4-FFF2-40B4-BE49-F238E27FC236}">
                <a16:creationId xmlns:a16="http://schemas.microsoft.com/office/drawing/2014/main" id="{A5BD6AE8-BA0F-ABA4-9B7B-9FC0F0BDAAD4}"/>
              </a:ext>
            </a:extLst>
          </p:cNvPr>
          <p:cNvSpPr>
            <a:spLocks noEditPoints="1"/>
          </p:cNvSpPr>
          <p:nvPr/>
        </p:nvSpPr>
        <p:spPr bwMode="auto">
          <a:xfrm>
            <a:off x="8546320" y="407250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6" name="Freeform 159">
            <a:extLst>
              <a:ext uri="{FF2B5EF4-FFF2-40B4-BE49-F238E27FC236}">
                <a16:creationId xmlns:a16="http://schemas.microsoft.com/office/drawing/2014/main" id="{3FB50A1D-D12F-FBB4-262A-7388983EB661}"/>
              </a:ext>
            </a:extLst>
          </p:cNvPr>
          <p:cNvSpPr>
            <a:spLocks noEditPoints="1"/>
          </p:cNvSpPr>
          <p:nvPr/>
        </p:nvSpPr>
        <p:spPr bwMode="auto">
          <a:xfrm>
            <a:off x="3708282" y="4242578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7" name="Freeform 310">
            <a:extLst>
              <a:ext uri="{FF2B5EF4-FFF2-40B4-BE49-F238E27FC236}">
                <a16:creationId xmlns:a16="http://schemas.microsoft.com/office/drawing/2014/main" id="{0E5C4D52-F236-4311-5B2B-4F99510DCBC5}"/>
              </a:ext>
            </a:extLst>
          </p:cNvPr>
          <p:cNvSpPr>
            <a:spLocks noEditPoints="1"/>
          </p:cNvSpPr>
          <p:nvPr/>
        </p:nvSpPr>
        <p:spPr bwMode="auto">
          <a:xfrm>
            <a:off x="8633446" y="2561766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D038D12-BE82-90E7-1444-0A96A5E0ED08}"/>
              </a:ext>
            </a:extLst>
          </p:cNvPr>
          <p:cNvGrpSpPr/>
          <p:nvPr/>
        </p:nvGrpSpPr>
        <p:grpSpPr>
          <a:xfrm>
            <a:off x="8198619" y="15930"/>
            <a:ext cx="773659" cy="963355"/>
            <a:chOff x="6696077" y="2921001"/>
            <a:chExt cx="330200" cy="411163"/>
          </a:xfrm>
        </p:grpSpPr>
        <p:sp>
          <p:nvSpPr>
            <p:cNvPr id="41" name="Freeform 245">
              <a:extLst>
                <a:ext uri="{FF2B5EF4-FFF2-40B4-BE49-F238E27FC236}">
                  <a16:creationId xmlns:a16="http://schemas.microsoft.com/office/drawing/2014/main" id="{A24D180F-D630-1E1C-32BC-9D0A1DA10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5BCF593-48DB-05DB-7610-AF75EC1E8CBF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09B7EBB-FE06-B00C-D32D-BA0C613DDAE0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6" name="Freeform 244">
                  <a:extLst>
                    <a:ext uri="{FF2B5EF4-FFF2-40B4-BE49-F238E27FC236}">
                      <a16:creationId xmlns:a16="http://schemas.microsoft.com/office/drawing/2014/main" id="{E73FE736-55A5-CAB0-1C9B-FC81C6817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7" name="Freeform 246">
                  <a:extLst>
                    <a:ext uri="{FF2B5EF4-FFF2-40B4-BE49-F238E27FC236}">
                      <a16:creationId xmlns:a16="http://schemas.microsoft.com/office/drawing/2014/main" id="{72BE2A01-FC2E-D0CB-B800-8919F2E16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8" name="Freeform 248">
                  <a:extLst>
                    <a:ext uri="{FF2B5EF4-FFF2-40B4-BE49-F238E27FC236}">
                      <a16:creationId xmlns:a16="http://schemas.microsoft.com/office/drawing/2014/main" id="{4652401C-1AE5-3F98-C141-E62E56927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4" name="Freeform 249">
                <a:extLst>
                  <a:ext uri="{FF2B5EF4-FFF2-40B4-BE49-F238E27FC236}">
                    <a16:creationId xmlns:a16="http://schemas.microsoft.com/office/drawing/2014/main" id="{1128CFE9-E87E-7E7B-2C11-F3E5D096B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" name="Freeform 250">
                <a:extLst>
                  <a:ext uri="{FF2B5EF4-FFF2-40B4-BE49-F238E27FC236}">
                    <a16:creationId xmlns:a16="http://schemas.microsoft.com/office/drawing/2014/main" id="{EE4AEC46-0E06-40F0-08E8-43544CF61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0" name="Freeform 186">
            <a:extLst>
              <a:ext uri="{FF2B5EF4-FFF2-40B4-BE49-F238E27FC236}">
                <a16:creationId xmlns:a16="http://schemas.microsoft.com/office/drawing/2014/main" id="{CFE5C6B5-85A4-8928-4E97-879AE10CF0C1}"/>
              </a:ext>
            </a:extLst>
          </p:cNvPr>
          <p:cNvSpPr>
            <a:spLocks/>
          </p:cNvSpPr>
          <p:nvPr/>
        </p:nvSpPr>
        <p:spPr bwMode="auto">
          <a:xfrm>
            <a:off x="28364" y="443975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E11DFD8-6BF9-D16B-160A-8077127C0E44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DCD2266-6D49-87EA-C379-3571F403CF34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2DFB83D-53EC-955A-C15F-3EF671F2531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D9E5CD1-2251-FFDA-616A-F656BB3952E8}"/>
              </a:ext>
            </a:extLst>
          </p:cNvPr>
          <p:cNvSpPr>
            <a:spLocks/>
          </p:cNvSpPr>
          <p:nvPr/>
        </p:nvSpPr>
        <p:spPr bwMode="auto">
          <a:xfrm>
            <a:off x="4158859" y="-116194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3">
            <a:extLst>
              <a:ext uri="{FF2B5EF4-FFF2-40B4-BE49-F238E27FC236}">
                <a16:creationId xmlns:a16="http://schemas.microsoft.com/office/drawing/2014/main" id="{A6A98A63-E85F-AC17-9687-F22BA492E3EB}"/>
              </a:ext>
            </a:extLst>
          </p:cNvPr>
          <p:cNvSpPr>
            <a:spLocks/>
          </p:cNvSpPr>
          <p:nvPr/>
        </p:nvSpPr>
        <p:spPr bwMode="auto">
          <a:xfrm>
            <a:off x="6830917" y="503198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Freeform 157">
            <a:extLst>
              <a:ext uri="{FF2B5EF4-FFF2-40B4-BE49-F238E27FC236}">
                <a16:creationId xmlns:a16="http://schemas.microsoft.com/office/drawing/2014/main" id="{60CFEB6B-F3C4-1CF5-F978-33C7FF567E6E}"/>
              </a:ext>
            </a:extLst>
          </p:cNvPr>
          <p:cNvSpPr>
            <a:spLocks noEditPoints="1"/>
          </p:cNvSpPr>
          <p:nvPr/>
        </p:nvSpPr>
        <p:spPr bwMode="auto">
          <a:xfrm>
            <a:off x="175219" y="4598778"/>
            <a:ext cx="296501" cy="277009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  <p:bldP spid="50" grpId="0" animBg="1"/>
      <p:bldP spid="2" grpId="0" animBg="1"/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05E64C-15C0-89DA-955A-12971E256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2" t="32910" r="37805" b="40363"/>
          <a:stretch/>
        </p:blipFill>
        <p:spPr>
          <a:xfrm>
            <a:off x="4798111" y="1408671"/>
            <a:ext cx="3974067" cy="2697167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8336D679-C810-0C5A-49E4-274E2806676D}"/>
              </a:ext>
            </a:extLst>
          </p:cNvPr>
          <p:cNvGrpSpPr/>
          <p:nvPr/>
        </p:nvGrpSpPr>
        <p:grpSpPr>
          <a:xfrm>
            <a:off x="7765964" y="629111"/>
            <a:ext cx="531494" cy="593642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F8EF70C2-F45C-7040-B89F-CAFCE1213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D29E9C6-9A03-6FCC-AFBA-CEE66418794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34D645C-913D-C3A3-080B-0776EE3138D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66EA2742-67C6-7168-180A-73C2994CB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FEF39471-D38A-FD39-AA86-7669E3250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58FDE739-26B8-6A4A-AFFA-B95EE782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7B235159-CD0A-D1A1-5E13-17F4F2E1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D24B6286-2EC6-32FD-82DD-A128C210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921" y="1355583"/>
            <a:ext cx="4610480" cy="1869521"/>
          </a:xfrm>
        </p:spPr>
        <p:txBody>
          <a:bodyPr/>
          <a:lstStyle/>
          <a:p>
            <a:r>
              <a:rPr lang="ru-RU" sz="1200" dirty="0">
                <a:latin typeface="Arial Black" panose="020B0A04020102020204" pitchFamily="34" charset="0"/>
              </a:rPr>
              <a:t>Начало каждого отдельного сегмента игры - вход на этаж.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Исследование локации с помощью механик передвижения - первый этап прохождения отдельного этажа.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В процессе исследования локации игрок сможет найти элементы загадки(</a:t>
            </a:r>
            <a:r>
              <a:rPr lang="ru-RU" sz="1200" dirty="0" err="1">
                <a:latin typeface="Arial Black" panose="020B0A04020102020204" pitchFamily="34" charset="0"/>
              </a:rPr>
              <a:t>ок</a:t>
            </a:r>
            <a:r>
              <a:rPr lang="ru-RU" sz="1200" dirty="0">
                <a:latin typeface="Arial Black" panose="020B0A04020102020204" pitchFamily="34" charset="0"/>
              </a:rPr>
              <a:t>), решение которых откроет путь к вершине. Составляя полную картину этажа и его наполнения, игрок получает необходимую информацию для решения задачи. 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Реализуя правильное решение, игрок завершает основную задачу этажа.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Проходя открытым ранее путём, игрок завершает этаж и попадает на следующий.</a:t>
            </a:r>
          </a:p>
          <a:p>
            <a:br>
              <a:rPr lang="es-ES" sz="1400" dirty="0">
                <a:latin typeface="Arial Black" panose="020B0A04020102020204" pitchFamily="34" charset="0"/>
              </a:rPr>
            </a:b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 Black" panose="020B0A04020102020204" pitchFamily="34" charset="0"/>
              </a:rPr>
              <a:t>CORE GAMEPLAY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7806842" y="3821629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1938974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4837881" y="1132908"/>
            <a:ext cx="793815" cy="433820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C55F76-3A7D-9DD6-6216-F7DDED5B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9A65D42-42D2-D6A7-1DC0-C5B0CD00F19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309CC8D-0FD7-35AF-5765-ADE98883F2D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5732E7-FB7C-58FE-B4C7-2EBC23D28C8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4" name="Объект 43">
            <a:extLst>
              <a:ext uri="{FF2B5EF4-FFF2-40B4-BE49-F238E27FC236}">
                <a16:creationId xmlns:a16="http://schemas.microsoft.com/office/drawing/2014/main" id="{59D145B4-6272-E5E0-D565-4532CF40B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24" y="1123710"/>
            <a:ext cx="5685951" cy="3198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57164BF-93FF-B929-EEF3-F33F2B10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851" y="472503"/>
            <a:ext cx="780356" cy="969348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78AD50C4-A721-85B9-E1E5-738A8DCF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7" y="1441851"/>
            <a:ext cx="1187727" cy="118772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85310AEE-8DCD-2F7B-7EA9-11D26E635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56" y="1330120"/>
            <a:ext cx="1241630" cy="1241630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C88A028-7060-20C3-6B79-35AD39CFF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6" y="2864681"/>
            <a:ext cx="1972523" cy="986262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E6EB0C48-0BB0-A343-D0BA-25A1428F6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9" y="3379829"/>
            <a:ext cx="1884458" cy="94222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22B0EA7-5E05-43CE-C141-44B9B7579C6B}"/>
              </a:ext>
            </a:extLst>
          </p:cNvPr>
          <p:cNvSpPr txBox="1"/>
          <p:nvPr/>
        </p:nvSpPr>
        <p:spPr>
          <a:xfrm>
            <a:off x="790200" y="427086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DASH|JUMP</a:t>
            </a:r>
            <a:endParaRPr lang="ru-RU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2F830F-83BB-5A80-F853-E754AA90C3CF}"/>
              </a:ext>
            </a:extLst>
          </p:cNvPr>
          <p:cNvSpPr txBox="1"/>
          <p:nvPr/>
        </p:nvSpPr>
        <p:spPr>
          <a:xfrm>
            <a:off x="449803" y="1747235"/>
            <a:ext cx="9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MOVE LEFT</a:t>
            </a:r>
            <a:endParaRPr lang="ru-RU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F0CD7B-97A0-0B70-6CE3-E6B0B39C30B1}"/>
              </a:ext>
            </a:extLst>
          </p:cNvPr>
          <p:cNvSpPr txBox="1"/>
          <p:nvPr/>
        </p:nvSpPr>
        <p:spPr>
          <a:xfrm>
            <a:off x="7863126" y="1627769"/>
            <a:ext cx="9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MOVE RIGHT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064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11445</TotalTime>
  <Words>119</Words>
  <Application>Microsoft Office PowerPoint</Application>
  <PresentationFormat>Экран 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Candara</vt:lpstr>
      <vt:lpstr>Poppins</vt:lpstr>
      <vt:lpstr>Source Sans Pro</vt:lpstr>
      <vt:lpstr>Office Theme</vt:lpstr>
      <vt:lpstr>ILLIAS</vt:lpstr>
      <vt:lpstr>КРАТКАЯ  ИНФОРМАЦИЯ</vt:lpstr>
      <vt:lpstr>CORE GAMEPLAY</vt:lpstr>
      <vt:lpstr>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Владислав Матниязов</cp:lastModifiedBy>
  <cp:revision>48</cp:revision>
  <dcterms:created xsi:type="dcterms:W3CDTF">2021-10-12T08:06:43Z</dcterms:created>
  <dcterms:modified xsi:type="dcterms:W3CDTF">2024-01-13T13:07:48Z</dcterms:modified>
</cp:coreProperties>
</file>