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1"/>
    <p:restoredTop sz="94591"/>
  </p:normalViewPr>
  <p:slideViewPr>
    <p:cSldViewPr snapToGrid="0" snapToObjects="1">
      <p:cViewPr varScale="1">
        <p:scale>
          <a:sx n="90" d="100"/>
          <a:sy n="90" d="100"/>
        </p:scale>
        <p:origin x="22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614-BF37-1F44-B218-8F96D52B6118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0FA5-22FD-5449-A3A1-9EC3BB6B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3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614-BF37-1F44-B218-8F96D52B6118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0FA5-22FD-5449-A3A1-9EC3BB6B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7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614-BF37-1F44-B218-8F96D52B6118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0FA5-22FD-5449-A3A1-9EC3BB6B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1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614-BF37-1F44-B218-8F96D52B6118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0FA5-22FD-5449-A3A1-9EC3BB6B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7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614-BF37-1F44-B218-8F96D52B6118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0FA5-22FD-5449-A3A1-9EC3BB6B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0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614-BF37-1F44-B218-8F96D52B6118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0FA5-22FD-5449-A3A1-9EC3BB6B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6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614-BF37-1F44-B218-8F96D52B6118}" type="datetimeFigureOut">
              <a:rPr lang="en-US" smtClean="0"/>
              <a:t>4/16/18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0FA5-22FD-5449-A3A1-9EC3BB6B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80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614-BF37-1F44-B218-8F96D52B6118}" type="datetimeFigureOut">
              <a:rPr lang="en-US" smtClean="0"/>
              <a:t>4/16/18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0FA5-22FD-5449-A3A1-9EC3BB6B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4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614-BF37-1F44-B218-8F96D52B6118}" type="datetimeFigureOut">
              <a:rPr lang="en-US" smtClean="0"/>
              <a:t>4/16/18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0FA5-22FD-5449-A3A1-9EC3BB6B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0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614-BF37-1F44-B218-8F96D52B6118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0FA5-22FD-5449-A3A1-9EC3BB6B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19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5614-BF37-1F44-B218-8F96D52B6118}" type="datetimeFigureOut">
              <a:rPr lang="en-US" smtClean="0"/>
              <a:t>4/16/18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50FA5-22FD-5449-A3A1-9EC3BB6B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39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5614-BF37-1F44-B218-8F96D52B6118}" type="datetimeFigureOut">
              <a:rPr lang="en-US" smtClean="0"/>
              <a:t>4/16/18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50FA5-22FD-5449-A3A1-9EC3BB6B7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14288" y="544316"/>
            <a:ext cx="12017575" cy="6227972"/>
            <a:chOff x="14288" y="544316"/>
            <a:chExt cx="12017575" cy="6227972"/>
          </a:xfrm>
        </p:grpSpPr>
        <p:cxnSp>
          <p:nvCxnSpPr>
            <p:cNvPr id="9" name="Straight Arrow Connector 8"/>
            <p:cNvCxnSpPr/>
            <p:nvPr/>
          </p:nvCxnSpPr>
          <p:spPr>
            <a:xfrm>
              <a:off x="3271834" y="2028825"/>
              <a:ext cx="813204" cy="1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8046292" y="1291574"/>
              <a:ext cx="2240280" cy="92333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Collection of N unique words.</a:t>
              </a:r>
            </a:p>
            <a:p>
              <a:pPr algn="ctr"/>
              <a:r>
                <a:rPr lang="en-US" dirty="0" smtClean="0"/>
                <a:t>Each word is indexed.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80658" y="1444050"/>
              <a:ext cx="5774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fitler</a:t>
              </a:r>
              <a:endParaRPr lang="en-US" sz="1600" i="1" dirty="0" smtClean="0"/>
            </a:p>
            <a:p>
              <a:r>
                <a:rPr lang="en-US" sz="1600" i="1" dirty="0" smtClean="0"/>
                <a:t>map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14288" y="777240"/>
              <a:ext cx="2968942" cy="2528648"/>
              <a:chOff x="14288" y="777240"/>
              <a:chExt cx="2968942" cy="252864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34390" y="777240"/>
                <a:ext cx="1691640" cy="18973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986790" y="929640"/>
                <a:ext cx="1691640" cy="18973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139190" y="1082040"/>
                <a:ext cx="1691640" cy="18973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291590" y="1234440"/>
                <a:ext cx="1691640" cy="18973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 sequence of words </a:t>
                </a:r>
                <a:r>
                  <a:rPr lang="is-IS" dirty="0" smtClean="0"/>
                  <a:t>…</a:t>
                </a:r>
                <a:endParaRPr 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4288" y="2936556"/>
                <a:ext cx="123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mtClean="0"/>
                  <a:t>documents</a:t>
                </a:r>
                <a:endParaRPr lang="en-US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1699781" y="4265467"/>
              <a:ext cx="2501265" cy="2020127"/>
              <a:chOff x="2890359" y="3939659"/>
              <a:chExt cx="4196241" cy="202012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893218" y="3939659"/>
                <a:ext cx="419338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[ id, 1:3, 4:4, </a:t>
                </a:r>
                <a:r>
                  <a:rPr lang="is-IS" dirty="0" smtClean="0"/>
                  <a:t>…                ]</a:t>
                </a:r>
                <a:endParaRPr lang="en-US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893218" y="4488656"/>
                <a:ext cx="419338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[ id, 3:2, 34:8,</a:t>
                </a:r>
                <a:r>
                  <a:rPr lang="is-IS" dirty="0" smtClean="0"/>
                  <a:t>…               ]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893218" y="5039555"/>
                <a:ext cx="419338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[ id, 76:4, 570:2</a:t>
                </a:r>
                <a:r>
                  <a:rPr lang="is-IS" dirty="0" smtClean="0"/>
                  <a:t>…            ]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890359" y="5590454"/>
                <a:ext cx="4193382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[ id, 33:2, 102:4, </a:t>
                </a:r>
                <a:r>
                  <a:rPr lang="is-IS" dirty="0" smtClean="0"/>
                  <a:t>…          ]</a:t>
                </a:r>
                <a:endParaRPr lang="en-US" dirty="0"/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>
            <a:xfrm flipH="1">
              <a:off x="2711897" y="2757333"/>
              <a:ext cx="1517069" cy="14912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431986" y="6401189"/>
              <a:ext cx="4364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sparse vector representations of  documents</a:t>
              </a:r>
              <a:endParaRPr lang="en-US" dirty="0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4471974" y="5183796"/>
              <a:ext cx="15573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6272202" y="4450133"/>
              <a:ext cx="1943100" cy="14661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LDA Modeling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1908" y="2266188"/>
              <a:ext cx="1195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vacabulary</a:t>
              </a:r>
              <a:endParaRPr lang="en-US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9124517" y="4265467"/>
              <a:ext cx="2501265" cy="2020127"/>
              <a:chOff x="9124517" y="4265467"/>
              <a:chExt cx="2501265" cy="2020127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9124517" y="4265467"/>
                <a:ext cx="2501265" cy="2020127"/>
                <a:chOff x="2890359" y="3939659"/>
                <a:chExt cx="4196241" cy="2020127"/>
              </a:xfrm>
            </p:grpSpPr>
            <p:sp>
              <p:nvSpPr>
                <p:cNvPr id="33" name="TextBox 32"/>
                <p:cNvSpPr txBox="1"/>
                <p:nvPr/>
              </p:nvSpPr>
              <p:spPr>
                <a:xfrm>
                  <a:off x="2893218" y="3939659"/>
                  <a:ext cx="4193382" cy="33855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(12, 43,</a:t>
                  </a:r>
                  <a:r>
                    <a:rPr lang="is-IS" sz="1600" dirty="0" smtClean="0"/>
                    <a:t>…),  (0.03, 0.02, ...)</a:t>
                  </a:r>
                  <a:endParaRPr lang="en-US" sz="1600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2893218" y="4488656"/>
                  <a:ext cx="4193382" cy="338554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600" dirty="0" smtClean="0"/>
                    <a:t>(23, 42, </a:t>
                  </a:r>
                  <a:r>
                    <a:rPr lang="is-IS" sz="1600" dirty="0" smtClean="0"/>
                    <a:t>…), (0.02, 0.019, ...)</a:t>
                  </a:r>
                  <a:endParaRPr lang="en-US" sz="16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2890359" y="5590454"/>
                  <a:ext cx="4193382" cy="369332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>
                <a:off x="10091308" y="5455730"/>
                <a:ext cx="91440" cy="8843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>
              <a:off x="8372475" y="5153018"/>
              <a:ext cx="571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9838892" y="6402956"/>
              <a:ext cx="743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topics</a:t>
              </a:r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928683" y="3719098"/>
              <a:ext cx="12396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word indices</a:t>
              </a:r>
              <a:endParaRPr lang="en-US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333769" y="3698955"/>
              <a:ext cx="16980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word probabilities</a:t>
              </a:r>
              <a:endParaRPr lang="en-US" sz="1600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9548532" y="4014788"/>
              <a:ext cx="0" cy="3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0858219" y="3980357"/>
              <a:ext cx="0" cy="3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10286572" y="5450962"/>
              <a:ext cx="91440" cy="884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9929377" y="5450962"/>
              <a:ext cx="91440" cy="8843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06487" y="3497852"/>
              <a:ext cx="1267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map</a:t>
              </a:r>
            </a:p>
            <a:p>
              <a:r>
                <a:rPr lang="en-US" sz="1600" i="1" dirty="0" err="1" smtClean="0"/>
                <a:t>zipWithIndex</a:t>
              </a:r>
              <a:endParaRPr lang="en-US" sz="1600" i="1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4259158" y="768867"/>
              <a:ext cx="2148840" cy="2354580"/>
              <a:chOff x="834390" y="777240"/>
              <a:chExt cx="2148840" cy="235458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834390" y="777240"/>
                <a:ext cx="1691640" cy="18973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986790" y="929640"/>
                <a:ext cx="1691640" cy="18973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1139190" y="1082040"/>
                <a:ext cx="1691640" cy="18973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291590" y="1234440"/>
                <a:ext cx="1691640" cy="189738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Filtered sequence of words </a:t>
                </a:r>
                <a:r>
                  <a:rPr lang="is-IS" dirty="0" smtClean="0"/>
                  <a:t>…</a:t>
                </a:r>
                <a:endParaRPr lang="en-US" dirty="0"/>
              </a:p>
            </p:txBody>
          </p:sp>
        </p:grpSp>
        <p:cxnSp>
          <p:nvCxnSpPr>
            <p:cNvPr id="67" name="Straight Arrow Connector 66"/>
            <p:cNvCxnSpPr/>
            <p:nvPr/>
          </p:nvCxnSpPr>
          <p:spPr>
            <a:xfrm>
              <a:off x="6572250" y="1746133"/>
              <a:ext cx="1343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6617550" y="544316"/>
              <a:ext cx="1303498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err="1" smtClean="0"/>
                <a:t>flatMap</a:t>
              </a:r>
              <a:endParaRPr lang="en-US" sz="1600" i="1" dirty="0" smtClean="0"/>
            </a:p>
            <a:p>
              <a:r>
                <a:rPr lang="en-US" sz="1600" i="1" dirty="0" smtClean="0"/>
                <a:t>distinct</a:t>
              </a:r>
              <a:endParaRPr lang="en-US" sz="1600" i="1" dirty="0" smtClean="0"/>
            </a:p>
            <a:p>
              <a:r>
                <a:rPr lang="en-US" sz="1600" i="1" dirty="0" err="1" smtClean="0"/>
                <a:t>zipWithIndex</a:t>
              </a:r>
              <a:endParaRPr lang="en-US" sz="1600" i="1" dirty="0" smtClean="0"/>
            </a:p>
            <a:p>
              <a:r>
                <a:rPr lang="en-US" sz="1600" i="1" dirty="0" err="1" smtClean="0"/>
                <a:t>collectAsMap</a:t>
              </a:r>
              <a:endParaRPr lang="en-US" sz="1600" i="1" dirty="0" smtClean="0"/>
            </a:p>
            <a:p>
              <a:endParaRPr lang="en-US" dirty="0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H="1">
              <a:off x="4316310" y="2266188"/>
              <a:ext cx="3729982" cy="21839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1156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2575</TotalTime>
  <Words>102</Words>
  <Application>Microsoft Macintosh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Park, Byung H.</dc:creator>
  <cp:lastModifiedBy>Park, Byung H.</cp:lastModifiedBy>
  <cp:revision>9</cp:revision>
  <dcterms:created xsi:type="dcterms:W3CDTF">2018-04-16T18:00:50Z</dcterms:created>
  <dcterms:modified xsi:type="dcterms:W3CDTF">2018-04-18T12:56:07Z</dcterms:modified>
</cp:coreProperties>
</file>