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0" r:id="rId3"/>
    <p:sldMasterId id="214748365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6858000" cx="9144000"/>
  <p:notesSz cx="6562725" cy="8686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843212" cy="434975"/>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Shape 4"/>
          <p:cNvSpPr txBox="1"/>
          <p:nvPr>
            <p:ph idx="10" type="dt"/>
          </p:nvPr>
        </p:nvSpPr>
        <p:spPr>
          <a:xfrm>
            <a:off x="3717925" y="0"/>
            <a:ext cx="2843212" cy="434975"/>
          </a:xfrm>
          <a:prstGeom prst="rect">
            <a:avLst/>
          </a:prstGeom>
          <a:noFill/>
          <a:ln>
            <a:noFill/>
          </a:ln>
        </p:spPr>
        <p:txBody>
          <a:bodyPr anchorCtr="0" anchor="t" bIns="91425" lIns="91425" spcFirstLastPara="1" rIns="91425" wrap="square" tIns="91425"/>
          <a:lstStyle>
            <a:lvl1pPr lvl="0" marR="0" rtl="0" algn="r">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Shape 5"/>
          <p:cNvSpPr/>
          <p:nvPr>
            <p:ph idx="3" type="sldImg"/>
          </p:nvPr>
        </p:nvSpPr>
        <p:spPr>
          <a:xfrm>
            <a:off x="1109662" y="650875"/>
            <a:ext cx="4343400" cy="32575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Shape 6"/>
          <p:cNvSpPr txBox="1"/>
          <p:nvPr>
            <p:ph idx="1" type="body"/>
          </p:nvPr>
        </p:nvSpPr>
        <p:spPr>
          <a:xfrm>
            <a:off x="655637" y="4125912"/>
            <a:ext cx="5251450" cy="3910012"/>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Shape 7"/>
          <p:cNvSpPr txBox="1"/>
          <p:nvPr>
            <p:ph idx="11" type="ftr"/>
          </p:nvPr>
        </p:nvSpPr>
        <p:spPr>
          <a:xfrm>
            <a:off x="0" y="8250237"/>
            <a:ext cx="2843212" cy="434975"/>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Shape 8"/>
          <p:cNvSpPr txBox="1"/>
          <p:nvPr>
            <p:ph idx="12" type="sldNum"/>
          </p:nvPr>
        </p:nvSpPr>
        <p:spPr>
          <a:xfrm>
            <a:off x="3717925" y="8250237"/>
            <a:ext cx="2843212" cy="4349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 name="Shape 31"/>
        <p:cNvGrpSpPr/>
        <p:nvPr/>
      </p:nvGrpSpPr>
      <p:grpSpPr>
        <a:xfrm>
          <a:off x="0" y="0"/>
          <a:ext cx="0" cy="0"/>
          <a:chOff x="0" y="0"/>
          <a:chExt cx="0" cy="0"/>
        </a:xfrm>
      </p:grpSpPr>
      <p:sp>
        <p:nvSpPr>
          <p:cNvPr id="32" name="Shape 32"/>
          <p:cNvSpPr txBox="1"/>
          <p:nvPr>
            <p:ph idx="1" type="body"/>
          </p:nvPr>
        </p:nvSpPr>
        <p:spPr>
          <a:xfrm>
            <a:off x="655637" y="4125912"/>
            <a:ext cx="5251450" cy="3910012"/>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ph idx="2" type="sldImg"/>
          </p:nvPr>
        </p:nvSpPr>
        <p:spPr>
          <a:xfrm>
            <a:off x="1109662" y="650875"/>
            <a:ext cx="4343400" cy="3257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txBox="1"/>
          <p:nvPr>
            <p:ph idx="1" type="body"/>
          </p:nvPr>
        </p:nvSpPr>
        <p:spPr>
          <a:xfrm>
            <a:off x="655637" y="4125912"/>
            <a:ext cx="5251500" cy="3909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99" name="Shape 99"/>
          <p:cNvSpPr/>
          <p:nvPr>
            <p:ph idx="2" type="sldImg"/>
          </p:nvPr>
        </p:nvSpPr>
        <p:spPr>
          <a:xfrm>
            <a:off x="1109662" y="650875"/>
            <a:ext cx="4343400" cy="32577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txBox="1"/>
          <p:nvPr>
            <p:ph idx="1" type="body"/>
          </p:nvPr>
        </p:nvSpPr>
        <p:spPr>
          <a:xfrm>
            <a:off x="655637" y="4125912"/>
            <a:ext cx="5251500" cy="3909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07" name="Shape 107"/>
          <p:cNvSpPr/>
          <p:nvPr>
            <p:ph idx="2" type="sldImg"/>
          </p:nvPr>
        </p:nvSpPr>
        <p:spPr>
          <a:xfrm>
            <a:off x="1109662" y="650875"/>
            <a:ext cx="4343400" cy="32577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txBox="1"/>
          <p:nvPr>
            <p:ph idx="1" type="body"/>
          </p:nvPr>
        </p:nvSpPr>
        <p:spPr>
          <a:xfrm>
            <a:off x="655637" y="4125912"/>
            <a:ext cx="5251500" cy="3909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14" name="Shape 114"/>
          <p:cNvSpPr/>
          <p:nvPr>
            <p:ph idx="2" type="sldImg"/>
          </p:nvPr>
        </p:nvSpPr>
        <p:spPr>
          <a:xfrm>
            <a:off x="1109662" y="650875"/>
            <a:ext cx="4343400" cy="32577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txBox="1"/>
          <p:nvPr>
            <p:ph idx="1" type="body"/>
          </p:nvPr>
        </p:nvSpPr>
        <p:spPr>
          <a:xfrm>
            <a:off x="655637" y="4125912"/>
            <a:ext cx="5251500" cy="3909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22" name="Shape 122"/>
          <p:cNvSpPr/>
          <p:nvPr>
            <p:ph idx="2" type="sldImg"/>
          </p:nvPr>
        </p:nvSpPr>
        <p:spPr>
          <a:xfrm>
            <a:off x="1109662" y="650875"/>
            <a:ext cx="4343400" cy="32577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txBox="1"/>
          <p:nvPr>
            <p:ph idx="1" type="body"/>
          </p:nvPr>
        </p:nvSpPr>
        <p:spPr>
          <a:xfrm>
            <a:off x="655637" y="4125912"/>
            <a:ext cx="5251500" cy="3909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32" name="Shape 132"/>
          <p:cNvSpPr/>
          <p:nvPr>
            <p:ph idx="2" type="sldImg"/>
          </p:nvPr>
        </p:nvSpPr>
        <p:spPr>
          <a:xfrm>
            <a:off x="1109662" y="650875"/>
            <a:ext cx="4343400" cy="32577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txBox="1"/>
          <p:nvPr>
            <p:ph idx="1" type="body"/>
          </p:nvPr>
        </p:nvSpPr>
        <p:spPr>
          <a:xfrm>
            <a:off x="655637" y="4125912"/>
            <a:ext cx="5251500" cy="3909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40" name="Shape 140"/>
          <p:cNvSpPr/>
          <p:nvPr>
            <p:ph idx="2" type="sldImg"/>
          </p:nvPr>
        </p:nvSpPr>
        <p:spPr>
          <a:xfrm>
            <a:off x="1109662" y="650875"/>
            <a:ext cx="4343400" cy="32577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txBox="1"/>
          <p:nvPr>
            <p:ph idx="1" type="body"/>
          </p:nvPr>
        </p:nvSpPr>
        <p:spPr>
          <a:xfrm>
            <a:off x="655637" y="4125912"/>
            <a:ext cx="5251500" cy="3909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48" name="Shape 148"/>
          <p:cNvSpPr/>
          <p:nvPr>
            <p:ph idx="2" type="sldImg"/>
          </p:nvPr>
        </p:nvSpPr>
        <p:spPr>
          <a:xfrm>
            <a:off x="1109662" y="650875"/>
            <a:ext cx="4343400" cy="32577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txBox="1"/>
          <p:nvPr>
            <p:ph idx="1" type="body"/>
          </p:nvPr>
        </p:nvSpPr>
        <p:spPr>
          <a:xfrm>
            <a:off x="655637" y="4125912"/>
            <a:ext cx="5251500" cy="3909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57" name="Shape 157"/>
          <p:cNvSpPr/>
          <p:nvPr>
            <p:ph idx="2" type="sldImg"/>
          </p:nvPr>
        </p:nvSpPr>
        <p:spPr>
          <a:xfrm>
            <a:off x="1109662" y="650875"/>
            <a:ext cx="4343400" cy="32577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txBox="1"/>
          <p:nvPr>
            <p:ph idx="1" type="body"/>
          </p:nvPr>
        </p:nvSpPr>
        <p:spPr>
          <a:xfrm>
            <a:off x="655637" y="4125912"/>
            <a:ext cx="5251500" cy="3909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64" name="Shape 164"/>
          <p:cNvSpPr/>
          <p:nvPr>
            <p:ph idx="2" type="sldImg"/>
          </p:nvPr>
        </p:nvSpPr>
        <p:spPr>
          <a:xfrm>
            <a:off x="1109662" y="650875"/>
            <a:ext cx="4343400" cy="32577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txBox="1"/>
          <p:nvPr>
            <p:ph idx="1" type="body"/>
          </p:nvPr>
        </p:nvSpPr>
        <p:spPr>
          <a:xfrm>
            <a:off x="655637" y="4125912"/>
            <a:ext cx="5251500" cy="3909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72" name="Shape 172"/>
          <p:cNvSpPr/>
          <p:nvPr>
            <p:ph idx="2" type="sldImg"/>
          </p:nvPr>
        </p:nvSpPr>
        <p:spPr>
          <a:xfrm>
            <a:off x="1109662" y="650875"/>
            <a:ext cx="4343400" cy="32577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 name="Shape 38"/>
        <p:cNvGrpSpPr/>
        <p:nvPr/>
      </p:nvGrpSpPr>
      <p:grpSpPr>
        <a:xfrm>
          <a:off x="0" y="0"/>
          <a:ext cx="0" cy="0"/>
          <a:chOff x="0" y="0"/>
          <a:chExt cx="0" cy="0"/>
        </a:xfrm>
      </p:grpSpPr>
      <p:sp>
        <p:nvSpPr>
          <p:cNvPr id="39" name="Shape 39"/>
          <p:cNvSpPr txBox="1"/>
          <p:nvPr>
            <p:ph idx="1" type="body"/>
          </p:nvPr>
        </p:nvSpPr>
        <p:spPr>
          <a:xfrm>
            <a:off x="655637" y="4125912"/>
            <a:ext cx="5251500" cy="3909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40" name="Shape 40"/>
          <p:cNvSpPr/>
          <p:nvPr>
            <p:ph idx="2" type="sldImg"/>
          </p:nvPr>
        </p:nvSpPr>
        <p:spPr>
          <a:xfrm>
            <a:off x="1109662" y="650875"/>
            <a:ext cx="4343400" cy="32577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txBox="1"/>
          <p:nvPr>
            <p:ph idx="1" type="body"/>
          </p:nvPr>
        </p:nvSpPr>
        <p:spPr>
          <a:xfrm>
            <a:off x="655637" y="4125912"/>
            <a:ext cx="5251500" cy="3909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79" name="Shape 179"/>
          <p:cNvSpPr/>
          <p:nvPr>
            <p:ph idx="2" type="sldImg"/>
          </p:nvPr>
        </p:nvSpPr>
        <p:spPr>
          <a:xfrm>
            <a:off x="1109662" y="650875"/>
            <a:ext cx="4343400" cy="32577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txBox="1"/>
          <p:nvPr>
            <p:ph idx="1" type="body"/>
          </p:nvPr>
        </p:nvSpPr>
        <p:spPr>
          <a:xfrm>
            <a:off x="655637" y="4125912"/>
            <a:ext cx="5251500" cy="3909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87" name="Shape 187"/>
          <p:cNvSpPr/>
          <p:nvPr>
            <p:ph idx="2" type="sldImg"/>
          </p:nvPr>
        </p:nvSpPr>
        <p:spPr>
          <a:xfrm>
            <a:off x="1109662" y="650875"/>
            <a:ext cx="4343400" cy="32577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txBox="1"/>
          <p:nvPr>
            <p:ph idx="1" type="body"/>
          </p:nvPr>
        </p:nvSpPr>
        <p:spPr>
          <a:xfrm>
            <a:off x="655637" y="4125912"/>
            <a:ext cx="5251500" cy="3909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95" name="Shape 195"/>
          <p:cNvSpPr/>
          <p:nvPr>
            <p:ph idx="2" type="sldImg"/>
          </p:nvPr>
        </p:nvSpPr>
        <p:spPr>
          <a:xfrm>
            <a:off x="1109662" y="650875"/>
            <a:ext cx="4343400" cy="32577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txBox="1"/>
          <p:nvPr>
            <p:ph idx="1" type="body"/>
          </p:nvPr>
        </p:nvSpPr>
        <p:spPr>
          <a:xfrm>
            <a:off x="655637" y="4125912"/>
            <a:ext cx="5251500" cy="3909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202" name="Shape 202"/>
          <p:cNvSpPr/>
          <p:nvPr>
            <p:ph idx="2" type="sldImg"/>
          </p:nvPr>
        </p:nvSpPr>
        <p:spPr>
          <a:xfrm>
            <a:off x="1109662" y="650875"/>
            <a:ext cx="4343400" cy="32577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txBox="1"/>
          <p:nvPr>
            <p:ph idx="1" type="body"/>
          </p:nvPr>
        </p:nvSpPr>
        <p:spPr>
          <a:xfrm>
            <a:off x="655637" y="4125912"/>
            <a:ext cx="5251500" cy="3909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209" name="Shape 209"/>
          <p:cNvSpPr/>
          <p:nvPr>
            <p:ph idx="2" type="sldImg"/>
          </p:nvPr>
        </p:nvSpPr>
        <p:spPr>
          <a:xfrm>
            <a:off x="1109662" y="650875"/>
            <a:ext cx="4343400" cy="32577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 name="Shape 45"/>
        <p:cNvGrpSpPr/>
        <p:nvPr/>
      </p:nvGrpSpPr>
      <p:grpSpPr>
        <a:xfrm>
          <a:off x="0" y="0"/>
          <a:ext cx="0" cy="0"/>
          <a:chOff x="0" y="0"/>
          <a:chExt cx="0" cy="0"/>
        </a:xfrm>
      </p:grpSpPr>
      <p:sp>
        <p:nvSpPr>
          <p:cNvPr id="46" name="Shape 46"/>
          <p:cNvSpPr txBox="1"/>
          <p:nvPr>
            <p:ph idx="1" type="body"/>
          </p:nvPr>
        </p:nvSpPr>
        <p:spPr>
          <a:xfrm>
            <a:off x="655637" y="4125912"/>
            <a:ext cx="5251500" cy="3909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47" name="Shape 47"/>
          <p:cNvSpPr/>
          <p:nvPr>
            <p:ph idx="2" type="sldImg"/>
          </p:nvPr>
        </p:nvSpPr>
        <p:spPr>
          <a:xfrm>
            <a:off x="1109662" y="650875"/>
            <a:ext cx="4343400" cy="32577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Shape 54"/>
          <p:cNvSpPr txBox="1"/>
          <p:nvPr>
            <p:ph idx="1" type="body"/>
          </p:nvPr>
        </p:nvSpPr>
        <p:spPr>
          <a:xfrm>
            <a:off x="655637" y="4125912"/>
            <a:ext cx="5251450" cy="3910012"/>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5" name="Shape 55"/>
          <p:cNvSpPr/>
          <p:nvPr>
            <p:ph idx="2" type="sldImg"/>
          </p:nvPr>
        </p:nvSpPr>
        <p:spPr>
          <a:xfrm>
            <a:off x="1109662" y="650875"/>
            <a:ext cx="4343400" cy="32575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Shape 61"/>
          <p:cNvSpPr txBox="1"/>
          <p:nvPr>
            <p:ph idx="1" type="body"/>
          </p:nvPr>
        </p:nvSpPr>
        <p:spPr>
          <a:xfrm>
            <a:off x="655637" y="4125912"/>
            <a:ext cx="5251500" cy="3909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62" name="Shape 62"/>
          <p:cNvSpPr/>
          <p:nvPr>
            <p:ph idx="2" type="sldImg"/>
          </p:nvPr>
        </p:nvSpPr>
        <p:spPr>
          <a:xfrm>
            <a:off x="1109662" y="650875"/>
            <a:ext cx="4343400" cy="32577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txBox="1"/>
          <p:nvPr>
            <p:ph idx="1" type="body"/>
          </p:nvPr>
        </p:nvSpPr>
        <p:spPr>
          <a:xfrm>
            <a:off x="655637" y="4125912"/>
            <a:ext cx="5251500" cy="3909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69" name="Shape 69"/>
          <p:cNvSpPr/>
          <p:nvPr>
            <p:ph idx="2" type="sldImg"/>
          </p:nvPr>
        </p:nvSpPr>
        <p:spPr>
          <a:xfrm>
            <a:off x="1109662" y="650875"/>
            <a:ext cx="4343400" cy="32577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txBox="1"/>
          <p:nvPr>
            <p:ph idx="1" type="body"/>
          </p:nvPr>
        </p:nvSpPr>
        <p:spPr>
          <a:xfrm>
            <a:off x="655637" y="4125912"/>
            <a:ext cx="5251500" cy="3909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76" name="Shape 76"/>
          <p:cNvSpPr/>
          <p:nvPr>
            <p:ph idx="2" type="sldImg"/>
          </p:nvPr>
        </p:nvSpPr>
        <p:spPr>
          <a:xfrm>
            <a:off x="1109662" y="650875"/>
            <a:ext cx="4343400" cy="32577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txBox="1"/>
          <p:nvPr>
            <p:ph idx="1" type="body"/>
          </p:nvPr>
        </p:nvSpPr>
        <p:spPr>
          <a:xfrm>
            <a:off x="655637" y="4125912"/>
            <a:ext cx="5251500" cy="3909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84" name="Shape 84"/>
          <p:cNvSpPr/>
          <p:nvPr>
            <p:ph idx="2" type="sldImg"/>
          </p:nvPr>
        </p:nvSpPr>
        <p:spPr>
          <a:xfrm>
            <a:off x="1109662" y="650875"/>
            <a:ext cx="4343400" cy="32577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txBox="1"/>
          <p:nvPr>
            <p:ph idx="1" type="body"/>
          </p:nvPr>
        </p:nvSpPr>
        <p:spPr>
          <a:xfrm>
            <a:off x="655637" y="4125912"/>
            <a:ext cx="5251500" cy="3909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91" name="Shape 91"/>
          <p:cNvSpPr/>
          <p:nvPr>
            <p:ph idx="2" type="sldImg"/>
          </p:nvPr>
        </p:nvSpPr>
        <p:spPr>
          <a:xfrm>
            <a:off x="1109662" y="650875"/>
            <a:ext cx="4343400" cy="32577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lajd tytułowy">
  <p:cSld name="Slajd tytułowy">
    <p:spTree>
      <p:nvGrpSpPr>
        <p:cNvPr id="17" name="Shape 17"/>
        <p:cNvGrpSpPr/>
        <p:nvPr/>
      </p:nvGrpSpPr>
      <p:grpSpPr>
        <a:xfrm>
          <a:off x="0" y="0"/>
          <a:ext cx="0" cy="0"/>
          <a:chOff x="0" y="0"/>
          <a:chExt cx="0" cy="0"/>
        </a:xfrm>
      </p:grpSpPr>
      <p:sp>
        <p:nvSpPr>
          <p:cNvPr id="18" name="Shape 18"/>
          <p:cNvSpPr/>
          <p:nvPr>
            <p:ph idx="2" type="pic"/>
          </p:nvPr>
        </p:nvSpPr>
        <p:spPr>
          <a:xfrm>
            <a:off x="125947" y="1988840"/>
            <a:ext cx="8892103" cy="3528392"/>
          </a:xfrm>
          <a:prstGeom prst="rect">
            <a:avLst/>
          </a:prstGeom>
          <a:noFill/>
          <a:ln>
            <a:noFill/>
          </a:ln>
        </p:spPr>
        <p:txBody>
          <a:bodyPr anchorCtr="0" anchor="t" bIns="91425" lIns="91425" spcFirstLastPara="1" rIns="91425" wrap="square" tIns="91425"/>
          <a:lstStyle>
            <a:lvl1pPr lvl="0" marR="0" rtl="0" algn="l">
              <a:spcBef>
                <a:spcPts val="64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Calibri"/>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Calibri"/>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Calibri"/>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Calibri"/>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Trebuchet MS"/>
              <a:buNone/>
              <a:defRPr b="0" i="0" sz="2000" u="none" cap="none" strike="noStrike">
                <a:solidFill>
                  <a:schemeClr val="dk1"/>
                </a:solidFill>
                <a:latin typeface="Trebuchet MS"/>
                <a:ea typeface="Trebuchet MS"/>
                <a:cs typeface="Trebuchet MS"/>
                <a:sym typeface="Trebuchet MS"/>
              </a:defRPr>
            </a:lvl6pPr>
            <a:lvl7pPr lvl="6" marR="0" rtl="0" algn="l">
              <a:spcBef>
                <a:spcPts val="400"/>
              </a:spcBef>
              <a:spcAft>
                <a:spcPts val="0"/>
              </a:spcAft>
              <a:buClr>
                <a:schemeClr val="dk1"/>
              </a:buClr>
              <a:buSzPts val="2000"/>
              <a:buFont typeface="Trebuchet MS"/>
              <a:buNone/>
              <a:defRPr b="0" i="0" sz="2000" u="none" cap="none" strike="noStrike">
                <a:solidFill>
                  <a:schemeClr val="dk1"/>
                </a:solidFill>
                <a:latin typeface="Trebuchet MS"/>
                <a:ea typeface="Trebuchet MS"/>
                <a:cs typeface="Trebuchet MS"/>
                <a:sym typeface="Trebuchet MS"/>
              </a:defRPr>
            </a:lvl7pPr>
            <a:lvl8pPr lvl="7" marR="0" rtl="0" algn="l">
              <a:spcBef>
                <a:spcPts val="400"/>
              </a:spcBef>
              <a:spcAft>
                <a:spcPts val="0"/>
              </a:spcAft>
              <a:buClr>
                <a:schemeClr val="dk1"/>
              </a:buClr>
              <a:buSzPts val="2000"/>
              <a:buFont typeface="Trebuchet MS"/>
              <a:buNone/>
              <a:defRPr b="0" i="0" sz="2000" u="none" cap="none" strike="noStrike">
                <a:solidFill>
                  <a:schemeClr val="dk1"/>
                </a:solidFill>
                <a:latin typeface="Trebuchet MS"/>
                <a:ea typeface="Trebuchet MS"/>
                <a:cs typeface="Trebuchet MS"/>
                <a:sym typeface="Trebuchet MS"/>
              </a:defRPr>
            </a:lvl8pPr>
            <a:lvl9pPr lvl="8" marR="0" rtl="0" algn="l">
              <a:spcBef>
                <a:spcPts val="400"/>
              </a:spcBef>
              <a:spcAft>
                <a:spcPts val="0"/>
              </a:spcAft>
              <a:buClr>
                <a:schemeClr val="dk1"/>
              </a:buClr>
              <a:buSzPts val="2000"/>
              <a:buFont typeface="Trebuchet MS"/>
              <a:buNone/>
              <a:defRPr b="0" i="0" sz="2000" u="none" cap="none" strike="noStrike">
                <a:solidFill>
                  <a:schemeClr val="dk1"/>
                </a:solidFill>
                <a:latin typeface="Trebuchet MS"/>
                <a:ea typeface="Trebuchet MS"/>
                <a:cs typeface="Trebuchet MS"/>
                <a:sym typeface="Trebuchet MS"/>
              </a:defRPr>
            </a:lvl9pPr>
          </a:lstStyle>
          <a:p/>
        </p:txBody>
      </p:sp>
      <p:sp>
        <p:nvSpPr>
          <p:cNvPr id="19" name="Shape 19"/>
          <p:cNvSpPr txBox="1"/>
          <p:nvPr>
            <p:ph idx="1" type="body"/>
          </p:nvPr>
        </p:nvSpPr>
        <p:spPr>
          <a:xfrm>
            <a:off x="125947" y="116632"/>
            <a:ext cx="8892103" cy="1728192"/>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1080"/>
              </a:spcBef>
              <a:spcAft>
                <a:spcPts val="0"/>
              </a:spcAft>
              <a:buClr>
                <a:schemeClr val="dk1"/>
              </a:buClr>
              <a:buSzPts val="5400"/>
              <a:buFont typeface="Calibri"/>
              <a:buNone/>
              <a:defRPr b="1" i="0" sz="54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indent="-228600" lvl="2" marL="1371600" marR="0" rtl="0" algn="l">
              <a:spcBef>
                <a:spcPts val="320"/>
              </a:spcBef>
              <a:spcAft>
                <a:spcPts val="0"/>
              </a:spcAft>
              <a:buClr>
                <a:schemeClr val="dk1"/>
              </a:buClr>
              <a:buSzPts val="1600"/>
              <a:buFont typeface="Calibri"/>
              <a:buNone/>
              <a:defRPr b="0" i="0" sz="1600" u="none" cap="none" strike="noStrike">
                <a:solidFill>
                  <a:schemeClr val="dk1"/>
                </a:solidFill>
                <a:latin typeface="Calibri"/>
                <a:ea typeface="Calibri"/>
                <a:cs typeface="Calibri"/>
                <a:sym typeface="Calibri"/>
              </a:defRPr>
            </a:lvl3pPr>
            <a:lvl4pPr indent="-228600" lvl="3" marL="18288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4pPr>
            <a:lvl5pPr indent="-228600" lvl="4" marL="22860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5pPr>
            <a:lvl6pPr indent="-228600" lvl="5" marL="2743200" marR="0" rtl="0" algn="l">
              <a:spcBef>
                <a:spcPts val="280"/>
              </a:spcBef>
              <a:spcAft>
                <a:spcPts val="0"/>
              </a:spcAft>
              <a:buClr>
                <a:schemeClr val="dk1"/>
              </a:buClr>
              <a:buSzPts val="1400"/>
              <a:buFont typeface="Trebuchet MS"/>
              <a:buNone/>
              <a:defRPr b="0" i="0" sz="1400" u="none" cap="none" strike="noStrike">
                <a:solidFill>
                  <a:schemeClr val="dk1"/>
                </a:solidFill>
                <a:latin typeface="Trebuchet MS"/>
                <a:ea typeface="Trebuchet MS"/>
                <a:cs typeface="Trebuchet MS"/>
                <a:sym typeface="Trebuchet MS"/>
              </a:defRPr>
            </a:lvl6pPr>
            <a:lvl7pPr indent="-228600" lvl="6" marL="3200400" marR="0" rtl="0" algn="l">
              <a:spcBef>
                <a:spcPts val="280"/>
              </a:spcBef>
              <a:spcAft>
                <a:spcPts val="0"/>
              </a:spcAft>
              <a:buClr>
                <a:schemeClr val="dk1"/>
              </a:buClr>
              <a:buSzPts val="1400"/>
              <a:buFont typeface="Trebuchet MS"/>
              <a:buNone/>
              <a:defRPr b="0" i="0" sz="1400" u="none" cap="none" strike="noStrike">
                <a:solidFill>
                  <a:schemeClr val="dk1"/>
                </a:solidFill>
                <a:latin typeface="Trebuchet MS"/>
                <a:ea typeface="Trebuchet MS"/>
                <a:cs typeface="Trebuchet MS"/>
                <a:sym typeface="Trebuchet MS"/>
              </a:defRPr>
            </a:lvl7pPr>
            <a:lvl8pPr indent="-228600" lvl="7" marL="3657600" marR="0" rtl="0" algn="l">
              <a:spcBef>
                <a:spcPts val="280"/>
              </a:spcBef>
              <a:spcAft>
                <a:spcPts val="0"/>
              </a:spcAft>
              <a:buClr>
                <a:schemeClr val="dk1"/>
              </a:buClr>
              <a:buSzPts val="1400"/>
              <a:buFont typeface="Trebuchet MS"/>
              <a:buNone/>
              <a:defRPr b="0" i="0" sz="1400" u="none" cap="none" strike="noStrike">
                <a:solidFill>
                  <a:schemeClr val="dk1"/>
                </a:solidFill>
                <a:latin typeface="Trebuchet MS"/>
                <a:ea typeface="Trebuchet MS"/>
                <a:cs typeface="Trebuchet MS"/>
                <a:sym typeface="Trebuchet MS"/>
              </a:defRPr>
            </a:lvl8pPr>
            <a:lvl9pPr indent="-228600" lvl="8" marL="4114800" marR="0" rtl="0" algn="l">
              <a:spcBef>
                <a:spcPts val="280"/>
              </a:spcBef>
              <a:spcAft>
                <a:spcPts val="0"/>
              </a:spcAft>
              <a:buClr>
                <a:schemeClr val="dk1"/>
              </a:buClr>
              <a:buSzPts val="1400"/>
              <a:buFont typeface="Trebuchet MS"/>
              <a:buNone/>
              <a:defRPr b="0" i="0" sz="1400" u="none" cap="none" strike="noStrike">
                <a:solidFill>
                  <a:schemeClr val="dk1"/>
                </a:solidFill>
                <a:latin typeface="Trebuchet MS"/>
                <a:ea typeface="Trebuchet MS"/>
                <a:cs typeface="Trebuchet MS"/>
                <a:sym typeface="Trebuchet MS"/>
              </a:defRPr>
            </a:lvl9pPr>
          </a:lstStyle>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ytuł i zawartość">
  <p:cSld name="Tytuł i zawartość">
    <p:spTree>
      <p:nvGrpSpPr>
        <p:cNvPr id="27" name="Shape 27"/>
        <p:cNvGrpSpPr/>
        <p:nvPr/>
      </p:nvGrpSpPr>
      <p:grpSpPr>
        <a:xfrm>
          <a:off x="0" y="0"/>
          <a:ext cx="0" cy="0"/>
          <a:chOff x="0" y="0"/>
          <a:chExt cx="0" cy="0"/>
        </a:xfrm>
      </p:grpSpPr>
      <p:sp>
        <p:nvSpPr>
          <p:cNvPr id="28" name="Shape 28"/>
          <p:cNvSpPr txBox="1"/>
          <p:nvPr>
            <p:ph idx="1" type="body"/>
          </p:nvPr>
        </p:nvSpPr>
        <p:spPr>
          <a:xfrm>
            <a:off x="107505" y="1556792"/>
            <a:ext cx="8910600" cy="45366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Calibri"/>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Calibri"/>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Calibri"/>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Trebuchet MS"/>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spcBef>
                <a:spcPts val="360"/>
              </a:spcBef>
              <a:spcAft>
                <a:spcPts val="0"/>
              </a:spcAft>
              <a:buClr>
                <a:schemeClr val="dk1"/>
              </a:buClr>
              <a:buSzPts val="1800"/>
              <a:buFont typeface="Trebuchet MS"/>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spcBef>
                <a:spcPts val="360"/>
              </a:spcBef>
              <a:spcAft>
                <a:spcPts val="0"/>
              </a:spcAft>
              <a:buClr>
                <a:schemeClr val="dk1"/>
              </a:buClr>
              <a:buSzPts val="1800"/>
              <a:buFont typeface="Trebuchet MS"/>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spcBef>
                <a:spcPts val="360"/>
              </a:spcBef>
              <a:spcAft>
                <a:spcPts val="0"/>
              </a:spcAft>
              <a:buClr>
                <a:schemeClr val="dk1"/>
              </a:buClr>
              <a:buSzPts val="1800"/>
              <a:buFont typeface="Trebuchet MS"/>
              <a:buChar char="»"/>
              <a:defRPr b="0" i="0" sz="1800" u="none" cap="none" strike="noStrike">
                <a:solidFill>
                  <a:schemeClr val="dk1"/>
                </a:solidFill>
                <a:latin typeface="Trebuchet MS"/>
                <a:ea typeface="Trebuchet MS"/>
                <a:cs typeface="Trebuchet MS"/>
                <a:sym typeface="Trebuchet MS"/>
              </a:defRPr>
            </a:lvl9pPr>
          </a:lstStyle>
          <a:p/>
        </p:txBody>
      </p:sp>
      <p:sp>
        <p:nvSpPr>
          <p:cNvPr id="29" name="Shape 29"/>
          <p:cNvSpPr txBox="1"/>
          <p:nvPr>
            <p:ph idx="2" type="body"/>
          </p:nvPr>
        </p:nvSpPr>
        <p:spPr>
          <a:xfrm>
            <a:off x="129753" y="44624"/>
            <a:ext cx="8910546" cy="504056"/>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400"/>
              </a:spcBef>
              <a:spcAft>
                <a:spcPts val="0"/>
              </a:spcAft>
              <a:buClr>
                <a:schemeClr val="dk1"/>
              </a:buClr>
              <a:buSzPts val="2000"/>
              <a:buFont typeface="Calibri"/>
              <a:buNone/>
              <a:defRPr b="0" i="0" sz="20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indent="-228600" lvl="2" marL="1371600" marR="0" rtl="0" algn="l">
              <a:spcBef>
                <a:spcPts val="320"/>
              </a:spcBef>
              <a:spcAft>
                <a:spcPts val="0"/>
              </a:spcAft>
              <a:buClr>
                <a:schemeClr val="dk1"/>
              </a:buClr>
              <a:buSzPts val="1600"/>
              <a:buFont typeface="Calibri"/>
              <a:buNone/>
              <a:defRPr b="0" i="0" sz="1600" u="none" cap="none" strike="noStrike">
                <a:solidFill>
                  <a:schemeClr val="dk1"/>
                </a:solidFill>
                <a:latin typeface="Calibri"/>
                <a:ea typeface="Calibri"/>
                <a:cs typeface="Calibri"/>
                <a:sym typeface="Calibri"/>
              </a:defRPr>
            </a:lvl3pPr>
            <a:lvl4pPr indent="-228600" lvl="3" marL="18288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4pPr>
            <a:lvl5pPr indent="-228600" lvl="4" marL="22860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5pPr>
            <a:lvl6pPr indent="-228600" lvl="5" marL="2743200" marR="0" rtl="0" algn="l">
              <a:spcBef>
                <a:spcPts val="280"/>
              </a:spcBef>
              <a:spcAft>
                <a:spcPts val="0"/>
              </a:spcAft>
              <a:buClr>
                <a:schemeClr val="dk1"/>
              </a:buClr>
              <a:buSzPts val="1400"/>
              <a:buFont typeface="Trebuchet MS"/>
              <a:buNone/>
              <a:defRPr b="0" i="0" sz="1400" u="none" cap="none" strike="noStrike">
                <a:solidFill>
                  <a:schemeClr val="dk1"/>
                </a:solidFill>
                <a:latin typeface="Trebuchet MS"/>
                <a:ea typeface="Trebuchet MS"/>
                <a:cs typeface="Trebuchet MS"/>
                <a:sym typeface="Trebuchet MS"/>
              </a:defRPr>
            </a:lvl6pPr>
            <a:lvl7pPr indent="-228600" lvl="6" marL="3200400" marR="0" rtl="0" algn="l">
              <a:spcBef>
                <a:spcPts val="280"/>
              </a:spcBef>
              <a:spcAft>
                <a:spcPts val="0"/>
              </a:spcAft>
              <a:buClr>
                <a:schemeClr val="dk1"/>
              </a:buClr>
              <a:buSzPts val="1400"/>
              <a:buFont typeface="Trebuchet MS"/>
              <a:buNone/>
              <a:defRPr b="0" i="0" sz="1400" u="none" cap="none" strike="noStrike">
                <a:solidFill>
                  <a:schemeClr val="dk1"/>
                </a:solidFill>
                <a:latin typeface="Trebuchet MS"/>
                <a:ea typeface="Trebuchet MS"/>
                <a:cs typeface="Trebuchet MS"/>
                <a:sym typeface="Trebuchet MS"/>
              </a:defRPr>
            </a:lvl7pPr>
            <a:lvl8pPr indent="-228600" lvl="7" marL="3657600" marR="0" rtl="0" algn="l">
              <a:spcBef>
                <a:spcPts val="280"/>
              </a:spcBef>
              <a:spcAft>
                <a:spcPts val="0"/>
              </a:spcAft>
              <a:buClr>
                <a:schemeClr val="dk1"/>
              </a:buClr>
              <a:buSzPts val="1400"/>
              <a:buFont typeface="Trebuchet MS"/>
              <a:buNone/>
              <a:defRPr b="0" i="0" sz="1400" u="none" cap="none" strike="noStrike">
                <a:solidFill>
                  <a:schemeClr val="dk1"/>
                </a:solidFill>
                <a:latin typeface="Trebuchet MS"/>
                <a:ea typeface="Trebuchet MS"/>
                <a:cs typeface="Trebuchet MS"/>
                <a:sym typeface="Trebuchet MS"/>
              </a:defRPr>
            </a:lvl8pPr>
            <a:lvl9pPr indent="-228600" lvl="8" marL="4114800" marR="0" rtl="0" algn="l">
              <a:spcBef>
                <a:spcPts val="280"/>
              </a:spcBef>
              <a:spcAft>
                <a:spcPts val="0"/>
              </a:spcAft>
              <a:buClr>
                <a:schemeClr val="dk1"/>
              </a:buClr>
              <a:buSzPts val="1400"/>
              <a:buFont typeface="Trebuchet MS"/>
              <a:buNone/>
              <a:defRPr b="0" i="0" sz="1400" u="none" cap="none" strike="noStrike">
                <a:solidFill>
                  <a:schemeClr val="dk1"/>
                </a:solidFill>
                <a:latin typeface="Trebuchet MS"/>
                <a:ea typeface="Trebuchet MS"/>
                <a:cs typeface="Trebuchet MS"/>
                <a:sym typeface="Trebuchet MS"/>
              </a:defRPr>
            </a:lvl9pPr>
          </a:lstStyle>
          <a:p/>
        </p:txBody>
      </p:sp>
      <p:sp>
        <p:nvSpPr>
          <p:cNvPr id="30" name="Shape 30"/>
          <p:cNvSpPr txBox="1"/>
          <p:nvPr>
            <p:ph idx="3" type="body"/>
          </p:nvPr>
        </p:nvSpPr>
        <p:spPr>
          <a:xfrm>
            <a:off x="129753" y="548680"/>
            <a:ext cx="8910546" cy="864096"/>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88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indent="-228600" lvl="2" marL="1371600" marR="0" rtl="0" algn="l">
              <a:spcBef>
                <a:spcPts val="320"/>
              </a:spcBef>
              <a:spcAft>
                <a:spcPts val="0"/>
              </a:spcAft>
              <a:buClr>
                <a:schemeClr val="dk1"/>
              </a:buClr>
              <a:buSzPts val="1600"/>
              <a:buFont typeface="Calibri"/>
              <a:buNone/>
              <a:defRPr b="0" i="0" sz="1600" u="none" cap="none" strike="noStrike">
                <a:solidFill>
                  <a:schemeClr val="dk1"/>
                </a:solidFill>
                <a:latin typeface="Calibri"/>
                <a:ea typeface="Calibri"/>
                <a:cs typeface="Calibri"/>
                <a:sym typeface="Calibri"/>
              </a:defRPr>
            </a:lvl3pPr>
            <a:lvl4pPr indent="-228600" lvl="3" marL="18288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4pPr>
            <a:lvl5pPr indent="-228600" lvl="4" marL="2286000" marR="0" rtl="0" algn="l">
              <a:spcBef>
                <a:spcPts val="280"/>
              </a:spcBef>
              <a:spcAft>
                <a:spcPts val="0"/>
              </a:spcAft>
              <a:buClr>
                <a:schemeClr val="dk1"/>
              </a:buClr>
              <a:buSzPts val="1400"/>
              <a:buFont typeface="Calibri"/>
              <a:buNone/>
              <a:defRPr b="0" i="0" sz="1400" u="none" cap="none" strike="noStrike">
                <a:solidFill>
                  <a:schemeClr val="dk1"/>
                </a:solidFill>
                <a:latin typeface="Calibri"/>
                <a:ea typeface="Calibri"/>
                <a:cs typeface="Calibri"/>
                <a:sym typeface="Calibri"/>
              </a:defRPr>
            </a:lvl5pPr>
            <a:lvl6pPr indent="-228600" lvl="5" marL="2743200" marR="0" rtl="0" algn="l">
              <a:spcBef>
                <a:spcPts val="280"/>
              </a:spcBef>
              <a:spcAft>
                <a:spcPts val="0"/>
              </a:spcAft>
              <a:buClr>
                <a:schemeClr val="dk1"/>
              </a:buClr>
              <a:buSzPts val="1400"/>
              <a:buFont typeface="Trebuchet MS"/>
              <a:buNone/>
              <a:defRPr b="0" i="0" sz="1400" u="none" cap="none" strike="noStrike">
                <a:solidFill>
                  <a:schemeClr val="dk1"/>
                </a:solidFill>
                <a:latin typeface="Trebuchet MS"/>
                <a:ea typeface="Trebuchet MS"/>
                <a:cs typeface="Trebuchet MS"/>
                <a:sym typeface="Trebuchet MS"/>
              </a:defRPr>
            </a:lvl6pPr>
            <a:lvl7pPr indent="-228600" lvl="6" marL="3200400" marR="0" rtl="0" algn="l">
              <a:spcBef>
                <a:spcPts val="280"/>
              </a:spcBef>
              <a:spcAft>
                <a:spcPts val="0"/>
              </a:spcAft>
              <a:buClr>
                <a:schemeClr val="dk1"/>
              </a:buClr>
              <a:buSzPts val="1400"/>
              <a:buFont typeface="Trebuchet MS"/>
              <a:buNone/>
              <a:defRPr b="0" i="0" sz="1400" u="none" cap="none" strike="noStrike">
                <a:solidFill>
                  <a:schemeClr val="dk1"/>
                </a:solidFill>
                <a:latin typeface="Trebuchet MS"/>
                <a:ea typeface="Trebuchet MS"/>
                <a:cs typeface="Trebuchet MS"/>
                <a:sym typeface="Trebuchet MS"/>
              </a:defRPr>
            </a:lvl7pPr>
            <a:lvl8pPr indent="-228600" lvl="7" marL="3657600" marR="0" rtl="0" algn="l">
              <a:spcBef>
                <a:spcPts val="280"/>
              </a:spcBef>
              <a:spcAft>
                <a:spcPts val="0"/>
              </a:spcAft>
              <a:buClr>
                <a:schemeClr val="dk1"/>
              </a:buClr>
              <a:buSzPts val="1400"/>
              <a:buFont typeface="Trebuchet MS"/>
              <a:buNone/>
              <a:defRPr b="0" i="0" sz="1400" u="none" cap="none" strike="noStrike">
                <a:solidFill>
                  <a:schemeClr val="dk1"/>
                </a:solidFill>
                <a:latin typeface="Trebuchet MS"/>
                <a:ea typeface="Trebuchet MS"/>
                <a:cs typeface="Trebuchet MS"/>
                <a:sym typeface="Trebuchet MS"/>
              </a:defRPr>
            </a:lvl8pPr>
            <a:lvl9pPr indent="-228600" lvl="8" marL="4114800" marR="0" rtl="0" algn="l">
              <a:spcBef>
                <a:spcPts val="280"/>
              </a:spcBef>
              <a:spcAft>
                <a:spcPts val="0"/>
              </a:spcAft>
              <a:buClr>
                <a:schemeClr val="dk1"/>
              </a:buClr>
              <a:buSzPts val="1400"/>
              <a:buFont typeface="Trebuchet MS"/>
              <a:buNone/>
              <a:defRPr b="0" i="0" sz="1400" u="none" cap="none" strike="noStrike">
                <a:solidFill>
                  <a:schemeClr val="dk1"/>
                </a:solidFill>
                <a:latin typeface="Trebuchet MS"/>
                <a:ea typeface="Trebuchet MS"/>
                <a:cs typeface="Trebuchet MS"/>
                <a:sym typeface="Trebuchet MS"/>
              </a:defRPr>
            </a:lvl9pPr>
          </a:lstStyle>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slideLayout" Target="../slideLayouts/slideLayout1.xml"/><Relationship Id="rId5"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pic>
        <p:nvPicPr>
          <p:cNvPr id="10" name="Shape 10"/>
          <p:cNvPicPr preferRelativeResize="0"/>
          <p:nvPr/>
        </p:nvPicPr>
        <p:blipFill rotWithShape="1">
          <a:blip r:embed="rId1">
            <a:alphaModFix/>
          </a:blip>
          <a:srcRect b="0" l="0" r="0" t="0"/>
          <a:stretch/>
        </p:blipFill>
        <p:spPr>
          <a:xfrm>
            <a:off x="0" y="0"/>
            <a:ext cx="9144000" cy="6858000"/>
          </a:xfrm>
          <a:prstGeom prst="rect">
            <a:avLst/>
          </a:prstGeom>
          <a:noFill/>
          <a:ln>
            <a:noFill/>
          </a:ln>
        </p:spPr>
      </p:pic>
      <p:sp>
        <p:nvSpPr>
          <p:cNvPr id="11" name="Shape 11"/>
          <p:cNvSpPr txBox="1"/>
          <p:nvPr/>
        </p:nvSpPr>
        <p:spPr>
          <a:xfrm>
            <a:off x="290512" y="2420937"/>
            <a:ext cx="8640762" cy="1368425"/>
          </a:xfrm>
          <a:prstGeom prst="rect">
            <a:avLst/>
          </a:prstGeom>
          <a:noFill/>
          <a:ln>
            <a:noFill/>
          </a:ln>
        </p:spPr>
        <p:txBody>
          <a:bodyPr anchorCtr="0" anchor="t" bIns="45700" lIns="0" spcFirstLastPara="1" rIns="0"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12" name="Shape 12"/>
          <p:cNvPicPr preferRelativeResize="0"/>
          <p:nvPr/>
        </p:nvPicPr>
        <p:blipFill rotWithShape="1">
          <a:blip r:embed="rId2">
            <a:alphaModFix/>
          </a:blip>
          <a:srcRect b="2946" l="2491" r="-541" t="-3056"/>
          <a:stretch/>
        </p:blipFill>
        <p:spPr>
          <a:xfrm>
            <a:off x="1403350" y="5649912"/>
            <a:ext cx="1533525" cy="1092200"/>
          </a:xfrm>
          <a:prstGeom prst="rect">
            <a:avLst/>
          </a:prstGeom>
          <a:noFill/>
          <a:ln>
            <a:noFill/>
          </a:ln>
        </p:spPr>
      </p:pic>
      <p:sp>
        <p:nvSpPr>
          <p:cNvPr id="13" name="Shape 13"/>
          <p:cNvSpPr txBox="1"/>
          <p:nvPr/>
        </p:nvSpPr>
        <p:spPr>
          <a:xfrm>
            <a:off x="4356100" y="5707062"/>
            <a:ext cx="4662487" cy="1035050"/>
          </a:xfrm>
          <a:prstGeom prst="rect">
            <a:avLst/>
          </a:prstGeom>
          <a:solidFill>
            <a:srgbClr val="D1D1D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14" name="Shape 14"/>
          <p:cNvPicPr preferRelativeResize="0"/>
          <p:nvPr/>
        </p:nvPicPr>
        <p:blipFill rotWithShape="1">
          <a:blip r:embed="rId3">
            <a:alphaModFix/>
          </a:blip>
          <a:srcRect b="0" l="0" r="0" t="0"/>
          <a:stretch/>
        </p:blipFill>
        <p:spPr>
          <a:xfrm>
            <a:off x="4764087" y="5759450"/>
            <a:ext cx="4141787" cy="936625"/>
          </a:xfrm>
          <a:prstGeom prst="rect">
            <a:avLst/>
          </a:prstGeom>
          <a:noFill/>
          <a:ln>
            <a:noFill/>
          </a:ln>
        </p:spPr>
      </p:pic>
      <p:sp>
        <p:nvSpPr>
          <p:cNvPr id="15" name="Shape 15"/>
          <p:cNvSpPr txBox="1"/>
          <p:nvPr>
            <p:ph type="title"/>
          </p:nvPr>
        </p:nvSpPr>
        <p:spPr>
          <a:xfrm>
            <a:off x="107950" y="115887"/>
            <a:ext cx="8280400" cy="15494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1" i="0" sz="3600" u="none" cap="none" strike="noStrike">
                <a:solidFill>
                  <a:schemeClr val="dk2"/>
                </a:solidFill>
                <a:latin typeface="Trebuchet MS"/>
                <a:ea typeface="Trebuchet MS"/>
                <a:cs typeface="Trebuchet MS"/>
                <a:sym typeface="Trebuchet MS"/>
              </a:defRPr>
            </a:lvl6pPr>
            <a:lvl7pPr lvl="6" marR="0" rtl="0" algn="l">
              <a:spcBef>
                <a:spcPts val="0"/>
              </a:spcBef>
              <a:spcAft>
                <a:spcPts val="0"/>
              </a:spcAft>
              <a:buSzPts val="1400"/>
              <a:buNone/>
              <a:defRPr b="1" i="0" sz="3600" u="none" cap="none" strike="noStrike">
                <a:solidFill>
                  <a:schemeClr val="dk2"/>
                </a:solidFill>
                <a:latin typeface="Trebuchet MS"/>
                <a:ea typeface="Trebuchet MS"/>
                <a:cs typeface="Trebuchet MS"/>
                <a:sym typeface="Trebuchet MS"/>
              </a:defRPr>
            </a:lvl7pPr>
            <a:lvl8pPr lvl="7" marR="0" rtl="0" algn="l">
              <a:spcBef>
                <a:spcPts val="0"/>
              </a:spcBef>
              <a:spcAft>
                <a:spcPts val="0"/>
              </a:spcAft>
              <a:buSzPts val="1400"/>
              <a:buNone/>
              <a:defRPr b="1" i="0" sz="3600" u="none" cap="none" strike="noStrike">
                <a:solidFill>
                  <a:schemeClr val="dk2"/>
                </a:solidFill>
                <a:latin typeface="Trebuchet MS"/>
                <a:ea typeface="Trebuchet MS"/>
                <a:cs typeface="Trebuchet MS"/>
                <a:sym typeface="Trebuchet MS"/>
              </a:defRPr>
            </a:lvl8pPr>
            <a:lvl9pPr lvl="8" marR="0" rtl="0" algn="l">
              <a:spcBef>
                <a:spcPts val="0"/>
              </a:spcBef>
              <a:spcAft>
                <a:spcPts val="0"/>
              </a:spcAft>
              <a:buSzPts val="1400"/>
              <a:buNone/>
              <a:defRPr b="1" i="0" sz="3600" u="none" cap="none" strike="noStrike">
                <a:solidFill>
                  <a:schemeClr val="dk2"/>
                </a:solidFill>
                <a:latin typeface="Trebuchet MS"/>
                <a:ea typeface="Trebuchet MS"/>
                <a:cs typeface="Trebuchet MS"/>
                <a:sym typeface="Trebuchet MS"/>
              </a:defRPr>
            </a:lvl9pPr>
          </a:lstStyle>
          <a:p/>
        </p:txBody>
      </p:sp>
      <p:sp>
        <p:nvSpPr>
          <p:cNvPr id="16" name="Shape 16"/>
          <p:cNvSpPr txBox="1"/>
          <p:nvPr>
            <p:ph idx="1" type="body"/>
          </p:nvPr>
        </p:nvSpPr>
        <p:spPr>
          <a:xfrm>
            <a:off x="107950" y="1773237"/>
            <a:ext cx="8280400" cy="4968875"/>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Calibri"/>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Calibri"/>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9pPr>
          </a:lstStyle>
          <a:p/>
        </p:txBody>
      </p:sp>
    </p:spTree>
  </p:cSld>
  <p:clrMap accent1="accent1" accent2="accent2" accent3="accent3" accent4="accent4" accent5="accent5" accent6="accent6" bg1="lt1" bg2="dk2" tx1="dk1" tx2="lt2" folHlink="folHlink" hlink="hlink"/>
  <p:sldLayoutIdLst>
    <p:sldLayoutId id="2147483648" r:id="rId4"/>
  </p:sldLayoutIdLst>
  <p:transition spd="slow">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0" name="Shape 20"/>
        <p:cNvGrpSpPr/>
        <p:nvPr/>
      </p:nvGrpSpPr>
      <p:grpSpPr>
        <a:xfrm>
          <a:off x="0" y="0"/>
          <a:ext cx="0" cy="0"/>
          <a:chOff x="0" y="0"/>
          <a:chExt cx="0" cy="0"/>
        </a:xfrm>
      </p:grpSpPr>
      <p:pic>
        <p:nvPicPr>
          <p:cNvPr id="21" name="Shape 21"/>
          <p:cNvPicPr preferRelativeResize="0"/>
          <p:nvPr/>
        </p:nvPicPr>
        <p:blipFill rotWithShape="1">
          <a:blip r:embed="rId1">
            <a:alphaModFix/>
          </a:blip>
          <a:srcRect b="0" l="0" r="0" t="0"/>
          <a:stretch/>
        </p:blipFill>
        <p:spPr>
          <a:xfrm>
            <a:off x="0" y="0"/>
            <a:ext cx="9144000" cy="6858000"/>
          </a:xfrm>
          <a:prstGeom prst="rect">
            <a:avLst/>
          </a:prstGeom>
          <a:noFill/>
          <a:ln>
            <a:noFill/>
          </a:ln>
        </p:spPr>
      </p:pic>
      <p:sp>
        <p:nvSpPr>
          <p:cNvPr id="22" name="Shape 22"/>
          <p:cNvSpPr txBox="1"/>
          <p:nvPr/>
        </p:nvSpPr>
        <p:spPr>
          <a:xfrm>
            <a:off x="0" y="6546850"/>
            <a:ext cx="611187" cy="24606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000"/>
              <a:buFont typeface="Calibri"/>
              <a:buNone/>
            </a:pPr>
            <a:fld id="{00000000-1234-1234-1234-123412341234}" type="slidenum">
              <a:rPr b="0" i="0" lang="en-US" sz="1000" u="none">
                <a:solidFill>
                  <a:schemeClr val="lt1"/>
                </a:solidFill>
                <a:latin typeface="Calibri"/>
                <a:ea typeface="Calibri"/>
                <a:cs typeface="Calibri"/>
                <a:sym typeface="Calibri"/>
              </a:rPr>
              <a:t>‹#›</a:t>
            </a:fld>
            <a:endParaRPr/>
          </a:p>
        </p:txBody>
      </p:sp>
      <p:sp>
        <p:nvSpPr>
          <p:cNvPr id="23" name="Shape 23"/>
          <p:cNvSpPr txBox="1"/>
          <p:nvPr/>
        </p:nvSpPr>
        <p:spPr>
          <a:xfrm>
            <a:off x="7019925" y="6308725"/>
            <a:ext cx="2070100" cy="484187"/>
          </a:xfrm>
          <a:prstGeom prst="rect">
            <a:avLst/>
          </a:prstGeom>
          <a:solidFill>
            <a:srgbClr val="D1D1D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24" name="Shape 24"/>
          <p:cNvPicPr preferRelativeResize="0"/>
          <p:nvPr/>
        </p:nvPicPr>
        <p:blipFill rotWithShape="1">
          <a:blip r:embed="rId2">
            <a:alphaModFix/>
          </a:blip>
          <a:srcRect b="0" l="0" r="0" t="0"/>
          <a:stretch/>
        </p:blipFill>
        <p:spPr>
          <a:xfrm>
            <a:off x="7121525" y="6308725"/>
            <a:ext cx="1920875" cy="434975"/>
          </a:xfrm>
          <a:prstGeom prst="rect">
            <a:avLst/>
          </a:prstGeom>
          <a:noFill/>
          <a:ln>
            <a:noFill/>
          </a:ln>
        </p:spPr>
      </p:pic>
      <p:sp>
        <p:nvSpPr>
          <p:cNvPr id="25" name="Shape 25"/>
          <p:cNvSpPr txBox="1"/>
          <p:nvPr>
            <p:ph type="title"/>
          </p:nvPr>
        </p:nvSpPr>
        <p:spPr>
          <a:xfrm>
            <a:off x="107950" y="115887"/>
            <a:ext cx="8280400" cy="15494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1" i="0" sz="3600" u="none" cap="none" strike="noStrike">
                <a:solidFill>
                  <a:schemeClr val="dk2"/>
                </a:solidFill>
                <a:latin typeface="Trebuchet MS"/>
                <a:ea typeface="Trebuchet MS"/>
                <a:cs typeface="Trebuchet MS"/>
                <a:sym typeface="Trebuchet MS"/>
              </a:defRPr>
            </a:lvl6pPr>
            <a:lvl7pPr lvl="6" marR="0" rtl="0" algn="l">
              <a:spcBef>
                <a:spcPts val="0"/>
              </a:spcBef>
              <a:spcAft>
                <a:spcPts val="0"/>
              </a:spcAft>
              <a:buSzPts val="1400"/>
              <a:buNone/>
              <a:defRPr b="1" i="0" sz="3600" u="none" cap="none" strike="noStrike">
                <a:solidFill>
                  <a:schemeClr val="dk2"/>
                </a:solidFill>
                <a:latin typeface="Trebuchet MS"/>
                <a:ea typeface="Trebuchet MS"/>
                <a:cs typeface="Trebuchet MS"/>
                <a:sym typeface="Trebuchet MS"/>
              </a:defRPr>
            </a:lvl7pPr>
            <a:lvl8pPr lvl="7" marR="0" rtl="0" algn="l">
              <a:spcBef>
                <a:spcPts val="0"/>
              </a:spcBef>
              <a:spcAft>
                <a:spcPts val="0"/>
              </a:spcAft>
              <a:buSzPts val="1400"/>
              <a:buNone/>
              <a:defRPr b="1" i="0" sz="3600" u="none" cap="none" strike="noStrike">
                <a:solidFill>
                  <a:schemeClr val="dk2"/>
                </a:solidFill>
                <a:latin typeface="Trebuchet MS"/>
                <a:ea typeface="Trebuchet MS"/>
                <a:cs typeface="Trebuchet MS"/>
                <a:sym typeface="Trebuchet MS"/>
              </a:defRPr>
            </a:lvl8pPr>
            <a:lvl9pPr lvl="8" marR="0" rtl="0" algn="l">
              <a:spcBef>
                <a:spcPts val="0"/>
              </a:spcBef>
              <a:spcAft>
                <a:spcPts val="0"/>
              </a:spcAft>
              <a:buSzPts val="1400"/>
              <a:buNone/>
              <a:defRPr b="1" i="0" sz="3600" u="none" cap="none" strike="noStrike">
                <a:solidFill>
                  <a:schemeClr val="dk2"/>
                </a:solidFill>
                <a:latin typeface="Trebuchet MS"/>
                <a:ea typeface="Trebuchet MS"/>
                <a:cs typeface="Trebuchet MS"/>
                <a:sym typeface="Trebuchet MS"/>
              </a:defRPr>
            </a:lvl9pPr>
          </a:lstStyle>
          <a:p/>
        </p:txBody>
      </p:sp>
      <p:sp>
        <p:nvSpPr>
          <p:cNvPr id="26" name="Shape 26"/>
          <p:cNvSpPr txBox="1"/>
          <p:nvPr>
            <p:ph idx="1" type="body"/>
          </p:nvPr>
        </p:nvSpPr>
        <p:spPr>
          <a:xfrm>
            <a:off x="107950" y="1773237"/>
            <a:ext cx="8280400" cy="4968875"/>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Calibri"/>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Calibri"/>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Trebuchet MS"/>
              <a:buChar char="»"/>
              <a:defRPr b="0" i="0" sz="2000" u="none" cap="none" strike="noStrike">
                <a:solidFill>
                  <a:schemeClr val="dk1"/>
                </a:solidFill>
                <a:latin typeface="Trebuchet MS"/>
                <a:ea typeface="Trebuchet MS"/>
                <a:cs typeface="Trebuchet MS"/>
                <a:sym typeface="Trebuchet MS"/>
              </a:defRPr>
            </a:lvl9pPr>
          </a:lstStyle>
          <a:p/>
        </p:txBody>
      </p:sp>
    </p:spTree>
  </p:cSld>
  <p:clrMap accent1="accent1" accent2="accent2" accent3="accent3" accent4="accent4" accent5="accent5" accent6="accent6" bg1="lt1" bg2="dk2" tx1="dk1" tx2="lt2" folHlink="folHlink" hlink="hlink"/>
  <p:sldLayoutIdLst>
    <p:sldLayoutId id="2147483649" r:id="rId3"/>
  </p:sldLayoutIdLst>
  <p:transition spd="slow">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jpg"/><Relationship Id="rId4" Type="http://schemas.openxmlformats.org/officeDocument/2006/relationships/image" Target="../media/image15.jpg"/><Relationship Id="rId5" Type="http://schemas.openxmlformats.org/officeDocument/2006/relationships/image" Target="../media/image1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9.jpg"/><Relationship Id="rId4" Type="http://schemas.openxmlformats.org/officeDocument/2006/relationships/image" Target="../media/image1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0.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behram.org" TargetMode="External"/><Relationship Id="rId4" Type="http://schemas.openxmlformats.org/officeDocument/2006/relationships/image" Target="../media/image2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5.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www.iep.utm.edu/egoism/" TargetMode="External"/><Relationship Id="rId4" Type="http://schemas.openxmlformats.org/officeDocument/2006/relationships/hyperlink" Target="https://plato.stanford.edu/entries/egoism/" TargetMode="External"/><Relationship Id="rId5" Type="http://schemas.openxmlformats.org/officeDocument/2006/relationships/hyperlink" Target="https://www.youtube.com/watch?v=aaz2_y692T4"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mailto:behramcelen@gmail.com" TargetMode="External"/><Relationship Id="rId4" Type="http://schemas.openxmlformats.org/officeDocument/2006/relationships/hyperlink" Target="https://github.com/behram" TargetMode="External"/><Relationship Id="rId5"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jpg"/><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 name="Shape 34"/>
        <p:cNvGrpSpPr/>
        <p:nvPr/>
      </p:nvGrpSpPr>
      <p:grpSpPr>
        <a:xfrm>
          <a:off x="0" y="0"/>
          <a:ext cx="0" cy="0"/>
          <a:chOff x="0" y="0"/>
          <a:chExt cx="0" cy="0"/>
        </a:xfrm>
      </p:grpSpPr>
      <p:sp>
        <p:nvSpPr>
          <p:cNvPr id="35" name="Shape 35"/>
          <p:cNvSpPr txBox="1"/>
          <p:nvPr>
            <p:ph idx="1" type="body"/>
          </p:nvPr>
        </p:nvSpPr>
        <p:spPr>
          <a:xfrm>
            <a:off x="125412" y="1989137"/>
            <a:ext cx="8893175" cy="3527425"/>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Calibri"/>
              <a:buNone/>
            </a:pPr>
            <a:r>
              <a:rPr lang="en-US" sz="2400"/>
              <a:t>Noun Description:</a:t>
            </a:r>
            <a:endParaRPr sz="2400"/>
          </a:p>
          <a:p>
            <a:pPr indent="-431800" lvl="0" marL="457200" marR="0" rtl="0" algn="l">
              <a:spcBef>
                <a:spcPts val="0"/>
              </a:spcBef>
              <a:spcAft>
                <a:spcPts val="0"/>
              </a:spcAft>
              <a:buSzPts val="3200"/>
              <a:buChar char="-"/>
            </a:pPr>
            <a:r>
              <a:rPr lang="en-US" sz="3200"/>
              <a:t>Concern for one‘s own interest and welfare.</a:t>
            </a:r>
            <a:endParaRPr sz="3200"/>
          </a:p>
        </p:txBody>
      </p:sp>
      <p:sp>
        <p:nvSpPr>
          <p:cNvPr id="36" name="Shape 36"/>
          <p:cNvSpPr txBox="1"/>
          <p:nvPr>
            <p:ph idx="1" type="body"/>
          </p:nvPr>
        </p:nvSpPr>
        <p:spPr>
          <a:xfrm>
            <a:off x="125412" y="115887"/>
            <a:ext cx="8893175" cy="1728787"/>
          </a:xfrm>
          <a:prstGeom prst="rect">
            <a:avLst/>
          </a:prstGeom>
          <a:noFill/>
          <a:ln>
            <a:noFill/>
          </a:ln>
        </p:spPr>
        <p:txBody>
          <a:bodyPr anchorCtr="0" anchor="ctr" bIns="45700" lIns="0" spcFirstLastPara="1" rIns="91425" wrap="square" tIns="45700">
            <a:noAutofit/>
          </a:bodyPr>
          <a:lstStyle/>
          <a:p>
            <a:pPr indent="0" lvl="0" marL="0" marR="0" rtl="0" algn="ctr">
              <a:lnSpc>
                <a:spcPct val="100000"/>
              </a:lnSpc>
              <a:spcBef>
                <a:spcPts val="0"/>
              </a:spcBef>
              <a:spcAft>
                <a:spcPts val="0"/>
              </a:spcAft>
              <a:buClr>
                <a:schemeClr val="dk1"/>
              </a:buClr>
              <a:buSzPts val="5400"/>
              <a:buFont typeface="Calibri"/>
              <a:buNone/>
            </a:pPr>
            <a:r>
              <a:rPr lang="en-US"/>
              <a:t>Egoism</a:t>
            </a:r>
            <a:endParaRPr b="1" sz="5400">
              <a:solidFill>
                <a:schemeClr val="dk1"/>
              </a:solidFill>
              <a:latin typeface="Calibri"/>
              <a:ea typeface="Calibri"/>
              <a:cs typeface="Calibri"/>
              <a:sym typeface="Calibri"/>
            </a:endParaRPr>
          </a:p>
        </p:txBody>
      </p:sp>
      <p:pic>
        <p:nvPicPr>
          <p:cNvPr id="37" name="Shape 37"/>
          <p:cNvPicPr preferRelativeResize="0"/>
          <p:nvPr/>
        </p:nvPicPr>
        <p:blipFill>
          <a:blip r:embed="rId3">
            <a:alphaModFix/>
          </a:blip>
          <a:stretch>
            <a:fillRect/>
          </a:stretch>
        </p:blipFill>
        <p:spPr>
          <a:xfrm>
            <a:off x="2040175" y="3096900"/>
            <a:ext cx="4389924" cy="2304700"/>
          </a:xfrm>
          <a:prstGeom prst="rect">
            <a:avLst/>
          </a:prstGeom>
          <a:noFill/>
          <a:ln>
            <a:noFill/>
          </a:ln>
        </p:spPr>
      </p:pic>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idx="1" type="body"/>
          </p:nvPr>
        </p:nvSpPr>
        <p:spPr>
          <a:xfrm>
            <a:off x="397200" y="2942625"/>
            <a:ext cx="5669100" cy="3717600"/>
          </a:xfrm>
          <a:prstGeom prst="rect">
            <a:avLst/>
          </a:prstGeom>
          <a:noFill/>
          <a:ln>
            <a:noFill/>
          </a:ln>
        </p:spPr>
        <p:txBody>
          <a:bodyPr anchorCtr="0" anchor="t" bIns="45700" lIns="0" spcFirstLastPara="1" rIns="0" wrap="square" tIns="45700">
            <a:noAutofit/>
          </a:bodyPr>
          <a:lstStyle/>
          <a:p>
            <a:pPr indent="-431800" lvl="0" marL="457200" marR="0" rtl="0" algn="l">
              <a:lnSpc>
                <a:spcPct val="100000"/>
              </a:lnSpc>
              <a:spcBef>
                <a:spcPts val="0"/>
              </a:spcBef>
              <a:spcAft>
                <a:spcPts val="0"/>
              </a:spcAft>
              <a:buSzPts val="3200"/>
              <a:buChar char="-"/>
            </a:pPr>
            <a:r>
              <a:rPr lang="en-US" sz="3200"/>
              <a:t>A man must befriend himself before he can befriend others.</a:t>
            </a:r>
            <a:endParaRPr sz="3200"/>
          </a:p>
        </p:txBody>
      </p:sp>
      <p:sp>
        <p:nvSpPr>
          <p:cNvPr id="102" name="Shape 102"/>
          <p:cNvSpPr txBox="1"/>
          <p:nvPr>
            <p:ph idx="1" type="body"/>
          </p:nvPr>
        </p:nvSpPr>
        <p:spPr>
          <a:xfrm>
            <a:off x="130175" y="44450"/>
            <a:ext cx="8910600" cy="504900"/>
          </a:xfrm>
          <a:prstGeom prst="rect">
            <a:avLst/>
          </a:prstGeom>
          <a:noFill/>
          <a:ln>
            <a:noFill/>
          </a:ln>
        </p:spPr>
        <p:txBody>
          <a:bodyPr anchorCtr="0" anchor="ctr" bIns="45700" lIns="0" spcFirstLastPara="1" rIns="91425" wrap="square" tIns="45700">
            <a:noAutofit/>
          </a:bodyPr>
          <a:lstStyle/>
          <a:p>
            <a:pPr indent="-165100" lvl="0" marL="342900" marR="0" rtl="0" algn="l">
              <a:spcBef>
                <a:spcPts val="0"/>
              </a:spcBef>
              <a:spcAft>
                <a:spcPts val="0"/>
              </a:spcAft>
              <a:buClr>
                <a:schemeClr val="dk1"/>
              </a:buClr>
              <a:buSzPts val="2800"/>
              <a:buFont typeface="Calibri"/>
              <a:buNone/>
            </a:pPr>
            <a:r>
              <a:t/>
            </a:r>
            <a:endParaRPr sz="2800">
              <a:solidFill>
                <a:schemeClr val="dk1"/>
              </a:solidFill>
              <a:latin typeface="Calibri"/>
              <a:ea typeface="Calibri"/>
              <a:cs typeface="Calibri"/>
              <a:sym typeface="Calibri"/>
            </a:endParaRPr>
          </a:p>
        </p:txBody>
      </p:sp>
      <p:sp>
        <p:nvSpPr>
          <p:cNvPr id="103" name="Shape 103"/>
          <p:cNvSpPr txBox="1"/>
          <p:nvPr>
            <p:ph idx="1" type="body"/>
          </p:nvPr>
        </p:nvSpPr>
        <p:spPr>
          <a:xfrm>
            <a:off x="397200" y="549350"/>
            <a:ext cx="8910600" cy="863700"/>
          </a:xfrm>
          <a:prstGeom prst="rect">
            <a:avLst/>
          </a:prstGeom>
          <a:noFill/>
          <a:ln>
            <a:noFill/>
          </a:ln>
        </p:spPr>
        <p:txBody>
          <a:bodyPr anchorCtr="0" anchor="ctr" bIns="45700" lIns="0" spcFirstLastPara="1" rIns="91425" wrap="square" tIns="45700">
            <a:noAutofit/>
          </a:bodyPr>
          <a:lstStyle/>
          <a:p>
            <a:pPr indent="0" lvl="0" marL="0" rtl="0">
              <a:spcBef>
                <a:spcPts val="0"/>
              </a:spcBef>
              <a:spcAft>
                <a:spcPts val="0"/>
              </a:spcAft>
              <a:buNone/>
            </a:pPr>
            <a:r>
              <a:rPr lang="en-US"/>
              <a:t>Nicomachean Ethics (Book)</a:t>
            </a:r>
            <a:endParaRPr sz="2800">
              <a:solidFill>
                <a:schemeClr val="dk1"/>
              </a:solidFill>
              <a:latin typeface="Calibri"/>
              <a:ea typeface="Calibri"/>
              <a:cs typeface="Calibri"/>
              <a:sym typeface="Calibri"/>
            </a:endParaRPr>
          </a:p>
        </p:txBody>
      </p:sp>
      <p:pic>
        <p:nvPicPr>
          <p:cNvPr id="104" name="Shape 104"/>
          <p:cNvPicPr preferRelativeResize="0"/>
          <p:nvPr/>
        </p:nvPicPr>
        <p:blipFill>
          <a:blip r:embed="rId3">
            <a:alphaModFix/>
          </a:blip>
          <a:stretch>
            <a:fillRect/>
          </a:stretch>
        </p:blipFill>
        <p:spPr>
          <a:xfrm>
            <a:off x="6507850" y="2202350"/>
            <a:ext cx="1702800" cy="2556750"/>
          </a:xfrm>
          <a:prstGeom prst="rect">
            <a:avLst/>
          </a:prstGeom>
          <a:noFill/>
          <a:ln>
            <a:noFill/>
          </a:ln>
        </p:spPr>
      </p:pic>
    </p:spTree>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idx="1" type="body"/>
          </p:nvPr>
        </p:nvSpPr>
        <p:spPr>
          <a:xfrm>
            <a:off x="397200" y="1625827"/>
            <a:ext cx="7282800" cy="3709800"/>
          </a:xfrm>
          <a:prstGeom prst="rect">
            <a:avLst/>
          </a:prstGeom>
          <a:noFill/>
          <a:ln>
            <a:noFill/>
          </a:ln>
        </p:spPr>
        <p:txBody>
          <a:bodyPr anchorCtr="0" anchor="t" bIns="45700" lIns="0" spcFirstLastPara="1" rIns="0" wrap="square" tIns="45700">
            <a:noAutofit/>
          </a:bodyPr>
          <a:lstStyle/>
          <a:p>
            <a:pPr indent="-431800" lvl="0" marL="457200" marR="0" rtl="0" algn="l">
              <a:lnSpc>
                <a:spcPct val="100000"/>
              </a:lnSpc>
              <a:spcBef>
                <a:spcPts val="0"/>
              </a:spcBef>
              <a:spcAft>
                <a:spcPts val="0"/>
              </a:spcAft>
              <a:buSzPts val="3200"/>
              <a:buChar char="-"/>
            </a:pPr>
            <a:r>
              <a:rPr lang="en-US" sz="3200"/>
              <a:t>The promotion of one’s own interests is always in accordance with reason.</a:t>
            </a:r>
            <a:endParaRPr sz="3200"/>
          </a:p>
          <a:p>
            <a:pPr indent="-431800" lvl="0" marL="457200" marR="0" rtl="0" algn="l">
              <a:lnSpc>
                <a:spcPct val="100000"/>
              </a:lnSpc>
              <a:spcBef>
                <a:spcPts val="0"/>
              </a:spcBef>
              <a:spcAft>
                <a:spcPts val="0"/>
              </a:spcAft>
              <a:buSzPts val="3200"/>
              <a:buChar char="-"/>
            </a:pPr>
            <a:r>
              <a:rPr lang="en-US" sz="3200"/>
              <a:t>Prisoner’s Dilemma</a:t>
            </a:r>
            <a:endParaRPr sz="3200"/>
          </a:p>
        </p:txBody>
      </p:sp>
      <p:sp>
        <p:nvSpPr>
          <p:cNvPr id="110" name="Shape 110"/>
          <p:cNvSpPr txBox="1"/>
          <p:nvPr>
            <p:ph idx="1" type="body"/>
          </p:nvPr>
        </p:nvSpPr>
        <p:spPr>
          <a:xfrm>
            <a:off x="130175" y="44450"/>
            <a:ext cx="8910600" cy="504900"/>
          </a:xfrm>
          <a:prstGeom prst="rect">
            <a:avLst/>
          </a:prstGeom>
          <a:noFill/>
          <a:ln>
            <a:noFill/>
          </a:ln>
        </p:spPr>
        <p:txBody>
          <a:bodyPr anchorCtr="0" anchor="ctr" bIns="45700" lIns="0" spcFirstLastPara="1" rIns="91425" wrap="square" tIns="45700">
            <a:noAutofit/>
          </a:bodyPr>
          <a:lstStyle/>
          <a:p>
            <a:pPr indent="-165100" lvl="0" marL="342900" marR="0" rtl="0" algn="l">
              <a:spcBef>
                <a:spcPts val="0"/>
              </a:spcBef>
              <a:spcAft>
                <a:spcPts val="0"/>
              </a:spcAft>
              <a:buClr>
                <a:schemeClr val="dk1"/>
              </a:buClr>
              <a:buSzPts val="2800"/>
              <a:buFont typeface="Calibri"/>
              <a:buNone/>
            </a:pPr>
            <a:r>
              <a:t/>
            </a:r>
            <a:endParaRPr sz="2800">
              <a:solidFill>
                <a:schemeClr val="dk1"/>
              </a:solidFill>
              <a:latin typeface="Calibri"/>
              <a:ea typeface="Calibri"/>
              <a:cs typeface="Calibri"/>
              <a:sym typeface="Calibri"/>
            </a:endParaRPr>
          </a:p>
        </p:txBody>
      </p:sp>
      <p:sp>
        <p:nvSpPr>
          <p:cNvPr id="111" name="Shape 111"/>
          <p:cNvSpPr txBox="1"/>
          <p:nvPr>
            <p:ph idx="1" type="body"/>
          </p:nvPr>
        </p:nvSpPr>
        <p:spPr>
          <a:xfrm>
            <a:off x="130175" y="549275"/>
            <a:ext cx="8910600" cy="863700"/>
          </a:xfrm>
          <a:prstGeom prst="rect">
            <a:avLst/>
          </a:prstGeom>
          <a:noFill/>
          <a:ln>
            <a:noFill/>
          </a:ln>
        </p:spPr>
        <p:txBody>
          <a:bodyPr anchorCtr="0" anchor="ctr" bIns="45700" lIns="0" spcFirstLastPara="1" rIns="91425" wrap="square" tIns="45700">
            <a:noAutofit/>
          </a:bodyPr>
          <a:lstStyle/>
          <a:p>
            <a:pPr indent="0" lvl="0" marL="0" rtl="0">
              <a:spcBef>
                <a:spcPts val="0"/>
              </a:spcBef>
              <a:spcAft>
                <a:spcPts val="0"/>
              </a:spcAft>
              <a:buNone/>
            </a:pPr>
            <a:r>
              <a:rPr lang="en-US" sz="3200"/>
              <a:t>Rational Egoism</a:t>
            </a:r>
            <a:endParaRPr sz="2800">
              <a:solidFill>
                <a:schemeClr val="dk1"/>
              </a:solidFill>
              <a:latin typeface="Calibri"/>
              <a:ea typeface="Calibri"/>
              <a:cs typeface="Calibri"/>
              <a:sym typeface="Calibri"/>
            </a:endParaRPr>
          </a:p>
        </p:txBody>
      </p:sp>
    </p:spTree>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idx="1" type="body"/>
          </p:nvPr>
        </p:nvSpPr>
        <p:spPr>
          <a:xfrm>
            <a:off x="130175" y="1772000"/>
            <a:ext cx="5068500" cy="3709800"/>
          </a:xfrm>
          <a:prstGeom prst="rect">
            <a:avLst/>
          </a:prstGeom>
          <a:noFill/>
          <a:ln>
            <a:noFill/>
          </a:ln>
        </p:spPr>
        <p:txBody>
          <a:bodyPr anchorCtr="0" anchor="t" bIns="45700" lIns="0" spcFirstLastPara="1" rIns="0" wrap="square" tIns="45700">
            <a:noAutofit/>
          </a:bodyPr>
          <a:lstStyle/>
          <a:p>
            <a:pPr indent="-381000" lvl="0" marL="457200" marR="0" rtl="0" algn="l">
              <a:lnSpc>
                <a:spcPct val="100000"/>
              </a:lnSpc>
              <a:spcBef>
                <a:spcPts val="0"/>
              </a:spcBef>
              <a:spcAft>
                <a:spcPts val="0"/>
              </a:spcAft>
              <a:buSzPts val="2400"/>
              <a:buChar char="-"/>
            </a:pPr>
            <a:r>
              <a:rPr lang="en-US" sz="2400"/>
              <a:t>The actor must always be the beneficiary of his action and that man must act for his own rational self-interest.</a:t>
            </a:r>
            <a:endParaRPr sz="2400"/>
          </a:p>
          <a:p>
            <a:pPr indent="0" lvl="0" marL="0" marR="0" rtl="0" algn="l">
              <a:lnSpc>
                <a:spcPct val="100000"/>
              </a:lnSpc>
              <a:spcBef>
                <a:spcPts val="0"/>
              </a:spcBef>
              <a:spcAft>
                <a:spcPts val="0"/>
              </a:spcAft>
              <a:buNone/>
            </a:pPr>
            <a:r>
              <a:t/>
            </a:r>
            <a:endParaRPr sz="2400"/>
          </a:p>
          <a:p>
            <a:pPr indent="-381000" lvl="0" marL="457200" marR="0" rtl="0" algn="l">
              <a:lnSpc>
                <a:spcPct val="100000"/>
              </a:lnSpc>
              <a:spcBef>
                <a:spcPts val="0"/>
              </a:spcBef>
              <a:spcAft>
                <a:spcPts val="0"/>
              </a:spcAft>
              <a:buSzPts val="2400"/>
              <a:buChar char="-"/>
            </a:pPr>
            <a:r>
              <a:rPr lang="en-US" sz="2400"/>
              <a:t>Selfishness is a proper virtue to pursue.</a:t>
            </a:r>
            <a:endParaRPr sz="2400"/>
          </a:p>
          <a:p>
            <a:pPr indent="0" lvl="0" marL="0" marR="0" rtl="0" algn="l">
              <a:lnSpc>
                <a:spcPct val="100000"/>
              </a:lnSpc>
              <a:spcBef>
                <a:spcPts val="0"/>
              </a:spcBef>
              <a:spcAft>
                <a:spcPts val="0"/>
              </a:spcAft>
              <a:buNone/>
            </a:pPr>
            <a:r>
              <a:t/>
            </a:r>
            <a:endParaRPr sz="2400"/>
          </a:p>
        </p:txBody>
      </p:sp>
      <p:sp>
        <p:nvSpPr>
          <p:cNvPr id="117" name="Shape 117"/>
          <p:cNvSpPr txBox="1"/>
          <p:nvPr>
            <p:ph idx="1" type="body"/>
          </p:nvPr>
        </p:nvSpPr>
        <p:spPr>
          <a:xfrm>
            <a:off x="130175" y="44450"/>
            <a:ext cx="8910600" cy="504900"/>
          </a:xfrm>
          <a:prstGeom prst="rect">
            <a:avLst/>
          </a:prstGeom>
          <a:noFill/>
          <a:ln>
            <a:noFill/>
          </a:ln>
        </p:spPr>
        <p:txBody>
          <a:bodyPr anchorCtr="0" anchor="ctr" bIns="45700" lIns="0" spcFirstLastPara="1" rIns="91425" wrap="square" tIns="45700">
            <a:noAutofit/>
          </a:bodyPr>
          <a:lstStyle/>
          <a:p>
            <a:pPr indent="-165100" lvl="0" marL="342900" marR="0" rtl="0" algn="l">
              <a:spcBef>
                <a:spcPts val="0"/>
              </a:spcBef>
              <a:spcAft>
                <a:spcPts val="0"/>
              </a:spcAft>
              <a:buClr>
                <a:schemeClr val="dk1"/>
              </a:buClr>
              <a:buSzPts val="2800"/>
              <a:buFont typeface="Calibri"/>
              <a:buNone/>
            </a:pPr>
            <a:r>
              <a:t/>
            </a:r>
            <a:endParaRPr sz="2800">
              <a:solidFill>
                <a:schemeClr val="dk1"/>
              </a:solidFill>
              <a:latin typeface="Calibri"/>
              <a:ea typeface="Calibri"/>
              <a:cs typeface="Calibri"/>
              <a:sym typeface="Calibri"/>
            </a:endParaRPr>
          </a:p>
        </p:txBody>
      </p:sp>
      <p:sp>
        <p:nvSpPr>
          <p:cNvPr id="118" name="Shape 118"/>
          <p:cNvSpPr txBox="1"/>
          <p:nvPr>
            <p:ph idx="1" type="body"/>
          </p:nvPr>
        </p:nvSpPr>
        <p:spPr>
          <a:xfrm>
            <a:off x="397200" y="549350"/>
            <a:ext cx="8910600" cy="863700"/>
          </a:xfrm>
          <a:prstGeom prst="rect">
            <a:avLst/>
          </a:prstGeom>
          <a:noFill/>
          <a:ln>
            <a:noFill/>
          </a:ln>
        </p:spPr>
        <p:txBody>
          <a:bodyPr anchorCtr="0" anchor="ctr" bIns="45700" lIns="0" spcFirstLastPara="1" rIns="91425" wrap="square" tIns="45700">
            <a:noAutofit/>
          </a:bodyPr>
          <a:lstStyle/>
          <a:p>
            <a:pPr indent="0" lvl="0" marL="0" rtl="0">
              <a:spcBef>
                <a:spcPts val="0"/>
              </a:spcBef>
              <a:spcAft>
                <a:spcPts val="0"/>
              </a:spcAft>
              <a:buNone/>
            </a:pPr>
            <a:r>
              <a:rPr lang="en-US"/>
              <a:t>Ayn Rand - Novelist</a:t>
            </a:r>
            <a:endParaRPr sz="2800">
              <a:solidFill>
                <a:schemeClr val="dk1"/>
              </a:solidFill>
              <a:latin typeface="Calibri"/>
              <a:ea typeface="Calibri"/>
              <a:cs typeface="Calibri"/>
              <a:sym typeface="Calibri"/>
            </a:endParaRPr>
          </a:p>
        </p:txBody>
      </p:sp>
      <p:pic>
        <p:nvPicPr>
          <p:cNvPr id="119" name="Shape 119"/>
          <p:cNvPicPr preferRelativeResize="0"/>
          <p:nvPr/>
        </p:nvPicPr>
        <p:blipFill>
          <a:blip r:embed="rId3">
            <a:alphaModFix/>
          </a:blip>
          <a:stretch>
            <a:fillRect/>
          </a:stretch>
        </p:blipFill>
        <p:spPr>
          <a:xfrm>
            <a:off x="5298750" y="1625825"/>
            <a:ext cx="2381250" cy="3571875"/>
          </a:xfrm>
          <a:prstGeom prst="rect">
            <a:avLst/>
          </a:prstGeom>
          <a:noFill/>
          <a:ln>
            <a:noFill/>
          </a:ln>
        </p:spPr>
      </p:pic>
    </p:spTree>
  </p:cSld>
  <p:clrMapOvr>
    <a:masterClrMapping/>
  </p:clrMapOvr>
  <p:transition spd="slow">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idx="1" type="body"/>
          </p:nvPr>
        </p:nvSpPr>
        <p:spPr>
          <a:xfrm>
            <a:off x="397200" y="1625827"/>
            <a:ext cx="7282800" cy="3709800"/>
          </a:xfrm>
          <a:prstGeom prst="rect">
            <a:avLst/>
          </a:prstGeom>
          <a:noFill/>
          <a:ln>
            <a:noFill/>
          </a:ln>
        </p:spPr>
        <p:txBody>
          <a:bodyPr anchorCtr="0" anchor="t" bIns="45700" lIns="0" spcFirstLastPara="1" rIns="0" wrap="square" tIns="45700">
            <a:noAutofit/>
          </a:bodyPr>
          <a:lstStyle/>
          <a:p>
            <a:pPr indent="0" lvl="0" marL="0" marR="0" rtl="0" algn="l">
              <a:lnSpc>
                <a:spcPct val="100000"/>
              </a:lnSpc>
              <a:spcBef>
                <a:spcPts val="0"/>
              </a:spcBef>
              <a:spcAft>
                <a:spcPts val="0"/>
              </a:spcAft>
              <a:buNone/>
            </a:pPr>
            <a:r>
              <a:t/>
            </a:r>
            <a:endParaRPr sz="3200"/>
          </a:p>
        </p:txBody>
      </p:sp>
      <p:sp>
        <p:nvSpPr>
          <p:cNvPr id="125" name="Shape 125"/>
          <p:cNvSpPr txBox="1"/>
          <p:nvPr>
            <p:ph idx="1" type="body"/>
          </p:nvPr>
        </p:nvSpPr>
        <p:spPr>
          <a:xfrm>
            <a:off x="130175" y="44450"/>
            <a:ext cx="8910600" cy="504900"/>
          </a:xfrm>
          <a:prstGeom prst="rect">
            <a:avLst/>
          </a:prstGeom>
          <a:noFill/>
          <a:ln>
            <a:noFill/>
          </a:ln>
        </p:spPr>
        <p:txBody>
          <a:bodyPr anchorCtr="0" anchor="ctr" bIns="45700" lIns="0" spcFirstLastPara="1" rIns="91425" wrap="square" tIns="45700">
            <a:noAutofit/>
          </a:bodyPr>
          <a:lstStyle/>
          <a:p>
            <a:pPr indent="-165100" lvl="0" marL="342900" marR="0" rtl="0" algn="l">
              <a:spcBef>
                <a:spcPts val="0"/>
              </a:spcBef>
              <a:spcAft>
                <a:spcPts val="0"/>
              </a:spcAft>
              <a:buClr>
                <a:schemeClr val="dk1"/>
              </a:buClr>
              <a:buSzPts val="2800"/>
              <a:buFont typeface="Calibri"/>
              <a:buNone/>
            </a:pPr>
            <a:r>
              <a:t/>
            </a:r>
            <a:endParaRPr sz="2800">
              <a:solidFill>
                <a:schemeClr val="dk1"/>
              </a:solidFill>
              <a:latin typeface="Calibri"/>
              <a:ea typeface="Calibri"/>
              <a:cs typeface="Calibri"/>
              <a:sym typeface="Calibri"/>
            </a:endParaRPr>
          </a:p>
        </p:txBody>
      </p:sp>
      <p:sp>
        <p:nvSpPr>
          <p:cNvPr id="126" name="Shape 126"/>
          <p:cNvSpPr txBox="1"/>
          <p:nvPr>
            <p:ph idx="1" type="body"/>
          </p:nvPr>
        </p:nvSpPr>
        <p:spPr>
          <a:xfrm>
            <a:off x="397200" y="549350"/>
            <a:ext cx="8910600" cy="863700"/>
          </a:xfrm>
          <a:prstGeom prst="rect">
            <a:avLst/>
          </a:prstGeom>
          <a:noFill/>
          <a:ln>
            <a:noFill/>
          </a:ln>
        </p:spPr>
        <p:txBody>
          <a:bodyPr anchorCtr="0" anchor="ctr" bIns="45700" lIns="0" spcFirstLastPara="1" rIns="91425" wrap="square" tIns="45700">
            <a:noAutofit/>
          </a:bodyPr>
          <a:lstStyle/>
          <a:p>
            <a:pPr indent="0" lvl="0" marL="0" rtl="0">
              <a:spcBef>
                <a:spcPts val="0"/>
              </a:spcBef>
              <a:spcAft>
                <a:spcPts val="0"/>
              </a:spcAft>
              <a:buNone/>
            </a:pPr>
            <a:r>
              <a:rPr lang="en-US"/>
              <a:t>Game Theory</a:t>
            </a:r>
            <a:endParaRPr sz="2800">
              <a:solidFill>
                <a:schemeClr val="dk1"/>
              </a:solidFill>
              <a:latin typeface="Calibri"/>
              <a:ea typeface="Calibri"/>
              <a:cs typeface="Calibri"/>
              <a:sym typeface="Calibri"/>
            </a:endParaRPr>
          </a:p>
        </p:txBody>
      </p:sp>
      <p:pic>
        <p:nvPicPr>
          <p:cNvPr id="127" name="Shape 127"/>
          <p:cNvPicPr preferRelativeResize="0"/>
          <p:nvPr/>
        </p:nvPicPr>
        <p:blipFill>
          <a:blip r:embed="rId3">
            <a:alphaModFix/>
          </a:blip>
          <a:stretch>
            <a:fillRect/>
          </a:stretch>
        </p:blipFill>
        <p:spPr>
          <a:xfrm>
            <a:off x="397200" y="3553475"/>
            <a:ext cx="3193825" cy="1782150"/>
          </a:xfrm>
          <a:prstGeom prst="rect">
            <a:avLst/>
          </a:prstGeom>
          <a:noFill/>
          <a:ln>
            <a:noFill/>
          </a:ln>
        </p:spPr>
      </p:pic>
      <p:pic>
        <p:nvPicPr>
          <p:cNvPr id="128" name="Shape 128"/>
          <p:cNvPicPr preferRelativeResize="0"/>
          <p:nvPr/>
        </p:nvPicPr>
        <p:blipFill>
          <a:blip r:embed="rId4">
            <a:alphaModFix/>
          </a:blip>
          <a:stretch>
            <a:fillRect/>
          </a:stretch>
        </p:blipFill>
        <p:spPr>
          <a:xfrm>
            <a:off x="5639120" y="2735149"/>
            <a:ext cx="1926725" cy="2652475"/>
          </a:xfrm>
          <a:prstGeom prst="rect">
            <a:avLst/>
          </a:prstGeom>
          <a:noFill/>
          <a:ln>
            <a:noFill/>
          </a:ln>
        </p:spPr>
      </p:pic>
      <p:pic>
        <p:nvPicPr>
          <p:cNvPr id="129" name="Shape 129"/>
          <p:cNvPicPr preferRelativeResize="0"/>
          <p:nvPr/>
        </p:nvPicPr>
        <p:blipFill>
          <a:blip r:embed="rId5">
            <a:alphaModFix/>
          </a:blip>
          <a:stretch>
            <a:fillRect/>
          </a:stretch>
        </p:blipFill>
        <p:spPr>
          <a:xfrm>
            <a:off x="3282496" y="592475"/>
            <a:ext cx="1834628" cy="2652475"/>
          </a:xfrm>
          <a:prstGeom prst="rect">
            <a:avLst/>
          </a:prstGeom>
          <a:noFill/>
          <a:ln>
            <a:noFill/>
          </a:ln>
        </p:spPr>
      </p:pic>
    </p:spTree>
  </p:cSld>
  <p:clrMapOvr>
    <a:masterClrMapping/>
  </p:clrMapOvr>
  <p:transition spd="slow">
    <p:fade thruBlk="1"/>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idx="1" type="body"/>
          </p:nvPr>
        </p:nvSpPr>
        <p:spPr>
          <a:xfrm>
            <a:off x="763163" y="3990175"/>
            <a:ext cx="7282800" cy="1208400"/>
          </a:xfrm>
          <a:prstGeom prst="rect">
            <a:avLst/>
          </a:prstGeom>
          <a:noFill/>
          <a:ln>
            <a:noFill/>
          </a:ln>
        </p:spPr>
        <p:txBody>
          <a:bodyPr anchorCtr="0" anchor="t" bIns="45700" lIns="0" spcFirstLastPara="1" rIns="0" wrap="square" tIns="45700">
            <a:noAutofit/>
          </a:bodyPr>
          <a:lstStyle/>
          <a:p>
            <a:pPr indent="0" lvl="0" marL="0" marR="0" rtl="0" algn="ctr">
              <a:lnSpc>
                <a:spcPct val="100000"/>
              </a:lnSpc>
              <a:spcBef>
                <a:spcPts val="0"/>
              </a:spcBef>
              <a:spcAft>
                <a:spcPts val="0"/>
              </a:spcAft>
              <a:buNone/>
            </a:pPr>
            <a:r>
              <a:t/>
            </a:r>
            <a:endParaRPr sz="2400"/>
          </a:p>
        </p:txBody>
      </p:sp>
      <p:sp>
        <p:nvSpPr>
          <p:cNvPr id="135" name="Shape 135"/>
          <p:cNvSpPr txBox="1"/>
          <p:nvPr>
            <p:ph idx="1" type="body"/>
          </p:nvPr>
        </p:nvSpPr>
        <p:spPr>
          <a:xfrm>
            <a:off x="130175" y="44450"/>
            <a:ext cx="8910600" cy="504900"/>
          </a:xfrm>
          <a:prstGeom prst="rect">
            <a:avLst/>
          </a:prstGeom>
          <a:noFill/>
          <a:ln>
            <a:noFill/>
          </a:ln>
        </p:spPr>
        <p:txBody>
          <a:bodyPr anchorCtr="0" anchor="ctr" bIns="45700" lIns="0" spcFirstLastPara="1" rIns="91425" wrap="square" tIns="45700">
            <a:noAutofit/>
          </a:bodyPr>
          <a:lstStyle/>
          <a:p>
            <a:pPr indent="-165100" lvl="0" marL="342900" marR="0" rtl="0" algn="l">
              <a:spcBef>
                <a:spcPts val="0"/>
              </a:spcBef>
              <a:spcAft>
                <a:spcPts val="0"/>
              </a:spcAft>
              <a:buClr>
                <a:schemeClr val="dk1"/>
              </a:buClr>
              <a:buSzPts val="2800"/>
              <a:buFont typeface="Calibri"/>
              <a:buNone/>
            </a:pPr>
            <a:r>
              <a:t/>
            </a:r>
            <a:endParaRPr sz="2800">
              <a:solidFill>
                <a:schemeClr val="dk1"/>
              </a:solidFill>
              <a:latin typeface="Calibri"/>
              <a:ea typeface="Calibri"/>
              <a:cs typeface="Calibri"/>
              <a:sym typeface="Calibri"/>
            </a:endParaRPr>
          </a:p>
        </p:txBody>
      </p:sp>
      <p:sp>
        <p:nvSpPr>
          <p:cNvPr id="136" name="Shape 136"/>
          <p:cNvSpPr txBox="1"/>
          <p:nvPr>
            <p:ph idx="1" type="body"/>
          </p:nvPr>
        </p:nvSpPr>
        <p:spPr>
          <a:xfrm>
            <a:off x="130175" y="549275"/>
            <a:ext cx="8910600" cy="863700"/>
          </a:xfrm>
          <a:prstGeom prst="rect">
            <a:avLst/>
          </a:prstGeom>
          <a:noFill/>
          <a:ln>
            <a:noFill/>
          </a:ln>
        </p:spPr>
        <p:txBody>
          <a:bodyPr anchorCtr="0" anchor="ctr" bIns="45700" lIns="0" spcFirstLastPara="1" rIns="91425" wrap="square" tIns="45700">
            <a:noAutofit/>
          </a:bodyPr>
          <a:lstStyle/>
          <a:p>
            <a:pPr indent="0" lvl="0" marL="0" rtl="0" algn="ctr">
              <a:spcBef>
                <a:spcPts val="0"/>
              </a:spcBef>
              <a:spcAft>
                <a:spcPts val="0"/>
              </a:spcAft>
              <a:buNone/>
            </a:pPr>
            <a:r>
              <a:rPr lang="en-US"/>
              <a:t>Prisoner’s Dilemma</a:t>
            </a:r>
            <a:endParaRPr sz="2800">
              <a:solidFill>
                <a:schemeClr val="dk1"/>
              </a:solidFill>
              <a:latin typeface="Calibri"/>
              <a:ea typeface="Calibri"/>
              <a:cs typeface="Calibri"/>
              <a:sym typeface="Calibri"/>
            </a:endParaRPr>
          </a:p>
        </p:txBody>
      </p:sp>
      <p:pic>
        <p:nvPicPr>
          <p:cNvPr id="137" name="Shape 137"/>
          <p:cNvPicPr preferRelativeResize="0"/>
          <p:nvPr/>
        </p:nvPicPr>
        <p:blipFill>
          <a:blip r:embed="rId3">
            <a:alphaModFix/>
          </a:blip>
          <a:stretch>
            <a:fillRect/>
          </a:stretch>
        </p:blipFill>
        <p:spPr>
          <a:xfrm>
            <a:off x="3008425" y="1765875"/>
            <a:ext cx="2975006" cy="3432700"/>
          </a:xfrm>
          <a:prstGeom prst="rect">
            <a:avLst/>
          </a:prstGeom>
          <a:noFill/>
          <a:ln>
            <a:noFill/>
          </a:ln>
        </p:spPr>
      </p:pic>
    </p:spTree>
  </p:cSld>
  <p:clrMapOvr>
    <a:masterClrMapping/>
  </p:clrMapOvr>
  <p:transition spd="slow">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idx="1" type="body"/>
          </p:nvPr>
        </p:nvSpPr>
        <p:spPr>
          <a:xfrm>
            <a:off x="763163" y="3990175"/>
            <a:ext cx="7282800" cy="1208400"/>
          </a:xfrm>
          <a:prstGeom prst="rect">
            <a:avLst/>
          </a:prstGeom>
          <a:noFill/>
          <a:ln>
            <a:noFill/>
          </a:ln>
        </p:spPr>
        <p:txBody>
          <a:bodyPr anchorCtr="0" anchor="t" bIns="45700" lIns="0" spcFirstLastPara="1" rIns="0" wrap="square" tIns="45700">
            <a:noAutofit/>
          </a:bodyPr>
          <a:lstStyle/>
          <a:p>
            <a:pPr indent="0" lvl="0" marL="0" marR="0" rtl="0" algn="ctr">
              <a:lnSpc>
                <a:spcPct val="100000"/>
              </a:lnSpc>
              <a:spcBef>
                <a:spcPts val="0"/>
              </a:spcBef>
              <a:spcAft>
                <a:spcPts val="0"/>
              </a:spcAft>
              <a:buNone/>
            </a:pPr>
            <a:r>
              <a:rPr lang="en-US" sz="2400"/>
              <a:t>Two criminals, A and B, face different sentences depending on whether they confess their guilt or not.</a:t>
            </a:r>
            <a:endParaRPr sz="2400"/>
          </a:p>
        </p:txBody>
      </p:sp>
      <p:sp>
        <p:nvSpPr>
          <p:cNvPr id="143" name="Shape 143"/>
          <p:cNvSpPr txBox="1"/>
          <p:nvPr>
            <p:ph idx="1" type="body"/>
          </p:nvPr>
        </p:nvSpPr>
        <p:spPr>
          <a:xfrm>
            <a:off x="130175" y="44450"/>
            <a:ext cx="8910600" cy="504900"/>
          </a:xfrm>
          <a:prstGeom prst="rect">
            <a:avLst/>
          </a:prstGeom>
          <a:noFill/>
          <a:ln>
            <a:noFill/>
          </a:ln>
        </p:spPr>
        <p:txBody>
          <a:bodyPr anchorCtr="0" anchor="ctr" bIns="45700" lIns="0" spcFirstLastPara="1" rIns="91425" wrap="square" tIns="45700">
            <a:noAutofit/>
          </a:bodyPr>
          <a:lstStyle/>
          <a:p>
            <a:pPr indent="-165100" lvl="0" marL="342900" marR="0" rtl="0" algn="l">
              <a:spcBef>
                <a:spcPts val="0"/>
              </a:spcBef>
              <a:spcAft>
                <a:spcPts val="0"/>
              </a:spcAft>
              <a:buClr>
                <a:schemeClr val="dk1"/>
              </a:buClr>
              <a:buSzPts val="2800"/>
              <a:buFont typeface="Calibri"/>
              <a:buNone/>
            </a:pPr>
            <a:r>
              <a:t/>
            </a:r>
            <a:endParaRPr sz="2800">
              <a:solidFill>
                <a:schemeClr val="dk1"/>
              </a:solidFill>
              <a:latin typeface="Calibri"/>
              <a:ea typeface="Calibri"/>
              <a:cs typeface="Calibri"/>
              <a:sym typeface="Calibri"/>
            </a:endParaRPr>
          </a:p>
        </p:txBody>
      </p:sp>
      <p:sp>
        <p:nvSpPr>
          <p:cNvPr id="144" name="Shape 144"/>
          <p:cNvSpPr txBox="1"/>
          <p:nvPr>
            <p:ph idx="1" type="body"/>
          </p:nvPr>
        </p:nvSpPr>
        <p:spPr>
          <a:xfrm>
            <a:off x="130175" y="549275"/>
            <a:ext cx="8910600" cy="863700"/>
          </a:xfrm>
          <a:prstGeom prst="rect">
            <a:avLst/>
          </a:prstGeom>
          <a:noFill/>
          <a:ln>
            <a:noFill/>
          </a:ln>
        </p:spPr>
        <p:txBody>
          <a:bodyPr anchorCtr="0" anchor="ctr" bIns="45700" lIns="0" spcFirstLastPara="1" rIns="91425" wrap="square" tIns="45700">
            <a:noAutofit/>
          </a:bodyPr>
          <a:lstStyle/>
          <a:p>
            <a:pPr indent="0" lvl="0" marL="0" rtl="0" algn="ctr">
              <a:spcBef>
                <a:spcPts val="0"/>
              </a:spcBef>
              <a:spcAft>
                <a:spcPts val="0"/>
              </a:spcAft>
              <a:buNone/>
            </a:pPr>
            <a:r>
              <a:rPr lang="en-US"/>
              <a:t>Prisoner’s Dilemma</a:t>
            </a:r>
            <a:endParaRPr sz="2800">
              <a:solidFill>
                <a:schemeClr val="dk1"/>
              </a:solidFill>
              <a:latin typeface="Calibri"/>
              <a:ea typeface="Calibri"/>
              <a:cs typeface="Calibri"/>
              <a:sym typeface="Calibri"/>
            </a:endParaRPr>
          </a:p>
        </p:txBody>
      </p:sp>
      <p:pic>
        <p:nvPicPr>
          <p:cNvPr id="145" name="Shape 145"/>
          <p:cNvPicPr preferRelativeResize="0"/>
          <p:nvPr/>
        </p:nvPicPr>
        <p:blipFill>
          <a:blip r:embed="rId3">
            <a:alphaModFix/>
          </a:blip>
          <a:stretch>
            <a:fillRect/>
          </a:stretch>
        </p:blipFill>
        <p:spPr>
          <a:xfrm>
            <a:off x="999363" y="1625825"/>
            <a:ext cx="6810375" cy="1809750"/>
          </a:xfrm>
          <a:prstGeom prst="rect">
            <a:avLst/>
          </a:prstGeom>
          <a:noFill/>
          <a:ln>
            <a:noFill/>
          </a:ln>
        </p:spPr>
      </p:pic>
    </p:spTree>
  </p:cSld>
  <p:clrMapOvr>
    <a:masterClrMapping/>
  </p:clrMapOvr>
  <p:transition spd="slow">
    <p:fade thruBlk="1"/>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idx="1" type="body"/>
          </p:nvPr>
        </p:nvSpPr>
        <p:spPr>
          <a:xfrm>
            <a:off x="1440000" y="1574100"/>
            <a:ext cx="4831800" cy="3709800"/>
          </a:xfrm>
          <a:prstGeom prst="rect">
            <a:avLst/>
          </a:prstGeom>
          <a:noFill/>
          <a:ln>
            <a:noFill/>
          </a:ln>
        </p:spPr>
        <p:txBody>
          <a:bodyPr anchorCtr="0" anchor="t" bIns="45700" lIns="0" spcFirstLastPara="1" rIns="0" wrap="square" tIns="45700">
            <a:noAutofit/>
          </a:bodyPr>
          <a:lstStyle/>
          <a:p>
            <a:pPr indent="0" lvl="0" marL="0" marR="0" rtl="0" algn="l">
              <a:lnSpc>
                <a:spcPct val="100000"/>
              </a:lnSpc>
              <a:spcBef>
                <a:spcPts val="0"/>
              </a:spcBef>
              <a:spcAft>
                <a:spcPts val="0"/>
              </a:spcAft>
              <a:buNone/>
            </a:pPr>
            <a:r>
              <a:rPr lang="en-US" sz="3200"/>
              <a:t>       Love, and do as you will</a:t>
            </a:r>
            <a:endParaRPr sz="3200"/>
          </a:p>
        </p:txBody>
      </p:sp>
      <p:sp>
        <p:nvSpPr>
          <p:cNvPr id="151" name="Shape 151"/>
          <p:cNvSpPr txBox="1"/>
          <p:nvPr>
            <p:ph idx="1" type="body"/>
          </p:nvPr>
        </p:nvSpPr>
        <p:spPr>
          <a:xfrm>
            <a:off x="130175" y="44450"/>
            <a:ext cx="8910600" cy="504900"/>
          </a:xfrm>
          <a:prstGeom prst="rect">
            <a:avLst/>
          </a:prstGeom>
          <a:noFill/>
          <a:ln>
            <a:noFill/>
          </a:ln>
        </p:spPr>
        <p:txBody>
          <a:bodyPr anchorCtr="0" anchor="ctr" bIns="45700" lIns="0" spcFirstLastPara="1" rIns="91425" wrap="square" tIns="45700">
            <a:noAutofit/>
          </a:bodyPr>
          <a:lstStyle/>
          <a:p>
            <a:pPr indent="-165100" lvl="0" marL="342900" marR="0" rtl="0" algn="l">
              <a:spcBef>
                <a:spcPts val="0"/>
              </a:spcBef>
              <a:spcAft>
                <a:spcPts val="0"/>
              </a:spcAft>
              <a:buClr>
                <a:schemeClr val="dk1"/>
              </a:buClr>
              <a:buSzPts val="2800"/>
              <a:buFont typeface="Calibri"/>
              <a:buNone/>
            </a:pPr>
            <a:r>
              <a:t/>
            </a:r>
            <a:endParaRPr sz="2800">
              <a:solidFill>
                <a:schemeClr val="dk1"/>
              </a:solidFill>
              <a:latin typeface="Calibri"/>
              <a:ea typeface="Calibri"/>
              <a:cs typeface="Calibri"/>
              <a:sym typeface="Calibri"/>
            </a:endParaRPr>
          </a:p>
        </p:txBody>
      </p:sp>
      <p:sp>
        <p:nvSpPr>
          <p:cNvPr id="152" name="Shape 152"/>
          <p:cNvSpPr txBox="1"/>
          <p:nvPr>
            <p:ph idx="1" type="body"/>
          </p:nvPr>
        </p:nvSpPr>
        <p:spPr>
          <a:xfrm>
            <a:off x="397200" y="549350"/>
            <a:ext cx="8910600" cy="863700"/>
          </a:xfrm>
          <a:prstGeom prst="rect">
            <a:avLst/>
          </a:prstGeom>
          <a:noFill/>
          <a:ln>
            <a:noFill/>
          </a:ln>
        </p:spPr>
        <p:txBody>
          <a:bodyPr anchorCtr="0" anchor="ctr" bIns="45700" lIns="0" spcFirstLastPara="1" rIns="91425" wrap="square" tIns="45700">
            <a:noAutofit/>
          </a:bodyPr>
          <a:lstStyle/>
          <a:p>
            <a:pPr indent="0" lvl="0" marL="0" rtl="0" algn="ctr">
              <a:spcBef>
                <a:spcPts val="0"/>
              </a:spcBef>
              <a:spcAft>
                <a:spcPts val="0"/>
              </a:spcAft>
              <a:buNone/>
            </a:pPr>
            <a:r>
              <a:rPr lang="en-US"/>
              <a:t>Robert Axelrod</a:t>
            </a:r>
            <a:endParaRPr sz="2800">
              <a:solidFill>
                <a:schemeClr val="dk1"/>
              </a:solidFill>
              <a:latin typeface="Calibri"/>
              <a:ea typeface="Calibri"/>
              <a:cs typeface="Calibri"/>
              <a:sym typeface="Calibri"/>
            </a:endParaRPr>
          </a:p>
        </p:txBody>
      </p:sp>
      <p:pic>
        <p:nvPicPr>
          <p:cNvPr id="153" name="Shape 153"/>
          <p:cNvPicPr preferRelativeResize="0"/>
          <p:nvPr/>
        </p:nvPicPr>
        <p:blipFill>
          <a:blip r:embed="rId3">
            <a:alphaModFix/>
          </a:blip>
          <a:stretch>
            <a:fillRect/>
          </a:stretch>
        </p:blipFill>
        <p:spPr>
          <a:xfrm>
            <a:off x="5849150" y="2592100"/>
            <a:ext cx="1830850" cy="2743524"/>
          </a:xfrm>
          <a:prstGeom prst="rect">
            <a:avLst/>
          </a:prstGeom>
          <a:noFill/>
          <a:ln>
            <a:noFill/>
          </a:ln>
        </p:spPr>
      </p:pic>
      <p:pic>
        <p:nvPicPr>
          <p:cNvPr id="154" name="Shape 154"/>
          <p:cNvPicPr preferRelativeResize="0"/>
          <p:nvPr/>
        </p:nvPicPr>
        <p:blipFill>
          <a:blip r:embed="rId4">
            <a:alphaModFix/>
          </a:blip>
          <a:stretch>
            <a:fillRect/>
          </a:stretch>
        </p:blipFill>
        <p:spPr>
          <a:xfrm>
            <a:off x="532800" y="2592100"/>
            <a:ext cx="2095500" cy="2676525"/>
          </a:xfrm>
          <a:prstGeom prst="rect">
            <a:avLst/>
          </a:prstGeom>
          <a:noFill/>
          <a:ln>
            <a:noFill/>
          </a:ln>
        </p:spPr>
      </p:pic>
    </p:spTree>
  </p:cSld>
  <p:clrMapOvr>
    <a:masterClrMapping/>
  </p:clrMapOvr>
  <p:transition spd="slow">
    <p:fade thruBlk="1"/>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idx="1" type="body"/>
          </p:nvPr>
        </p:nvSpPr>
        <p:spPr>
          <a:xfrm>
            <a:off x="397200" y="1625827"/>
            <a:ext cx="7282800" cy="3709800"/>
          </a:xfrm>
          <a:prstGeom prst="rect">
            <a:avLst/>
          </a:prstGeom>
          <a:noFill/>
          <a:ln>
            <a:noFill/>
          </a:ln>
        </p:spPr>
        <p:txBody>
          <a:bodyPr anchorCtr="0" anchor="t" bIns="45700" lIns="0" spcFirstLastPara="1" rIns="0" wrap="square" tIns="45700">
            <a:noAutofit/>
          </a:bodyPr>
          <a:lstStyle/>
          <a:p>
            <a:pPr indent="-431800" lvl="0" marL="457200" marR="0" rtl="0" algn="l">
              <a:lnSpc>
                <a:spcPct val="100000"/>
              </a:lnSpc>
              <a:spcBef>
                <a:spcPts val="0"/>
              </a:spcBef>
              <a:spcAft>
                <a:spcPts val="0"/>
              </a:spcAft>
              <a:buSzPts val="3200"/>
              <a:buChar char="-"/>
            </a:pPr>
            <a:r>
              <a:rPr lang="en-US" sz="3200"/>
              <a:t>the promotion of one’s own good is in accordance with morality.</a:t>
            </a:r>
            <a:endParaRPr sz="3200"/>
          </a:p>
          <a:p>
            <a:pPr indent="-431800" lvl="0" marL="457200" marR="0" rtl="0" algn="l">
              <a:lnSpc>
                <a:spcPct val="100000"/>
              </a:lnSpc>
              <a:spcBef>
                <a:spcPts val="0"/>
              </a:spcBef>
              <a:spcAft>
                <a:spcPts val="0"/>
              </a:spcAft>
              <a:buSzPts val="3200"/>
              <a:buChar char="-"/>
            </a:pPr>
            <a:r>
              <a:rPr lang="en-US" sz="3200"/>
              <a:t>the individual aims at her own greatest good</a:t>
            </a:r>
            <a:endParaRPr sz="3200"/>
          </a:p>
        </p:txBody>
      </p:sp>
      <p:sp>
        <p:nvSpPr>
          <p:cNvPr id="160" name="Shape 160"/>
          <p:cNvSpPr txBox="1"/>
          <p:nvPr>
            <p:ph idx="1" type="body"/>
          </p:nvPr>
        </p:nvSpPr>
        <p:spPr>
          <a:xfrm>
            <a:off x="130175" y="44450"/>
            <a:ext cx="8910600" cy="504900"/>
          </a:xfrm>
          <a:prstGeom prst="rect">
            <a:avLst/>
          </a:prstGeom>
          <a:noFill/>
          <a:ln>
            <a:noFill/>
          </a:ln>
        </p:spPr>
        <p:txBody>
          <a:bodyPr anchorCtr="0" anchor="ctr" bIns="45700" lIns="0" spcFirstLastPara="1" rIns="91425" wrap="square" tIns="45700">
            <a:noAutofit/>
          </a:bodyPr>
          <a:lstStyle/>
          <a:p>
            <a:pPr indent="-165100" lvl="0" marL="342900" marR="0" rtl="0" algn="l">
              <a:spcBef>
                <a:spcPts val="0"/>
              </a:spcBef>
              <a:spcAft>
                <a:spcPts val="0"/>
              </a:spcAft>
              <a:buClr>
                <a:schemeClr val="dk1"/>
              </a:buClr>
              <a:buSzPts val="2800"/>
              <a:buFont typeface="Calibri"/>
              <a:buNone/>
            </a:pPr>
            <a:r>
              <a:t/>
            </a:r>
            <a:endParaRPr sz="2800">
              <a:solidFill>
                <a:schemeClr val="dk1"/>
              </a:solidFill>
              <a:latin typeface="Calibri"/>
              <a:ea typeface="Calibri"/>
              <a:cs typeface="Calibri"/>
              <a:sym typeface="Calibri"/>
            </a:endParaRPr>
          </a:p>
        </p:txBody>
      </p:sp>
      <p:sp>
        <p:nvSpPr>
          <p:cNvPr id="161" name="Shape 161"/>
          <p:cNvSpPr txBox="1"/>
          <p:nvPr>
            <p:ph idx="1" type="body"/>
          </p:nvPr>
        </p:nvSpPr>
        <p:spPr>
          <a:xfrm>
            <a:off x="130175" y="549275"/>
            <a:ext cx="8910600" cy="863700"/>
          </a:xfrm>
          <a:prstGeom prst="rect">
            <a:avLst/>
          </a:prstGeom>
          <a:noFill/>
          <a:ln>
            <a:noFill/>
          </a:ln>
        </p:spPr>
        <p:txBody>
          <a:bodyPr anchorCtr="0" anchor="ctr" bIns="45700" lIns="0" spcFirstLastPara="1" rIns="91425" wrap="square" tIns="45700">
            <a:noAutofit/>
          </a:bodyPr>
          <a:lstStyle/>
          <a:p>
            <a:pPr indent="0" lvl="0" marL="0" rtl="0">
              <a:spcBef>
                <a:spcPts val="0"/>
              </a:spcBef>
              <a:spcAft>
                <a:spcPts val="0"/>
              </a:spcAft>
              <a:buNone/>
            </a:pPr>
            <a:r>
              <a:rPr lang="en-US" sz="3200"/>
              <a:t>Ethical</a:t>
            </a:r>
            <a:r>
              <a:rPr lang="en-US" sz="3200"/>
              <a:t> Egoism</a:t>
            </a:r>
            <a:endParaRPr sz="2800">
              <a:solidFill>
                <a:schemeClr val="dk1"/>
              </a:solidFill>
              <a:latin typeface="Calibri"/>
              <a:ea typeface="Calibri"/>
              <a:cs typeface="Calibri"/>
              <a:sym typeface="Calibri"/>
            </a:endParaRPr>
          </a:p>
        </p:txBody>
      </p:sp>
    </p:spTree>
  </p:cSld>
  <p:clrMapOvr>
    <a:masterClrMapping/>
  </p:clrMapOvr>
  <p:transition spd="slow">
    <p:fade thruBlk="1"/>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idx="1" type="body"/>
          </p:nvPr>
        </p:nvSpPr>
        <p:spPr>
          <a:xfrm>
            <a:off x="397200" y="1625827"/>
            <a:ext cx="7282800" cy="3709800"/>
          </a:xfrm>
          <a:prstGeom prst="rect">
            <a:avLst/>
          </a:prstGeom>
          <a:noFill/>
          <a:ln>
            <a:noFill/>
          </a:ln>
        </p:spPr>
        <p:txBody>
          <a:bodyPr anchorCtr="0" anchor="t" bIns="45700" lIns="0" spcFirstLastPara="1" rIns="0" wrap="square" tIns="45700">
            <a:noAutofit/>
          </a:bodyPr>
          <a:lstStyle/>
          <a:p>
            <a:pPr indent="0" lvl="0" marL="0" marR="0" rtl="0" algn="l">
              <a:lnSpc>
                <a:spcPct val="100000"/>
              </a:lnSpc>
              <a:spcBef>
                <a:spcPts val="0"/>
              </a:spcBef>
              <a:spcAft>
                <a:spcPts val="0"/>
              </a:spcAft>
              <a:buNone/>
            </a:pPr>
            <a:r>
              <a:t/>
            </a:r>
            <a:endParaRPr sz="3200"/>
          </a:p>
        </p:txBody>
      </p:sp>
      <p:sp>
        <p:nvSpPr>
          <p:cNvPr id="167" name="Shape 167"/>
          <p:cNvSpPr txBox="1"/>
          <p:nvPr>
            <p:ph idx="1" type="body"/>
          </p:nvPr>
        </p:nvSpPr>
        <p:spPr>
          <a:xfrm>
            <a:off x="130175" y="44450"/>
            <a:ext cx="8910600" cy="504900"/>
          </a:xfrm>
          <a:prstGeom prst="rect">
            <a:avLst/>
          </a:prstGeom>
          <a:noFill/>
          <a:ln>
            <a:noFill/>
          </a:ln>
        </p:spPr>
        <p:txBody>
          <a:bodyPr anchorCtr="0" anchor="ctr" bIns="45700" lIns="0" spcFirstLastPara="1" rIns="91425" wrap="square" tIns="45700">
            <a:noAutofit/>
          </a:bodyPr>
          <a:lstStyle/>
          <a:p>
            <a:pPr indent="-165100" lvl="0" marL="342900" marR="0" rtl="0" algn="l">
              <a:spcBef>
                <a:spcPts val="0"/>
              </a:spcBef>
              <a:spcAft>
                <a:spcPts val="0"/>
              </a:spcAft>
              <a:buClr>
                <a:schemeClr val="dk1"/>
              </a:buClr>
              <a:buSzPts val="2800"/>
              <a:buFont typeface="Calibri"/>
              <a:buNone/>
            </a:pPr>
            <a:r>
              <a:t/>
            </a:r>
            <a:endParaRPr sz="2800">
              <a:solidFill>
                <a:schemeClr val="dk1"/>
              </a:solidFill>
              <a:latin typeface="Calibri"/>
              <a:ea typeface="Calibri"/>
              <a:cs typeface="Calibri"/>
              <a:sym typeface="Calibri"/>
            </a:endParaRPr>
          </a:p>
        </p:txBody>
      </p:sp>
      <p:sp>
        <p:nvSpPr>
          <p:cNvPr id="168" name="Shape 168"/>
          <p:cNvSpPr txBox="1"/>
          <p:nvPr>
            <p:ph idx="1" type="body"/>
          </p:nvPr>
        </p:nvSpPr>
        <p:spPr>
          <a:xfrm>
            <a:off x="130175" y="549275"/>
            <a:ext cx="8910600" cy="863700"/>
          </a:xfrm>
          <a:prstGeom prst="rect">
            <a:avLst/>
          </a:prstGeom>
          <a:noFill/>
          <a:ln>
            <a:noFill/>
          </a:ln>
        </p:spPr>
        <p:txBody>
          <a:bodyPr anchorCtr="0" anchor="ctr" bIns="45700" lIns="0" spcFirstLastPara="1" rIns="91425" wrap="square" tIns="45700">
            <a:noAutofit/>
          </a:bodyPr>
          <a:lstStyle/>
          <a:p>
            <a:pPr indent="0" lvl="0" marL="0" rtl="0" algn="ctr">
              <a:spcBef>
                <a:spcPts val="0"/>
              </a:spcBef>
              <a:spcAft>
                <a:spcPts val="0"/>
              </a:spcAft>
              <a:buNone/>
            </a:pPr>
            <a:r>
              <a:rPr lang="en-US"/>
              <a:t>Robinson Crusoe</a:t>
            </a:r>
            <a:endParaRPr sz="2800">
              <a:solidFill>
                <a:schemeClr val="dk1"/>
              </a:solidFill>
              <a:latin typeface="Calibri"/>
              <a:ea typeface="Calibri"/>
              <a:cs typeface="Calibri"/>
              <a:sym typeface="Calibri"/>
            </a:endParaRPr>
          </a:p>
        </p:txBody>
      </p:sp>
      <p:pic>
        <p:nvPicPr>
          <p:cNvPr id="169" name="Shape 169"/>
          <p:cNvPicPr preferRelativeResize="0"/>
          <p:nvPr/>
        </p:nvPicPr>
        <p:blipFill>
          <a:blip r:embed="rId3">
            <a:alphaModFix/>
          </a:blip>
          <a:stretch>
            <a:fillRect/>
          </a:stretch>
        </p:blipFill>
        <p:spPr>
          <a:xfrm>
            <a:off x="2177500" y="1878488"/>
            <a:ext cx="4272625" cy="3204475"/>
          </a:xfrm>
          <a:prstGeom prst="rect">
            <a:avLst/>
          </a:prstGeom>
          <a:noFill/>
          <a:ln>
            <a:noFill/>
          </a:ln>
        </p:spPr>
      </p:pic>
    </p:spTree>
  </p:cSld>
  <p:clrMapOvr>
    <a:masterClrMapping/>
  </p:clrMapOvr>
  <p:transition spd="slow">
    <p:fade thruBlk="1"/>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idx="1" type="body"/>
          </p:nvPr>
        </p:nvSpPr>
        <p:spPr>
          <a:xfrm>
            <a:off x="397200" y="1625827"/>
            <a:ext cx="7282800" cy="3709800"/>
          </a:xfrm>
          <a:prstGeom prst="rect">
            <a:avLst/>
          </a:prstGeom>
          <a:noFill/>
          <a:ln>
            <a:noFill/>
          </a:ln>
        </p:spPr>
        <p:txBody>
          <a:bodyPr anchorCtr="0" anchor="t" bIns="45700" lIns="0" spcFirstLastPara="1" rIns="0" wrap="square" tIns="45700">
            <a:noAutofit/>
          </a:bodyPr>
          <a:lstStyle/>
          <a:p>
            <a:pPr indent="-431800" lvl="0" marL="457200" marR="0" rtl="0" algn="l">
              <a:lnSpc>
                <a:spcPct val="100000"/>
              </a:lnSpc>
              <a:spcBef>
                <a:spcPts val="0"/>
              </a:spcBef>
              <a:spcAft>
                <a:spcPts val="0"/>
              </a:spcAft>
              <a:buSzPts val="3200"/>
              <a:buChar char="-"/>
            </a:pPr>
            <a:r>
              <a:rPr lang="en-US" sz="3200"/>
              <a:t>Morally acceptable if it leads to morally acceptable ends</a:t>
            </a:r>
            <a:endParaRPr sz="3200"/>
          </a:p>
        </p:txBody>
      </p:sp>
      <p:sp>
        <p:nvSpPr>
          <p:cNvPr id="175" name="Shape 175"/>
          <p:cNvSpPr txBox="1"/>
          <p:nvPr>
            <p:ph idx="1" type="body"/>
          </p:nvPr>
        </p:nvSpPr>
        <p:spPr>
          <a:xfrm>
            <a:off x="130175" y="44450"/>
            <a:ext cx="8910600" cy="504900"/>
          </a:xfrm>
          <a:prstGeom prst="rect">
            <a:avLst/>
          </a:prstGeom>
          <a:noFill/>
          <a:ln>
            <a:noFill/>
          </a:ln>
        </p:spPr>
        <p:txBody>
          <a:bodyPr anchorCtr="0" anchor="ctr" bIns="45700" lIns="0" spcFirstLastPara="1" rIns="91425" wrap="square" tIns="45700">
            <a:noAutofit/>
          </a:bodyPr>
          <a:lstStyle/>
          <a:p>
            <a:pPr indent="-165100" lvl="0" marL="342900" marR="0" rtl="0" algn="l">
              <a:spcBef>
                <a:spcPts val="0"/>
              </a:spcBef>
              <a:spcAft>
                <a:spcPts val="0"/>
              </a:spcAft>
              <a:buClr>
                <a:schemeClr val="dk1"/>
              </a:buClr>
              <a:buSzPts val="2800"/>
              <a:buFont typeface="Calibri"/>
              <a:buNone/>
            </a:pPr>
            <a:r>
              <a:t/>
            </a:r>
            <a:endParaRPr sz="2800">
              <a:solidFill>
                <a:schemeClr val="dk1"/>
              </a:solidFill>
              <a:latin typeface="Calibri"/>
              <a:ea typeface="Calibri"/>
              <a:cs typeface="Calibri"/>
              <a:sym typeface="Calibri"/>
            </a:endParaRPr>
          </a:p>
        </p:txBody>
      </p:sp>
      <p:sp>
        <p:nvSpPr>
          <p:cNvPr id="176" name="Shape 176"/>
          <p:cNvSpPr txBox="1"/>
          <p:nvPr>
            <p:ph idx="1" type="body"/>
          </p:nvPr>
        </p:nvSpPr>
        <p:spPr>
          <a:xfrm>
            <a:off x="130175" y="549275"/>
            <a:ext cx="8910600" cy="863700"/>
          </a:xfrm>
          <a:prstGeom prst="rect">
            <a:avLst/>
          </a:prstGeom>
          <a:noFill/>
          <a:ln>
            <a:noFill/>
          </a:ln>
        </p:spPr>
        <p:txBody>
          <a:bodyPr anchorCtr="0" anchor="ctr" bIns="45700" lIns="0" spcFirstLastPara="1" rIns="91425" wrap="square" tIns="45700">
            <a:noAutofit/>
          </a:bodyPr>
          <a:lstStyle/>
          <a:p>
            <a:pPr indent="0" lvl="0" marL="0" rtl="0">
              <a:spcBef>
                <a:spcPts val="0"/>
              </a:spcBef>
              <a:spcAft>
                <a:spcPts val="0"/>
              </a:spcAft>
              <a:buNone/>
            </a:pPr>
            <a:r>
              <a:rPr lang="en-US" sz="3200"/>
              <a:t>Conditional</a:t>
            </a:r>
            <a:r>
              <a:rPr lang="en-US" sz="3200"/>
              <a:t> Egoism</a:t>
            </a:r>
            <a:endParaRPr sz="2800">
              <a:solidFill>
                <a:schemeClr val="dk1"/>
              </a:solidFill>
              <a:latin typeface="Calibri"/>
              <a:ea typeface="Calibri"/>
              <a:cs typeface="Calibri"/>
              <a:sym typeface="Calibri"/>
            </a:endParaRPr>
          </a:p>
        </p:txBody>
      </p:sp>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 name="Shape 41"/>
        <p:cNvGrpSpPr/>
        <p:nvPr/>
      </p:nvGrpSpPr>
      <p:grpSpPr>
        <a:xfrm>
          <a:off x="0" y="0"/>
          <a:ext cx="0" cy="0"/>
          <a:chOff x="0" y="0"/>
          <a:chExt cx="0" cy="0"/>
        </a:xfrm>
      </p:grpSpPr>
      <p:sp>
        <p:nvSpPr>
          <p:cNvPr id="42" name="Shape 42"/>
          <p:cNvSpPr txBox="1"/>
          <p:nvPr>
            <p:ph idx="1" type="body"/>
          </p:nvPr>
        </p:nvSpPr>
        <p:spPr>
          <a:xfrm>
            <a:off x="79737" y="1714312"/>
            <a:ext cx="8893200" cy="1728900"/>
          </a:xfrm>
          <a:prstGeom prst="rect">
            <a:avLst/>
          </a:prstGeom>
          <a:noFill/>
          <a:ln>
            <a:noFill/>
          </a:ln>
        </p:spPr>
        <p:txBody>
          <a:bodyPr anchorCtr="0" anchor="ctr" bIns="45700" lIns="0" spcFirstLastPara="1" rIns="91425" wrap="square" tIns="45700">
            <a:noAutofit/>
          </a:bodyPr>
          <a:lstStyle/>
          <a:p>
            <a:pPr indent="0" lvl="0" marL="0" marR="0" rtl="0" algn="ctr">
              <a:lnSpc>
                <a:spcPct val="100000"/>
              </a:lnSpc>
              <a:spcBef>
                <a:spcPts val="0"/>
              </a:spcBef>
              <a:spcAft>
                <a:spcPts val="0"/>
              </a:spcAft>
              <a:buClr>
                <a:schemeClr val="dk1"/>
              </a:buClr>
              <a:buSzPts val="5400"/>
              <a:buFont typeface="Calibri"/>
              <a:buNone/>
            </a:pPr>
            <a:r>
              <a:rPr lang="en-US"/>
              <a:t>Behram ÇELEN</a:t>
            </a:r>
            <a:endParaRPr b="1" sz="5400">
              <a:solidFill>
                <a:schemeClr val="dk1"/>
              </a:solidFill>
              <a:latin typeface="Calibri"/>
              <a:ea typeface="Calibri"/>
              <a:cs typeface="Calibri"/>
              <a:sym typeface="Calibri"/>
            </a:endParaRPr>
          </a:p>
        </p:txBody>
      </p:sp>
      <p:sp>
        <p:nvSpPr>
          <p:cNvPr id="43" name="Shape 43"/>
          <p:cNvSpPr txBox="1"/>
          <p:nvPr/>
        </p:nvSpPr>
        <p:spPr>
          <a:xfrm>
            <a:off x="3417575" y="3828625"/>
            <a:ext cx="1941000" cy="494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sz="1800" u="sng">
                <a:solidFill>
                  <a:schemeClr val="hlink"/>
                </a:solidFill>
                <a:hlinkClick r:id="rId3"/>
              </a:rPr>
              <a:t>http://behram.org</a:t>
            </a:r>
            <a:endParaRPr sz="1800"/>
          </a:p>
        </p:txBody>
      </p:sp>
      <p:pic>
        <p:nvPicPr>
          <p:cNvPr id="44" name="Shape 44"/>
          <p:cNvPicPr preferRelativeResize="0"/>
          <p:nvPr/>
        </p:nvPicPr>
        <p:blipFill>
          <a:blip r:embed="rId4">
            <a:alphaModFix/>
          </a:blip>
          <a:stretch>
            <a:fillRect/>
          </a:stretch>
        </p:blipFill>
        <p:spPr>
          <a:xfrm>
            <a:off x="3523625" y="213125"/>
            <a:ext cx="1728900" cy="1728900"/>
          </a:xfrm>
          <a:prstGeom prst="rect">
            <a:avLst/>
          </a:prstGeom>
          <a:noFill/>
          <a:ln>
            <a:noFill/>
          </a:ln>
        </p:spPr>
      </p:pic>
    </p:spTree>
  </p:cSld>
  <p:clrMapOvr>
    <a:masterClrMapping/>
  </p:clrMapOvr>
  <p:transition spd="slow">
    <p:fade thruBlk="1"/>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idx="1" type="body"/>
          </p:nvPr>
        </p:nvSpPr>
        <p:spPr>
          <a:xfrm>
            <a:off x="3099300" y="1557325"/>
            <a:ext cx="4839600" cy="4250400"/>
          </a:xfrm>
          <a:prstGeom prst="rect">
            <a:avLst/>
          </a:prstGeom>
          <a:noFill/>
          <a:ln>
            <a:noFill/>
          </a:ln>
        </p:spPr>
        <p:txBody>
          <a:bodyPr anchorCtr="0" anchor="t" bIns="45700" lIns="0" spcFirstLastPara="1" rIns="0" wrap="square" tIns="45700">
            <a:noAutofit/>
          </a:bodyPr>
          <a:lstStyle/>
          <a:p>
            <a:pPr indent="-381000" lvl="0" marL="457200" marR="0" rtl="0" algn="l">
              <a:lnSpc>
                <a:spcPct val="100000"/>
              </a:lnSpc>
              <a:spcBef>
                <a:spcPts val="0"/>
              </a:spcBef>
              <a:spcAft>
                <a:spcPts val="0"/>
              </a:spcAft>
              <a:buSzPts val="2400"/>
              <a:buChar char="-"/>
            </a:pPr>
            <a:r>
              <a:rPr lang="en-US" sz="2400"/>
              <a:t>It is not from the benevolence of the butcher, the brewer, or the baker, that we expect our dinner, but from their regard to their own interest. We address ourselves, not to their humanity but to their self-love, and never talk to them of our own necessities but of their advantages</a:t>
            </a:r>
            <a:endParaRPr sz="2400"/>
          </a:p>
        </p:txBody>
      </p:sp>
      <p:sp>
        <p:nvSpPr>
          <p:cNvPr id="182" name="Shape 182"/>
          <p:cNvSpPr txBox="1"/>
          <p:nvPr>
            <p:ph idx="1" type="body"/>
          </p:nvPr>
        </p:nvSpPr>
        <p:spPr>
          <a:xfrm>
            <a:off x="130175" y="44450"/>
            <a:ext cx="8910600" cy="504900"/>
          </a:xfrm>
          <a:prstGeom prst="rect">
            <a:avLst/>
          </a:prstGeom>
          <a:noFill/>
          <a:ln>
            <a:noFill/>
          </a:ln>
        </p:spPr>
        <p:txBody>
          <a:bodyPr anchorCtr="0" anchor="ctr" bIns="45700" lIns="0" spcFirstLastPara="1" rIns="91425" wrap="square" tIns="45700">
            <a:noAutofit/>
          </a:bodyPr>
          <a:lstStyle/>
          <a:p>
            <a:pPr indent="-165100" lvl="0" marL="342900" marR="0" rtl="0" algn="l">
              <a:spcBef>
                <a:spcPts val="0"/>
              </a:spcBef>
              <a:spcAft>
                <a:spcPts val="0"/>
              </a:spcAft>
              <a:buClr>
                <a:schemeClr val="dk1"/>
              </a:buClr>
              <a:buSzPts val="2800"/>
              <a:buFont typeface="Calibri"/>
              <a:buNone/>
            </a:pPr>
            <a:r>
              <a:t/>
            </a:r>
            <a:endParaRPr sz="2800">
              <a:solidFill>
                <a:schemeClr val="dk1"/>
              </a:solidFill>
              <a:latin typeface="Calibri"/>
              <a:ea typeface="Calibri"/>
              <a:cs typeface="Calibri"/>
              <a:sym typeface="Calibri"/>
            </a:endParaRPr>
          </a:p>
        </p:txBody>
      </p:sp>
      <p:sp>
        <p:nvSpPr>
          <p:cNvPr id="183" name="Shape 183"/>
          <p:cNvSpPr txBox="1"/>
          <p:nvPr>
            <p:ph idx="1" type="body"/>
          </p:nvPr>
        </p:nvSpPr>
        <p:spPr>
          <a:xfrm>
            <a:off x="130175" y="549275"/>
            <a:ext cx="8910600" cy="863700"/>
          </a:xfrm>
          <a:prstGeom prst="rect">
            <a:avLst/>
          </a:prstGeom>
          <a:noFill/>
          <a:ln>
            <a:noFill/>
          </a:ln>
        </p:spPr>
        <p:txBody>
          <a:bodyPr anchorCtr="0" anchor="ctr" bIns="45700" lIns="0" spcFirstLastPara="1" rIns="91425" wrap="square" tIns="45700">
            <a:noAutofit/>
          </a:bodyPr>
          <a:lstStyle/>
          <a:p>
            <a:pPr indent="0" lvl="0" marL="0" rtl="0">
              <a:spcBef>
                <a:spcPts val="0"/>
              </a:spcBef>
              <a:spcAft>
                <a:spcPts val="0"/>
              </a:spcAft>
              <a:buClr>
                <a:srgbClr val="000000"/>
              </a:buClr>
              <a:buSzPts val="1100"/>
              <a:buFont typeface="Arial"/>
              <a:buNone/>
            </a:pPr>
            <a:r>
              <a:rPr lang="en-US" sz="3200"/>
              <a:t> Wealth of Nations - Adam Smith</a:t>
            </a:r>
            <a:endParaRPr sz="2800">
              <a:solidFill>
                <a:schemeClr val="dk1"/>
              </a:solidFill>
              <a:latin typeface="Calibri"/>
              <a:ea typeface="Calibri"/>
              <a:cs typeface="Calibri"/>
              <a:sym typeface="Calibri"/>
            </a:endParaRPr>
          </a:p>
        </p:txBody>
      </p:sp>
      <p:pic>
        <p:nvPicPr>
          <p:cNvPr id="184" name="Shape 184"/>
          <p:cNvPicPr preferRelativeResize="0"/>
          <p:nvPr/>
        </p:nvPicPr>
        <p:blipFill>
          <a:blip r:embed="rId3">
            <a:alphaModFix/>
          </a:blip>
          <a:stretch>
            <a:fillRect/>
          </a:stretch>
        </p:blipFill>
        <p:spPr>
          <a:xfrm>
            <a:off x="689675" y="2085600"/>
            <a:ext cx="1980500" cy="2458550"/>
          </a:xfrm>
          <a:prstGeom prst="rect">
            <a:avLst/>
          </a:prstGeom>
          <a:noFill/>
          <a:ln>
            <a:noFill/>
          </a:ln>
        </p:spPr>
      </p:pic>
    </p:spTree>
  </p:cSld>
  <p:clrMapOvr>
    <a:masterClrMapping/>
  </p:clrMapOvr>
  <p:transition spd="slow">
    <p:fade thruBlk="1"/>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idx="1" type="body"/>
          </p:nvPr>
        </p:nvSpPr>
        <p:spPr>
          <a:xfrm>
            <a:off x="397200" y="1625827"/>
            <a:ext cx="7282800" cy="3709800"/>
          </a:xfrm>
          <a:prstGeom prst="rect">
            <a:avLst/>
          </a:prstGeom>
          <a:noFill/>
          <a:ln>
            <a:noFill/>
          </a:ln>
        </p:spPr>
        <p:txBody>
          <a:bodyPr anchorCtr="0" anchor="t" bIns="45700" lIns="0" spcFirstLastPara="1" rIns="0" wrap="square" tIns="45700">
            <a:noAutofit/>
          </a:bodyPr>
          <a:lstStyle/>
          <a:p>
            <a:pPr indent="0" lvl="0" marL="0" marR="0" rtl="0" algn="l">
              <a:lnSpc>
                <a:spcPct val="100000"/>
              </a:lnSpc>
              <a:spcBef>
                <a:spcPts val="0"/>
              </a:spcBef>
              <a:spcAft>
                <a:spcPts val="0"/>
              </a:spcAft>
              <a:buNone/>
            </a:pPr>
            <a:r>
              <a:t/>
            </a:r>
            <a:endParaRPr sz="3200"/>
          </a:p>
        </p:txBody>
      </p:sp>
      <p:sp>
        <p:nvSpPr>
          <p:cNvPr id="190" name="Shape 190"/>
          <p:cNvSpPr txBox="1"/>
          <p:nvPr>
            <p:ph idx="1" type="body"/>
          </p:nvPr>
        </p:nvSpPr>
        <p:spPr>
          <a:xfrm>
            <a:off x="130175" y="44450"/>
            <a:ext cx="8910600" cy="504900"/>
          </a:xfrm>
          <a:prstGeom prst="rect">
            <a:avLst/>
          </a:prstGeom>
          <a:noFill/>
          <a:ln>
            <a:noFill/>
          </a:ln>
        </p:spPr>
        <p:txBody>
          <a:bodyPr anchorCtr="0" anchor="ctr" bIns="45700" lIns="0" spcFirstLastPara="1" rIns="91425" wrap="square" tIns="45700">
            <a:noAutofit/>
          </a:bodyPr>
          <a:lstStyle/>
          <a:p>
            <a:pPr indent="-165100" lvl="0" marL="342900" marR="0" rtl="0" algn="l">
              <a:spcBef>
                <a:spcPts val="0"/>
              </a:spcBef>
              <a:spcAft>
                <a:spcPts val="0"/>
              </a:spcAft>
              <a:buClr>
                <a:schemeClr val="dk1"/>
              </a:buClr>
              <a:buSzPts val="2800"/>
              <a:buFont typeface="Calibri"/>
              <a:buNone/>
            </a:pPr>
            <a:r>
              <a:t/>
            </a:r>
            <a:endParaRPr sz="2800">
              <a:solidFill>
                <a:schemeClr val="dk1"/>
              </a:solidFill>
              <a:latin typeface="Calibri"/>
              <a:ea typeface="Calibri"/>
              <a:cs typeface="Calibri"/>
              <a:sym typeface="Calibri"/>
            </a:endParaRPr>
          </a:p>
        </p:txBody>
      </p:sp>
      <p:sp>
        <p:nvSpPr>
          <p:cNvPr id="191" name="Shape 191"/>
          <p:cNvSpPr txBox="1"/>
          <p:nvPr>
            <p:ph idx="1" type="body"/>
          </p:nvPr>
        </p:nvSpPr>
        <p:spPr>
          <a:xfrm>
            <a:off x="130175" y="549275"/>
            <a:ext cx="8910600" cy="863700"/>
          </a:xfrm>
          <a:prstGeom prst="rect">
            <a:avLst/>
          </a:prstGeom>
          <a:noFill/>
          <a:ln>
            <a:noFill/>
          </a:ln>
        </p:spPr>
        <p:txBody>
          <a:bodyPr anchorCtr="0" anchor="ctr" bIns="45700" lIns="0" spcFirstLastPara="1" rIns="91425" wrap="square" tIns="45700">
            <a:noAutofit/>
          </a:bodyPr>
          <a:lstStyle/>
          <a:p>
            <a:pPr indent="0" lvl="0" marL="0" rtl="0" algn="ctr">
              <a:spcBef>
                <a:spcPts val="0"/>
              </a:spcBef>
              <a:spcAft>
                <a:spcPts val="0"/>
              </a:spcAft>
              <a:buNone/>
            </a:pPr>
            <a:r>
              <a:rPr lang="en-US"/>
              <a:t>Public Good Theory</a:t>
            </a:r>
            <a:endParaRPr sz="2800">
              <a:solidFill>
                <a:schemeClr val="dk1"/>
              </a:solidFill>
              <a:latin typeface="Calibri"/>
              <a:ea typeface="Calibri"/>
              <a:cs typeface="Calibri"/>
              <a:sym typeface="Calibri"/>
            </a:endParaRPr>
          </a:p>
        </p:txBody>
      </p:sp>
      <p:pic>
        <p:nvPicPr>
          <p:cNvPr id="192" name="Shape 192"/>
          <p:cNvPicPr preferRelativeResize="0"/>
          <p:nvPr/>
        </p:nvPicPr>
        <p:blipFill>
          <a:blip r:embed="rId3">
            <a:alphaModFix/>
          </a:blip>
          <a:stretch>
            <a:fillRect/>
          </a:stretch>
        </p:blipFill>
        <p:spPr>
          <a:xfrm>
            <a:off x="2399588" y="2057600"/>
            <a:ext cx="3278026" cy="3278026"/>
          </a:xfrm>
          <a:prstGeom prst="rect">
            <a:avLst/>
          </a:prstGeom>
          <a:noFill/>
          <a:ln>
            <a:noFill/>
          </a:ln>
        </p:spPr>
      </p:pic>
    </p:spTree>
  </p:cSld>
  <p:clrMapOvr>
    <a:masterClrMapping/>
  </p:clrMapOvr>
  <p:transition spd="slow">
    <p:fade thruBlk="1"/>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Shape 197"/>
          <p:cNvSpPr txBox="1"/>
          <p:nvPr>
            <p:ph idx="1" type="body"/>
          </p:nvPr>
        </p:nvSpPr>
        <p:spPr>
          <a:xfrm>
            <a:off x="397200" y="1625827"/>
            <a:ext cx="7282800" cy="3709800"/>
          </a:xfrm>
          <a:prstGeom prst="rect">
            <a:avLst/>
          </a:prstGeom>
          <a:noFill/>
          <a:ln>
            <a:noFill/>
          </a:ln>
        </p:spPr>
        <p:txBody>
          <a:bodyPr anchorCtr="0" anchor="t" bIns="45700" lIns="0" spcFirstLastPara="1" rIns="0" wrap="square" tIns="45700">
            <a:noAutofit/>
          </a:bodyPr>
          <a:lstStyle/>
          <a:p>
            <a:pPr indent="-431800" lvl="0" marL="457200" marR="0" rtl="0" algn="l">
              <a:lnSpc>
                <a:spcPct val="100000"/>
              </a:lnSpc>
              <a:spcBef>
                <a:spcPts val="0"/>
              </a:spcBef>
              <a:spcAft>
                <a:spcPts val="0"/>
              </a:spcAft>
              <a:buSzPts val="3200"/>
              <a:buChar char="-"/>
            </a:pPr>
            <a:r>
              <a:rPr lang="en-US" sz="3200"/>
              <a:t> All actions necessarily benefit the agent’s environment.</a:t>
            </a:r>
            <a:endParaRPr sz="3200"/>
          </a:p>
          <a:p>
            <a:pPr indent="-431800" lvl="0" marL="457200" marR="0" rtl="0" algn="l">
              <a:lnSpc>
                <a:spcPct val="100000"/>
              </a:lnSpc>
              <a:spcBef>
                <a:spcPts val="0"/>
              </a:spcBef>
              <a:spcAft>
                <a:spcPts val="0"/>
              </a:spcAft>
              <a:buSzPts val="3200"/>
              <a:buChar char="-"/>
            </a:pPr>
            <a:r>
              <a:rPr lang="en-US" sz="3200"/>
              <a:t>Some are born to rule and others are born to be ruled. - Aristotle</a:t>
            </a:r>
            <a:endParaRPr sz="3200"/>
          </a:p>
        </p:txBody>
      </p:sp>
      <p:sp>
        <p:nvSpPr>
          <p:cNvPr id="198" name="Shape 198"/>
          <p:cNvSpPr txBox="1"/>
          <p:nvPr>
            <p:ph idx="1" type="body"/>
          </p:nvPr>
        </p:nvSpPr>
        <p:spPr>
          <a:xfrm>
            <a:off x="130175" y="44450"/>
            <a:ext cx="8910600" cy="504900"/>
          </a:xfrm>
          <a:prstGeom prst="rect">
            <a:avLst/>
          </a:prstGeom>
          <a:noFill/>
          <a:ln>
            <a:noFill/>
          </a:ln>
        </p:spPr>
        <p:txBody>
          <a:bodyPr anchorCtr="0" anchor="ctr" bIns="45700" lIns="0" spcFirstLastPara="1" rIns="91425" wrap="square" tIns="45700">
            <a:noAutofit/>
          </a:bodyPr>
          <a:lstStyle/>
          <a:p>
            <a:pPr indent="-165100" lvl="0" marL="342900" marR="0" rtl="0" algn="l">
              <a:spcBef>
                <a:spcPts val="0"/>
              </a:spcBef>
              <a:spcAft>
                <a:spcPts val="0"/>
              </a:spcAft>
              <a:buClr>
                <a:schemeClr val="dk1"/>
              </a:buClr>
              <a:buSzPts val="2800"/>
              <a:buFont typeface="Calibri"/>
              <a:buNone/>
            </a:pPr>
            <a:r>
              <a:t/>
            </a:r>
            <a:endParaRPr sz="2800">
              <a:solidFill>
                <a:schemeClr val="dk1"/>
              </a:solidFill>
              <a:latin typeface="Calibri"/>
              <a:ea typeface="Calibri"/>
              <a:cs typeface="Calibri"/>
              <a:sym typeface="Calibri"/>
            </a:endParaRPr>
          </a:p>
        </p:txBody>
      </p:sp>
      <p:sp>
        <p:nvSpPr>
          <p:cNvPr id="199" name="Shape 199"/>
          <p:cNvSpPr txBox="1"/>
          <p:nvPr>
            <p:ph idx="1" type="body"/>
          </p:nvPr>
        </p:nvSpPr>
        <p:spPr>
          <a:xfrm>
            <a:off x="130175" y="549275"/>
            <a:ext cx="8910600" cy="863700"/>
          </a:xfrm>
          <a:prstGeom prst="rect">
            <a:avLst/>
          </a:prstGeom>
          <a:noFill/>
          <a:ln>
            <a:noFill/>
          </a:ln>
        </p:spPr>
        <p:txBody>
          <a:bodyPr anchorCtr="0" anchor="ctr" bIns="45700" lIns="0" spcFirstLastPara="1" rIns="91425" wrap="square" tIns="45700">
            <a:noAutofit/>
          </a:bodyPr>
          <a:lstStyle/>
          <a:p>
            <a:pPr indent="0" lvl="0" marL="0" rtl="0">
              <a:spcBef>
                <a:spcPts val="0"/>
              </a:spcBef>
              <a:spcAft>
                <a:spcPts val="0"/>
              </a:spcAft>
              <a:buNone/>
            </a:pPr>
            <a:r>
              <a:rPr lang="en-US"/>
              <a:t>Conclusion</a:t>
            </a:r>
            <a:endParaRPr sz="2800">
              <a:solidFill>
                <a:schemeClr val="dk1"/>
              </a:solidFill>
              <a:latin typeface="Calibri"/>
              <a:ea typeface="Calibri"/>
              <a:cs typeface="Calibri"/>
              <a:sym typeface="Calibri"/>
            </a:endParaRPr>
          </a:p>
        </p:txBody>
      </p:sp>
    </p:spTree>
  </p:cSld>
  <p:clrMapOvr>
    <a:masterClrMapping/>
  </p:clrMapOvr>
  <p:transition spd="slow">
    <p:fade thruBlk="1"/>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Shape 204"/>
          <p:cNvSpPr txBox="1"/>
          <p:nvPr>
            <p:ph idx="1" type="body"/>
          </p:nvPr>
        </p:nvSpPr>
        <p:spPr>
          <a:xfrm>
            <a:off x="397200" y="1625827"/>
            <a:ext cx="7282800" cy="3709800"/>
          </a:xfrm>
          <a:prstGeom prst="rect">
            <a:avLst/>
          </a:prstGeom>
          <a:noFill/>
          <a:ln>
            <a:noFill/>
          </a:ln>
        </p:spPr>
        <p:txBody>
          <a:bodyPr anchorCtr="0" anchor="t" bIns="45700" lIns="0" spcFirstLastPara="1" rIns="0" wrap="square" tIns="45700">
            <a:noAutofit/>
          </a:bodyPr>
          <a:lstStyle/>
          <a:p>
            <a:pPr indent="-342900" lvl="0" marL="457200" marR="0" rtl="0" algn="l">
              <a:lnSpc>
                <a:spcPct val="100000"/>
              </a:lnSpc>
              <a:spcBef>
                <a:spcPts val="0"/>
              </a:spcBef>
              <a:spcAft>
                <a:spcPts val="0"/>
              </a:spcAft>
              <a:buSzPts val="1800"/>
              <a:buChar char="-"/>
            </a:pPr>
            <a:r>
              <a:rPr lang="en-US" sz="1800" u="sng">
                <a:solidFill>
                  <a:schemeClr val="hlink"/>
                </a:solidFill>
                <a:hlinkClick r:id="rId3"/>
              </a:rPr>
              <a:t>http://www.iep.utm.edu/egoism/</a:t>
            </a:r>
            <a:endParaRPr sz="1800"/>
          </a:p>
          <a:p>
            <a:pPr indent="-342900" lvl="0" marL="457200" marR="0" rtl="0" algn="l">
              <a:lnSpc>
                <a:spcPct val="100000"/>
              </a:lnSpc>
              <a:spcBef>
                <a:spcPts val="0"/>
              </a:spcBef>
              <a:spcAft>
                <a:spcPts val="0"/>
              </a:spcAft>
              <a:buSzPts val="1800"/>
              <a:buChar char="-"/>
            </a:pPr>
            <a:r>
              <a:rPr lang="en-US" sz="1800"/>
              <a:t>Sidgwick, Henry. The Methods of Ethics. MacMillan: London, 1901.</a:t>
            </a:r>
            <a:endParaRPr sz="1800"/>
          </a:p>
          <a:p>
            <a:pPr indent="-342900" lvl="0" marL="457200" marR="0" rtl="0" algn="l">
              <a:lnSpc>
                <a:spcPct val="100000"/>
              </a:lnSpc>
              <a:spcBef>
                <a:spcPts val="0"/>
              </a:spcBef>
              <a:spcAft>
                <a:spcPts val="0"/>
              </a:spcAft>
              <a:buSzPts val="1800"/>
              <a:buChar char="-"/>
            </a:pPr>
            <a:r>
              <a:rPr lang="en-US" sz="1800" u="sng">
                <a:solidFill>
                  <a:schemeClr val="hlink"/>
                </a:solidFill>
                <a:hlinkClick r:id="rId4"/>
              </a:rPr>
              <a:t>https://plato.stanford.edu/entries/egoism/</a:t>
            </a:r>
            <a:endParaRPr sz="1800"/>
          </a:p>
          <a:p>
            <a:pPr indent="-342900" lvl="0" marL="457200" marR="0" rtl="0" algn="l">
              <a:lnSpc>
                <a:spcPct val="100000"/>
              </a:lnSpc>
              <a:spcBef>
                <a:spcPts val="0"/>
              </a:spcBef>
              <a:spcAft>
                <a:spcPts val="0"/>
              </a:spcAft>
              <a:buSzPts val="1800"/>
              <a:buChar char="-"/>
            </a:pPr>
            <a:r>
              <a:rPr lang="en-US" sz="1800"/>
              <a:t>Baier, K., 1958, The Moral Point of View, Ithaca: Cornell.</a:t>
            </a:r>
            <a:endParaRPr sz="1800"/>
          </a:p>
          <a:p>
            <a:pPr indent="-342900" lvl="0" marL="457200" marR="0" rtl="0" algn="l">
              <a:lnSpc>
                <a:spcPct val="100000"/>
              </a:lnSpc>
              <a:spcBef>
                <a:spcPts val="0"/>
              </a:spcBef>
              <a:spcAft>
                <a:spcPts val="0"/>
              </a:spcAft>
              <a:buSzPts val="1800"/>
              <a:buChar char="-"/>
            </a:pPr>
            <a:r>
              <a:rPr lang="en-US" sz="1800" u="sng">
                <a:solidFill>
                  <a:schemeClr val="hlink"/>
                </a:solidFill>
                <a:hlinkClick r:id="rId5"/>
              </a:rPr>
              <a:t>https://www.youtube.com/watch?v=aaz2_y692T4</a:t>
            </a:r>
            <a:endParaRPr sz="1800"/>
          </a:p>
          <a:p>
            <a:pPr indent="-342900" lvl="0" marL="457200" marR="0" rtl="0" algn="l">
              <a:lnSpc>
                <a:spcPct val="100000"/>
              </a:lnSpc>
              <a:spcBef>
                <a:spcPts val="0"/>
              </a:spcBef>
              <a:spcAft>
                <a:spcPts val="0"/>
              </a:spcAft>
              <a:buSzPts val="1800"/>
              <a:buChar char="-"/>
            </a:pPr>
            <a:r>
              <a:rPr lang="en-US" sz="1800"/>
              <a:t>Shaver, R., 1999, Rational Egoism, Cambridge: Cambridge University Press.</a:t>
            </a:r>
            <a:endParaRPr sz="1800"/>
          </a:p>
        </p:txBody>
      </p:sp>
      <p:sp>
        <p:nvSpPr>
          <p:cNvPr id="205" name="Shape 205"/>
          <p:cNvSpPr txBox="1"/>
          <p:nvPr>
            <p:ph idx="1" type="body"/>
          </p:nvPr>
        </p:nvSpPr>
        <p:spPr>
          <a:xfrm>
            <a:off x="130175" y="44450"/>
            <a:ext cx="8910600" cy="504900"/>
          </a:xfrm>
          <a:prstGeom prst="rect">
            <a:avLst/>
          </a:prstGeom>
          <a:noFill/>
          <a:ln>
            <a:noFill/>
          </a:ln>
        </p:spPr>
        <p:txBody>
          <a:bodyPr anchorCtr="0" anchor="ctr" bIns="45700" lIns="0" spcFirstLastPara="1" rIns="91425" wrap="square" tIns="45700">
            <a:noAutofit/>
          </a:bodyPr>
          <a:lstStyle/>
          <a:p>
            <a:pPr indent="-165100" lvl="0" marL="342900" marR="0" rtl="0" algn="l">
              <a:spcBef>
                <a:spcPts val="0"/>
              </a:spcBef>
              <a:spcAft>
                <a:spcPts val="0"/>
              </a:spcAft>
              <a:buClr>
                <a:schemeClr val="dk1"/>
              </a:buClr>
              <a:buSzPts val="2800"/>
              <a:buFont typeface="Calibri"/>
              <a:buNone/>
            </a:pPr>
            <a:r>
              <a:t/>
            </a:r>
            <a:endParaRPr sz="2800">
              <a:solidFill>
                <a:schemeClr val="dk1"/>
              </a:solidFill>
              <a:latin typeface="Calibri"/>
              <a:ea typeface="Calibri"/>
              <a:cs typeface="Calibri"/>
              <a:sym typeface="Calibri"/>
            </a:endParaRPr>
          </a:p>
        </p:txBody>
      </p:sp>
      <p:sp>
        <p:nvSpPr>
          <p:cNvPr id="206" name="Shape 206"/>
          <p:cNvSpPr txBox="1"/>
          <p:nvPr>
            <p:ph idx="1" type="body"/>
          </p:nvPr>
        </p:nvSpPr>
        <p:spPr>
          <a:xfrm>
            <a:off x="130175" y="549275"/>
            <a:ext cx="8910600" cy="863700"/>
          </a:xfrm>
          <a:prstGeom prst="rect">
            <a:avLst/>
          </a:prstGeom>
          <a:noFill/>
          <a:ln>
            <a:noFill/>
          </a:ln>
        </p:spPr>
        <p:txBody>
          <a:bodyPr anchorCtr="0" anchor="ctr" bIns="45700" lIns="0" spcFirstLastPara="1" rIns="91425" wrap="square" tIns="45700">
            <a:noAutofit/>
          </a:bodyPr>
          <a:lstStyle/>
          <a:p>
            <a:pPr indent="0" lvl="0" marL="0" rtl="0">
              <a:spcBef>
                <a:spcPts val="0"/>
              </a:spcBef>
              <a:spcAft>
                <a:spcPts val="0"/>
              </a:spcAft>
              <a:buNone/>
            </a:pPr>
            <a:r>
              <a:rPr lang="en-US"/>
              <a:t>References;</a:t>
            </a:r>
            <a:endParaRPr sz="2800">
              <a:solidFill>
                <a:schemeClr val="dk1"/>
              </a:solidFill>
              <a:latin typeface="Calibri"/>
              <a:ea typeface="Calibri"/>
              <a:cs typeface="Calibri"/>
              <a:sym typeface="Calibri"/>
            </a:endParaRPr>
          </a:p>
        </p:txBody>
      </p:sp>
    </p:spTree>
  </p:cSld>
  <p:clrMapOvr>
    <a:masterClrMapping/>
  </p:clrMapOvr>
  <p:transition spd="slow">
    <p:fade thruBlk="1"/>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idx="1" type="body"/>
          </p:nvPr>
        </p:nvSpPr>
        <p:spPr>
          <a:xfrm>
            <a:off x="397200" y="1625827"/>
            <a:ext cx="7282800" cy="3709800"/>
          </a:xfrm>
          <a:prstGeom prst="rect">
            <a:avLst/>
          </a:prstGeom>
          <a:noFill/>
          <a:ln>
            <a:noFill/>
          </a:ln>
        </p:spPr>
        <p:txBody>
          <a:bodyPr anchorCtr="0" anchor="t" bIns="45700" lIns="0" spcFirstLastPara="1" rIns="0" wrap="square" tIns="45700">
            <a:noAutofit/>
          </a:bodyPr>
          <a:lstStyle/>
          <a:p>
            <a:pPr indent="0" lvl="0" marL="0" marR="0" rtl="0" algn="ctr">
              <a:lnSpc>
                <a:spcPct val="100000"/>
              </a:lnSpc>
              <a:spcBef>
                <a:spcPts val="0"/>
              </a:spcBef>
              <a:spcAft>
                <a:spcPts val="0"/>
              </a:spcAft>
              <a:buNone/>
            </a:pPr>
            <a:r>
              <a:rPr lang="en-US" sz="3200"/>
              <a:t>Thanks for Listening</a:t>
            </a:r>
            <a:endParaRPr sz="3200"/>
          </a:p>
          <a:p>
            <a:pPr indent="0" lvl="0" marL="0" marR="0" rtl="0" algn="ctr">
              <a:lnSpc>
                <a:spcPct val="100000"/>
              </a:lnSpc>
              <a:spcBef>
                <a:spcPts val="0"/>
              </a:spcBef>
              <a:spcAft>
                <a:spcPts val="0"/>
              </a:spcAft>
              <a:buNone/>
            </a:pPr>
            <a:r>
              <a:t/>
            </a:r>
            <a:endParaRPr sz="3200"/>
          </a:p>
          <a:p>
            <a:pPr indent="0" lvl="0" marL="0" marR="0" rtl="0" algn="ctr">
              <a:lnSpc>
                <a:spcPct val="100000"/>
              </a:lnSpc>
              <a:spcBef>
                <a:spcPts val="0"/>
              </a:spcBef>
              <a:spcAft>
                <a:spcPts val="0"/>
              </a:spcAft>
              <a:buNone/>
            </a:pPr>
            <a:r>
              <a:rPr lang="en-US" sz="3200" u="sng">
                <a:solidFill>
                  <a:schemeClr val="hlink"/>
                </a:solidFill>
                <a:hlinkClick r:id="rId3"/>
              </a:rPr>
              <a:t>behramcelen@gmail.com</a:t>
            </a:r>
            <a:endParaRPr sz="3200"/>
          </a:p>
          <a:p>
            <a:pPr indent="0" lvl="0" marL="0" marR="0" rtl="0" algn="ctr">
              <a:lnSpc>
                <a:spcPct val="100000"/>
              </a:lnSpc>
              <a:spcBef>
                <a:spcPts val="0"/>
              </a:spcBef>
              <a:spcAft>
                <a:spcPts val="0"/>
              </a:spcAft>
              <a:buNone/>
            </a:pPr>
            <a:r>
              <a:rPr lang="en-US" sz="3200"/>
              <a:t>You can find this presentation in </a:t>
            </a:r>
            <a:r>
              <a:rPr lang="en-US" sz="3200" u="sng">
                <a:solidFill>
                  <a:schemeClr val="hlink"/>
                </a:solidFill>
                <a:hlinkClick r:id="rId4"/>
              </a:rPr>
              <a:t>github.com/behram</a:t>
            </a:r>
            <a:endParaRPr sz="3200"/>
          </a:p>
          <a:p>
            <a:pPr indent="0" lvl="0" marL="0" marR="0" rtl="0" algn="l">
              <a:lnSpc>
                <a:spcPct val="100000"/>
              </a:lnSpc>
              <a:spcBef>
                <a:spcPts val="0"/>
              </a:spcBef>
              <a:spcAft>
                <a:spcPts val="0"/>
              </a:spcAft>
              <a:buNone/>
            </a:pPr>
            <a:r>
              <a:t/>
            </a:r>
            <a:endParaRPr sz="3200"/>
          </a:p>
        </p:txBody>
      </p:sp>
      <p:sp>
        <p:nvSpPr>
          <p:cNvPr id="212" name="Shape 212"/>
          <p:cNvSpPr txBox="1"/>
          <p:nvPr>
            <p:ph idx="1" type="body"/>
          </p:nvPr>
        </p:nvSpPr>
        <p:spPr>
          <a:xfrm>
            <a:off x="130175" y="44450"/>
            <a:ext cx="8910600" cy="504900"/>
          </a:xfrm>
          <a:prstGeom prst="rect">
            <a:avLst/>
          </a:prstGeom>
          <a:noFill/>
          <a:ln>
            <a:noFill/>
          </a:ln>
        </p:spPr>
        <p:txBody>
          <a:bodyPr anchorCtr="0" anchor="ctr" bIns="45700" lIns="0" spcFirstLastPara="1" rIns="91425" wrap="square" tIns="45700">
            <a:noAutofit/>
          </a:bodyPr>
          <a:lstStyle/>
          <a:p>
            <a:pPr indent="-165100" lvl="0" marL="342900" marR="0" rtl="0" algn="l">
              <a:spcBef>
                <a:spcPts val="0"/>
              </a:spcBef>
              <a:spcAft>
                <a:spcPts val="0"/>
              </a:spcAft>
              <a:buClr>
                <a:schemeClr val="dk1"/>
              </a:buClr>
              <a:buSzPts val="2800"/>
              <a:buFont typeface="Calibri"/>
              <a:buNone/>
            </a:pPr>
            <a:r>
              <a:t/>
            </a:r>
            <a:endParaRPr sz="2800">
              <a:solidFill>
                <a:schemeClr val="dk1"/>
              </a:solidFill>
              <a:latin typeface="Calibri"/>
              <a:ea typeface="Calibri"/>
              <a:cs typeface="Calibri"/>
              <a:sym typeface="Calibri"/>
            </a:endParaRPr>
          </a:p>
        </p:txBody>
      </p:sp>
      <p:sp>
        <p:nvSpPr>
          <p:cNvPr id="213" name="Shape 213"/>
          <p:cNvSpPr txBox="1"/>
          <p:nvPr>
            <p:ph idx="1" type="body"/>
          </p:nvPr>
        </p:nvSpPr>
        <p:spPr>
          <a:xfrm>
            <a:off x="130175" y="549275"/>
            <a:ext cx="8910600" cy="863700"/>
          </a:xfrm>
          <a:prstGeom prst="rect">
            <a:avLst/>
          </a:prstGeom>
          <a:noFill/>
          <a:ln>
            <a:noFill/>
          </a:ln>
        </p:spPr>
        <p:txBody>
          <a:bodyPr anchorCtr="0" anchor="ctr" bIns="45700" lIns="0" spcFirstLastPara="1" rIns="91425" wrap="square" tIns="45700">
            <a:noAutofit/>
          </a:bodyPr>
          <a:lstStyle/>
          <a:p>
            <a:pPr indent="0" lvl="0" marL="0" rtl="0">
              <a:spcBef>
                <a:spcPts val="0"/>
              </a:spcBef>
              <a:spcAft>
                <a:spcPts val="0"/>
              </a:spcAft>
              <a:buNone/>
            </a:pPr>
            <a:r>
              <a:t/>
            </a:r>
            <a:endParaRPr sz="2800">
              <a:solidFill>
                <a:schemeClr val="dk1"/>
              </a:solidFill>
              <a:latin typeface="Calibri"/>
              <a:ea typeface="Calibri"/>
              <a:cs typeface="Calibri"/>
              <a:sym typeface="Calibri"/>
            </a:endParaRPr>
          </a:p>
        </p:txBody>
      </p:sp>
      <p:pic>
        <p:nvPicPr>
          <p:cNvPr id="214" name="Shape 214"/>
          <p:cNvPicPr preferRelativeResize="0"/>
          <p:nvPr/>
        </p:nvPicPr>
        <p:blipFill>
          <a:blip r:embed="rId5">
            <a:alphaModFix/>
          </a:blip>
          <a:stretch>
            <a:fillRect/>
          </a:stretch>
        </p:blipFill>
        <p:spPr>
          <a:xfrm>
            <a:off x="3519275" y="2097846"/>
            <a:ext cx="781250" cy="683575"/>
          </a:xfrm>
          <a:prstGeom prst="rect">
            <a:avLst/>
          </a:prstGeom>
          <a:noFill/>
          <a:ln>
            <a:noFill/>
          </a:ln>
        </p:spPr>
      </p:pic>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 name="Shape 48"/>
        <p:cNvGrpSpPr/>
        <p:nvPr/>
      </p:nvGrpSpPr>
      <p:grpSpPr>
        <a:xfrm>
          <a:off x="0" y="0"/>
          <a:ext cx="0" cy="0"/>
          <a:chOff x="0" y="0"/>
          <a:chExt cx="0" cy="0"/>
        </a:xfrm>
      </p:grpSpPr>
      <p:sp>
        <p:nvSpPr>
          <p:cNvPr id="49" name="Shape 49"/>
          <p:cNvSpPr txBox="1"/>
          <p:nvPr>
            <p:ph idx="1" type="body"/>
          </p:nvPr>
        </p:nvSpPr>
        <p:spPr>
          <a:xfrm>
            <a:off x="397200" y="1625827"/>
            <a:ext cx="7282800" cy="3709800"/>
          </a:xfrm>
          <a:prstGeom prst="rect">
            <a:avLst/>
          </a:prstGeom>
          <a:noFill/>
          <a:ln>
            <a:noFill/>
          </a:ln>
        </p:spPr>
        <p:txBody>
          <a:bodyPr anchorCtr="0" anchor="t" bIns="45700" lIns="0" spcFirstLastPara="1" rIns="0" wrap="square" tIns="45700">
            <a:noAutofit/>
          </a:bodyPr>
          <a:lstStyle/>
          <a:p>
            <a:pPr indent="-431800" lvl="0" marL="457200" marR="0" rtl="0" algn="l">
              <a:lnSpc>
                <a:spcPct val="100000"/>
              </a:lnSpc>
              <a:spcBef>
                <a:spcPts val="0"/>
              </a:spcBef>
              <a:spcAft>
                <a:spcPts val="0"/>
              </a:spcAft>
              <a:buSzPts val="3200"/>
              <a:buChar char="-"/>
            </a:pPr>
            <a:r>
              <a:rPr lang="en-US" sz="3200"/>
              <a:t>Egoism is the theory that one’s self is, or should be, the motivation and the goal of one’s own action.</a:t>
            </a:r>
            <a:endParaRPr sz="3200"/>
          </a:p>
          <a:p>
            <a:pPr indent="-431800" lvl="0" marL="457200" marR="0" rtl="0" algn="l">
              <a:lnSpc>
                <a:spcPct val="100000"/>
              </a:lnSpc>
              <a:spcBef>
                <a:spcPts val="0"/>
              </a:spcBef>
              <a:spcAft>
                <a:spcPts val="0"/>
              </a:spcAft>
              <a:buSzPts val="3200"/>
              <a:buChar char="-"/>
            </a:pPr>
            <a:r>
              <a:rPr lang="en-US" sz="3200"/>
              <a:t>Altruism is the opposite of egoism.</a:t>
            </a:r>
            <a:endParaRPr sz="3200"/>
          </a:p>
        </p:txBody>
      </p:sp>
      <p:sp>
        <p:nvSpPr>
          <p:cNvPr id="50" name="Shape 50"/>
          <p:cNvSpPr txBox="1"/>
          <p:nvPr>
            <p:ph idx="1" type="body"/>
          </p:nvPr>
        </p:nvSpPr>
        <p:spPr>
          <a:xfrm>
            <a:off x="130175" y="44450"/>
            <a:ext cx="8910600" cy="504900"/>
          </a:xfrm>
          <a:prstGeom prst="rect">
            <a:avLst/>
          </a:prstGeom>
          <a:noFill/>
          <a:ln>
            <a:noFill/>
          </a:ln>
        </p:spPr>
        <p:txBody>
          <a:bodyPr anchorCtr="0" anchor="ctr" bIns="45700" lIns="0" spcFirstLastPara="1" rIns="91425" wrap="square" tIns="45700">
            <a:noAutofit/>
          </a:bodyPr>
          <a:lstStyle/>
          <a:p>
            <a:pPr indent="-165100" lvl="0" marL="342900" marR="0" rtl="0" algn="l">
              <a:spcBef>
                <a:spcPts val="0"/>
              </a:spcBef>
              <a:spcAft>
                <a:spcPts val="0"/>
              </a:spcAft>
              <a:buClr>
                <a:schemeClr val="dk1"/>
              </a:buClr>
              <a:buSzPts val="2800"/>
              <a:buFont typeface="Calibri"/>
              <a:buNone/>
            </a:pPr>
            <a:r>
              <a:t/>
            </a:r>
            <a:endParaRPr sz="2800">
              <a:solidFill>
                <a:schemeClr val="dk1"/>
              </a:solidFill>
              <a:latin typeface="Calibri"/>
              <a:ea typeface="Calibri"/>
              <a:cs typeface="Calibri"/>
              <a:sym typeface="Calibri"/>
            </a:endParaRPr>
          </a:p>
        </p:txBody>
      </p:sp>
      <p:sp>
        <p:nvSpPr>
          <p:cNvPr id="51" name="Shape 51"/>
          <p:cNvSpPr txBox="1"/>
          <p:nvPr>
            <p:ph idx="1" type="body"/>
          </p:nvPr>
        </p:nvSpPr>
        <p:spPr>
          <a:xfrm>
            <a:off x="509975" y="549275"/>
            <a:ext cx="8530800" cy="863700"/>
          </a:xfrm>
          <a:prstGeom prst="rect">
            <a:avLst/>
          </a:prstGeom>
          <a:noFill/>
          <a:ln>
            <a:noFill/>
          </a:ln>
        </p:spPr>
        <p:txBody>
          <a:bodyPr anchorCtr="0" anchor="ctr" bIns="45700" lIns="0" spcFirstLastPara="1" rIns="91425" wrap="square" tIns="45700">
            <a:noAutofit/>
          </a:bodyPr>
          <a:lstStyle/>
          <a:p>
            <a:pPr indent="0" lvl="0" marL="0" rtl="0">
              <a:spcBef>
                <a:spcPts val="0"/>
              </a:spcBef>
              <a:spcAft>
                <a:spcPts val="0"/>
              </a:spcAft>
              <a:buNone/>
            </a:pPr>
            <a:r>
              <a:rPr lang="en-US"/>
              <a:t>Egoism:</a:t>
            </a:r>
            <a:endParaRPr sz="2800">
              <a:solidFill>
                <a:schemeClr val="dk1"/>
              </a:solidFill>
              <a:latin typeface="Calibri"/>
              <a:ea typeface="Calibri"/>
              <a:cs typeface="Calibri"/>
              <a:sym typeface="Calibri"/>
            </a:endParaRPr>
          </a:p>
        </p:txBody>
      </p:sp>
      <p:pic>
        <p:nvPicPr>
          <p:cNvPr id="52" name="Shape 52"/>
          <p:cNvPicPr preferRelativeResize="0"/>
          <p:nvPr/>
        </p:nvPicPr>
        <p:blipFill>
          <a:blip r:embed="rId3">
            <a:alphaModFix/>
          </a:blip>
          <a:stretch>
            <a:fillRect/>
          </a:stretch>
        </p:blipFill>
        <p:spPr>
          <a:xfrm>
            <a:off x="2707875" y="4026500"/>
            <a:ext cx="3465100" cy="2003625"/>
          </a:xfrm>
          <a:prstGeom prst="rect">
            <a:avLst/>
          </a:prstGeom>
          <a:noFill/>
          <a:ln>
            <a:noFill/>
          </a:ln>
        </p:spPr>
      </p:pic>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 name="Shape 56"/>
        <p:cNvGrpSpPr/>
        <p:nvPr/>
      </p:nvGrpSpPr>
      <p:grpSpPr>
        <a:xfrm>
          <a:off x="0" y="0"/>
          <a:ext cx="0" cy="0"/>
          <a:chOff x="0" y="0"/>
          <a:chExt cx="0" cy="0"/>
        </a:xfrm>
      </p:grpSpPr>
      <p:sp>
        <p:nvSpPr>
          <p:cNvPr id="57" name="Shape 57"/>
          <p:cNvSpPr txBox="1"/>
          <p:nvPr>
            <p:ph idx="1" type="body"/>
          </p:nvPr>
        </p:nvSpPr>
        <p:spPr>
          <a:xfrm>
            <a:off x="397200" y="1625827"/>
            <a:ext cx="7282800" cy="3709800"/>
          </a:xfrm>
          <a:prstGeom prst="rect">
            <a:avLst/>
          </a:prstGeom>
          <a:noFill/>
          <a:ln>
            <a:noFill/>
          </a:ln>
        </p:spPr>
        <p:txBody>
          <a:bodyPr anchorCtr="0" anchor="t" bIns="45700" lIns="0" spcFirstLastPara="1" rIns="0" wrap="square" tIns="45700">
            <a:noAutofit/>
          </a:bodyPr>
          <a:lstStyle/>
          <a:p>
            <a:pPr indent="-431800" lvl="0" marL="457200" marR="0" rtl="0" algn="l">
              <a:spcBef>
                <a:spcPts val="0"/>
              </a:spcBef>
              <a:spcAft>
                <a:spcPts val="0"/>
              </a:spcAft>
              <a:buClr>
                <a:schemeClr val="dk1"/>
              </a:buClr>
              <a:buSzPts val="3200"/>
              <a:buFont typeface="Calibri"/>
              <a:buChar char="➔"/>
            </a:pPr>
            <a:r>
              <a:rPr lang="en-US" sz="3200"/>
              <a:t>Descriptive and Psychological Egoism</a:t>
            </a:r>
            <a:endParaRPr sz="3200"/>
          </a:p>
          <a:p>
            <a:pPr indent="-431800" lvl="0" marL="457200" marR="0" rtl="0" algn="l">
              <a:spcBef>
                <a:spcPts val="0"/>
              </a:spcBef>
              <a:spcAft>
                <a:spcPts val="0"/>
              </a:spcAft>
              <a:buSzPts val="3200"/>
              <a:buChar char="➔"/>
            </a:pPr>
            <a:r>
              <a:rPr lang="en-US" sz="3200"/>
              <a:t>Normative Egoism</a:t>
            </a:r>
            <a:endParaRPr sz="3200"/>
          </a:p>
          <a:p>
            <a:pPr indent="-431800" lvl="1" marL="914400" marR="0" rtl="0" algn="l">
              <a:spcBef>
                <a:spcPts val="0"/>
              </a:spcBef>
              <a:spcAft>
                <a:spcPts val="0"/>
              </a:spcAft>
              <a:buSzPts val="3200"/>
              <a:buChar char="◆"/>
            </a:pPr>
            <a:r>
              <a:rPr lang="en-US" sz="3200"/>
              <a:t>Rational Egoism</a:t>
            </a:r>
            <a:endParaRPr sz="3200"/>
          </a:p>
          <a:p>
            <a:pPr indent="-431800" lvl="1" marL="914400" marR="0" rtl="0" algn="l">
              <a:spcBef>
                <a:spcPts val="0"/>
              </a:spcBef>
              <a:spcAft>
                <a:spcPts val="0"/>
              </a:spcAft>
              <a:buSzPts val="3200"/>
              <a:buChar char="◆"/>
            </a:pPr>
            <a:r>
              <a:rPr lang="en-US" sz="3200"/>
              <a:t>Ethical Egoism</a:t>
            </a:r>
            <a:endParaRPr sz="3200"/>
          </a:p>
          <a:p>
            <a:pPr indent="-431800" lvl="2" marL="1371600" marR="0" rtl="0" algn="l">
              <a:spcBef>
                <a:spcPts val="0"/>
              </a:spcBef>
              <a:spcAft>
                <a:spcPts val="0"/>
              </a:spcAft>
              <a:buSzPts val="3200"/>
              <a:buChar char="●"/>
            </a:pPr>
            <a:r>
              <a:rPr lang="en-US" sz="3200"/>
              <a:t>Conditional Egoism</a:t>
            </a:r>
            <a:endParaRPr sz="3200"/>
          </a:p>
        </p:txBody>
      </p:sp>
      <p:sp>
        <p:nvSpPr>
          <p:cNvPr id="58" name="Shape 58"/>
          <p:cNvSpPr txBox="1"/>
          <p:nvPr>
            <p:ph idx="1" type="body"/>
          </p:nvPr>
        </p:nvSpPr>
        <p:spPr>
          <a:xfrm>
            <a:off x="130175" y="44450"/>
            <a:ext cx="8910637" cy="504825"/>
          </a:xfrm>
          <a:prstGeom prst="rect">
            <a:avLst/>
          </a:prstGeom>
          <a:noFill/>
          <a:ln>
            <a:noFill/>
          </a:ln>
        </p:spPr>
        <p:txBody>
          <a:bodyPr anchorCtr="0" anchor="ctr" bIns="45700" lIns="0" spcFirstLastPara="1" rIns="91425" wrap="square" tIns="45700">
            <a:noAutofit/>
          </a:bodyPr>
          <a:lstStyle/>
          <a:p>
            <a:pPr indent="-165100" lvl="0" marL="342900" marR="0" rtl="0" algn="l">
              <a:spcBef>
                <a:spcPts val="0"/>
              </a:spcBef>
              <a:spcAft>
                <a:spcPts val="0"/>
              </a:spcAft>
              <a:buClr>
                <a:schemeClr val="dk1"/>
              </a:buClr>
              <a:buSzPts val="2800"/>
              <a:buFont typeface="Calibri"/>
              <a:buNone/>
            </a:pPr>
            <a:r>
              <a:t/>
            </a:r>
            <a:endParaRPr sz="2800">
              <a:solidFill>
                <a:schemeClr val="dk1"/>
              </a:solidFill>
              <a:latin typeface="Calibri"/>
              <a:ea typeface="Calibri"/>
              <a:cs typeface="Calibri"/>
              <a:sym typeface="Calibri"/>
            </a:endParaRPr>
          </a:p>
        </p:txBody>
      </p:sp>
      <p:sp>
        <p:nvSpPr>
          <p:cNvPr id="59" name="Shape 59"/>
          <p:cNvSpPr txBox="1"/>
          <p:nvPr>
            <p:ph idx="1" type="body"/>
          </p:nvPr>
        </p:nvSpPr>
        <p:spPr>
          <a:xfrm>
            <a:off x="130175" y="549275"/>
            <a:ext cx="8910637" cy="863600"/>
          </a:xfrm>
          <a:prstGeom prst="rect">
            <a:avLst/>
          </a:prstGeom>
          <a:noFill/>
          <a:ln>
            <a:noFill/>
          </a:ln>
        </p:spPr>
        <p:txBody>
          <a:bodyPr anchorCtr="0" anchor="ctr" bIns="45700" lIns="0" spcFirstLastPara="1" rIns="91425" wrap="square" tIns="45700">
            <a:noAutofit/>
          </a:bodyPr>
          <a:lstStyle/>
          <a:p>
            <a:pPr indent="0" lvl="0" marL="177800" marR="0" rtl="0" algn="l">
              <a:spcBef>
                <a:spcPts val="0"/>
              </a:spcBef>
              <a:spcAft>
                <a:spcPts val="0"/>
              </a:spcAft>
              <a:buClr>
                <a:schemeClr val="dk1"/>
              </a:buClr>
              <a:buSzPts val="2800"/>
              <a:buFont typeface="Calibri"/>
              <a:buNone/>
            </a:pPr>
            <a:r>
              <a:rPr lang="en-US"/>
              <a:t>Types of Egoism:</a:t>
            </a:r>
            <a:endParaRPr sz="2800">
              <a:solidFill>
                <a:schemeClr val="dk1"/>
              </a:solidFill>
              <a:latin typeface="Calibri"/>
              <a:ea typeface="Calibri"/>
              <a:cs typeface="Calibri"/>
              <a:sym typeface="Calibri"/>
            </a:endParaRPr>
          </a:p>
        </p:txBody>
      </p:sp>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Shape 64"/>
          <p:cNvSpPr txBox="1"/>
          <p:nvPr>
            <p:ph idx="1" type="body"/>
          </p:nvPr>
        </p:nvSpPr>
        <p:spPr>
          <a:xfrm>
            <a:off x="397200" y="1625827"/>
            <a:ext cx="7282800" cy="3709800"/>
          </a:xfrm>
          <a:prstGeom prst="rect">
            <a:avLst/>
          </a:prstGeom>
          <a:noFill/>
          <a:ln>
            <a:noFill/>
          </a:ln>
        </p:spPr>
        <p:txBody>
          <a:bodyPr anchorCtr="0" anchor="t" bIns="45700" lIns="0" spcFirstLastPara="1" rIns="0" wrap="square" tIns="45700">
            <a:noAutofit/>
          </a:bodyPr>
          <a:lstStyle/>
          <a:p>
            <a:pPr indent="-431800" lvl="0" marL="457200" marR="0" rtl="0" algn="l">
              <a:lnSpc>
                <a:spcPct val="100000"/>
              </a:lnSpc>
              <a:spcBef>
                <a:spcPts val="0"/>
              </a:spcBef>
              <a:spcAft>
                <a:spcPts val="0"/>
              </a:spcAft>
              <a:buSzPts val="3200"/>
              <a:buChar char="-"/>
            </a:pPr>
            <a:r>
              <a:rPr lang="en-US" sz="3200"/>
              <a:t>Called “psychological egoism”</a:t>
            </a:r>
            <a:endParaRPr sz="3200"/>
          </a:p>
          <a:p>
            <a:pPr indent="-431800" lvl="0" marL="457200" marR="0" rtl="0" algn="l">
              <a:lnSpc>
                <a:spcPct val="100000"/>
              </a:lnSpc>
              <a:spcBef>
                <a:spcPts val="0"/>
              </a:spcBef>
              <a:spcAft>
                <a:spcPts val="0"/>
              </a:spcAft>
              <a:buSzPts val="3200"/>
              <a:buChar char="-"/>
            </a:pPr>
            <a:r>
              <a:rPr lang="en-US" sz="3200"/>
              <a:t>Human nature as being wholly self-centered and self-motivated</a:t>
            </a:r>
            <a:endParaRPr sz="3200"/>
          </a:p>
        </p:txBody>
      </p:sp>
      <p:sp>
        <p:nvSpPr>
          <p:cNvPr id="65" name="Shape 65"/>
          <p:cNvSpPr txBox="1"/>
          <p:nvPr>
            <p:ph idx="1" type="body"/>
          </p:nvPr>
        </p:nvSpPr>
        <p:spPr>
          <a:xfrm>
            <a:off x="130175" y="44450"/>
            <a:ext cx="8910600" cy="504900"/>
          </a:xfrm>
          <a:prstGeom prst="rect">
            <a:avLst/>
          </a:prstGeom>
          <a:noFill/>
          <a:ln>
            <a:noFill/>
          </a:ln>
        </p:spPr>
        <p:txBody>
          <a:bodyPr anchorCtr="0" anchor="ctr" bIns="45700" lIns="0" spcFirstLastPara="1" rIns="91425" wrap="square" tIns="45700">
            <a:noAutofit/>
          </a:bodyPr>
          <a:lstStyle/>
          <a:p>
            <a:pPr indent="-165100" lvl="0" marL="342900" marR="0" rtl="0" algn="l">
              <a:spcBef>
                <a:spcPts val="0"/>
              </a:spcBef>
              <a:spcAft>
                <a:spcPts val="0"/>
              </a:spcAft>
              <a:buClr>
                <a:schemeClr val="dk1"/>
              </a:buClr>
              <a:buSzPts val="2800"/>
              <a:buFont typeface="Calibri"/>
              <a:buNone/>
            </a:pPr>
            <a:r>
              <a:t/>
            </a:r>
            <a:endParaRPr sz="2800">
              <a:solidFill>
                <a:schemeClr val="dk1"/>
              </a:solidFill>
              <a:latin typeface="Calibri"/>
              <a:ea typeface="Calibri"/>
              <a:cs typeface="Calibri"/>
              <a:sym typeface="Calibri"/>
            </a:endParaRPr>
          </a:p>
        </p:txBody>
      </p:sp>
      <p:sp>
        <p:nvSpPr>
          <p:cNvPr id="66" name="Shape 66"/>
          <p:cNvSpPr txBox="1"/>
          <p:nvPr>
            <p:ph idx="1" type="body"/>
          </p:nvPr>
        </p:nvSpPr>
        <p:spPr>
          <a:xfrm>
            <a:off x="130175" y="549275"/>
            <a:ext cx="8910600" cy="863700"/>
          </a:xfrm>
          <a:prstGeom prst="rect">
            <a:avLst/>
          </a:prstGeom>
          <a:noFill/>
          <a:ln>
            <a:noFill/>
          </a:ln>
        </p:spPr>
        <p:txBody>
          <a:bodyPr anchorCtr="0" anchor="ctr" bIns="45700" lIns="0" spcFirstLastPara="1" rIns="91425" wrap="square" tIns="45700">
            <a:noAutofit/>
          </a:bodyPr>
          <a:lstStyle/>
          <a:p>
            <a:pPr indent="0" lvl="0" marL="0" rtl="0">
              <a:spcBef>
                <a:spcPts val="0"/>
              </a:spcBef>
              <a:spcAft>
                <a:spcPts val="0"/>
              </a:spcAft>
              <a:buNone/>
            </a:pPr>
            <a:r>
              <a:rPr lang="en-US"/>
              <a:t>Descriptive and Psychological Egoism</a:t>
            </a:r>
            <a:endParaRPr sz="2800">
              <a:solidFill>
                <a:schemeClr val="dk1"/>
              </a:solidFill>
              <a:latin typeface="Calibri"/>
              <a:ea typeface="Calibri"/>
              <a:cs typeface="Calibri"/>
              <a:sym typeface="Calibri"/>
            </a:endParaRPr>
          </a:p>
        </p:txBody>
      </p:sp>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idx="1" type="body"/>
          </p:nvPr>
        </p:nvSpPr>
        <p:spPr>
          <a:xfrm>
            <a:off x="465700" y="549277"/>
            <a:ext cx="7282800" cy="3709800"/>
          </a:xfrm>
          <a:prstGeom prst="rect">
            <a:avLst/>
          </a:prstGeom>
          <a:noFill/>
          <a:ln>
            <a:noFill/>
          </a:ln>
        </p:spPr>
        <p:txBody>
          <a:bodyPr anchorCtr="0" anchor="t" bIns="45700" lIns="0" spcFirstLastPara="1" rIns="0" wrap="square" tIns="45700">
            <a:noAutofit/>
          </a:bodyPr>
          <a:lstStyle/>
          <a:p>
            <a:pPr indent="0" lvl="0" marL="0" marR="0" rtl="0" algn="ctr">
              <a:lnSpc>
                <a:spcPct val="100000"/>
              </a:lnSpc>
              <a:spcBef>
                <a:spcPts val="0"/>
              </a:spcBef>
              <a:spcAft>
                <a:spcPts val="0"/>
              </a:spcAft>
              <a:buNone/>
            </a:pPr>
            <a:r>
              <a:rPr lang="en-US" sz="3200"/>
              <a:t>What proposition is there respecting human nature which is absolutely and universally true?</a:t>
            </a:r>
            <a:endParaRPr sz="3200"/>
          </a:p>
        </p:txBody>
      </p:sp>
      <p:pic>
        <p:nvPicPr>
          <p:cNvPr id="72" name="Shape 72"/>
          <p:cNvPicPr preferRelativeResize="0"/>
          <p:nvPr/>
        </p:nvPicPr>
        <p:blipFill>
          <a:blip r:embed="rId3">
            <a:alphaModFix/>
          </a:blip>
          <a:stretch>
            <a:fillRect/>
          </a:stretch>
        </p:blipFill>
        <p:spPr>
          <a:xfrm>
            <a:off x="5663000" y="2712850"/>
            <a:ext cx="2291000" cy="2855700"/>
          </a:xfrm>
          <a:prstGeom prst="rect">
            <a:avLst/>
          </a:prstGeom>
          <a:noFill/>
          <a:ln>
            <a:noFill/>
          </a:ln>
        </p:spPr>
      </p:pic>
      <p:pic>
        <p:nvPicPr>
          <p:cNvPr id="73" name="Shape 73"/>
          <p:cNvPicPr preferRelativeResize="0"/>
          <p:nvPr/>
        </p:nvPicPr>
        <p:blipFill>
          <a:blip r:embed="rId4">
            <a:alphaModFix/>
          </a:blip>
          <a:stretch>
            <a:fillRect/>
          </a:stretch>
        </p:blipFill>
        <p:spPr>
          <a:xfrm>
            <a:off x="380600" y="2793425"/>
            <a:ext cx="2329125" cy="2448225"/>
          </a:xfrm>
          <a:prstGeom prst="rect">
            <a:avLst/>
          </a:prstGeom>
          <a:noFill/>
          <a:ln>
            <a:noFill/>
          </a:ln>
        </p:spPr>
      </p:pic>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idx="1" type="body"/>
          </p:nvPr>
        </p:nvSpPr>
        <p:spPr>
          <a:xfrm>
            <a:off x="397200" y="1625825"/>
            <a:ext cx="5562600" cy="3709800"/>
          </a:xfrm>
          <a:prstGeom prst="rect">
            <a:avLst/>
          </a:prstGeom>
          <a:noFill/>
          <a:ln>
            <a:noFill/>
          </a:ln>
        </p:spPr>
        <p:txBody>
          <a:bodyPr anchorCtr="0" anchor="t" bIns="45700" lIns="0" spcFirstLastPara="1" rIns="0" wrap="square" tIns="45700">
            <a:noAutofit/>
          </a:bodyPr>
          <a:lstStyle/>
          <a:p>
            <a:pPr indent="-381000" lvl="0" marL="457200" marR="0" rtl="0" algn="l">
              <a:lnSpc>
                <a:spcPct val="100000"/>
              </a:lnSpc>
              <a:spcBef>
                <a:spcPts val="0"/>
              </a:spcBef>
              <a:spcAft>
                <a:spcPts val="0"/>
              </a:spcAft>
              <a:buSzPts val="2400"/>
              <a:buChar char="-"/>
            </a:pPr>
            <a:r>
              <a:rPr lang="en-US" sz="2400"/>
              <a:t>Enquiry Concerning the Principles of Morals.</a:t>
            </a:r>
            <a:endParaRPr sz="2400"/>
          </a:p>
          <a:p>
            <a:pPr indent="-381000" lvl="0" marL="457200" marR="0" rtl="0" algn="l">
              <a:lnSpc>
                <a:spcPct val="100000"/>
              </a:lnSpc>
              <a:spcBef>
                <a:spcPts val="0"/>
              </a:spcBef>
              <a:spcAft>
                <a:spcPts val="0"/>
              </a:spcAft>
              <a:buSzPts val="2400"/>
              <a:buChar char="-"/>
            </a:pPr>
            <a:r>
              <a:rPr lang="en-US" sz="2400"/>
              <a:t>Self-interest opposes moral sentiments that may engage one in concern for others</a:t>
            </a:r>
            <a:endParaRPr sz="2400"/>
          </a:p>
          <a:p>
            <a:pPr indent="-381000" lvl="0" marL="457200" marR="0" rtl="0" algn="l">
              <a:lnSpc>
                <a:spcPct val="100000"/>
              </a:lnSpc>
              <a:spcBef>
                <a:spcPts val="0"/>
              </a:spcBef>
              <a:spcAft>
                <a:spcPts val="0"/>
              </a:spcAft>
              <a:buSzPts val="2400"/>
              <a:buChar char="-"/>
            </a:pPr>
            <a:r>
              <a:rPr lang="en-US" sz="2400"/>
              <a:t>Psychological egoism attempts to reduce human motivation to a single cause, which is a ‘fruitless’ task</a:t>
            </a:r>
            <a:endParaRPr sz="2400"/>
          </a:p>
        </p:txBody>
      </p:sp>
      <p:sp>
        <p:nvSpPr>
          <p:cNvPr id="79" name="Shape 79"/>
          <p:cNvSpPr txBox="1"/>
          <p:nvPr>
            <p:ph idx="1" type="body"/>
          </p:nvPr>
        </p:nvSpPr>
        <p:spPr>
          <a:xfrm>
            <a:off x="130175" y="44450"/>
            <a:ext cx="8910600" cy="504900"/>
          </a:xfrm>
          <a:prstGeom prst="rect">
            <a:avLst/>
          </a:prstGeom>
          <a:noFill/>
          <a:ln>
            <a:noFill/>
          </a:ln>
        </p:spPr>
        <p:txBody>
          <a:bodyPr anchorCtr="0" anchor="ctr" bIns="45700" lIns="0" spcFirstLastPara="1" rIns="91425" wrap="square" tIns="45700">
            <a:noAutofit/>
          </a:bodyPr>
          <a:lstStyle/>
          <a:p>
            <a:pPr indent="-165100" lvl="0" marL="342900" marR="0" rtl="0" algn="l">
              <a:spcBef>
                <a:spcPts val="0"/>
              </a:spcBef>
              <a:spcAft>
                <a:spcPts val="0"/>
              </a:spcAft>
              <a:buClr>
                <a:schemeClr val="dk1"/>
              </a:buClr>
              <a:buSzPts val="2800"/>
              <a:buFont typeface="Calibri"/>
              <a:buNone/>
            </a:pPr>
            <a:r>
              <a:t/>
            </a:r>
            <a:endParaRPr sz="2800">
              <a:solidFill>
                <a:schemeClr val="dk1"/>
              </a:solidFill>
              <a:latin typeface="Calibri"/>
              <a:ea typeface="Calibri"/>
              <a:cs typeface="Calibri"/>
              <a:sym typeface="Calibri"/>
            </a:endParaRPr>
          </a:p>
        </p:txBody>
      </p:sp>
      <p:sp>
        <p:nvSpPr>
          <p:cNvPr id="80" name="Shape 80"/>
          <p:cNvSpPr txBox="1"/>
          <p:nvPr>
            <p:ph idx="1" type="body"/>
          </p:nvPr>
        </p:nvSpPr>
        <p:spPr>
          <a:xfrm>
            <a:off x="397200" y="549275"/>
            <a:ext cx="8643600" cy="863700"/>
          </a:xfrm>
          <a:prstGeom prst="rect">
            <a:avLst/>
          </a:prstGeom>
          <a:noFill/>
          <a:ln>
            <a:noFill/>
          </a:ln>
        </p:spPr>
        <p:txBody>
          <a:bodyPr anchorCtr="0" anchor="ctr" bIns="45700" lIns="0" spcFirstLastPara="1" rIns="91425" wrap="square" tIns="45700">
            <a:noAutofit/>
          </a:bodyPr>
          <a:lstStyle/>
          <a:p>
            <a:pPr indent="0" lvl="0" marL="0" rtl="0">
              <a:spcBef>
                <a:spcPts val="0"/>
              </a:spcBef>
              <a:spcAft>
                <a:spcPts val="0"/>
              </a:spcAft>
              <a:buNone/>
            </a:pPr>
            <a:r>
              <a:rPr lang="en-US"/>
              <a:t>David Hume</a:t>
            </a:r>
            <a:endParaRPr sz="2800">
              <a:solidFill>
                <a:schemeClr val="dk1"/>
              </a:solidFill>
              <a:latin typeface="Calibri"/>
              <a:ea typeface="Calibri"/>
              <a:cs typeface="Calibri"/>
              <a:sym typeface="Calibri"/>
            </a:endParaRPr>
          </a:p>
        </p:txBody>
      </p:sp>
      <p:pic>
        <p:nvPicPr>
          <p:cNvPr id="81" name="Shape 81"/>
          <p:cNvPicPr preferRelativeResize="0"/>
          <p:nvPr/>
        </p:nvPicPr>
        <p:blipFill>
          <a:blip r:embed="rId3">
            <a:alphaModFix/>
          </a:blip>
          <a:stretch>
            <a:fillRect/>
          </a:stretch>
        </p:blipFill>
        <p:spPr>
          <a:xfrm>
            <a:off x="6373475" y="1902900"/>
            <a:ext cx="2226950" cy="2382449"/>
          </a:xfrm>
          <a:prstGeom prst="rect">
            <a:avLst/>
          </a:prstGeom>
          <a:noFill/>
          <a:ln>
            <a:noFill/>
          </a:ln>
        </p:spPr>
      </p:pic>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idx="1" type="body"/>
          </p:nvPr>
        </p:nvSpPr>
        <p:spPr>
          <a:xfrm>
            <a:off x="397200" y="1625827"/>
            <a:ext cx="7282800" cy="3709800"/>
          </a:xfrm>
          <a:prstGeom prst="rect">
            <a:avLst/>
          </a:prstGeom>
          <a:noFill/>
          <a:ln>
            <a:noFill/>
          </a:ln>
        </p:spPr>
        <p:txBody>
          <a:bodyPr anchorCtr="0" anchor="t" bIns="45700" lIns="0" spcFirstLastPara="1" rIns="0" wrap="square" tIns="45700">
            <a:noAutofit/>
          </a:bodyPr>
          <a:lstStyle/>
          <a:p>
            <a:pPr indent="-431800" lvl="0" marL="457200" marR="0" rtl="0" algn="l">
              <a:lnSpc>
                <a:spcPct val="100000"/>
              </a:lnSpc>
              <a:spcBef>
                <a:spcPts val="0"/>
              </a:spcBef>
              <a:spcAft>
                <a:spcPts val="0"/>
              </a:spcAft>
              <a:buSzPts val="3200"/>
              <a:buChar char="-"/>
            </a:pPr>
            <a:r>
              <a:rPr lang="en-US" sz="3200"/>
              <a:t>Ought to promote the self above other values.</a:t>
            </a:r>
            <a:endParaRPr sz="3200"/>
          </a:p>
          <a:p>
            <a:pPr indent="-431800" lvl="0" marL="457200" marR="0" rtl="0" algn="l">
              <a:lnSpc>
                <a:spcPct val="100000"/>
              </a:lnSpc>
              <a:spcBef>
                <a:spcPts val="0"/>
              </a:spcBef>
              <a:spcAft>
                <a:spcPts val="0"/>
              </a:spcAft>
              <a:buSzPts val="3200"/>
              <a:buChar char="-"/>
            </a:pPr>
            <a:r>
              <a:rPr lang="en-US" sz="3200"/>
              <a:t>Befriend himself before he can befriend others.</a:t>
            </a:r>
            <a:endParaRPr sz="3200"/>
          </a:p>
        </p:txBody>
      </p:sp>
      <p:sp>
        <p:nvSpPr>
          <p:cNvPr id="87" name="Shape 87"/>
          <p:cNvSpPr txBox="1"/>
          <p:nvPr>
            <p:ph idx="1" type="body"/>
          </p:nvPr>
        </p:nvSpPr>
        <p:spPr>
          <a:xfrm>
            <a:off x="130175" y="44450"/>
            <a:ext cx="8910600" cy="504900"/>
          </a:xfrm>
          <a:prstGeom prst="rect">
            <a:avLst/>
          </a:prstGeom>
          <a:noFill/>
          <a:ln>
            <a:noFill/>
          </a:ln>
        </p:spPr>
        <p:txBody>
          <a:bodyPr anchorCtr="0" anchor="ctr" bIns="45700" lIns="0" spcFirstLastPara="1" rIns="91425" wrap="square" tIns="45700">
            <a:noAutofit/>
          </a:bodyPr>
          <a:lstStyle/>
          <a:p>
            <a:pPr indent="-165100" lvl="0" marL="342900" marR="0" rtl="0" algn="l">
              <a:spcBef>
                <a:spcPts val="0"/>
              </a:spcBef>
              <a:spcAft>
                <a:spcPts val="0"/>
              </a:spcAft>
              <a:buClr>
                <a:schemeClr val="dk1"/>
              </a:buClr>
              <a:buSzPts val="2800"/>
              <a:buFont typeface="Calibri"/>
              <a:buNone/>
            </a:pPr>
            <a:r>
              <a:t/>
            </a:r>
            <a:endParaRPr sz="2800">
              <a:solidFill>
                <a:schemeClr val="dk1"/>
              </a:solidFill>
              <a:latin typeface="Calibri"/>
              <a:ea typeface="Calibri"/>
              <a:cs typeface="Calibri"/>
              <a:sym typeface="Calibri"/>
            </a:endParaRPr>
          </a:p>
        </p:txBody>
      </p:sp>
      <p:sp>
        <p:nvSpPr>
          <p:cNvPr id="88" name="Shape 88"/>
          <p:cNvSpPr txBox="1"/>
          <p:nvPr>
            <p:ph idx="1" type="body"/>
          </p:nvPr>
        </p:nvSpPr>
        <p:spPr>
          <a:xfrm>
            <a:off x="130175" y="549275"/>
            <a:ext cx="8910600" cy="863700"/>
          </a:xfrm>
          <a:prstGeom prst="rect">
            <a:avLst/>
          </a:prstGeom>
          <a:noFill/>
          <a:ln>
            <a:noFill/>
          </a:ln>
        </p:spPr>
        <p:txBody>
          <a:bodyPr anchorCtr="0" anchor="ctr" bIns="45700" lIns="0" spcFirstLastPara="1" rIns="91425" wrap="square" tIns="45700">
            <a:noAutofit/>
          </a:bodyPr>
          <a:lstStyle/>
          <a:p>
            <a:pPr indent="0" lvl="0" marL="0" rtl="0">
              <a:spcBef>
                <a:spcPts val="0"/>
              </a:spcBef>
              <a:spcAft>
                <a:spcPts val="0"/>
              </a:spcAft>
              <a:buNone/>
            </a:pPr>
            <a:r>
              <a:rPr lang="en-US" sz="3200"/>
              <a:t>Normative Egoism</a:t>
            </a:r>
            <a:endParaRPr sz="2800">
              <a:solidFill>
                <a:schemeClr val="dk1"/>
              </a:solidFill>
              <a:latin typeface="Calibri"/>
              <a:ea typeface="Calibri"/>
              <a:cs typeface="Calibri"/>
              <a:sym typeface="Calibri"/>
            </a:endParaRPr>
          </a:p>
        </p:txBody>
      </p:sp>
    </p:spTree>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ph idx="1" type="body"/>
          </p:nvPr>
        </p:nvSpPr>
        <p:spPr>
          <a:xfrm>
            <a:off x="2808650" y="1689850"/>
            <a:ext cx="5898900" cy="3709800"/>
          </a:xfrm>
          <a:prstGeom prst="rect">
            <a:avLst/>
          </a:prstGeom>
          <a:noFill/>
          <a:ln>
            <a:noFill/>
          </a:ln>
        </p:spPr>
        <p:txBody>
          <a:bodyPr anchorCtr="0" anchor="t" bIns="45700" lIns="0" spcFirstLastPara="1" rIns="0" wrap="square" tIns="45700">
            <a:noAutofit/>
          </a:bodyPr>
          <a:lstStyle/>
          <a:p>
            <a:pPr indent="-381000" lvl="0" marL="457200" marR="0" rtl="0" algn="l">
              <a:lnSpc>
                <a:spcPct val="100000"/>
              </a:lnSpc>
              <a:spcBef>
                <a:spcPts val="0"/>
              </a:spcBef>
              <a:spcAft>
                <a:spcPts val="0"/>
              </a:spcAft>
              <a:buSzPts val="2400"/>
              <a:buChar char="-"/>
            </a:pPr>
            <a:r>
              <a:rPr lang="en-US" sz="2400"/>
              <a:t>Ethics has to recognize the truth, recognized in unethical thought, that egoism comes before altruism.</a:t>
            </a:r>
            <a:endParaRPr sz="2400"/>
          </a:p>
          <a:p>
            <a:pPr indent="0" lvl="0" marL="0" marR="0" rtl="0" algn="l">
              <a:lnSpc>
                <a:spcPct val="100000"/>
              </a:lnSpc>
              <a:spcBef>
                <a:spcPts val="0"/>
              </a:spcBef>
              <a:spcAft>
                <a:spcPts val="0"/>
              </a:spcAft>
              <a:buNone/>
            </a:pPr>
            <a:r>
              <a:t/>
            </a:r>
            <a:endParaRPr sz="2400"/>
          </a:p>
        </p:txBody>
      </p:sp>
      <p:sp>
        <p:nvSpPr>
          <p:cNvPr id="94" name="Shape 94"/>
          <p:cNvSpPr txBox="1"/>
          <p:nvPr>
            <p:ph idx="1" type="body"/>
          </p:nvPr>
        </p:nvSpPr>
        <p:spPr>
          <a:xfrm>
            <a:off x="130175" y="44450"/>
            <a:ext cx="8910600" cy="504900"/>
          </a:xfrm>
          <a:prstGeom prst="rect">
            <a:avLst/>
          </a:prstGeom>
          <a:noFill/>
          <a:ln>
            <a:noFill/>
          </a:ln>
        </p:spPr>
        <p:txBody>
          <a:bodyPr anchorCtr="0" anchor="ctr" bIns="45700" lIns="0" spcFirstLastPara="1" rIns="91425" wrap="square" tIns="45700">
            <a:noAutofit/>
          </a:bodyPr>
          <a:lstStyle/>
          <a:p>
            <a:pPr indent="-165100" lvl="0" marL="342900" marR="0" rtl="0" algn="l">
              <a:spcBef>
                <a:spcPts val="0"/>
              </a:spcBef>
              <a:spcAft>
                <a:spcPts val="0"/>
              </a:spcAft>
              <a:buClr>
                <a:schemeClr val="dk1"/>
              </a:buClr>
              <a:buSzPts val="2800"/>
              <a:buFont typeface="Calibri"/>
              <a:buNone/>
            </a:pPr>
            <a:r>
              <a:t/>
            </a:r>
            <a:endParaRPr sz="2800">
              <a:solidFill>
                <a:schemeClr val="dk1"/>
              </a:solidFill>
              <a:latin typeface="Calibri"/>
              <a:ea typeface="Calibri"/>
              <a:cs typeface="Calibri"/>
              <a:sym typeface="Calibri"/>
            </a:endParaRPr>
          </a:p>
        </p:txBody>
      </p:sp>
      <p:sp>
        <p:nvSpPr>
          <p:cNvPr id="95" name="Shape 95"/>
          <p:cNvSpPr txBox="1"/>
          <p:nvPr>
            <p:ph idx="1" type="body"/>
          </p:nvPr>
        </p:nvSpPr>
        <p:spPr>
          <a:xfrm>
            <a:off x="397200" y="549350"/>
            <a:ext cx="8910600" cy="863700"/>
          </a:xfrm>
          <a:prstGeom prst="rect">
            <a:avLst/>
          </a:prstGeom>
          <a:noFill/>
          <a:ln>
            <a:noFill/>
          </a:ln>
        </p:spPr>
        <p:txBody>
          <a:bodyPr anchorCtr="0" anchor="ctr" bIns="45700" lIns="0" spcFirstLastPara="1" rIns="91425" wrap="square" tIns="45700">
            <a:noAutofit/>
          </a:bodyPr>
          <a:lstStyle/>
          <a:p>
            <a:pPr indent="0" lvl="0" marL="0" rtl="0">
              <a:spcBef>
                <a:spcPts val="0"/>
              </a:spcBef>
              <a:spcAft>
                <a:spcPts val="0"/>
              </a:spcAft>
              <a:buNone/>
            </a:pPr>
            <a:r>
              <a:rPr lang="en-US"/>
              <a:t>Herbert Spencer</a:t>
            </a:r>
            <a:endParaRPr sz="2800">
              <a:solidFill>
                <a:schemeClr val="dk1"/>
              </a:solidFill>
              <a:latin typeface="Calibri"/>
              <a:ea typeface="Calibri"/>
              <a:cs typeface="Calibri"/>
              <a:sym typeface="Calibri"/>
            </a:endParaRPr>
          </a:p>
        </p:txBody>
      </p:sp>
      <p:pic>
        <p:nvPicPr>
          <p:cNvPr id="96" name="Shape 96"/>
          <p:cNvPicPr preferRelativeResize="0"/>
          <p:nvPr/>
        </p:nvPicPr>
        <p:blipFill>
          <a:blip r:embed="rId3">
            <a:alphaModFix/>
          </a:blip>
          <a:stretch>
            <a:fillRect/>
          </a:stretch>
        </p:blipFill>
        <p:spPr>
          <a:xfrm>
            <a:off x="397200" y="2116000"/>
            <a:ext cx="2047875" cy="2857500"/>
          </a:xfrm>
          <a:prstGeom prst="rect">
            <a:avLst/>
          </a:prstGeom>
          <a:noFill/>
          <a:ln>
            <a:noFill/>
          </a:ln>
        </p:spPr>
      </p:pic>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name="1_prezentacja_v1_2017-03_en">
  <a:themeElements>
    <a:clrScheme name="Odcienie szarości">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3_prezentacja_v1_2017-03_en">
  <a:themeElements>
    <a:clrScheme name="Odcienie szarości">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