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0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19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83C3-12D5-DE4B-9445-FDB57A357B0B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D88FE-11FC-C848-A616-4C775D34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9A53-605A-B54A-BFF5-24A33751F9BE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BC4E-15B0-A14B-B15B-9740016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C68D-D7D2-7F4A-8708-EA9A98344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Groundwater Flow and Solute Transport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310A-681D-484B-B864-78DAA6AF3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20-23, 2018</a:t>
            </a:r>
          </a:p>
          <a:p>
            <a:r>
              <a:rPr lang="en-US" dirty="0"/>
              <a:t>Port Hueneme, California</a:t>
            </a:r>
          </a:p>
          <a:p>
            <a:r>
              <a:rPr lang="en-US" dirty="0"/>
              <a:t>Langevin, Hughes, </a:t>
            </a:r>
            <a:r>
              <a:rPr lang="en-US" dirty="0" err="1"/>
              <a:t>Paulinski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ABB4E-4B52-8044-B98A-D15E74D5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48" b="34747"/>
          <a:stretch/>
        </p:blipFill>
        <p:spPr>
          <a:xfrm>
            <a:off x="0" y="0"/>
            <a:ext cx="9144000" cy="13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FA8E-7629-6241-9A8C-E6E499D0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BDE3-3E5B-744D-9A31-AE7986CF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Instructors</a:t>
            </a:r>
          </a:p>
          <a:p>
            <a:pPr lvl="1"/>
            <a:r>
              <a:rPr lang="en-US" dirty="0"/>
              <a:t>Chris Langevin</a:t>
            </a:r>
          </a:p>
          <a:p>
            <a:pPr lvl="1"/>
            <a:r>
              <a:rPr lang="en-US" dirty="0"/>
              <a:t>Joe Hughes</a:t>
            </a:r>
          </a:p>
          <a:p>
            <a:pPr lvl="1"/>
            <a:r>
              <a:rPr lang="en-US" dirty="0"/>
              <a:t>Scott </a:t>
            </a:r>
            <a:r>
              <a:rPr lang="en-US" dirty="0" err="1"/>
              <a:t>Paulinski</a:t>
            </a:r>
            <a:endParaRPr lang="en-US" dirty="0"/>
          </a:p>
          <a:p>
            <a:r>
              <a:rPr lang="en-US" dirty="0"/>
              <a:t>Lectures</a:t>
            </a:r>
          </a:p>
          <a:p>
            <a:r>
              <a:rPr lang="en-US" dirty="0"/>
              <a:t>Class exercises</a:t>
            </a:r>
          </a:p>
          <a:p>
            <a:pPr lvl="1"/>
            <a:r>
              <a:rPr lang="en-US" dirty="0"/>
              <a:t>MODFLOW/MODPATH/MT3D</a:t>
            </a:r>
          </a:p>
          <a:p>
            <a:pPr lvl="1"/>
            <a:r>
              <a:rPr lang="en-US" dirty="0"/>
              <a:t>Groundwater Vistas</a:t>
            </a:r>
          </a:p>
          <a:p>
            <a:pPr lvl="1"/>
            <a:r>
              <a:rPr lang="en-US" dirty="0" err="1"/>
              <a:t>ModelViewer</a:t>
            </a:r>
            <a:endParaRPr lang="en-US" dirty="0"/>
          </a:p>
          <a:p>
            <a:r>
              <a:rPr lang="en-US" dirty="0"/>
              <a:t>Discussions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Special Topics</a:t>
            </a:r>
          </a:p>
        </p:txBody>
      </p:sp>
    </p:spTree>
    <p:extLst>
      <p:ext uri="{BB962C8B-B14F-4D97-AF65-F5344CB8AC3E}">
        <p14:creationId xmlns:p14="http://schemas.microsoft.com/office/powerpoint/2010/main" val="21125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501E-4EA6-9742-9956-D5E6787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AFD4-CFF0-CC4A-B62C-130F2342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logistics and introduction</a:t>
            </a:r>
          </a:p>
          <a:p>
            <a:r>
              <a:rPr lang="en-US" dirty="0"/>
              <a:t>The Modeling Process</a:t>
            </a:r>
          </a:p>
          <a:p>
            <a:r>
              <a:rPr lang="en-US" dirty="0"/>
              <a:t>Governing equations and numerical methods for groundwater flow</a:t>
            </a:r>
          </a:p>
          <a:p>
            <a:r>
              <a:rPr lang="en-US" dirty="0"/>
              <a:t>Demo: Mechanics of flow and transport modeling</a:t>
            </a:r>
          </a:p>
          <a:p>
            <a:r>
              <a:rPr lang="en-US" dirty="0"/>
              <a:t>Exercise 1: Building a simple 2D model from scratch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Case study -- Miami-Dade groundwater model</a:t>
            </a:r>
          </a:p>
          <a:p>
            <a:r>
              <a:rPr lang="en-US" dirty="0"/>
              <a:t>Exercise 2: Working with an existing MODFLOW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016-48E0-9E4C-BD8A-AA38E86C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9817-92E7-D84A-9360-CFCB0405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Hydrogeologic frameworks and water budgets</a:t>
            </a:r>
          </a:p>
          <a:p>
            <a:r>
              <a:rPr lang="en-US" dirty="0"/>
              <a:t>Case study: LA Basin groundwater model</a:t>
            </a:r>
          </a:p>
          <a:p>
            <a:r>
              <a:rPr lang="en-US" dirty="0"/>
              <a:t>Introduction to MODFLOW</a:t>
            </a:r>
          </a:p>
          <a:p>
            <a:r>
              <a:rPr lang="en-US" dirty="0"/>
              <a:t>Exercise 3: Building a cross section model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MODFLOW stress and advanced packages</a:t>
            </a:r>
          </a:p>
          <a:p>
            <a:r>
              <a:rPr lang="en-US" dirty="0"/>
              <a:t>Description of the class project model</a:t>
            </a:r>
          </a:p>
          <a:p>
            <a:r>
              <a:rPr lang="en-US" dirty="0"/>
              <a:t>Exercise 4: Building the class project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7E43-D028-A54E-9025-BC30DC5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FE32-8D8D-AF47-8AC3-3AB05728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calibration</a:t>
            </a:r>
          </a:p>
          <a:p>
            <a:r>
              <a:rPr lang="en-US" dirty="0"/>
              <a:t>Exercise 5: Class project model calibration and prediction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Exercise 6: Particle flow</a:t>
            </a:r>
          </a:p>
          <a:p>
            <a:r>
              <a:rPr lang="en-US" dirty="0"/>
              <a:t>Solute transport modeling</a:t>
            </a:r>
          </a:p>
          <a:p>
            <a:r>
              <a:rPr lang="en-US" dirty="0"/>
              <a:t>Exercise 7: Class project particle tracking of a contaminant plume</a:t>
            </a:r>
          </a:p>
          <a:p>
            <a:r>
              <a:rPr lang="en-US" dirty="0"/>
              <a:t>Discussion of class project model calibration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30282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B59-F1C0-9449-A058-67EAF241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1FB3-B00E-2148-BC10-3FD37960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Solute transport governing equations</a:t>
            </a:r>
          </a:p>
          <a:p>
            <a:r>
              <a:rPr lang="en-US" dirty="0"/>
              <a:t>Exercise 8: Simulating advective and dispersive movement of a contaminant plume</a:t>
            </a:r>
          </a:p>
          <a:p>
            <a:r>
              <a:rPr lang="en-US" dirty="0"/>
              <a:t>Exercise 9: Simulation of remediation alternatives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Class project: Students break into teams to design a model for a class project</a:t>
            </a:r>
          </a:p>
          <a:p>
            <a:r>
              <a:rPr lang="en-US" dirty="0"/>
              <a:t>Special topics</a:t>
            </a:r>
          </a:p>
          <a:p>
            <a:r>
              <a:rPr lang="en-US" dirty="0"/>
              <a:t>Wrap up and/or time for working with participant models</a:t>
            </a:r>
          </a:p>
        </p:txBody>
      </p:sp>
    </p:spTree>
    <p:extLst>
      <p:ext uri="{BB962C8B-B14F-4D97-AF65-F5344CB8AC3E}">
        <p14:creationId xmlns:p14="http://schemas.microsoft.com/office/powerpoint/2010/main" val="384461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AD2D-76FF-324D-8A64-71172A0F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15F-E73A-8A40-AEF2-14B47EF0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MODFLOW</a:t>
            </a:r>
          </a:p>
          <a:p>
            <a:r>
              <a:rPr lang="en-US" dirty="0"/>
              <a:t>MODPATH</a:t>
            </a:r>
          </a:p>
          <a:p>
            <a:r>
              <a:rPr lang="en-US" dirty="0"/>
              <a:t>MT3DMS</a:t>
            </a:r>
          </a:p>
          <a:p>
            <a:r>
              <a:rPr lang="en-US" dirty="0"/>
              <a:t>Groundwater Vistas</a:t>
            </a:r>
          </a:p>
          <a:p>
            <a:r>
              <a:rPr lang="en-US" dirty="0" err="1"/>
              <a:t>ModelViewer</a:t>
            </a:r>
            <a:endParaRPr lang="en-US" dirty="0"/>
          </a:p>
          <a:p>
            <a:r>
              <a:rPr lang="en-US" dirty="0" err="1"/>
              <a:t>Zonebudget</a:t>
            </a:r>
            <a:endParaRPr lang="en-US" dirty="0"/>
          </a:p>
          <a:p>
            <a:r>
              <a:rPr lang="en-US" dirty="0"/>
              <a:t>Git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Python and </a:t>
            </a:r>
            <a:r>
              <a:rPr lang="en-US" dirty="0" err="1"/>
              <a:t>Flopy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92C8-9BC1-B247-B05C-45D2B1E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2817-6837-7F45-B239-1DB75FA1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Advanced model calibration</a:t>
            </a:r>
          </a:p>
          <a:p>
            <a:pPr lvl="1"/>
            <a:r>
              <a:rPr lang="en-US" sz="1400" dirty="0"/>
              <a:t>PEST</a:t>
            </a:r>
          </a:p>
          <a:p>
            <a:r>
              <a:rPr lang="en-US" sz="1800" dirty="0"/>
              <a:t>Unstructured grids</a:t>
            </a:r>
          </a:p>
          <a:p>
            <a:pPr lvl="1"/>
            <a:r>
              <a:rPr lang="en-US" sz="1400" dirty="0"/>
              <a:t>Local grid refinement</a:t>
            </a:r>
          </a:p>
          <a:p>
            <a:pPr lvl="1"/>
            <a:r>
              <a:rPr lang="en-US" sz="1400" dirty="0"/>
              <a:t>Alternative mesh types</a:t>
            </a:r>
          </a:p>
          <a:p>
            <a:r>
              <a:rPr lang="en-US" sz="1800" dirty="0"/>
              <a:t>Advanced MODFLOW Packages</a:t>
            </a:r>
          </a:p>
          <a:p>
            <a:pPr lvl="1"/>
            <a:r>
              <a:rPr lang="en-US" sz="1400" dirty="0"/>
              <a:t>Streamflow routing</a:t>
            </a:r>
          </a:p>
          <a:p>
            <a:pPr lvl="1"/>
            <a:r>
              <a:rPr lang="en-US" sz="1400" dirty="0"/>
              <a:t>Lake</a:t>
            </a:r>
          </a:p>
          <a:p>
            <a:pPr lvl="1"/>
            <a:r>
              <a:rPr lang="en-US" sz="1400" dirty="0"/>
              <a:t>Unsaturated zone</a:t>
            </a:r>
          </a:p>
          <a:p>
            <a:pPr lvl="1"/>
            <a:r>
              <a:rPr lang="en-US" sz="1400" dirty="0"/>
              <a:t>Multi-aquifer wells</a:t>
            </a:r>
          </a:p>
          <a:p>
            <a:r>
              <a:rPr lang="en-US" sz="1800" dirty="0"/>
              <a:t>Variable density modeling</a:t>
            </a:r>
          </a:p>
          <a:p>
            <a:pPr lvl="1"/>
            <a:r>
              <a:rPr lang="en-US" sz="1400" dirty="0"/>
              <a:t>Seawater intrusion</a:t>
            </a:r>
          </a:p>
          <a:p>
            <a:pPr lvl="1"/>
            <a:r>
              <a:rPr lang="en-US" sz="1400" dirty="0"/>
              <a:t>Heat transport</a:t>
            </a:r>
          </a:p>
          <a:p>
            <a:r>
              <a:rPr lang="en-US" sz="1800" dirty="0"/>
              <a:t>Python</a:t>
            </a:r>
          </a:p>
          <a:p>
            <a:pPr lvl="1"/>
            <a:r>
              <a:rPr lang="en-US" sz="1400" dirty="0" err="1"/>
              <a:t>Jupyter</a:t>
            </a:r>
            <a:r>
              <a:rPr lang="en-US" sz="1400" dirty="0"/>
              <a:t> notebooks</a:t>
            </a:r>
          </a:p>
          <a:p>
            <a:pPr lvl="1"/>
            <a:r>
              <a:rPr lang="en-US" sz="1400" dirty="0" err="1"/>
              <a:t>Flopy</a:t>
            </a:r>
            <a:endParaRPr lang="en-US" sz="1400" dirty="0"/>
          </a:p>
          <a:p>
            <a:r>
              <a:rPr lang="en-US" sz="1800" dirty="0"/>
              <a:t>Version control</a:t>
            </a:r>
          </a:p>
          <a:p>
            <a:pPr lvl="1"/>
            <a:r>
              <a:rPr lang="en-US" sz="14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7657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{138C1262-0820-954D-8DBF-E335E7CEED50}tf10001061</Template>
  <TotalTime>1528</TotalTime>
  <Words>291</Words>
  <Application>Microsoft Macintosh PowerPoint</Application>
  <PresentationFormat>Letter Paper (8.5x11 in)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Groundwater Flow and Solute Transport Modeling</vt:lpstr>
      <vt:lpstr>Class Information</vt:lpstr>
      <vt:lpstr>Agenda Day 1</vt:lpstr>
      <vt:lpstr>Agenda Day 2</vt:lpstr>
      <vt:lpstr>Agenda Day 3</vt:lpstr>
      <vt:lpstr>Agenda Day 4</vt:lpstr>
      <vt:lpstr>Software</vt:lpstr>
      <vt:lpstr>Special Topics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and Solute Transport Modeling</dc:title>
  <dc:creator>Langevin, Christian D</dc:creator>
  <cp:lastModifiedBy>Langevin, Christian D</cp:lastModifiedBy>
  <cp:revision>33</cp:revision>
  <dcterms:created xsi:type="dcterms:W3CDTF">2018-08-07T12:28:22Z</dcterms:created>
  <dcterms:modified xsi:type="dcterms:W3CDTF">2018-08-19T18:55:35Z</dcterms:modified>
</cp:coreProperties>
</file>