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1" r:id="rId3"/>
    <p:sldId id="258" r:id="rId4"/>
    <p:sldId id="262" r:id="rId5"/>
    <p:sldId id="263" r:id="rId6"/>
  </p:sldIdLst>
  <p:sldSz cx="49377600" cy="14630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>
        <p:scale>
          <a:sx n="50" d="100"/>
          <a:sy n="50" d="100"/>
        </p:scale>
        <p:origin x="-4744" y="-1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0" y="2394374"/>
            <a:ext cx="3703320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7684348"/>
            <a:ext cx="37033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5" y="778933"/>
            <a:ext cx="1064704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0" y="778933"/>
            <a:ext cx="3132391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8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3" y="3647442"/>
            <a:ext cx="425881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3" y="9790855"/>
            <a:ext cx="425881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3894667"/>
            <a:ext cx="209854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3894667"/>
            <a:ext cx="209854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778934"/>
            <a:ext cx="425881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4" y="3586481"/>
            <a:ext cx="20889037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4" y="5344160"/>
            <a:ext cx="20889037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0" y="3586481"/>
            <a:ext cx="20991911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0" y="5344160"/>
            <a:ext cx="2099191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3" y="975360"/>
            <a:ext cx="15925560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2106508"/>
            <a:ext cx="2499741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3" y="4389120"/>
            <a:ext cx="15925560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3" y="975360"/>
            <a:ext cx="15925560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2106508"/>
            <a:ext cx="2499741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3" y="4389120"/>
            <a:ext cx="15925560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7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778934"/>
            <a:ext cx="425881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3894667"/>
            <a:ext cx="425881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13560215"/>
            <a:ext cx="111099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F04F-020B-47DF-8267-F701CDD2C06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13560215"/>
            <a:ext cx="166649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13560215"/>
            <a:ext cx="111099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A2B7C-4405-4CB4-A274-EB2B805E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7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DB22F-4B0B-489B-B1BF-AEACA5FA345C}"/>
              </a:ext>
            </a:extLst>
          </p:cNvPr>
          <p:cNvSpPr/>
          <p:nvPr/>
        </p:nvSpPr>
        <p:spPr>
          <a:xfrm>
            <a:off x="2231853" y="1871223"/>
            <a:ext cx="1189045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16,256, 1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8DDFCC-66EC-48AD-9421-8B68FF432D2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20898" y="2290323"/>
            <a:ext cx="114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A48999-5FC3-4AFC-9E65-D1AAD42145A3}"/>
              </a:ext>
            </a:extLst>
          </p:cNvPr>
          <p:cNvSpPr txBox="1"/>
          <p:nvPr/>
        </p:nvSpPr>
        <p:spPr>
          <a:xfrm>
            <a:off x="3412972" y="2009546"/>
            <a:ext cx="1154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conv11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7D52C9-2F4C-46A7-AEEE-BE8902A8ECFE}"/>
              </a:ext>
            </a:extLst>
          </p:cNvPr>
          <p:cNvSpPr/>
          <p:nvPr/>
        </p:nvSpPr>
        <p:spPr>
          <a:xfrm>
            <a:off x="4567681" y="187122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16,256, 32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51560-B1FE-4097-A763-AD73AD00AAC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842004" y="2290323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E8BB34-611F-4A41-BCBA-57FDFE90572F}"/>
              </a:ext>
            </a:extLst>
          </p:cNvPr>
          <p:cNvSpPr txBox="1"/>
          <p:nvPr/>
        </p:nvSpPr>
        <p:spPr>
          <a:xfrm>
            <a:off x="5842004" y="1951792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7E13B2-5275-4054-BA40-DE74FBE08BC0}"/>
              </a:ext>
            </a:extLst>
          </p:cNvPr>
          <p:cNvSpPr/>
          <p:nvPr/>
        </p:nvSpPr>
        <p:spPr>
          <a:xfrm>
            <a:off x="7116327" y="187131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16,256, 33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4813C-3C81-4269-9DD2-89179A1AC144}"/>
              </a:ext>
            </a:extLst>
          </p:cNvPr>
          <p:cNvCxnSpPr>
            <a:cxnSpLocks/>
          </p:cNvCxnSpPr>
          <p:nvPr/>
        </p:nvCxnSpPr>
        <p:spPr>
          <a:xfrm>
            <a:off x="8433704" y="2290322"/>
            <a:ext cx="114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4C24FB-2AF2-4EA6-BA52-16463DA2BE57}"/>
              </a:ext>
            </a:extLst>
          </p:cNvPr>
          <p:cNvSpPr txBox="1"/>
          <p:nvPr/>
        </p:nvSpPr>
        <p:spPr>
          <a:xfrm>
            <a:off x="8398576" y="1999920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conv12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0D2FE9-7E66-4D17-84EC-C1F5B497EABA}"/>
              </a:ext>
            </a:extLst>
          </p:cNvPr>
          <p:cNvSpPr/>
          <p:nvPr/>
        </p:nvSpPr>
        <p:spPr>
          <a:xfrm>
            <a:off x="9580487" y="187122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16,256, 32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B4DFA3-CA62-4DF7-911D-322EC69F46B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0854810" y="2290322"/>
            <a:ext cx="12743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AE1A9-46D3-4C00-B4AF-D66C8F98043F}"/>
              </a:ext>
            </a:extLst>
          </p:cNvPr>
          <p:cNvSpPr txBox="1"/>
          <p:nvPr/>
        </p:nvSpPr>
        <p:spPr>
          <a:xfrm>
            <a:off x="10854810" y="195179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51BA95-CB64-485A-8059-BB89ADC7F372}"/>
              </a:ext>
            </a:extLst>
          </p:cNvPr>
          <p:cNvSpPr/>
          <p:nvPr/>
        </p:nvSpPr>
        <p:spPr>
          <a:xfrm>
            <a:off x="12129133" y="18713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16,256, 33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09130C0-18C5-4AB9-AE94-3EE516DAD3A1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8157082" y="-242730"/>
            <a:ext cx="1656971" cy="7561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238FFC6-F333-4E26-B317-14DB23B914EB}"/>
              </a:ext>
            </a:extLst>
          </p:cNvPr>
          <p:cNvSpPr/>
          <p:nvPr/>
        </p:nvSpPr>
        <p:spPr>
          <a:xfrm>
            <a:off x="4567681" y="436648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8, 128, 33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102385-EE1E-406E-9F2B-DA66D4D17B4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842004" y="4785582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92834B-F45D-4396-8C76-A16205103FCA}"/>
              </a:ext>
            </a:extLst>
          </p:cNvPr>
          <p:cNvSpPr txBox="1"/>
          <p:nvPr/>
        </p:nvSpPr>
        <p:spPr>
          <a:xfrm>
            <a:off x="5842004" y="4485555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conv21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67D853-6DC8-4C3E-8689-A8AA5478115C}"/>
              </a:ext>
            </a:extLst>
          </p:cNvPr>
          <p:cNvSpPr/>
          <p:nvPr/>
        </p:nvSpPr>
        <p:spPr>
          <a:xfrm>
            <a:off x="7116327" y="436657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8, 128, 64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AB4F58-B32D-4545-98B0-C7A72A0F9E90}"/>
              </a:ext>
            </a:extLst>
          </p:cNvPr>
          <p:cNvCxnSpPr>
            <a:cxnSpLocks/>
          </p:cNvCxnSpPr>
          <p:nvPr/>
        </p:nvCxnSpPr>
        <p:spPr>
          <a:xfrm>
            <a:off x="8433704" y="4785581"/>
            <a:ext cx="114678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CE25A13-58AC-4492-A5D6-1E49EC9916D4}"/>
              </a:ext>
            </a:extLst>
          </p:cNvPr>
          <p:cNvSpPr txBox="1"/>
          <p:nvPr/>
        </p:nvSpPr>
        <p:spPr>
          <a:xfrm>
            <a:off x="8398576" y="4447054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conc21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4641BB-4290-4183-8199-8A21CC186F20}"/>
              </a:ext>
            </a:extLst>
          </p:cNvPr>
          <p:cNvSpPr/>
          <p:nvPr/>
        </p:nvSpPr>
        <p:spPr>
          <a:xfrm>
            <a:off x="9580487" y="43664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8, 128, 97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D59EBC-2987-4EB3-821A-87C5E2BB6A7D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854810" y="478558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37305C-62F2-418D-A8F9-EB2F48B71ED7}"/>
              </a:ext>
            </a:extLst>
          </p:cNvPr>
          <p:cNvSpPr txBox="1"/>
          <p:nvPr/>
        </p:nvSpPr>
        <p:spPr>
          <a:xfrm>
            <a:off x="10854810" y="448555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conv22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B058E6-6FE4-41C0-AF0B-1FAE25C705A5}"/>
              </a:ext>
            </a:extLst>
          </p:cNvPr>
          <p:cNvSpPr/>
          <p:nvPr/>
        </p:nvSpPr>
        <p:spPr>
          <a:xfrm>
            <a:off x="12129133" y="436657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8, 128, 64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6A9905-4ADE-4F67-8DFE-C14C166E8479}"/>
              </a:ext>
            </a:extLst>
          </p:cNvPr>
          <p:cNvSpPr txBox="1"/>
          <p:nvPr/>
        </p:nvSpPr>
        <p:spPr>
          <a:xfrm>
            <a:off x="11057373" y="3155903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MaxPool3D (2,2,2)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6FA579-1C28-4711-B546-1A98266DDD4C}"/>
              </a:ext>
            </a:extLst>
          </p:cNvPr>
          <p:cNvCxnSpPr>
            <a:cxnSpLocks/>
          </p:cNvCxnSpPr>
          <p:nvPr/>
        </p:nvCxnSpPr>
        <p:spPr>
          <a:xfrm>
            <a:off x="13405617" y="4785492"/>
            <a:ext cx="12743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404EE69-9ED9-439C-B939-BAAB334CB2F8}"/>
              </a:ext>
            </a:extLst>
          </p:cNvPr>
          <p:cNvSpPr txBox="1"/>
          <p:nvPr/>
        </p:nvSpPr>
        <p:spPr>
          <a:xfrm>
            <a:off x="13403455" y="4446960"/>
            <a:ext cx="1276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conc22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18C6F-0E8D-40D4-92A7-4AD395D82367}"/>
              </a:ext>
            </a:extLst>
          </p:cNvPr>
          <p:cNvSpPr/>
          <p:nvPr/>
        </p:nvSpPr>
        <p:spPr>
          <a:xfrm>
            <a:off x="14679940" y="43664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8, 128, 97</a:t>
            </a:r>
          </a:p>
        </p:txBody>
      </p: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CB963E5B-A953-40D1-99C7-BB83DF82ACD9}"/>
              </a:ext>
            </a:extLst>
          </p:cNvPr>
          <p:cNvCxnSpPr>
            <a:cxnSpLocks/>
            <a:stCxn id="4" idx="2"/>
            <a:endCxn id="21" idx="2"/>
          </p:cNvCxnSpPr>
          <p:nvPr/>
        </p:nvCxnSpPr>
        <p:spPr>
          <a:xfrm rot="5400000" flipH="1" flipV="1">
            <a:off x="4443232" y="673490"/>
            <a:ext cx="419077" cy="3652790"/>
          </a:xfrm>
          <a:prstGeom prst="bentConnector3">
            <a:avLst>
              <a:gd name="adj1" fmla="val -5454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B9D00A3F-E791-459D-A661-74DAA4054196}"/>
              </a:ext>
            </a:extLst>
          </p:cNvPr>
          <p:cNvCxnSpPr>
            <a:cxnSpLocks/>
            <a:stCxn id="4" idx="2"/>
            <a:endCxn id="39" idx="2"/>
          </p:cNvCxnSpPr>
          <p:nvPr/>
        </p:nvCxnSpPr>
        <p:spPr>
          <a:xfrm rot="5400000" flipH="1" flipV="1">
            <a:off x="6949631" y="-1832914"/>
            <a:ext cx="419078" cy="8665596"/>
          </a:xfrm>
          <a:prstGeom prst="bentConnector3">
            <a:avLst>
              <a:gd name="adj1" fmla="val -5454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3506B2C8-B8B7-4A87-9199-F3C70B7AC966}"/>
              </a:ext>
            </a:extLst>
          </p:cNvPr>
          <p:cNvCxnSpPr>
            <a:cxnSpLocks/>
            <a:stCxn id="55" idx="2"/>
            <a:endCxn id="62" idx="2"/>
          </p:cNvCxnSpPr>
          <p:nvPr/>
        </p:nvCxnSpPr>
        <p:spPr>
          <a:xfrm rot="5400000" flipH="1" flipV="1">
            <a:off x="6887636" y="3102791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72CEAFD3-27AB-4974-8DBA-909A82D572E4}"/>
              </a:ext>
            </a:extLst>
          </p:cNvPr>
          <p:cNvCxnSpPr>
            <a:cxnSpLocks/>
            <a:stCxn id="55" idx="2"/>
            <a:endCxn id="80" idx="2"/>
          </p:cNvCxnSpPr>
          <p:nvPr/>
        </p:nvCxnSpPr>
        <p:spPr>
          <a:xfrm rot="5400000" flipH="1" flipV="1">
            <a:off x="9413682" y="576674"/>
            <a:ext cx="419168" cy="8836855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1372882-AE80-408D-A3F7-C4966E204159}"/>
              </a:ext>
            </a:extLst>
          </p:cNvPr>
          <p:cNvSpPr/>
          <p:nvPr/>
        </p:nvSpPr>
        <p:spPr>
          <a:xfrm>
            <a:off x="32167664" y="309932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16, 256, 32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8B1D10D6-CA58-44A6-BAA1-3AFC48F43B26}"/>
              </a:ext>
            </a:extLst>
          </p:cNvPr>
          <p:cNvSpPr txBox="1"/>
          <p:nvPr/>
        </p:nvSpPr>
        <p:spPr>
          <a:xfrm>
            <a:off x="30807640" y="2707028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conc90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42F743A7-A019-45C0-9C27-EE9BC2FAFECE}"/>
              </a:ext>
            </a:extLst>
          </p:cNvPr>
          <p:cNvSpPr/>
          <p:nvPr/>
        </p:nvSpPr>
        <p:spPr>
          <a:xfrm>
            <a:off x="32174249" y="18692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16, 256, 64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E3B99C8F-4F0F-44BC-A5D6-6658866D35E1}"/>
              </a:ext>
            </a:extLst>
          </p:cNvPr>
          <p:cNvCxnSpPr>
            <a:cxnSpLocks/>
            <a:stCxn id="390" idx="1"/>
            <a:endCxn id="391" idx="1"/>
          </p:cNvCxnSpPr>
          <p:nvPr/>
        </p:nvCxnSpPr>
        <p:spPr>
          <a:xfrm>
            <a:off x="33431271" y="2280361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4FC13604-5386-45B4-9E6F-4A6D6DBB9844}"/>
              </a:ext>
            </a:extLst>
          </p:cNvPr>
          <p:cNvSpPr txBox="1"/>
          <p:nvPr/>
        </p:nvSpPr>
        <p:spPr>
          <a:xfrm>
            <a:off x="33431271" y="1987973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conv91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A052385-C741-440B-8080-DE775879DDF6}"/>
              </a:ext>
            </a:extLst>
          </p:cNvPr>
          <p:cNvSpPr/>
          <p:nvPr/>
        </p:nvSpPr>
        <p:spPr>
          <a:xfrm>
            <a:off x="34613182" y="186930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16, 256, 32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40DAE6B9-082D-43C0-ADDA-CD0E2B7A84C6}"/>
              </a:ext>
            </a:extLst>
          </p:cNvPr>
          <p:cNvCxnSpPr>
            <a:cxnSpLocks/>
            <a:stCxn id="391" idx="3"/>
          </p:cNvCxnSpPr>
          <p:nvPr/>
        </p:nvCxnSpPr>
        <p:spPr>
          <a:xfrm>
            <a:off x="35887505" y="2288400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70563BA9-5900-48B2-92F6-443A4EF41D5A}"/>
              </a:ext>
            </a:extLst>
          </p:cNvPr>
          <p:cNvSpPr txBox="1"/>
          <p:nvPr/>
        </p:nvSpPr>
        <p:spPr>
          <a:xfrm>
            <a:off x="35887505" y="1982019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conc91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1D2CBDC-267A-463C-8BBD-31851E12A066}"/>
              </a:ext>
            </a:extLst>
          </p:cNvPr>
          <p:cNvSpPr/>
          <p:nvPr/>
        </p:nvSpPr>
        <p:spPr>
          <a:xfrm>
            <a:off x="37161828" y="186938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16, 256, 96</a:t>
            </a:r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BA800408-0B58-4660-B2BC-AEFF08981635}"/>
              </a:ext>
            </a:extLst>
          </p:cNvPr>
          <p:cNvCxnSpPr>
            <a:cxnSpLocks/>
          </p:cNvCxnSpPr>
          <p:nvPr/>
        </p:nvCxnSpPr>
        <p:spPr>
          <a:xfrm>
            <a:off x="38438312" y="228831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48EA727D-18AB-4B12-B0DF-40DCD4A5FB4D}"/>
              </a:ext>
            </a:extLst>
          </p:cNvPr>
          <p:cNvSpPr txBox="1"/>
          <p:nvPr/>
        </p:nvSpPr>
        <p:spPr>
          <a:xfrm>
            <a:off x="38438312" y="199042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BAC050A8-6C79-4EE2-8257-FF2D8C82382F}"/>
              </a:ext>
            </a:extLst>
          </p:cNvPr>
          <p:cNvSpPr/>
          <p:nvPr/>
        </p:nvSpPr>
        <p:spPr>
          <a:xfrm>
            <a:off x="39712635" y="186930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16, 256, 32</a:t>
            </a:r>
          </a:p>
        </p:txBody>
      </p: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7E8056A-8BED-4CE0-8776-976EC0E42965}"/>
              </a:ext>
            </a:extLst>
          </p:cNvPr>
          <p:cNvCxnSpPr>
            <a:cxnSpLocks/>
            <a:stCxn id="388" idx="2"/>
            <a:endCxn id="393" idx="2"/>
          </p:cNvCxnSpPr>
          <p:nvPr/>
        </p:nvCxnSpPr>
        <p:spPr>
          <a:xfrm rot="5400000" flipH="1" flipV="1">
            <a:off x="34474616" y="657364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CA8A09BD-A50C-4AC0-BE83-795225FAD33D}"/>
              </a:ext>
            </a:extLst>
          </p:cNvPr>
          <p:cNvCxnSpPr>
            <a:cxnSpLocks/>
          </p:cNvCxnSpPr>
          <p:nvPr/>
        </p:nvCxnSpPr>
        <p:spPr>
          <a:xfrm>
            <a:off x="40986958" y="2288222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DDCA39E3-35F1-473D-B1AE-711C368D277A}"/>
              </a:ext>
            </a:extLst>
          </p:cNvPr>
          <p:cNvSpPr txBox="1"/>
          <p:nvPr/>
        </p:nvSpPr>
        <p:spPr>
          <a:xfrm>
            <a:off x="40986958" y="198184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conc92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F38250E-31CC-43E8-A5E5-836913D81616}"/>
              </a:ext>
            </a:extLst>
          </p:cNvPr>
          <p:cNvSpPr/>
          <p:nvPr/>
        </p:nvSpPr>
        <p:spPr>
          <a:xfrm>
            <a:off x="42261281" y="18692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16, 256, 96</a:t>
            </a:r>
          </a:p>
        </p:txBody>
      </p: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4A25172B-0AC8-4822-9FC6-DE1B86748CCE}"/>
              </a:ext>
            </a:extLst>
          </p:cNvPr>
          <p:cNvCxnSpPr>
            <a:cxnSpLocks/>
            <a:stCxn id="388" idx="2"/>
            <a:endCxn id="401" idx="2"/>
          </p:cNvCxnSpPr>
          <p:nvPr/>
        </p:nvCxnSpPr>
        <p:spPr>
          <a:xfrm rot="5400000" flipH="1" flipV="1">
            <a:off x="37024253" y="-1892452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3D6DC88-195E-48CA-9A01-386323E509AB}"/>
              </a:ext>
            </a:extLst>
          </p:cNvPr>
          <p:cNvCxnSpPr>
            <a:cxnSpLocks/>
            <a:stCxn id="386" idx="1"/>
            <a:endCxn id="387" idx="2"/>
          </p:cNvCxnSpPr>
          <p:nvPr/>
        </p:nvCxnSpPr>
        <p:spPr>
          <a:xfrm rot="10800000">
            <a:off x="31359080" y="3045582"/>
            <a:ext cx="808580" cy="47283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7F44842B-FE01-4091-8FA4-739869763E50}"/>
              </a:ext>
            </a:extLst>
          </p:cNvPr>
          <p:cNvCxnSpPr>
            <a:cxnSpLocks/>
            <a:stCxn id="387" idx="0"/>
            <a:endCxn id="388" idx="1"/>
          </p:cNvCxnSpPr>
          <p:nvPr/>
        </p:nvCxnSpPr>
        <p:spPr>
          <a:xfrm rot="5400000" flipH="1" flipV="1">
            <a:off x="31557308" y="2090092"/>
            <a:ext cx="418717" cy="815165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0AA650DA-6570-4F7D-AAC3-E278FD59DEF7}"/>
              </a:ext>
            </a:extLst>
          </p:cNvPr>
          <p:cNvCxnSpPr>
            <a:cxnSpLocks/>
            <a:stCxn id="37" idx="0"/>
            <a:endCxn id="387" idx="1"/>
          </p:cNvCxnSpPr>
          <p:nvPr/>
        </p:nvCxnSpPr>
        <p:spPr>
          <a:xfrm rot="16200000" flipH="1">
            <a:off x="20010102" y="-7921234"/>
            <a:ext cx="1005083" cy="20589995"/>
          </a:xfrm>
          <a:prstGeom prst="bentConnector4">
            <a:avLst>
              <a:gd name="adj1" fmla="val -22744"/>
              <a:gd name="adj2" fmla="val 515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2AAE1A73-3824-4A69-AA41-31B1A3098FD6}"/>
              </a:ext>
            </a:extLst>
          </p:cNvPr>
          <p:cNvCxnSpPr>
            <a:cxnSpLocks/>
          </p:cNvCxnSpPr>
          <p:nvPr/>
        </p:nvCxnSpPr>
        <p:spPr>
          <a:xfrm>
            <a:off x="43551709" y="229915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E2C8294C-CB9E-413F-A10D-3CE32187E4DB}"/>
              </a:ext>
            </a:extLst>
          </p:cNvPr>
          <p:cNvSpPr txBox="1"/>
          <p:nvPr/>
        </p:nvSpPr>
        <p:spPr>
          <a:xfrm>
            <a:off x="43551709" y="200126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conv10</a:t>
            </a:r>
          </a:p>
          <a:p>
            <a:pPr algn="ctr"/>
            <a:r>
              <a:rPr lang="en-US" sz="1600" dirty="0"/>
              <a:t>(1)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20DE1586-5F51-46AF-8BE5-8D8A789440CF}"/>
              </a:ext>
            </a:extLst>
          </p:cNvPr>
          <p:cNvSpPr/>
          <p:nvPr/>
        </p:nvSpPr>
        <p:spPr>
          <a:xfrm>
            <a:off x="44826032" y="188014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16, 256, 1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D260C-AC2B-4F28-AE8A-F8332C8420DB}"/>
              </a:ext>
            </a:extLst>
          </p:cNvPr>
          <p:cNvSpPr txBox="1"/>
          <p:nvPr/>
        </p:nvSpPr>
        <p:spPr>
          <a:xfrm>
            <a:off x="16113567" y="4434748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RNN_Conv2D(64)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0F60A-CFFB-436A-A063-1C8924E41592}"/>
              </a:ext>
            </a:extLst>
          </p:cNvPr>
          <p:cNvSpPr/>
          <p:nvPr/>
        </p:nvSpPr>
        <p:spPr>
          <a:xfrm>
            <a:off x="18026136" y="43664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8, 128, 388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8F62B2-BAC9-452F-BAED-705B5F933FBE}"/>
              </a:ext>
            </a:extLst>
          </p:cNvPr>
          <p:cNvCxnSpPr>
            <a:stCxn id="81" idx="3"/>
            <a:endCxn id="5" idx="1"/>
          </p:cNvCxnSpPr>
          <p:nvPr/>
        </p:nvCxnSpPr>
        <p:spPr>
          <a:xfrm>
            <a:off x="15954263" y="4785581"/>
            <a:ext cx="2071873" cy="0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E766394-CE84-4EB2-B0CB-97938FF65F7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9300455" y="4785403"/>
            <a:ext cx="1274086" cy="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A6C5D82-3924-4696-98CA-C5FABA0B0E9F}"/>
              </a:ext>
            </a:extLst>
          </p:cNvPr>
          <p:cNvSpPr txBox="1"/>
          <p:nvPr/>
        </p:nvSpPr>
        <p:spPr>
          <a:xfrm>
            <a:off x="19300222" y="4485376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Conv90</a:t>
            </a:r>
          </a:p>
          <a:p>
            <a:pPr algn="ctr"/>
            <a:r>
              <a:rPr lang="en-US" sz="1600" dirty="0"/>
              <a:t>(97)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CCC8C89-ABC7-40BA-ACC3-1B5827D9EAA4}"/>
              </a:ext>
            </a:extLst>
          </p:cNvPr>
          <p:cNvSpPr/>
          <p:nvPr/>
        </p:nvSpPr>
        <p:spPr>
          <a:xfrm>
            <a:off x="20574545" y="436639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8, 128, 97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DC123CB-D375-437F-B4B2-87340E28A085}"/>
              </a:ext>
            </a:extLst>
          </p:cNvPr>
          <p:cNvCxnSpPr>
            <a:cxnSpLocks/>
          </p:cNvCxnSpPr>
          <p:nvPr/>
        </p:nvCxnSpPr>
        <p:spPr>
          <a:xfrm flipV="1">
            <a:off x="21851262" y="4773213"/>
            <a:ext cx="1274086" cy="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0640D45-D2FE-4BA3-9B6E-616951775F2E}"/>
              </a:ext>
            </a:extLst>
          </p:cNvPr>
          <p:cNvSpPr txBox="1"/>
          <p:nvPr/>
        </p:nvSpPr>
        <p:spPr>
          <a:xfrm>
            <a:off x="21851029" y="4473182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Flatten_9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6E40D6D-96B9-4371-ADAD-324978195B0D}"/>
              </a:ext>
            </a:extLst>
          </p:cNvPr>
          <p:cNvSpPr/>
          <p:nvPr/>
        </p:nvSpPr>
        <p:spPr>
          <a:xfrm>
            <a:off x="23125352" y="435420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8, 16384, 97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9406A0D-C2E2-4224-B9A0-7F65688A31EB}"/>
              </a:ext>
            </a:extLst>
          </p:cNvPr>
          <p:cNvCxnSpPr>
            <a:cxnSpLocks/>
          </p:cNvCxnSpPr>
          <p:nvPr/>
        </p:nvCxnSpPr>
        <p:spPr>
          <a:xfrm flipV="1">
            <a:off x="24402042" y="4785403"/>
            <a:ext cx="1274086" cy="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F633B74-5B0A-4214-ABE6-3C45246845F3}"/>
              </a:ext>
            </a:extLst>
          </p:cNvPr>
          <p:cNvSpPr txBox="1"/>
          <p:nvPr/>
        </p:nvSpPr>
        <p:spPr>
          <a:xfrm>
            <a:off x="24401809" y="4485372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LSTM(8)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1B6390F-F4B9-467A-8829-41F577D16010}"/>
              </a:ext>
            </a:extLst>
          </p:cNvPr>
          <p:cNvSpPr/>
          <p:nvPr/>
        </p:nvSpPr>
        <p:spPr>
          <a:xfrm>
            <a:off x="25676132" y="436639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8, 16384, 97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E5C9E8E-CBEB-4219-B88D-8DC370883AAE}"/>
              </a:ext>
            </a:extLst>
          </p:cNvPr>
          <p:cNvCxnSpPr>
            <a:cxnSpLocks/>
          </p:cNvCxnSpPr>
          <p:nvPr/>
        </p:nvCxnSpPr>
        <p:spPr>
          <a:xfrm flipV="1">
            <a:off x="26954983" y="4773124"/>
            <a:ext cx="1274086" cy="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472775D-0AEB-4139-A37F-31A4B9D471A8}"/>
              </a:ext>
            </a:extLst>
          </p:cNvPr>
          <p:cNvSpPr txBox="1"/>
          <p:nvPr/>
        </p:nvSpPr>
        <p:spPr>
          <a:xfrm>
            <a:off x="26954750" y="4473093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Reshape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C555EDF-DB80-4319-AE28-5607C781A57D}"/>
              </a:ext>
            </a:extLst>
          </p:cNvPr>
          <p:cNvSpPr/>
          <p:nvPr/>
        </p:nvSpPr>
        <p:spPr>
          <a:xfrm>
            <a:off x="28229073" y="435411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8, 128, 97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1CE95D7-AD00-4243-A269-264D2EBF28B8}"/>
              </a:ext>
            </a:extLst>
          </p:cNvPr>
          <p:cNvCxnSpPr>
            <a:cxnSpLocks/>
          </p:cNvCxnSpPr>
          <p:nvPr/>
        </p:nvCxnSpPr>
        <p:spPr>
          <a:xfrm flipV="1">
            <a:off x="29503392" y="4773124"/>
            <a:ext cx="1274086" cy="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7243CE-740C-4FD5-95DF-0BB25935B73E}"/>
              </a:ext>
            </a:extLst>
          </p:cNvPr>
          <p:cNvSpPr txBox="1"/>
          <p:nvPr/>
        </p:nvSpPr>
        <p:spPr>
          <a:xfrm>
            <a:off x="29503159" y="4473097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Conv??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E261632-1B7E-4473-8A1C-FDF6A0844396}"/>
              </a:ext>
            </a:extLst>
          </p:cNvPr>
          <p:cNvSpPr/>
          <p:nvPr/>
        </p:nvSpPr>
        <p:spPr>
          <a:xfrm>
            <a:off x="30777482" y="435411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8, 128, 97</a:t>
            </a:r>
          </a:p>
        </p:txBody>
      </p:sp>
    </p:spTree>
    <p:extLst>
      <p:ext uri="{BB962C8B-B14F-4D97-AF65-F5344CB8AC3E}">
        <p14:creationId xmlns:p14="http://schemas.microsoft.com/office/powerpoint/2010/main" val="122695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DB22F-4B0B-489B-B1BF-AEACA5FA345C}"/>
              </a:ext>
            </a:extLst>
          </p:cNvPr>
          <p:cNvSpPr/>
          <p:nvPr/>
        </p:nvSpPr>
        <p:spPr>
          <a:xfrm>
            <a:off x="2231853" y="1871223"/>
            <a:ext cx="1189045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16,256, 1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8DDFCC-66EC-48AD-9421-8B68FF432D2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20898" y="2290323"/>
            <a:ext cx="114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A48999-5FC3-4AFC-9E65-D1AAD42145A3}"/>
              </a:ext>
            </a:extLst>
          </p:cNvPr>
          <p:cNvSpPr txBox="1"/>
          <p:nvPr/>
        </p:nvSpPr>
        <p:spPr>
          <a:xfrm>
            <a:off x="3412972" y="2009546"/>
            <a:ext cx="1154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conv11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7D52C9-2F4C-46A7-AEEE-BE8902A8ECFE}"/>
              </a:ext>
            </a:extLst>
          </p:cNvPr>
          <p:cNvSpPr/>
          <p:nvPr/>
        </p:nvSpPr>
        <p:spPr>
          <a:xfrm>
            <a:off x="4567681" y="187122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16,256, 32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51560-B1FE-4097-A763-AD73AD00AAC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842004" y="2290323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E8BB34-611F-4A41-BCBA-57FDFE90572F}"/>
              </a:ext>
            </a:extLst>
          </p:cNvPr>
          <p:cNvSpPr txBox="1"/>
          <p:nvPr/>
        </p:nvSpPr>
        <p:spPr>
          <a:xfrm>
            <a:off x="5842004" y="1951792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7E13B2-5275-4054-BA40-DE74FBE08BC0}"/>
              </a:ext>
            </a:extLst>
          </p:cNvPr>
          <p:cNvSpPr/>
          <p:nvPr/>
        </p:nvSpPr>
        <p:spPr>
          <a:xfrm>
            <a:off x="7116327" y="187131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16,256, 33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4813C-3C81-4269-9DD2-89179A1AC144}"/>
              </a:ext>
            </a:extLst>
          </p:cNvPr>
          <p:cNvCxnSpPr>
            <a:cxnSpLocks/>
          </p:cNvCxnSpPr>
          <p:nvPr/>
        </p:nvCxnSpPr>
        <p:spPr>
          <a:xfrm>
            <a:off x="8433704" y="2290322"/>
            <a:ext cx="114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4C24FB-2AF2-4EA6-BA52-16463DA2BE57}"/>
              </a:ext>
            </a:extLst>
          </p:cNvPr>
          <p:cNvSpPr txBox="1"/>
          <p:nvPr/>
        </p:nvSpPr>
        <p:spPr>
          <a:xfrm>
            <a:off x="8398576" y="1999920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conv12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0D2FE9-7E66-4D17-84EC-C1F5B497EABA}"/>
              </a:ext>
            </a:extLst>
          </p:cNvPr>
          <p:cNvSpPr/>
          <p:nvPr/>
        </p:nvSpPr>
        <p:spPr>
          <a:xfrm>
            <a:off x="9580487" y="187122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16,256, 32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B4DFA3-CA62-4DF7-911D-322EC69F46B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0854810" y="2290322"/>
            <a:ext cx="12743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AE1A9-46D3-4C00-B4AF-D66C8F98043F}"/>
              </a:ext>
            </a:extLst>
          </p:cNvPr>
          <p:cNvSpPr txBox="1"/>
          <p:nvPr/>
        </p:nvSpPr>
        <p:spPr>
          <a:xfrm>
            <a:off x="10854810" y="195179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51BA95-CB64-485A-8059-BB89ADC7F372}"/>
              </a:ext>
            </a:extLst>
          </p:cNvPr>
          <p:cNvSpPr/>
          <p:nvPr/>
        </p:nvSpPr>
        <p:spPr>
          <a:xfrm>
            <a:off x="12129133" y="18713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16,256, 33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09130C0-18C5-4AB9-AE94-3EE516DAD3A1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8157082" y="-242730"/>
            <a:ext cx="1656971" cy="7561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238FFC6-F333-4E26-B317-14DB23B914EB}"/>
              </a:ext>
            </a:extLst>
          </p:cNvPr>
          <p:cNvSpPr/>
          <p:nvPr/>
        </p:nvSpPr>
        <p:spPr>
          <a:xfrm>
            <a:off x="4567681" y="436648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8, 128, 33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102385-EE1E-406E-9F2B-DA66D4D17B4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842004" y="4785582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92834B-F45D-4396-8C76-A16205103FCA}"/>
              </a:ext>
            </a:extLst>
          </p:cNvPr>
          <p:cNvSpPr txBox="1"/>
          <p:nvPr/>
        </p:nvSpPr>
        <p:spPr>
          <a:xfrm>
            <a:off x="5842004" y="4485555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conv21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67D853-6DC8-4C3E-8689-A8AA5478115C}"/>
              </a:ext>
            </a:extLst>
          </p:cNvPr>
          <p:cNvSpPr/>
          <p:nvPr/>
        </p:nvSpPr>
        <p:spPr>
          <a:xfrm>
            <a:off x="7116327" y="436657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8, 128, 64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AB4F58-B32D-4545-98B0-C7A72A0F9E90}"/>
              </a:ext>
            </a:extLst>
          </p:cNvPr>
          <p:cNvCxnSpPr>
            <a:cxnSpLocks/>
          </p:cNvCxnSpPr>
          <p:nvPr/>
        </p:nvCxnSpPr>
        <p:spPr>
          <a:xfrm>
            <a:off x="8433704" y="4785581"/>
            <a:ext cx="114678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CE25A13-58AC-4492-A5D6-1E49EC9916D4}"/>
              </a:ext>
            </a:extLst>
          </p:cNvPr>
          <p:cNvSpPr txBox="1"/>
          <p:nvPr/>
        </p:nvSpPr>
        <p:spPr>
          <a:xfrm>
            <a:off x="8398576" y="4447054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conc21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4641BB-4290-4183-8199-8A21CC186F20}"/>
              </a:ext>
            </a:extLst>
          </p:cNvPr>
          <p:cNvSpPr/>
          <p:nvPr/>
        </p:nvSpPr>
        <p:spPr>
          <a:xfrm>
            <a:off x="9580487" y="43664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8, 128, 97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D59EBC-2987-4EB3-821A-87C5E2BB6A7D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854810" y="478558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37305C-62F2-418D-A8F9-EB2F48B71ED7}"/>
              </a:ext>
            </a:extLst>
          </p:cNvPr>
          <p:cNvSpPr txBox="1"/>
          <p:nvPr/>
        </p:nvSpPr>
        <p:spPr>
          <a:xfrm>
            <a:off x="10854810" y="448555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conv22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B058E6-6FE4-41C0-AF0B-1FAE25C705A5}"/>
              </a:ext>
            </a:extLst>
          </p:cNvPr>
          <p:cNvSpPr/>
          <p:nvPr/>
        </p:nvSpPr>
        <p:spPr>
          <a:xfrm>
            <a:off x="12129133" y="436657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8, 128, 64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6A9905-4ADE-4F67-8DFE-C14C166E8479}"/>
              </a:ext>
            </a:extLst>
          </p:cNvPr>
          <p:cNvSpPr txBox="1"/>
          <p:nvPr/>
        </p:nvSpPr>
        <p:spPr>
          <a:xfrm>
            <a:off x="11057373" y="3155903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MaxPool3D (2,2,2)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6FA579-1C28-4711-B546-1A98266DDD4C}"/>
              </a:ext>
            </a:extLst>
          </p:cNvPr>
          <p:cNvCxnSpPr>
            <a:cxnSpLocks/>
          </p:cNvCxnSpPr>
          <p:nvPr/>
        </p:nvCxnSpPr>
        <p:spPr>
          <a:xfrm>
            <a:off x="13405617" y="4785492"/>
            <a:ext cx="12743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404EE69-9ED9-439C-B939-BAAB334CB2F8}"/>
              </a:ext>
            </a:extLst>
          </p:cNvPr>
          <p:cNvSpPr txBox="1"/>
          <p:nvPr/>
        </p:nvSpPr>
        <p:spPr>
          <a:xfrm>
            <a:off x="13403455" y="4446960"/>
            <a:ext cx="1276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conc22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18C6F-0E8D-40D4-92A7-4AD395D82367}"/>
              </a:ext>
            </a:extLst>
          </p:cNvPr>
          <p:cNvSpPr/>
          <p:nvPr/>
        </p:nvSpPr>
        <p:spPr>
          <a:xfrm>
            <a:off x="14679940" y="43664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8, 128, 97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1C678F6-0D2E-4F1D-8A0A-43CC5EFAB22B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rot="5400000">
            <a:off x="10736341" y="2221834"/>
            <a:ext cx="1597911" cy="75636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DD056DA-C88B-4447-A041-F6D9CB45EDF6}"/>
              </a:ext>
            </a:extLst>
          </p:cNvPr>
          <p:cNvSpPr/>
          <p:nvPr/>
        </p:nvSpPr>
        <p:spPr>
          <a:xfrm>
            <a:off x="7116327" y="680259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4, 64, 97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D8D172-2389-40FF-BD1F-7137F724FAF2}"/>
              </a:ext>
            </a:extLst>
          </p:cNvPr>
          <p:cNvCxnSpPr>
            <a:cxnSpLocks/>
            <a:stCxn id="84" idx="3"/>
            <a:endCxn id="86" idx="3"/>
          </p:cNvCxnSpPr>
          <p:nvPr/>
        </p:nvCxnSpPr>
        <p:spPr>
          <a:xfrm flipV="1">
            <a:off x="8390650" y="7214053"/>
            <a:ext cx="1189837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9B792C-196A-472B-906C-937CF4866E9C}"/>
              </a:ext>
            </a:extLst>
          </p:cNvPr>
          <p:cNvSpPr txBox="1"/>
          <p:nvPr/>
        </p:nvSpPr>
        <p:spPr>
          <a:xfrm>
            <a:off x="8390650" y="6921665"/>
            <a:ext cx="1189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conv31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30E5DE-7106-45F3-AB6D-689228335538}"/>
              </a:ext>
            </a:extLst>
          </p:cNvPr>
          <p:cNvSpPr/>
          <p:nvPr/>
        </p:nvSpPr>
        <p:spPr>
          <a:xfrm>
            <a:off x="9580484" y="6802681"/>
            <a:ext cx="1272162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4, 64, 128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BBA324-8365-42BB-AF3E-97BBDC04F655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0852650" y="7221691"/>
            <a:ext cx="1276483" cy="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4047641-787D-438D-A349-E3F3ABA87663}"/>
              </a:ext>
            </a:extLst>
          </p:cNvPr>
          <p:cNvSpPr txBox="1"/>
          <p:nvPr/>
        </p:nvSpPr>
        <p:spPr>
          <a:xfrm>
            <a:off x="10852646" y="6883160"/>
            <a:ext cx="1276484" cy="34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conc31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32722-49AE-4869-92D9-8B65FDCC38EB}"/>
              </a:ext>
            </a:extLst>
          </p:cNvPr>
          <p:cNvSpPr/>
          <p:nvPr/>
        </p:nvSpPr>
        <p:spPr>
          <a:xfrm>
            <a:off x="12129133" y="680259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4, 64, 225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95318A-5523-434E-8BB8-949EDA7AD98F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3403456" y="722169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61B0A90-676A-401E-8DE1-AAB4A7307E20}"/>
              </a:ext>
            </a:extLst>
          </p:cNvPr>
          <p:cNvSpPr txBox="1"/>
          <p:nvPr/>
        </p:nvSpPr>
        <p:spPr>
          <a:xfrm>
            <a:off x="13403456" y="692166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conv32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113C11-4DC5-4480-9843-51A24EE99B9B}"/>
              </a:ext>
            </a:extLst>
          </p:cNvPr>
          <p:cNvSpPr/>
          <p:nvPr/>
        </p:nvSpPr>
        <p:spPr>
          <a:xfrm>
            <a:off x="14677779" y="680268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4, 64, 128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D50066-2DA4-4242-891C-CA426D341F23}"/>
              </a:ext>
            </a:extLst>
          </p:cNvPr>
          <p:cNvSpPr txBox="1"/>
          <p:nvPr/>
        </p:nvSpPr>
        <p:spPr>
          <a:xfrm>
            <a:off x="13602953" y="5657457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MaxPool3D (2,2,2)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AF8D61-81E0-43F7-B2D0-D09ECAFBC49D}"/>
              </a:ext>
            </a:extLst>
          </p:cNvPr>
          <p:cNvCxnSpPr>
            <a:cxnSpLocks/>
          </p:cNvCxnSpPr>
          <p:nvPr/>
        </p:nvCxnSpPr>
        <p:spPr>
          <a:xfrm>
            <a:off x="15954263" y="7221602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61003A6-C930-42D4-A482-80596C7C1977}"/>
              </a:ext>
            </a:extLst>
          </p:cNvPr>
          <p:cNvSpPr txBox="1"/>
          <p:nvPr/>
        </p:nvSpPr>
        <p:spPr>
          <a:xfrm>
            <a:off x="15954263" y="688307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conc32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9C5C783-D8C3-4904-BB28-1A7F69497AC4}"/>
              </a:ext>
            </a:extLst>
          </p:cNvPr>
          <p:cNvSpPr/>
          <p:nvPr/>
        </p:nvSpPr>
        <p:spPr>
          <a:xfrm>
            <a:off x="17228586" y="680259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4, 64, 225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E55C81F-215C-405A-870A-882462B14F69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rot="5400000">
            <a:off x="13239452" y="4618993"/>
            <a:ext cx="1604495" cy="76480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FE184A-0E9F-477B-B13F-57C44F79F3A7}"/>
              </a:ext>
            </a:extLst>
          </p:cNvPr>
          <p:cNvSpPr/>
          <p:nvPr/>
        </p:nvSpPr>
        <p:spPr>
          <a:xfrm>
            <a:off x="9580487" y="924528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2, 32, 225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E82A94-DB91-4FBD-B57B-9BC99D0CA229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10854810" y="966438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D6A7B0D-46D3-4CF1-BDEA-F56C9BB7A75C}"/>
              </a:ext>
            </a:extLst>
          </p:cNvPr>
          <p:cNvSpPr txBox="1"/>
          <p:nvPr/>
        </p:nvSpPr>
        <p:spPr>
          <a:xfrm>
            <a:off x="10854810" y="936435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conv41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D37952-76CB-4637-B6FD-365AB57C781A}"/>
              </a:ext>
            </a:extLst>
          </p:cNvPr>
          <p:cNvSpPr/>
          <p:nvPr/>
        </p:nvSpPr>
        <p:spPr>
          <a:xfrm>
            <a:off x="12129133" y="924537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2, 32, 256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D847E7E-FE5D-4F27-8009-59F232F2683F}"/>
              </a:ext>
            </a:extLst>
          </p:cNvPr>
          <p:cNvCxnSpPr>
            <a:cxnSpLocks/>
          </p:cNvCxnSpPr>
          <p:nvPr/>
        </p:nvCxnSpPr>
        <p:spPr>
          <a:xfrm>
            <a:off x="13446510" y="9664385"/>
            <a:ext cx="114678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8D36C4F-7CE0-4A10-857C-4A54641B04E4}"/>
              </a:ext>
            </a:extLst>
          </p:cNvPr>
          <p:cNvSpPr txBox="1"/>
          <p:nvPr/>
        </p:nvSpPr>
        <p:spPr>
          <a:xfrm>
            <a:off x="13411382" y="9325858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conc41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71E2B6-7A4B-44C8-87E3-13B86736A3EB}"/>
              </a:ext>
            </a:extLst>
          </p:cNvPr>
          <p:cNvSpPr/>
          <p:nvPr/>
        </p:nvSpPr>
        <p:spPr>
          <a:xfrm>
            <a:off x="14593293" y="92452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2, 32, 481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7DCF7AC-6695-4BD0-A28D-ABB39E48F789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15867616" y="9664385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7D4691-1572-4B62-97AC-382BC519F62F}"/>
              </a:ext>
            </a:extLst>
          </p:cNvPr>
          <p:cNvSpPr txBox="1"/>
          <p:nvPr/>
        </p:nvSpPr>
        <p:spPr>
          <a:xfrm>
            <a:off x="15867616" y="9364358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conv42 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42B5FA-382B-4E18-B699-1888DFB77A26}"/>
              </a:ext>
            </a:extLst>
          </p:cNvPr>
          <p:cNvSpPr/>
          <p:nvPr/>
        </p:nvSpPr>
        <p:spPr>
          <a:xfrm>
            <a:off x="17141939" y="924537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2, 32, 225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28EB93-7F0C-471D-8DF8-C3ADDC8698D7}"/>
              </a:ext>
            </a:extLst>
          </p:cNvPr>
          <p:cNvSpPr txBox="1"/>
          <p:nvPr/>
        </p:nvSpPr>
        <p:spPr>
          <a:xfrm>
            <a:off x="16149531" y="8108485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MaxPool3D (2,2,2)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CC1E00-262E-4710-B040-5F6CB17D5FF5}"/>
              </a:ext>
            </a:extLst>
          </p:cNvPr>
          <p:cNvCxnSpPr>
            <a:cxnSpLocks/>
          </p:cNvCxnSpPr>
          <p:nvPr/>
        </p:nvCxnSpPr>
        <p:spPr>
          <a:xfrm>
            <a:off x="18418423" y="9664296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3A11D68-E00A-467E-8508-27166802B00A}"/>
              </a:ext>
            </a:extLst>
          </p:cNvPr>
          <p:cNvSpPr txBox="1"/>
          <p:nvPr/>
        </p:nvSpPr>
        <p:spPr>
          <a:xfrm>
            <a:off x="18418423" y="9325765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conc42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1B94F5E-E0D3-4104-8C28-06E5ABA322DA}"/>
              </a:ext>
            </a:extLst>
          </p:cNvPr>
          <p:cNvSpPr/>
          <p:nvPr/>
        </p:nvSpPr>
        <p:spPr>
          <a:xfrm>
            <a:off x="19692746" y="92452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2, 32, 481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D6D6F19E-8468-4F82-A1DD-0E8CC5A68739}"/>
              </a:ext>
            </a:extLst>
          </p:cNvPr>
          <p:cNvCxnSpPr>
            <a:cxnSpLocks/>
            <a:stCxn id="118" idx="2"/>
            <a:endCxn id="140" idx="0"/>
          </p:cNvCxnSpPr>
          <p:nvPr/>
        </p:nvCxnSpPr>
        <p:spPr>
          <a:xfrm rot="5400000">
            <a:off x="15745850" y="7103927"/>
            <a:ext cx="1604496" cy="75636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593095-1BB4-4E42-B9EF-DE8FB0D04BE6}"/>
              </a:ext>
            </a:extLst>
          </p:cNvPr>
          <p:cNvSpPr/>
          <p:nvPr/>
        </p:nvSpPr>
        <p:spPr>
          <a:xfrm>
            <a:off x="12129134" y="116879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1, 16, 481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BF61ADA-7029-4621-AD92-FC7E53470D37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13403457" y="1210708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132CDD6-6279-4C45-989B-D16B720EC6C0}"/>
              </a:ext>
            </a:extLst>
          </p:cNvPr>
          <p:cNvSpPr txBox="1"/>
          <p:nvPr/>
        </p:nvSpPr>
        <p:spPr>
          <a:xfrm>
            <a:off x="13403457" y="1180705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conv51</a:t>
            </a:r>
          </a:p>
          <a:p>
            <a:pPr algn="ctr"/>
            <a:r>
              <a:rPr lang="en-US" sz="1600" dirty="0"/>
              <a:t>(512)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0F97EF4-A9B1-43B0-972B-8B28DF930555}"/>
              </a:ext>
            </a:extLst>
          </p:cNvPr>
          <p:cNvSpPr/>
          <p:nvPr/>
        </p:nvSpPr>
        <p:spPr>
          <a:xfrm>
            <a:off x="14677780" y="1168807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1, 16, 512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FBC881-9DEE-4E74-9EB5-A4A275E01735}"/>
              </a:ext>
            </a:extLst>
          </p:cNvPr>
          <p:cNvCxnSpPr>
            <a:cxnSpLocks/>
            <a:stCxn id="143" idx="3"/>
          </p:cNvCxnSpPr>
          <p:nvPr/>
        </p:nvCxnSpPr>
        <p:spPr>
          <a:xfrm flipV="1">
            <a:off x="15952103" y="12107080"/>
            <a:ext cx="1189837" cy="90"/>
          </a:xfrm>
          <a:prstGeom prst="straightConnector1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A2D1F37-0875-4467-BEE6-46B8B5F68B2C}"/>
              </a:ext>
            </a:extLst>
          </p:cNvPr>
          <p:cNvSpPr txBox="1"/>
          <p:nvPr/>
        </p:nvSpPr>
        <p:spPr>
          <a:xfrm>
            <a:off x="15960029" y="11768553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conc51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451884B-D1D3-48C3-8029-4D8D546DF186}"/>
              </a:ext>
            </a:extLst>
          </p:cNvPr>
          <p:cNvSpPr/>
          <p:nvPr/>
        </p:nvSpPr>
        <p:spPr>
          <a:xfrm>
            <a:off x="17141940" y="1168798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1, 16, 993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DA51C72-F7E7-43C2-8886-208474A5B531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8416263" y="12107080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EC57DEF-2B5D-47F0-9174-CE9AB7B0D851}"/>
              </a:ext>
            </a:extLst>
          </p:cNvPr>
          <p:cNvSpPr txBox="1"/>
          <p:nvPr/>
        </p:nvSpPr>
        <p:spPr>
          <a:xfrm>
            <a:off x="18416263" y="11807053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conv52</a:t>
            </a:r>
          </a:p>
          <a:p>
            <a:pPr algn="ctr"/>
            <a:r>
              <a:rPr lang="en-US" sz="1600" dirty="0"/>
              <a:t>(512)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F2DD4A0-EF8A-4D22-8075-C6CE6250823F}"/>
              </a:ext>
            </a:extLst>
          </p:cNvPr>
          <p:cNvSpPr/>
          <p:nvPr/>
        </p:nvSpPr>
        <p:spPr>
          <a:xfrm>
            <a:off x="19690586" y="1168806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1, 16, 512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BB29D5D-CD13-429D-ABD7-776510C9FA50}"/>
              </a:ext>
            </a:extLst>
          </p:cNvPr>
          <p:cNvSpPr txBox="1"/>
          <p:nvPr/>
        </p:nvSpPr>
        <p:spPr>
          <a:xfrm>
            <a:off x="18585952" y="10555851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MaxPool3D (2,2,2)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9F49972-2936-4288-ADFC-9BC937D3A69D}"/>
              </a:ext>
            </a:extLst>
          </p:cNvPr>
          <p:cNvCxnSpPr>
            <a:cxnSpLocks/>
          </p:cNvCxnSpPr>
          <p:nvPr/>
        </p:nvCxnSpPr>
        <p:spPr>
          <a:xfrm>
            <a:off x="20967070" y="12106991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3DCA791-2114-42B0-8D15-4C9E5FE9C83E}"/>
              </a:ext>
            </a:extLst>
          </p:cNvPr>
          <p:cNvSpPr txBox="1"/>
          <p:nvPr/>
        </p:nvSpPr>
        <p:spPr>
          <a:xfrm>
            <a:off x="20967070" y="11768460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conc52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58B24A7-5ABE-4033-B611-D5FCF84D4819}"/>
              </a:ext>
            </a:extLst>
          </p:cNvPr>
          <p:cNvSpPr/>
          <p:nvPr/>
        </p:nvSpPr>
        <p:spPr>
          <a:xfrm>
            <a:off x="22241393" y="1168798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1, 16, 993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080C1BCB-3222-4850-BF88-383FD8ABB992}"/>
              </a:ext>
            </a:extLst>
          </p:cNvPr>
          <p:cNvCxnSpPr>
            <a:cxnSpLocks/>
            <a:stCxn id="156" idx="3"/>
            <a:endCxn id="162" idx="2"/>
          </p:cNvCxnSpPr>
          <p:nvPr/>
        </p:nvCxnSpPr>
        <p:spPr>
          <a:xfrm flipV="1">
            <a:off x="23515712" y="11313509"/>
            <a:ext cx="1962650" cy="793575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E7C7AED-8C90-42FA-B478-8ADF53BB95E7}"/>
              </a:ext>
            </a:extLst>
          </p:cNvPr>
          <p:cNvSpPr/>
          <p:nvPr/>
        </p:nvSpPr>
        <p:spPr>
          <a:xfrm>
            <a:off x="24841204" y="1047530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2, 32, 256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85718F9-74C9-4195-B40F-194F444FB1F3}"/>
              </a:ext>
            </a:extLst>
          </p:cNvPr>
          <p:cNvSpPr txBox="1"/>
          <p:nvPr/>
        </p:nvSpPr>
        <p:spPr>
          <a:xfrm>
            <a:off x="23515712" y="10085547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conc60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158A6C-B1B6-4ED8-8654-041F1FE0CAB2}"/>
              </a:ext>
            </a:extLst>
          </p:cNvPr>
          <p:cNvSpPr/>
          <p:nvPr/>
        </p:nvSpPr>
        <p:spPr>
          <a:xfrm>
            <a:off x="24847789" y="924519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2, 32, 512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0637FB9-28E7-4006-B2EB-D680664138B2}"/>
              </a:ext>
            </a:extLst>
          </p:cNvPr>
          <p:cNvCxnSpPr>
            <a:cxnSpLocks/>
            <a:stCxn id="169" idx="1"/>
            <a:endCxn id="170" idx="1"/>
          </p:cNvCxnSpPr>
          <p:nvPr/>
        </p:nvCxnSpPr>
        <p:spPr>
          <a:xfrm>
            <a:off x="26104811" y="9656346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22CF568-8FA1-4054-A727-683B1BC10EC2}"/>
              </a:ext>
            </a:extLst>
          </p:cNvPr>
          <p:cNvSpPr txBox="1"/>
          <p:nvPr/>
        </p:nvSpPr>
        <p:spPr>
          <a:xfrm>
            <a:off x="26104811" y="9363958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conv61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8ADAD4F-BADB-44EE-AA84-95964A5AAD15}"/>
              </a:ext>
            </a:extLst>
          </p:cNvPr>
          <p:cNvSpPr/>
          <p:nvPr/>
        </p:nvSpPr>
        <p:spPr>
          <a:xfrm>
            <a:off x="27286722" y="92452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2, 32, 256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302ED83-ECD4-4042-88B2-338E2666961B}"/>
              </a:ext>
            </a:extLst>
          </p:cNvPr>
          <p:cNvCxnSpPr>
            <a:cxnSpLocks/>
            <a:stCxn id="170" idx="3"/>
          </p:cNvCxnSpPr>
          <p:nvPr/>
        </p:nvCxnSpPr>
        <p:spPr>
          <a:xfrm>
            <a:off x="28561045" y="9664385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FD5BDDD-3D73-49A5-BB5C-8BB04339ED5D}"/>
              </a:ext>
            </a:extLst>
          </p:cNvPr>
          <p:cNvSpPr txBox="1"/>
          <p:nvPr/>
        </p:nvSpPr>
        <p:spPr>
          <a:xfrm>
            <a:off x="28561045" y="9358004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conc61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0D3A183-0F55-4659-B710-973C9B4ED0CE}"/>
              </a:ext>
            </a:extLst>
          </p:cNvPr>
          <p:cNvSpPr/>
          <p:nvPr/>
        </p:nvSpPr>
        <p:spPr>
          <a:xfrm>
            <a:off x="29835368" y="924537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2, 32, 993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D6074DB-2BE0-43FB-A8E2-99A3F90BF8F0}"/>
              </a:ext>
            </a:extLst>
          </p:cNvPr>
          <p:cNvCxnSpPr>
            <a:cxnSpLocks/>
          </p:cNvCxnSpPr>
          <p:nvPr/>
        </p:nvCxnSpPr>
        <p:spPr>
          <a:xfrm>
            <a:off x="31111852" y="966429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90C450-AB09-4D4B-B05F-FB165A5E03E4}"/>
              </a:ext>
            </a:extLst>
          </p:cNvPr>
          <p:cNvSpPr txBox="1"/>
          <p:nvPr/>
        </p:nvSpPr>
        <p:spPr>
          <a:xfrm>
            <a:off x="31111852" y="936640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conv62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4CF211A-39AD-479E-A861-03514E5BADCB}"/>
              </a:ext>
            </a:extLst>
          </p:cNvPr>
          <p:cNvSpPr/>
          <p:nvPr/>
        </p:nvSpPr>
        <p:spPr>
          <a:xfrm>
            <a:off x="32386175" y="92452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2, 32, 256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DF8D68-133F-46CC-9BAF-0580EB167143}"/>
              </a:ext>
            </a:extLst>
          </p:cNvPr>
          <p:cNvSpPr txBox="1"/>
          <p:nvPr/>
        </p:nvSpPr>
        <p:spPr>
          <a:xfrm>
            <a:off x="23631396" y="11808723"/>
            <a:ext cx="121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Conv_tr_6</a:t>
            </a:r>
          </a:p>
          <a:p>
            <a:pPr algn="ctr"/>
            <a:r>
              <a:rPr lang="en-US" sz="1600" dirty="0"/>
              <a:t>(256)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4494FAF-FC4C-4D77-B954-62D08210EAC9}"/>
              </a:ext>
            </a:extLst>
          </p:cNvPr>
          <p:cNvCxnSpPr>
            <a:cxnSpLocks/>
            <a:stCxn id="165" idx="2"/>
            <a:endCxn id="172" idx="2"/>
          </p:cNvCxnSpPr>
          <p:nvPr/>
        </p:nvCxnSpPr>
        <p:spPr>
          <a:xfrm rot="5400000" flipH="1" flipV="1">
            <a:off x="27148156" y="8033349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952C475-FAAA-4070-9A02-917FFFD99372}"/>
              </a:ext>
            </a:extLst>
          </p:cNvPr>
          <p:cNvCxnSpPr>
            <a:cxnSpLocks/>
          </p:cNvCxnSpPr>
          <p:nvPr/>
        </p:nvCxnSpPr>
        <p:spPr>
          <a:xfrm>
            <a:off x="33660498" y="9664207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39771AB3-E17D-4FF4-A512-C3DB682002BE}"/>
              </a:ext>
            </a:extLst>
          </p:cNvPr>
          <p:cNvSpPr txBox="1"/>
          <p:nvPr/>
        </p:nvSpPr>
        <p:spPr>
          <a:xfrm>
            <a:off x="33660498" y="9357826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conc62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6FDFB99-327A-4778-BED1-76D6557A84B5}"/>
              </a:ext>
            </a:extLst>
          </p:cNvPr>
          <p:cNvSpPr/>
          <p:nvPr/>
        </p:nvSpPr>
        <p:spPr>
          <a:xfrm>
            <a:off x="34934821" y="924519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2, 32, 993</a:t>
            </a:r>
          </a:p>
        </p:txBody>
      </p: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9E1609DE-F9E2-43AE-84A7-B88AE32BC814}"/>
              </a:ext>
            </a:extLst>
          </p:cNvPr>
          <p:cNvCxnSpPr>
            <a:cxnSpLocks/>
            <a:stCxn id="165" idx="2"/>
            <a:endCxn id="229" idx="2"/>
          </p:cNvCxnSpPr>
          <p:nvPr/>
        </p:nvCxnSpPr>
        <p:spPr>
          <a:xfrm rot="5400000" flipH="1" flipV="1">
            <a:off x="29697793" y="5483537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CB963E5B-A953-40D1-99C7-BB83DF82ACD9}"/>
              </a:ext>
            </a:extLst>
          </p:cNvPr>
          <p:cNvCxnSpPr>
            <a:cxnSpLocks/>
            <a:stCxn id="4" idx="2"/>
            <a:endCxn id="21" idx="2"/>
          </p:cNvCxnSpPr>
          <p:nvPr/>
        </p:nvCxnSpPr>
        <p:spPr>
          <a:xfrm rot="5400000" flipH="1" flipV="1">
            <a:off x="4443232" y="673490"/>
            <a:ext cx="419077" cy="3652790"/>
          </a:xfrm>
          <a:prstGeom prst="bentConnector3">
            <a:avLst>
              <a:gd name="adj1" fmla="val -5454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B9D00A3F-E791-459D-A661-74DAA4054196}"/>
              </a:ext>
            </a:extLst>
          </p:cNvPr>
          <p:cNvCxnSpPr>
            <a:cxnSpLocks/>
            <a:stCxn id="4" idx="2"/>
            <a:endCxn id="39" idx="2"/>
          </p:cNvCxnSpPr>
          <p:nvPr/>
        </p:nvCxnSpPr>
        <p:spPr>
          <a:xfrm rot="5400000" flipH="1" flipV="1">
            <a:off x="6949631" y="-1832914"/>
            <a:ext cx="419078" cy="8665596"/>
          </a:xfrm>
          <a:prstGeom prst="bentConnector3">
            <a:avLst>
              <a:gd name="adj1" fmla="val -5454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3506B2C8-B8B7-4A87-9199-F3C70B7AC966}"/>
              </a:ext>
            </a:extLst>
          </p:cNvPr>
          <p:cNvCxnSpPr>
            <a:cxnSpLocks/>
            <a:stCxn id="55" idx="2"/>
            <a:endCxn id="62" idx="2"/>
          </p:cNvCxnSpPr>
          <p:nvPr/>
        </p:nvCxnSpPr>
        <p:spPr>
          <a:xfrm rot="5400000" flipH="1" flipV="1">
            <a:off x="6887636" y="3102791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72CEAFD3-27AB-4974-8DBA-909A82D572E4}"/>
              </a:ext>
            </a:extLst>
          </p:cNvPr>
          <p:cNvCxnSpPr>
            <a:cxnSpLocks/>
            <a:stCxn id="55" idx="2"/>
            <a:endCxn id="80" idx="2"/>
          </p:cNvCxnSpPr>
          <p:nvPr/>
        </p:nvCxnSpPr>
        <p:spPr>
          <a:xfrm rot="5400000" flipH="1" flipV="1">
            <a:off x="9413682" y="576674"/>
            <a:ext cx="419168" cy="8836855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B62FE1B5-21CF-4659-9A53-08D78765198B}"/>
              </a:ext>
            </a:extLst>
          </p:cNvPr>
          <p:cNvCxnSpPr>
            <a:cxnSpLocks/>
            <a:stCxn id="84" idx="2"/>
            <a:endCxn id="99" idx="2"/>
          </p:cNvCxnSpPr>
          <p:nvPr/>
        </p:nvCxnSpPr>
        <p:spPr>
          <a:xfrm rot="5400000" flipH="1" flipV="1">
            <a:off x="11962873" y="3012241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7C0C911C-D3BC-4495-8242-12785BC8E9E8}"/>
              </a:ext>
            </a:extLst>
          </p:cNvPr>
          <p:cNvCxnSpPr>
            <a:cxnSpLocks/>
            <a:stCxn id="84" idx="2"/>
            <a:endCxn id="91" idx="2"/>
          </p:cNvCxnSpPr>
          <p:nvPr/>
        </p:nvCxnSpPr>
        <p:spPr>
          <a:xfrm rot="5400000" flipH="1" flipV="1">
            <a:off x="9415817" y="5565725"/>
            <a:ext cx="412738" cy="3737403"/>
          </a:xfrm>
          <a:prstGeom prst="bentConnector3">
            <a:avLst>
              <a:gd name="adj1" fmla="val -553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C6192FAE-4919-4774-BEDB-42C781DD4BF1}"/>
              </a:ext>
            </a:extLst>
          </p:cNvPr>
          <p:cNvCxnSpPr>
            <a:cxnSpLocks/>
            <a:stCxn id="102" idx="2"/>
            <a:endCxn id="109" idx="2"/>
          </p:cNvCxnSpPr>
          <p:nvPr/>
        </p:nvCxnSpPr>
        <p:spPr>
          <a:xfrm rot="5400000" flipH="1" flipV="1">
            <a:off x="11900442" y="7981595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074A5E7A-34D2-4926-947D-DDF329E5B2D0}"/>
              </a:ext>
            </a:extLst>
          </p:cNvPr>
          <p:cNvCxnSpPr>
            <a:cxnSpLocks/>
            <a:stCxn id="102" idx="2"/>
            <a:endCxn id="117" idx="2"/>
          </p:cNvCxnSpPr>
          <p:nvPr/>
        </p:nvCxnSpPr>
        <p:spPr>
          <a:xfrm rot="5400000" flipH="1" flipV="1">
            <a:off x="14427033" y="5454935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C056E50-F963-4B98-8A5E-3C7D486693B3}"/>
              </a:ext>
            </a:extLst>
          </p:cNvPr>
          <p:cNvCxnSpPr>
            <a:cxnSpLocks/>
            <a:stCxn id="140" idx="2"/>
            <a:endCxn id="147" idx="2"/>
          </p:cNvCxnSpPr>
          <p:nvPr/>
        </p:nvCxnSpPr>
        <p:spPr>
          <a:xfrm rot="5400000" flipH="1" flipV="1">
            <a:off x="14449089" y="10424290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647CCCC4-C0C1-4CED-963C-2CC2DD33DD31}"/>
              </a:ext>
            </a:extLst>
          </p:cNvPr>
          <p:cNvCxnSpPr>
            <a:cxnSpLocks/>
            <a:stCxn id="140" idx="2"/>
            <a:endCxn id="155" idx="2"/>
          </p:cNvCxnSpPr>
          <p:nvPr/>
        </p:nvCxnSpPr>
        <p:spPr>
          <a:xfrm rot="5400000" flipH="1" flipV="1">
            <a:off x="16975680" y="7897630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D276F924-9844-455D-B9F6-FD5027ECB962}"/>
              </a:ext>
            </a:extLst>
          </p:cNvPr>
          <p:cNvCxnSpPr>
            <a:cxnSpLocks/>
            <a:stCxn id="113" idx="0"/>
            <a:endCxn id="164" idx="1"/>
          </p:cNvCxnSpPr>
          <p:nvPr/>
        </p:nvCxnSpPr>
        <p:spPr>
          <a:xfrm rot="16200000" flipH="1">
            <a:off x="20142679" y="6881796"/>
            <a:ext cx="1009450" cy="5736615"/>
          </a:xfrm>
          <a:prstGeom prst="bentConnector4">
            <a:avLst>
              <a:gd name="adj1" fmla="val -22646"/>
              <a:gd name="adj2" fmla="val 6532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F0BE3E4-DFB3-48CC-9FBC-E8AB62B28E5B}"/>
              </a:ext>
            </a:extLst>
          </p:cNvPr>
          <p:cNvCxnSpPr>
            <a:cxnSpLocks/>
            <a:stCxn id="162" idx="1"/>
            <a:endCxn id="164" idx="2"/>
          </p:cNvCxnSpPr>
          <p:nvPr/>
        </p:nvCxnSpPr>
        <p:spPr>
          <a:xfrm rot="10800000">
            <a:off x="24067152" y="10424101"/>
            <a:ext cx="774048" cy="47030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EC2A29F5-8115-469B-AEB8-C3D03ABF5F56}"/>
              </a:ext>
            </a:extLst>
          </p:cNvPr>
          <p:cNvCxnSpPr>
            <a:cxnSpLocks/>
            <a:stCxn id="164" idx="0"/>
            <a:endCxn id="165" idx="1"/>
          </p:cNvCxnSpPr>
          <p:nvPr/>
        </p:nvCxnSpPr>
        <p:spPr>
          <a:xfrm rot="5400000" flipH="1" flipV="1">
            <a:off x="24246847" y="9484610"/>
            <a:ext cx="421251" cy="78063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C2F8E6B9-937F-405F-94D8-40B13D359CA9}"/>
              </a:ext>
            </a:extLst>
          </p:cNvPr>
          <p:cNvCxnSpPr>
            <a:cxnSpLocks/>
            <a:stCxn id="230" idx="0"/>
            <a:endCxn id="332" idx="3"/>
          </p:cNvCxnSpPr>
          <p:nvPr/>
        </p:nvCxnSpPr>
        <p:spPr>
          <a:xfrm rot="16200000" flipV="1">
            <a:off x="31661386" y="5334599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4F614B8-4D48-4DDB-A5F7-4AAA7487394F}"/>
              </a:ext>
            </a:extLst>
          </p:cNvPr>
          <p:cNvSpPr/>
          <p:nvPr/>
        </p:nvSpPr>
        <p:spPr>
          <a:xfrm>
            <a:off x="27274622" y="802793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4, 64, 128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98854B1-BCD0-4857-9F1A-8AC4E1D29383}"/>
              </a:ext>
            </a:extLst>
          </p:cNvPr>
          <p:cNvSpPr txBox="1"/>
          <p:nvPr/>
        </p:nvSpPr>
        <p:spPr>
          <a:xfrm>
            <a:off x="25914598" y="7641915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conc70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03183EE-AA99-49FB-8C3B-6341818F9FF6}"/>
              </a:ext>
            </a:extLst>
          </p:cNvPr>
          <p:cNvSpPr/>
          <p:nvPr/>
        </p:nvSpPr>
        <p:spPr>
          <a:xfrm>
            <a:off x="27281207" y="679783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4, 64, 256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89A9B16F-C6EF-49BA-B6D7-EB6CE947957F}"/>
              </a:ext>
            </a:extLst>
          </p:cNvPr>
          <p:cNvCxnSpPr>
            <a:cxnSpLocks/>
            <a:stCxn id="336" idx="1"/>
            <a:endCxn id="337" idx="1"/>
          </p:cNvCxnSpPr>
          <p:nvPr/>
        </p:nvCxnSpPr>
        <p:spPr>
          <a:xfrm>
            <a:off x="28538229" y="7208980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BAE55894-557C-44B5-87E9-39535C3BE83F}"/>
              </a:ext>
            </a:extLst>
          </p:cNvPr>
          <p:cNvSpPr txBox="1"/>
          <p:nvPr/>
        </p:nvSpPr>
        <p:spPr>
          <a:xfrm>
            <a:off x="28538229" y="6916592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conv71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965C945-251E-4B5E-B5AE-458688E158BE}"/>
              </a:ext>
            </a:extLst>
          </p:cNvPr>
          <p:cNvSpPr/>
          <p:nvPr/>
        </p:nvSpPr>
        <p:spPr>
          <a:xfrm>
            <a:off x="29720140" y="679791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4, 64, 128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F1FD0BB4-9018-4FDA-B3D9-EDBC4F18C700}"/>
              </a:ext>
            </a:extLst>
          </p:cNvPr>
          <p:cNvCxnSpPr>
            <a:cxnSpLocks/>
            <a:stCxn id="337" idx="3"/>
          </p:cNvCxnSpPr>
          <p:nvPr/>
        </p:nvCxnSpPr>
        <p:spPr>
          <a:xfrm>
            <a:off x="30994463" y="7217019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2448F0F5-B8BB-4F70-9976-1B2A34045F5C}"/>
              </a:ext>
            </a:extLst>
          </p:cNvPr>
          <p:cNvSpPr txBox="1"/>
          <p:nvPr/>
        </p:nvSpPr>
        <p:spPr>
          <a:xfrm>
            <a:off x="30994463" y="6910638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conc71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193854E0-1E2B-4FAA-BA4B-3DB7203C0765}"/>
              </a:ext>
            </a:extLst>
          </p:cNvPr>
          <p:cNvSpPr/>
          <p:nvPr/>
        </p:nvSpPr>
        <p:spPr>
          <a:xfrm>
            <a:off x="32268786" y="679800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4, 64, 384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96DEC46E-CEE1-47C0-B1E9-F88515041A9D}"/>
              </a:ext>
            </a:extLst>
          </p:cNvPr>
          <p:cNvCxnSpPr>
            <a:cxnSpLocks/>
          </p:cNvCxnSpPr>
          <p:nvPr/>
        </p:nvCxnSpPr>
        <p:spPr>
          <a:xfrm>
            <a:off x="33545270" y="7216930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251B504A-6CEA-42B6-9B73-4C39853C17A4}"/>
              </a:ext>
            </a:extLst>
          </p:cNvPr>
          <p:cNvSpPr txBox="1"/>
          <p:nvPr/>
        </p:nvSpPr>
        <p:spPr>
          <a:xfrm>
            <a:off x="33545270" y="6919043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conv72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C13A6F7-8F20-4420-8054-D6BEA6FDF712}"/>
              </a:ext>
            </a:extLst>
          </p:cNvPr>
          <p:cNvSpPr/>
          <p:nvPr/>
        </p:nvSpPr>
        <p:spPr>
          <a:xfrm>
            <a:off x="34819593" y="679791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4, 64, 256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023AA92-C1DA-4349-987C-8F4ECA16E575}"/>
              </a:ext>
            </a:extLst>
          </p:cNvPr>
          <p:cNvSpPr txBox="1"/>
          <p:nvPr/>
        </p:nvSpPr>
        <p:spPr>
          <a:xfrm>
            <a:off x="35571978" y="8501629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Conv_tr_7</a:t>
            </a:r>
          </a:p>
          <a:p>
            <a:r>
              <a:rPr lang="en-US" sz="1600" dirty="0"/>
              <a:t>(128)</a:t>
            </a: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1604246B-4C26-4533-9F1F-4B3991299706}"/>
              </a:ext>
            </a:extLst>
          </p:cNvPr>
          <p:cNvCxnSpPr>
            <a:cxnSpLocks/>
            <a:stCxn id="334" idx="2"/>
            <a:endCxn id="339" idx="2"/>
          </p:cNvCxnSpPr>
          <p:nvPr/>
        </p:nvCxnSpPr>
        <p:spPr>
          <a:xfrm rot="5400000" flipH="1" flipV="1">
            <a:off x="29581574" y="5585983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3953A167-93B9-4A88-A1E5-2D5B041CCE56}"/>
              </a:ext>
            </a:extLst>
          </p:cNvPr>
          <p:cNvCxnSpPr>
            <a:cxnSpLocks/>
          </p:cNvCxnSpPr>
          <p:nvPr/>
        </p:nvCxnSpPr>
        <p:spPr>
          <a:xfrm>
            <a:off x="36093916" y="7216841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66FC4432-602E-4CD8-B1D4-7A1AA782CDC1}"/>
              </a:ext>
            </a:extLst>
          </p:cNvPr>
          <p:cNvSpPr txBox="1"/>
          <p:nvPr/>
        </p:nvSpPr>
        <p:spPr>
          <a:xfrm>
            <a:off x="36093916" y="6910460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conc72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3C73E141-9BB8-4821-BEC5-944A88AB13D3}"/>
              </a:ext>
            </a:extLst>
          </p:cNvPr>
          <p:cNvSpPr/>
          <p:nvPr/>
        </p:nvSpPr>
        <p:spPr>
          <a:xfrm>
            <a:off x="37368239" y="679783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4, 64, 384</a:t>
            </a:r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46E1815C-9225-44BE-A3D1-5AFA0B89C9CF}"/>
              </a:ext>
            </a:extLst>
          </p:cNvPr>
          <p:cNvCxnSpPr>
            <a:cxnSpLocks/>
            <a:stCxn id="334" idx="2"/>
            <a:endCxn id="347" idx="2"/>
          </p:cNvCxnSpPr>
          <p:nvPr/>
        </p:nvCxnSpPr>
        <p:spPr>
          <a:xfrm rot="5400000" flipH="1" flipV="1">
            <a:off x="32131211" y="3036171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74E3BBD-4D81-44A6-A30D-5D0A06CB8923}"/>
              </a:ext>
            </a:extLst>
          </p:cNvPr>
          <p:cNvCxnSpPr>
            <a:cxnSpLocks/>
            <a:stCxn id="332" idx="1"/>
            <a:endCxn id="333" idx="2"/>
          </p:cNvCxnSpPr>
          <p:nvPr/>
        </p:nvCxnSpPr>
        <p:spPr>
          <a:xfrm rot="10800000">
            <a:off x="26466038" y="7980469"/>
            <a:ext cx="808580" cy="466570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6AF9FEAE-13E9-40C1-ABBD-262C8D16FA8C}"/>
              </a:ext>
            </a:extLst>
          </p:cNvPr>
          <p:cNvCxnSpPr>
            <a:cxnSpLocks/>
            <a:stCxn id="333" idx="0"/>
            <a:endCxn id="334" idx="1"/>
          </p:cNvCxnSpPr>
          <p:nvPr/>
        </p:nvCxnSpPr>
        <p:spPr>
          <a:xfrm rot="5400000" flipH="1" flipV="1">
            <a:off x="26661132" y="7021845"/>
            <a:ext cx="424985" cy="815165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9F26AF18-9E7A-4D11-A585-427B2B86FF76}"/>
              </a:ext>
            </a:extLst>
          </p:cNvPr>
          <p:cNvCxnSpPr>
            <a:cxnSpLocks/>
            <a:stCxn id="95" idx="0"/>
            <a:endCxn id="333" idx="1"/>
          </p:cNvCxnSpPr>
          <p:nvPr/>
        </p:nvCxnSpPr>
        <p:spPr>
          <a:xfrm rot="16200000" flipH="1">
            <a:off x="20110511" y="2007110"/>
            <a:ext cx="1008512" cy="10599661"/>
          </a:xfrm>
          <a:prstGeom prst="bentConnector4">
            <a:avLst>
              <a:gd name="adj1" fmla="val -22667"/>
              <a:gd name="adj2" fmla="val 5300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ACF48067-F277-432F-BDCF-4C45985050A4}"/>
              </a:ext>
            </a:extLst>
          </p:cNvPr>
          <p:cNvCxnSpPr>
            <a:cxnSpLocks/>
            <a:endCxn id="362" idx="3"/>
          </p:cNvCxnSpPr>
          <p:nvPr/>
        </p:nvCxnSpPr>
        <p:spPr>
          <a:xfrm rot="16200000" flipV="1">
            <a:off x="34106903" y="2859257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B69C517-DFE3-4364-8781-174C017D38DC}"/>
              </a:ext>
            </a:extLst>
          </p:cNvPr>
          <p:cNvSpPr/>
          <p:nvPr/>
        </p:nvSpPr>
        <p:spPr>
          <a:xfrm>
            <a:off x="29720139" y="5552597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8, 128, 64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7703FBF1-AEED-4256-906D-3E7484377504}"/>
              </a:ext>
            </a:extLst>
          </p:cNvPr>
          <p:cNvSpPr txBox="1"/>
          <p:nvPr/>
        </p:nvSpPr>
        <p:spPr>
          <a:xfrm>
            <a:off x="28394647" y="5169369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conc80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DCCB2F8D-7203-404C-8F0C-271B1392E06F}"/>
              </a:ext>
            </a:extLst>
          </p:cNvPr>
          <p:cNvSpPr/>
          <p:nvPr/>
        </p:nvSpPr>
        <p:spPr>
          <a:xfrm>
            <a:off x="29726724" y="432248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8, 128, 128</a:t>
            </a:r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68C1D92E-5528-4DBE-9B2A-8235744549F7}"/>
              </a:ext>
            </a:extLst>
          </p:cNvPr>
          <p:cNvCxnSpPr>
            <a:cxnSpLocks/>
            <a:stCxn id="366" idx="1"/>
            <a:endCxn id="367" idx="1"/>
          </p:cNvCxnSpPr>
          <p:nvPr/>
        </p:nvCxnSpPr>
        <p:spPr>
          <a:xfrm>
            <a:off x="30983746" y="4733638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D7DA5AB1-789E-435A-A2E0-C7663CDF0DC6}"/>
              </a:ext>
            </a:extLst>
          </p:cNvPr>
          <p:cNvSpPr txBox="1"/>
          <p:nvPr/>
        </p:nvSpPr>
        <p:spPr>
          <a:xfrm>
            <a:off x="30983746" y="4441250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conv81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0B02842E-8787-4B7C-AC18-7ED08B9D843E}"/>
              </a:ext>
            </a:extLst>
          </p:cNvPr>
          <p:cNvSpPr/>
          <p:nvPr/>
        </p:nvSpPr>
        <p:spPr>
          <a:xfrm>
            <a:off x="32165657" y="4322577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8, 128, 64</a:t>
            </a: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720AEF5-0801-412D-9228-51C3D2D8C694}"/>
              </a:ext>
            </a:extLst>
          </p:cNvPr>
          <p:cNvCxnSpPr>
            <a:cxnSpLocks/>
            <a:stCxn id="367" idx="3"/>
          </p:cNvCxnSpPr>
          <p:nvPr/>
        </p:nvCxnSpPr>
        <p:spPr>
          <a:xfrm>
            <a:off x="33439980" y="4741677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B47B7DB4-FE50-4D64-9325-6DA19467079A}"/>
              </a:ext>
            </a:extLst>
          </p:cNvPr>
          <p:cNvSpPr txBox="1"/>
          <p:nvPr/>
        </p:nvSpPr>
        <p:spPr>
          <a:xfrm>
            <a:off x="33439980" y="4435296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conc81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DBB2B568-4488-4BC3-9AE7-B3FA519FD435}"/>
              </a:ext>
            </a:extLst>
          </p:cNvPr>
          <p:cNvSpPr/>
          <p:nvPr/>
        </p:nvSpPr>
        <p:spPr>
          <a:xfrm>
            <a:off x="34714303" y="432266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8, 128, 192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3651FAE-5711-46A9-979A-BEDE699154FD}"/>
              </a:ext>
            </a:extLst>
          </p:cNvPr>
          <p:cNvCxnSpPr>
            <a:cxnSpLocks/>
          </p:cNvCxnSpPr>
          <p:nvPr/>
        </p:nvCxnSpPr>
        <p:spPr>
          <a:xfrm>
            <a:off x="35990787" y="4741588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FDDC4BB2-EAAE-4521-AADB-5A57F3B1D099}"/>
              </a:ext>
            </a:extLst>
          </p:cNvPr>
          <p:cNvSpPr txBox="1"/>
          <p:nvPr/>
        </p:nvSpPr>
        <p:spPr>
          <a:xfrm>
            <a:off x="35990787" y="4443701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C11CF65-3E15-44ED-B396-68960EF5AEA0}"/>
              </a:ext>
            </a:extLst>
          </p:cNvPr>
          <p:cNvSpPr/>
          <p:nvPr/>
        </p:nvSpPr>
        <p:spPr>
          <a:xfrm>
            <a:off x="37265110" y="4322577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8, 128, 64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6921753-0586-4D31-ACD2-05FDD8C96547}"/>
              </a:ext>
            </a:extLst>
          </p:cNvPr>
          <p:cNvSpPr txBox="1"/>
          <p:nvPr/>
        </p:nvSpPr>
        <p:spPr>
          <a:xfrm>
            <a:off x="38017495" y="6068622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Conv_tr_8</a:t>
            </a:r>
          </a:p>
          <a:p>
            <a:r>
              <a:rPr lang="en-US" sz="1600" dirty="0"/>
              <a:t>(64)</a:t>
            </a:r>
          </a:p>
        </p:txBody>
      </p: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11DCE945-C2A6-48AD-940B-AF7EEDEC7F56}"/>
              </a:ext>
            </a:extLst>
          </p:cNvPr>
          <p:cNvCxnSpPr>
            <a:cxnSpLocks/>
            <a:stCxn id="364" idx="2"/>
            <a:endCxn id="369" idx="2"/>
          </p:cNvCxnSpPr>
          <p:nvPr/>
        </p:nvCxnSpPr>
        <p:spPr>
          <a:xfrm rot="5400000" flipH="1" flipV="1">
            <a:off x="32027091" y="3110641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382F62F-5EC9-4421-9F3B-ACA93CF02DD5}"/>
              </a:ext>
            </a:extLst>
          </p:cNvPr>
          <p:cNvCxnSpPr>
            <a:cxnSpLocks/>
          </p:cNvCxnSpPr>
          <p:nvPr/>
        </p:nvCxnSpPr>
        <p:spPr>
          <a:xfrm>
            <a:off x="38539433" y="4741499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5D49723D-6551-44E3-9E12-DF28D7DE4975}"/>
              </a:ext>
            </a:extLst>
          </p:cNvPr>
          <p:cNvSpPr txBox="1"/>
          <p:nvPr/>
        </p:nvSpPr>
        <p:spPr>
          <a:xfrm>
            <a:off x="38539433" y="4435118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conc82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8DA2CFBC-134C-432A-94FD-7E96289A4B84}"/>
              </a:ext>
            </a:extLst>
          </p:cNvPr>
          <p:cNvSpPr/>
          <p:nvPr/>
        </p:nvSpPr>
        <p:spPr>
          <a:xfrm>
            <a:off x="39813756" y="432248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8, 128, 192</a:t>
            </a:r>
          </a:p>
        </p:txBody>
      </p: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D32B31D7-0B81-4FA8-96CB-D1575A2977A6}"/>
              </a:ext>
            </a:extLst>
          </p:cNvPr>
          <p:cNvCxnSpPr>
            <a:cxnSpLocks/>
            <a:stCxn id="364" idx="2"/>
            <a:endCxn id="377" idx="2"/>
          </p:cNvCxnSpPr>
          <p:nvPr/>
        </p:nvCxnSpPr>
        <p:spPr>
          <a:xfrm rot="5400000" flipH="1" flipV="1">
            <a:off x="34576728" y="560829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3D3ADF26-0287-4F0C-9393-57442600C6AA}"/>
              </a:ext>
            </a:extLst>
          </p:cNvPr>
          <p:cNvCxnSpPr>
            <a:cxnSpLocks/>
            <a:stCxn id="362" idx="1"/>
            <a:endCxn id="363" idx="2"/>
          </p:cNvCxnSpPr>
          <p:nvPr/>
        </p:nvCxnSpPr>
        <p:spPr>
          <a:xfrm rot="10800000">
            <a:off x="28946087" y="5507923"/>
            <a:ext cx="774048" cy="46377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33C91946-7F14-428F-9117-F0DB135D6D43}"/>
              </a:ext>
            </a:extLst>
          </p:cNvPr>
          <p:cNvCxnSpPr>
            <a:cxnSpLocks/>
            <a:stCxn id="363" idx="0"/>
            <a:endCxn id="364" idx="1"/>
          </p:cNvCxnSpPr>
          <p:nvPr/>
        </p:nvCxnSpPr>
        <p:spPr>
          <a:xfrm rot="5400000" flipH="1" flipV="1">
            <a:off x="29122517" y="4565167"/>
            <a:ext cx="427781" cy="78063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253BBA-9C34-40CA-8489-3EB964681D47}"/>
              </a:ext>
            </a:extLst>
          </p:cNvPr>
          <p:cNvCxnSpPr>
            <a:cxnSpLocks/>
            <a:stCxn id="66" idx="0"/>
            <a:endCxn id="363" idx="1"/>
          </p:cNvCxnSpPr>
          <p:nvPr/>
        </p:nvCxnSpPr>
        <p:spPr>
          <a:xfrm rot="16200000" flipH="1">
            <a:off x="20094431" y="-2961570"/>
            <a:ext cx="972076" cy="15628356"/>
          </a:xfrm>
          <a:prstGeom prst="bentConnector4">
            <a:avLst>
              <a:gd name="adj1" fmla="val -23517"/>
              <a:gd name="adj2" fmla="val 5203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or: Elbow 384">
            <a:extLst>
              <a:ext uri="{FF2B5EF4-FFF2-40B4-BE49-F238E27FC236}">
                <a16:creationId xmlns:a16="http://schemas.microsoft.com/office/drawing/2014/main" id="{AE424267-788A-4FD5-ACC7-A98D69336D2B}"/>
              </a:ext>
            </a:extLst>
          </p:cNvPr>
          <p:cNvCxnSpPr>
            <a:cxnSpLocks/>
            <a:endCxn id="386" idx="3"/>
          </p:cNvCxnSpPr>
          <p:nvPr/>
        </p:nvCxnSpPr>
        <p:spPr>
          <a:xfrm rot="16200000" flipV="1">
            <a:off x="36554428" y="405980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1372882-AE80-408D-A3F7-C4966E204159}"/>
              </a:ext>
            </a:extLst>
          </p:cNvPr>
          <p:cNvSpPr/>
          <p:nvPr/>
        </p:nvSpPr>
        <p:spPr>
          <a:xfrm>
            <a:off x="32167664" y="309932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16, 256, 32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8B1D10D6-CA58-44A6-BAA1-3AFC48F43B26}"/>
              </a:ext>
            </a:extLst>
          </p:cNvPr>
          <p:cNvSpPr txBox="1"/>
          <p:nvPr/>
        </p:nvSpPr>
        <p:spPr>
          <a:xfrm>
            <a:off x="30807640" y="2707028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conc90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42F743A7-A019-45C0-9C27-EE9BC2FAFECE}"/>
              </a:ext>
            </a:extLst>
          </p:cNvPr>
          <p:cNvSpPr/>
          <p:nvPr/>
        </p:nvSpPr>
        <p:spPr>
          <a:xfrm>
            <a:off x="32174249" y="18692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16, 256, 64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E3B99C8F-4F0F-44BC-A5D6-6658866D35E1}"/>
              </a:ext>
            </a:extLst>
          </p:cNvPr>
          <p:cNvCxnSpPr>
            <a:cxnSpLocks/>
            <a:stCxn id="390" idx="1"/>
            <a:endCxn id="391" idx="1"/>
          </p:cNvCxnSpPr>
          <p:nvPr/>
        </p:nvCxnSpPr>
        <p:spPr>
          <a:xfrm>
            <a:off x="33431271" y="2280361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4FC13604-5386-45B4-9E6F-4A6D6DBB9844}"/>
              </a:ext>
            </a:extLst>
          </p:cNvPr>
          <p:cNvSpPr txBox="1"/>
          <p:nvPr/>
        </p:nvSpPr>
        <p:spPr>
          <a:xfrm>
            <a:off x="33431271" y="1987973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conv91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A052385-C741-440B-8080-DE775879DDF6}"/>
              </a:ext>
            </a:extLst>
          </p:cNvPr>
          <p:cNvSpPr/>
          <p:nvPr/>
        </p:nvSpPr>
        <p:spPr>
          <a:xfrm>
            <a:off x="34613182" y="186930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16, 256, 32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40DAE6B9-082D-43C0-ADDA-CD0E2B7A84C6}"/>
              </a:ext>
            </a:extLst>
          </p:cNvPr>
          <p:cNvCxnSpPr>
            <a:cxnSpLocks/>
            <a:stCxn id="391" idx="3"/>
          </p:cNvCxnSpPr>
          <p:nvPr/>
        </p:nvCxnSpPr>
        <p:spPr>
          <a:xfrm>
            <a:off x="35887505" y="2288400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70563BA9-5900-48B2-92F6-443A4EF41D5A}"/>
              </a:ext>
            </a:extLst>
          </p:cNvPr>
          <p:cNvSpPr txBox="1"/>
          <p:nvPr/>
        </p:nvSpPr>
        <p:spPr>
          <a:xfrm>
            <a:off x="35887505" y="1982019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conc91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1D2CBDC-267A-463C-8BBD-31851E12A066}"/>
              </a:ext>
            </a:extLst>
          </p:cNvPr>
          <p:cNvSpPr/>
          <p:nvPr/>
        </p:nvSpPr>
        <p:spPr>
          <a:xfrm>
            <a:off x="37161828" y="186938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16, 256, 96</a:t>
            </a:r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BA800408-0B58-4660-B2BC-AEFF08981635}"/>
              </a:ext>
            </a:extLst>
          </p:cNvPr>
          <p:cNvCxnSpPr>
            <a:cxnSpLocks/>
          </p:cNvCxnSpPr>
          <p:nvPr/>
        </p:nvCxnSpPr>
        <p:spPr>
          <a:xfrm>
            <a:off x="38438312" y="228831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48EA727D-18AB-4B12-B0DF-40DCD4A5FB4D}"/>
              </a:ext>
            </a:extLst>
          </p:cNvPr>
          <p:cNvSpPr txBox="1"/>
          <p:nvPr/>
        </p:nvSpPr>
        <p:spPr>
          <a:xfrm>
            <a:off x="38438312" y="199042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BAC050A8-6C79-4EE2-8257-FF2D8C82382F}"/>
              </a:ext>
            </a:extLst>
          </p:cNvPr>
          <p:cNvSpPr/>
          <p:nvPr/>
        </p:nvSpPr>
        <p:spPr>
          <a:xfrm>
            <a:off x="39712635" y="186930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16, 256, 32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1BF6CBA-26F1-45DD-A59C-381558F856D1}"/>
              </a:ext>
            </a:extLst>
          </p:cNvPr>
          <p:cNvSpPr txBox="1"/>
          <p:nvPr/>
        </p:nvSpPr>
        <p:spPr>
          <a:xfrm>
            <a:off x="40465020" y="3606878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Conv_tr_9</a:t>
            </a:r>
          </a:p>
          <a:p>
            <a:r>
              <a:rPr lang="en-US" sz="1600" dirty="0"/>
              <a:t>(32)</a:t>
            </a:r>
          </a:p>
        </p:txBody>
      </p: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7E8056A-8BED-4CE0-8776-976EC0E42965}"/>
              </a:ext>
            </a:extLst>
          </p:cNvPr>
          <p:cNvCxnSpPr>
            <a:cxnSpLocks/>
            <a:stCxn id="388" idx="2"/>
            <a:endCxn id="393" idx="2"/>
          </p:cNvCxnSpPr>
          <p:nvPr/>
        </p:nvCxnSpPr>
        <p:spPr>
          <a:xfrm rot="5400000" flipH="1" flipV="1">
            <a:off x="34474616" y="657364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CA8A09BD-A50C-4AC0-BE83-795225FAD33D}"/>
              </a:ext>
            </a:extLst>
          </p:cNvPr>
          <p:cNvCxnSpPr>
            <a:cxnSpLocks/>
          </p:cNvCxnSpPr>
          <p:nvPr/>
        </p:nvCxnSpPr>
        <p:spPr>
          <a:xfrm>
            <a:off x="40986958" y="2288222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DDCA39E3-35F1-473D-B1AE-711C368D277A}"/>
              </a:ext>
            </a:extLst>
          </p:cNvPr>
          <p:cNvSpPr txBox="1"/>
          <p:nvPr/>
        </p:nvSpPr>
        <p:spPr>
          <a:xfrm>
            <a:off x="40986958" y="198184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conc92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F38250E-31CC-43E8-A5E5-836913D81616}"/>
              </a:ext>
            </a:extLst>
          </p:cNvPr>
          <p:cNvSpPr/>
          <p:nvPr/>
        </p:nvSpPr>
        <p:spPr>
          <a:xfrm>
            <a:off x="42261281" y="18692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16, 256, 96</a:t>
            </a:r>
          </a:p>
        </p:txBody>
      </p: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4A25172B-0AC8-4822-9FC6-DE1B86748CCE}"/>
              </a:ext>
            </a:extLst>
          </p:cNvPr>
          <p:cNvCxnSpPr>
            <a:cxnSpLocks/>
            <a:stCxn id="388" idx="2"/>
            <a:endCxn id="401" idx="2"/>
          </p:cNvCxnSpPr>
          <p:nvPr/>
        </p:nvCxnSpPr>
        <p:spPr>
          <a:xfrm rot="5400000" flipH="1" flipV="1">
            <a:off x="37024253" y="-1892452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3D6DC88-195E-48CA-9A01-386323E509AB}"/>
              </a:ext>
            </a:extLst>
          </p:cNvPr>
          <p:cNvCxnSpPr>
            <a:cxnSpLocks/>
            <a:stCxn id="386" idx="1"/>
            <a:endCxn id="387" idx="2"/>
          </p:cNvCxnSpPr>
          <p:nvPr/>
        </p:nvCxnSpPr>
        <p:spPr>
          <a:xfrm rot="10800000">
            <a:off x="31359080" y="3045582"/>
            <a:ext cx="808580" cy="47283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7F44842B-FE01-4091-8FA4-739869763E50}"/>
              </a:ext>
            </a:extLst>
          </p:cNvPr>
          <p:cNvCxnSpPr>
            <a:cxnSpLocks/>
            <a:stCxn id="387" idx="0"/>
            <a:endCxn id="388" idx="1"/>
          </p:cNvCxnSpPr>
          <p:nvPr/>
        </p:nvCxnSpPr>
        <p:spPr>
          <a:xfrm rot="5400000" flipH="1" flipV="1">
            <a:off x="31557308" y="2090092"/>
            <a:ext cx="418717" cy="815165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0AA650DA-6570-4F7D-AAC3-E278FD59DEF7}"/>
              </a:ext>
            </a:extLst>
          </p:cNvPr>
          <p:cNvCxnSpPr>
            <a:cxnSpLocks/>
            <a:stCxn id="37" idx="0"/>
            <a:endCxn id="387" idx="1"/>
          </p:cNvCxnSpPr>
          <p:nvPr/>
        </p:nvCxnSpPr>
        <p:spPr>
          <a:xfrm rot="16200000" flipH="1">
            <a:off x="20010102" y="-7921234"/>
            <a:ext cx="1005083" cy="20589995"/>
          </a:xfrm>
          <a:prstGeom prst="bentConnector4">
            <a:avLst>
              <a:gd name="adj1" fmla="val -22744"/>
              <a:gd name="adj2" fmla="val 515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2AAE1A73-3824-4A69-AA41-31B1A3098FD6}"/>
              </a:ext>
            </a:extLst>
          </p:cNvPr>
          <p:cNvCxnSpPr>
            <a:cxnSpLocks/>
          </p:cNvCxnSpPr>
          <p:nvPr/>
        </p:nvCxnSpPr>
        <p:spPr>
          <a:xfrm>
            <a:off x="43551709" y="229915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E2C8294C-CB9E-413F-A10D-3CE32187E4DB}"/>
              </a:ext>
            </a:extLst>
          </p:cNvPr>
          <p:cNvSpPr txBox="1"/>
          <p:nvPr/>
        </p:nvSpPr>
        <p:spPr>
          <a:xfrm>
            <a:off x="43551709" y="200126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conv10</a:t>
            </a:r>
          </a:p>
          <a:p>
            <a:pPr algn="ctr"/>
            <a:r>
              <a:rPr lang="en-US" sz="1600" dirty="0"/>
              <a:t>(1)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20DE1586-5F51-46AF-8BE5-8D8A789440CF}"/>
              </a:ext>
            </a:extLst>
          </p:cNvPr>
          <p:cNvSpPr/>
          <p:nvPr/>
        </p:nvSpPr>
        <p:spPr>
          <a:xfrm>
            <a:off x="44826032" y="188014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16, 256, 1</a:t>
            </a:r>
          </a:p>
        </p:txBody>
      </p:sp>
    </p:spTree>
    <p:extLst>
      <p:ext uri="{BB962C8B-B14F-4D97-AF65-F5344CB8AC3E}">
        <p14:creationId xmlns:p14="http://schemas.microsoft.com/office/powerpoint/2010/main" val="240424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DB22F-4B0B-489B-B1BF-AEACA5FA345C}"/>
              </a:ext>
            </a:extLst>
          </p:cNvPr>
          <p:cNvSpPr/>
          <p:nvPr/>
        </p:nvSpPr>
        <p:spPr>
          <a:xfrm>
            <a:off x="2231853" y="1871223"/>
            <a:ext cx="1189045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256, 1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8DDFCC-66EC-48AD-9421-8B68FF432D2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20898" y="2290323"/>
            <a:ext cx="114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A48999-5FC3-4AFC-9E65-D1AAD42145A3}"/>
              </a:ext>
            </a:extLst>
          </p:cNvPr>
          <p:cNvSpPr txBox="1"/>
          <p:nvPr/>
        </p:nvSpPr>
        <p:spPr>
          <a:xfrm>
            <a:off x="3412972" y="2009546"/>
            <a:ext cx="1154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conv11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7D52C9-2F4C-46A7-AEEE-BE8902A8ECFE}"/>
              </a:ext>
            </a:extLst>
          </p:cNvPr>
          <p:cNvSpPr/>
          <p:nvPr/>
        </p:nvSpPr>
        <p:spPr>
          <a:xfrm>
            <a:off x="4567681" y="187122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51560-B1FE-4097-A763-AD73AD00AAC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842004" y="2290323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E8BB34-611F-4A41-BCBA-57FDFE90572F}"/>
              </a:ext>
            </a:extLst>
          </p:cNvPr>
          <p:cNvSpPr txBox="1"/>
          <p:nvPr/>
        </p:nvSpPr>
        <p:spPr>
          <a:xfrm>
            <a:off x="5842004" y="1951792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7E13B2-5275-4054-BA40-DE74FBE08BC0}"/>
              </a:ext>
            </a:extLst>
          </p:cNvPr>
          <p:cNvSpPr/>
          <p:nvPr/>
        </p:nvSpPr>
        <p:spPr>
          <a:xfrm>
            <a:off x="7116327" y="187131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4813C-3C81-4269-9DD2-89179A1AC144}"/>
              </a:ext>
            </a:extLst>
          </p:cNvPr>
          <p:cNvCxnSpPr>
            <a:cxnSpLocks/>
          </p:cNvCxnSpPr>
          <p:nvPr/>
        </p:nvCxnSpPr>
        <p:spPr>
          <a:xfrm>
            <a:off x="8433704" y="2290322"/>
            <a:ext cx="114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4C24FB-2AF2-4EA6-BA52-16463DA2BE57}"/>
              </a:ext>
            </a:extLst>
          </p:cNvPr>
          <p:cNvSpPr txBox="1"/>
          <p:nvPr/>
        </p:nvSpPr>
        <p:spPr>
          <a:xfrm>
            <a:off x="8398576" y="1999920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conv12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0D2FE9-7E66-4D17-84EC-C1F5B497EABA}"/>
              </a:ext>
            </a:extLst>
          </p:cNvPr>
          <p:cNvSpPr/>
          <p:nvPr/>
        </p:nvSpPr>
        <p:spPr>
          <a:xfrm>
            <a:off x="9580487" y="187122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B4DFA3-CA62-4DF7-911D-322EC69F46B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0854810" y="2290322"/>
            <a:ext cx="12743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AE1A9-46D3-4C00-B4AF-D66C8F98043F}"/>
              </a:ext>
            </a:extLst>
          </p:cNvPr>
          <p:cNvSpPr txBox="1"/>
          <p:nvPr/>
        </p:nvSpPr>
        <p:spPr>
          <a:xfrm>
            <a:off x="10854810" y="195179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51BA95-CB64-485A-8059-BB89ADC7F372}"/>
              </a:ext>
            </a:extLst>
          </p:cNvPr>
          <p:cNvSpPr/>
          <p:nvPr/>
        </p:nvSpPr>
        <p:spPr>
          <a:xfrm>
            <a:off x="12129133" y="18713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256, 33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09130C0-18C5-4AB9-AE94-3EE516DAD3A1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8157082" y="-242730"/>
            <a:ext cx="1656971" cy="7561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238FFC6-F333-4E26-B317-14DB23B914EB}"/>
              </a:ext>
            </a:extLst>
          </p:cNvPr>
          <p:cNvSpPr/>
          <p:nvPr/>
        </p:nvSpPr>
        <p:spPr>
          <a:xfrm>
            <a:off x="4567681" y="436648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128, 33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102385-EE1E-406E-9F2B-DA66D4D17B4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842004" y="4785582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92834B-F45D-4396-8C76-A16205103FCA}"/>
              </a:ext>
            </a:extLst>
          </p:cNvPr>
          <p:cNvSpPr txBox="1"/>
          <p:nvPr/>
        </p:nvSpPr>
        <p:spPr>
          <a:xfrm>
            <a:off x="5842004" y="4485555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conv21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67D853-6DC8-4C3E-8689-A8AA5478115C}"/>
              </a:ext>
            </a:extLst>
          </p:cNvPr>
          <p:cNvSpPr/>
          <p:nvPr/>
        </p:nvSpPr>
        <p:spPr>
          <a:xfrm>
            <a:off x="7116327" y="436657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AB4F58-B32D-4545-98B0-C7A72A0F9E90}"/>
              </a:ext>
            </a:extLst>
          </p:cNvPr>
          <p:cNvCxnSpPr>
            <a:cxnSpLocks/>
          </p:cNvCxnSpPr>
          <p:nvPr/>
        </p:nvCxnSpPr>
        <p:spPr>
          <a:xfrm>
            <a:off x="8433704" y="4785581"/>
            <a:ext cx="114678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CE25A13-58AC-4492-A5D6-1E49EC9916D4}"/>
              </a:ext>
            </a:extLst>
          </p:cNvPr>
          <p:cNvSpPr txBox="1"/>
          <p:nvPr/>
        </p:nvSpPr>
        <p:spPr>
          <a:xfrm>
            <a:off x="8398576" y="4447054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conc21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4641BB-4290-4183-8199-8A21CC186F20}"/>
              </a:ext>
            </a:extLst>
          </p:cNvPr>
          <p:cNvSpPr/>
          <p:nvPr/>
        </p:nvSpPr>
        <p:spPr>
          <a:xfrm>
            <a:off x="9580487" y="43664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128, 97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D59EBC-2987-4EB3-821A-87C5E2BB6A7D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854810" y="478558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37305C-62F2-418D-A8F9-EB2F48B71ED7}"/>
              </a:ext>
            </a:extLst>
          </p:cNvPr>
          <p:cNvSpPr txBox="1"/>
          <p:nvPr/>
        </p:nvSpPr>
        <p:spPr>
          <a:xfrm>
            <a:off x="10854810" y="448555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conv22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B058E6-6FE4-41C0-AF0B-1FAE25C705A5}"/>
              </a:ext>
            </a:extLst>
          </p:cNvPr>
          <p:cNvSpPr/>
          <p:nvPr/>
        </p:nvSpPr>
        <p:spPr>
          <a:xfrm>
            <a:off x="12129133" y="436657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6A9905-4ADE-4F67-8DFE-C14C166E8479}"/>
              </a:ext>
            </a:extLst>
          </p:cNvPr>
          <p:cNvSpPr txBox="1"/>
          <p:nvPr/>
        </p:nvSpPr>
        <p:spPr>
          <a:xfrm>
            <a:off x="11057373" y="3155903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pool1 (2,2)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6FA579-1C28-4711-B546-1A98266DDD4C}"/>
              </a:ext>
            </a:extLst>
          </p:cNvPr>
          <p:cNvCxnSpPr>
            <a:cxnSpLocks/>
          </p:cNvCxnSpPr>
          <p:nvPr/>
        </p:nvCxnSpPr>
        <p:spPr>
          <a:xfrm>
            <a:off x="13405617" y="4785492"/>
            <a:ext cx="12743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404EE69-9ED9-439C-B939-BAAB334CB2F8}"/>
              </a:ext>
            </a:extLst>
          </p:cNvPr>
          <p:cNvSpPr txBox="1"/>
          <p:nvPr/>
        </p:nvSpPr>
        <p:spPr>
          <a:xfrm>
            <a:off x="13403455" y="4446960"/>
            <a:ext cx="1276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conc22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18C6F-0E8D-40D4-92A7-4AD395D82367}"/>
              </a:ext>
            </a:extLst>
          </p:cNvPr>
          <p:cNvSpPr/>
          <p:nvPr/>
        </p:nvSpPr>
        <p:spPr>
          <a:xfrm>
            <a:off x="14679940" y="43664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128, 97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1C678F6-0D2E-4F1D-8A0A-43CC5EFAB22B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rot="5400000">
            <a:off x="10736341" y="2221834"/>
            <a:ext cx="1597911" cy="75636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DD056DA-C88B-4447-A041-F6D9CB45EDF6}"/>
              </a:ext>
            </a:extLst>
          </p:cNvPr>
          <p:cNvSpPr/>
          <p:nvPr/>
        </p:nvSpPr>
        <p:spPr>
          <a:xfrm>
            <a:off x="7116327" y="680259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64, 97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D8D172-2389-40FF-BD1F-7137F724FAF2}"/>
              </a:ext>
            </a:extLst>
          </p:cNvPr>
          <p:cNvCxnSpPr>
            <a:cxnSpLocks/>
            <a:stCxn id="84" idx="3"/>
            <a:endCxn id="86" idx="3"/>
          </p:cNvCxnSpPr>
          <p:nvPr/>
        </p:nvCxnSpPr>
        <p:spPr>
          <a:xfrm flipV="1">
            <a:off x="8390650" y="7214053"/>
            <a:ext cx="1189837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9B792C-196A-472B-906C-937CF4866E9C}"/>
              </a:ext>
            </a:extLst>
          </p:cNvPr>
          <p:cNvSpPr txBox="1"/>
          <p:nvPr/>
        </p:nvSpPr>
        <p:spPr>
          <a:xfrm>
            <a:off x="8390650" y="6921665"/>
            <a:ext cx="1189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conv31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30E5DE-7106-45F3-AB6D-689228335538}"/>
              </a:ext>
            </a:extLst>
          </p:cNvPr>
          <p:cNvSpPr/>
          <p:nvPr/>
        </p:nvSpPr>
        <p:spPr>
          <a:xfrm>
            <a:off x="9580484" y="6802681"/>
            <a:ext cx="1272162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BBA324-8365-42BB-AF3E-97BBDC04F655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0852650" y="7221691"/>
            <a:ext cx="1276483" cy="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4047641-787D-438D-A349-E3F3ABA87663}"/>
              </a:ext>
            </a:extLst>
          </p:cNvPr>
          <p:cNvSpPr txBox="1"/>
          <p:nvPr/>
        </p:nvSpPr>
        <p:spPr>
          <a:xfrm>
            <a:off x="10852646" y="6883160"/>
            <a:ext cx="1276484" cy="34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conc31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32722-49AE-4869-92D9-8B65FDCC38EB}"/>
              </a:ext>
            </a:extLst>
          </p:cNvPr>
          <p:cNvSpPr/>
          <p:nvPr/>
        </p:nvSpPr>
        <p:spPr>
          <a:xfrm>
            <a:off x="12129133" y="680259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64, 225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95318A-5523-434E-8BB8-949EDA7AD98F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3403456" y="722169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61B0A90-676A-401E-8DE1-AAB4A7307E20}"/>
              </a:ext>
            </a:extLst>
          </p:cNvPr>
          <p:cNvSpPr txBox="1"/>
          <p:nvPr/>
        </p:nvSpPr>
        <p:spPr>
          <a:xfrm>
            <a:off x="13403456" y="692166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conv32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113C11-4DC5-4480-9843-51A24EE99B9B}"/>
              </a:ext>
            </a:extLst>
          </p:cNvPr>
          <p:cNvSpPr/>
          <p:nvPr/>
        </p:nvSpPr>
        <p:spPr>
          <a:xfrm>
            <a:off x="14677779" y="680268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D50066-2DA4-4242-891C-CA426D341F23}"/>
              </a:ext>
            </a:extLst>
          </p:cNvPr>
          <p:cNvSpPr txBox="1"/>
          <p:nvPr/>
        </p:nvSpPr>
        <p:spPr>
          <a:xfrm>
            <a:off x="13602953" y="5657457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pool2 (2,2)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AF8D61-81E0-43F7-B2D0-D09ECAFBC49D}"/>
              </a:ext>
            </a:extLst>
          </p:cNvPr>
          <p:cNvCxnSpPr>
            <a:cxnSpLocks/>
          </p:cNvCxnSpPr>
          <p:nvPr/>
        </p:nvCxnSpPr>
        <p:spPr>
          <a:xfrm>
            <a:off x="15954263" y="7221602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61003A6-C930-42D4-A482-80596C7C1977}"/>
              </a:ext>
            </a:extLst>
          </p:cNvPr>
          <p:cNvSpPr txBox="1"/>
          <p:nvPr/>
        </p:nvSpPr>
        <p:spPr>
          <a:xfrm>
            <a:off x="15954263" y="688307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conc32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9C5C783-D8C3-4904-BB28-1A7F69497AC4}"/>
              </a:ext>
            </a:extLst>
          </p:cNvPr>
          <p:cNvSpPr/>
          <p:nvPr/>
        </p:nvSpPr>
        <p:spPr>
          <a:xfrm>
            <a:off x="17228586" y="680259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64, 225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E55C81F-215C-405A-870A-882462B14F69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rot="5400000">
            <a:off x="13239452" y="4618993"/>
            <a:ext cx="1604495" cy="76480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FE184A-0E9F-477B-B13F-57C44F79F3A7}"/>
              </a:ext>
            </a:extLst>
          </p:cNvPr>
          <p:cNvSpPr/>
          <p:nvPr/>
        </p:nvSpPr>
        <p:spPr>
          <a:xfrm>
            <a:off x="9580487" y="924528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32, 225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E82A94-DB91-4FBD-B57B-9BC99D0CA229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10854810" y="966438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D6A7B0D-46D3-4CF1-BDEA-F56C9BB7A75C}"/>
              </a:ext>
            </a:extLst>
          </p:cNvPr>
          <p:cNvSpPr txBox="1"/>
          <p:nvPr/>
        </p:nvSpPr>
        <p:spPr>
          <a:xfrm>
            <a:off x="10854810" y="936435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conv41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D37952-76CB-4637-B6FD-365AB57C781A}"/>
              </a:ext>
            </a:extLst>
          </p:cNvPr>
          <p:cNvSpPr/>
          <p:nvPr/>
        </p:nvSpPr>
        <p:spPr>
          <a:xfrm>
            <a:off x="12129133" y="924537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D847E7E-FE5D-4F27-8009-59F232F2683F}"/>
              </a:ext>
            </a:extLst>
          </p:cNvPr>
          <p:cNvCxnSpPr>
            <a:cxnSpLocks/>
          </p:cNvCxnSpPr>
          <p:nvPr/>
        </p:nvCxnSpPr>
        <p:spPr>
          <a:xfrm>
            <a:off x="13446510" y="9664385"/>
            <a:ext cx="114678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8D36C4F-7CE0-4A10-857C-4A54641B04E4}"/>
              </a:ext>
            </a:extLst>
          </p:cNvPr>
          <p:cNvSpPr txBox="1"/>
          <p:nvPr/>
        </p:nvSpPr>
        <p:spPr>
          <a:xfrm>
            <a:off x="13411382" y="9325858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conc41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71E2B6-7A4B-44C8-87E3-13B86736A3EB}"/>
              </a:ext>
            </a:extLst>
          </p:cNvPr>
          <p:cNvSpPr/>
          <p:nvPr/>
        </p:nvSpPr>
        <p:spPr>
          <a:xfrm>
            <a:off x="14593293" y="92452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32, 481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7DCF7AC-6695-4BD0-A28D-ABB39E48F789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15867616" y="9664385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7D4691-1572-4B62-97AC-382BC519F62F}"/>
              </a:ext>
            </a:extLst>
          </p:cNvPr>
          <p:cNvSpPr txBox="1"/>
          <p:nvPr/>
        </p:nvSpPr>
        <p:spPr>
          <a:xfrm>
            <a:off x="15867616" y="9364358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conv42 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42B5FA-382B-4E18-B699-1888DFB77A26}"/>
              </a:ext>
            </a:extLst>
          </p:cNvPr>
          <p:cNvSpPr/>
          <p:nvPr/>
        </p:nvSpPr>
        <p:spPr>
          <a:xfrm>
            <a:off x="17141939" y="924537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28EB93-7F0C-471D-8DF8-C3ADDC8698D7}"/>
              </a:ext>
            </a:extLst>
          </p:cNvPr>
          <p:cNvSpPr txBox="1"/>
          <p:nvPr/>
        </p:nvSpPr>
        <p:spPr>
          <a:xfrm>
            <a:off x="16149531" y="8108485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pool3 (2,2)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CC1E00-262E-4710-B040-5F6CB17D5FF5}"/>
              </a:ext>
            </a:extLst>
          </p:cNvPr>
          <p:cNvCxnSpPr>
            <a:cxnSpLocks/>
          </p:cNvCxnSpPr>
          <p:nvPr/>
        </p:nvCxnSpPr>
        <p:spPr>
          <a:xfrm>
            <a:off x="18418423" y="9664296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3A11D68-E00A-467E-8508-27166802B00A}"/>
              </a:ext>
            </a:extLst>
          </p:cNvPr>
          <p:cNvSpPr txBox="1"/>
          <p:nvPr/>
        </p:nvSpPr>
        <p:spPr>
          <a:xfrm>
            <a:off x="18418423" y="9325765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conc42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1B94F5E-E0D3-4104-8C28-06E5ABA322DA}"/>
              </a:ext>
            </a:extLst>
          </p:cNvPr>
          <p:cNvSpPr/>
          <p:nvPr/>
        </p:nvSpPr>
        <p:spPr>
          <a:xfrm>
            <a:off x="19692746" y="92452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32, 481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080C1BCB-3222-4850-BF88-383FD8ABB992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21025474" y="8866139"/>
            <a:ext cx="6886306" cy="809996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CB963E5B-A953-40D1-99C7-BB83DF82ACD9}"/>
              </a:ext>
            </a:extLst>
          </p:cNvPr>
          <p:cNvCxnSpPr>
            <a:cxnSpLocks/>
            <a:stCxn id="4" idx="2"/>
            <a:endCxn id="21" idx="2"/>
          </p:cNvCxnSpPr>
          <p:nvPr/>
        </p:nvCxnSpPr>
        <p:spPr>
          <a:xfrm rot="5400000" flipH="1" flipV="1">
            <a:off x="4443232" y="673490"/>
            <a:ext cx="419077" cy="3652790"/>
          </a:xfrm>
          <a:prstGeom prst="bentConnector3">
            <a:avLst>
              <a:gd name="adj1" fmla="val -5454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B9D00A3F-E791-459D-A661-74DAA4054196}"/>
              </a:ext>
            </a:extLst>
          </p:cNvPr>
          <p:cNvCxnSpPr>
            <a:cxnSpLocks/>
            <a:stCxn id="4" idx="2"/>
            <a:endCxn id="39" idx="2"/>
          </p:cNvCxnSpPr>
          <p:nvPr/>
        </p:nvCxnSpPr>
        <p:spPr>
          <a:xfrm rot="5400000" flipH="1" flipV="1">
            <a:off x="6949631" y="-1832914"/>
            <a:ext cx="419078" cy="8665596"/>
          </a:xfrm>
          <a:prstGeom prst="bentConnector3">
            <a:avLst>
              <a:gd name="adj1" fmla="val -5454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3506B2C8-B8B7-4A87-9199-F3C70B7AC966}"/>
              </a:ext>
            </a:extLst>
          </p:cNvPr>
          <p:cNvCxnSpPr>
            <a:cxnSpLocks/>
            <a:stCxn id="55" idx="2"/>
            <a:endCxn id="62" idx="2"/>
          </p:cNvCxnSpPr>
          <p:nvPr/>
        </p:nvCxnSpPr>
        <p:spPr>
          <a:xfrm rot="5400000" flipH="1" flipV="1">
            <a:off x="6887636" y="3102791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72CEAFD3-27AB-4974-8DBA-909A82D572E4}"/>
              </a:ext>
            </a:extLst>
          </p:cNvPr>
          <p:cNvCxnSpPr>
            <a:cxnSpLocks/>
            <a:stCxn id="55" idx="2"/>
            <a:endCxn id="80" idx="2"/>
          </p:cNvCxnSpPr>
          <p:nvPr/>
        </p:nvCxnSpPr>
        <p:spPr>
          <a:xfrm rot="5400000" flipH="1" flipV="1">
            <a:off x="9413682" y="576674"/>
            <a:ext cx="419168" cy="8836855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B62FE1B5-21CF-4659-9A53-08D78765198B}"/>
              </a:ext>
            </a:extLst>
          </p:cNvPr>
          <p:cNvCxnSpPr>
            <a:cxnSpLocks/>
            <a:stCxn id="84" idx="2"/>
            <a:endCxn id="99" idx="2"/>
          </p:cNvCxnSpPr>
          <p:nvPr/>
        </p:nvCxnSpPr>
        <p:spPr>
          <a:xfrm rot="5400000" flipH="1" flipV="1">
            <a:off x="11962873" y="3012241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7C0C911C-D3BC-4495-8242-12785BC8E9E8}"/>
              </a:ext>
            </a:extLst>
          </p:cNvPr>
          <p:cNvCxnSpPr>
            <a:cxnSpLocks/>
            <a:stCxn id="84" idx="2"/>
            <a:endCxn id="91" idx="2"/>
          </p:cNvCxnSpPr>
          <p:nvPr/>
        </p:nvCxnSpPr>
        <p:spPr>
          <a:xfrm rot="5400000" flipH="1" flipV="1">
            <a:off x="9415817" y="5565725"/>
            <a:ext cx="412738" cy="3737403"/>
          </a:xfrm>
          <a:prstGeom prst="bentConnector3">
            <a:avLst>
              <a:gd name="adj1" fmla="val -553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C6192FAE-4919-4774-BEDB-42C781DD4BF1}"/>
              </a:ext>
            </a:extLst>
          </p:cNvPr>
          <p:cNvCxnSpPr>
            <a:cxnSpLocks/>
            <a:stCxn id="102" idx="2"/>
            <a:endCxn id="109" idx="2"/>
          </p:cNvCxnSpPr>
          <p:nvPr/>
        </p:nvCxnSpPr>
        <p:spPr>
          <a:xfrm rot="5400000" flipH="1" flipV="1">
            <a:off x="11900442" y="7981595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074A5E7A-34D2-4926-947D-DDF329E5B2D0}"/>
              </a:ext>
            </a:extLst>
          </p:cNvPr>
          <p:cNvCxnSpPr>
            <a:cxnSpLocks/>
            <a:stCxn id="102" idx="2"/>
            <a:endCxn id="117" idx="2"/>
          </p:cNvCxnSpPr>
          <p:nvPr/>
        </p:nvCxnSpPr>
        <p:spPr>
          <a:xfrm rot="5400000" flipH="1" flipV="1">
            <a:off x="14427033" y="5454935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C2F8E6B9-937F-405F-94D8-40B13D359CA9}"/>
              </a:ext>
            </a:extLst>
          </p:cNvPr>
          <p:cNvCxnSpPr>
            <a:cxnSpLocks/>
            <a:endCxn id="332" idx="3"/>
          </p:cNvCxnSpPr>
          <p:nvPr/>
        </p:nvCxnSpPr>
        <p:spPr>
          <a:xfrm rot="16200000" flipV="1">
            <a:off x="31661386" y="5334599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4F614B8-4D48-4DDB-A5F7-4AAA7487394F}"/>
              </a:ext>
            </a:extLst>
          </p:cNvPr>
          <p:cNvSpPr/>
          <p:nvPr/>
        </p:nvSpPr>
        <p:spPr>
          <a:xfrm>
            <a:off x="27274622" y="802793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98854B1-BCD0-4857-9F1A-8AC4E1D29383}"/>
              </a:ext>
            </a:extLst>
          </p:cNvPr>
          <p:cNvSpPr txBox="1"/>
          <p:nvPr/>
        </p:nvSpPr>
        <p:spPr>
          <a:xfrm>
            <a:off x="25914598" y="7641915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conc70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03183EE-AA99-49FB-8C3B-6341818F9FF6}"/>
              </a:ext>
            </a:extLst>
          </p:cNvPr>
          <p:cNvSpPr/>
          <p:nvPr/>
        </p:nvSpPr>
        <p:spPr>
          <a:xfrm>
            <a:off x="27281207" y="679783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64, 256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89A9B16F-C6EF-49BA-B6D7-EB6CE947957F}"/>
              </a:ext>
            </a:extLst>
          </p:cNvPr>
          <p:cNvCxnSpPr>
            <a:cxnSpLocks/>
            <a:stCxn id="336" idx="1"/>
            <a:endCxn id="337" idx="1"/>
          </p:cNvCxnSpPr>
          <p:nvPr/>
        </p:nvCxnSpPr>
        <p:spPr>
          <a:xfrm>
            <a:off x="28538229" y="7208980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BAE55894-557C-44B5-87E9-39535C3BE83F}"/>
              </a:ext>
            </a:extLst>
          </p:cNvPr>
          <p:cNvSpPr txBox="1"/>
          <p:nvPr/>
        </p:nvSpPr>
        <p:spPr>
          <a:xfrm>
            <a:off x="28538229" y="6916592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conv71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965C945-251E-4B5E-B5AE-458688E158BE}"/>
              </a:ext>
            </a:extLst>
          </p:cNvPr>
          <p:cNvSpPr/>
          <p:nvPr/>
        </p:nvSpPr>
        <p:spPr>
          <a:xfrm>
            <a:off x="29720140" y="679791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F1FD0BB4-9018-4FDA-B3D9-EDBC4F18C700}"/>
              </a:ext>
            </a:extLst>
          </p:cNvPr>
          <p:cNvCxnSpPr>
            <a:cxnSpLocks/>
            <a:stCxn id="337" idx="3"/>
          </p:cNvCxnSpPr>
          <p:nvPr/>
        </p:nvCxnSpPr>
        <p:spPr>
          <a:xfrm>
            <a:off x="30994463" y="7217019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2448F0F5-B8BB-4F70-9976-1B2A34045F5C}"/>
              </a:ext>
            </a:extLst>
          </p:cNvPr>
          <p:cNvSpPr txBox="1"/>
          <p:nvPr/>
        </p:nvSpPr>
        <p:spPr>
          <a:xfrm>
            <a:off x="30994463" y="6910638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conc71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193854E0-1E2B-4FAA-BA4B-3DB7203C0765}"/>
              </a:ext>
            </a:extLst>
          </p:cNvPr>
          <p:cNvSpPr/>
          <p:nvPr/>
        </p:nvSpPr>
        <p:spPr>
          <a:xfrm>
            <a:off x="32268786" y="679800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64, 384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96DEC46E-CEE1-47C0-B1E9-F88515041A9D}"/>
              </a:ext>
            </a:extLst>
          </p:cNvPr>
          <p:cNvCxnSpPr>
            <a:cxnSpLocks/>
          </p:cNvCxnSpPr>
          <p:nvPr/>
        </p:nvCxnSpPr>
        <p:spPr>
          <a:xfrm>
            <a:off x="33545270" y="7216930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251B504A-6CEA-42B6-9B73-4C39853C17A4}"/>
              </a:ext>
            </a:extLst>
          </p:cNvPr>
          <p:cNvSpPr txBox="1"/>
          <p:nvPr/>
        </p:nvSpPr>
        <p:spPr>
          <a:xfrm>
            <a:off x="33545270" y="6919043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conv72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C13A6F7-8F20-4420-8054-D6BEA6FDF712}"/>
              </a:ext>
            </a:extLst>
          </p:cNvPr>
          <p:cNvSpPr/>
          <p:nvPr/>
        </p:nvSpPr>
        <p:spPr>
          <a:xfrm>
            <a:off x="34819593" y="679791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64, 256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023AA92-C1DA-4349-987C-8F4ECA16E575}"/>
              </a:ext>
            </a:extLst>
          </p:cNvPr>
          <p:cNvSpPr txBox="1"/>
          <p:nvPr/>
        </p:nvSpPr>
        <p:spPr>
          <a:xfrm>
            <a:off x="21403949" y="9381127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Conv_tr_7</a:t>
            </a:r>
          </a:p>
          <a:p>
            <a:pPr algn="ctr"/>
            <a:r>
              <a:rPr lang="en-US" sz="1600" dirty="0"/>
              <a:t>(128)</a:t>
            </a: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1604246B-4C26-4533-9F1F-4B3991299706}"/>
              </a:ext>
            </a:extLst>
          </p:cNvPr>
          <p:cNvCxnSpPr>
            <a:cxnSpLocks/>
            <a:stCxn id="334" idx="2"/>
            <a:endCxn id="339" idx="2"/>
          </p:cNvCxnSpPr>
          <p:nvPr/>
        </p:nvCxnSpPr>
        <p:spPr>
          <a:xfrm rot="5400000" flipH="1" flipV="1">
            <a:off x="29581574" y="5585983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3953A167-93B9-4A88-A1E5-2D5B041CCE56}"/>
              </a:ext>
            </a:extLst>
          </p:cNvPr>
          <p:cNvCxnSpPr>
            <a:cxnSpLocks/>
          </p:cNvCxnSpPr>
          <p:nvPr/>
        </p:nvCxnSpPr>
        <p:spPr>
          <a:xfrm>
            <a:off x="36093916" y="7216841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66FC4432-602E-4CD8-B1D4-7A1AA782CDC1}"/>
              </a:ext>
            </a:extLst>
          </p:cNvPr>
          <p:cNvSpPr txBox="1"/>
          <p:nvPr/>
        </p:nvSpPr>
        <p:spPr>
          <a:xfrm>
            <a:off x="36093916" y="6910460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conc72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3C73E141-9BB8-4821-BEC5-944A88AB13D3}"/>
              </a:ext>
            </a:extLst>
          </p:cNvPr>
          <p:cNvSpPr/>
          <p:nvPr/>
        </p:nvSpPr>
        <p:spPr>
          <a:xfrm>
            <a:off x="37368239" y="679783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64, 384</a:t>
            </a:r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46E1815C-9225-44BE-A3D1-5AFA0B89C9CF}"/>
              </a:ext>
            </a:extLst>
          </p:cNvPr>
          <p:cNvCxnSpPr>
            <a:cxnSpLocks/>
            <a:stCxn id="334" idx="2"/>
            <a:endCxn id="347" idx="2"/>
          </p:cNvCxnSpPr>
          <p:nvPr/>
        </p:nvCxnSpPr>
        <p:spPr>
          <a:xfrm rot="5400000" flipH="1" flipV="1">
            <a:off x="32131211" y="3036171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74E3BBD-4D81-44A6-A30D-5D0A06CB8923}"/>
              </a:ext>
            </a:extLst>
          </p:cNvPr>
          <p:cNvCxnSpPr>
            <a:cxnSpLocks/>
            <a:stCxn id="332" idx="1"/>
            <a:endCxn id="333" idx="2"/>
          </p:cNvCxnSpPr>
          <p:nvPr/>
        </p:nvCxnSpPr>
        <p:spPr>
          <a:xfrm rot="10800000">
            <a:off x="26466038" y="7980469"/>
            <a:ext cx="808580" cy="466570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6AF9FEAE-13E9-40C1-ABBD-262C8D16FA8C}"/>
              </a:ext>
            </a:extLst>
          </p:cNvPr>
          <p:cNvCxnSpPr>
            <a:cxnSpLocks/>
            <a:stCxn id="333" idx="0"/>
            <a:endCxn id="334" idx="1"/>
          </p:cNvCxnSpPr>
          <p:nvPr/>
        </p:nvCxnSpPr>
        <p:spPr>
          <a:xfrm rot="5400000" flipH="1" flipV="1">
            <a:off x="26661132" y="7021845"/>
            <a:ext cx="424985" cy="815165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9F26AF18-9E7A-4D11-A585-427B2B86FF76}"/>
              </a:ext>
            </a:extLst>
          </p:cNvPr>
          <p:cNvCxnSpPr>
            <a:cxnSpLocks/>
            <a:stCxn id="95" idx="0"/>
            <a:endCxn id="10" idx="0"/>
          </p:cNvCxnSpPr>
          <p:nvPr/>
        </p:nvCxnSpPr>
        <p:spPr>
          <a:xfrm rot="16200000" flipH="1">
            <a:off x="18022298" y="4095319"/>
            <a:ext cx="596276" cy="6010998"/>
          </a:xfrm>
          <a:prstGeom prst="bentConnector3">
            <a:avLst>
              <a:gd name="adj1" fmla="val -38338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ACF48067-F277-432F-BDCF-4C45985050A4}"/>
              </a:ext>
            </a:extLst>
          </p:cNvPr>
          <p:cNvCxnSpPr>
            <a:cxnSpLocks/>
            <a:endCxn id="362" idx="3"/>
          </p:cNvCxnSpPr>
          <p:nvPr/>
        </p:nvCxnSpPr>
        <p:spPr>
          <a:xfrm rot="16200000" flipV="1">
            <a:off x="34106903" y="2859257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B69C517-DFE3-4364-8781-174C017D38DC}"/>
              </a:ext>
            </a:extLst>
          </p:cNvPr>
          <p:cNvSpPr/>
          <p:nvPr/>
        </p:nvSpPr>
        <p:spPr>
          <a:xfrm>
            <a:off x="29720139" y="5552597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7703FBF1-AEED-4256-906D-3E7484377504}"/>
              </a:ext>
            </a:extLst>
          </p:cNvPr>
          <p:cNvSpPr txBox="1"/>
          <p:nvPr/>
        </p:nvSpPr>
        <p:spPr>
          <a:xfrm>
            <a:off x="28394647" y="5169369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conc80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DCCB2F8D-7203-404C-8F0C-271B1392E06F}"/>
              </a:ext>
            </a:extLst>
          </p:cNvPr>
          <p:cNvSpPr/>
          <p:nvPr/>
        </p:nvSpPr>
        <p:spPr>
          <a:xfrm>
            <a:off x="29726724" y="432248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128, 128</a:t>
            </a:r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68C1D92E-5528-4DBE-9B2A-8235744549F7}"/>
              </a:ext>
            </a:extLst>
          </p:cNvPr>
          <p:cNvCxnSpPr>
            <a:cxnSpLocks/>
            <a:stCxn id="366" idx="1"/>
            <a:endCxn id="367" idx="1"/>
          </p:cNvCxnSpPr>
          <p:nvPr/>
        </p:nvCxnSpPr>
        <p:spPr>
          <a:xfrm>
            <a:off x="30983746" y="4733638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D7DA5AB1-789E-435A-A2E0-C7663CDF0DC6}"/>
              </a:ext>
            </a:extLst>
          </p:cNvPr>
          <p:cNvSpPr txBox="1"/>
          <p:nvPr/>
        </p:nvSpPr>
        <p:spPr>
          <a:xfrm>
            <a:off x="30983746" y="4441250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conv81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0B02842E-8787-4B7C-AC18-7ED08B9D843E}"/>
              </a:ext>
            </a:extLst>
          </p:cNvPr>
          <p:cNvSpPr/>
          <p:nvPr/>
        </p:nvSpPr>
        <p:spPr>
          <a:xfrm>
            <a:off x="32165657" y="4322577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720AEF5-0801-412D-9228-51C3D2D8C694}"/>
              </a:ext>
            </a:extLst>
          </p:cNvPr>
          <p:cNvCxnSpPr>
            <a:cxnSpLocks/>
            <a:stCxn id="367" idx="3"/>
          </p:cNvCxnSpPr>
          <p:nvPr/>
        </p:nvCxnSpPr>
        <p:spPr>
          <a:xfrm>
            <a:off x="33439980" y="4741677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B47B7DB4-FE50-4D64-9325-6DA19467079A}"/>
              </a:ext>
            </a:extLst>
          </p:cNvPr>
          <p:cNvSpPr txBox="1"/>
          <p:nvPr/>
        </p:nvSpPr>
        <p:spPr>
          <a:xfrm>
            <a:off x="33439980" y="4435296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conc81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DBB2B568-4488-4BC3-9AE7-B3FA519FD435}"/>
              </a:ext>
            </a:extLst>
          </p:cNvPr>
          <p:cNvSpPr/>
          <p:nvPr/>
        </p:nvSpPr>
        <p:spPr>
          <a:xfrm>
            <a:off x="34714303" y="432266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128, 192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3651FAE-5711-46A9-979A-BEDE699154FD}"/>
              </a:ext>
            </a:extLst>
          </p:cNvPr>
          <p:cNvCxnSpPr>
            <a:cxnSpLocks/>
          </p:cNvCxnSpPr>
          <p:nvPr/>
        </p:nvCxnSpPr>
        <p:spPr>
          <a:xfrm>
            <a:off x="35990787" y="4741588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FDDC4BB2-EAAE-4521-AADB-5A57F3B1D099}"/>
              </a:ext>
            </a:extLst>
          </p:cNvPr>
          <p:cNvSpPr txBox="1"/>
          <p:nvPr/>
        </p:nvSpPr>
        <p:spPr>
          <a:xfrm>
            <a:off x="35990787" y="4443701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C11CF65-3E15-44ED-B396-68960EF5AEA0}"/>
              </a:ext>
            </a:extLst>
          </p:cNvPr>
          <p:cNvSpPr/>
          <p:nvPr/>
        </p:nvSpPr>
        <p:spPr>
          <a:xfrm>
            <a:off x="37265110" y="4322577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6921753-0586-4D31-ACD2-05FDD8C96547}"/>
              </a:ext>
            </a:extLst>
          </p:cNvPr>
          <p:cNvSpPr txBox="1"/>
          <p:nvPr/>
        </p:nvSpPr>
        <p:spPr>
          <a:xfrm>
            <a:off x="38017495" y="6068622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Conv_tr_8</a:t>
            </a:r>
          </a:p>
          <a:p>
            <a:r>
              <a:rPr lang="en-US" sz="1600" dirty="0"/>
              <a:t>(64)</a:t>
            </a:r>
          </a:p>
        </p:txBody>
      </p: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11DCE945-C2A6-48AD-940B-AF7EEDEC7F56}"/>
              </a:ext>
            </a:extLst>
          </p:cNvPr>
          <p:cNvCxnSpPr>
            <a:cxnSpLocks/>
            <a:stCxn id="364" idx="2"/>
            <a:endCxn id="369" idx="2"/>
          </p:cNvCxnSpPr>
          <p:nvPr/>
        </p:nvCxnSpPr>
        <p:spPr>
          <a:xfrm rot="5400000" flipH="1" flipV="1">
            <a:off x="32027091" y="3110641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382F62F-5EC9-4421-9F3B-ACA93CF02DD5}"/>
              </a:ext>
            </a:extLst>
          </p:cNvPr>
          <p:cNvCxnSpPr>
            <a:cxnSpLocks/>
          </p:cNvCxnSpPr>
          <p:nvPr/>
        </p:nvCxnSpPr>
        <p:spPr>
          <a:xfrm>
            <a:off x="38539433" y="4741499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5D49723D-6551-44E3-9E12-DF28D7DE4975}"/>
              </a:ext>
            </a:extLst>
          </p:cNvPr>
          <p:cNvSpPr txBox="1"/>
          <p:nvPr/>
        </p:nvSpPr>
        <p:spPr>
          <a:xfrm>
            <a:off x="38539433" y="4435118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conc82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8DA2CFBC-134C-432A-94FD-7E96289A4B84}"/>
              </a:ext>
            </a:extLst>
          </p:cNvPr>
          <p:cNvSpPr/>
          <p:nvPr/>
        </p:nvSpPr>
        <p:spPr>
          <a:xfrm>
            <a:off x="39813756" y="432248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128, 192</a:t>
            </a:r>
          </a:p>
        </p:txBody>
      </p: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D32B31D7-0B81-4FA8-96CB-D1575A2977A6}"/>
              </a:ext>
            </a:extLst>
          </p:cNvPr>
          <p:cNvCxnSpPr>
            <a:cxnSpLocks/>
            <a:stCxn id="364" idx="2"/>
            <a:endCxn id="377" idx="2"/>
          </p:cNvCxnSpPr>
          <p:nvPr/>
        </p:nvCxnSpPr>
        <p:spPr>
          <a:xfrm rot="5400000" flipH="1" flipV="1">
            <a:off x="34576728" y="560829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3D3ADF26-0287-4F0C-9393-57442600C6AA}"/>
              </a:ext>
            </a:extLst>
          </p:cNvPr>
          <p:cNvCxnSpPr>
            <a:cxnSpLocks/>
            <a:stCxn id="362" idx="1"/>
            <a:endCxn id="363" idx="2"/>
          </p:cNvCxnSpPr>
          <p:nvPr/>
        </p:nvCxnSpPr>
        <p:spPr>
          <a:xfrm rot="10800000">
            <a:off x="28946087" y="5507923"/>
            <a:ext cx="774048" cy="46377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33C91946-7F14-428F-9117-F0DB135D6D43}"/>
              </a:ext>
            </a:extLst>
          </p:cNvPr>
          <p:cNvCxnSpPr>
            <a:cxnSpLocks/>
            <a:stCxn id="363" idx="0"/>
            <a:endCxn id="364" idx="1"/>
          </p:cNvCxnSpPr>
          <p:nvPr/>
        </p:nvCxnSpPr>
        <p:spPr>
          <a:xfrm rot="5400000" flipH="1" flipV="1">
            <a:off x="29122517" y="4565167"/>
            <a:ext cx="427781" cy="78063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or: Elbow 384">
            <a:extLst>
              <a:ext uri="{FF2B5EF4-FFF2-40B4-BE49-F238E27FC236}">
                <a16:creationId xmlns:a16="http://schemas.microsoft.com/office/drawing/2014/main" id="{AE424267-788A-4FD5-ACC7-A98D69336D2B}"/>
              </a:ext>
            </a:extLst>
          </p:cNvPr>
          <p:cNvCxnSpPr>
            <a:cxnSpLocks/>
            <a:endCxn id="386" idx="3"/>
          </p:cNvCxnSpPr>
          <p:nvPr/>
        </p:nvCxnSpPr>
        <p:spPr>
          <a:xfrm rot="16200000" flipV="1">
            <a:off x="36554428" y="405980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1372882-AE80-408D-A3F7-C4966E204159}"/>
              </a:ext>
            </a:extLst>
          </p:cNvPr>
          <p:cNvSpPr/>
          <p:nvPr/>
        </p:nvSpPr>
        <p:spPr>
          <a:xfrm>
            <a:off x="32167664" y="309932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256, 32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8B1D10D6-CA58-44A6-BAA1-3AFC48F43B26}"/>
              </a:ext>
            </a:extLst>
          </p:cNvPr>
          <p:cNvSpPr txBox="1"/>
          <p:nvPr/>
        </p:nvSpPr>
        <p:spPr>
          <a:xfrm>
            <a:off x="30807640" y="2707028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conc90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42F743A7-A019-45C0-9C27-EE9BC2FAFECE}"/>
              </a:ext>
            </a:extLst>
          </p:cNvPr>
          <p:cNvSpPr/>
          <p:nvPr/>
        </p:nvSpPr>
        <p:spPr>
          <a:xfrm>
            <a:off x="32174249" y="18692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256, 64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E3B99C8F-4F0F-44BC-A5D6-6658866D35E1}"/>
              </a:ext>
            </a:extLst>
          </p:cNvPr>
          <p:cNvCxnSpPr>
            <a:cxnSpLocks/>
            <a:stCxn id="390" idx="1"/>
            <a:endCxn id="391" idx="1"/>
          </p:cNvCxnSpPr>
          <p:nvPr/>
        </p:nvCxnSpPr>
        <p:spPr>
          <a:xfrm>
            <a:off x="33431271" y="2280361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4FC13604-5386-45B4-9E6F-4A6D6DBB9844}"/>
              </a:ext>
            </a:extLst>
          </p:cNvPr>
          <p:cNvSpPr txBox="1"/>
          <p:nvPr/>
        </p:nvSpPr>
        <p:spPr>
          <a:xfrm>
            <a:off x="33431271" y="1987973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conv91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A052385-C741-440B-8080-DE775879DDF6}"/>
              </a:ext>
            </a:extLst>
          </p:cNvPr>
          <p:cNvSpPr/>
          <p:nvPr/>
        </p:nvSpPr>
        <p:spPr>
          <a:xfrm>
            <a:off x="34613182" y="186930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256, 32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40DAE6B9-082D-43C0-ADDA-CD0E2B7A84C6}"/>
              </a:ext>
            </a:extLst>
          </p:cNvPr>
          <p:cNvCxnSpPr>
            <a:cxnSpLocks/>
            <a:stCxn id="391" idx="3"/>
          </p:cNvCxnSpPr>
          <p:nvPr/>
        </p:nvCxnSpPr>
        <p:spPr>
          <a:xfrm>
            <a:off x="35887505" y="2288400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70563BA9-5900-48B2-92F6-443A4EF41D5A}"/>
              </a:ext>
            </a:extLst>
          </p:cNvPr>
          <p:cNvSpPr txBox="1"/>
          <p:nvPr/>
        </p:nvSpPr>
        <p:spPr>
          <a:xfrm>
            <a:off x="35887505" y="1982019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conc91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1D2CBDC-267A-463C-8BBD-31851E12A066}"/>
              </a:ext>
            </a:extLst>
          </p:cNvPr>
          <p:cNvSpPr/>
          <p:nvPr/>
        </p:nvSpPr>
        <p:spPr>
          <a:xfrm>
            <a:off x="37161828" y="186938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256, 96</a:t>
            </a:r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BA800408-0B58-4660-B2BC-AEFF08981635}"/>
              </a:ext>
            </a:extLst>
          </p:cNvPr>
          <p:cNvCxnSpPr>
            <a:cxnSpLocks/>
          </p:cNvCxnSpPr>
          <p:nvPr/>
        </p:nvCxnSpPr>
        <p:spPr>
          <a:xfrm>
            <a:off x="38438312" y="228831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48EA727D-18AB-4B12-B0DF-40DCD4A5FB4D}"/>
              </a:ext>
            </a:extLst>
          </p:cNvPr>
          <p:cNvSpPr txBox="1"/>
          <p:nvPr/>
        </p:nvSpPr>
        <p:spPr>
          <a:xfrm>
            <a:off x="38438312" y="199042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BAC050A8-6C79-4EE2-8257-FF2D8C82382F}"/>
              </a:ext>
            </a:extLst>
          </p:cNvPr>
          <p:cNvSpPr/>
          <p:nvPr/>
        </p:nvSpPr>
        <p:spPr>
          <a:xfrm>
            <a:off x="39712635" y="186930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256, 32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1BF6CBA-26F1-45DD-A59C-381558F856D1}"/>
              </a:ext>
            </a:extLst>
          </p:cNvPr>
          <p:cNvSpPr txBox="1"/>
          <p:nvPr/>
        </p:nvSpPr>
        <p:spPr>
          <a:xfrm>
            <a:off x="40465020" y="3606878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Conv_tr_9</a:t>
            </a:r>
          </a:p>
          <a:p>
            <a:r>
              <a:rPr lang="en-US" sz="1600" dirty="0"/>
              <a:t>(32)</a:t>
            </a:r>
          </a:p>
        </p:txBody>
      </p: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7E8056A-8BED-4CE0-8776-976EC0E42965}"/>
              </a:ext>
            </a:extLst>
          </p:cNvPr>
          <p:cNvCxnSpPr>
            <a:cxnSpLocks/>
            <a:stCxn id="388" idx="2"/>
            <a:endCxn id="393" idx="2"/>
          </p:cNvCxnSpPr>
          <p:nvPr/>
        </p:nvCxnSpPr>
        <p:spPr>
          <a:xfrm rot="5400000" flipH="1" flipV="1">
            <a:off x="34474616" y="657364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CA8A09BD-A50C-4AC0-BE83-795225FAD33D}"/>
              </a:ext>
            </a:extLst>
          </p:cNvPr>
          <p:cNvCxnSpPr>
            <a:cxnSpLocks/>
          </p:cNvCxnSpPr>
          <p:nvPr/>
        </p:nvCxnSpPr>
        <p:spPr>
          <a:xfrm>
            <a:off x="40986958" y="2288222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DDCA39E3-35F1-473D-B1AE-711C368D277A}"/>
              </a:ext>
            </a:extLst>
          </p:cNvPr>
          <p:cNvSpPr txBox="1"/>
          <p:nvPr/>
        </p:nvSpPr>
        <p:spPr>
          <a:xfrm>
            <a:off x="40986958" y="198184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conc92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F38250E-31CC-43E8-A5E5-836913D81616}"/>
              </a:ext>
            </a:extLst>
          </p:cNvPr>
          <p:cNvSpPr/>
          <p:nvPr/>
        </p:nvSpPr>
        <p:spPr>
          <a:xfrm>
            <a:off x="42261281" y="18692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256, 96</a:t>
            </a:r>
          </a:p>
        </p:txBody>
      </p: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4A25172B-0AC8-4822-9FC6-DE1B86748CCE}"/>
              </a:ext>
            </a:extLst>
          </p:cNvPr>
          <p:cNvCxnSpPr>
            <a:cxnSpLocks/>
            <a:stCxn id="388" idx="2"/>
            <a:endCxn id="401" idx="2"/>
          </p:cNvCxnSpPr>
          <p:nvPr/>
        </p:nvCxnSpPr>
        <p:spPr>
          <a:xfrm rot="5400000" flipH="1" flipV="1">
            <a:off x="37024253" y="-1892452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3D6DC88-195E-48CA-9A01-386323E509AB}"/>
              </a:ext>
            </a:extLst>
          </p:cNvPr>
          <p:cNvCxnSpPr>
            <a:cxnSpLocks/>
            <a:stCxn id="386" idx="1"/>
            <a:endCxn id="387" idx="2"/>
          </p:cNvCxnSpPr>
          <p:nvPr/>
        </p:nvCxnSpPr>
        <p:spPr>
          <a:xfrm rot="10800000">
            <a:off x="31359080" y="3045582"/>
            <a:ext cx="808580" cy="47283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7F44842B-FE01-4091-8FA4-739869763E50}"/>
              </a:ext>
            </a:extLst>
          </p:cNvPr>
          <p:cNvCxnSpPr>
            <a:cxnSpLocks/>
            <a:stCxn id="387" idx="0"/>
            <a:endCxn id="388" idx="1"/>
          </p:cNvCxnSpPr>
          <p:nvPr/>
        </p:nvCxnSpPr>
        <p:spPr>
          <a:xfrm rot="5400000" flipH="1" flipV="1">
            <a:off x="31557308" y="2090092"/>
            <a:ext cx="418717" cy="815165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0AA650DA-6570-4F7D-AAC3-E278FD59DEF7}"/>
              </a:ext>
            </a:extLst>
          </p:cNvPr>
          <p:cNvCxnSpPr>
            <a:cxnSpLocks/>
            <a:stCxn id="37" idx="0"/>
            <a:endCxn id="387" idx="1"/>
          </p:cNvCxnSpPr>
          <p:nvPr/>
        </p:nvCxnSpPr>
        <p:spPr>
          <a:xfrm rot="16200000" flipH="1">
            <a:off x="20010102" y="-7921234"/>
            <a:ext cx="1005083" cy="20589995"/>
          </a:xfrm>
          <a:prstGeom prst="bentConnector4">
            <a:avLst>
              <a:gd name="adj1" fmla="val -22744"/>
              <a:gd name="adj2" fmla="val 515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2AAE1A73-3824-4A69-AA41-31B1A3098FD6}"/>
              </a:ext>
            </a:extLst>
          </p:cNvPr>
          <p:cNvCxnSpPr>
            <a:cxnSpLocks/>
          </p:cNvCxnSpPr>
          <p:nvPr/>
        </p:nvCxnSpPr>
        <p:spPr>
          <a:xfrm>
            <a:off x="43551709" y="229915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E2C8294C-CB9E-413F-A10D-3CE32187E4DB}"/>
              </a:ext>
            </a:extLst>
          </p:cNvPr>
          <p:cNvSpPr txBox="1"/>
          <p:nvPr/>
        </p:nvSpPr>
        <p:spPr>
          <a:xfrm>
            <a:off x="43551709" y="200126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conv10</a:t>
            </a:r>
          </a:p>
          <a:p>
            <a:pPr algn="ctr"/>
            <a:r>
              <a:rPr lang="en-US" sz="1600" dirty="0"/>
              <a:t>(1)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20DE1586-5F51-46AF-8BE5-8D8A789440CF}"/>
              </a:ext>
            </a:extLst>
          </p:cNvPr>
          <p:cNvSpPr/>
          <p:nvPr/>
        </p:nvSpPr>
        <p:spPr>
          <a:xfrm>
            <a:off x="44826032" y="188014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256, 1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5B523-50DE-45D9-88E3-96BCFCAA44AF}"/>
              </a:ext>
            </a:extLst>
          </p:cNvPr>
          <p:cNvSpPr/>
          <p:nvPr/>
        </p:nvSpPr>
        <p:spPr>
          <a:xfrm>
            <a:off x="20688777" y="739895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64, 512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7FC48-6304-46BB-B849-414801AB5866}"/>
              </a:ext>
            </a:extLst>
          </p:cNvPr>
          <p:cNvSpPr txBox="1"/>
          <p:nvPr/>
        </p:nvSpPr>
        <p:spPr>
          <a:xfrm>
            <a:off x="18888360" y="6285262"/>
            <a:ext cx="1931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Rnn70</a:t>
            </a:r>
          </a:p>
          <a:p>
            <a:pPr algn="ctr"/>
            <a:r>
              <a:rPr lang="en-US" sz="1600" dirty="0"/>
              <a:t>(seq=32)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97B72-CE8F-4C5B-9F37-45EAF234FA49}"/>
              </a:ext>
            </a:extLst>
          </p:cNvPr>
          <p:cNvSpPr/>
          <p:nvPr/>
        </p:nvSpPr>
        <p:spPr>
          <a:xfrm>
            <a:off x="23288803" y="739480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DD145F1-C6E9-44C1-967C-17D0D62F2E7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1963100" y="7813907"/>
            <a:ext cx="1325703" cy="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BCEF2EB-C1B2-4DA1-B644-DD709EDED90A}"/>
              </a:ext>
            </a:extLst>
          </p:cNvPr>
          <p:cNvSpPr txBox="1"/>
          <p:nvPr/>
        </p:nvSpPr>
        <p:spPr>
          <a:xfrm>
            <a:off x="21984502" y="7506168"/>
            <a:ext cx="1302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conv70</a:t>
            </a:r>
          </a:p>
          <a:p>
            <a:pPr algn="ctr"/>
            <a:r>
              <a:rPr lang="en-US" sz="1600" dirty="0"/>
              <a:t>(128)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F47FC1A-AAF9-4BB1-AFC8-2914149E1D1D}"/>
              </a:ext>
            </a:extLst>
          </p:cNvPr>
          <p:cNvCxnSpPr>
            <a:cxnSpLocks/>
            <a:stCxn id="13" idx="3"/>
            <a:endCxn id="333" idx="1"/>
          </p:cNvCxnSpPr>
          <p:nvPr/>
        </p:nvCxnSpPr>
        <p:spPr>
          <a:xfrm flipV="1">
            <a:off x="24563122" y="7811196"/>
            <a:ext cx="1351476" cy="2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C576359-D8C7-4288-80FE-0BA117B8037A}"/>
              </a:ext>
            </a:extLst>
          </p:cNvPr>
          <p:cNvSpPr/>
          <p:nvPr/>
        </p:nvSpPr>
        <p:spPr>
          <a:xfrm>
            <a:off x="20711074" y="492228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128, 256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CDED1D3-F2A0-4C0F-998E-040FF138BF55}"/>
              </a:ext>
            </a:extLst>
          </p:cNvPr>
          <p:cNvSpPr txBox="1"/>
          <p:nvPr/>
        </p:nvSpPr>
        <p:spPr>
          <a:xfrm>
            <a:off x="18910657" y="3846694"/>
            <a:ext cx="1931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Rnn80</a:t>
            </a:r>
          </a:p>
          <a:p>
            <a:pPr algn="ctr"/>
            <a:r>
              <a:rPr lang="en-US" sz="1600" dirty="0"/>
              <a:t>(seq=64)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9BF86F3-3712-41B2-937F-9A0B4501FA60}"/>
              </a:ext>
            </a:extLst>
          </p:cNvPr>
          <p:cNvSpPr/>
          <p:nvPr/>
        </p:nvSpPr>
        <p:spPr>
          <a:xfrm>
            <a:off x="23311100" y="491813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B19E89A-E251-4396-9DDF-947A9542B69C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 flipV="1">
            <a:off x="21985397" y="5337239"/>
            <a:ext cx="1325703" cy="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9736850-6D69-44B8-B02A-D26D0A337C51}"/>
              </a:ext>
            </a:extLst>
          </p:cNvPr>
          <p:cNvSpPr txBox="1"/>
          <p:nvPr/>
        </p:nvSpPr>
        <p:spPr>
          <a:xfrm>
            <a:off x="22006799" y="5029500"/>
            <a:ext cx="1302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conv80</a:t>
            </a:r>
          </a:p>
          <a:p>
            <a:pPr algn="ctr"/>
            <a:r>
              <a:rPr lang="en-US" sz="1600" dirty="0"/>
              <a:t>(64)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D2B72B4-7F70-477E-90BA-9D4A5D4FA37A}"/>
              </a:ext>
            </a:extLst>
          </p:cNvPr>
          <p:cNvCxnSpPr>
            <a:cxnSpLocks/>
            <a:stCxn id="203" idx="3"/>
            <a:endCxn id="363" idx="1"/>
          </p:cNvCxnSpPr>
          <p:nvPr/>
        </p:nvCxnSpPr>
        <p:spPr>
          <a:xfrm>
            <a:off x="24585419" y="5337239"/>
            <a:ext cx="3809228" cy="14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3DB05F2-2BE8-4288-AF4A-F1DE785B7ABA}"/>
              </a:ext>
            </a:extLst>
          </p:cNvPr>
          <p:cNvCxnSpPr>
            <a:cxnSpLocks/>
            <a:stCxn id="66" idx="0"/>
            <a:endCxn id="201" idx="0"/>
          </p:cNvCxnSpPr>
          <p:nvPr/>
        </p:nvCxnSpPr>
        <p:spPr>
          <a:xfrm rot="16200000" flipH="1">
            <a:off x="16779402" y="353463"/>
            <a:ext cx="555718" cy="8581941"/>
          </a:xfrm>
          <a:prstGeom prst="bentConnector3">
            <a:avLst>
              <a:gd name="adj1" fmla="val -41136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0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DB22F-4B0B-489B-B1BF-AEACA5FA345C}"/>
              </a:ext>
            </a:extLst>
          </p:cNvPr>
          <p:cNvSpPr/>
          <p:nvPr/>
        </p:nvSpPr>
        <p:spPr>
          <a:xfrm>
            <a:off x="2231853" y="1871223"/>
            <a:ext cx="1189045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256, 1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8DDFCC-66EC-48AD-9421-8B68FF432D2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20898" y="2290323"/>
            <a:ext cx="114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A48999-5FC3-4AFC-9E65-D1AAD42145A3}"/>
              </a:ext>
            </a:extLst>
          </p:cNvPr>
          <p:cNvSpPr txBox="1"/>
          <p:nvPr/>
        </p:nvSpPr>
        <p:spPr>
          <a:xfrm>
            <a:off x="3412972" y="2009546"/>
            <a:ext cx="1154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conv11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7D52C9-2F4C-46A7-AEEE-BE8902A8ECFE}"/>
              </a:ext>
            </a:extLst>
          </p:cNvPr>
          <p:cNvSpPr/>
          <p:nvPr/>
        </p:nvSpPr>
        <p:spPr>
          <a:xfrm>
            <a:off x="4567681" y="187122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51560-B1FE-4097-A763-AD73AD00AAC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842004" y="2290323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E8BB34-611F-4A41-BCBA-57FDFE90572F}"/>
              </a:ext>
            </a:extLst>
          </p:cNvPr>
          <p:cNvSpPr txBox="1"/>
          <p:nvPr/>
        </p:nvSpPr>
        <p:spPr>
          <a:xfrm>
            <a:off x="5842004" y="1951792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7E13B2-5275-4054-BA40-DE74FBE08BC0}"/>
              </a:ext>
            </a:extLst>
          </p:cNvPr>
          <p:cNvSpPr/>
          <p:nvPr/>
        </p:nvSpPr>
        <p:spPr>
          <a:xfrm>
            <a:off x="7116327" y="187131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4813C-3C81-4269-9DD2-89179A1AC144}"/>
              </a:ext>
            </a:extLst>
          </p:cNvPr>
          <p:cNvCxnSpPr>
            <a:cxnSpLocks/>
          </p:cNvCxnSpPr>
          <p:nvPr/>
        </p:nvCxnSpPr>
        <p:spPr>
          <a:xfrm>
            <a:off x="8433704" y="2290322"/>
            <a:ext cx="114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4C24FB-2AF2-4EA6-BA52-16463DA2BE57}"/>
              </a:ext>
            </a:extLst>
          </p:cNvPr>
          <p:cNvSpPr txBox="1"/>
          <p:nvPr/>
        </p:nvSpPr>
        <p:spPr>
          <a:xfrm>
            <a:off x="8398576" y="1999920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conv12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0D2FE9-7E66-4D17-84EC-C1F5B497EABA}"/>
              </a:ext>
            </a:extLst>
          </p:cNvPr>
          <p:cNvSpPr/>
          <p:nvPr/>
        </p:nvSpPr>
        <p:spPr>
          <a:xfrm>
            <a:off x="9580487" y="187122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B4DFA3-CA62-4DF7-911D-322EC69F46B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0854810" y="2290322"/>
            <a:ext cx="12743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AE1A9-46D3-4C00-B4AF-D66C8F98043F}"/>
              </a:ext>
            </a:extLst>
          </p:cNvPr>
          <p:cNvSpPr txBox="1"/>
          <p:nvPr/>
        </p:nvSpPr>
        <p:spPr>
          <a:xfrm>
            <a:off x="10854810" y="195179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51BA95-CB64-485A-8059-BB89ADC7F372}"/>
              </a:ext>
            </a:extLst>
          </p:cNvPr>
          <p:cNvSpPr/>
          <p:nvPr/>
        </p:nvSpPr>
        <p:spPr>
          <a:xfrm>
            <a:off x="12129133" y="18713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256, 33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09130C0-18C5-4AB9-AE94-3EE516DAD3A1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8157082" y="-242730"/>
            <a:ext cx="1656971" cy="7561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238FFC6-F333-4E26-B317-14DB23B914EB}"/>
              </a:ext>
            </a:extLst>
          </p:cNvPr>
          <p:cNvSpPr/>
          <p:nvPr/>
        </p:nvSpPr>
        <p:spPr>
          <a:xfrm>
            <a:off x="4567681" y="436648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128, 33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102385-EE1E-406E-9F2B-DA66D4D17B4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842004" y="4785582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92834B-F45D-4396-8C76-A16205103FCA}"/>
              </a:ext>
            </a:extLst>
          </p:cNvPr>
          <p:cNvSpPr txBox="1"/>
          <p:nvPr/>
        </p:nvSpPr>
        <p:spPr>
          <a:xfrm>
            <a:off x="5842004" y="4485555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conv21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67D853-6DC8-4C3E-8689-A8AA5478115C}"/>
              </a:ext>
            </a:extLst>
          </p:cNvPr>
          <p:cNvSpPr/>
          <p:nvPr/>
        </p:nvSpPr>
        <p:spPr>
          <a:xfrm>
            <a:off x="7116327" y="436657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AB4F58-B32D-4545-98B0-C7A72A0F9E90}"/>
              </a:ext>
            </a:extLst>
          </p:cNvPr>
          <p:cNvCxnSpPr>
            <a:cxnSpLocks/>
          </p:cNvCxnSpPr>
          <p:nvPr/>
        </p:nvCxnSpPr>
        <p:spPr>
          <a:xfrm>
            <a:off x="8433704" y="4785581"/>
            <a:ext cx="114678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CE25A13-58AC-4492-A5D6-1E49EC9916D4}"/>
              </a:ext>
            </a:extLst>
          </p:cNvPr>
          <p:cNvSpPr txBox="1"/>
          <p:nvPr/>
        </p:nvSpPr>
        <p:spPr>
          <a:xfrm>
            <a:off x="8398576" y="4447054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conc21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4641BB-4290-4183-8199-8A21CC186F20}"/>
              </a:ext>
            </a:extLst>
          </p:cNvPr>
          <p:cNvSpPr/>
          <p:nvPr/>
        </p:nvSpPr>
        <p:spPr>
          <a:xfrm>
            <a:off x="9580487" y="43664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128, 97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D59EBC-2987-4EB3-821A-87C5E2BB6A7D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854810" y="478558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37305C-62F2-418D-A8F9-EB2F48B71ED7}"/>
              </a:ext>
            </a:extLst>
          </p:cNvPr>
          <p:cNvSpPr txBox="1"/>
          <p:nvPr/>
        </p:nvSpPr>
        <p:spPr>
          <a:xfrm>
            <a:off x="10854810" y="448555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conv22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B058E6-6FE4-41C0-AF0B-1FAE25C705A5}"/>
              </a:ext>
            </a:extLst>
          </p:cNvPr>
          <p:cNvSpPr/>
          <p:nvPr/>
        </p:nvSpPr>
        <p:spPr>
          <a:xfrm>
            <a:off x="12129133" y="436657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6A9905-4ADE-4F67-8DFE-C14C166E8479}"/>
              </a:ext>
            </a:extLst>
          </p:cNvPr>
          <p:cNvSpPr txBox="1"/>
          <p:nvPr/>
        </p:nvSpPr>
        <p:spPr>
          <a:xfrm>
            <a:off x="11057373" y="3155903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pool1 (2,2)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6FA579-1C28-4711-B546-1A98266DDD4C}"/>
              </a:ext>
            </a:extLst>
          </p:cNvPr>
          <p:cNvCxnSpPr>
            <a:cxnSpLocks/>
          </p:cNvCxnSpPr>
          <p:nvPr/>
        </p:nvCxnSpPr>
        <p:spPr>
          <a:xfrm>
            <a:off x="13405617" y="4785492"/>
            <a:ext cx="12743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404EE69-9ED9-439C-B939-BAAB334CB2F8}"/>
              </a:ext>
            </a:extLst>
          </p:cNvPr>
          <p:cNvSpPr txBox="1"/>
          <p:nvPr/>
        </p:nvSpPr>
        <p:spPr>
          <a:xfrm>
            <a:off x="13403455" y="4446960"/>
            <a:ext cx="1276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conc22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18C6F-0E8D-40D4-92A7-4AD395D82367}"/>
              </a:ext>
            </a:extLst>
          </p:cNvPr>
          <p:cNvSpPr/>
          <p:nvPr/>
        </p:nvSpPr>
        <p:spPr>
          <a:xfrm>
            <a:off x="14679940" y="43664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128, 97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1C678F6-0D2E-4F1D-8A0A-43CC5EFAB22B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rot="5400000">
            <a:off x="10736341" y="2221834"/>
            <a:ext cx="1597911" cy="75636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DD056DA-C88B-4447-A041-F6D9CB45EDF6}"/>
              </a:ext>
            </a:extLst>
          </p:cNvPr>
          <p:cNvSpPr/>
          <p:nvPr/>
        </p:nvSpPr>
        <p:spPr>
          <a:xfrm>
            <a:off x="7116327" y="680259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64, 97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D8D172-2389-40FF-BD1F-7137F724FAF2}"/>
              </a:ext>
            </a:extLst>
          </p:cNvPr>
          <p:cNvCxnSpPr>
            <a:cxnSpLocks/>
            <a:stCxn id="84" idx="3"/>
            <a:endCxn id="86" idx="3"/>
          </p:cNvCxnSpPr>
          <p:nvPr/>
        </p:nvCxnSpPr>
        <p:spPr>
          <a:xfrm flipV="1">
            <a:off x="8390650" y="7214053"/>
            <a:ext cx="1189837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9B792C-196A-472B-906C-937CF4866E9C}"/>
              </a:ext>
            </a:extLst>
          </p:cNvPr>
          <p:cNvSpPr txBox="1"/>
          <p:nvPr/>
        </p:nvSpPr>
        <p:spPr>
          <a:xfrm>
            <a:off x="8390650" y="6921665"/>
            <a:ext cx="1189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conv31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30E5DE-7106-45F3-AB6D-689228335538}"/>
              </a:ext>
            </a:extLst>
          </p:cNvPr>
          <p:cNvSpPr/>
          <p:nvPr/>
        </p:nvSpPr>
        <p:spPr>
          <a:xfrm>
            <a:off x="9580484" y="6802681"/>
            <a:ext cx="1272162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BBA324-8365-42BB-AF3E-97BBDC04F655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0852650" y="7221691"/>
            <a:ext cx="1276483" cy="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4047641-787D-438D-A349-E3F3ABA87663}"/>
              </a:ext>
            </a:extLst>
          </p:cNvPr>
          <p:cNvSpPr txBox="1"/>
          <p:nvPr/>
        </p:nvSpPr>
        <p:spPr>
          <a:xfrm>
            <a:off x="10852646" y="6883160"/>
            <a:ext cx="1276484" cy="34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conc31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32722-49AE-4869-92D9-8B65FDCC38EB}"/>
              </a:ext>
            </a:extLst>
          </p:cNvPr>
          <p:cNvSpPr/>
          <p:nvPr/>
        </p:nvSpPr>
        <p:spPr>
          <a:xfrm>
            <a:off x="12129133" y="680259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64, 225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95318A-5523-434E-8BB8-949EDA7AD98F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3403456" y="722169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61B0A90-676A-401E-8DE1-AAB4A7307E20}"/>
              </a:ext>
            </a:extLst>
          </p:cNvPr>
          <p:cNvSpPr txBox="1"/>
          <p:nvPr/>
        </p:nvSpPr>
        <p:spPr>
          <a:xfrm>
            <a:off x="13403456" y="692166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conv32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113C11-4DC5-4480-9843-51A24EE99B9B}"/>
              </a:ext>
            </a:extLst>
          </p:cNvPr>
          <p:cNvSpPr/>
          <p:nvPr/>
        </p:nvSpPr>
        <p:spPr>
          <a:xfrm>
            <a:off x="14677779" y="680268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D50066-2DA4-4242-891C-CA426D341F23}"/>
              </a:ext>
            </a:extLst>
          </p:cNvPr>
          <p:cNvSpPr txBox="1"/>
          <p:nvPr/>
        </p:nvSpPr>
        <p:spPr>
          <a:xfrm>
            <a:off x="13602953" y="5657457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pool2 (2,2)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AF8D61-81E0-43F7-B2D0-D09ECAFBC49D}"/>
              </a:ext>
            </a:extLst>
          </p:cNvPr>
          <p:cNvCxnSpPr>
            <a:cxnSpLocks/>
          </p:cNvCxnSpPr>
          <p:nvPr/>
        </p:nvCxnSpPr>
        <p:spPr>
          <a:xfrm>
            <a:off x="15954263" y="7221602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61003A6-C930-42D4-A482-80596C7C1977}"/>
              </a:ext>
            </a:extLst>
          </p:cNvPr>
          <p:cNvSpPr txBox="1"/>
          <p:nvPr/>
        </p:nvSpPr>
        <p:spPr>
          <a:xfrm>
            <a:off x="15954263" y="688307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conc32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9C5C783-D8C3-4904-BB28-1A7F69497AC4}"/>
              </a:ext>
            </a:extLst>
          </p:cNvPr>
          <p:cNvSpPr/>
          <p:nvPr/>
        </p:nvSpPr>
        <p:spPr>
          <a:xfrm>
            <a:off x="17228586" y="680259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64, 225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E55C81F-215C-405A-870A-882462B14F69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rot="5400000">
            <a:off x="13239452" y="4618993"/>
            <a:ext cx="1604495" cy="76480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FE184A-0E9F-477B-B13F-57C44F79F3A7}"/>
              </a:ext>
            </a:extLst>
          </p:cNvPr>
          <p:cNvSpPr/>
          <p:nvPr/>
        </p:nvSpPr>
        <p:spPr>
          <a:xfrm>
            <a:off x="9580487" y="924528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32, 225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E82A94-DB91-4FBD-B57B-9BC99D0CA229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10854810" y="966438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D6A7B0D-46D3-4CF1-BDEA-F56C9BB7A75C}"/>
              </a:ext>
            </a:extLst>
          </p:cNvPr>
          <p:cNvSpPr txBox="1"/>
          <p:nvPr/>
        </p:nvSpPr>
        <p:spPr>
          <a:xfrm>
            <a:off x="10854810" y="936435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conv41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D37952-76CB-4637-B6FD-365AB57C781A}"/>
              </a:ext>
            </a:extLst>
          </p:cNvPr>
          <p:cNvSpPr/>
          <p:nvPr/>
        </p:nvSpPr>
        <p:spPr>
          <a:xfrm>
            <a:off x="12129133" y="924537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D847E7E-FE5D-4F27-8009-59F232F2683F}"/>
              </a:ext>
            </a:extLst>
          </p:cNvPr>
          <p:cNvCxnSpPr>
            <a:cxnSpLocks/>
          </p:cNvCxnSpPr>
          <p:nvPr/>
        </p:nvCxnSpPr>
        <p:spPr>
          <a:xfrm>
            <a:off x="13446510" y="9664385"/>
            <a:ext cx="114678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8D36C4F-7CE0-4A10-857C-4A54641B04E4}"/>
              </a:ext>
            </a:extLst>
          </p:cNvPr>
          <p:cNvSpPr txBox="1"/>
          <p:nvPr/>
        </p:nvSpPr>
        <p:spPr>
          <a:xfrm>
            <a:off x="13411382" y="9325858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conc41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71E2B6-7A4B-44C8-87E3-13B86736A3EB}"/>
              </a:ext>
            </a:extLst>
          </p:cNvPr>
          <p:cNvSpPr/>
          <p:nvPr/>
        </p:nvSpPr>
        <p:spPr>
          <a:xfrm>
            <a:off x="14593293" y="92452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32, 481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7DCF7AC-6695-4BD0-A28D-ABB39E48F789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15867616" y="9664385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7D4691-1572-4B62-97AC-382BC519F62F}"/>
              </a:ext>
            </a:extLst>
          </p:cNvPr>
          <p:cNvSpPr txBox="1"/>
          <p:nvPr/>
        </p:nvSpPr>
        <p:spPr>
          <a:xfrm>
            <a:off x="15867616" y="9364358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conv42 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42B5FA-382B-4E18-B699-1888DFB77A26}"/>
              </a:ext>
            </a:extLst>
          </p:cNvPr>
          <p:cNvSpPr/>
          <p:nvPr/>
        </p:nvSpPr>
        <p:spPr>
          <a:xfrm>
            <a:off x="17141939" y="924537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28EB93-7F0C-471D-8DF8-C3ADDC8698D7}"/>
              </a:ext>
            </a:extLst>
          </p:cNvPr>
          <p:cNvSpPr txBox="1"/>
          <p:nvPr/>
        </p:nvSpPr>
        <p:spPr>
          <a:xfrm>
            <a:off x="16149531" y="8108485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pool3 (2,2)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CC1E00-262E-4710-B040-5F6CB17D5FF5}"/>
              </a:ext>
            </a:extLst>
          </p:cNvPr>
          <p:cNvCxnSpPr>
            <a:cxnSpLocks/>
          </p:cNvCxnSpPr>
          <p:nvPr/>
        </p:nvCxnSpPr>
        <p:spPr>
          <a:xfrm>
            <a:off x="18418423" y="9664296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3A11D68-E00A-467E-8508-27166802B00A}"/>
              </a:ext>
            </a:extLst>
          </p:cNvPr>
          <p:cNvSpPr txBox="1"/>
          <p:nvPr/>
        </p:nvSpPr>
        <p:spPr>
          <a:xfrm>
            <a:off x="18418423" y="9325765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conc42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1B94F5E-E0D3-4104-8C28-06E5ABA322DA}"/>
              </a:ext>
            </a:extLst>
          </p:cNvPr>
          <p:cNvSpPr/>
          <p:nvPr/>
        </p:nvSpPr>
        <p:spPr>
          <a:xfrm>
            <a:off x="19692746" y="92452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32, 481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D6D6F19E-8468-4F82-A1DD-0E8CC5A68739}"/>
              </a:ext>
            </a:extLst>
          </p:cNvPr>
          <p:cNvCxnSpPr>
            <a:cxnSpLocks/>
            <a:stCxn id="118" idx="2"/>
            <a:endCxn id="140" idx="0"/>
          </p:cNvCxnSpPr>
          <p:nvPr/>
        </p:nvCxnSpPr>
        <p:spPr>
          <a:xfrm rot="5400000">
            <a:off x="15745850" y="7103927"/>
            <a:ext cx="1604496" cy="75636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593095-1BB4-4E42-B9EF-DE8FB0D04BE6}"/>
              </a:ext>
            </a:extLst>
          </p:cNvPr>
          <p:cNvSpPr/>
          <p:nvPr/>
        </p:nvSpPr>
        <p:spPr>
          <a:xfrm>
            <a:off x="12129134" y="116879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16, 481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BF61ADA-7029-4621-AD92-FC7E53470D37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13403457" y="1210708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132CDD6-6279-4C45-989B-D16B720EC6C0}"/>
              </a:ext>
            </a:extLst>
          </p:cNvPr>
          <p:cNvSpPr txBox="1"/>
          <p:nvPr/>
        </p:nvSpPr>
        <p:spPr>
          <a:xfrm>
            <a:off x="13403457" y="1180705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conv51</a:t>
            </a:r>
          </a:p>
          <a:p>
            <a:pPr algn="ctr"/>
            <a:r>
              <a:rPr lang="en-US" sz="1600" dirty="0"/>
              <a:t>(512)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0F97EF4-A9B1-43B0-972B-8B28DF930555}"/>
              </a:ext>
            </a:extLst>
          </p:cNvPr>
          <p:cNvSpPr/>
          <p:nvPr/>
        </p:nvSpPr>
        <p:spPr>
          <a:xfrm>
            <a:off x="14677780" y="1168807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16, 512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FBC881-9DEE-4E74-9EB5-A4A275E01735}"/>
              </a:ext>
            </a:extLst>
          </p:cNvPr>
          <p:cNvCxnSpPr>
            <a:cxnSpLocks/>
            <a:stCxn id="143" idx="3"/>
          </p:cNvCxnSpPr>
          <p:nvPr/>
        </p:nvCxnSpPr>
        <p:spPr>
          <a:xfrm flipV="1">
            <a:off x="15952103" y="12107080"/>
            <a:ext cx="1189837" cy="90"/>
          </a:xfrm>
          <a:prstGeom prst="straightConnector1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A2D1F37-0875-4467-BEE6-46B8B5F68B2C}"/>
              </a:ext>
            </a:extLst>
          </p:cNvPr>
          <p:cNvSpPr txBox="1"/>
          <p:nvPr/>
        </p:nvSpPr>
        <p:spPr>
          <a:xfrm>
            <a:off x="15960029" y="11768553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conc51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451884B-D1D3-48C3-8029-4D8D546DF186}"/>
              </a:ext>
            </a:extLst>
          </p:cNvPr>
          <p:cNvSpPr/>
          <p:nvPr/>
        </p:nvSpPr>
        <p:spPr>
          <a:xfrm>
            <a:off x="17141940" y="1168798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16, 993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DA51C72-F7E7-43C2-8886-208474A5B531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8416263" y="12107080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EC57DEF-2B5D-47F0-9174-CE9AB7B0D851}"/>
              </a:ext>
            </a:extLst>
          </p:cNvPr>
          <p:cNvSpPr txBox="1"/>
          <p:nvPr/>
        </p:nvSpPr>
        <p:spPr>
          <a:xfrm>
            <a:off x="18416263" y="11807053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conv52</a:t>
            </a:r>
          </a:p>
          <a:p>
            <a:pPr algn="ctr"/>
            <a:r>
              <a:rPr lang="en-US" sz="1600" dirty="0"/>
              <a:t>(512)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F2DD4A0-EF8A-4D22-8075-C6CE6250823F}"/>
              </a:ext>
            </a:extLst>
          </p:cNvPr>
          <p:cNvSpPr/>
          <p:nvPr/>
        </p:nvSpPr>
        <p:spPr>
          <a:xfrm>
            <a:off x="19690586" y="1168806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16, 512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BB29D5D-CD13-429D-ABD7-776510C9FA50}"/>
              </a:ext>
            </a:extLst>
          </p:cNvPr>
          <p:cNvSpPr txBox="1"/>
          <p:nvPr/>
        </p:nvSpPr>
        <p:spPr>
          <a:xfrm>
            <a:off x="18585952" y="10555851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pool4 (2,2)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9F49972-2936-4288-ADFC-9BC937D3A69D}"/>
              </a:ext>
            </a:extLst>
          </p:cNvPr>
          <p:cNvCxnSpPr>
            <a:cxnSpLocks/>
          </p:cNvCxnSpPr>
          <p:nvPr/>
        </p:nvCxnSpPr>
        <p:spPr>
          <a:xfrm>
            <a:off x="20967070" y="12106991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3DCA791-2114-42B0-8D15-4C9E5FE9C83E}"/>
              </a:ext>
            </a:extLst>
          </p:cNvPr>
          <p:cNvSpPr txBox="1"/>
          <p:nvPr/>
        </p:nvSpPr>
        <p:spPr>
          <a:xfrm>
            <a:off x="20967070" y="11768460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conc52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58B24A7-5ABE-4033-B611-D5FCF84D4819}"/>
              </a:ext>
            </a:extLst>
          </p:cNvPr>
          <p:cNvSpPr/>
          <p:nvPr/>
        </p:nvSpPr>
        <p:spPr>
          <a:xfrm>
            <a:off x="22241393" y="1168798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16, 993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080C1BCB-3222-4850-BF88-383FD8ABB992}"/>
              </a:ext>
            </a:extLst>
          </p:cNvPr>
          <p:cNvCxnSpPr>
            <a:cxnSpLocks/>
            <a:stCxn id="156" idx="3"/>
            <a:endCxn id="162" idx="2"/>
          </p:cNvCxnSpPr>
          <p:nvPr/>
        </p:nvCxnSpPr>
        <p:spPr>
          <a:xfrm flipV="1">
            <a:off x="23515712" y="11313509"/>
            <a:ext cx="1962650" cy="793575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E7C7AED-8C90-42FA-B478-8ADF53BB95E7}"/>
              </a:ext>
            </a:extLst>
          </p:cNvPr>
          <p:cNvSpPr/>
          <p:nvPr/>
        </p:nvSpPr>
        <p:spPr>
          <a:xfrm>
            <a:off x="24841204" y="1047530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85718F9-74C9-4195-B40F-194F444FB1F3}"/>
              </a:ext>
            </a:extLst>
          </p:cNvPr>
          <p:cNvSpPr txBox="1"/>
          <p:nvPr/>
        </p:nvSpPr>
        <p:spPr>
          <a:xfrm>
            <a:off x="23515712" y="10085547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conc60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158A6C-B1B6-4ED8-8654-041F1FE0CAB2}"/>
              </a:ext>
            </a:extLst>
          </p:cNvPr>
          <p:cNvSpPr/>
          <p:nvPr/>
        </p:nvSpPr>
        <p:spPr>
          <a:xfrm>
            <a:off x="24847789" y="924519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32, 512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0637FB9-28E7-4006-B2EB-D680664138B2}"/>
              </a:ext>
            </a:extLst>
          </p:cNvPr>
          <p:cNvCxnSpPr>
            <a:cxnSpLocks/>
            <a:stCxn id="169" idx="1"/>
            <a:endCxn id="170" idx="1"/>
          </p:cNvCxnSpPr>
          <p:nvPr/>
        </p:nvCxnSpPr>
        <p:spPr>
          <a:xfrm>
            <a:off x="26104811" y="9656346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22CF568-8FA1-4054-A727-683B1BC10EC2}"/>
              </a:ext>
            </a:extLst>
          </p:cNvPr>
          <p:cNvSpPr txBox="1"/>
          <p:nvPr/>
        </p:nvSpPr>
        <p:spPr>
          <a:xfrm>
            <a:off x="26104811" y="9363958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conv61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8ADAD4F-BADB-44EE-AA84-95964A5AAD15}"/>
              </a:ext>
            </a:extLst>
          </p:cNvPr>
          <p:cNvSpPr/>
          <p:nvPr/>
        </p:nvSpPr>
        <p:spPr>
          <a:xfrm>
            <a:off x="27286722" y="92452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302ED83-ECD4-4042-88B2-338E2666961B}"/>
              </a:ext>
            </a:extLst>
          </p:cNvPr>
          <p:cNvCxnSpPr>
            <a:cxnSpLocks/>
            <a:stCxn id="170" idx="3"/>
          </p:cNvCxnSpPr>
          <p:nvPr/>
        </p:nvCxnSpPr>
        <p:spPr>
          <a:xfrm>
            <a:off x="28561045" y="9664385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FD5BDDD-3D73-49A5-BB5C-8BB04339ED5D}"/>
              </a:ext>
            </a:extLst>
          </p:cNvPr>
          <p:cNvSpPr txBox="1"/>
          <p:nvPr/>
        </p:nvSpPr>
        <p:spPr>
          <a:xfrm>
            <a:off x="28561045" y="9358004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conc61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0D3A183-0F55-4659-B710-973C9B4ED0CE}"/>
              </a:ext>
            </a:extLst>
          </p:cNvPr>
          <p:cNvSpPr/>
          <p:nvPr/>
        </p:nvSpPr>
        <p:spPr>
          <a:xfrm>
            <a:off x="29835368" y="924537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32, 768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D6074DB-2BE0-43FB-A8E2-99A3F90BF8F0}"/>
              </a:ext>
            </a:extLst>
          </p:cNvPr>
          <p:cNvCxnSpPr>
            <a:cxnSpLocks/>
          </p:cNvCxnSpPr>
          <p:nvPr/>
        </p:nvCxnSpPr>
        <p:spPr>
          <a:xfrm>
            <a:off x="31111852" y="966429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90C450-AB09-4D4B-B05F-FB165A5E03E4}"/>
              </a:ext>
            </a:extLst>
          </p:cNvPr>
          <p:cNvSpPr txBox="1"/>
          <p:nvPr/>
        </p:nvSpPr>
        <p:spPr>
          <a:xfrm>
            <a:off x="31111852" y="936640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conv62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4CF211A-39AD-479E-A861-03514E5BADCB}"/>
              </a:ext>
            </a:extLst>
          </p:cNvPr>
          <p:cNvSpPr/>
          <p:nvPr/>
        </p:nvSpPr>
        <p:spPr>
          <a:xfrm>
            <a:off x="32386175" y="92452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DF8D68-133F-46CC-9BAF-0580EB167143}"/>
              </a:ext>
            </a:extLst>
          </p:cNvPr>
          <p:cNvSpPr txBox="1"/>
          <p:nvPr/>
        </p:nvSpPr>
        <p:spPr>
          <a:xfrm>
            <a:off x="23631396" y="11808723"/>
            <a:ext cx="121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Conv_tr_6</a:t>
            </a:r>
          </a:p>
          <a:p>
            <a:pPr algn="ctr"/>
            <a:r>
              <a:rPr lang="en-US" sz="1600" dirty="0"/>
              <a:t>(256)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4494FAF-FC4C-4D77-B954-62D08210EAC9}"/>
              </a:ext>
            </a:extLst>
          </p:cNvPr>
          <p:cNvCxnSpPr>
            <a:cxnSpLocks/>
            <a:stCxn id="165" idx="2"/>
            <a:endCxn id="172" idx="2"/>
          </p:cNvCxnSpPr>
          <p:nvPr/>
        </p:nvCxnSpPr>
        <p:spPr>
          <a:xfrm rot="5400000" flipH="1" flipV="1">
            <a:off x="27148156" y="8033349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952C475-FAAA-4070-9A02-917FFFD99372}"/>
              </a:ext>
            </a:extLst>
          </p:cNvPr>
          <p:cNvCxnSpPr>
            <a:cxnSpLocks/>
          </p:cNvCxnSpPr>
          <p:nvPr/>
        </p:nvCxnSpPr>
        <p:spPr>
          <a:xfrm>
            <a:off x="33660498" y="9664207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39771AB3-E17D-4FF4-A512-C3DB682002BE}"/>
              </a:ext>
            </a:extLst>
          </p:cNvPr>
          <p:cNvSpPr txBox="1"/>
          <p:nvPr/>
        </p:nvSpPr>
        <p:spPr>
          <a:xfrm>
            <a:off x="33660498" y="9357826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conc62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6FDFB99-327A-4778-BED1-76D6557A84B5}"/>
              </a:ext>
            </a:extLst>
          </p:cNvPr>
          <p:cNvSpPr/>
          <p:nvPr/>
        </p:nvSpPr>
        <p:spPr>
          <a:xfrm>
            <a:off x="34934821" y="924519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32, 768</a:t>
            </a:r>
          </a:p>
        </p:txBody>
      </p: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9E1609DE-F9E2-43AE-84A7-B88AE32BC814}"/>
              </a:ext>
            </a:extLst>
          </p:cNvPr>
          <p:cNvCxnSpPr>
            <a:cxnSpLocks/>
            <a:stCxn id="165" idx="2"/>
            <a:endCxn id="229" idx="2"/>
          </p:cNvCxnSpPr>
          <p:nvPr/>
        </p:nvCxnSpPr>
        <p:spPr>
          <a:xfrm rot="5400000" flipH="1" flipV="1">
            <a:off x="29697793" y="5483537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CB963E5B-A953-40D1-99C7-BB83DF82ACD9}"/>
              </a:ext>
            </a:extLst>
          </p:cNvPr>
          <p:cNvCxnSpPr>
            <a:cxnSpLocks/>
            <a:stCxn id="4" idx="2"/>
            <a:endCxn id="21" idx="2"/>
          </p:cNvCxnSpPr>
          <p:nvPr/>
        </p:nvCxnSpPr>
        <p:spPr>
          <a:xfrm rot="5400000" flipH="1" flipV="1">
            <a:off x="4443232" y="673490"/>
            <a:ext cx="419077" cy="3652790"/>
          </a:xfrm>
          <a:prstGeom prst="bentConnector3">
            <a:avLst>
              <a:gd name="adj1" fmla="val -5454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B9D00A3F-E791-459D-A661-74DAA4054196}"/>
              </a:ext>
            </a:extLst>
          </p:cNvPr>
          <p:cNvCxnSpPr>
            <a:cxnSpLocks/>
            <a:stCxn id="4" idx="2"/>
            <a:endCxn id="39" idx="2"/>
          </p:cNvCxnSpPr>
          <p:nvPr/>
        </p:nvCxnSpPr>
        <p:spPr>
          <a:xfrm rot="5400000" flipH="1" flipV="1">
            <a:off x="6949631" y="-1832914"/>
            <a:ext cx="419078" cy="8665596"/>
          </a:xfrm>
          <a:prstGeom prst="bentConnector3">
            <a:avLst>
              <a:gd name="adj1" fmla="val -5454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3506B2C8-B8B7-4A87-9199-F3C70B7AC966}"/>
              </a:ext>
            </a:extLst>
          </p:cNvPr>
          <p:cNvCxnSpPr>
            <a:cxnSpLocks/>
            <a:stCxn id="55" idx="2"/>
            <a:endCxn id="62" idx="2"/>
          </p:cNvCxnSpPr>
          <p:nvPr/>
        </p:nvCxnSpPr>
        <p:spPr>
          <a:xfrm rot="5400000" flipH="1" flipV="1">
            <a:off x="6887636" y="3102791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72CEAFD3-27AB-4974-8DBA-909A82D572E4}"/>
              </a:ext>
            </a:extLst>
          </p:cNvPr>
          <p:cNvCxnSpPr>
            <a:cxnSpLocks/>
            <a:stCxn id="55" idx="2"/>
            <a:endCxn id="80" idx="2"/>
          </p:cNvCxnSpPr>
          <p:nvPr/>
        </p:nvCxnSpPr>
        <p:spPr>
          <a:xfrm rot="5400000" flipH="1" flipV="1">
            <a:off x="9413682" y="576674"/>
            <a:ext cx="419168" cy="8836855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B62FE1B5-21CF-4659-9A53-08D78765198B}"/>
              </a:ext>
            </a:extLst>
          </p:cNvPr>
          <p:cNvCxnSpPr>
            <a:cxnSpLocks/>
            <a:stCxn id="84" idx="2"/>
            <a:endCxn id="99" idx="2"/>
          </p:cNvCxnSpPr>
          <p:nvPr/>
        </p:nvCxnSpPr>
        <p:spPr>
          <a:xfrm rot="5400000" flipH="1" flipV="1">
            <a:off x="11962873" y="3012241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7C0C911C-D3BC-4495-8242-12785BC8E9E8}"/>
              </a:ext>
            </a:extLst>
          </p:cNvPr>
          <p:cNvCxnSpPr>
            <a:cxnSpLocks/>
            <a:stCxn id="84" idx="2"/>
            <a:endCxn id="91" idx="2"/>
          </p:cNvCxnSpPr>
          <p:nvPr/>
        </p:nvCxnSpPr>
        <p:spPr>
          <a:xfrm rot="5400000" flipH="1" flipV="1">
            <a:off x="9415817" y="5565725"/>
            <a:ext cx="412738" cy="3737403"/>
          </a:xfrm>
          <a:prstGeom prst="bentConnector3">
            <a:avLst>
              <a:gd name="adj1" fmla="val -553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C6192FAE-4919-4774-BEDB-42C781DD4BF1}"/>
              </a:ext>
            </a:extLst>
          </p:cNvPr>
          <p:cNvCxnSpPr>
            <a:cxnSpLocks/>
            <a:stCxn id="102" idx="2"/>
            <a:endCxn id="109" idx="2"/>
          </p:cNvCxnSpPr>
          <p:nvPr/>
        </p:nvCxnSpPr>
        <p:spPr>
          <a:xfrm rot="5400000" flipH="1" flipV="1">
            <a:off x="11900442" y="7981595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074A5E7A-34D2-4926-947D-DDF329E5B2D0}"/>
              </a:ext>
            </a:extLst>
          </p:cNvPr>
          <p:cNvCxnSpPr>
            <a:cxnSpLocks/>
            <a:stCxn id="102" idx="2"/>
            <a:endCxn id="117" idx="2"/>
          </p:cNvCxnSpPr>
          <p:nvPr/>
        </p:nvCxnSpPr>
        <p:spPr>
          <a:xfrm rot="5400000" flipH="1" flipV="1">
            <a:off x="14427033" y="5454935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C056E50-F963-4B98-8A5E-3C7D486693B3}"/>
              </a:ext>
            </a:extLst>
          </p:cNvPr>
          <p:cNvCxnSpPr>
            <a:cxnSpLocks/>
            <a:stCxn id="140" idx="2"/>
            <a:endCxn id="147" idx="2"/>
          </p:cNvCxnSpPr>
          <p:nvPr/>
        </p:nvCxnSpPr>
        <p:spPr>
          <a:xfrm rot="5400000" flipH="1" flipV="1">
            <a:off x="14449089" y="10424290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647CCCC4-C0C1-4CED-963C-2CC2DD33DD31}"/>
              </a:ext>
            </a:extLst>
          </p:cNvPr>
          <p:cNvCxnSpPr>
            <a:cxnSpLocks/>
            <a:stCxn id="140" idx="2"/>
            <a:endCxn id="155" idx="2"/>
          </p:cNvCxnSpPr>
          <p:nvPr/>
        </p:nvCxnSpPr>
        <p:spPr>
          <a:xfrm rot="5400000" flipH="1" flipV="1">
            <a:off x="16975680" y="7897630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D276F924-9844-455D-B9F6-FD5027ECB962}"/>
              </a:ext>
            </a:extLst>
          </p:cNvPr>
          <p:cNvCxnSpPr>
            <a:cxnSpLocks/>
            <a:stCxn id="113" idx="0"/>
            <a:endCxn id="164" idx="1"/>
          </p:cNvCxnSpPr>
          <p:nvPr/>
        </p:nvCxnSpPr>
        <p:spPr>
          <a:xfrm rot="16200000" flipH="1">
            <a:off x="20142679" y="6881796"/>
            <a:ext cx="1009450" cy="5736615"/>
          </a:xfrm>
          <a:prstGeom prst="bentConnector4">
            <a:avLst>
              <a:gd name="adj1" fmla="val -22646"/>
              <a:gd name="adj2" fmla="val 6532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F0BE3E4-DFB3-48CC-9FBC-E8AB62B28E5B}"/>
              </a:ext>
            </a:extLst>
          </p:cNvPr>
          <p:cNvCxnSpPr>
            <a:cxnSpLocks/>
            <a:stCxn id="162" idx="1"/>
            <a:endCxn id="164" idx="2"/>
          </p:cNvCxnSpPr>
          <p:nvPr/>
        </p:nvCxnSpPr>
        <p:spPr>
          <a:xfrm rot="10800000">
            <a:off x="24067152" y="10424101"/>
            <a:ext cx="774048" cy="47030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EC2A29F5-8115-469B-AEB8-C3D03ABF5F56}"/>
              </a:ext>
            </a:extLst>
          </p:cNvPr>
          <p:cNvCxnSpPr>
            <a:cxnSpLocks/>
            <a:stCxn id="164" idx="0"/>
            <a:endCxn id="165" idx="1"/>
          </p:cNvCxnSpPr>
          <p:nvPr/>
        </p:nvCxnSpPr>
        <p:spPr>
          <a:xfrm rot="5400000" flipH="1" flipV="1">
            <a:off x="24246847" y="9484610"/>
            <a:ext cx="421251" cy="78063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C2F8E6B9-937F-405F-94D8-40B13D359CA9}"/>
              </a:ext>
            </a:extLst>
          </p:cNvPr>
          <p:cNvCxnSpPr>
            <a:cxnSpLocks/>
            <a:stCxn id="230" idx="0"/>
            <a:endCxn id="332" idx="3"/>
          </p:cNvCxnSpPr>
          <p:nvPr/>
        </p:nvCxnSpPr>
        <p:spPr>
          <a:xfrm rot="16200000" flipV="1">
            <a:off x="31661386" y="5334599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4F614B8-4D48-4DDB-A5F7-4AAA7487394F}"/>
              </a:ext>
            </a:extLst>
          </p:cNvPr>
          <p:cNvSpPr/>
          <p:nvPr/>
        </p:nvSpPr>
        <p:spPr>
          <a:xfrm>
            <a:off x="27274622" y="802793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98854B1-BCD0-4857-9F1A-8AC4E1D29383}"/>
              </a:ext>
            </a:extLst>
          </p:cNvPr>
          <p:cNvSpPr txBox="1"/>
          <p:nvPr/>
        </p:nvSpPr>
        <p:spPr>
          <a:xfrm>
            <a:off x="25914598" y="7641915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conc70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03183EE-AA99-49FB-8C3B-6341818F9FF6}"/>
              </a:ext>
            </a:extLst>
          </p:cNvPr>
          <p:cNvSpPr/>
          <p:nvPr/>
        </p:nvSpPr>
        <p:spPr>
          <a:xfrm>
            <a:off x="27281207" y="679783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64, 256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89A9B16F-C6EF-49BA-B6D7-EB6CE947957F}"/>
              </a:ext>
            </a:extLst>
          </p:cNvPr>
          <p:cNvCxnSpPr>
            <a:cxnSpLocks/>
            <a:stCxn id="336" idx="1"/>
            <a:endCxn id="337" idx="1"/>
          </p:cNvCxnSpPr>
          <p:nvPr/>
        </p:nvCxnSpPr>
        <p:spPr>
          <a:xfrm>
            <a:off x="28538229" y="7208980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BAE55894-557C-44B5-87E9-39535C3BE83F}"/>
              </a:ext>
            </a:extLst>
          </p:cNvPr>
          <p:cNvSpPr txBox="1"/>
          <p:nvPr/>
        </p:nvSpPr>
        <p:spPr>
          <a:xfrm>
            <a:off x="28538229" y="6916592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conv71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965C945-251E-4B5E-B5AE-458688E158BE}"/>
              </a:ext>
            </a:extLst>
          </p:cNvPr>
          <p:cNvSpPr/>
          <p:nvPr/>
        </p:nvSpPr>
        <p:spPr>
          <a:xfrm>
            <a:off x="29720140" y="679791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F1FD0BB4-9018-4FDA-B3D9-EDBC4F18C700}"/>
              </a:ext>
            </a:extLst>
          </p:cNvPr>
          <p:cNvCxnSpPr>
            <a:cxnSpLocks/>
            <a:stCxn id="337" idx="3"/>
          </p:cNvCxnSpPr>
          <p:nvPr/>
        </p:nvCxnSpPr>
        <p:spPr>
          <a:xfrm>
            <a:off x="30994463" y="7217019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2448F0F5-B8BB-4F70-9976-1B2A34045F5C}"/>
              </a:ext>
            </a:extLst>
          </p:cNvPr>
          <p:cNvSpPr txBox="1"/>
          <p:nvPr/>
        </p:nvSpPr>
        <p:spPr>
          <a:xfrm>
            <a:off x="30994463" y="6910638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conc71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193854E0-1E2B-4FAA-BA4B-3DB7203C0765}"/>
              </a:ext>
            </a:extLst>
          </p:cNvPr>
          <p:cNvSpPr/>
          <p:nvPr/>
        </p:nvSpPr>
        <p:spPr>
          <a:xfrm>
            <a:off x="32268786" y="679800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64, 384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96DEC46E-CEE1-47C0-B1E9-F88515041A9D}"/>
              </a:ext>
            </a:extLst>
          </p:cNvPr>
          <p:cNvCxnSpPr>
            <a:cxnSpLocks/>
          </p:cNvCxnSpPr>
          <p:nvPr/>
        </p:nvCxnSpPr>
        <p:spPr>
          <a:xfrm>
            <a:off x="33545270" y="7216930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251B504A-6CEA-42B6-9B73-4C39853C17A4}"/>
              </a:ext>
            </a:extLst>
          </p:cNvPr>
          <p:cNvSpPr txBox="1"/>
          <p:nvPr/>
        </p:nvSpPr>
        <p:spPr>
          <a:xfrm>
            <a:off x="33545270" y="6919043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conv72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C13A6F7-8F20-4420-8054-D6BEA6FDF712}"/>
              </a:ext>
            </a:extLst>
          </p:cNvPr>
          <p:cNvSpPr/>
          <p:nvPr/>
        </p:nvSpPr>
        <p:spPr>
          <a:xfrm>
            <a:off x="34819593" y="679791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64, 256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023AA92-C1DA-4349-987C-8F4ECA16E575}"/>
              </a:ext>
            </a:extLst>
          </p:cNvPr>
          <p:cNvSpPr txBox="1"/>
          <p:nvPr/>
        </p:nvSpPr>
        <p:spPr>
          <a:xfrm>
            <a:off x="35571978" y="8501629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Conv_tr_7</a:t>
            </a:r>
          </a:p>
          <a:p>
            <a:r>
              <a:rPr lang="en-US" sz="1600" dirty="0"/>
              <a:t>(128)</a:t>
            </a: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1604246B-4C26-4533-9F1F-4B3991299706}"/>
              </a:ext>
            </a:extLst>
          </p:cNvPr>
          <p:cNvCxnSpPr>
            <a:cxnSpLocks/>
            <a:stCxn id="334" idx="2"/>
            <a:endCxn id="339" idx="2"/>
          </p:cNvCxnSpPr>
          <p:nvPr/>
        </p:nvCxnSpPr>
        <p:spPr>
          <a:xfrm rot="5400000" flipH="1" flipV="1">
            <a:off x="29581574" y="5585983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3953A167-93B9-4A88-A1E5-2D5B041CCE56}"/>
              </a:ext>
            </a:extLst>
          </p:cNvPr>
          <p:cNvCxnSpPr>
            <a:cxnSpLocks/>
          </p:cNvCxnSpPr>
          <p:nvPr/>
        </p:nvCxnSpPr>
        <p:spPr>
          <a:xfrm>
            <a:off x="36093916" y="7216841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66FC4432-602E-4CD8-B1D4-7A1AA782CDC1}"/>
              </a:ext>
            </a:extLst>
          </p:cNvPr>
          <p:cNvSpPr txBox="1"/>
          <p:nvPr/>
        </p:nvSpPr>
        <p:spPr>
          <a:xfrm>
            <a:off x="36093916" y="6910460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conc72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3C73E141-9BB8-4821-BEC5-944A88AB13D3}"/>
              </a:ext>
            </a:extLst>
          </p:cNvPr>
          <p:cNvSpPr/>
          <p:nvPr/>
        </p:nvSpPr>
        <p:spPr>
          <a:xfrm>
            <a:off x="37368239" y="679783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64, 384</a:t>
            </a:r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46E1815C-9225-44BE-A3D1-5AFA0B89C9CF}"/>
              </a:ext>
            </a:extLst>
          </p:cNvPr>
          <p:cNvCxnSpPr>
            <a:cxnSpLocks/>
            <a:stCxn id="334" idx="2"/>
            <a:endCxn id="347" idx="2"/>
          </p:cNvCxnSpPr>
          <p:nvPr/>
        </p:nvCxnSpPr>
        <p:spPr>
          <a:xfrm rot="5400000" flipH="1" flipV="1">
            <a:off x="32131211" y="3036171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74E3BBD-4D81-44A6-A30D-5D0A06CB8923}"/>
              </a:ext>
            </a:extLst>
          </p:cNvPr>
          <p:cNvCxnSpPr>
            <a:cxnSpLocks/>
            <a:stCxn id="332" idx="1"/>
            <a:endCxn id="333" idx="2"/>
          </p:cNvCxnSpPr>
          <p:nvPr/>
        </p:nvCxnSpPr>
        <p:spPr>
          <a:xfrm rot="10800000">
            <a:off x="26466038" y="7980469"/>
            <a:ext cx="808580" cy="466570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6AF9FEAE-13E9-40C1-ABBD-262C8D16FA8C}"/>
              </a:ext>
            </a:extLst>
          </p:cNvPr>
          <p:cNvCxnSpPr>
            <a:cxnSpLocks/>
            <a:stCxn id="333" idx="0"/>
            <a:endCxn id="334" idx="1"/>
          </p:cNvCxnSpPr>
          <p:nvPr/>
        </p:nvCxnSpPr>
        <p:spPr>
          <a:xfrm rot="5400000" flipH="1" flipV="1">
            <a:off x="26661132" y="7021845"/>
            <a:ext cx="424985" cy="815165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9F26AF18-9E7A-4D11-A585-427B2B86FF76}"/>
              </a:ext>
            </a:extLst>
          </p:cNvPr>
          <p:cNvCxnSpPr>
            <a:cxnSpLocks/>
            <a:stCxn id="95" idx="0"/>
            <a:endCxn id="10" idx="0"/>
          </p:cNvCxnSpPr>
          <p:nvPr/>
        </p:nvCxnSpPr>
        <p:spPr>
          <a:xfrm rot="16200000" flipH="1">
            <a:off x="18022298" y="4095319"/>
            <a:ext cx="596276" cy="6010998"/>
          </a:xfrm>
          <a:prstGeom prst="bentConnector3">
            <a:avLst>
              <a:gd name="adj1" fmla="val -38338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ACF48067-F277-432F-BDCF-4C45985050A4}"/>
              </a:ext>
            </a:extLst>
          </p:cNvPr>
          <p:cNvCxnSpPr>
            <a:cxnSpLocks/>
            <a:endCxn id="362" idx="3"/>
          </p:cNvCxnSpPr>
          <p:nvPr/>
        </p:nvCxnSpPr>
        <p:spPr>
          <a:xfrm rot="16200000" flipV="1">
            <a:off x="34106903" y="2859257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B69C517-DFE3-4364-8781-174C017D38DC}"/>
              </a:ext>
            </a:extLst>
          </p:cNvPr>
          <p:cNvSpPr/>
          <p:nvPr/>
        </p:nvSpPr>
        <p:spPr>
          <a:xfrm>
            <a:off x="29720139" y="5552597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7703FBF1-AEED-4256-906D-3E7484377504}"/>
              </a:ext>
            </a:extLst>
          </p:cNvPr>
          <p:cNvSpPr txBox="1"/>
          <p:nvPr/>
        </p:nvSpPr>
        <p:spPr>
          <a:xfrm>
            <a:off x="28394647" y="5169369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conc80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DCCB2F8D-7203-404C-8F0C-271B1392E06F}"/>
              </a:ext>
            </a:extLst>
          </p:cNvPr>
          <p:cNvSpPr/>
          <p:nvPr/>
        </p:nvSpPr>
        <p:spPr>
          <a:xfrm>
            <a:off x="29726724" y="432248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128, 128</a:t>
            </a:r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68C1D92E-5528-4DBE-9B2A-8235744549F7}"/>
              </a:ext>
            </a:extLst>
          </p:cNvPr>
          <p:cNvCxnSpPr>
            <a:cxnSpLocks/>
            <a:stCxn id="366" idx="1"/>
            <a:endCxn id="367" idx="1"/>
          </p:cNvCxnSpPr>
          <p:nvPr/>
        </p:nvCxnSpPr>
        <p:spPr>
          <a:xfrm>
            <a:off x="30983746" y="4733638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D7DA5AB1-789E-435A-A2E0-C7663CDF0DC6}"/>
              </a:ext>
            </a:extLst>
          </p:cNvPr>
          <p:cNvSpPr txBox="1"/>
          <p:nvPr/>
        </p:nvSpPr>
        <p:spPr>
          <a:xfrm>
            <a:off x="30983746" y="4441250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conv81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0B02842E-8787-4B7C-AC18-7ED08B9D843E}"/>
              </a:ext>
            </a:extLst>
          </p:cNvPr>
          <p:cNvSpPr/>
          <p:nvPr/>
        </p:nvSpPr>
        <p:spPr>
          <a:xfrm>
            <a:off x="32165657" y="4322577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720AEF5-0801-412D-9228-51C3D2D8C694}"/>
              </a:ext>
            </a:extLst>
          </p:cNvPr>
          <p:cNvCxnSpPr>
            <a:cxnSpLocks/>
            <a:stCxn id="367" idx="3"/>
          </p:cNvCxnSpPr>
          <p:nvPr/>
        </p:nvCxnSpPr>
        <p:spPr>
          <a:xfrm>
            <a:off x="33439980" y="4741677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B47B7DB4-FE50-4D64-9325-6DA19467079A}"/>
              </a:ext>
            </a:extLst>
          </p:cNvPr>
          <p:cNvSpPr txBox="1"/>
          <p:nvPr/>
        </p:nvSpPr>
        <p:spPr>
          <a:xfrm>
            <a:off x="33439980" y="4435296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conc81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DBB2B568-4488-4BC3-9AE7-B3FA519FD435}"/>
              </a:ext>
            </a:extLst>
          </p:cNvPr>
          <p:cNvSpPr/>
          <p:nvPr/>
        </p:nvSpPr>
        <p:spPr>
          <a:xfrm>
            <a:off x="34714303" y="432266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128, 192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3651FAE-5711-46A9-979A-BEDE699154FD}"/>
              </a:ext>
            </a:extLst>
          </p:cNvPr>
          <p:cNvCxnSpPr>
            <a:cxnSpLocks/>
          </p:cNvCxnSpPr>
          <p:nvPr/>
        </p:nvCxnSpPr>
        <p:spPr>
          <a:xfrm>
            <a:off x="35990787" y="4741588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FDDC4BB2-EAAE-4521-AADB-5A57F3B1D099}"/>
              </a:ext>
            </a:extLst>
          </p:cNvPr>
          <p:cNvSpPr txBox="1"/>
          <p:nvPr/>
        </p:nvSpPr>
        <p:spPr>
          <a:xfrm>
            <a:off x="35990787" y="4443701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C11CF65-3E15-44ED-B396-68960EF5AEA0}"/>
              </a:ext>
            </a:extLst>
          </p:cNvPr>
          <p:cNvSpPr/>
          <p:nvPr/>
        </p:nvSpPr>
        <p:spPr>
          <a:xfrm>
            <a:off x="37265110" y="4322577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6921753-0586-4D31-ACD2-05FDD8C96547}"/>
              </a:ext>
            </a:extLst>
          </p:cNvPr>
          <p:cNvSpPr txBox="1"/>
          <p:nvPr/>
        </p:nvSpPr>
        <p:spPr>
          <a:xfrm>
            <a:off x="38017495" y="6068622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Conv_tr_8</a:t>
            </a:r>
          </a:p>
          <a:p>
            <a:r>
              <a:rPr lang="en-US" sz="1600" dirty="0"/>
              <a:t>(64)</a:t>
            </a:r>
          </a:p>
        </p:txBody>
      </p: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11DCE945-C2A6-48AD-940B-AF7EEDEC7F56}"/>
              </a:ext>
            </a:extLst>
          </p:cNvPr>
          <p:cNvCxnSpPr>
            <a:cxnSpLocks/>
            <a:stCxn id="364" idx="2"/>
            <a:endCxn id="369" idx="2"/>
          </p:cNvCxnSpPr>
          <p:nvPr/>
        </p:nvCxnSpPr>
        <p:spPr>
          <a:xfrm rot="5400000" flipH="1" flipV="1">
            <a:off x="32027091" y="3110641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382F62F-5EC9-4421-9F3B-ACA93CF02DD5}"/>
              </a:ext>
            </a:extLst>
          </p:cNvPr>
          <p:cNvCxnSpPr>
            <a:cxnSpLocks/>
          </p:cNvCxnSpPr>
          <p:nvPr/>
        </p:nvCxnSpPr>
        <p:spPr>
          <a:xfrm>
            <a:off x="38539433" y="4741499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5D49723D-6551-44E3-9E12-DF28D7DE4975}"/>
              </a:ext>
            </a:extLst>
          </p:cNvPr>
          <p:cNvSpPr txBox="1"/>
          <p:nvPr/>
        </p:nvSpPr>
        <p:spPr>
          <a:xfrm>
            <a:off x="38539433" y="4435118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conc82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8DA2CFBC-134C-432A-94FD-7E96289A4B84}"/>
              </a:ext>
            </a:extLst>
          </p:cNvPr>
          <p:cNvSpPr/>
          <p:nvPr/>
        </p:nvSpPr>
        <p:spPr>
          <a:xfrm>
            <a:off x="39813756" y="432248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128, 192</a:t>
            </a:r>
          </a:p>
        </p:txBody>
      </p: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D32B31D7-0B81-4FA8-96CB-D1575A2977A6}"/>
              </a:ext>
            </a:extLst>
          </p:cNvPr>
          <p:cNvCxnSpPr>
            <a:cxnSpLocks/>
            <a:stCxn id="364" idx="2"/>
            <a:endCxn id="377" idx="2"/>
          </p:cNvCxnSpPr>
          <p:nvPr/>
        </p:nvCxnSpPr>
        <p:spPr>
          <a:xfrm rot="5400000" flipH="1" flipV="1">
            <a:off x="34576728" y="560829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3D3ADF26-0287-4F0C-9393-57442600C6AA}"/>
              </a:ext>
            </a:extLst>
          </p:cNvPr>
          <p:cNvCxnSpPr>
            <a:cxnSpLocks/>
            <a:stCxn id="362" idx="1"/>
            <a:endCxn id="363" idx="2"/>
          </p:cNvCxnSpPr>
          <p:nvPr/>
        </p:nvCxnSpPr>
        <p:spPr>
          <a:xfrm rot="10800000">
            <a:off x="28946087" y="5507923"/>
            <a:ext cx="774048" cy="46377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33C91946-7F14-428F-9117-F0DB135D6D43}"/>
              </a:ext>
            </a:extLst>
          </p:cNvPr>
          <p:cNvCxnSpPr>
            <a:cxnSpLocks/>
            <a:stCxn id="363" idx="0"/>
            <a:endCxn id="364" idx="1"/>
          </p:cNvCxnSpPr>
          <p:nvPr/>
        </p:nvCxnSpPr>
        <p:spPr>
          <a:xfrm rot="5400000" flipH="1" flipV="1">
            <a:off x="29122517" y="4565167"/>
            <a:ext cx="427781" cy="78063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or: Elbow 384">
            <a:extLst>
              <a:ext uri="{FF2B5EF4-FFF2-40B4-BE49-F238E27FC236}">
                <a16:creationId xmlns:a16="http://schemas.microsoft.com/office/drawing/2014/main" id="{AE424267-788A-4FD5-ACC7-A98D69336D2B}"/>
              </a:ext>
            </a:extLst>
          </p:cNvPr>
          <p:cNvCxnSpPr>
            <a:cxnSpLocks/>
            <a:endCxn id="386" idx="3"/>
          </p:cNvCxnSpPr>
          <p:nvPr/>
        </p:nvCxnSpPr>
        <p:spPr>
          <a:xfrm rot="16200000" flipV="1">
            <a:off x="36554428" y="405980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1372882-AE80-408D-A3F7-C4966E204159}"/>
              </a:ext>
            </a:extLst>
          </p:cNvPr>
          <p:cNvSpPr/>
          <p:nvPr/>
        </p:nvSpPr>
        <p:spPr>
          <a:xfrm>
            <a:off x="32167664" y="309932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256, 32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8B1D10D6-CA58-44A6-BAA1-3AFC48F43B26}"/>
              </a:ext>
            </a:extLst>
          </p:cNvPr>
          <p:cNvSpPr txBox="1"/>
          <p:nvPr/>
        </p:nvSpPr>
        <p:spPr>
          <a:xfrm>
            <a:off x="30807640" y="2707028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conc90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42F743A7-A019-45C0-9C27-EE9BC2FAFECE}"/>
              </a:ext>
            </a:extLst>
          </p:cNvPr>
          <p:cNvSpPr/>
          <p:nvPr/>
        </p:nvSpPr>
        <p:spPr>
          <a:xfrm>
            <a:off x="32174249" y="18692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256, 64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E3B99C8F-4F0F-44BC-A5D6-6658866D35E1}"/>
              </a:ext>
            </a:extLst>
          </p:cNvPr>
          <p:cNvCxnSpPr>
            <a:cxnSpLocks/>
            <a:stCxn id="390" idx="1"/>
            <a:endCxn id="391" idx="1"/>
          </p:cNvCxnSpPr>
          <p:nvPr/>
        </p:nvCxnSpPr>
        <p:spPr>
          <a:xfrm>
            <a:off x="33431271" y="2280361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4FC13604-5386-45B4-9E6F-4A6D6DBB9844}"/>
              </a:ext>
            </a:extLst>
          </p:cNvPr>
          <p:cNvSpPr txBox="1"/>
          <p:nvPr/>
        </p:nvSpPr>
        <p:spPr>
          <a:xfrm>
            <a:off x="33431271" y="1987973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conv91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A052385-C741-440B-8080-DE775879DDF6}"/>
              </a:ext>
            </a:extLst>
          </p:cNvPr>
          <p:cNvSpPr/>
          <p:nvPr/>
        </p:nvSpPr>
        <p:spPr>
          <a:xfrm>
            <a:off x="34613182" y="186930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256, 32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40DAE6B9-082D-43C0-ADDA-CD0E2B7A84C6}"/>
              </a:ext>
            </a:extLst>
          </p:cNvPr>
          <p:cNvCxnSpPr>
            <a:cxnSpLocks/>
            <a:stCxn id="391" idx="3"/>
          </p:cNvCxnSpPr>
          <p:nvPr/>
        </p:nvCxnSpPr>
        <p:spPr>
          <a:xfrm>
            <a:off x="35887505" y="2288400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70563BA9-5900-48B2-92F6-443A4EF41D5A}"/>
              </a:ext>
            </a:extLst>
          </p:cNvPr>
          <p:cNvSpPr txBox="1"/>
          <p:nvPr/>
        </p:nvSpPr>
        <p:spPr>
          <a:xfrm>
            <a:off x="35887505" y="1982019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conc91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1D2CBDC-267A-463C-8BBD-31851E12A066}"/>
              </a:ext>
            </a:extLst>
          </p:cNvPr>
          <p:cNvSpPr/>
          <p:nvPr/>
        </p:nvSpPr>
        <p:spPr>
          <a:xfrm>
            <a:off x="37161828" y="186938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256, 96</a:t>
            </a:r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BA800408-0B58-4660-B2BC-AEFF08981635}"/>
              </a:ext>
            </a:extLst>
          </p:cNvPr>
          <p:cNvCxnSpPr>
            <a:cxnSpLocks/>
          </p:cNvCxnSpPr>
          <p:nvPr/>
        </p:nvCxnSpPr>
        <p:spPr>
          <a:xfrm>
            <a:off x="38438312" y="228831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48EA727D-18AB-4B12-B0DF-40DCD4A5FB4D}"/>
              </a:ext>
            </a:extLst>
          </p:cNvPr>
          <p:cNvSpPr txBox="1"/>
          <p:nvPr/>
        </p:nvSpPr>
        <p:spPr>
          <a:xfrm>
            <a:off x="38438312" y="199042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BAC050A8-6C79-4EE2-8257-FF2D8C82382F}"/>
              </a:ext>
            </a:extLst>
          </p:cNvPr>
          <p:cNvSpPr/>
          <p:nvPr/>
        </p:nvSpPr>
        <p:spPr>
          <a:xfrm>
            <a:off x="39712635" y="186930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256, 32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1BF6CBA-26F1-45DD-A59C-381558F856D1}"/>
              </a:ext>
            </a:extLst>
          </p:cNvPr>
          <p:cNvSpPr txBox="1"/>
          <p:nvPr/>
        </p:nvSpPr>
        <p:spPr>
          <a:xfrm>
            <a:off x="40465020" y="3606878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Conv_tr_9</a:t>
            </a:r>
          </a:p>
          <a:p>
            <a:r>
              <a:rPr lang="en-US" sz="1600" dirty="0"/>
              <a:t>(32)</a:t>
            </a:r>
          </a:p>
        </p:txBody>
      </p: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7E8056A-8BED-4CE0-8776-976EC0E42965}"/>
              </a:ext>
            </a:extLst>
          </p:cNvPr>
          <p:cNvCxnSpPr>
            <a:cxnSpLocks/>
            <a:stCxn id="388" idx="2"/>
            <a:endCxn id="393" idx="2"/>
          </p:cNvCxnSpPr>
          <p:nvPr/>
        </p:nvCxnSpPr>
        <p:spPr>
          <a:xfrm rot="5400000" flipH="1" flipV="1">
            <a:off x="34474616" y="657364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CA8A09BD-A50C-4AC0-BE83-795225FAD33D}"/>
              </a:ext>
            </a:extLst>
          </p:cNvPr>
          <p:cNvCxnSpPr>
            <a:cxnSpLocks/>
          </p:cNvCxnSpPr>
          <p:nvPr/>
        </p:nvCxnSpPr>
        <p:spPr>
          <a:xfrm>
            <a:off x="40986958" y="2288222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DDCA39E3-35F1-473D-B1AE-711C368D277A}"/>
              </a:ext>
            </a:extLst>
          </p:cNvPr>
          <p:cNvSpPr txBox="1"/>
          <p:nvPr/>
        </p:nvSpPr>
        <p:spPr>
          <a:xfrm>
            <a:off x="40986958" y="198184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conc92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F38250E-31CC-43E8-A5E5-836913D81616}"/>
              </a:ext>
            </a:extLst>
          </p:cNvPr>
          <p:cNvSpPr/>
          <p:nvPr/>
        </p:nvSpPr>
        <p:spPr>
          <a:xfrm>
            <a:off x="42261281" y="18692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256, 96</a:t>
            </a:r>
          </a:p>
        </p:txBody>
      </p: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4A25172B-0AC8-4822-9FC6-DE1B86748CCE}"/>
              </a:ext>
            </a:extLst>
          </p:cNvPr>
          <p:cNvCxnSpPr>
            <a:cxnSpLocks/>
            <a:stCxn id="388" idx="2"/>
            <a:endCxn id="401" idx="2"/>
          </p:cNvCxnSpPr>
          <p:nvPr/>
        </p:nvCxnSpPr>
        <p:spPr>
          <a:xfrm rot="5400000" flipH="1" flipV="1">
            <a:off x="37024253" y="-1892452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3D6DC88-195E-48CA-9A01-386323E509AB}"/>
              </a:ext>
            </a:extLst>
          </p:cNvPr>
          <p:cNvCxnSpPr>
            <a:cxnSpLocks/>
            <a:stCxn id="386" idx="1"/>
            <a:endCxn id="387" idx="2"/>
          </p:cNvCxnSpPr>
          <p:nvPr/>
        </p:nvCxnSpPr>
        <p:spPr>
          <a:xfrm rot="10800000">
            <a:off x="31359080" y="3045582"/>
            <a:ext cx="808580" cy="47283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7F44842B-FE01-4091-8FA4-739869763E50}"/>
              </a:ext>
            </a:extLst>
          </p:cNvPr>
          <p:cNvCxnSpPr>
            <a:cxnSpLocks/>
            <a:stCxn id="387" idx="0"/>
            <a:endCxn id="388" idx="1"/>
          </p:cNvCxnSpPr>
          <p:nvPr/>
        </p:nvCxnSpPr>
        <p:spPr>
          <a:xfrm rot="5400000" flipH="1" flipV="1">
            <a:off x="31557308" y="2090092"/>
            <a:ext cx="418717" cy="815165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0AA650DA-6570-4F7D-AAC3-E278FD59DEF7}"/>
              </a:ext>
            </a:extLst>
          </p:cNvPr>
          <p:cNvCxnSpPr>
            <a:cxnSpLocks/>
            <a:stCxn id="37" idx="0"/>
            <a:endCxn id="387" idx="1"/>
          </p:cNvCxnSpPr>
          <p:nvPr/>
        </p:nvCxnSpPr>
        <p:spPr>
          <a:xfrm rot="16200000" flipH="1">
            <a:off x="20010102" y="-7921234"/>
            <a:ext cx="1005083" cy="20589995"/>
          </a:xfrm>
          <a:prstGeom prst="bentConnector4">
            <a:avLst>
              <a:gd name="adj1" fmla="val -22744"/>
              <a:gd name="adj2" fmla="val 515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2AAE1A73-3824-4A69-AA41-31B1A3098FD6}"/>
              </a:ext>
            </a:extLst>
          </p:cNvPr>
          <p:cNvCxnSpPr>
            <a:cxnSpLocks/>
          </p:cNvCxnSpPr>
          <p:nvPr/>
        </p:nvCxnSpPr>
        <p:spPr>
          <a:xfrm>
            <a:off x="43551709" y="229915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E2C8294C-CB9E-413F-A10D-3CE32187E4DB}"/>
              </a:ext>
            </a:extLst>
          </p:cNvPr>
          <p:cNvSpPr txBox="1"/>
          <p:nvPr/>
        </p:nvSpPr>
        <p:spPr>
          <a:xfrm>
            <a:off x="43551709" y="200126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conv10</a:t>
            </a:r>
          </a:p>
          <a:p>
            <a:pPr algn="ctr"/>
            <a:r>
              <a:rPr lang="en-US" sz="1600" dirty="0"/>
              <a:t>(1)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20DE1586-5F51-46AF-8BE5-8D8A789440CF}"/>
              </a:ext>
            </a:extLst>
          </p:cNvPr>
          <p:cNvSpPr/>
          <p:nvPr/>
        </p:nvSpPr>
        <p:spPr>
          <a:xfrm>
            <a:off x="44826032" y="188014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256, 1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5B523-50DE-45D9-88E3-96BCFCAA44AF}"/>
              </a:ext>
            </a:extLst>
          </p:cNvPr>
          <p:cNvSpPr/>
          <p:nvPr/>
        </p:nvSpPr>
        <p:spPr>
          <a:xfrm>
            <a:off x="20688777" y="739895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64, 512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7FC48-6304-46BB-B849-414801AB5866}"/>
              </a:ext>
            </a:extLst>
          </p:cNvPr>
          <p:cNvSpPr txBox="1"/>
          <p:nvPr/>
        </p:nvSpPr>
        <p:spPr>
          <a:xfrm>
            <a:off x="18888360" y="6285262"/>
            <a:ext cx="1931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Rnn70</a:t>
            </a:r>
          </a:p>
          <a:p>
            <a:pPr algn="ctr"/>
            <a:r>
              <a:rPr lang="en-US" sz="1600" dirty="0"/>
              <a:t>(seq=32)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97B72-CE8F-4C5B-9F37-45EAF234FA49}"/>
              </a:ext>
            </a:extLst>
          </p:cNvPr>
          <p:cNvSpPr/>
          <p:nvPr/>
        </p:nvSpPr>
        <p:spPr>
          <a:xfrm>
            <a:off x="23288803" y="739480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DD145F1-C6E9-44C1-967C-17D0D62F2E7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1963100" y="7813907"/>
            <a:ext cx="1325703" cy="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BCEF2EB-C1B2-4DA1-B644-DD709EDED90A}"/>
              </a:ext>
            </a:extLst>
          </p:cNvPr>
          <p:cNvSpPr txBox="1"/>
          <p:nvPr/>
        </p:nvSpPr>
        <p:spPr>
          <a:xfrm>
            <a:off x="21984502" y="7506168"/>
            <a:ext cx="1302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conv70</a:t>
            </a:r>
          </a:p>
          <a:p>
            <a:pPr algn="ctr"/>
            <a:r>
              <a:rPr lang="en-US" sz="1600" dirty="0"/>
              <a:t>(128)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F47FC1A-AAF9-4BB1-AFC8-2914149E1D1D}"/>
              </a:ext>
            </a:extLst>
          </p:cNvPr>
          <p:cNvCxnSpPr>
            <a:cxnSpLocks/>
            <a:stCxn id="13" idx="3"/>
            <a:endCxn id="333" idx="1"/>
          </p:cNvCxnSpPr>
          <p:nvPr/>
        </p:nvCxnSpPr>
        <p:spPr>
          <a:xfrm flipV="1">
            <a:off x="24563122" y="7811196"/>
            <a:ext cx="1351476" cy="2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C576359-D8C7-4288-80FE-0BA117B8037A}"/>
              </a:ext>
            </a:extLst>
          </p:cNvPr>
          <p:cNvSpPr/>
          <p:nvPr/>
        </p:nvSpPr>
        <p:spPr>
          <a:xfrm>
            <a:off x="20711074" y="492228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128, 256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CDED1D3-F2A0-4C0F-998E-040FF138BF55}"/>
              </a:ext>
            </a:extLst>
          </p:cNvPr>
          <p:cNvSpPr txBox="1"/>
          <p:nvPr/>
        </p:nvSpPr>
        <p:spPr>
          <a:xfrm>
            <a:off x="18910657" y="3846694"/>
            <a:ext cx="1931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Rnn80</a:t>
            </a:r>
          </a:p>
          <a:p>
            <a:pPr algn="ctr"/>
            <a:r>
              <a:rPr lang="en-US" sz="1600" dirty="0"/>
              <a:t>(seq=64)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9BF86F3-3712-41B2-937F-9A0B4501FA60}"/>
              </a:ext>
            </a:extLst>
          </p:cNvPr>
          <p:cNvSpPr/>
          <p:nvPr/>
        </p:nvSpPr>
        <p:spPr>
          <a:xfrm>
            <a:off x="23311100" y="491813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B19E89A-E251-4396-9DDF-947A9542B69C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 flipV="1">
            <a:off x="21985397" y="5337239"/>
            <a:ext cx="1325703" cy="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9736850-6D69-44B8-B02A-D26D0A337C51}"/>
              </a:ext>
            </a:extLst>
          </p:cNvPr>
          <p:cNvSpPr txBox="1"/>
          <p:nvPr/>
        </p:nvSpPr>
        <p:spPr>
          <a:xfrm>
            <a:off x="22006799" y="5029500"/>
            <a:ext cx="1302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conv80</a:t>
            </a:r>
          </a:p>
          <a:p>
            <a:pPr algn="ctr"/>
            <a:r>
              <a:rPr lang="en-US" sz="1600" dirty="0"/>
              <a:t>(64)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D2B72B4-7F70-477E-90BA-9D4A5D4FA37A}"/>
              </a:ext>
            </a:extLst>
          </p:cNvPr>
          <p:cNvCxnSpPr>
            <a:cxnSpLocks/>
            <a:stCxn id="203" idx="3"/>
            <a:endCxn id="363" idx="1"/>
          </p:cNvCxnSpPr>
          <p:nvPr/>
        </p:nvCxnSpPr>
        <p:spPr>
          <a:xfrm>
            <a:off x="24585419" y="5337239"/>
            <a:ext cx="3809228" cy="14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3DB05F2-2BE8-4288-AF4A-F1DE785B7ABA}"/>
              </a:ext>
            </a:extLst>
          </p:cNvPr>
          <p:cNvCxnSpPr>
            <a:cxnSpLocks/>
            <a:stCxn id="66" idx="0"/>
            <a:endCxn id="201" idx="0"/>
          </p:cNvCxnSpPr>
          <p:nvPr/>
        </p:nvCxnSpPr>
        <p:spPr>
          <a:xfrm rot="16200000" flipH="1">
            <a:off x="16779402" y="353463"/>
            <a:ext cx="555718" cy="8581941"/>
          </a:xfrm>
          <a:prstGeom prst="bentConnector3">
            <a:avLst>
              <a:gd name="adj1" fmla="val -41136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2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DB22F-4B0B-489B-B1BF-AEACA5FA345C}"/>
              </a:ext>
            </a:extLst>
          </p:cNvPr>
          <p:cNvSpPr/>
          <p:nvPr/>
        </p:nvSpPr>
        <p:spPr>
          <a:xfrm>
            <a:off x="305076" y="296423"/>
            <a:ext cx="1189045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256, 1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8DDFCC-66EC-48AD-9421-8B68FF432D2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94121" y="715523"/>
            <a:ext cx="114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A48999-5FC3-4AFC-9E65-D1AAD42145A3}"/>
              </a:ext>
            </a:extLst>
          </p:cNvPr>
          <p:cNvSpPr txBox="1"/>
          <p:nvPr/>
        </p:nvSpPr>
        <p:spPr>
          <a:xfrm>
            <a:off x="1486195" y="434746"/>
            <a:ext cx="1154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conv11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7D52C9-2F4C-46A7-AEEE-BE8902A8ECFE}"/>
              </a:ext>
            </a:extLst>
          </p:cNvPr>
          <p:cNvSpPr/>
          <p:nvPr/>
        </p:nvSpPr>
        <p:spPr>
          <a:xfrm>
            <a:off x="2640904" y="29642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51560-B1FE-4097-A763-AD73AD00AAC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915227" y="715523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E8BB34-611F-4A41-BCBA-57FDFE90572F}"/>
              </a:ext>
            </a:extLst>
          </p:cNvPr>
          <p:cNvSpPr txBox="1"/>
          <p:nvPr/>
        </p:nvSpPr>
        <p:spPr>
          <a:xfrm>
            <a:off x="3915227" y="376992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7E13B2-5275-4054-BA40-DE74FBE08BC0}"/>
              </a:ext>
            </a:extLst>
          </p:cNvPr>
          <p:cNvSpPr/>
          <p:nvPr/>
        </p:nvSpPr>
        <p:spPr>
          <a:xfrm>
            <a:off x="5189550" y="29651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4813C-3C81-4269-9DD2-89179A1AC144}"/>
              </a:ext>
            </a:extLst>
          </p:cNvPr>
          <p:cNvCxnSpPr>
            <a:cxnSpLocks/>
          </p:cNvCxnSpPr>
          <p:nvPr/>
        </p:nvCxnSpPr>
        <p:spPr>
          <a:xfrm>
            <a:off x="6506927" y="715522"/>
            <a:ext cx="114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4C24FB-2AF2-4EA6-BA52-16463DA2BE57}"/>
              </a:ext>
            </a:extLst>
          </p:cNvPr>
          <p:cNvSpPr txBox="1"/>
          <p:nvPr/>
        </p:nvSpPr>
        <p:spPr>
          <a:xfrm>
            <a:off x="6471799" y="425120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conv12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0D2FE9-7E66-4D17-84EC-C1F5B497EABA}"/>
              </a:ext>
            </a:extLst>
          </p:cNvPr>
          <p:cNvSpPr/>
          <p:nvPr/>
        </p:nvSpPr>
        <p:spPr>
          <a:xfrm>
            <a:off x="7653710" y="29642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B4DFA3-CA62-4DF7-911D-322EC69F46B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928033" y="715522"/>
            <a:ext cx="12743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AE1A9-46D3-4C00-B4AF-D66C8F98043F}"/>
              </a:ext>
            </a:extLst>
          </p:cNvPr>
          <p:cNvSpPr txBox="1"/>
          <p:nvPr/>
        </p:nvSpPr>
        <p:spPr>
          <a:xfrm>
            <a:off x="8928033" y="37699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51BA95-CB64-485A-8059-BB89ADC7F372}"/>
              </a:ext>
            </a:extLst>
          </p:cNvPr>
          <p:cNvSpPr/>
          <p:nvPr/>
        </p:nvSpPr>
        <p:spPr>
          <a:xfrm>
            <a:off x="10202356" y="2965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256, 33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09130C0-18C5-4AB9-AE94-3EE516DAD3A1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6230305" y="-1817530"/>
            <a:ext cx="1656971" cy="7561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238FFC6-F333-4E26-B317-14DB23B914EB}"/>
              </a:ext>
            </a:extLst>
          </p:cNvPr>
          <p:cNvSpPr/>
          <p:nvPr/>
        </p:nvSpPr>
        <p:spPr>
          <a:xfrm>
            <a:off x="2640904" y="279168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128, 33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102385-EE1E-406E-9F2B-DA66D4D17B4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915227" y="3210782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92834B-F45D-4396-8C76-A16205103FCA}"/>
              </a:ext>
            </a:extLst>
          </p:cNvPr>
          <p:cNvSpPr txBox="1"/>
          <p:nvPr/>
        </p:nvSpPr>
        <p:spPr>
          <a:xfrm>
            <a:off x="3915227" y="2910755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conv21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67D853-6DC8-4C3E-8689-A8AA5478115C}"/>
              </a:ext>
            </a:extLst>
          </p:cNvPr>
          <p:cNvSpPr/>
          <p:nvPr/>
        </p:nvSpPr>
        <p:spPr>
          <a:xfrm>
            <a:off x="5189550" y="279177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AB4F58-B32D-4545-98B0-C7A72A0F9E90}"/>
              </a:ext>
            </a:extLst>
          </p:cNvPr>
          <p:cNvCxnSpPr>
            <a:cxnSpLocks/>
          </p:cNvCxnSpPr>
          <p:nvPr/>
        </p:nvCxnSpPr>
        <p:spPr>
          <a:xfrm>
            <a:off x="6506927" y="3210781"/>
            <a:ext cx="114678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CE25A13-58AC-4492-A5D6-1E49EC9916D4}"/>
              </a:ext>
            </a:extLst>
          </p:cNvPr>
          <p:cNvSpPr txBox="1"/>
          <p:nvPr/>
        </p:nvSpPr>
        <p:spPr>
          <a:xfrm>
            <a:off x="6471799" y="2872254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conc21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4641BB-4290-4183-8199-8A21CC186F20}"/>
              </a:ext>
            </a:extLst>
          </p:cNvPr>
          <p:cNvSpPr/>
          <p:nvPr/>
        </p:nvSpPr>
        <p:spPr>
          <a:xfrm>
            <a:off x="7653710" y="27916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128, 97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D59EBC-2987-4EB3-821A-87C5E2BB6A7D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928033" y="321078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37305C-62F2-418D-A8F9-EB2F48B71ED7}"/>
              </a:ext>
            </a:extLst>
          </p:cNvPr>
          <p:cNvSpPr txBox="1"/>
          <p:nvPr/>
        </p:nvSpPr>
        <p:spPr>
          <a:xfrm>
            <a:off x="8928033" y="291075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conv22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B058E6-6FE4-41C0-AF0B-1FAE25C705A5}"/>
              </a:ext>
            </a:extLst>
          </p:cNvPr>
          <p:cNvSpPr/>
          <p:nvPr/>
        </p:nvSpPr>
        <p:spPr>
          <a:xfrm>
            <a:off x="10202356" y="279177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6A9905-4ADE-4F67-8DFE-C14C166E8479}"/>
              </a:ext>
            </a:extLst>
          </p:cNvPr>
          <p:cNvSpPr txBox="1"/>
          <p:nvPr/>
        </p:nvSpPr>
        <p:spPr>
          <a:xfrm>
            <a:off x="9130596" y="1581103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pool1 (2,2)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6FA579-1C28-4711-B546-1A98266DDD4C}"/>
              </a:ext>
            </a:extLst>
          </p:cNvPr>
          <p:cNvCxnSpPr>
            <a:cxnSpLocks/>
          </p:cNvCxnSpPr>
          <p:nvPr/>
        </p:nvCxnSpPr>
        <p:spPr>
          <a:xfrm>
            <a:off x="11478840" y="3210692"/>
            <a:ext cx="12743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404EE69-9ED9-439C-B939-BAAB334CB2F8}"/>
              </a:ext>
            </a:extLst>
          </p:cNvPr>
          <p:cNvSpPr txBox="1"/>
          <p:nvPr/>
        </p:nvSpPr>
        <p:spPr>
          <a:xfrm>
            <a:off x="11476678" y="2872160"/>
            <a:ext cx="1276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conc22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18C6F-0E8D-40D4-92A7-4AD395D82367}"/>
              </a:ext>
            </a:extLst>
          </p:cNvPr>
          <p:cNvSpPr/>
          <p:nvPr/>
        </p:nvSpPr>
        <p:spPr>
          <a:xfrm>
            <a:off x="12753163" y="27916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128, 97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1C678F6-0D2E-4F1D-8A0A-43CC5EFAB22B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rot="5400000">
            <a:off x="8809564" y="647034"/>
            <a:ext cx="1597911" cy="75636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DD056DA-C88B-4447-A041-F6D9CB45EDF6}"/>
              </a:ext>
            </a:extLst>
          </p:cNvPr>
          <p:cNvSpPr/>
          <p:nvPr/>
        </p:nvSpPr>
        <p:spPr>
          <a:xfrm>
            <a:off x="5189550" y="522779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64, 97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D8D172-2389-40FF-BD1F-7137F724FAF2}"/>
              </a:ext>
            </a:extLst>
          </p:cNvPr>
          <p:cNvCxnSpPr>
            <a:cxnSpLocks/>
            <a:stCxn id="84" idx="3"/>
            <a:endCxn id="86" idx="3"/>
          </p:cNvCxnSpPr>
          <p:nvPr/>
        </p:nvCxnSpPr>
        <p:spPr>
          <a:xfrm flipV="1">
            <a:off x="6463873" y="5639253"/>
            <a:ext cx="1189837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9B792C-196A-472B-906C-937CF4866E9C}"/>
              </a:ext>
            </a:extLst>
          </p:cNvPr>
          <p:cNvSpPr txBox="1"/>
          <p:nvPr/>
        </p:nvSpPr>
        <p:spPr>
          <a:xfrm>
            <a:off x="6463873" y="5346865"/>
            <a:ext cx="1189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conv31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30E5DE-7106-45F3-AB6D-689228335538}"/>
              </a:ext>
            </a:extLst>
          </p:cNvPr>
          <p:cNvSpPr/>
          <p:nvPr/>
        </p:nvSpPr>
        <p:spPr>
          <a:xfrm>
            <a:off x="7653707" y="5227881"/>
            <a:ext cx="1272162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BBA324-8365-42BB-AF3E-97BBDC04F655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8925873" y="5646891"/>
            <a:ext cx="1276483" cy="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4047641-787D-438D-A349-E3F3ABA87663}"/>
              </a:ext>
            </a:extLst>
          </p:cNvPr>
          <p:cNvSpPr txBox="1"/>
          <p:nvPr/>
        </p:nvSpPr>
        <p:spPr>
          <a:xfrm>
            <a:off x="8925869" y="5308360"/>
            <a:ext cx="1276484" cy="34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conc31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32722-49AE-4869-92D9-8B65FDCC38EB}"/>
              </a:ext>
            </a:extLst>
          </p:cNvPr>
          <p:cNvSpPr/>
          <p:nvPr/>
        </p:nvSpPr>
        <p:spPr>
          <a:xfrm>
            <a:off x="10202356" y="522779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64, 225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95318A-5523-434E-8BB8-949EDA7AD98F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1476679" y="564689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61B0A90-676A-401E-8DE1-AAB4A7307E20}"/>
              </a:ext>
            </a:extLst>
          </p:cNvPr>
          <p:cNvSpPr txBox="1"/>
          <p:nvPr/>
        </p:nvSpPr>
        <p:spPr>
          <a:xfrm>
            <a:off x="11476679" y="534686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conv32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113C11-4DC5-4480-9843-51A24EE99B9B}"/>
              </a:ext>
            </a:extLst>
          </p:cNvPr>
          <p:cNvSpPr/>
          <p:nvPr/>
        </p:nvSpPr>
        <p:spPr>
          <a:xfrm>
            <a:off x="12751002" y="522788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D50066-2DA4-4242-891C-CA426D341F23}"/>
              </a:ext>
            </a:extLst>
          </p:cNvPr>
          <p:cNvSpPr txBox="1"/>
          <p:nvPr/>
        </p:nvSpPr>
        <p:spPr>
          <a:xfrm>
            <a:off x="11676176" y="4082657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pool2 (2,2)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AF8D61-81E0-43F7-B2D0-D09ECAFBC49D}"/>
              </a:ext>
            </a:extLst>
          </p:cNvPr>
          <p:cNvCxnSpPr>
            <a:cxnSpLocks/>
          </p:cNvCxnSpPr>
          <p:nvPr/>
        </p:nvCxnSpPr>
        <p:spPr>
          <a:xfrm>
            <a:off x="14027486" y="5646802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61003A6-C930-42D4-A482-80596C7C1977}"/>
              </a:ext>
            </a:extLst>
          </p:cNvPr>
          <p:cNvSpPr txBox="1"/>
          <p:nvPr/>
        </p:nvSpPr>
        <p:spPr>
          <a:xfrm>
            <a:off x="14027486" y="530827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conc32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9C5C783-D8C3-4904-BB28-1A7F69497AC4}"/>
              </a:ext>
            </a:extLst>
          </p:cNvPr>
          <p:cNvSpPr/>
          <p:nvPr/>
        </p:nvSpPr>
        <p:spPr>
          <a:xfrm>
            <a:off x="15301809" y="522779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64, 225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E55C81F-215C-405A-870A-882462B14F69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rot="5400000">
            <a:off x="11312675" y="3044193"/>
            <a:ext cx="1604495" cy="76480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FE184A-0E9F-477B-B13F-57C44F79F3A7}"/>
              </a:ext>
            </a:extLst>
          </p:cNvPr>
          <p:cNvSpPr/>
          <p:nvPr/>
        </p:nvSpPr>
        <p:spPr>
          <a:xfrm>
            <a:off x="7653710" y="767048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32, 225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E82A94-DB91-4FBD-B57B-9BC99D0CA229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8928033" y="808958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D6A7B0D-46D3-4CF1-BDEA-F56C9BB7A75C}"/>
              </a:ext>
            </a:extLst>
          </p:cNvPr>
          <p:cNvSpPr txBox="1"/>
          <p:nvPr/>
        </p:nvSpPr>
        <p:spPr>
          <a:xfrm>
            <a:off x="8928033" y="778955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conv41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D37952-76CB-4637-B6FD-365AB57C781A}"/>
              </a:ext>
            </a:extLst>
          </p:cNvPr>
          <p:cNvSpPr/>
          <p:nvPr/>
        </p:nvSpPr>
        <p:spPr>
          <a:xfrm>
            <a:off x="10202356" y="767057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D847E7E-FE5D-4F27-8009-59F232F2683F}"/>
              </a:ext>
            </a:extLst>
          </p:cNvPr>
          <p:cNvCxnSpPr>
            <a:cxnSpLocks/>
          </p:cNvCxnSpPr>
          <p:nvPr/>
        </p:nvCxnSpPr>
        <p:spPr>
          <a:xfrm>
            <a:off x="11519733" y="8089585"/>
            <a:ext cx="114678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8D36C4F-7CE0-4A10-857C-4A54641B04E4}"/>
              </a:ext>
            </a:extLst>
          </p:cNvPr>
          <p:cNvSpPr txBox="1"/>
          <p:nvPr/>
        </p:nvSpPr>
        <p:spPr>
          <a:xfrm>
            <a:off x="11484605" y="7751058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conc41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71E2B6-7A4B-44C8-87E3-13B86736A3EB}"/>
              </a:ext>
            </a:extLst>
          </p:cNvPr>
          <p:cNvSpPr/>
          <p:nvPr/>
        </p:nvSpPr>
        <p:spPr>
          <a:xfrm>
            <a:off x="12666516" y="76704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32, 481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7DCF7AC-6695-4BD0-A28D-ABB39E48F789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13940839" y="8089585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7D4691-1572-4B62-97AC-382BC519F62F}"/>
              </a:ext>
            </a:extLst>
          </p:cNvPr>
          <p:cNvSpPr txBox="1"/>
          <p:nvPr/>
        </p:nvSpPr>
        <p:spPr>
          <a:xfrm>
            <a:off x="13940839" y="7789558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conv42 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42B5FA-382B-4E18-B699-1888DFB77A26}"/>
              </a:ext>
            </a:extLst>
          </p:cNvPr>
          <p:cNvSpPr/>
          <p:nvPr/>
        </p:nvSpPr>
        <p:spPr>
          <a:xfrm>
            <a:off x="15215162" y="767057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28EB93-7F0C-471D-8DF8-C3ADDC8698D7}"/>
              </a:ext>
            </a:extLst>
          </p:cNvPr>
          <p:cNvSpPr txBox="1"/>
          <p:nvPr/>
        </p:nvSpPr>
        <p:spPr>
          <a:xfrm>
            <a:off x="14222754" y="6533685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pool3 (2,2)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CC1E00-262E-4710-B040-5F6CB17D5FF5}"/>
              </a:ext>
            </a:extLst>
          </p:cNvPr>
          <p:cNvCxnSpPr>
            <a:cxnSpLocks/>
          </p:cNvCxnSpPr>
          <p:nvPr/>
        </p:nvCxnSpPr>
        <p:spPr>
          <a:xfrm>
            <a:off x="16491646" y="8089496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3A11D68-E00A-467E-8508-27166802B00A}"/>
              </a:ext>
            </a:extLst>
          </p:cNvPr>
          <p:cNvSpPr txBox="1"/>
          <p:nvPr/>
        </p:nvSpPr>
        <p:spPr>
          <a:xfrm>
            <a:off x="16491646" y="7750965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conc42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1B94F5E-E0D3-4104-8C28-06E5ABA322DA}"/>
              </a:ext>
            </a:extLst>
          </p:cNvPr>
          <p:cNvSpPr/>
          <p:nvPr/>
        </p:nvSpPr>
        <p:spPr>
          <a:xfrm>
            <a:off x="17765969" y="767048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32, 481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D6D6F19E-8468-4F82-A1DD-0E8CC5A68739}"/>
              </a:ext>
            </a:extLst>
          </p:cNvPr>
          <p:cNvCxnSpPr>
            <a:cxnSpLocks/>
            <a:stCxn id="118" idx="2"/>
            <a:endCxn id="140" idx="0"/>
          </p:cNvCxnSpPr>
          <p:nvPr/>
        </p:nvCxnSpPr>
        <p:spPr>
          <a:xfrm rot="5400000">
            <a:off x="13819073" y="5529127"/>
            <a:ext cx="1604496" cy="75636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593095-1BB4-4E42-B9EF-DE8FB0D04BE6}"/>
              </a:ext>
            </a:extLst>
          </p:cNvPr>
          <p:cNvSpPr/>
          <p:nvPr/>
        </p:nvSpPr>
        <p:spPr>
          <a:xfrm>
            <a:off x="10202357" y="1011318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16, 481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BF61ADA-7029-4621-AD92-FC7E53470D37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11476680" y="10532281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132CDD6-6279-4C45-989B-D16B720EC6C0}"/>
              </a:ext>
            </a:extLst>
          </p:cNvPr>
          <p:cNvSpPr txBox="1"/>
          <p:nvPr/>
        </p:nvSpPr>
        <p:spPr>
          <a:xfrm>
            <a:off x="11476680" y="10232254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conv51</a:t>
            </a:r>
          </a:p>
          <a:p>
            <a:pPr algn="ctr"/>
            <a:r>
              <a:rPr lang="en-US" sz="1600" dirty="0"/>
              <a:t>(512)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0F97EF4-A9B1-43B0-972B-8B28DF930555}"/>
              </a:ext>
            </a:extLst>
          </p:cNvPr>
          <p:cNvSpPr/>
          <p:nvPr/>
        </p:nvSpPr>
        <p:spPr>
          <a:xfrm>
            <a:off x="12751003" y="1011327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16, 512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FBC881-9DEE-4E74-9EB5-A4A275E01735}"/>
              </a:ext>
            </a:extLst>
          </p:cNvPr>
          <p:cNvCxnSpPr>
            <a:cxnSpLocks/>
            <a:stCxn id="143" idx="3"/>
          </p:cNvCxnSpPr>
          <p:nvPr/>
        </p:nvCxnSpPr>
        <p:spPr>
          <a:xfrm flipV="1">
            <a:off x="14025326" y="10532280"/>
            <a:ext cx="1189837" cy="90"/>
          </a:xfrm>
          <a:prstGeom prst="straightConnector1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A2D1F37-0875-4467-BEE6-46B8B5F68B2C}"/>
              </a:ext>
            </a:extLst>
          </p:cNvPr>
          <p:cNvSpPr txBox="1"/>
          <p:nvPr/>
        </p:nvSpPr>
        <p:spPr>
          <a:xfrm>
            <a:off x="14033252" y="10193753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conc51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451884B-D1D3-48C3-8029-4D8D546DF186}"/>
              </a:ext>
            </a:extLst>
          </p:cNvPr>
          <p:cNvSpPr/>
          <p:nvPr/>
        </p:nvSpPr>
        <p:spPr>
          <a:xfrm>
            <a:off x="15215163" y="1011318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16, 993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DA51C72-F7E7-43C2-8886-208474A5B531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489486" y="10532280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EC57DEF-2B5D-47F0-9174-CE9AB7B0D851}"/>
              </a:ext>
            </a:extLst>
          </p:cNvPr>
          <p:cNvSpPr txBox="1"/>
          <p:nvPr/>
        </p:nvSpPr>
        <p:spPr>
          <a:xfrm>
            <a:off x="16489486" y="10232253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conv52</a:t>
            </a:r>
          </a:p>
          <a:p>
            <a:pPr algn="ctr"/>
            <a:r>
              <a:rPr lang="en-US" sz="1600" dirty="0"/>
              <a:t>(512)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F2DD4A0-EF8A-4D22-8075-C6CE6250823F}"/>
              </a:ext>
            </a:extLst>
          </p:cNvPr>
          <p:cNvSpPr/>
          <p:nvPr/>
        </p:nvSpPr>
        <p:spPr>
          <a:xfrm>
            <a:off x="17763809" y="1011326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16, 512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BB29D5D-CD13-429D-ABD7-776510C9FA50}"/>
              </a:ext>
            </a:extLst>
          </p:cNvPr>
          <p:cNvSpPr txBox="1"/>
          <p:nvPr/>
        </p:nvSpPr>
        <p:spPr>
          <a:xfrm>
            <a:off x="16659175" y="8981051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pool4 (2,2)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9F49972-2936-4288-ADFC-9BC937D3A69D}"/>
              </a:ext>
            </a:extLst>
          </p:cNvPr>
          <p:cNvCxnSpPr>
            <a:cxnSpLocks/>
          </p:cNvCxnSpPr>
          <p:nvPr/>
        </p:nvCxnSpPr>
        <p:spPr>
          <a:xfrm>
            <a:off x="19040293" y="10532191"/>
            <a:ext cx="12743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3DCA791-2114-42B0-8D15-4C9E5FE9C83E}"/>
              </a:ext>
            </a:extLst>
          </p:cNvPr>
          <p:cNvSpPr txBox="1"/>
          <p:nvPr/>
        </p:nvSpPr>
        <p:spPr>
          <a:xfrm>
            <a:off x="19040293" y="10193660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conc52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58B24A7-5ABE-4033-B611-D5FCF84D4819}"/>
              </a:ext>
            </a:extLst>
          </p:cNvPr>
          <p:cNvSpPr/>
          <p:nvPr/>
        </p:nvSpPr>
        <p:spPr>
          <a:xfrm>
            <a:off x="20314616" y="1011318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16, 993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080C1BCB-3222-4850-BF88-383FD8ABB992}"/>
              </a:ext>
            </a:extLst>
          </p:cNvPr>
          <p:cNvCxnSpPr>
            <a:cxnSpLocks/>
            <a:stCxn id="236" idx="3"/>
            <a:endCxn id="240" idx="2"/>
          </p:cNvCxnSpPr>
          <p:nvPr/>
        </p:nvCxnSpPr>
        <p:spPr>
          <a:xfrm flipV="1">
            <a:off x="24116451" y="12180602"/>
            <a:ext cx="1885202" cy="78647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E7C7AED-8C90-42FA-B478-8ADF53BB95E7}"/>
              </a:ext>
            </a:extLst>
          </p:cNvPr>
          <p:cNvSpPr/>
          <p:nvPr/>
        </p:nvSpPr>
        <p:spPr>
          <a:xfrm>
            <a:off x="27809249" y="876623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85718F9-74C9-4195-B40F-194F444FB1F3}"/>
              </a:ext>
            </a:extLst>
          </p:cNvPr>
          <p:cNvSpPr txBox="1"/>
          <p:nvPr/>
        </p:nvSpPr>
        <p:spPr>
          <a:xfrm>
            <a:off x="26483759" y="8376481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conc60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158A6C-B1B6-4ED8-8654-041F1FE0CAB2}"/>
              </a:ext>
            </a:extLst>
          </p:cNvPr>
          <p:cNvSpPr/>
          <p:nvPr/>
        </p:nvSpPr>
        <p:spPr>
          <a:xfrm>
            <a:off x="27815834" y="753613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32, 512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0637FB9-28E7-4006-B2EB-D680664138B2}"/>
              </a:ext>
            </a:extLst>
          </p:cNvPr>
          <p:cNvCxnSpPr>
            <a:cxnSpLocks/>
            <a:stCxn id="169" idx="1"/>
            <a:endCxn id="170" idx="1"/>
          </p:cNvCxnSpPr>
          <p:nvPr/>
        </p:nvCxnSpPr>
        <p:spPr>
          <a:xfrm>
            <a:off x="29072856" y="7947278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22CF568-8FA1-4054-A727-683B1BC10EC2}"/>
              </a:ext>
            </a:extLst>
          </p:cNvPr>
          <p:cNvSpPr txBox="1"/>
          <p:nvPr/>
        </p:nvSpPr>
        <p:spPr>
          <a:xfrm>
            <a:off x="29072856" y="7654890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conv61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8ADAD4F-BADB-44EE-AA84-95964A5AAD15}"/>
              </a:ext>
            </a:extLst>
          </p:cNvPr>
          <p:cNvSpPr/>
          <p:nvPr/>
        </p:nvSpPr>
        <p:spPr>
          <a:xfrm>
            <a:off x="30254767" y="753621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302ED83-ECD4-4042-88B2-338E2666961B}"/>
              </a:ext>
            </a:extLst>
          </p:cNvPr>
          <p:cNvCxnSpPr>
            <a:cxnSpLocks/>
            <a:stCxn id="170" idx="3"/>
          </p:cNvCxnSpPr>
          <p:nvPr/>
        </p:nvCxnSpPr>
        <p:spPr>
          <a:xfrm>
            <a:off x="31529090" y="7955319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FD5BDDD-3D73-49A5-BB5C-8BB04339ED5D}"/>
              </a:ext>
            </a:extLst>
          </p:cNvPr>
          <p:cNvSpPr txBox="1"/>
          <p:nvPr/>
        </p:nvSpPr>
        <p:spPr>
          <a:xfrm>
            <a:off x="31529090" y="7648938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conc61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0D3A183-0F55-4659-B710-973C9B4ED0CE}"/>
              </a:ext>
            </a:extLst>
          </p:cNvPr>
          <p:cNvSpPr/>
          <p:nvPr/>
        </p:nvSpPr>
        <p:spPr>
          <a:xfrm>
            <a:off x="32803413" y="753630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32, 768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D6074DB-2BE0-43FB-A8E2-99A3F90BF8F0}"/>
              </a:ext>
            </a:extLst>
          </p:cNvPr>
          <p:cNvCxnSpPr>
            <a:cxnSpLocks/>
          </p:cNvCxnSpPr>
          <p:nvPr/>
        </p:nvCxnSpPr>
        <p:spPr>
          <a:xfrm>
            <a:off x="34079897" y="7955230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90C450-AB09-4D4B-B05F-FB165A5E03E4}"/>
              </a:ext>
            </a:extLst>
          </p:cNvPr>
          <p:cNvSpPr txBox="1"/>
          <p:nvPr/>
        </p:nvSpPr>
        <p:spPr>
          <a:xfrm>
            <a:off x="34079897" y="7657341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conv62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4CF211A-39AD-479E-A861-03514E5BADCB}"/>
              </a:ext>
            </a:extLst>
          </p:cNvPr>
          <p:cNvSpPr/>
          <p:nvPr/>
        </p:nvSpPr>
        <p:spPr>
          <a:xfrm>
            <a:off x="35354220" y="7536219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32, 256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DF8D68-133F-46CC-9BAF-0580EB167143}"/>
              </a:ext>
            </a:extLst>
          </p:cNvPr>
          <p:cNvSpPr txBox="1"/>
          <p:nvPr/>
        </p:nvSpPr>
        <p:spPr>
          <a:xfrm>
            <a:off x="24162277" y="12655352"/>
            <a:ext cx="14833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Conv_tr_6_5L</a:t>
            </a:r>
          </a:p>
          <a:p>
            <a:pPr algn="ctr"/>
            <a:r>
              <a:rPr lang="en-US" sz="1600" dirty="0"/>
              <a:t>(512)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4494FAF-FC4C-4D77-B954-62D08210EAC9}"/>
              </a:ext>
            </a:extLst>
          </p:cNvPr>
          <p:cNvCxnSpPr>
            <a:cxnSpLocks/>
            <a:stCxn id="165" idx="2"/>
            <a:endCxn id="172" idx="2"/>
          </p:cNvCxnSpPr>
          <p:nvPr/>
        </p:nvCxnSpPr>
        <p:spPr>
          <a:xfrm rot="5400000" flipH="1" flipV="1">
            <a:off x="30116203" y="6324283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952C475-FAAA-4070-9A02-917FFFD99372}"/>
              </a:ext>
            </a:extLst>
          </p:cNvPr>
          <p:cNvCxnSpPr>
            <a:cxnSpLocks/>
          </p:cNvCxnSpPr>
          <p:nvPr/>
        </p:nvCxnSpPr>
        <p:spPr>
          <a:xfrm>
            <a:off x="36628543" y="7955141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39771AB3-E17D-4FF4-A512-C3DB682002BE}"/>
              </a:ext>
            </a:extLst>
          </p:cNvPr>
          <p:cNvSpPr txBox="1"/>
          <p:nvPr/>
        </p:nvSpPr>
        <p:spPr>
          <a:xfrm>
            <a:off x="36628543" y="7648760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conc62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6FDFB99-327A-4778-BED1-76D6557A84B5}"/>
              </a:ext>
            </a:extLst>
          </p:cNvPr>
          <p:cNvSpPr/>
          <p:nvPr/>
        </p:nvSpPr>
        <p:spPr>
          <a:xfrm>
            <a:off x="37902866" y="753613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32, 768</a:t>
            </a:r>
          </a:p>
        </p:txBody>
      </p: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9E1609DE-F9E2-43AE-84A7-B88AE32BC814}"/>
              </a:ext>
            </a:extLst>
          </p:cNvPr>
          <p:cNvCxnSpPr>
            <a:cxnSpLocks/>
            <a:stCxn id="165" idx="2"/>
            <a:endCxn id="229" idx="2"/>
          </p:cNvCxnSpPr>
          <p:nvPr/>
        </p:nvCxnSpPr>
        <p:spPr>
          <a:xfrm rot="5400000" flipH="1" flipV="1">
            <a:off x="32665840" y="3774469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CB963E5B-A953-40D1-99C7-BB83DF82ACD9}"/>
              </a:ext>
            </a:extLst>
          </p:cNvPr>
          <p:cNvCxnSpPr>
            <a:cxnSpLocks/>
            <a:stCxn id="4" idx="2"/>
            <a:endCxn id="21" idx="2"/>
          </p:cNvCxnSpPr>
          <p:nvPr/>
        </p:nvCxnSpPr>
        <p:spPr>
          <a:xfrm rot="5400000" flipH="1" flipV="1">
            <a:off x="2516453" y="-901310"/>
            <a:ext cx="419077" cy="3652790"/>
          </a:xfrm>
          <a:prstGeom prst="bentConnector3">
            <a:avLst>
              <a:gd name="adj1" fmla="val -5454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B9D00A3F-E791-459D-A661-74DAA4054196}"/>
              </a:ext>
            </a:extLst>
          </p:cNvPr>
          <p:cNvCxnSpPr>
            <a:cxnSpLocks/>
            <a:stCxn id="4" idx="2"/>
            <a:endCxn id="39" idx="2"/>
          </p:cNvCxnSpPr>
          <p:nvPr/>
        </p:nvCxnSpPr>
        <p:spPr>
          <a:xfrm rot="5400000" flipH="1" flipV="1">
            <a:off x="5022854" y="-3407714"/>
            <a:ext cx="419078" cy="8665596"/>
          </a:xfrm>
          <a:prstGeom prst="bentConnector3">
            <a:avLst>
              <a:gd name="adj1" fmla="val -5454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3506B2C8-B8B7-4A87-9199-F3C70B7AC966}"/>
              </a:ext>
            </a:extLst>
          </p:cNvPr>
          <p:cNvCxnSpPr>
            <a:cxnSpLocks/>
            <a:stCxn id="55" idx="2"/>
            <a:endCxn id="62" idx="2"/>
          </p:cNvCxnSpPr>
          <p:nvPr/>
        </p:nvCxnSpPr>
        <p:spPr>
          <a:xfrm rot="5400000" flipH="1" flipV="1">
            <a:off x="4960859" y="1527991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72CEAFD3-27AB-4974-8DBA-909A82D572E4}"/>
              </a:ext>
            </a:extLst>
          </p:cNvPr>
          <p:cNvCxnSpPr>
            <a:cxnSpLocks/>
            <a:stCxn id="55" idx="2"/>
            <a:endCxn id="80" idx="2"/>
          </p:cNvCxnSpPr>
          <p:nvPr/>
        </p:nvCxnSpPr>
        <p:spPr>
          <a:xfrm rot="5400000" flipH="1" flipV="1">
            <a:off x="7486905" y="-998129"/>
            <a:ext cx="419168" cy="8836855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B62FE1B5-21CF-4659-9A53-08D78765198B}"/>
              </a:ext>
            </a:extLst>
          </p:cNvPr>
          <p:cNvCxnSpPr>
            <a:cxnSpLocks/>
            <a:stCxn id="84" idx="2"/>
            <a:endCxn id="99" idx="2"/>
          </p:cNvCxnSpPr>
          <p:nvPr/>
        </p:nvCxnSpPr>
        <p:spPr>
          <a:xfrm rot="5400000" flipH="1" flipV="1">
            <a:off x="10036096" y="1437441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7C0C911C-D3BC-4495-8242-12785BC8E9E8}"/>
              </a:ext>
            </a:extLst>
          </p:cNvPr>
          <p:cNvCxnSpPr>
            <a:cxnSpLocks/>
            <a:stCxn id="84" idx="2"/>
            <a:endCxn id="91" idx="2"/>
          </p:cNvCxnSpPr>
          <p:nvPr/>
        </p:nvCxnSpPr>
        <p:spPr>
          <a:xfrm rot="5400000" flipH="1" flipV="1">
            <a:off x="7489040" y="3990925"/>
            <a:ext cx="412738" cy="3737403"/>
          </a:xfrm>
          <a:prstGeom prst="bentConnector3">
            <a:avLst>
              <a:gd name="adj1" fmla="val -553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C6192FAE-4919-4774-BEDB-42C781DD4BF1}"/>
              </a:ext>
            </a:extLst>
          </p:cNvPr>
          <p:cNvCxnSpPr>
            <a:cxnSpLocks/>
            <a:stCxn id="102" idx="2"/>
            <a:endCxn id="109" idx="2"/>
          </p:cNvCxnSpPr>
          <p:nvPr/>
        </p:nvCxnSpPr>
        <p:spPr>
          <a:xfrm rot="5400000" flipH="1" flipV="1">
            <a:off x="9973665" y="6406795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074A5E7A-34D2-4926-947D-DDF329E5B2D0}"/>
              </a:ext>
            </a:extLst>
          </p:cNvPr>
          <p:cNvCxnSpPr>
            <a:cxnSpLocks/>
            <a:stCxn id="102" idx="2"/>
            <a:endCxn id="117" idx="2"/>
          </p:cNvCxnSpPr>
          <p:nvPr/>
        </p:nvCxnSpPr>
        <p:spPr>
          <a:xfrm rot="5400000" flipH="1" flipV="1">
            <a:off x="12500256" y="3880135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C056E50-F963-4B98-8A5E-3C7D486693B3}"/>
              </a:ext>
            </a:extLst>
          </p:cNvPr>
          <p:cNvCxnSpPr>
            <a:cxnSpLocks/>
            <a:stCxn id="140" idx="2"/>
            <a:endCxn id="147" idx="2"/>
          </p:cNvCxnSpPr>
          <p:nvPr/>
        </p:nvCxnSpPr>
        <p:spPr>
          <a:xfrm rot="5400000" flipH="1" flipV="1">
            <a:off x="12522312" y="8849490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647CCCC4-C0C1-4CED-963C-2CC2DD33DD31}"/>
              </a:ext>
            </a:extLst>
          </p:cNvPr>
          <p:cNvCxnSpPr>
            <a:cxnSpLocks/>
            <a:stCxn id="140" idx="2"/>
            <a:endCxn id="155" idx="2"/>
          </p:cNvCxnSpPr>
          <p:nvPr/>
        </p:nvCxnSpPr>
        <p:spPr>
          <a:xfrm rot="5400000" flipH="1" flipV="1">
            <a:off x="15048903" y="6322830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D276F924-9844-455D-B9F6-FD5027ECB962}"/>
              </a:ext>
            </a:extLst>
          </p:cNvPr>
          <p:cNvCxnSpPr>
            <a:cxnSpLocks/>
            <a:stCxn id="151" idx="0"/>
            <a:endCxn id="241" idx="1"/>
          </p:cNvCxnSpPr>
          <p:nvPr/>
        </p:nvCxnSpPr>
        <p:spPr>
          <a:xfrm rot="16200000" flipH="1">
            <a:off x="20722867" y="7791373"/>
            <a:ext cx="994242" cy="5638035"/>
          </a:xfrm>
          <a:prstGeom prst="bentConnector4">
            <a:avLst>
              <a:gd name="adj1" fmla="val -22992"/>
              <a:gd name="adj2" fmla="val 7682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F0BE3E4-DFB3-48CC-9FBC-E8AB62B28E5B}"/>
              </a:ext>
            </a:extLst>
          </p:cNvPr>
          <p:cNvCxnSpPr>
            <a:cxnSpLocks/>
            <a:stCxn id="162" idx="1"/>
            <a:endCxn id="164" idx="2"/>
          </p:cNvCxnSpPr>
          <p:nvPr/>
        </p:nvCxnSpPr>
        <p:spPr>
          <a:xfrm rot="10800000">
            <a:off x="27035199" y="8715035"/>
            <a:ext cx="774048" cy="47030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EC2A29F5-8115-469B-AEB8-C3D03ABF5F56}"/>
              </a:ext>
            </a:extLst>
          </p:cNvPr>
          <p:cNvCxnSpPr>
            <a:cxnSpLocks/>
            <a:stCxn id="164" idx="0"/>
            <a:endCxn id="165" idx="1"/>
          </p:cNvCxnSpPr>
          <p:nvPr/>
        </p:nvCxnSpPr>
        <p:spPr>
          <a:xfrm rot="5400000" flipH="1" flipV="1">
            <a:off x="27214892" y="7775542"/>
            <a:ext cx="421251" cy="78063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C2F8E6B9-937F-405F-94D8-40B13D359CA9}"/>
              </a:ext>
            </a:extLst>
          </p:cNvPr>
          <p:cNvCxnSpPr>
            <a:cxnSpLocks/>
            <a:stCxn id="230" idx="0"/>
            <a:endCxn id="332" idx="3"/>
          </p:cNvCxnSpPr>
          <p:nvPr/>
        </p:nvCxnSpPr>
        <p:spPr>
          <a:xfrm rot="16200000" flipV="1">
            <a:off x="34629431" y="3625533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4F614B8-4D48-4DDB-A5F7-4AAA7487394F}"/>
              </a:ext>
            </a:extLst>
          </p:cNvPr>
          <p:cNvSpPr/>
          <p:nvPr/>
        </p:nvSpPr>
        <p:spPr>
          <a:xfrm>
            <a:off x="30242667" y="631887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98854B1-BCD0-4857-9F1A-8AC4E1D29383}"/>
              </a:ext>
            </a:extLst>
          </p:cNvPr>
          <p:cNvSpPr txBox="1"/>
          <p:nvPr/>
        </p:nvSpPr>
        <p:spPr>
          <a:xfrm>
            <a:off x="28882645" y="5932849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conc70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03183EE-AA99-49FB-8C3B-6341818F9FF6}"/>
              </a:ext>
            </a:extLst>
          </p:cNvPr>
          <p:cNvSpPr/>
          <p:nvPr/>
        </p:nvSpPr>
        <p:spPr>
          <a:xfrm>
            <a:off x="30249252" y="508876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64, 256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89A9B16F-C6EF-49BA-B6D7-EB6CE947957F}"/>
              </a:ext>
            </a:extLst>
          </p:cNvPr>
          <p:cNvCxnSpPr>
            <a:cxnSpLocks/>
            <a:stCxn id="336" idx="1"/>
            <a:endCxn id="337" idx="1"/>
          </p:cNvCxnSpPr>
          <p:nvPr/>
        </p:nvCxnSpPr>
        <p:spPr>
          <a:xfrm>
            <a:off x="31506274" y="5499912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BAE55894-557C-44B5-87E9-39535C3BE83F}"/>
              </a:ext>
            </a:extLst>
          </p:cNvPr>
          <p:cNvSpPr txBox="1"/>
          <p:nvPr/>
        </p:nvSpPr>
        <p:spPr>
          <a:xfrm>
            <a:off x="31506274" y="5207524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conv71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965C945-251E-4B5E-B5AE-458688E158BE}"/>
              </a:ext>
            </a:extLst>
          </p:cNvPr>
          <p:cNvSpPr/>
          <p:nvPr/>
        </p:nvSpPr>
        <p:spPr>
          <a:xfrm>
            <a:off x="32688185" y="508885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F1FD0BB4-9018-4FDA-B3D9-EDBC4F18C700}"/>
              </a:ext>
            </a:extLst>
          </p:cNvPr>
          <p:cNvCxnSpPr>
            <a:cxnSpLocks/>
            <a:stCxn id="337" idx="3"/>
          </p:cNvCxnSpPr>
          <p:nvPr/>
        </p:nvCxnSpPr>
        <p:spPr>
          <a:xfrm>
            <a:off x="33962508" y="5507953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2448F0F5-B8BB-4F70-9976-1B2A34045F5C}"/>
              </a:ext>
            </a:extLst>
          </p:cNvPr>
          <p:cNvSpPr txBox="1"/>
          <p:nvPr/>
        </p:nvSpPr>
        <p:spPr>
          <a:xfrm>
            <a:off x="33962508" y="5201572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conc71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193854E0-1E2B-4FAA-BA4B-3DB7203C0765}"/>
              </a:ext>
            </a:extLst>
          </p:cNvPr>
          <p:cNvSpPr/>
          <p:nvPr/>
        </p:nvSpPr>
        <p:spPr>
          <a:xfrm>
            <a:off x="35236831" y="508894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64, 384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96DEC46E-CEE1-47C0-B1E9-F88515041A9D}"/>
              </a:ext>
            </a:extLst>
          </p:cNvPr>
          <p:cNvCxnSpPr>
            <a:cxnSpLocks/>
          </p:cNvCxnSpPr>
          <p:nvPr/>
        </p:nvCxnSpPr>
        <p:spPr>
          <a:xfrm>
            <a:off x="36513315" y="5507864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251B504A-6CEA-42B6-9B73-4C39853C17A4}"/>
              </a:ext>
            </a:extLst>
          </p:cNvPr>
          <p:cNvSpPr txBox="1"/>
          <p:nvPr/>
        </p:nvSpPr>
        <p:spPr>
          <a:xfrm>
            <a:off x="36513315" y="5209975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conv72</a:t>
            </a:r>
          </a:p>
          <a:p>
            <a:pPr algn="ctr"/>
            <a:r>
              <a:rPr lang="en-US" sz="1600" dirty="0"/>
              <a:t>(128)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C13A6F7-8F20-4420-8054-D6BEA6FDF712}"/>
              </a:ext>
            </a:extLst>
          </p:cNvPr>
          <p:cNvSpPr/>
          <p:nvPr/>
        </p:nvSpPr>
        <p:spPr>
          <a:xfrm>
            <a:off x="37787638" y="508885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64, 256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023AA92-C1DA-4349-987C-8F4ECA16E575}"/>
              </a:ext>
            </a:extLst>
          </p:cNvPr>
          <p:cNvSpPr txBox="1"/>
          <p:nvPr/>
        </p:nvSpPr>
        <p:spPr>
          <a:xfrm>
            <a:off x="38540025" y="6792561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Conv_tr_7</a:t>
            </a:r>
          </a:p>
          <a:p>
            <a:r>
              <a:rPr lang="en-US" sz="1600" dirty="0"/>
              <a:t>(128)</a:t>
            </a: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1604246B-4C26-4533-9F1F-4B3991299706}"/>
              </a:ext>
            </a:extLst>
          </p:cNvPr>
          <p:cNvCxnSpPr>
            <a:cxnSpLocks/>
            <a:stCxn id="334" idx="2"/>
            <a:endCxn id="339" idx="2"/>
          </p:cNvCxnSpPr>
          <p:nvPr/>
        </p:nvCxnSpPr>
        <p:spPr>
          <a:xfrm rot="5400000" flipH="1" flipV="1">
            <a:off x="32549621" y="3876917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3953A167-93B9-4A88-A1E5-2D5B041CCE56}"/>
              </a:ext>
            </a:extLst>
          </p:cNvPr>
          <p:cNvCxnSpPr>
            <a:cxnSpLocks/>
          </p:cNvCxnSpPr>
          <p:nvPr/>
        </p:nvCxnSpPr>
        <p:spPr>
          <a:xfrm>
            <a:off x="39061961" y="5507775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66FC4432-602E-4CD8-B1D4-7A1AA782CDC1}"/>
              </a:ext>
            </a:extLst>
          </p:cNvPr>
          <p:cNvSpPr txBox="1"/>
          <p:nvPr/>
        </p:nvSpPr>
        <p:spPr>
          <a:xfrm>
            <a:off x="39061961" y="5201394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conc72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3C73E141-9BB8-4821-BEC5-944A88AB13D3}"/>
              </a:ext>
            </a:extLst>
          </p:cNvPr>
          <p:cNvSpPr/>
          <p:nvPr/>
        </p:nvSpPr>
        <p:spPr>
          <a:xfrm>
            <a:off x="40336284" y="508876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64, 384</a:t>
            </a:r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46E1815C-9225-44BE-A3D1-5AFA0B89C9CF}"/>
              </a:ext>
            </a:extLst>
          </p:cNvPr>
          <p:cNvCxnSpPr>
            <a:cxnSpLocks/>
            <a:stCxn id="334" idx="2"/>
            <a:endCxn id="347" idx="2"/>
          </p:cNvCxnSpPr>
          <p:nvPr/>
        </p:nvCxnSpPr>
        <p:spPr>
          <a:xfrm rot="5400000" flipH="1" flipV="1">
            <a:off x="35099258" y="1327103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74E3BBD-4D81-44A6-A30D-5D0A06CB8923}"/>
              </a:ext>
            </a:extLst>
          </p:cNvPr>
          <p:cNvCxnSpPr>
            <a:cxnSpLocks/>
            <a:stCxn id="332" idx="1"/>
            <a:endCxn id="333" idx="2"/>
          </p:cNvCxnSpPr>
          <p:nvPr/>
        </p:nvCxnSpPr>
        <p:spPr>
          <a:xfrm rot="10800000">
            <a:off x="29434085" y="6271403"/>
            <a:ext cx="808580" cy="466570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6AF9FEAE-13E9-40C1-ABBD-262C8D16FA8C}"/>
              </a:ext>
            </a:extLst>
          </p:cNvPr>
          <p:cNvCxnSpPr>
            <a:cxnSpLocks/>
            <a:stCxn id="333" idx="0"/>
            <a:endCxn id="334" idx="1"/>
          </p:cNvCxnSpPr>
          <p:nvPr/>
        </p:nvCxnSpPr>
        <p:spPr>
          <a:xfrm rot="5400000" flipH="1" flipV="1">
            <a:off x="29629177" y="5312777"/>
            <a:ext cx="424985" cy="815165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9F26AF18-9E7A-4D11-A585-427B2B86FF76}"/>
              </a:ext>
            </a:extLst>
          </p:cNvPr>
          <p:cNvCxnSpPr>
            <a:cxnSpLocks/>
            <a:stCxn id="95" idx="0"/>
            <a:endCxn id="10" idx="0"/>
          </p:cNvCxnSpPr>
          <p:nvPr/>
        </p:nvCxnSpPr>
        <p:spPr>
          <a:xfrm rot="16200000" flipH="1">
            <a:off x="17333097" y="1282947"/>
            <a:ext cx="494676" cy="8384542"/>
          </a:xfrm>
          <a:prstGeom prst="bentConnector3">
            <a:avLst>
              <a:gd name="adj1" fmla="val -4621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ACF48067-F277-432F-BDCF-4C45985050A4}"/>
              </a:ext>
            </a:extLst>
          </p:cNvPr>
          <p:cNvCxnSpPr>
            <a:cxnSpLocks/>
            <a:endCxn id="362" idx="3"/>
          </p:cNvCxnSpPr>
          <p:nvPr/>
        </p:nvCxnSpPr>
        <p:spPr>
          <a:xfrm rot="16200000" flipV="1">
            <a:off x="37074948" y="1150191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B69C517-DFE3-4364-8781-174C017D38DC}"/>
              </a:ext>
            </a:extLst>
          </p:cNvPr>
          <p:cNvSpPr/>
          <p:nvPr/>
        </p:nvSpPr>
        <p:spPr>
          <a:xfrm>
            <a:off x="32688184" y="384353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7703FBF1-AEED-4256-906D-3E7484377504}"/>
              </a:ext>
            </a:extLst>
          </p:cNvPr>
          <p:cNvSpPr txBox="1"/>
          <p:nvPr/>
        </p:nvSpPr>
        <p:spPr>
          <a:xfrm>
            <a:off x="31362694" y="3460303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conc80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DCCB2F8D-7203-404C-8F0C-271B1392E06F}"/>
              </a:ext>
            </a:extLst>
          </p:cNvPr>
          <p:cNvSpPr/>
          <p:nvPr/>
        </p:nvSpPr>
        <p:spPr>
          <a:xfrm>
            <a:off x="32694769" y="261342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128, 128</a:t>
            </a:r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68C1D92E-5528-4DBE-9B2A-8235744549F7}"/>
              </a:ext>
            </a:extLst>
          </p:cNvPr>
          <p:cNvCxnSpPr>
            <a:cxnSpLocks/>
            <a:stCxn id="366" idx="1"/>
            <a:endCxn id="367" idx="1"/>
          </p:cNvCxnSpPr>
          <p:nvPr/>
        </p:nvCxnSpPr>
        <p:spPr>
          <a:xfrm>
            <a:off x="33951791" y="3024570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D7DA5AB1-789E-435A-A2E0-C7663CDF0DC6}"/>
              </a:ext>
            </a:extLst>
          </p:cNvPr>
          <p:cNvSpPr txBox="1"/>
          <p:nvPr/>
        </p:nvSpPr>
        <p:spPr>
          <a:xfrm>
            <a:off x="33951791" y="2732182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conv81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0B02842E-8787-4B7C-AC18-7ED08B9D843E}"/>
              </a:ext>
            </a:extLst>
          </p:cNvPr>
          <p:cNvSpPr/>
          <p:nvPr/>
        </p:nvSpPr>
        <p:spPr>
          <a:xfrm>
            <a:off x="35133702" y="26135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720AEF5-0801-412D-9228-51C3D2D8C694}"/>
              </a:ext>
            </a:extLst>
          </p:cNvPr>
          <p:cNvCxnSpPr>
            <a:cxnSpLocks/>
            <a:stCxn id="367" idx="3"/>
          </p:cNvCxnSpPr>
          <p:nvPr/>
        </p:nvCxnSpPr>
        <p:spPr>
          <a:xfrm>
            <a:off x="36408025" y="3032611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B47B7DB4-FE50-4D64-9325-6DA19467079A}"/>
              </a:ext>
            </a:extLst>
          </p:cNvPr>
          <p:cNvSpPr txBox="1"/>
          <p:nvPr/>
        </p:nvSpPr>
        <p:spPr>
          <a:xfrm>
            <a:off x="36408025" y="2726230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conc81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DBB2B568-4488-4BC3-9AE7-B3FA519FD435}"/>
              </a:ext>
            </a:extLst>
          </p:cNvPr>
          <p:cNvSpPr/>
          <p:nvPr/>
        </p:nvSpPr>
        <p:spPr>
          <a:xfrm>
            <a:off x="37682348" y="2613600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128, 192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3651FAE-5711-46A9-979A-BEDE699154FD}"/>
              </a:ext>
            </a:extLst>
          </p:cNvPr>
          <p:cNvCxnSpPr>
            <a:cxnSpLocks/>
          </p:cNvCxnSpPr>
          <p:nvPr/>
        </p:nvCxnSpPr>
        <p:spPr>
          <a:xfrm>
            <a:off x="38958832" y="3032522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FDDC4BB2-EAAE-4521-AADB-5A57F3B1D099}"/>
              </a:ext>
            </a:extLst>
          </p:cNvPr>
          <p:cNvSpPr txBox="1"/>
          <p:nvPr/>
        </p:nvSpPr>
        <p:spPr>
          <a:xfrm>
            <a:off x="38958832" y="2734633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C11CF65-3E15-44ED-B396-68960EF5AEA0}"/>
              </a:ext>
            </a:extLst>
          </p:cNvPr>
          <p:cNvSpPr/>
          <p:nvPr/>
        </p:nvSpPr>
        <p:spPr>
          <a:xfrm>
            <a:off x="40233155" y="261351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6921753-0586-4D31-ACD2-05FDD8C96547}"/>
              </a:ext>
            </a:extLst>
          </p:cNvPr>
          <p:cNvSpPr txBox="1"/>
          <p:nvPr/>
        </p:nvSpPr>
        <p:spPr>
          <a:xfrm>
            <a:off x="40985542" y="4359554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Conv_tr_8</a:t>
            </a:r>
          </a:p>
          <a:p>
            <a:r>
              <a:rPr lang="en-US" sz="1600" dirty="0"/>
              <a:t>(64)</a:t>
            </a:r>
          </a:p>
        </p:txBody>
      </p: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11DCE945-C2A6-48AD-940B-AF7EEDEC7F56}"/>
              </a:ext>
            </a:extLst>
          </p:cNvPr>
          <p:cNvCxnSpPr>
            <a:cxnSpLocks/>
            <a:stCxn id="364" idx="2"/>
            <a:endCxn id="369" idx="2"/>
          </p:cNvCxnSpPr>
          <p:nvPr/>
        </p:nvCxnSpPr>
        <p:spPr>
          <a:xfrm rot="5400000" flipH="1" flipV="1">
            <a:off x="34995138" y="1401575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382F62F-5EC9-4421-9F3B-ACA93CF02DD5}"/>
              </a:ext>
            </a:extLst>
          </p:cNvPr>
          <p:cNvCxnSpPr>
            <a:cxnSpLocks/>
          </p:cNvCxnSpPr>
          <p:nvPr/>
        </p:nvCxnSpPr>
        <p:spPr>
          <a:xfrm>
            <a:off x="41507478" y="3032433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5D49723D-6551-44E3-9E12-DF28D7DE4975}"/>
              </a:ext>
            </a:extLst>
          </p:cNvPr>
          <p:cNvSpPr txBox="1"/>
          <p:nvPr/>
        </p:nvSpPr>
        <p:spPr>
          <a:xfrm>
            <a:off x="41507478" y="2726052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conc82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8DA2CFBC-134C-432A-94FD-7E96289A4B84}"/>
              </a:ext>
            </a:extLst>
          </p:cNvPr>
          <p:cNvSpPr/>
          <p:nvPr/>
        </p:nvSpPr>
        <p:spPr>
          <a:xfrm>
            <a:off x="42781801" y="261342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128, 192</a:t>
            </a:r>
          </a:p>
        </p:txBody>
      </p: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D32B31D7-0B81-4FA8-96CB-D1575A2977A6}"/>
              </a:ext>
            </a:extLst>
          </p:cNvPr>
          <p:cNvCxnSpPr>
            <a:cxnSpLocks/>
            <a:stCxn id="364" idx="2"/>
            <a:endCxn id="377" idx="2"/>
          </p:cNvCxnSpPr>
          <p:nvPr/>
        </p:nvCxnSpPr>
        <p:spPr>
          <a:xfrm rot="5400000" flipH="1" flipV="1">
            <a:off x="37544775" y="-1148240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3D3ADF26-0287-4F0C-9393-57442600C6AA}"/>
              </a:ext>
            </a:extLst>
          </p:cNvPr>
          <p:cNvCxnSpPr>
            <a:cxnSpLocks/>
            <a:stCxn id="362" idx="1"/>
            <a:endCxn id="363" idx="2"/>
          </p:cNvCxnSpPr>
          <p:nvPr/>
        </p:nvCxnSpPr>
        <p:spPr>
          <a:xfrm rot="10800000">
            <a:off x="31914134" y="3798857"/>
            <a:ext cx="774048" cy="46377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33C91946-7F14-428F-9117-F0DB135D6D43}"/>
              </a:ext>
            </a:extLst>
          </p:cNvPr>
          <p:cNvCxnSpPr>
            <a:cxnSpLocks/>
            <a:stCxn id="363" idx="0"/>
            <a:endCxn id="364" idx="1"/>
          </p:cNvCxnSpPr>
          <p:nvPr/>
        </p:nvCxnSpPr>
        <p:spPr>
          <a:xfrm rot="5400000" flipH="1" flipV="1">
            <a:off x="32090562" y="2856099"/>
            <a:ext cx="427781" cy="78063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or: Elbow 384">
            <a:extLst>
              <a:ext uri="{FF2B5EF4-FFF2-40B4-BE49-F238E27FC236}">
                <a16:creationId xmlns:a16="http://schemas.microsoft.com/office/drawing/2014/main" id="{AE424267-788A-4FD5-ACC7-A98D69336D2B}"/>
              </a:ext>
            </a:extLst>
          </p:cNvPr>
          <p:cNvCxnSpPr>
            <a:cxnSpLocks/>
            <a:endCxn id="386" idx="3"/>
          </p:cNvCxnSpPr>
          <p:nvPr/>
        </p:nvCxnSpPr>
        <p:spPr>
          <a:xfrm rot="16200000" flipV="1">
            <a:off x="39522473" y="-1303086"/>
            <a:ext cx="798157" cy="702303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1372882-AE80-408D-A3F7-C4966E204159}"/>
              </a:ext>
            </a:extLst>
          </p:cNvPr>
          <p:cNvSpPr/>
          <p:nvPr/>
        </p:nvSpPr>
        <p:spPr>
          <a:xfrm>
            <a:off x="35135709" y="139025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256, 32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8B1D10D6-CA58-44A6-BAA1-3AFC48F43B26}"/>
              </a:ext>
            </a:extLst>
          </p:cNvPr>
          <p:cNvSpPr txBox="1"/>
          <p:nvPr/>
        </p:nvSpPr>
        <p:spPr>
          <a:xfrm>
            <a:off x="33775687" y="997962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conc90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42F743A7-A019-45C0-9C27-EE9BC2FAFECE}"/>
              </a:ext>
            </a:extLst>
          </p:cNvPr>
          <p:cNvSpPr/>
          <p:nvPr/>
        </p:nvSpPr>
        <p:spPr>
          <a:xfrm>
            <a:off x="35142294" y="16014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256, 64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E3B99C8F-4F0F-44BC-A5D6-6658866D35E1}"/>
              </a:ext>
            </a:extLst>
          </p:cNvPr>
          <p:cNvCxnSpPr>
            <a:cxnSpLocks/>
            <a:stCxn id="390" idx="1"/>
            <a:endCxn id="391" idx="1"/>
          </p:cNvCxnSpPr>
          <p:nvPr/>
        </p:nvCxnSpPr>
        <p:spPr>
          <a:xfrm>
            <a:off x="36399316" y="571293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4FC13604-5386-45B4-9E6F-4A6D6DBB9844}"/>
              </a:ext>
            </a:extLst>
          </p:cNvPr>
          <p:cNvSpPr txBox="1"/>
          <p:nvPr/>
        </p:nvSpPr>
        <p:spPr>
          <a:xfrm>
            <a:off x="36399316" y="278905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conv91</a:t>
            </a:r>
          </a:p>
          <a:p>
            <a:pPr algn="ctr"/>
            <a:r>
              <a:rPr lang="en-US" sz="1600" dirty="0"/>
              <a:t>(32)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A052385-C741-440B-8080-DE775879DDF6}"/>
              </a:ext>
            </a:extLst>
          </p:cNvPr>
          <p:cNvSpPr/>
          <p:nvPr/>
        </p:nvSpPr>
        <p:spPr>
          <a:xfrm>
            <a:off x="37581227" y="16023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256, 32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40DAE6B9-082D-43C0-ADDA-CD0E2B7A84C6}"/>
              </a:ext>
            </a:extLst>
          </p:cNvPr>
          <p:cNvCxnSpPr>
            <a:cxnSpLocks/>
            <a:stCxn id="391" idx="3"/>
          </p:cNvCxnSpPr>
          <p:nvPr/>
        </p:nvCxnSpPr>
        <p:spPr>
          <a:xfrm>
            <a:off x="38855550" y="579334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70563BA9-5900-48B2-92F6-443A4EF41D5A}"/>
              </a:ext>
            </a:extLst>
          </p:cNvPr>
          <p:cNvSpPr txBox="1"/>
          <p:nvPr/>
        </p:nvSpPr>
        <p:spPr>
          <a:xfrm>
            <a:off x="38855550" y="272953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conc91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1D2CBDC-267A-463C-8BBD-31851E12A066}"/>
              </a:ext>
            </a:extLst>
          </p:cNvPr>
          <p:cNvSpPr/>
          <p:nvPr/>
        </p:nvSpPr>
        <p:spPr>
          <a:xfrm>
            <a:off x="40129873" y="16032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256, 96</a:t>
            </a:r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BA800408-0B58-4660-B2BC-AEFF08981635}"/>
              </a:ext>
            </a:extLst>
          </p:cNvPr>
          <p:cNvCxnSpPr>
            <a:cxnSpLocks/>
          </p:cNvCxnSpPr>
          <p:nvPr/>
        </p:nvCxnSpPr>
        <p:spPr>
          <a:xfrm>
            <a:off x="41406357" y="579245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48EA727D-18AB-4B12-B0DF-40DCD4A5FB4D}"/>
              </a:ext>
            </a:extLst>
          </p:cNvPr>
          <p:cNvSpPr txBox="1"/>
          <p:nvPr/>
        </p:nvSpPr>
        <p:spPr>
          <a:xfrm>
            <a:off x="41406357" y="281356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conv92</a:t>
            </a:r>
          </a:p>
          <a:p>
            <a:pPr algn="ctr"/>
            <a:r>
              <a:rPr lang="en-US" sz="1600" dirty="0"/>
              <a:t>(64)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BAC050A8-6C79-4EE2-8257-FF2D8C82382F}"/>
              </a:ext>
            </a:extLst>
          </p:cNvPr>
          <p:cNvSpPr/>
          <p:nvPr/>
        </p:nvSpPr>
        <p:spPr>
          <a:xfrm>
            <a:off x="42680680" y="160234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256, 32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1BF6CBA-26F1-45DD-A59C-381558F856D1}"/>
              </a:ext>
            </a:extLst>
          </p:cNvPr>
          <p:cNvSpPr txBox="1"/>
          <p:nvPr/>
        </p:nvSpPr>
        <p:spPr>
          <a:xfrm>
            <a:off x="43433067" y="1897810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Conv_tr_9</a:t>
            </a:r>
          </a:p>
          <a:p>
            <a:r>
              <a:rPr lang="en-US" sz="1600" dirty="0"/>
              <a:t>(32)</a:t>
            </a:r>
          </a:p>
        </p:txBody>
      </p: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7E8056A-8BED-4CE0-8776-976EC0E42965}"/>
              </a:ext>
            </a:extLst>
          </p:cNvPr>
          <p:cNvCxnSpPr>
            <a:cxnSpLocks/>
            <a:stCxn id="388" idx="2"/>
            <a:endCxn id="393" idx="2"/>
          </p:cNvCxnSpPr>
          <p:nvPr/>
        </p:nvCxnSpPr>
        <p:spPr>
          <a:xfrm rot="5400000" flipH="1" flipV="1">
            <a:off x="37442663" y="-1051702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CA8A09BD-A50C-4AC0-BE83-795225FAD33D}"/>
              </a:ext>
            </a:extLst>
          </p:cNvPr>
          <p:cNvCxnSpPr>
            <a:cxnSpLocks/>
          </p:cNvCxnSpPr>
          <p:nvPr/>
        </p:nvCxnSpPr>
        <p:spPr>
          <a:xfrm>
            <a:off x="43955003" y="579156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DDCA39E3-35F1-473D-B1AE-711C368D277A}"/>
              </a:ext>
            </a:extLst>
          </p:cNvPr>
          <p:cNvSpPr txBox="1"/>
          <p:nvPr/>
        </p:nvSpPr>
        <p:spPr>
          <a:xfrm>
            <a:off x="43955003" y="272775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conc92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F38250E-31CC-43E8-A5E5-836913D81616}"/>
              </a:ext>
            </a:extLst>
          </p:cNvPr>
          <p:cNvSpPr/>
          <p:nvPr/>
        </p:nvSpPr>
        <p:spPr>
          <a:xfrm>
            <a:off x="45229326" y="16014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256, 96</a:t>
            </a:r>
          </a:p>
        </p:txBody>
      </p: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4A25172B-0AC8-4822-9FC6-DE1B86748CCE}"/>
              </a:ext>
            </a:extLst>
          </p:cNvPr>
          <p:cNvCxnSpPr>
            <a:cxnSpLocks/>
            <a:stCxn id="388" idx="2"/>
            <a:endCxn id="401" idx="2"/>
          </p:cNvCxnSpPr>
          <p:nvPr/>
        </p:nvCxnSpPr>
        <p:spPr>
          <a:xfrm rot="5400000" flipH="1" flipV="1">
            <a:off x="39992300" y="-3601518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3D6DC88-195E-48CA-9A01-386323E509AB}"/>
              </a:ext>
            </a:extLst>
          </p:cNvPr>
          <p:cNvCxnSpPr>
            <a:cxnSpLocks/>
            <a:stCxn id="386" idx="1"/>
            <a:endCxn id="387" idx="2"/>
          </p:cNvCxnSpPr>
          <p:nvPr/>
        </p:nvCxnSpPr>
        <p:spPr>
          <a:xfrm rot="10800000">
            <a:off x="34327127" y="1336516"/>
            <a:ext cx="808580" cy="47283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7F44842B-FE01-4091-8FA4-739869763E50}"/>
              </a:ext>
            </a:extLst>
          </p:cNvPr>
          <p:cNvCxnSpPr>
            <a:cxnSpLocks/>
            <a:stCxn id="387" idx="0"/>
            <a:endCxn id="388" idx="1"/>
          </p:cNvCxnSpPr>
          <p:nvPr/>
        </p:nvCxnSpPr>
        <p:spPr>
          <a:xfrm rot="5400000" flipH="1" flipV="1">
            <a:off x="34525353" y="381024"/>
            <a:ext cx="418717" cy="815165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0AA650DA-6570-4F7D-AAC3-E278FD59DEF7}"/>
              </a:ext>
            </a:extLst>
          </p:cNvPr>
          <p:cNvCxnSpPr>
            <a:cxnSpLocks/>
            <a:stCxn id="37" idx="0"/>
            <a:endCxn id="387" idx="1"/>
          </p:cNvCxnSpPr>
          <p:nvPr/>
        </p:nvCxnSpPr>
        <p:spPr>
          <a:xfrm rot="16200000" flipH="1">
            <a:off x="20597870" y="-12010579"/>
            <a:ext cx="870817" cy="25484818"/>
          </a:xfrm>
          <a:prstGeom prst="bentConnector4">
            <a:avLst>
              <a:gd name="adj1" fmla="val -26251"/>
              <a:gd name="adj2" fmla="val 5125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2AAE1A73-3824-4A69-AA41-31B1A3098FD6}"/>
              </a:ext>
            </a:extLst>
          </p:cNvPr>
          <p:cNvCxnSpPr>
            <a:cxnSpLocks/>
          </p:cNvCxnSpPr>
          <p:nvPr/>
        </p:nvCxnSpPr>
        <p:spPr>
          <a:xfrm>
            <a:off x="46523878" y="61492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E2C8294C-CB9E-413F-A10D-3CE32187E4DB}"/>
              </a:ext>
            </a:extLst>
          </p:cNvPr>
          <p:cNvSpPr txBox="1"/>
          <p:nvPr/>
        </p:nvSpPr>
        <p:spPr>
          <a:xfrm>
            <a:off x="46523878" y="317037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conv10</a:t>
            </a:r>
          </a:p>
          <a:p>
            <a:pPr algn="ctr"/>
            <a:r>
              <a:rPr lang="en-US" sz="1600" dirty="0"/>
              <a:t>(1)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20DE1586-5F51-46AF-8BE5-8D8A789440CF}"/>
              </a:ext>
            </a:extLst>
          </p:cNvPr>
          <p:cNvSpPr/>
          <p:nvPr/>
        </p:nvSpPr>
        <p:spPr>
          <a:xfrm>
            <a:off x="47798201" y="19591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256, 1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5B523-50DE-45D9-88E3-96BCFCAA44AF}"/>
              </a:ext>
            </a:extLst>
          </p:cNvPr>
          <p:cNvSpPr/>
          <p:nvPr/>
        </p:nvSpPr>
        <p:spPr>
          <a:xfrm>
            <a:off x="21135544" y="572255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64, 512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7FC48-6304-46BB-B849-414801AB5866}"/>
              </a:ext>
            </a:extLst>
          </p:cNvPr>
          <p:cNvSpPr txBox="1"/>
          <p:nvPr/>
        </p:nvSpPr>
        <p:spPr>
          <a:xfrm>
            <a:off x="16961583" y="4710462"/>
            <a:ext cx="1931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Rnn70</a:t>
            </a:r>
          </a:p>
          <a:p>
            <a:pPr algn="ctr"/>
            <a:r>
              <a:rPr lang="en-US" sz="1600" dirty="0"/>
              <a:t>(seq=32)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97B72-CE8F-4C5B-9F37-45EAF234FA49}"/>
              </a:ext>
            </a:extLst>
          </p:cNvPr>
          <p:cNvSpPr/>
          <p:nvPr/>
        </p:nvSpPr>
        <p:spPr>
          <a:xfrm>
            <a:off x="23735570" y="571840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64, 128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DD145F1-C6E9-44C1-967C-17D0D62F2E7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2409867" y="6137507"/>
            <a:ext cx="1325703" cy="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BCEF2EB-C1B2-4DA1-B644-DD709EDED90A}"/>
              </a:ext>
            </a:extLst>
          </p:cNvPr>
          <p:cNvSpPr txBox="1"/>
          <p:nvPr/>
        </p:nvSpPr>
        <p:spPr>
          <a:xfrm>
            <a:off x="22431269" y="5829768"/>
            <a:ext cx="1302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conv70</a:t>
            </a:r>
          </a:p>
          <a:p>
            <a:pPr algn="ctr"/>
            <a:r>
              <a:rPr lang="en-US" sz="1600" dirty="0"/>
              <a:t>(128)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F47FC1A-AAF9-4BB1-AFC8-2914149E1D1D}"/>
              </a:ext>
            </a:extLst>
          </p:cNvPr>
          <p:cNvCxnSpPr>
            <a:cxnSpLocks/>
            <a:stCxn id="13" idx="3"/>
            <a:endCxn id="333" idx="1"/>
          </p:cNvCxnSpPr>
          <p:nvPr/>
        </p:nvCxnSpPr>
        <p:spPr>
          <a:xfrm flipV="1">
            <a:off x="25009893" y="6102126"/>
            <a:ext cx="3872752" cy="353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C576359-D8C7-4288-80FE-0BA117B8037A}"/>
              </a:ext>
            </a:extLst>
          </p:cNvPr>
          <p:cNvSpPr/>
          <p:nvPr/>
        </p:nvSpPr>
        <p:spPr>
          <a:xfrm>
            <a:off x="21157841" y="3347488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128, 256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CDED1D3-F2A0-4C0F-998E-040FF138BF55}"/>
              </a:ext>
            </a:extLst>
          </p:cNvPr>
          <p:cNvSpPr txBox="1"/>
          <p:nvPr/>
        </p:nvSpPr>
        <p:spPr>
          <a:xfrm>
            <a:off x="16983880" y="2271894"/>
            <a:ext cx="1931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Rnn80</a:t>
            </a:r>
          </a:p>
          <a:p>
            <a:pPr algn="ctr"/>
            <a:r>
              <a:rPr lang="en-US" sz="1600" dirty="0"/>
              <a:t>(seq=64)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9BF86F3-3712-41B2-937F-9A0B4501FA60}"/>
              </a:ext>
            </a:extLst>
          </p:cNvPr>
          <p:cNvSpPr/>
          <p:nvPr/>
        </p:nvSpPr>
        <p:spPr>
          <a:xfrm>
            <a:off x="23757867" y="334333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128, 64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B19E89A-E251-4396-9DDF-947A9542B69C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 flipV="1">
            <a:off x="22432164" y="3762439"/>
            <a:ext cx="1325703" cy="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9736850-6D69-44B8-B02A-D26D0A337C51}"/>
              </a:ext>
            </a:extLst>
          </p:cNvPr>
          <p:cNvSpPr txBox="1"/>
          <p:nvPr/>
        </p:nvSpPr>
        <p:spPr>
          <a:xfrm>
            <a:off x="22453566" y="3454700"/>
            <a:ext cx="1302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conv80</a:t>
            </a:r>
          </a:p>
          <a:p>
            <a:pPr algn="ctr"/>
            <a:r>
              <a:rPr lang="en-US" sz="1600" dirty="0"/>
              <a:t>(64)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D2B72B4-7F70-477E-90BA-9D4A5D4FA37A}"/>
              </a:ext>
            </a:extLst>
          </p:cNvPr>
          <p:cNvCxnSpPr>
            <a:cxnSpLocks/>
            <a:endCxn id="363" idx="1"/>
          </p:cNvCxnSpPr>
          <p:nvPr/>
        </p:nvCxnSpPr>
        <p:spPr>
          <a:xfrm>
            <a:off x="27553466" y="3628171"/>
            <a:ext cx="3809228" cy="14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3DB05F2-2BE8-4288-AF4A-F1DE785B7ABA}"/>
              </a:ext>
            </a:extLst>
          </p:cNvPr>
          <p:cNvCxnSpPr>
            <a:cxnSpLocks/>
            <a:stCxn id="66" idx="0"/>
            <a:endCxn id="201" idx="0"/>
          </p:cNvCxnSpPr>
          <p:nvPr/>
        </p:nvCxnSpPr>
        <p:spPr>
          <a:xfrm rot="16200000" flipH="1">
            <a:off x="16039401" y="-2408113"/>
            <a:ext cx="555718" cy="10955485"/>
          </a:xfrm>
          <a:prstGeom prst="bentConnector3">
            <a:avLst>
              <a:gd name="adj1" fmla="val -41136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715E69F0-D47E-4D87-957C-BFC6605F7C13}"/>
              </a:ext>
            </a:extLst>
          </p:cNvPr>
          <p:cNvCxnSpPr>
            <a:cxnSpLocks/>
            <a:endCxn id="218" idx="0"/>
          </p:cNvCxnSpPr>
          <p:nvPr/>
        </p:nvCxnSpPr>
        <p:spPr>
          <a:xfrm rot="5400000">
            <a:off x="16330520" y="7963923"/>
            <a:ext cx="1604496" cy="75636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064D910-D7AB-4A04-966F-81D08B6478A2}"/>
              </a:ext>
            </a:extLst>
          </p:cNvPr>
          <p:cNvSpPr/>
          <p:nvPr/>
        </p:nvSpPr>
        <p:spPr>
          <a:xfrm>
            <a:off x="12713804" y="12547977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8, 993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019F4B4-79A6-4AF1-8CB8-83159719C3D5}"/>
              </a:ext>
            </a:extLst>
          </p:cNvPr>
          <p:cNvCxnSpPr>
            <a:cxnSpLocks/>
            <a:stCxn id="218" idx="3"/>
          </p:cNvCxnSpPr>
          <p:nvPr/>
        </p:nvCxnSpPr>
        <p:spPr>
          <a:xfrm>
            <a:off x="13988127" y="12967077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72AC39CA-5454-4B7E-9098-AAE901AEF9CB}"/>
              </a:ext>
            </a:extLst>
          </p:cNvPr>
          <p:cNvSpPr txBox="1"/>
          <p:nvPr/>
        </p:nvSpPr>
        <p:spPr>
          <a:xfrm>
            <a:off x="13988127" y="12667050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Conv51_5L</a:t>
            </a:r>
          </a:p>
          <a:p>
            <a:pPr algn="ctr"/>
            <a:r>
              <a:rPr lang="en-US" sz="1600" dirty="0"/>
              <a:t>(1024)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E853D1A-0C7E-40F9-9EE0-9649730962E3}"/>
              </a:ext>
            </a:extLst>
          </p:cNvPr>
          <p:cNvSpPr/>
          <p:nvPr/>
        </p:nvSpPr>
        <p:spPr>
          <a:xfrm>
            <a:off x="15262450" y="1254806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8, 1024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87D3A1E-A562-4213-9312-55690931DF76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16536773" y="12967076"/>
            <a:ext cx="1189837" cy="90"/>
          </a:xfrm>
          <a:prstGeom prst="straightConnector1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D7B8BB5-4AE2-4A27-874D-A7DF62F23578}"/>
              </a:ext>
            </a:extLst>
          </p:cNvPr>
          <p:cNvSpPr txBox="1"/>
          <p:nvPr/>
        </p:nvSpPr>
        <p:spPr>
          <a:xfrm>
            <a:off x="16544699" y="12628549"/>
            <a:ext cx="1181911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conc51_5L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D7895C9-A7F8-4846-A3C9-DF08618F5625}"/>
              </a:ext>
            </a:extLst>
          </p:cNvPr>
          <p:cNvSpPr/>
          <p:nvPr/>
        </p:nvSpPr>
        <p:spPr>
          <a:xfrm>
            <a:off x="17726610" y="1254797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8, 2017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F03CC39-5D86-45EA-A042-FA5035841DF3}"/>
              </a:ext>
            </a:extLst>
          </p:cNvPr>
          <p:cNvCxnSpPr>
            <a:cxnSpLocks/>
            <a:stCxn id="225" idx="3"/>
          </p:cNvCxnSpPr>
          <p:nvPr/>
        </p:nvCxnSpPr>
        <p:spPr>
          <a:xfrm>
            <a:off x="19000933" y="12967076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B9FE322-0702-4BA2-8C2D-C6016F5EF64C}"/>
              </a:ext>
            </a:extLst>
          </p:cNvPr>
          <p:cNvSpPr txBox="1"/>
          <p:nvPr/>
        </p:nvSpPr>
        <p:spPr>
          <a:xfrm>
            <a:off x="19000933" y="12667049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conv52_5L</a:t>
            </a:r>
          </a:p>
          <a:p>
            <a:pPr algn="ctr"/>
            <a:r>
              <a:rPr lang="en-US" sz="1600" dirty="0"/>
              <a:t>(1024)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76AD334-35A2-4F2C-AB60-3B5E74537D65}"/>
              </a:ext>
            </a:extLst>
          </p:cNvPr>
          <p:cNvSpPr/>
          <p:nvPr/>
        </p:nvSpPr>
        <p:spPr>
          <a:xfrm>
            <a:off x="20275256" y="12548065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8, 1024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EDD9014-7427-4E99-9F0E-F60D670BE060}"/>
              </a:ext>
            </a:extLst>
          </p:cNvPr>
          <p:cNvSpPr txBox="1"/>
          <p:nvPr/>
        </p:nvSpPr>
        <p:spPr>
          <a:xfrm>
            <a:off x="19170622" y="11415847"/>
            <a:ext cx="171621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pool5 (2,2)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673E1A6-9981-4B97-B5AF-4A16BFA1B362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21551740" y="12966990"/>
            <a:ext cx="1290391" cy="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0B5A5412-66FF-4FE6-80B6-C519628D6627}"/>
              </a:ext>
            </a:extLst>
          </p:cNvPr>
          <p:cNvSpPr txBox="1"/>
          <p:nvPr/>
        </p:nvSpPr>
        <p:spPr>
          <a:xfrm>
            <a:off x="21551740" y="12628456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conc52_5L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E853BF3-9AFA-4CE8-AA55-494A68ECD3F9}"/>
              </a:ext>
            </a:extLst>
          </p:cNvPr>
          <p:cNvSpPr/>
          <p:nvPr/>
        </p:nvSpPr>
        <p:spPr>
          <a:xfrm>
            <a:off x="22842131" y="1254797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8, 2017</a:t>
            </a: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40A639E5-09B7-48C0-A986-0367ED0BB03B}"/>
              </a:ext>
            </a:extLst>
          </p:cNvPr>
          <p:cNvCxnSpPr>
            <a:cxnSpLocks/>
            <a:stCxn id="218" idx="2"/>
            <a:endCxn id="224" idx="2"/>
          </p:cNvCxnSpPr>
          <p:nvPr/>
        </p:nvCxnSpPr>
        <p:spPr>
          <a:xfrm rot="5400000" flipH="1" flipV="1">
            <a:off x="15033759" y="11284286"/>
            <a:ext cx="419101" cy="3784689"/>
          </a:xfrm>
          <a:prstGeom prst="bentConnector3">
            <a:avLst>
              <a:gd name="adj1" fmla="val -5454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7119183-2721-411E-A403-3AE8B63F6970}"/>
              </a:ext>
            </a:extLst>
          </p:cNvPr>
          <p:cNvCxnSpPr>
            <a:cxnSpLocks/>
            <a:stCxn id="218" idx="2"/>
            <a:endCxn id="235" idx="2"/>
          </p:cNvCxnSpPr>
          <p:nvPr/>
        </p:nvCxnSpPr>
        <p:spPr>
          <a:xfrm rot="5400000" flipH="1" flipV="1">
            <a:off x="17560350" y="8757626"/>
            <a:ext cx="419167" cy="8837936"/>
          </a:xfrm>
          <a:prstGeom prst="bentConnector3">
            <a:avLst>
              <a:gd name="adj1" fmla="val -545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0FD1C1F-566B-4906-8644-484AB134CAB3}"/>
              </a:ext>
            </a:extLst>
          </p:cNvPr>
          <p:cNvSpPr/>
          <p:nvPr/>
        </p:nvSpPr>
        <p:spPr>
          <a:xfrm>
            <a:off x="25364494" y="1134240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16, 512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76D3374-2BE8-49B1-B389-3630A82F867F}"/>
              </a:ext>
            </a:extLst>
          </p:cNvPr>
          <p:cNvSpPr txBox="1"/>
          <p:nvPr/>
        </p:nvSpPr>
        <p:spPr>
          <a:xfrm>
            <a:off x="24039006" y="10938234"/>
            <a:ext cx="1102880" cy="338554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Conc60_5L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05B5C6D-E716-4193-9E4C-537D895F3379}"/>
              </a:ext>
            </a:extLst>
          </p:cNvPr>
          <p:cNvSpPr/>
          <p:nvPr/>
        </p:nvSpPr>
        <p:spPr>
          <a:xfrm>
            <a:off x="25371079" y="1011229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16, 1024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8281A92-3F6F-4800-A0ED-D0320A6B4285}"/>
              </a:ext>
            </a:extLst>
          </p:cNvPr>
          <p:cNvCxnSpPr>
            <a:cxnSpLocks/>
            <a:stCxn id="244" idx="1"/>
            <a:endCxn id="245" idx="1"/>
          </p:cNvCxnSpPr>
          <p:nvPr/>
        </p:nvCxnSpPr>
        <p:spPr>
          <a:xfrm>
            <a:off x="26628101" y="10523443"/>
            <a:ext cx="1181911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AD0DA59D-DF13-4563-B091-6F4121F19767}"/>
              </a:ext>
            </a:extLst>
          </p:cNvPr>
          <p:cNvSpPr txBox="1"/>
          <p:nvPr/>
        </p:nvSpPr>
        <p:spPr>
          <a:xfrm>
            <a:off x="26628101" y="10231055"/>
            <a:ext cx="118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Conv61_5L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79A98A9-D51A-44EB-8C21-24003C2B04E4}"/>
              </a:ext>
            </a:extLst>
          </p:cNvPr>
          <p:cNvSpPr/>
          <p:nvPr/>
        </p:nvSpPr>
        <p:spPr>
          <a:xfrm>
            <a:off x="27810012" y="1011238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16, 512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866A5CC-682E-4082-97CB-C4386D5173D2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29084335" y="10531482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F7550BDB-1287-404B-9C2F-6A9A7F31880F}"/>
              </a:ext>
            </a:extLst>
          </p:cNvPr>
          <p:cNvSpPr txBox="1"/>
          <p:nvPr/>
        </p:nvSpPr>
        <p:spPr>
          <a:xfrm>
            <a:off x="29084335" y="10225101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conc61_5L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00639AF3-035D-4D27-B2AD-106C8A57E9C0}"/>
              </a:ext>
            </a:extLst>
          </p:cNvPr>
          <p:cNvSpPr/>
          <p:nvPr/>
        </p:nvSpPr>
        <p:spPr>
          <a:xfrm>
            <a:off x="30358658" y="10112471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16, 1536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9AD13D2-EA16-4C10-9AED-38341969256C}"/>
              </a:ext>
            </a:extLst>
          </p:cNvPr>
          <p:cNvCxnSpPr>
            <a:cxnSpLocks/>
          </p:cNvCxnSpPr>
          <p:nvPr/>
        </p:nvCxnSpPr>
        <p:spPr>
          <a:xfrm>
            <a:off x="31635142" y="10531393"/>
            <a:ext cx="127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54A6AA5C-CF69-4F26-A222-43CD664861F2}"/>
              </a:ext>
            </a:extLst>
          </p:cNvPr>
          <p:cNvSpPr txBox="1"/>
          <p:nvPr/>
        </p:nvSpPr>
        <p:spPr>
          <a:xfrm>
            <a:off x="31635142" y="10233506"/>
            <a:ext cx="1274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conv62_5L</a:t>
            </a:r>
          </a:p>
          <a:p>
            <a:pPr algn="ctr"/>
            <a:r>
              <a:rPr lang="en-US" sz="1600" dirty="0"/>
              <a:t>(256)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EE64AF1-1376-47FA-894F-331FAC662EEC}"/>
              </a:ext>
            </a:extLst>
          </p:cNvPr>
          <p:cNvSpPr/>
          <p:nvPr/>
        </p:nvSpPr>
        <p:spPr>
          <a:xfrm>
            <a:off x="32909465" y="10112382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16, 512</a:t>
            </a:r>
          </a:p>
        </p:txBody>
      </p: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B6B0C6A6-1A97-4082-AA0A-09937EC006F6}"/>
              </a:ext>
            </a:extLst>
          </p:cNvPr>
          <p:cNvCxnSpPr>
            <a:cxnSpLocks/>
            <a:stCxn id="242" idx="2"/>
            <a:endCxn id="247" idx="2"/>
          </p:cNvCxnSpPr>
          <p:nvPr/>
        </p:nvCxnSpPr>
        <p:spPr>
          <a:xfrm rot="5400000" flipH="1" flipV="1">
            <a:off x="27671446" y="8900446"/>
            <a:ext cx="386838" cy="3713256"/>
          </a:xfrm>
          <a:prstGeom prst="bentConnector3">
            <a:avLst>
              <a:gd name="adj1" fmla="val -5909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0370DD49-5E4B-408C-9315-3179BB4F9BA3}"/>
              </a:ext>
            </a:extLst>
          </p:cNvPr>
          <p:cNvCxnSpPr>
            <a:cxnSpLocks/>
          </p:cNvCxnSpPr>
          <p:nvPr/>
        </p:nvCxnSpPr>
        <p:spPr>
          <a:xfrm>
            <a:off x="34183788" y="10531304"/>
            <a:ext cx="127432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F43F2524-E252-4C71-A3C9-0246257C4999}"/>
              </a:ext>
            </a:extLst>
          </p:cNvPr>
          <p:cNvSpPr txBox="1"/>
          <p:nvPr/>
        </p:nvSpPr>
        <p:spPr>
          <a:xfrm>
            <a:off x="34183788" y="10224923"/>
            <a:ext cx="1274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conc62_5L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27B7F08-D0F7-4E20-AD72-A82810B91029}"/>
              </a:ext>
            </a:extLst>
          </p:cNvPr>
          <p:cNvSpPr/>
          <p:nvPr/>
        </p:nvSpPr>
        <p:spPr>
          <a:xfrm>
            <a:off x="35458111" y="1011229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16, 1536</a:t>
            </a: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E0DDD943-D10F-4E79-808A-39A53755F72D}"/>
              </a:ext>
            </a:extLst>
          </p:cNvPr>
          <p:cNvCxnSpPr>
            <a:cxnSpLocks/>
            <a:stCxn id="242" idx="2"/>
            <a:endCxn id="254" idx="2"/>
          </p:cNvCxnSpPr>
          <p:nvPr/>
        </p:nvCxnSpPr>
        <p:spPr>
          <a:xfrm rot="5400000" flipH="1" flipV="1">
            <a:off x="30221083" y="6350634"/>
            <a:ext cx="387016" cy="8812709"/>
          </a:xfrm>
          <a:prstGeom prst="bentConnector3">
            <a:avLst>
              <a:gd name="adj1" fmla="val -590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33D356C5-147B-4A5C-9EDA-82BF4636999D}"/>
              </a:ext>
            </a:extLst>
          </p:cNvPr>
          <p:cNvCxnSpPr>
            <a:cxnSpLocks/>
            <a:stCxn id="240" idx="1"/>
          </p:cNvCxnSpPr>
          <p:nvPr/>
        </p:nvCxnSpPr>
        <p:spPr>
          <a:xfrm rot="10800000">
            <a:off x="24590442" y="11291198"/>
            <a:ext cx="774048" cy="47030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8A3C5A90-DB27-47DE-ABB1-F807BED3FB1C}"/>
              </a:ext>
            </a:extLst>
          </p:cNvPr>
          <p:cNvCxnSpPr>
            <a:cxnSpLocks/>
            <a:endCxn id="242" idx="1"/>
          </p:cNvCxnSpPr>
          <p:nvPr/>
        </p:nvCxnSpPr>
        <p:spPr>
          <a:xfrm rot="5400000" flipH="1" flipV="1">
            <a:off x="24770137" y="10351707"/>
            <a:ext cx="421251" cy="78063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4F42090B-46F8-4E08-BC37-798B8C7C67AC}"/>
              </a:ext>
            </a:extLst>
          </p:cNvPr>
          <p:cNvCxnSpPr>
            <a:cxnSpLocks/>
            <a:stCxn id="255" idx="0"/>
            <a:endCxn id="162" idx="3"/>
          </p:cNvCxnSpPr>
          <p:nvPr/>
        </p:nvCxnSpPr>
        <p:spPr>
          <a:xfrm rot="16200000" flipV="1">
            <a:off x="32125946" y="6142965"/>
            <a:ext cx="926954" cy="7011701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2CEC6F-91C9-4CB2-A962-A979F2960547}"/>
              </a:ext>
            </a:extLst>
          </p:cNvPr>
          <p:cNvSpPr txBox="1"/>
          <p:nvPr/>
        </p:nvSpPr>
        <p:spPr>
          <a:xfrm>
            <a:off x="36095272" y="9330437"/>
            <a:ext cx="144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Conv_tr_6</a:t>
            </a:r>
          </a:p>
          <a:p>
            <a:r>
              <a:rPr lang="en-US" sz="1600" dirty="0"/>
              <a:t>(256)</a:t>
            </a:r>
          </a:p>
        </p:txBody>
      </p: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9F692F66-71CC-4E91-8CC1-2B3B4861416E}"/>
              </a:ext>
            </a:extLst>
          </p:cNvPr>
          <p:cNvCxnSpPr>
            <a:cxnSpLocks/>
            <a:stCxn id="113" idx="0"/>
            <a:endCxn id="275" idx="0"/>
          </p:cNvCxnSpPr>
          <p:nvPr/>
        </p:nvCxnSpPr>
        <p:spPr>
          <a:xfrm rot="16200000" flipH="1">
            <a:off x="18581522" y="4941376"/>
            <a:ext cx="456212" cy="5914608"/>
          </a:xfrm>
          <a:prstGeom prst="bentConnector3">
            <a:avLst>
              <a:gd name="adj1" fmla="val -50108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D45B219-66A5-488D-8ABB-8CE947E0ABA3}"/>
              </a:ext>
            </a:extLst>
          </p:cNvPr>
          <p:cNvSpPr/>
          <p:nvPr/>
        </p:nvSpPr>
        <p:spPr>
          <a:xfrm>
            <a:off x="21129770" y="8126786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64, 1024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67351C7-8D04-4C1E-8130-CDFDE3BBA5BE}"/>
              </a:ext>
            </a:extLst>
          </p:cNvPr>
          <p:cNvSpPr txBox="1"/>
          <p:nvPr/>
        </p:nvSpPr>
        <p:spPr>
          <a:xfrm>
            <a:off x="19426628" y="7152792"/>
            <a:ext cx="1931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Rnn60</a:t>
            </a:r>
          </a:p>
          <a:p>
            <a:pPr algn="ctr"/>
            <a:r>
              <a:rPr lang="en-US" sz="1600" dirty="0"/>
              <a:t>(seq=32)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BB09BB8-388E-40D0-B34D-5F51054B1B25}"/>
              </a:ext>
            </a:extLst>
          </p:cNvPr>
          <p:cNvSpPr/>
          <p:nvPr/>
        </p:nvSpPr>
        <p:spPr>
          <a:xfrm>
            <a:off x="23729796" y="8122633"/>
            <a:ext cx="1274323" cy="83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64, 256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60555621-5FF1-4F15-8A99-C447984E2CAE}"/>
              </a:ext>
            </a:extLst>
          </p:cNvPr>
          <p:cNvCxnSpPr>
            <a:cxnSpLocks/>
            <a:stCxn id="275" idx="3"/>
            <a:endCxn id="278" idx="1"/>
          </p:cNvCxnSpPr>
          <p:nvPr/>
        </p:nvCxnSpPr>
        <p:spPr>
          <a:xfrm flipV="1">
            <a:off x="22404093" y="8541737"/>
            <a:ext cx="1325703" cy="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EB3ACA2F-4E0C-43E1-8A58-7B1DE6C31DBB}"/>
              </a:ext>
            </a:extLst>
          </p:cNvPr>
          <p:cNvSpPr txBox="1"/>
          <p:nvPr/>
        </p:nvSpPr>
        <p:spPr>
          <a:xfrm>
            <a:off x="22425495" y="8233998"/>
            <a:ext cx="1302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Conv60</a:t>
            </a:r>
          </a:p>
          <a:p>
            <a:pPr algn="ctr"/>
            <a:r>
              <a:rPr lang="en-US" sz="1600" dirty="0"/>
              <a:t>(256)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E6227A7-1DD8-4403-9D4D-84F56C422EBC}"/>
              </a:ext>
            </a:extLst>
          </p:cNvPr>
          <p:cNvCxnSpPr>
            <a:cxnSpLocks/>
            <a:stCxn id="278" idx="3"/>
            <a:endCxn id="164" idx="1"/>
          </p:cNvCxnSpPr>
          <p:nvPr/>
        </p:nvCxnSpPr>
        <p:spPr>
          <a:xfrm>
            <a:off x="25004119" y="8541733"/>
            <a:ext cx="1479640" cy="4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0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3439</TotalTime>
  <Words>1563</Words>
  <Application>Microsoft Office PowerPoint</Application>
  <PresentationFormat>Custom</PresentationFormat>
  <Paragraphs>593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Behrooz Bajestani</dc:creator>
  <cp:lastModifiedBy>Behrooz Bajestani</cp:lastModifiedBy>
  <cp:revision>40</cp:revision>
  <cp:lastPrinted>2020-08-18T14:56:06Z</cp:lastPrinted>
  <dcterms:created xsi:type="dcterms:W3CDTF">2020-08-17T18:03:14Z</dcterms:created>
  <dcterms:modified xsi:type="dcterms:W3CDTF">2020-10-06T23:49:43Z</dcterms:modified>
</cp:coreProperties>
</file>