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9" r:id="rId4"/>
    <p:sldId id="265" r:id="rId5"/>
    <p:sldId id="257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539E-70A0-4E94-B700-EEEDE5A6EDA1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1580145-CA6B-4D6B-AF72-9DE6E6D0A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2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539E-70A0-4E94-B700-EEEDE5A6EDA1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1580145-CA6B-4D6B-AF72-9DE6E6D0A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67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539E-70A0-4E94-B700-EEEDE5A6EDA1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1580145-CA6B-4D6B-AF72-9DE6E6D0A93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0760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539E-70A0-4E94-B700-EEEDE5A6EDA1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580145-CA6B-4D6B-AF72-9DE6E6D0A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41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539E-70A0-4E94-B700-EEEDE5A6EDA1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580145-CA6B-4D6B-AF72-9DE6E6D0A93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7689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539E-70A0-4E94-B700-EEEDE5A6EDA1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580145-CA6B-4D6B-AF72-9DE6E6D0A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634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539E-70A0-4E94-B700-EEEDE5A6EDA1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80145-CA6B-4D6B-AF72-9DE6E6D0A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27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539E-70A0-4E94-B700-EEEDE5A6EDA1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80145-CA6B-4D6B-AF72-9DE6E6D0A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74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539E-70A0-4E94-B700-EEEDE5A6EDA1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80145-CA6B-4D6B-AF72-9DE6E6D0A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1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539E-70A0-4E94-B700-EEEDE5A6EDA1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1580145-CA6B-4D6B-AF72-9DE6E6D0A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0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539E-70A0-4E94-B700-EEEDE5A6EDA1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1580145-CA6B-4D6B-AF72-9DE6E6D0A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539E-70A0-4E94-B700-EEEDE5A6EDA1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1580145-CA6B-4D6B-AF72-9DE6E6D0A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6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539E-70A0-4E94-B700-EEEDE5A6EDA1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80145-CA6B-4D6B-AF72-9DE6E6D0A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26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539E-70A0-4E94-B700-EEEDE5A6EDA1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80145-CA6B-4D6B-AF72-9DE6E6D0A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09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539E-70A0-4E94-B700-EEEDE5A6EDA1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80145-CA6B-4D6B-AF72-9DE6E6D0A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8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539E-70A0-4E94-B700-EEEDE5A6EDA1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580145-CA6B-4D6B-AF72-9DE6E6D0A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69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A539E-70A0-4E94-B700-EEEDE5A6EDA1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1580145-CA6B-4D6B-AF72-9DE6E6D0A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5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D69D-AD4C-2A78-3EBF-87ED9C2A07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&lt;PROJECT TITLE&gt;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198265-647D-62CF-DE1E-2D2C25D230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Team &lt;Number&gt;</a:t>
            </a:r>
          </a:p>
          <a:p>
            <a:r>
              <a:rPr lang="en-US" dirty="0"/>
              <a:t>&lt;Member 1 Full Name&gt; &lt;Degree (e.g. BSCS, BSCE, BSIT)&gt;</a:t>
            </a:r>
          </a:p>
          <a:p>
            <a:r>
              <a:rPr lang="en-US" dirty="0"/>
              <a:t>&lt;Member 2 Full Name &gt; &lt;Degree&gt;</a:t>
            </a:r>
          </a:p>
          <a:p>
            <a:r>
              <a:rPr lang="en-US" dirty="0"/>
              <a:t>&lt;Member 3 Full Name &gt; &lt;Degree&gt;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6E4D237-77DB-9D60-A65D-C09E97E0B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19387" y="962025"/>
            <a:ext cx="2850989" cy="2082951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ED831ADC-6CF3-EA9B-6487-80B73893ECEE}"/>
              </a:ext>
            </a:extLst>
          </p:cNvPr>
          <p:cNvSpPr txBox="1">
            <a:spLocks/>
          </p:cNvSpPr>
          <p:nvPr/>
        </p:nvSpPr>
        <p:spPr>
          <a:xfrm>
            <a:off x="6557865" y="1258086"/>
            <a:ext cx="3957735" cy="19423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School of IT and Engineering</a:t>
            </a:r>
          </a:p>
          <a:p>
            <a:r>
              <a:rPr lang="en-US" dirty="0"/>
              <a:t>CSCI4734 Machine Learning</a:t>
            </a:r>
          </a:p>
          <a:p>
            <a:r>
              <a:rPr lang="en-US" dirty="0"/>
              <a:t>Fall 2024</a:t>
            </a:r>
          </a:p>
        </p:txBody>
      </p:sp>
    </p:spTree>
    <p:extLst>
      <p:ext uri="{BB962C8B-B14F-4D97-AF65-F5344CB8AC3E}">
        <p14:creationId xmlns:p14="http://schemas.microsoft.com/office/powerpoint/2010/main" val="66877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5245CD-3034-4F11-CC5C-191AFF8610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YOUR ATTENTION!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025BE6D-2477-F16F-5550-84525851AF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48627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A2930-ACE0-5803-865A-06AEA96D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53C6F-1ACC-3835-7349-3D5D953EA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Model(s)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Considerations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237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14519-76E4-751C-DA06-69679F460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 a Slide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562C1B6-805C-1D03-4AE5-159C4E9B9D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85908"/>
              </p:ext>
            </p:extLst>
          </p:nvPr>
        </p:nvGraphicFramePr>
        <p:xfrm>
          <a:off x="2589213" y="2133600"/>
          <a:ext cx="8915400" cy="4003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61918">
                  <a:extLst>
                    <a:ext uri="{9D8B030D-6E8A-4147-A177-3AD203B41FA5}">
                      <a16:colId xmlns:a16="http://schemas.microsoft.com/office/drawing/2014/main" val="2124129633"/>
                    </a:ext>
                  </a:extLst>
                </a:gridCol>
                <a:gridCol w="6853482">
                  <a:extLst>
                    <a:ext uri="{9D8B030D-6E8A-4147-A177-3AD203B41FA5}">
                      <a16:colId xmlns:a16="http://schemas.microsoft.com/office/drawing/2014/main" val="450152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Project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018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In a sentence – what is the business/social/research/science, etc.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21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Problem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E.g., classification, clustering, image segmentation, generative AI,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40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Original and final data 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E.g., original – 30000x34, final – 26000x86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861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Preprocessing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Including cleaning, transformations, feature engineering, augmentation,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304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Model(s)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68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MLOps</a:t>
                      </a:r>
                      <a:r>
                        <a:rPr lang="en-US" sz="1400" b="0" dirty="0"/>
                        <a:t>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960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Evaluation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779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Best score(s)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89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Interpretation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How does the score compare to other similar works/human performance/certain benchmarks for the task?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057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3853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48C7A-0410-8D27-A2C6-CD1FFF70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F952594-BAF1-16D9-79B4-34B745DB50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2449548"/>
              </p:ext>
            </p:extLst>
          </p:nvPr>
        </p:nvGraphicFramePr>
        <p:xfrm>
          <a:off x="2589213" y="2133600"/>
          <a:ext cx="8915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>
                  <a:extLst>
                    <a:ext uri="{9D8B030D-6E8A-4147-A177-3AD203B41FA5}">
                      <a16:colId xmlns:a16="http://schemas.microsoft.com/office/drawing/2014/main" val="82392138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2430409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291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&lt;Member 1 Full 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927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&lt;Member 2 Full 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778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&lt;Member 3 Full 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559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8319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F7F9A-9079-1C67-FB4D-6AD23E261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FFB68-5B4B-E3F1-99F5-7AA545F35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87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2054B-2CB7-D30A-E49A-A9FF79886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8B242-D109-5903-666D-3AF3D38A1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74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F0F34-045B-C58D-DE53-31E07B12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41C0B-8953-60D9-1F12-1AAF0B4E7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30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7181B-B006-1F9C-661E-755FB7BAF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0ACE4-E3B9-3952-F2C8-055929DD9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35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DB02F-AA13-0944-D016-2CA93CC00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6BB4-B2F4-A888-9DFC-98C467F40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7451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</TotalTime>
  <Words>210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&lt;PROJECT TITLE&gt;</vt:lpstr>
      <vt:lpstr>Agenda</vt:lpstr>
      <vt:lpstr>Project in a Slide</vt:lpstr>
      <vt:lpstr>Contributions</vt:lpstr>
      <vt:lpstr>Problem Statement</vt:lpstr>
      <vt:lpstr>Data</vt:lpstr>
      <vt:lpstr>Model(s)</vt:lpstr>
      <vt:lpstr>Results</vt:lpstr>
      <vt:lpstr>Considerations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&lt;PROJECT TITLE&gt;</dc:title>
  <dc:creator>Samir Mammadov</dc:creator>
  <cp:lastModifiedBy>Samir Mammadov</cp:lastModifiedBy>
  <cp:revision>12</cp:revision>
  <dcterms:created xsi:type="dcterms:W3CDTF">2024-05-05T12:15:40Z</dcterms:created>
  <dcterms:modified xsi:type="dcterms:W3CDTF">2024-10-20T17:38:02Z</dcterms:modified>
</cp:coreProperties>
</file>