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 id="2147485065" r:id="rId2"/>
  </p:sldMasterIdLst>
  <p:notesMasterIdLst>
    <p:notesMasterId r:id="rId36"/>
  </p:notesMasterIdLst>
  <p:handoutMasterIdLst>
    <p:handoutMasterId r:id="rId37"/>
  </p:handoutMasterIdLst>
  <p:sldIdLst>
    <p:sldId id="256" r:id="rId3"/>
    <p:sldId id="340" r:id="rId4"/>
    <p:sldId id="370" r:id="rId5"/>
    <p:sldId id="371" r:id="rId6"/>
    <p:sldId id="257" r:id="rId7"/>
    <p:sldId id="363" r:id="rId8"/>
    <p:sldId id="391" r:id="rId9"/>
    <p:sldId id="392" r:id="rId10"/>
    <p:sldId id="396" r:id="rId11"/>
    <p:sldId id="360" r:id="rId12"/>
    <p:sldId id="362" r:id="rId13"/>
    <p:sldId id="404" r:id="rId14"/>
    <p:sldId id="364" r:id="rId15"/>
    <p:sldId id="398" r:id="rId16"/>
    <p:sldId id="373" r:id="rId17"/>
    <p:sldId id="399" r:id="rId18"/>
    <p:sldId id="402" r:id="rId19"/>
    <p:sldId id="400" r:id="rId20"/>
    <p:sldId id="375" r:id="rId21"/>
    <p:sldId id="374" r:id="rId22"/>
    <p:sldId id="365" r:id="rId23"/>
    <p:sldId id="394" r:id="rId24"/>
    <p:sldId id="395" r:id="rId25"/>
    <p:sldId id="405" r:id="rId26"/>
    <p:sldId id="410" r:id="rId27"/>
    <p:sldId id="411" r:id="rId28"/>
    <p:sldId id="408" r:id="rId29"/>
    <p:sldId id="409" r:id="rId30"/>
    <p:sldId id="407" r:id="rId31"/>
    <p:sldId id="406" r:id="rId32"/>
    <p:sldId id="322" r:id="rId33"/>
    <p:sldId id="401" r:id="rId34"/>
    <p:sldId id="323" r:id="rId3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F9F9"/>
    <a:srgbClr val="DA9BE5"/>
    <a:srgbClr val="FFFFCC"/>
    <a:srgbClr val="00FF99"/>
    <a:srgbClr val="666633"/>
    <a:srgbClr val="FF6600"/>
    <a:srgbClr val="CB9661"/>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FA1966-56B5-4C72-9068-2F810A26E72C}" v="154" dt="2022-03-10T14:00:02.791"/>
    <p1510:client id="{0B9092C7-E1FC-47AD-B553-5F83EC982AE2}" v="1" dt="2021-12-29T04:22:49.382"/>
    <p1510:client id="{0CD39E45-2053-4088-A93C-F7262702E570}" v="1" dt="2021-12-11T07:40:07.029"/>
    <p1510:client id="{10DE273F-8464-428E-ABC7-F9657016088E}" v="110" dt="2021-11-29T09:41:21.321"/>
    <p1510:client id="{21A31E40-A8C2-42E2-9835-7ED570D917F4}" v="68" dt="2021-12-29T05:57:43.297"/>
    <p1510:client id="{2220DD2E-DFEF-46BC-BB9A-0E8D30766C52}" v="6" dt="2021-11-24T09:36:05.899"/>
    <p1510:client id="{3B04E44C-B597-4BEB-BD9A-1AD41D3F80E9}" v="8" dt="2021-11-20T09:02:20.335"/>
    <p1510:client id="{5E5C30A5-4D61-4894-BAD9-71429C3BDBE3}" v="2" dt="2021-12-29T06:08:03.064"/>
    <p1510:client id="{76FBF9A7-4E07-45ED-94A5-6527941EE90A}" v="47" dt="2021-12-09T10:38:39.879"/>
    <p1510:client id="{783732F7-2B10-4A0A-9C2A-4C796E38EABF}" v="13" dt="2021-12-29T06:17:16.144"/>
    <p1510:client id="{7974C56A-5740-4C5B-9D39-AA5BCDC2FDBA}" v="77" dt="2021-12-13T09:27:46.241"/>
    <p1510:client id="{7B7FBE7F-0908-463C-96FE-6AB24D7BA404}" v="114" dt="2021-12-10T05:17:29.435"/>
    <p1510:client id="{7C5C8E73-58DE-436C-8515-4F32B370B1D6}" v="39" dt="2021-12-10T09:04:20.384"/>
    <p1510:client id="{80510169-F9C2-4AB8-9454-6C74F2E89AD3}" v="14" dt="2021-12-29T06:09:11.664"/>
    <p1510:client id="{81CFDAEB-2608-43F8-BF4D-A6B6C80695B2}" v="50" dt="2021-11-24T07:51:21.132"/>
    <p1510:client id="{8206A1FC-6AF6-4D03-A2F4-8BE54AFE0C2A}" v="109" dt="2021-12-10T08:34:53.730"/>
    <p1510:client id="{839821A1-5E06-4CE7-A295-E7CA1DF16EE8}" v="18" dt="2021-12-10T05:31:07.485"/>
    <p1510:client id="{88C0CED2-BC60-44BE-B500-770D2A7CD653}" v="59" dt="2021-12-13T09:10:25.274"/>
    <p1510:client id="{93A8B401-4251-47A7-BE04-C66955068DC1}" v="1" dt="2021-12-10T06:20:37.880"/>
    <p1510:client id="{94096DEA-21ED-4ACC-B1EA-90A9C769442E}" v="41" dt="2021-12-03T06:12:41.587"/>
    <p1510:client id="{A12C24E0-24C1-44F3-A641-8BFA64EB1B8C}" v="125" dt="2021-11-23T10:49:30.774"/>
    <p1510:client id="{A5969CB3-5BEF-4EF1-839F-D2C714164D6F}" v="18" dt="2021-12-09T10:58:58.208"/>
    <p1510:client id="{A8A516C4-F180-4ECA-843C-5ECE414CC7B4}" v="24" dt="2021-12-10T08:15:29.302"/>
    <p1510:client id="{AD19957A-47FC-412D-8993-05B1B6D284B1}" v="29" dt="2021-11-24T09:25:19.325"/>
    <p1510:client id="{DDBFDE2E-D889-4352-98DD-95F36FD03E58}" v="2" dt="2021-12-10T05:28:11.584"/>
    <p1510:client id="{DDDCB5D7-726B-486F-AA81-D611FD6D1A89}" v="83" dt="2021-12-29T06:24:40.915"/>
    <p1510:client id="{E1CE3F2A-297B-4FDD-8808-85F9C5E1FD1D}" v="272" dt="2022-03-28T09:02:52.323"/>
    <p1510:client id="{E267766D-A4CD-427E-BB67-2CE3D4C36249}" v="335" dt="2021-12-29T05:16:53.949"/>
    <p1510:client id="{E2CC974C-3A97-4665-B710-78AE158B2ABC}" v="1" dt="2021-12-29T06:03:10.125"/>
    <p1510:client id="{E8D60528-0FE3-4A8B-B564-063E91006C0E}" v="56" dt="2021-12-11T07:54:25.343"/>
    <p1510:client id="{F3F1BEC0-897E-44D6-B14D-B35FB0348271}" v="85" dt="2021-12-10T08:08:30.519"/>
    <p1510:client id="{F56496A8-4631-4073-B0CA-7821D6DE04A5}" v="403" dt="2022-03-24T05:56:37.577"/>
    <p1510:client id="{FA4CA2F2-9E72-4473-BE70-2BA4D6BBDC9C}" v="4" dt="2021-12-10T08:44:46.146"/>
    <p1510:client id="{FA55B6E7-25E6-4F74-873A-0425E4AB6109}" v="276" dt="2022-03-11T06:48:29.0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42"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C0BAA94-51EA-43D2-AA19-D642DD7A5A60}"/>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Times New Roman" panose="02020603050405020304" pitchFamily="18" charset="0"/>
              </a:defRPr>
            </a:lvl1pPr>
          </a:lstStyle>
          <a:p>
            <a:pPr>
              <a:defRPr/>
            </a:pPr>
            <a:endParaRPr lang="en-US"/>
          </a:p>
        </p:txBody>
      </p:sp>
      <p:sp>
        <p:nvSpPr>
          <p:cNvPr id="3" name="Date Placeholder 2">
            <a:extLst>
              <a:ext uri="{FF2B5EF4-FFF2-40B4-BE49-F238E27FC236}">
                <a16:creationId xmlns:a16="http://schemas.microsoft.com/office/drawing/2014/main" id="{86FE134A-5639-4D4B-972B-811BB80E36FB}"/>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Times New Roman" panose="02020603050405020304" pitchFamily="18" charset="0"/>
              </a:defRPr>
            </a:lvl1pPr>
          </a:lstStyle>
          <a:p>
            <a:pPr>
              <a:defRPr/>
            </a:pPr>
            <a:fld id="{55162E5D-CCEB-4F02-91C2-39213A27C99A}" type="datetime1">
              <a:rPr lang="en-US"/>
              <a:pPr>
                <a:defRPr/>
              </a:pPr>
              <a:t>3/28/2022</a:t>
            </a:fld>
            <a:endParaRPr lang="en-US"/>
          </a:p>
        </p:txBody>
      </p:sp>
      <p:sp>
        <p:nvSpPr>
          <p:cNvPr id="4" name="Footer Placeholder 3">
            <a:extLst>
              <a:ext uri="{FF2B5EF4-FFF2-40B4-BE49-F238E27FC236}">
                <a16:creationId xmlns:a16="http://schemas.microsoft.com/office/drawing/2014/main" id="{F8DCFFE3-F80C-462A-97E2-2F959C9F2658}"/>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Times New Roman" panose="02020603050405020304" pitchFamily="18" charset="0"/>
              </a:defRPr>
            </a:lvl1pPr>
          </a:lstStyle>
          <a:p>
            <a:pPr>
              <a:defRPr/>
            </a:pPr>
            <a:r>
              <a:rPr lang="en-US"/>
              <a:t>MET’s Bhujbal Knowledge City, Institute of Engineering </a:t>
            </a:r>
          </a:p>
        </p:txBody>
      </p:sp>
      <p:sp>
        <p:nvSpPr>
          <p:cNvPr id="5" name="Slide Number Placeholder 4">
            <a:extLst>
              <a:ext uri="{FF2B5EF4-FFF2-40B4-BE49-F238E27FC236}">
                <a16:creationId xmlns:a16="http://schemas.microsoft.com/office/drawing/2014/main" id="{E9FF30C3-11A5-4CBC-9BD0-132D953F38FE}"/>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02A00506-1A76-4416-882A-1609786FA787}"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25F8E41-6585-4036-AF91-C817C0E3E1AD}"/>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Times New Roman" panose="02020603050405020304" pitchFamily="18" charset="0"/>
              </a:defRPr>
            </a:lvl1pPr>
          </a:lstStyle>
          <a:p>
            <a:pPr>
              <a:defRPr/>
            </a:pPr>
            <a:endParaRPr lang="en-US"/>
          </a:p>
        </p:txBody>
      </p:sp>
      <p:sp>
        <p:nvSpPr>
          <p:cNvPr id="3" name="Date Placeholder 2">
            <a:extLst>
              <a:ext uri="{FF2B5EF4-FFF2-40B4-BE49-F238E27FC236}">
                <a16:creationId xmlns:a16="http://schemas.microsoft.com/office/drawing/2014/main" id="{479411AE-CD35-4F82-B87D-81C4A360853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Times New Roman" panose="02020603050405020304" pitchFamily="18" charset="0"/>
              </a:defRPr>
            </a:lvl1pPr>
          </a:lstStyle>
          <a:p>
            <a:pPr>
              <a:defRPr/>
            </a:pPr>
            <a:fld id="{72D7270E-EE1D-4B15-A6F1-AFC90B52F373}" type="datetime1">
              <a:rPr lang="en-US"/>
              <a:pPr>
                <a:defRPr/>
              </a:pPr>
              <a:t>3/28/2022</a:t>
            </a:fld>
            <a:endParaRPr lang="en-US"/>
          </a:p>
        </p:txBody>
      </p:sp>
      <p:sp>
        <p:nvSpPr>
          <p:cNvPr id="4" name="Slide Image Placeholder 3">
            <a:extLst>
              <a:ext uri="{FF2B5EF4-FFF2-40B4-BE49-F238E27FC236}">
                <a16:creationId xmlns:a16="http://schemas.microsoft.com/office/drawing/2014/main" id="{2C2803BE-2748-48B1-B671-214CF298587E}"/>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A1AEA651-B7CC-488E-BF33-B9DF09C95FAF}"/>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DF47976-166E-412F-ACD8-5E953F2CAF1E}"/>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Times New Roman" panose="02020603050405020304" pitchFamily="18" charset="0"/>
              </a:defRPr>
            </a:lvl1pPr>
          </a:lstStyle>
          <a:p>
            <a:pPr>
              <a:defRPr/>
            </a:pPr>
            <a:r>
              <a:rPr lang="en-US"/>
              <a:t>MET’s Bhujbal Knowledge City, Institute of Engineering </a:t>
            </a:r>
          </a:p>
        </p:txBody>
      </p:sp>
      <p:sp>
        <p:nvSpPr>
          <p:cNvPr id="7" name="Slide Number Placeholder 6">
            <a:extLst>
              <a:ext uri="{FF2B5EF4-FFF2-40B4-BE49-F238E27FC236}">
                <a16:creationId xmlns:a16="http://schemas.microsoft.com/office/drawing/2014/main" id="{7974A975-9966-4C73-AC58-C50B23B888A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29E9A927-2D4B-4546-8496-373F95D6F48E}" type="slidenum">
              <a:rPr lang="en-US" altLang="en-US"/>
              <a:pPr/>
              <a:t>‹#›</a:t>
            </a:fld>
            <a:endParaRPr lang="en-US" altLang="en-US"/>
          </a:p>
        </p:txBody>
      </p:sp>
    </p:spTree>
    <p:extLst>
      <p:ext uri="{BB962C8B-B14F-4D97-AF65-F5344CB8AC3E}">
        <p14:creationId xmlns:p14="http://schemas.microsoft.com/office/powerpoint/2010/main" val="690109344"/>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5E6414E8-43E9-4144-A57A-C12A8108753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46FB1C59-C17F-4D31-9B80-0E0C017413A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556" name="Slide Number Placeholder 3">
            <a:extLst>
              <a:ext uri="{FF2B5EF4-FFF2-40B4-BE49-F238E27FC236}">
                <a16:creationId xmlns:a16="http://schemas.microsoft.com/office/drawing/2014/main" id="{E7491F27-BA36-4B58-BCE0-F223F64691B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33580FEA-D70A-4937-BCA2-CD8FFD4E7889}" type="slidenum">
              <a:rPr lang="en-US" altLang="en-US"/>
              <a:pPr/>
              <a:t>1</a:t>
            </a:fld>
            <a:endParaRPr lang="en-US" altLang="en-US"/>
          </a:p>
        </p:txBody>
      </p:sp>
      <p:sp>
        <p:nvSpPr>
          <p:cNvPr id="2" name="Footer Placeholder 1">
            <a:extLst>
              <a:ext uri="{FF2B5EF4-FFF2-40B4-BE49-F238E27FC236}">
                <a16:creationId xmlns:a16="http://schemas.microsoft.com/office/drawing/2014/main" id="{31F22CBD-227E-4DD7-AF10-83D4A004C167}"/>
              </a:ext>
            </a:extLst>
          </p:cNvPr>
          <p:cNvSpPr>
            <a:spLocks noGrp="1"/>
          </p:cNvSpPr>
          <p:nvPr>
            <p:ph type="ftr" sz="quarter" idx="4"/>
          </p:nvPr>
        </p:nvSpPr>
        <p:spPr>
          <a:xfrm>
            <a:off x="0" y="8723869"/>
            <a:ext cx="4572000" cy="418543"/>
          </a:xfrm>
        </p:spPr>
        <p:txBody>
          <a:bodyPr/>
          <a:lstStyle/>
          <a:p>
            <a:pPr>
              <a:defRPr/>
            </a:pPr>
            <a:r>
              <a:rPr lang="en-US"/>
              <a:t>MET’s Bhujbal Knowledge City, Institute of Engineering </a:t>
            </a:r>
          </a:p>
        </p:txBody>
      </p:sp>
    </p:spTree>
    <p:extLst>
      <p:ext uri="{BB962C8B-B14F-4D97-AF65-F5344CB8AC3E}">
        <p14:creationId xmlns:p14="http://schemas.microsoft.com/office/powerpoint/2010/main" val="598489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3CFF712C-5946-4799-9BA5-1DF9583BEB7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A7BF1579-272A-48F6-83E1-D1B0028089D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81" name="Slide Number Placeholder 4">
            <a:extLst>
              <a:ext uri="{FF2B5EF4-FFF2-40B4-BE49-F238E27FC236}">
                <a16:creationId xmlns:a16="http://schemas.microsoft.com/office/drawing/2014/main" id="{E17CE086-A897-4D6D-9449-6EA82DC1EFE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2EF904BD-D16B-4F1B-B85A-FC6B4DBE8718}" type="slidenum">
              <a:rPr lang="en-US" altLang="en-US"/>
              <a:pPr/>
              <a:t>5</a:t>
            </a:fld>
            <a:endParaRPr lang="en-US" altLang="en-US"/>
          </a:p>
        </p:txBody>
      </p:sp>
      <p:sp>
        <p:nvSpPr>
          <p:cNvPr id="2" name="Footer Placeholder 1">
            <a:extLst>
              <a:ext uri="{FF2B5EF4-FFF2-40B4-BE49-F238E27FC236}">
                <a16:creationId xmlns:a16="http://schemas.microsoft.com/office/drawing/2014/main" id="{84C42B2B-EA40-4954-92A3-7708F13DE7B9}"/>
              </a:ext>
            </a:extLst>
          </p:cNvPr>
          <p:cNvSpPr>
            <a:spLocks noGrp="1"/>
          </p:cNvSpPr>
          <p:nvPr>
            <p:ph type="ftr" sz="quarter" idx="4"/>
          </p:nvPr>
        </p:nvSpPr>
        <p:spPr/>
        <p:txBody>
          <a:bodyPr/>
          <a:lstStyle/>
          <a:p>
            <a:pPr>
              <a:defRPr/>
            </a:pPr>
            <a:r>
              <a:rPr lang="en-US"/>
              <a:t>MET’s Bhujbal Knowledge City, Institute of Engineering </a:t>
            </a:r>
          </a:p>
        </p:txBody>
      </p:sp>
    </p:spTree>
    <p:extLst>
      <p:ext uri="{BB962C8B-B14F-4D97-AF65-F5344CB8AC3E}">
        <p14:creationId xmlns:p14="http://schemas.microsoft.com/office/powerpoint/2010/main" val="4356152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a:extLst>
              <a:ext uri="{FF2B5EF4-FFF2-40B4-BE49-F238E27FC236}">
                <a16:creationId xmlns:a16="http://schemas.microsoft.com/office/drawing/2014/main" id="{FEA564CD-6CC0-44B0-84B3-2022EEC616A7}"/>
              </a:ext>
            </a:extLst>
          </p:cNvPr>
          <p:cNvSpPr>
            <a:spLocks noGrp="1"/>
          </p:cNvSpPr>
          <p:nvPr>
            <p:ph type="dt" sz="half" idx="10"/>
          </p:nvPr>
        </p:nvSpPr>
        <p:spPr/>
        <p:txBody>
          <a:bodyPr/>
          <a:lstStyle>
            <a:lvl1pPr>
              <a:defRPr/>
            </a:lvl1pPr>
          </a:lstStyle>
          <a:p>
            <a:pPr>
              <a:defRPr/>
            </a:pPr>
            <a:fld id="{C523A5AA-FB2D-4C9E-967C-37856F5E9B41}" type="datetime3">
              <a:rPr lang="en-US" altLang="en-US" smtClean="0"/>
              <a:t>28 March 2022</a:t>
            </a:fld>
            <a:endParaRPr lang="en-US" altLang="en-US"/>
          </a:p>
        </p:txBody>
      </p:sp>
      <p:sp>
        <p:nvSpPr>
          <p:cNvPr id="5" name="Footer Placeholder 18">
            <a:extLst>
              <a:ext uri="{FF2B5EF4-FFF2-40B4-BE49-F238E27FC236}">
                <a16:creationId xmlns:a16="http://schemas.microsoft.com/office/drawing/2014/main" id="{5461BDAD-2160-452F-8613-F53F663F8290}"/>
              </a:ext>
            </a:extLst>
          </p:cNvPr>
          <p:cNvSpPr>
            <a:spLocks noGrp="1"/>
          </p:cNvSpPr>
          <p:nvPr>
            <p:ph type="ftr" sz="quarter" idx="11"/>
          </p:nvPr>
        </p:nvSpPr>
        <p:spPr/>
        <p:txBody>
          <a:bodyPr/>
          <a:lstStyle>
            <a:lvl1pPr>
              <a:defRPr/>
            </a:lvl1pPr>
          </a:lstStyle>
          <a:p>
            <a:pPr>
              <a:defRPr/>
            </a:pPr>
            <a:r>
              <a:rPr lang="en-US" altLang="en-US"/>
              <a:t>Project Title:-Smart System To Manage The Work Center in Company​.</a:t>
            </a:r>
          </a:p>
        </p:txBody>
      </p:sp>
      <p:sp>
        <p:nvSpPr>
          <p:cNvPr id="6" name="Slide Number Placeholder 26">
            <a:extLst>
              <a:ext uri="{FF2B5EF4-FFF2-40B4-BE49-F238E27FC236}">
                <a16:creationId xmlns:a16="http://schemas.microsoft.com/office/drawing/2014/main" id="{5EDE2450-E362-4378-9B97-74DCEAB5A546}"/>
              </a:ext>
            </a:extLst>
          </p:cNvPr>
          <p:cNvSpPr>
            <a:spLocks noGrp="1"/>
          </p:cNvSpPr>
          <p:nvPr>
            <p:ph type="sldNum" sz="quarter" idx="12"/>
          </p:nvPr>
        </p:nvSpPr>
        <p:spPr/>
        <p:txBody>
          <a:bodyPr/>
          <a:lstStyle>
            <a:lvl1pPr>
              <a:defRPr>
                <a:solidFill>
                  <a:srgbClr val="D1EAEE"/>
                </a:solidFill>
              </a:defRPr>
            </a:lvl1pPr>
          </a:lstStyle>
          <a:p>
            <a:fld id="{6BD5EBBF-E537-4F4C-AA96-1761CE95B640}" type="slidenum">
              <a:rPr lang="en-US" altLang="en-US"/>
              <a:pPr/>
              <a:t>‹#›</a:t>
            </a:fld>
            <a:endParaRPr lang="en-US" altLang="en-US"/>
          </a:p>
        </p:txBody>
      </p:sp>
    </p:spTree>
    <p:extLst>
      <p:ext uri="{BB962C8B-B14F-4D97-AF65-F5344CB8AC3E}">
        <p14:creationId xmlns:p14="http://schemas.microsoft.com/office/powerpoint/2010/main" val="1538083960"/>
      </p:ext>
    </p:extLst>
  </p:cSld>
  <p:clrMapOvr>
    <a:overrideClrMapping bg1="dk1" tx1="lt1" bg2="dk2" tx2="lt2" accent1="accent1" accent2="accent2" accent3="accent3" accent4="accent4" accent5="accent5" accent6="accent6" hlink="hlink" folHlink="folHlink"/>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500375F4-AE67-4766-BD1D-9CCA43564D53}"/>
              </a:ext>
            </a:extLst>
          </p:cNvPr>
          <p:cNvSpPr>
            <a:spLocks noGrp="1"/>
          </p:cNvSpPr>
          <p:nvPr>
            <p:ph type="dt" sz="half" idx="10"/>
          </p:nvPr>
        </p:nvSpPr>
        <p:spPr/>
        <p:txBody>
          <a:bodyPr/>
          <a:lstStyle>
            <a:lvl1pPr>
              <a:defRPr/>
            </a:lvl1pPr>
          </a:lstStyle>
          <a:p>
            <a:pPr>
              <a:defRPr/>
            </a:pPr>
            <a:fld id="{9B8A76E7-E714-488E-90EB-BA64C4E6E44A}" type="datetime3">
              <a:rPr lang="en-US" altLang="en-US" smtClean="0"/>
              <a:t>28 March 2022</a:t>
            </a:fld>
            <a:endParaRPr lang="en-US" altLang="en-US"/>
          </a:p>
        </p:txBody>
      </p:sp>
      <p:sp>
        <p:nvSpPr>
          <p:cNvPr id="5" name="Footer Placeholder 21">
            <a:extLst>
              <a:ext uri="{FF2B5EF4-FFF2-40B4-BE49-F238E27FC236}">
                <a16:creationId xmlns:a16="http://schemas.microsoft.com/office/drawing/2014/main" id="{AABF5035-E1B1-4497-BE67-51A4915032EE}"/>
              </a:ext>
            </a:extLst>
          </p:cNvPr>
          <p:cNvSpPr>
            <a:spLocks noGrp="1"/>
          </p:cNvSpPr>
          <p:nvPr>
            <p:ph type="ftr" sz="quarter" idx="11"/>
          </p:nvPr>
        </p:nvSpPr>
        <p:spPr/>
        <p:txBody>
          <a:bodyPr/>
          <a:lstStyle>
            <a:lvl1pPr>
              <a:defRPr/>
            </a:lvl1pPr>
          </a:lstStyle>
          <a:p>
            <a:pPr>
              <a:defRPr/>
            </a:pPr>
            <a:r>
              <a:rPr lang="en-US" altLang="en-US"/>
              <a:t>Project Title:-Smart System To Manage The Work Center in Company​.</a:t>
            </a:r>
          </a:p>
        </p:txBody>
      </p:sp>
      <p:sp>
        <p:nvSpPr>
          <p:cNvPr id="6" name="Slide Number Placeholder 17">
            <a:extLst>
              <a:ext uri="{FF2B5EF4-FFF2-40B4-BE49-F238E27FC236}">
                <a16:creationId xmlns:a16="http://schemas.microsoft.com/office/drawing/2014/main" id="{7415AD86-6EFC-4474-9B86-742AA1484E38}"/>
              </a:ext>
            </a:extLst>
          </p:cNvPr>
          <p:cNvSpPr>
            <a:spLocks noGrp="1"/>
          </p:cNvSpPr>
          <p:nvPr>
            <p:ph type="sldNum" sz="quarter" idx="12"/>
          </p:nvPr>
        </p:nvSpPr>
        <p:spPr/>
        <p:txBody>
          <a:bodyPr/>
          <a:lstStyle>
            <a:lvl1pPr>
              <a:defRPr/>
            </a:lvl1pPr>
          </a:lstStyle>
          <a:p>
            <a:fld id="{FA6BA757-C64D-4FF6-A3C2-9F49DF36AF62}" type="slidenum">
              <a:rPr lang="en-US" altLang="en-US"/>
              <a:pPr/>
              <a:t>‹#›</a:t>
            </a:fld>
            <a:endParaRPr lang="en-US" altLang="en-US"/>
          </a:p>
        </p:txBody>
      </p:sp>
    </p:spTree>
    <p:extLst>
      <p:ext uri="{BB962C8B-B14F-4D97-AF65-F5344CB8AC3E}">
        <p14:creationId xmlns:p14="http://schemas.microsoft.com/office/powerpoint/2010/main" val="401485331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709DEC7A-580C-47ED-B0E8-66A2A40AF06D}"/>
              </a:ext>
            </a:extLst>
          </p:cNvPr>
          <p:cNvSpPr>
            <a:spLocks noGrp="1"/>
          </p:cNvSpPr>
          <p:nvPr>
            <p:ph type="dt" sz="half" idx="10"/>
          </p:nvPr>
        </p:nvSpPr>
        <p:spPr/>
        <p:txBody>
          <a:bodyPr/>
          <a:lstStyle>
            <a:lvl1pPr>
              <a:defRPr/>
            </a:lvl1pPr>
          </a:lstStyle>
          <a:p>
            <a:pPr>
              <a:defRPr/>
            </a:pPr>
            <a:fld id="{AA4CC244-92FD-47A7-90A8-A9C45E3DB6A3}" type="datetime3">
              <a:rPr lang="en-US" altLang="en-US" smtClean="0"/>
              <a:t>28 March 2022</a:t>
            </a:fld>
            <a:endParaRPr lang="en-US" altLang="en-US"/>
          </a:p>
        </p:txBody>
      </p:sp>
      <p:sp>
        <p:nvSpPr>
          <p:cNvPr id="5" name="Footer Placeholder 21">
            <a:extLst>
              <a:ext uri="{FF2B5EF4-FFF2-40B4-BE49-F238E27FC236}">
                <a16:creationId xmlns:a16="http://schemas.microsoft.com/office/drawing/2014/main" id="{615C5136-4B42-45B2-9C9F-78A309C4548D}"/>
              </a:ext>
            </a:extLst>
          </p:cNvPr>
          <p:cNvSpPr>
            <a:spLocks noGrp="1"/>
          </p:cNvSpPr>
          <p:nvPr>
            <p:ph type="ftr" sz="quarter" idx="11"/>
          </p:nvPr>
        </p:nvSpPr>
        <p:spPr/>
        <p:txBody>
          <a:bodyPr/>
          <a:lstStyle>
            <a:lvl1pPr>
              <a:defRPr/>
            </a:lvl1pPr>
          </a:lstStyle>
          <a:p>
            <a:pPr>
              <a:defRPr/>
            </a:pPr>
            <a:r>
              <a:rPr lang="en-US" altLang="en-US"/>
              <a:t>Project Title:-Smart System To Manage The Work Center in Company​.</a:t>
            </a:r>
          </a:p>
        </p:txBody>
      </p:sp>
      <p:sp>
        <p:nvSpPr>
          <p:cNvPr id="6" name="Slide Number Placeholder 17">
            <a:extLst>
              <a:ext uri="{FF2B5EF4-FFF2-40B4-BE49-F238E27FC236}">
                <a16:creationId xmlns:a16="http://schemas.microsoft.com/office/drawing/2014/main" id="{76D7BD19-7412-4BF4-8343-C4208454D150}"/>
              </a:ext>
            </a:extLst>
          </p:cNvPr>
          <p:cNvSpPr>
            <a:spLocks noGrp="1"/>
          </p:cNvSpPr>
          <p:nvPr>
            <p:ph type="sldNum" sz="quarter" idx="12"/>
          </p:nvPr>
        </p:nvSpPr>
        <p:spPr/>
        <p:txBody>
          <a:bodyPr/>
          <a:lstStyle>
            <a:lvl1pPr>
              <a:defRPr/>
            </a:lvl1pPr>
          </a:lstStyle>
          <a:p>
            <a:fld id="{D105F701-1F2C-4C08-A46F-BFA51F20C8DA}" type="slidenum">
              <a:rPr lang="en-US" altLang="en-US"/>
              <a:pPr/>
              <a:t>‹#›</a:t>
            </a:fld>
            <a:endParaRPr lang="en-US" altLang="en-US"/>
          </a:p>
        </p:txBody>
      </p:sp>
    </p:spTree>
    <p:extLst>
      <p:ext uri="{BB962C8B-B14F-4D97-AF65-F5344CB8AC3E}">
        <p14:creationId xmlns:p14="http://schemas.microsoft.com/office/powerpoint/2010/main" val="190643405"/>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a:extLst>
              <a:ext uri="{FF2B5EF4-FFF2-40B4-BE49-F238E27FC236}">
                <a16:creationId xmlns:a16="http://schemas.microsoft.com/office/drawing/2014/main" id="{FEA564CD-6CC0-44B0-84B3-2022EEC616A7}"/>
              </a:ext>
            </a:extLst>
          </p:cNvPr>
          <p:cNvSpPr>
            <a:spLocks noGrp="1"/>
          </p:cNvSpPr>
          <p:nvPr>
            <p:ph type="dt" sz="half" idx="10"/>
          </p:nvPr>
        </p:nvSpPr>
        <p:spPr/>
        <p:txBody>
          <a:bodyPr/>
          <a:lstStyle>
            <a:lvl1pPr>
              <a:defRPr/>
            </a:lvl1pPr>
          </a:lstStyle>
          <a:p>
            <a:pPr>
              <a:defRPr/>
            </a:pPr>
            <a:fld id="{01A77A27-4063-4001-88B0-94C0AD0F0DBC}" type="datetime3">
              <a:rPr lang="en-US" altLang="en-US" smtClean="0"/>
              <a:t>28 March 2022</a:t>
            </a:fld>
            <a:endParaRPr lang="en-US" altLang="en-US"/>
          </a:p>
        </p:txBody>
      </p:sp>
      <p:sp>
        <p:nvSpPr>
          <p:cNvPr id="5" name="Footer Placeholder 18">
            <a:extLst>
              <a:ext uri="{FF2B5EF4-FFF2-40B4-BE49-F238E27FC236}">
                <a16:creationId xmlns:a16="http://schemas.microsoft.com/office/drawing/2014/main" id="{5461BDAD-2160-452F-8613-F53F663F8290}"/>
              </a:ext>
            </a:extLst>
          </p:cNvPr>
          <p:cNvSpPr>
            <a:spLocks noGrp="1"/>
          </p:cNvSpPr>
          <p:nvPr>
            <p:ph type="ftr" sz="quarter" idx="11"/>
          </p:nvPr>
        </p:nvSpPr>
        <p:spPr/>
        <p:txBody>
          <a:bodyPr/>
          <a:lstStyle>
            <a:lvl1pPr>
              <a:defRPr/>
            </a:lvl1pPr>
          </a:lstStyle>
          <a:p>
            <a:pPr>
              <a:defRPr/>
            </a:pPr>
            <a:r>
              <a:rPr lang="en-US" altLang="en-US"/>
              <a:t>Project Title:-Smart System To Manage The Work Center in Company​.</a:t>
            </a:r>
          </a:p>
        </p:txBody>
      </p:sp>
      <p:sp>
        <p:nvSpPr>
          <p:cNvPr id="6" name="Slide Number Placeholder 26">
            <a:extLst>
              <a:ext uri="{FF2B5EF4-FFF2-40B4-BE49-F238E27FC236}">
                <a16:creationId xmlns:a16="http://schemas.microsoft.com/office/drawing/2014/main" id="{5EDE2450-E362-4378-9B97-74DCEAB5A546}"/>
              </a:ext>
            </a:extLst>
          </p:cNvPr>
          <p:cNvSpPr>
            <a:spLocks noGrp="1"/>
          </p:cNvSpPr>
          <p:nvPr>
            <p:ph type="sldNum" sz="quarter" idx="12"/>
          </p:nvPr>
        </p:nvSpPr>
        <p:spPr/>
        <p:txBody>
          <a:bodyPr/>
          <a:lstStyle>
            <a:lvl1pPr>
              <a:defRPr>
                <a:solidFill>
                  <a:srgbClr val="D1EAEE"/>
                </a:solidFill>
              </a:defRPr>
            </a:lvl1pPr>
          </a:lstStyle>
          <a:p>
            <a:fld id="{6BD5EBBF-E537-4F4C-AA96-1761CE95B640}" type="slidenum">
              <a:rPr lang="en-US" altLang="en-US"/>
              <a:pPr/>
              <a:t>‹#›</a:t>
            </a:fld>
            <a:endParaRPr lang="en-US" altLang="en-US"/>
          </a:p>
        </p:txBody>
      </p:sp>
    </p:spTree>
    <p:extLst>
      <p:ext uri="{BB962C8B-B14F-4D97-AF65-F5344CB8AC3E}">
        <p14:creationId xmlns:p14="http://schemas.microsoft.com/office/powerpoint/2010/main" val="1538083960"/>
      </p:ext>
    </p:extLst>
  </p:cSld>
  <p:clrMapOvr>
    <a:overrideClrMapping bg1="dk1" tx1="lt1" bg2="dk2" tx2="lt2" accent1="accent1" accent2="accent2" accent3="accent3" accent4="accent4" accent5="accent5" accent6="accent6" hlink="hlink" folHlink="folHlink"/>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37B219C4-43FF-4AAA-9C07-AAD0BF240790}"/>
              </a:ext>
            </a:extLst>
          </p:cNvPr>
          <p:cNvSpPr>
            <a:spLocks noGrp="1"/>
          </p:cNvSpPr>
          <p:nvPr>
            <p:ph type="dt" sz="half" idx="10"/>
          </p:nvPr>
        </p:nvSpPr>
        <p:spPr/>
        <p:txBody>
          <a:bodyPr/>
          <a:lstStyle>
            <a:lvl1pPr>
              <a:defRPr/>
            </a:lvl1pPr>
          </a:lstStyle>
          <a:p>
            <a:pPr>
              <a:defRPr/>
            </a:pPr>
            <a:fld id="{2C27554D-0489-49A0-94C3-EDEC157E47F2}" type="datetime3">
              <a:rPr lang="en-US" altLang="en-US" smtClean="0"/>
              <a:t>28 March 2022</a:t>
            </a:fld>
            <a:endParaRPr lang="en-US" altLang="en-US"/>
          </a:p>
        </p:txBody>
      </p:sp>
      <p:sp>
        <p:nvSpPr>
          <p:cNvPr id="5" name="Footer Placeholder 21">
            <a:extLst>
              <a:ext uri="{FF2B5EF4-FFF2-40B4-BE49-F238E27FC236}">
                <a16:creationId xmlns:a16="http://schemas.microsoft.com/office/drawing/2014/main" id="{0B4625D5-4B9D-4B5D-BC00-77BB6549BBE7}"/>
              </a:ext>
            </a:extLst>
          </p:cNvPr>
          <p:cNvSpPr>
            <a:spLocks noGrp="1"/>
          </p:cNvSpPr>
          <p:nvPr>
            <p:ph type="ftr" sz="quarter" idx="11"/>
          </p:nvPr>
        </p:nvSpPr>
        <p:spPr/>
        <p:txBody>
          <a:bodyPr/>
          <a:lstStyle>
            <a:lvl1pPr>
              <a:defRPr/>
            </a:lvl1pPr>
          </a:lstStyle>
          <a:p>
            <a:pPr>
              <a:defRPr/>
            </a:pPr>
            <a:r>
              <a:rPr lang="en-US" altLang="en-US"/>
              <a:t>Project Title:-Smart System To Manage The Work Center in Company​.</a:t>
            </a:r>
          </a:p>
        </p:txBody>
      </p:sp>
      <p:sp>
        <p:nvSpPr>
          <p:cNvPr id="6" name="Slide Number Placeholder 17">
            <a:extLst>
              <a:ext uri="{FF2B5EF4-FFF2-40B4-BE49-F238E27FC236}">
                <a16:creationId xmlns:a16="http://schemas.microsoft.com/office/drawing/2014/main" id="{AE27F353-0089-4661-9796-521690FCF0CB}"/>
              </a:ext>
            </a:extLst>
          </p:cNvPr>
          <p:cNvSpPr>
            <a:spLocks noGrp="1"/>
          </p:cNvSpPr>
          <p:nvPr>
            <p:ph type="sldNum" sz="quarter" idx="12"/>
          </p:nvPr>
        </p:nvSpPr>
        <p:spPr/>
        <p:txBody>
          <a:bodyPr/>
          <a:lstStyle>
            <a:lvl1pPr>
              <a:defRPr/>
            </a:lvl1pPr>
          </a:lstStyle>
          <a:p>
            <a:fld id="{D3119043-09E8-4412-87CB-064570AD6F8E}" type="slidenum">
              <a:rPr lang="en-US" altLang="en-US"/>
              <a:pPr/>
              <a:t>‹#›</a:t>
            </a:fld>
            <a:endParaRPr lang="en-US" altLang="en-US"/>
          </a:p>
        </p:txBody>
      </p:sp>
    </p:spTree>
    <p:extLst>
      <p:ext uri="{BB962C8B-B14F-4D97-AF65-F5344CB8AC3E}">
        <p14:creationId xmlns:p14="http://schemas.microsoft.com/office/powerpoint/2010/main" val="2940834392"/>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a:extLst>
              <a:ext uri="{FF2B5EF4-FFF2-40B4-BE49-F238E27FC236}">
                <a16:creationId xmlns:a16="http://schemas.microsoft.com/office/drawing/2014/main" id="{DE4C7452-2271-4AAA-9D73-B0E3C398F497}"/>
              </a:ext>
            </a:extLst>
          </p:cNvPr>
          <p:cNvSpPr>
            <a:spLocks noGrp="1"/>
          </p:cNvSpPr>
          <p:nvPr>
            <p:ph type="dt" sz="half" idx="10"/>
          </p:nvPr>
        </p:nvSpPr>
        <p:spPr/>
        <p:txBody>
          <a:bodyPr/>
          <a:lstStyle>
            <a:lvl1pPr>
              <a:defRPr/>
            </a:lvl1pPr>
          </a:lstStyle>
          <a:p>
            <a:pPr>
              <a:defRPr/>
            </a:pPr>
            <a:fld id="{042E1AC8-924A-43A2-AF2B-2C4EF378FDE7}" type="datetime3">
              <a:rPr lang="en-US" altLang="en-US" smtClean="0"/>
              <a:t>28 March 2022</a:t>
            </a:fld>
            <a:endParaRPr lang="en-US" altLang="en-US"/>
          </a:p>
        </p:txBody>
      </p:sp>
      <p:sp>
        <p:nvSpPr>
          <p:cNvPr id="5" name="Footer Placeholder 4">
            <a:extLst>
              <a:ext uri="{FF2B5EF4-FFF2-40B4-BE49-F238E27FC236}">
                <a16:creationId xmlns:a16="http://schemas.microsoft.com/office/drawing/2014/main" id="{20D4A737-4F66-4555-AEDB-82F16C4692A6}"/>
              </a:ext>
            </a:extLst>
          </p:cNvPr>
          <p:cNvSpPr>
            <a:spLocks noGrp="1"/>
          </p:cNvSpPr>
          <p:nvPr>
            <p:ph type="ftr" sz="quarter" idx="11"/>
          </p:nvPr>
        </p:nvSpPr>
        <p:spPr/>
        <p:txBody>
          <a:bodyPr/>
          <a:lstStyle>
            <a:lvl1pPr>
              <a:defRPr/>
            </a:lvl1pPr>
          </a:lstStyle>
          <a:p>
            <a:pPr>
              <a:defRPr/>
            </a:pPr>
            <a:r>
              <a:rPr lang="en-US" altLang="en-US"/>
              <a:t>Project Title:-Smart System To Manage The Work Center in Company​.</a:t>
            </a:r>
          </a:p>
        </p:txBody>
      </p:sp>
      <p:sp>
        <p:nvSpPr>
          <p:cNvPr id="6" name="Slide Number Placeholder 5">
            <a:extLst>
              <a:ext uri="{FF2B5EF4-FFF2-40B4-BE49-F238E27FC236}">
                <a16:creationId xmlns:a16="http://schemas.microsoft.com/office/drawing/2014/main" id="{07FDB0FB-3C01-4600-96B2-C44FB2636ADA}"/>
              </a:ext>
            </a:extLst>
          </p:cNvPr>
          <p:cNvSpPr>
            <a:spLocks noGrp="1"/>
          </p:cNvSpPr>
          <p:nvPr>
            <p:ph type="sldNum" sz="quarter" idx="12"/>
          </p:nvPr>
        </p:nvSpPr>
        <p:spPr/>
        <p:txBody>
          <a:bodyPr/>
          <a:lstStyle>
            <a:lvl1pPr>
              <a:defRPr>
                <a:solidFill>
                  <a:srgbClr val="D1EAEE"/>
                </a:solidFill>
              </a:defRPr>
            </a:lvl1pPr>
          </a:lstStyle>
          <a:p>
            <a:fld id="{1AAFA81A-F0E3-4608-8097-D659791DFE5C}" type="slidenum">
              <a:rPr lang="en-US" altLang="en-US"/>
              <a:pPr/>
              <a:t>‹#›</a:t>
            </a:fld>
            <a:endParaRPr lang="en-US" altLang="en-US"/>
          </a:p>
        </p:txBody>
      </p:sp>
    </p:spTree>
    <p:extLst>
      <p:ext uri="{BB962C8B-B14F-4D97-AF65-F5344CB8AC3E}">
        <p14:creationId xmlns:p14="http://schemas.microsoft.com/office/powerpoint/2010/main" val="3901435932"/>
      </p:ext>
    </p:extLst>
  </p:cSld>
  <p:clrMapOvr>
    <a:overrideClrMapping bg1="dk1" tx1="lt1" bg2="dk2" tx2="lt2" accent1="accent1" accent2="accent2" accent3="accent3" accent4="accent4" accent5="accent5" accent6="accent6" hlink="hlink" folHlink="folHlink"/>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a:extLst>
              <a:ext uri="{FF2B5EF4-FFF2-40B4-BE49-F238E27FC236}">
                <a16:creationId xmlns:a16="http://schemas.microsoft.com/office/drawing/2014/main" id="{69E736DD-0146-4224-ADD1-9F1EDD01BFEF}"/>
              </a:ext>
            </a:extLst>
          </p:cNvPr>
          <p:cNvSpPr>
            <a:spLocks noGrp="1"/>
          </p:cNvSpPr>
          <p:nvPr>
            <p:ph type="dt" sz="half" idx="10"/>
          </p:nvPr>
        </p:nvSpPr>
        <p:spPr/>
        <p:txBody>
          <a:bodyPr/>
          <a:lstStyle>
            <a:lvl1pPr>
              <a:defRPr/>
            </a:lvl1pPr>
          </a:lstStyle>
          <a:p>
            <a:pPr>
              <a:defRPr/>
            </a:pPr>
            <a:fld id="{4EFD77F0-3AD4-4EF2-8C76-5BF489853730}" type="datetime3">
              <a:rPr lang="en-US" altLang="en-US" smtClean="0"/>
              <a:t>28 March 2022</a:t>
            </a:fld>
            <a:endParaRPr lang="en-US" altLang="en-US"/>
          </a:p>
        </p:txBody>
      </p:sp>
      <p:sp>
        <p:nvSpPr>
          <p:cNvPr id="6" name="Footer Placeholder 21">
            <a:extLst>
              <a:ext uri="{FF2B5EF4-FFF2-40B4-BE49-F238E27FC236}">
                <a16:creationId xmlns:a16="http://schemas.microsoft.com/office/drawing/2014/main" id="{A5DB9003-3C81-4425-A61B-541E1BA5AAED}"/>
              </a:ext>
            </a:extLst>
          </p:cNvPr>
          <p:cNvSpPr>
            <a:spLocks noGrp="1"/>
          </p:cNvSpPr>
          <p:nvPr>
            <p:ph type="ftr" sz="quarter" idx="11"/>
          </p:nvPr>
        </p:nvSpPr>
        <p:spPr/>
        <p:txBody>
          <a:bodyPr/>
          <a:lstStyle>
            <a:lvl1pPr>
              <a:defRPr/>
            </a:lvl1pPr>
          </a:lstStyle>
          <a:p>
            <a:pPr>
              <a:defRPr/>
            </a:pPr>
            <a:r>
              <a:rPr lang="en-US" altLang="en-US"/>
              <a:t>Project Title:-Smart System To Manage The Work Center in Company​.</a:t>
            </a:r>
          </a:p>
        </p:txBody>
      </p:sp>
      <p:sp>
        <p:nvSpPr>
          <p:cNvPr id="7" name="Slide Number Placeholder 17">
            <a:extLst>
              <a:ext uri="{FF2B5EF4-FFF2-40B4-BE49-F238E27FC236}">
                <a16:creationId xmlns:a16="http://schemas.microsoft.com/office/drawing/2014/main" id="{8FA9E6BA-81A2-46B6-BB81-A812408D78A8}"/>
              </a:ext>
            </a:extLst>
          </p:cNvPr>
          <p:cNvSpPr>
            <a:spLocks noGrp="1"/>
          </p:cNvSpPr>
          <p:nvPr>
            <p:ph type="sldNum" sz="quarter" idx="12"/>
          </p:nvPr>
        </p:nvSpPr>
        <p:spPr/>
        <p:txBody>
          <a:bodyPr/>
          <a:lstStyle>
            <a:lvl1pPr>
              <a:defRPr/>
            </a:lvl1pPr>
          </a:lstStyle>
          <a:p>
            <a:fld id="{A4B938FA-64A8-4487-A38E-0EAA1A117057}" type="slidenum">
              <a:rPr lang="en-US" altLang="en-US"/>
              <a:pPr/>
              <a:t>‹#›</a:t>
            </a:fld>
            <a:endParaRPr lang="en-US" altLang="en-US"/>
          </a:p>
        </p:txBody>
      </p:sp>
    </p:spTree>
    <p:extLst>
      <p:ext uri="{BB962C8B-B14F-4D97-AF65-F5344CB8AC3E}">
        <p14:creationId xmlns:p14="http://schemas.microsoft.com/office/powerpoint/2010/main" val="664550143"/>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a:extLst>
              <a:ext uri="{FF2B5EF4-FFF2-40B4-BE49-F238E27FC236}">
                <a16:creationId xmlns:a16="http://schemas.microsoft.com/office/drawing/2014/main" id="{EF3555E5-DECA-4142-9B60-07C071571D5D}"/>
              </a:ext>
            </a:extLst>
          </p:cNvPr>
          <p:cNvSpPr>
            <a:spLocks noGrp="1"/>
          </p:cNvSpPr>
          <p:nvPr>
            <p:ph type="dt" sz="half" idx="10"/>
          </p:nvPr>
        </p:nvSpPr>
        <p:spPr/>
        <p:txBody>
          <a:bodyPr/>
          <a:lstStyle>
            <a:lvl1pPr>
              <a:defRPr/>
            </a:lvl1pPr>
          </a:lstStyle>
          <a:p>
            <a:pPr>
              <a:defRPr/>
            </a:pPr>
            <a:fld id="{07AAF1CE-F4E2-4707-96BE-0526EC3C4FE9}" type="datetime3">
              <a:rPr lang="en-US" altLang="en-US" smtClean="0"/>
              <a:t>28 March 2022</a:t>
            </a:fld>
            <a:endParaRPr lang="en-US" altLang="en-US"/>
          </a:p>
        </p:txBody>
      </p:sp>
      <p:sp>
        <p:nvSpPr>
          <p:cNvPr id="8" name="Footer Placeholder 21">
            <a:extLst>
              <a:ext uri="{FF2B5EF4-FFF2-40B4-BE49-F238E27FC236}">
                <a16:creationId xmlns:a16="http://schemas.microsoft.com/office/drawing/2014/main" id="{ECD02B02-FC09-4115-862F-A7F16491D3B9}"/>
              </a:ext>
            </a:extLst>
          </p:cNvPr>
          <p:cNvSpPr>
            <a:spLocks noGrp="1"/>
          </p:cNvSpPr>
          <p:nvPr>
            <p:ph type="ftr" sz="quarter" idx="11"/>
          </p:nvPr>
        </p:nvSpPr>
        <p:spPr/>
        <p:txBody>
          <a:bodyPr/>
          <a:lstStyle>
            <a:lvl1pPr>
              <a:defRPr/>
            </a:lvl1pPr>
          </a:lstStyle>
          <a:p>
            <a:pPr>
              <a:defRPr/>
            </a:pPr>
            <a:r>
              <a:rPr lang="en-US" altLang="en-US"/>
              <a:t>Project Title:-Smart System To Manage The Work Center in Company​.</a:t>
            </a:r>
          </a:p>
        </p:txBody>
      </p:sp>
      <p:sp>
        <p:nvSpPr>
          <p:cNvPr id="9" name="Slide Number Placeholder 17">
            <a:extLst>
              <a:ext uri="{FF2B5EF4-FFF2-40B4-BE49-F238E27FC236}">
                <a16:creationId xmlns:a16="http://schemas.microsoft.com/office/drawing/2014/main" id="{F840888C-E7BE-41AD-9E86-E19ED5FB583A}"/>
              </a:ext>
            </a:extLst>
          </p:cNvPr>
          <p:cNvSpPr>
            <a:spLocks noGrp="1"/>
          </p:cNvSpPr>
          <p:nvPr>
            <p:ph type="sldNum" sz="quarter" idx="12"/>
          </p:nvPr>
        </p:nvSpPr>
        <p:spPr/>
        <p:txBody>
          <a:bodyPr/>
          <a:lstStyle>
            <a:lvl1pPr>
              <a:defRPr/>
            </a:lvl1pPr>
          </a:lstStyle>
          <a:p>
            <a:fld id="{0AE73DA8-7C70-4B58-B660-917A609BD65B}" type="slidenum">
              <a:rPr lang="en-US" altLang="en-US"/>
              <a:pPr/>
              <a:t>‹#›</a:t>
            </a:fld>
            <a:endParaRPr lang="en-US" altLang="en-US"/>
          </a:p>
        </p:txBody>
      </p:sp>
    </p:spTree>
    <p:extLst>
      <p:ext uri="{BB962C8B-B14F-4D97-AF65-F5344CB8AC3E}">
        <p14:creationId xmlns:p14="http://schemas.microsoft.com/office/powerpoint/2010/main" val="1812792158"/>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a:extLst>
              <a:ext uri="{FF2B5EF4-FFF2-40B4-BE49-F238E27FC236}">
                <a16:creationId xmlns:a16="http://schemas.microsoft.com/office/drawing/2014/main" id="{44C1483E-98FE-4CE2-A6F0-1E5BF7DE469F}"/>
              </a:ext>
            </a:extLst>
          </p:cNvPr>
          <p:cNvSpPr>
            <a:spLocks noGrp="1"/>
          </p:cNvSpPr>
          <p:nvPr>
            <p:ph type="dt" sz="half" idx="10"/>
          </p:nvPr>
        </p:nvSpPr>
        <p:spPr/>
        <p:txBody>
          <a:bodyPr/>
          <a:lstStyle>
            <a:lvl1pPr>
              <a:defRPr/>
            </a:lvl1pPr>
          </a:lstStyle>
          <a:p>
            <a:pPr>
              <a:defRPr/>
            </a:pPr>
            <a:fld id="{69EDF7DE-959F-4DC7-BD3A-9AB412BE7385}" type="datetime3">
              <a:rPr lang="en-US" altLang="en-US" smtClean="0"/>
              <a:t>28 March 2022</a:t>
            </a:fld>
            <a:endParaRPr lang="en-US" altLang="en-US"/>
          </a:p>
        </p:txBody>
      </p:sp>
      <p:sp>
        <p:nvSpPr>
          <p:cNvPr id="4" name="Footer Placeholder 21">
            <a:extLst>
              <a:ext uri="{FF2B5EF4-FFF2-40B4-BE49-F238E27FC236}">
                <a16:creationId xmlns:a16="http://schemas.microsoft.com/office/drawing/2014/main" id="{6FC4FA02-B7EE-4C43-999D-126C1585091F}"/>
              </a:ext>
            </a:extLst>
          </p:cNvPr>
          <p:cNvSpPr>
            <a:spLocks noGrp="1"/>
          </p:cNvSpPr>
          <p:nvPr>
            <p:ph type="ftr" sz="quarter" idx="11"/>
          </p:nvPr>
        </p:nvSpPr>
        <p:spPr/>
        <p:txBody>
          <a:bodyPr/>
          <a:lstStyle>
            <a:lvl1pPr>
              <a:defRPr/>
            </a:lvl1pPr>
          </a:lstStyle>
          <a:p>
            <a:pPr>
              <a:defRPr/>
            </a:pPr>
            <a:r>
              <a:rPr lang="en-US" altLang="en-US"/>
              <a:t>Project Title:-Smart System To Manage The Work Center in Company​.</a:t>
            </a:r>
          </a:p>
        </p:txBody>
      </p:sp>
      <p:sp>
        <p:nvSpPr>
          <p:cNvPr id="5" name="Slide Number Placeholder 17">
            <a:extLst>
              <a:ext uri="{FF2B5EF4-FFF2-40B4-BE49-F238E27FC236}">
                <a16:creationId xmlns:a16="http://schemas.microsoft.com/office/drawing/2014/main" id="{FDD0ABAC-78D5-4EC5-9C20-FA299AA75D2E}"/>
              </a:ext>
            </a:extLst>
          </p:cNvPr>
          <p:cNvSpPr>
            <a:spLocks noGrp="1"/>
          </p:cNvSpPr>
          <p:nvPr>
            <p:ph type="sldNum" sz="quarter" idx="12"/>
          </p:nvPr>
        </p:nvSpPr>
        <p:spPr/>
        <p:txBody>
          <a:bodyPr/>
          <a:lstStyle>
            <a:lvl1pPr>
              <a:defRPr/>
            </a:lvl1pPr>
          </a:lstStyle>
          <a:p>
            <a:fld id="{D2E50588-1C30-46E6-AB60-E16D6D72C6B9}" type="slidenum">
              <a:rPr lang="en-US" altLang="en-US"/>
              <a:pPr/>
              <a:t>‹#›</a:t>
            </a:fld>
            <a:endParaRPr lang="en-US" altLang="en-US"/>
          </a:p>
        </p:txBody>
      </p:sp>
    </p:spTree>
    <p:extLst>
      <p:ext uri="{BB962C8B-B14F-4D97-AF65-F5344CB8AC3E}">
        <p14:creationId xmlns:p14="http://schemas.microsoft.com/office/powerpoint/2010/main" val="1729614166"/>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a16="http://schemas.microsoft.com/office/drawing/2014/main" id="{DE480535-4BA4-4320-B4AE-2DD5E3FBF1F4}"/>
              </a:ext>
            </a:extLst>
          </p:cNvPr>
          <p:cNvSpPr>
            <a:spLocks noGrp="1"/>
          </p:cNvSpPr>
          <p:nvPr>
            <p:ph type="dt" sz="half" idx="10"/>
          </p:nvPr>
        </p:nvSpPr>
        <p:spPr/>
        <p:txBody>
          <a:bodyPr/>
          <a:lstStyle>
            <a:lvl1pPr>
              <a:defRPr/>
            </a:lvl1pPr>
          </a:lstStyle>
          <a:p>
            <a:pPr>
              <a:defRPr/>
            </a:pPr>
            <a:fld id="{7501A85D-5752-4E12-839B-48216D2EB664}" type="datetime3">
              <a:rPr lang="en-US" altLang="en-US" smtClean="0"/>
              <a:t>28 March 2022</a:t>
            </a:fld>
            <a:endParaRPr lang="en-US" altLang="en-US"/>
          </a:p>
        </p:txBody>
      </p:sp>
      <p:sp>
        <p:nvSpPr>
          <p:cNvPr id="3" name="Footer Placeholder 21">
            <a:extLst>
              <a:ext uri="{FF2B5EF4-FFF2-40B4-BE49-F238E27FC236}">
                <a16:creationId xmlns:a16="http://schemas.microsoft.com/office/drawing/2014/main" id="{F53C173C-AAFE-4E36-AC24-79B11F66D1B9}"/>
              </a:ext>
            </a:extLst>
          </p:cNvPr>
          <p:cNvSpPr>
            <a:spLocks noGrp="1"/>
          </p:cNvSpPr>
          <p:nvPr>
            <p:ph type="ftr" sz="quarter" idx="11"/>
          </p:nvPr>
        </p:nvSpPr>
        <p:spPr/>
        <p:txBody>
          <a:bodyPr/>
          <a:lstStyle>
            <a:lvl1pPr>
              <a:defRPr/>
            </a:lvl1pPr>
          </a:lstStyle>
          <a:p>
            <a:pPr>
              <a:defRPr/>
            </a:pPr>
            <a:r>
              <a:rPr lang="en-US" altLang="en-US"/>
              <a:t>Project Title:-Smart System To Manage The Work Center in Company​.</a:t>
            </a:r>
          </a:p>
        </p:txBody>
      </p:sp>
      <p:sp>
        <p:nvSpPr>
          <p:cNvPr id="4" name="Slide Number Placeholder 17">
            <a:extLst>
              <a:ext uri="{FF2B5EF4-FFF2-40B4-BE49-F238E27FC236}">
                <a16:creationId xmlns:a16="http://schemas.microsoft.com/office/drawing/2014/main" id="{B23D206E-5FD6-42CF-A759-C981A14B1449}"/>
              </a:ext>
            </a:extLst>
          </p:cNvPr>
          <p:cNvSpPr>
            <a:spLocks noGrp="1"/>
          </p:cNvSpPr>
          <p:nvPr>
            <p:ph type="sldNum" sz="quarter" idx="12"/>
          </p:nvPr>
        </p:nvSpPr>
        <p:spPr/>
        <p:txBody>
          <a:bodyPr/>
          <a:lstStyle>
            <a:lvl1pPr>
              <a:defRPr/>
            </a:lvl1pPr>
          </a:lstStyle>
          <a:p>
            <a:fld id="{6D26E08B-9ECE-481B-91B3-D4BAD0762E92}" type="slidenum">
              <a:rPr lang="en-US" altLang="en-US"/>
              <a:pPr/>
              <a:t>‹#›</a:t>
            </a:fld>
            <a:endParaRPr lang="en-US" altLang="en-US"/>
          </a:p>
        </p:txBody>
      </p:sp>
    </p:spTree>
    <p:extLst>
      <p:ext uri="{BB962C8B-B14F-4D97-AF65-F5344CB8AC3E}">
        <p14:creationId xmlns:p14="http://schemas.microsoft.com/office/powerpoint/2010/main" val="3410577454"/>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a:extLst>
              <a:ext uri="{FF2B5EF4-FFF2-40B4-BE49-F238E27FC236}">
                <a16:creationId xmlns:a16="http://schemas.microsoft.com/office/drawing/2014/main" id="{7A666772-6C0D-415D-9092-659E687268C5}"/>
              </a:ext>
            </a:extLst>
          </p:cNvPr>
          <p:cNvSpPr>
            <a:spLocks noGrp="1"/>
          </p:cNvSpPr>
          <p:nvPr>
            <p:ph type="dt" sz="half" idx="10"/>
          </p:nvPr>
        </p:nvSpPr>
        <p:spPr/>
        <p:txBody>
          <a:bodyPr/>
          <a:lstStyle>
            <a:lvl1pPr>
              <a:defRPr/>
            </a:lvl1pPr>
          </a:lstStyle>
          <a:p>
            <a:pPr>
              <a:defRPr/>
            </a:pPr>
            <a:fld id="{C9114F07-911B-4021-B2DB-8AF826BAF693}" type="datetime3">
              <a:rPr lang="en-US" altLang="en-US" smtClean="0"/>
              <a:t>28 March 2022</a:t>
            </a:fld>
            <a:endParaRPr lang="en-US" altLang="en-US"/>
          </a:p>
        </p:txBody>
      </p:sp>
      <p:sp>
        <p:nvSpPr>
          <p:cNvPr id="6" name="Footer Placeholder 21">
            <a:extLst>
              <a:ext uri="{FF2B5EF4-FFF2-40B4-BE49-F238E27FC236}">
                <a16:creationId xmlns:a16="http://schemas.microsoft.com/office/drawing/2014/main" id="{C041D678-DA0C-4820-91C7-E5DB7056AE7B}"/>
              </a:ext>
            </a:extLst>
          </p:cNvPr>
          <p:cNvSpPr>
            <a:spLocks noGrp="1"/>
          </p:cNvSpPr>
          <p:nvPr>
            <p:ph type="ftr" sz="quarter" idx="11"/>
          </p:nvPr>
        </p:nvSpPr>
        <p:spPr/>
        <p:txBody>
          <a:bodyPr/>
          <a:lstStyle>
            <a:lvl1pPr>
              <a:defRPr/>
            </a:lvl1pPr>
          </a:lstStyle>
          <a:p>
            <a:pPr>
              <a:defRPr/>
            </a:pPr>
            <a:r>
              <a:rPr lang="en-US" altLang="en-US"/>
              <a:t>Project Title:-Smart System To Manage The Work Center in Company​.</a:t>
            </a:r>
          </a:p>
        </p:txBody>
      </p:sp>
      <p:sp>
        <p:nvSpPr>
          <p:cNvPr id="7" name="Slide Number Placeholder 17">
            <a:extLst>
              <a:ext uri="{FF2B5EF4-FFF2-40B4-BE49-F238E27FC236}">
                <a16:creationId xmlns:a16="http://schemas.microsoft.com/office/drawing/2014/main" id="{7A273908-062B-4566-BD79-CF80BB5CED5F}"/>
              </a:ext>
            </a:extLst>
          </p:cNvPr>
          <p:cNvSpPr>
            <a:spLocks noGrp="1"/>
          </p:cNvSpPr>
          <p:nvPr>
            <p:ph type="sldNum" sz="quarter" idx="12"/>
          </p:nvPr>
        </p:nvSpPr>
        <p:spPr/>
        <p:txBody>
          <a:bodyPr/>
          <a:lstStyle>
            <a:lvl1pPr>
              <a:defRPr/>
            </a:lvl1pPr>
          </a:lstStyle>
          <a:p>
            <a:fld id="{FB18932C-0699-4E1C-82F0-DCE6D3E6832D}" type="slidenum">
              <a:rPr lang="en-US" altLang="en-US"/>
              <a:pPr/>
              <a:t>‹#›</a:t>
            </a:fld>
            <a:endParaRPr lang="en-US" altLang="en-US"/>
          </a:p>
        </p:txBody>
      </p:sp>
    </p:spTree>
    <p:extLst>
      <p:ext uri="{BB962C8B-B14F-4D97-AF65-F5344CB8AC3E}">
        <p14:creationId xmlns:p14="http://schemas.microsoft.com/office/powerpoint/2010/main" val="3978244929"/>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37B219C4-43FF-4AAA-9C07-AAD0BF240790}"/>
              </a:ext>
            </a:extLst>
          </p:cNvPr>
          <p:cNvSpPr>
            <a:spLocks noGrp="1"/>
          </p:cNvSpPr>
          <p:nvPr>
            <p:ph type="dt" sz="half" idx="10"/>
          </p:nvPr>
        </p:nvSpPr>
        <p:spPr/>
        <p:txBody>
          <a:bodyPr/>
          <a:lstStyle>
            <a:lvl1pPr>
              <a:defRPr/>
            </a:lvl1pPr>
          </a:lstStyle>
          <a:p>
            <a:pPr>
              <a:defRPr/>
            </a:pPr>
            <a:fld id="{F69D1DF4-ADB6-49C3-A999-73A640A4400F}" type="datetime3">
              <a:rPr lang="en-US" altLang="en-US" smtClean="0"/>
              <a:t>28 March 2022</a:t>
            </a:fld>
            <a:endParaRPr lang="en-US" altLang="en-US"/>
          </a:p>
        </p:txBody>
      </p:sp>
      <p:sp>
        <p:nvSpPr>
          <p:cNvPr id="5" name="Footer Placeholder 21">
            <a:extLst>
              <a:ext uri="{FF2B5EF4-FFF2-40B4-BE49-F238E27FC236}">
                <a16:creationId xmlns:a16="http://schemas.microsoft.com/office/drawing/2014/main" id="{0B4625D5-4B9D-4B5D-BC00-77BB6549BBE7}"/>
              </a:ext>
            </a:extLst>
          </p:cNvPr>
          <p:cNvSpPr>
            <a:spLocks noGrp="1"/>
          </p:cNvSpPr>
          <p:nvPr>
            <p:ph type="ftr" sz="quarter" idx="11"/>
          </p:nvPr>
        </p:nvSpPr>
        <p:spPr/>
        <p:txBody>
          <a:bodyPr/>
          <a:lstStyle>
            <a:lvl1pPr>
              <a:defRPr/>
            </a:lvl1pPr>
          </a:lstStyle>
          <a:p>
            <a:pPr>
              <a:defRPr/>
            </a:pPr>
            <a:r>
              <a:rPr lang="en-US" altLang="en-US"/>
              <a:t>Project Title:-Smart System To Manage The Work Center in Company​.</a:t>
            </a:r>
          </a:p>
        </p:txBody>
      </p:sp>
      <p:sp>
        <p:nvSpPr>
          <p:cNvPr id="6" name="Slide Number Placeholder 17">
            <a:extLst>
              <a:ext uri="{FF2B5EF4-FFF2-40B4-BE49-F238E27FC236}">
                <a16:creationId xmlns:a16="http://schemas.microsoft.com/office/drawing/2014/main" id="{AE27F353-0089-4661-9796-521690FCF0CB}"/>
              </a:ext>
            </a:extLst>
          </p:cNvPr>
          <p:cNvSpPr>
            <a:spLocks noGrp="1"/>
          </p:cNvSpPr>
          <p:nvPr>
            <p:ph type="sldNum" sz="quarter" idx="12"/>
          </p:nvPr>
        </p:nvSpPr>
        <p:spPr/>
        <p:txBody>
          <a:bodyPr/>
          <a:lstStyle>
            <a:lvl1pPr>
              <a:defRPr/>
            </a:lvl1pPr>
          </a:lstStyle>
          <a:p>
            <a:fld id="{D3119043-09E8-4412-87CB-064570AD6F8E}" type="slidenum">
              <a:rPr lang="en-US" altLang="en-US"/>
              <a:pPr/>
              <a:t>‹#›</a:t>
            </a:fld>
            <a:endParaRPr lang="en-US" altLang="en-US"/>
          </a:p>
        </p:txBody>
      </p:sp>
    </p:spTree>
    <p:extLst>
      <p:ext uri="{BB962C8B-B14F-4D97-AF65-F5344CB8AC3E}">
        <p14:creationId xmlns:p14="http://schemas.microsoft.com/office/powerpoint/2010/main" val="2940834392"/>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13">
            <a:extLst>
              <a:ext uri="{FF2B5EF4-FFF2-40B4-BE49-F238E27FC236}">
                <a16:creationId xmlns:a16="http://schemas.microsoft.com/office/drawing/2014/main" id="{EB2AEBD8-7840-45F8-B69A-831C83012FBA}"/>
              </a:ext>
            </a:extLst>
          </p:cNvPr>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ight Triangle 5">
            <a:extLst>
              <a:ext uri="{FF2B5EF4-FFF2-40B4-BE49-F238E27FC236}">
                <a16:creationId xmlns:a16="http://schemas.microsoft.com/office/drawing/2014/main" id="{B436C04A-EA41-4801-879F-1522413DDFE8}"/>
              </a:ext>
            </a:extLst>
          </p:cNvPr>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Freeform 15">
            <a:extLst>
              <a:ext uri="{FF2B5EF4-FFF2-40B4-BE49-F238E27FC236}">
                <a16:creationId xmlns:a16="http://schemas.microsoft.com/office/drawing/2014/main" id="{04B26472-D46F-4E57-AAED-388C498322C6}"/>
              </a:ext>
            </a:extLst>
          </p:cNvPr>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endParaRPr>
          </a:p>
        </p:txBody>
      </p:sp>
      <p:sp>
        <p:nvSpPr>
          <p:cNvPr id="8" name="Freeform 16">
            <a:extLst>
              <a:ext uri="{FF2B5EF4-FFF2-40B4-BE49-F238E27FC236}">
                <a16:creationId xmlns:a16="http://schemas.microsoft.com/office/drawing/2014/main" id="{2B467838-3FF9-446C-AA59-B22165580980}"/>
              </a:ext>
            </a:extLst>
          </p:cNvPr>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p>
        </p:txBody>
      </p:sp>
      <p:sp>
        <p:nvSpPr>
          <p:cNvPr id="9" name="Date Placeholder 4">
            <a:extLst>
              <a:ext uri="{FF2B5EF4-FFF2-40B4-BE49-F238E27FC236}">
                <a16:creationId xmlns:a16="http://schemas.microsoft.com/office/drawing/2014/main" id="{DD3073AB-7A9F-4CA0-8538-D8FC1BAE6A14}"/>
              </a:ext>
            </a:extLst>
          </p:cNvPr>
          <p:cNvSpPr>
            <a:spLocks noGrp="1"/>
          </p:cNvSpPr>
          <p:nvPr>
            <p:ph type="dt" sz="half" idx="10"/>
          </p:nvPr>
        </p:nvSpPr>
        <p:spPr/>
        <p:txBody>
          <a:bodyPr/>
          <a:lstStyle>
            <a:lvl1pPr>
              <a:defRPr/>
            </a:lvl1pPr>
          </a:lstStyle>
          <a:p>
            <a:pPr>
              <a:defRPr/>
            </a:pPr>
            <a:fld id="{45332FFB-717F-411D-BBE4-53BD82C6A459}" type="datetime3">
              <a:rPr lang="en-US" altLang="en-US" smtClean="0"/>
              <a:t>28 March 2022</a:t>
            </a:fld>
            <a:endParaRPr lang="en-US" altLang="en-US"/>
          </a:p>
        </p:txBody>
      </p:sp>
      <p:sp>
        <p:nvSpPr>
          <p:cNvPr id="10" name="Footer Placeholder 5">
            <a:extLst>
              <a:ext uri="{FF2B5EF4-FFF2-40B4-BE49-F238E27FC236}">
                <a16:creationId xmlns:a16="http://schemas.microsoft.com/office/drawing/2014/main" id="{C91EFF48-3509-4422-9ACD-CC2F1F01493C}"/>
              </a:ext>
            </a:extLst>
          </p:cNvPr>
          <p:cNvSpPr>
            <a:spLocks noGrp="1"/>
          </p:cNvSpPr>
          <p:nvPr>
            <p:ph type="ftr" sz="quarter" idx="11"/>
          </p:nvPr>
        </p:nvSpPr>
        <p:spPr/>
        <p:txBody>
          <a:bodyPr/>
          <a:lstStyle>
            <a:lvl1pPr>
              <a:defRPr/>
            </a:lvl1pPr>
          </a:lstStyle>
          <a:p>
            <a:pPr>
              <a:defRPr/>
            </a:pPr>
            <a:r>
              <a:rPr lang="en-US" altLang="en-US"/>
              <a:t>Project Title:-Smart System To Manage The Work Center in Company​.</a:t>
            </a:r>
          </a:p>
        </p:txBody>
      </p:sp>
      <p:sp>
        <p:nvSpPr>
          <p:cNvPr id="11" name="Slide Number Placeholder 6">
            <a:extLst>
              <a:ext uri="{FF2B5EF4-FFF2-40B4-BE49-F238E27FC236}">
                <a16:creationId xmlns:a16="http://schemas.microsoft.com/office/drawing/2014/main" id="{78E9AB4D-99D0-46BA-9D3B-1CE2A1C97C4E}"/>
              </a:ext>
            </a:extLst>
          </p:cNvPr>
          <p:cNvSpPr>
            <a:spLocks noGrp="1"/>
          </p:cNvSpPr>
          <p:nvPr>
            <p:ph type="sldNum" sz="quarter" idx="12"/>
          </p:nvPr>
        </p:nvSpPr>
        <p:spPr>
          <a:xfrm>
            <a:off x="8077200" y="6356350"/>
            <a:ext cx="609600" cy="365125"/>
          </a:xfrm>
        </p:spPr>
        <p:txBody>
          <a:bodyPr/>
          <a:lstStyle>
            <a:lvl1pPr>
              <a:defRPr/>
            </a:lvl1pPr>
          </a:lstStyle>
          <a:p>
            <a:fld id="{BC7A8ACA-5E5E-4AAA-8487-8E54909A15EA}" type="slidenum">
              <a:rPr lang="en-US" altLang="en-US"/>
              <a:pPr/>
              <a:t>‹#›</a:t>
            </a:fld>
            <a:endParaRPr lang="en-US" altLang="en-US"/>
          </a:p>
        </p:txBody>
      </p:sp>
    </p:spTree>
    <p:extLst>
      <p:ext uri="{BB962C8B-B14F-4D97-AF65-F5344CB8AC3E}">
        <p14:creationId xmlns:p14="http://schemas.microsoft.com/office/powerpoint/2010/main" val="1648615544"/>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500375F4-AE67-4766-BD1D-9CCA43564D53}"/>
              </a:ext>
            </a:extLst>
          </p:cNvPr>
          <p:cNvSpPr>
            <a:spLocks noGrp="1"/>
          </p:cNvSpPr>
          <p:nvPr>
            <p:ph type="dt" sz="half" idx="10"/>
          </p:nvPr>
        </p:nvSpPr>
        <p:spPr/>
        <p:txBody>
          <a:bodyPr/>
          <a:lstStyle>
            <a:lvl1pPr>
              <a:defRPr/>
            </a:lvl1pPr>
          </a:lstStyle>
          <a:p>
            <a:pPr>
              <a:defRPr/>
            </a:pPr>
            <a:fld id="{90A87FE1-F5BA-48C1-BFD6-068CF2AB65F9}" type="datetime3">
              <a:rPr lang="en-US" altLang="en-US" smtClean="0"/>
              <a:t>28 March 2022</a:t>
            </a:fld>
            <a:endParaRPr lang="en-US" altLang="en-US"/>
          </a:p>
        </p:txBody>
      </p:sp>
      <p:sp>
        <p:nvSpPr>
          <p:cNvPr id="5" name="Footer Placeholder 21">
            <a:extLst>
              <a:ext uri="{FF2B5EF4-FFF2-40B4-BE49-F238E27FC236}">
                <a16:creationId xmlns:a16="http://schemas.microsoft.com/office/drawing/2014/main" id="{AABF5035-E1B1-4497-BE67-51A4915032EE}"/>
              </a:ext>
            </a:extLst>
          </p:cNvPr>
          <p:cNvSpPr>
            <a:spLocks noGrp="1"/>
          </p:cNvSpPr>
          <p:nvPr>
            <p:ph type="ftr" sz="quarter" idx="11"/>
          </p:nvPr>
        </p:nvSpPr>
        <p:spPr/>
        <p:txBody>
          <a:bodyPr/>
          <a:lstStyle>
            <a:lvl1pPr>
              <a:defRPr/>
            </a:lvl1pPr>
          </a:lstStyle>
          <a:p>
            <a:pPr>
              <a:defRPr/>
            </a:pPr>
            <a:r>
              <a:rPr lang="en-US" altLang="en-US"/>
              <a:t>Project Title:-Smart System To Manage The Work Center in Company​.</a:t>
            </a:r>
          </a:p>
        </p:txBody>
      </p:sp>
      <p:sp>
        <p:nvSpPr>
          <p:cNvPr id="6" name="Slide Number Placeholder 17">
            <a:extLst>
              <a:ext uri="{FF2B5EF4-FFF2-40B4-BE49-F238E27FC236}">
                <a16:creationId xmlns:a16="http://schemas.microsoft.com/office/drawing/2014/main" id="{7415AD86-6EFC-4474-9B86-742AA1484E38}"/>
              </a:ext>
            </a:extLst>
          </p:cNvPr>
          <p:cNvSpPr>
            <a:spLocks noGrp="1"/>
          </p:cNvSpPr>
          <p:nvPr>
            <p:ph type="sldNum" sz="quarter" idx="12"/>
          </p:nvPr>
        </p:nvSpPr>
        <p:spPr/>
        <p:txBody>
          <a:bodyPr/>
          <a:lstStyle>
            <a:lvl1pPr>
              <a:defRPr/>
            </a:lvl1pPr>
          </a:lstStyle>
          <a:p>
            <a:fld id="{FA6BA757-C64D-4FF6-A3C2-9F49DF36AF62}" type="slidenum">
              <a:rPr lang="en-US" altLang="en-US"/>
              <a:pPr/>
              <a:t>‹#›</a:t>
            </a:fld>
            <a:endParaRPr lang="en-US" altLang="en-US"/>
          </a:p>
        </p:txBody>
      </p:sp>
    </p:spTree>
    <p:extLst>
      <p:ext uri="{BB962C8B-B14F-4D97-AF65-F5344CB8AC3E}">
        <p14:creationId xmlns:p14="http://schemas.microsoft.com/office/powerpoint/2010/main" val="4014853317"/>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709DEC7A-580C-47ED-B0E8-66A2A40AF06D}"/>
              </a:ext>
            </a:extLst>
          </p:cNvPr>
          <p:cNvSpPr>
            <a:spLocks noGrp="1"/>
          </p:cNvSpPr>
          <p:nvPr>
            <p:ph type="dt" sz="half" idx="10"/>
          </p:nvPr>
        </p:nvSpPr>
        <p:spPr/>
        <p:txBody>
          <a:bodyPr/>
          <a:lstStyle>
            <a:lvl1pPr>
              <a:defRPr/>
            </a:lvl1pPr>
          </a:lstStyle>
          <a:p>
            <a:pPr>
              <a:defRPr/>
            </a:pPr>
            <a:fld id="{E37751AE-9B8D-4843-B5BA-64C03548E36D}" type="datetime3">
              <a:rPr lang="en-US" altLang="en-US" smtClean="0"/>
              <a:t>28 March 2022</a:t>
            </a:fld>
            <a:endParaRPr lang="en-US" altLang="en-US"/>
          </a:p>
        </p:txBody>
      </p:sp>
      <p:sp>
        <p:nvSpPr>
          <p:cNvPr id="5" name="Footer Placeholder 21">
            <a:extLst>
              <a:ext uri="{FF2B5EF4-FFF2-40B4-BE49-F238E27FC236}">
                <a16:creationId xmlns:a16="http://schemas.microsoft.com/office/drawing/2014/main" id="{615C5136-4B42-45B2-9C9F-78A309C4548D}"/>
              </a:ext>
            </a:extLst>
          </p:cNvPr>
          <p:cNvSpPr>
            <a:spLocks noGrp="1"/>
          </p:cNvSpPr>
          <p:nvPr>
            <p:ph type="ftr" sz="quarter" idx="11"/>
          </p:nvPr>
        </p:nvSpPr>
        <p:spPr/>
        <p:txBody>
          <a:bodyPr/>
          <a:lstStyle>
            <a:lvl1pPr>
              <a:defRPr/>
            </a:lvl1pPr>
          </a:lstStyle>
          <a:p>
            <a:pPr>
              <a:defRPr/>
            </a:pPr>
            <a:r>
              <a:rPr lang="en-US" altLang="en-US"/>
              <a:t>Project Title:-Smart System To Manage The Work Center in Company​.</a:t>
            </a:r>
          </a:p>
        </p:txBody>
      </p:sp>
      <p:sp>
        <p:nvSpPr>
          <p:cNvPr id="6" name="Slide Number Placeholder 17">
            <a:extLst>
              <a:ext uri="{FF2B5EF4-FFF2-40B4-BE49-F238E27FC236}">
                <a16:creationId xmlns:a16="http://schemas.microsoft.com/office/drawing/2014/main" id="{76D7BD19-7412-4BF4-8343-C4208454D150}"/>
              </a:ext>
            </a:extLst>
          </p:cNvPr>
          <p:cNvSpPr>
            <a:spLocks noGrp="1"/>
          </p:cNvSpPr>
          <p:nvPr>
            <p:ph type="sldNum" sz="quarter" idx="12"/>
          </p:nvPr>
        </p:nvSpPr>
        <p:spPr/>
        <p:txBody>
          <a:bodyPr/>
          <a:lstStyle>
            <a:lvl1pPr>
              <a:defRPr/>
            </a:lvl1pPr>
          </a:lstStyle>
          <a:p>
            <a:fld id="{D105F701-1F2C-4C08-A46F-BFA51F20C8DA}" type="slidenum">
              <a:rPr lang="en-US" altLang="en-US"/>
              <a:pPr/>
              <a:t>‹#›</a:t>
            </a:fld>
            <a:endParaRPr lang="en-US" altLang="en-US"/>
          </a:p>
        </p:txBody>
      </p:sp>
    </p:spTree>
    <p:extLst>
      <p:ext uri="{BB962C8B-B14F-4D97-AF65-F5344CB8AC3E}">
        <p14:creationId xmlns:p14="http://schemas.microsoft.com/office/powerpoint/2010/main" val="190643405"/>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a:extLst>
              <a:ext uri="{FF2B5EF4-FFF2-40B4-BE49-F238E27FC236}">
                <a16:creationId xmlns:a16="http://schemas.microsoft.com/office/drawing/2014/main" id="{DE4C7452-2271-4AAA-9D73-B0E3C398F497}"/>
              </a:ext>
            </a:extLst>
          </p:cNvPr>
          <p:cNvSpPr>
            <a:spLocks noGrp="1"/>
          </p:cNvSpPr>
          <p:nvPr>
            <p:ph type="dt" sz="half" idx="10"/>
          </p:nvPr>
        </p:nvSpPr>
        <p:spPr/>
        <p:txBody>
          <a:bodyPr/>
          <a:lstStyle>
            <a:lvl1pPr>
              <a:defRPr/>
            </a:lvl1pPr>
          </a:lstStyle>
          <a:p>
            <a:pPr>
              <a:defRPr/>
            </a:pPr>
            <a:fld id="{5355A698-B090-4298-A107-3737AC3F0ADF}" type="datetime3">
              <a:rPr lang="en-US" altLang="en-US" smtClean="0"/>
              <a:t>28 March 2022</a:t>
            </a:fld>
            <a:endParaRPr lang="en-US" altLang="en-US"/>
          </a:p>
        </p:txBody>
      </p:sp>
      <p:sp>
        <p:nvSpPr>
          <p:cNvPr id="5" name="Footer Placeholder 4">
            <a:extLst>
              <a:ext uri="{FF2B5EF4-FFF2-40B4-BE49-F238E27FC236}">
                <a16:creationId xmlns:a16="http://schemas.microsoft.com/office/drawing/2014/main" id="{20D4A737-4F66-4555-AEDB-82F16C4692A6}"/>
              </a:ext>
            </a:extLst>
          </p:cNvPr>
          <p:cNvSpPr>
            <a:spLocks noGrp="1"/>
          </p:cNvSpPr>
          <p:nvPr>
            <p:ph type="ftr" sz="quarter" idx="11"/>
          </p:nvPr>
        </p:nvSpPr>
        <p:spPr/>
        <p:txBody>
          <a:bodyPr/>
          <a:lstStyle>
            <a:lvl1pPr>
              <a:defRPr/>
            </a:lvl1pPr>
          </a:lstStyle>
          <a:p>
            <a:pPr>
              <a:defRPr/>
            </a:pPr>
            <a:r>
              <a:rPr lang="en-US" altLang="en-US"/>
              <a:t>Project Title:-Smart System To Manage The Work Center in Company​.</a:t>
            </a:r>
          </a:p>
        </p:txBody>
      </p:sp>
      <p:sp>
        <p:nvSpPr>
          <p:cNvPr id="6" name="Slide Number Placeholder 5">
            <a:extLst>
              <a:ext uri="{FF2B5EF4-FFF2-40B4-BE49-F238E27FC236}">
                <a16:creationId xmlns:a16="http://schemas.microsoft.com/office/drawing/2014/main" id="{07FDB0FB-3C01-4600-96B2-C44FB2636ADA}"/>
              </a:ext>
            </a:extLst>
          </p:cNvPr>
          <p:cNvSpPr>
            <a:spLocks noGrp="1"/>
          </p:cNvSpPr>
          <p:nvPr>
            <p:ph type="sldNum" sz="quarter" idx="12"/>
          </p:nvPr>
        </p:nvSpPr>
        <p:spPr/>
        <p:txBody>
          <a:bodyPr/>
          <a:lstStyle>
            <a:lvl1pPr>
              <a:defRPr>
                <a:solidFill>
                  <a:srgbClr val="D1EAEE"/>
                </a:solidFill>
              </a:defRPr>
            </a:lvl1pPr>
          </a:lstStyle>
          <a:p>
            <a:fld id="{1AAFA81A-F0E3-4608-8097-D659791DFE5C}" type="slidenum">
              <a:rPr lang="en-US" altLang="en-US"/>
              <a:pPr/>
              <a:t>‹#›</a:t>
            </a:fld>
            <a:endParaRPr lang="en-US" altLang="en-US"/>
          </a:p>
        </p:txBody>
      </p:sp>
    </p:spTree>
    <p:extLst>
      <p:ext uri="{BB962C8B-B14F-4D97-AF65-F5344CB8AC3E}">
        <p14:creationId xmlns:p14="http://schemas.microsoft.com/office/powerpoint/2010/main" val="3901435932"/>
      </p:ext>
    </p:extLst>
  </p:cSld>
  <p:clrMapOvr>
    <a:overrideClrMapping bg1="dk1" tx1="lt1" bg2="dk2" tx2="lt2" accent1="accent1" accent2="accent2" accent3="accent3" accent4="accent4" accent5="accent5" accent6="accent6" hlink="hlink" folHlink="folHlink"/>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a:extLst>
              <a:ext uri="{FF2B5EF4-FFF2-40B4-BE49-F238E27FC236}">
                <a16:creationId xmlns:a16="http://schemas.microsoft.com/office/drawing/2014/main" id="{69E736DD-0146-4224-ADD1-9F1EDD01BFEF}"/>
              </a:ext>
            </a:extLst>
          </p:cNvPr>
          <p:cNvSpPr>
            <a:spLocks noGrp="1"/>
          </p:cNvSpPr>
          <p:nvPr>
            <p:ph type="dt" sz="half" idx="10"/>
          </p:nvPr>
        </p:nvSpPr>
        <p:spPr/>
        <p:txBody>
          <a:bodyPr/>
          <a:lstStyle>
            <a:lvl1pPr>
              <a:defRPr/>
            </a:lvl1pPr>
          </a:lstStyle>
          <a:p>
            <a:pPr>
              <a:defRPr/>
            </a:pPr>
            <a:fld id="{C2C04CA7-2FBC-4A6B-A753-3F00B33231C1}" type="datetime3">
              <a:rPr lang="en-US" altLang="en-US" smtClean="0"/>
              <a:t>28 March 2022</a:t>
            </a:fld>
            <a:endParaRPr lang="en-US" altLang="en-US"/>
          </a:p>
        </p:txBody>
      </p:sp>
      <p:sp>
        <p:nvSpPr>
          <p:cNvPr id="6" name="Footer Placeholder 21">
            <a:extLst>
              <a:ext uri="{FF2B5EF4-FFF2-40B4-BE49-F238E27FC236}">
                <a16:creationId xmlns:a16="http://schemas.microsoft.com/office/drawing/2014/main" id="{A5DB9003-3C81-4425-A61B-541E1BA5AAED}"/>
              </a:ext>
            </a:extLst>
          </p:cNvPr>
          <p:cNvSpPr>
            <a:spLocks noGrp="1"/>
          </p:cNvSpPr>
          <p:nvPr>
            <p:ph type="ftr" sz="quarter" idx="11"/>
          </p:nvPr>
        </p:nvSpPr>
        <p:spPr/>
        <p:txBody>
          <a:bodyPr/>
          <a:lstStyle>
            <a:lvl1pPr>
              <a:defRPr/>
            </a:lvl1pPr>
          </a:lstStyle>
          <a:p>
            <a:pPr>
              <a:defRPr/>
            </a:pPr>
            <a:r>
              <a:rPr lang="en-US" altLang="en-US"/>
              <a:t>Project Title:-Smart System To Manage The Work Center in Company​.</a:t>
            </a:r>
          </a:p>
        </p:txBody>
      </p:sp>
      <p:sp>
        <p:nvSpPr>
          <p:cNvPr id="7" name="Slide Number Placeholder 17">
            <a:extLst>
              <a:ext uri="{FF2B5EF4-FFF2-40B4-BE49-F238E27FC236}">
                <a16:creationId xmlns:a16="http://schemas.microsoft.com/office/drawing/2014/main" id="{8FA9E6BA-81A2-46B6-BB81-A812408D78A8}"/>
              </a:ext>
            </a:extLst>
          </p:cNvPr>
          <p:cNvSpPr>
            <a:spLocks noGrp="1"/>
          </p:cNvSpPr>
          <p:nvPr>
            <p:ph type="sldNum" sz="quarter" idx="12"/>
          </p:nvPr>
        </p:nvSpPr>
        <p:spPr/>
        <p:txBody>
          <a:bodyPr/>
          <a:lstStyle>
            <a:lvl1pPr>
              <a:defRPr/>
            </a:lvl1pPr>
          </a:lstStyle>
          <a:p>
            <a:fld id="{A4B938FA-64A8-4487-A38E-0EAA1A117057}" type="slidenum">
              <a:rPr lang="en-US" altLang="en-US"/>
              <a:pPr/>
              <a:t>‹#›</a:t>
            </a:fld>
            <a:endParaRPr lang="en-US" altLang="en-US"/>
          </a:p>
        </p:txBody>
      </p:sp>
    </p:spTree>
    <p:extLst>
      <p:ext uri="{BB962C8B-B14F-4D97-AF65-F5344CB8AC3E}">
        <p14:creationId xmlns:p14="http://schemas.microsoft.com/office/powerpoint/2010/main" val="664550143"/>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a:extLst>
              <a:ext uri="{FF2B5EF4-FFF2-40B4-BE49-F238E27FC236}">
                <a16:creationId xmlns:a16="http://schemas.microsoft.com/office/drawing/2014/main" id="{EF3555E5-DECA-4142-9B60-07C071571D5D}"/>
              </a:ext>
            </a:extLst>
          </p:cNvPr>
          <p:cNvSpPr>
            <a:spLocks noGrp="1"/>
          </p:cNvSpPr>
          <p:nvPr>
            <p:ph type="dt" sz="half" idx="10"/>
          </p:nvPr>
        </p:nvSpPr>
        <p:spPr/>
        <p:txBody>
          <a:bodyPr/>
          <a:lstStyle>
            <a:lvl1pPr>
              <a:defRPr/>
            </a:lvl1pPr>
          </a:lstStyle>
          <a:p>
            <a:pPr>
              <a:defRPr/>
            </a:pPr>
            <a:fld id="{E769E463-65BD-49EE-A0C3-3B2CD254837F}" type="datetime3">
              <a:rPr lang="en-US" altLang="en-US" smtClean="0"/>
              <a:t>28 March 2022</a:t>
            </a:fld>
            <a:endParaRPr lang="en-US" altLang="en-US"/>
          </a:p>
        </p:txBody>
      </p:sp>
      <p:sp>
        <p:nvSpPr>
          <p:cNvPr id="8" name="Footer Placeholder 21">
            <a:extLst>
              <a:ext uri="{FF2B5EF4-FFF2-40B4-BE49-F238E27FC236}">
                <a16:creationId xmlns:a16="http://schemas.microsoft.com/office/drawing/2014/main" id="{ECD02B02-FC09-4115-862F-A7F16491D3B9}"/>
              </a:ext>
            </a:extLst>
          </p:cNvPr>
          <p:cNvSpPr>
            <a:spLocks noGrp="1"/>
          </p:cNvSpPr>
          <p:nvPr>
            <p:ph type="ftr" sz="quarter" idx="11"/>
          </p:nvPr>
        </p:nvSpPr>
        <p:spPr/>
        <p:txBody>
          <a:bodyPr/>
          <a:lstStyle>
            <a:lvl1pPr>
              <a:defRPr/>
            </a:lvl1pPr>
          </a:lstStyle>
          <a:p>
            <a:pPr>
              <a:defRPr/>
            </a:pPr>
            <a:r>
              <a:rPr lang="en-US" altLang="en-US"/>
              <a:t>Project Title:-Smart System To Manage The Work Center in Company​.</a:t>
            </a:r>
          </a:p>
        </p:txBody>
      </p:sp>
      <p:sp>
        <p:nvSpPr>
          <p:cNvPr id="9" name="Slide Number Placeholder 17">
            <a:extLst>
              <a:ext uri="{FF2B5EF4-FFF2-40B4-BE49-F238E27FC236}">
                <a16:creationId xmlns:a16="http://schemas.microsoft.com/office/drawing/2014/main" id="{F840888C-E7BE-41AD-9E86-E19ED5FB583A}"/>
              </a:ext>
            </a:extLst>
          </p:cNvPr>
          <p:cNvSpPr>
            <a:spLocks noGrp="1"/>
          </p:cNvSpPr>
          <p:nvPr>
            <p:ph type="sldNum" sz="quarter" idx="12"/>
          </p:nvPr>
        </p:nvSpPr>
        <p:spPr/>
        <p:txBody>
          <a:bodyPr/>
          <a:lstStyle>
            <a:lvl1pPr>
              <a:defRPr/>
            </a:lvl1pPr>
          </a:lstStyle>
          <a:p>
            <a:fld id="{0AE73DA8-7C70-4B58-B660-917A609BD65B}" type="slidenum">
              <a:rPr lang="en-US" altLang="en-US"/>
              <a:pPr/>
              <a:t>‹#›</a:t>
            </a:fld>
            <a:endParaRPr lang="en-US" altLang="en-US"/>
          </a:p>
        </p:txBody>
      </p:sp>
    </p:spTree>
    <p:extLst>
      <p:ext uri="{BB962C8B-B14F-4D97-AF65-F5344CB8AC3E}">
        <p14:creationId xmlns:p14="http://schemas.microsoft.com/office/powerpoint/2010/main" val="1812792158"/>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a:extLst>
              <a:ext uri="{FF2B5EF4-FFF2-40B4-BE49-F238E27FC236}">
                <a16:creationId xmlns:a16="http://schemas.microsoft.com/office/drawing/2014/main" id="{44C1483E-98FE-4CE2-A6F0-1E5BF7DE469F}"/>
              </a:ext>
            </a:extLst>
          </p:cNvPr>
          <p:cNvSpPr>
            <a:spLocks noGrp="1"/>
          </p:cNvSpPr>
          <p:nvPr>
            <p:ph type="dt" sz="half" idx="10"/>
          </p:nvPr>
        </p:nvSpPr>
        <p:spPr/>
        <p:txBody>
          <a:bodyPr/>
          <a:lstStyle>
            <a:lvl1pPr>
              <a:defRPr/>
            </a:lvl1pPr>
          </a:lstStyle>
          <a:p>
            <a:pPr>
              <a:defRPr/>
            </a:pPr>
            <a:fld id="{1A7AE760-B20C-4BD0-9DA8-23C01D94C53B}" type="datetime3">
              <a:rPr lang="en-US" altLang="en-US" smtClean="0"/>
              <a:t>28 March 2022</a:t>
            </a:fld>
            <a:endParaRPr lang="en-US" altLang="en-US"/>
          </a:p>
        </p:txBody>
      </p:sp>
      <p:sp>
        <p:nvSpPr>
          <p:cNvPr id="4" name="Footer Placeholder 21">
            <a:extLst>
              <a:ext uri="{FF2B5EF4-FFF2-40B4-BE49-F238E27FC236}">
                <a16:creationId xmlns:a16="http://schemas.microsoft.com/office/drawing/2014/main" id="{6FC4FA02-B7EE-4C43-999D-126C1585091F}"/>
              </a:ext>
            </a:extLst>
          </p:cNvPr>
          <p:cNvSpPr>
            <a:spLocks noGrp="1"/>
          </p:cNvSpPr>
          <p:nvPr>
            <p:ph type="ftr" sz="quarter" idx="11"/>
          </p:nvPr>
        </p:nvSpPr>
        <p:spPr/>
        <p:txBody>
          <a:bodyPr/>
          <a:lstStyle>
            <a:lvl1pPr>
              <a:defRPr/>
            </a:lvl1pPr>
          </a:lstStyle>
          <a:p>
            <a:pPr>
              <a:defRPr/>
            </a:pPr>
            <a:r>
              <a:rPr lang="en-US" altLang="en-US"/>
              <a:t>Project Title:-Smart System To Manage The Work Center in Company​.</a:t>
            </a:r>
          </a:p>
        </p:txBody>
      </p:sp>
      <p:sp>
        <p:nvSpPr>
          <p:cNvPr id="5" name="Slide Number Placeholder 17">
            <a:extLst>
              <a:ext uri="{FF2B5EF4-FFF2-40B4-BE49-F238E27FC236}">
                <a16:creationId xmlns:a16="http://schemas.microsoft.com/office/drawing/2014/main" id="{FDD0ABAC-78D5-4EC5-9C20-FA299AA75D2E}"/>
              </a:ext>
            </a:extLst>
          </p:cNvPr>
          <p:cNvSpPr>
            <a:spLocks noGrp="1"/>
          </p:cNvSpPr>
          <p:nvPr>
            <p:ph type="sldNum" sz="quarter" idx="12"/>
          </p:nvPr>
        </p:nvSpPr>
        <p:spPr/>
        <p:txBody>
          <a:bodyPr/>
          <a:lstStyle>
            <a:lvl1pPr>
              <a:defRPr/>
            </a:lvl1pPr>
          </a:lstStyle>
          <a:p>
            <a:fld id="{D2E50588-1C30-46E6-AB60-E16D6D72C6B9}" type="slidenum">
              <a:rPr lang="en-US" altLang="en-US"/>
              <a:pPr/>
              <a:t>‹#›</a:t>
            </a:fld>
            <a:endParaRPr lang="en-US" altLang="en-US"/>
          </a:p>
        </p:txBody>
      </p:sp>
    </p:spTree>
    <p:extLst>
      <p:ext uri="{BB962C8B-B14F-4D97-AF65-F5344CB8AC3E}">
        <p14:creationId xmlns:p14="http://schemas.microsoft.com/office/powerpoint/2010/main" val="1729614166"/>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a16="http://schemas.microsoft.com/office/drawing/2014/main" id="{DE480535-4BA4-4320-B4AE-2DD5E3FBF1F4}"/>
              </a:ext>
            </a:extLst>
          </p:cNvPr>
          <p:cNvSpPr>
            <a:spLocks noGrp="1"/>
          </p:cNvSpPr>
          <p:nvPr>
            <p:ph type="dt" sz="half" idx="10"/>
          </p:nvPr>
        </p:nvSpPr>
        <p:spPr/>
        <p:txBody>
          <a:bodyPr/>
          <a:lstStyle>
            <a:lvl1pPr>
              <a:defRPr/>
            </a:lvl1pPr>
          </a:lstStyle>
          <a:p>
            <a:pPr>
              <a:defRPr/>
            </a:pPr>
            <a:fld id="{6EC7D800-A21B-4977-8A64-CA92347B24FC}" type="datetime3">
              <a:rPr lang="en-US" altLang="en-US" smtClean="0"/>
              <a:t>28 March 2022</a:t>
            </a:fld>
            <a:endParaRPr lang="en-US" altLang="en-US"/>
          </a:p>
        </p:txBody>
      </p:sp>
      <p:sp>
        <p:nvSpPr>
          <p:cNvPr id="3" name="Footer Placeholder 21">
            <a:extLst>
              <a:ext uri="{FF2B5EF4-FFF2-40B4-BE49-F238E27FC236}">
                <a16:creationId xmlns:a16="http://schemas.microsoft.com/office/drawing/2014/main" id="{F53C173C-AAFE-4E36-AC24-79B11F66D1B9}"/>
              </a:ext>
            </a:extLst>
          </p:cNvPr>
          <p:cNvSpPr>
            <a:spLocks noGrp="1"/>
          </p:cNvSpPr>
          <p:nvPr>
            <p:ph type="ftr" sz="quarter" idx="11"/>
          </p:nvPr>
        </p:nvSpPr>
        <p:spPr/>
        <p:txBody>
          <a:bodyPr/>
          <a:lstStyle>
            <a:lvl1pPr>
              <a:defRPr/>
            </a:lvl1pPr>
          </a:lstStyle>
          <a:p>
            <a:pPr>
              <a:defRPr/>
            </a:pPr>
            <a:r>
              <a:rPr lang="en-US" altLang="en-US"/>
              <a:t>Project Title:-Smart System To Manage The Work Center in Company​.</a:t>
            </a:r>
          </a:p>
        </p:txBody>
      </p:sp>
      <p:sp>
        <p:nvSpPr>
          <p:cNvPr id="4" name="Slide Number Placeholder 17">
            <a:extLst>
              <a:ext uri="{FF2B5EF4-FFF2-40B4-BE49-F238E27FC236}">
                <a16:creationId xmlns:a16="http://schemas.microsoft.com/office/drawing/2014/main" id="{B23D206E-5FD6-42CF-A759-C981A14B1449}"/>
              </a:ext>
            </a:extLst>
          </p:cNvPr>
          <p:cNvSpPr>
            <a:spLocks noGrp="1"/>
          </p:cNvSpPr>
          <p:nvPr>
            <p:ph type="sldNum" sz="quarter" idx="12"/>
          </p:nvPr>
        </p:nvSpPr>
        <p:spPr/>
        <p:txBody>
          <a:bodyPr/>
          <a:lstStyle>
            <a:lvl1pPr>
              <a:defRPr/>
            </a:lvl1pPr>
          </a:lstStyle>
          <a:p>
            <a:fld id="{6D26E08B-9ECE-481B-91B3-D4BAD0762E92}" type="slidenum">
              <a:rPr lang="en-US" altLang="en-US"/>
              <a:pPr/>
              <a:t>‹#›</a:t>
            </a:fld>
            <a:endParaRPr lang="en-US" altLang="en-US"/>
          </a:p>
        </p:txBody>
      </p:sp>
    </p:spTree>
    <p:extLst>
      <p:ext uri="{BB962C8B-B14F-4D97-AF65-F5344CB8AC3E}">
        <p14:creationId xmlns:p14="http://schemas.microsoft.com/office/powerpoint/2010/main" val="3410577454"/>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a:extLst>
              <a:ext uri="{FF2B5EF4-FFF2-40B4-BE49-F238E27FC236}">
                <a16:creationId xmlns:a16="http://schemas.microsoft.com/office/drawing/2014/main" id="{7A666772-6C0D-415D-9092-659E687268C5}"/>
              </a:ext>
            </a:extLst>
          </p:cNvPr>
          <p:cNvSpPr>
            <a:spLocks noGrp="1"/>
          </p:cNvSpPr>
          <p:nvPr>
            <p:ph type="dt" sz="half" idx="10"/>
          </p:nvPr>
        </p:nvSpPr>
        <p:spPr/>
        <p:txBody>
          <a:bodyPr/>
          <a:lstStyle>
            <a:lvl1pPr>
              <a:defRPr/>
            </a:lvl1pPr>
          </a:lstStyle>
          <a:p>
            <a:pPr>
              <a:defRPr/>
            </a:pPr>
            <a:fld id="{0FDEA162-1DE0-4096-8C66-EB20B6DAD730}" type="datetime3">
              <a:rPr lang="en-US" altLang="en-US" smtClean="0"/>
              <a:t>28 March 2022</a:t>
            </a:fld>
            <a:endParaRPr lang="en-US" altLang="en-US"/>
          </a:p>
        </p:txBody>
      </p:sp>
      <p:sp>
        <p:nvSpPr>
          <p:cNvPr id="6" name="Footer Placeholder 21">
            <a:extLst>
              <a:ext uri="{FF2B5EF4-FFF2-40B4-BE49-F238E27FC236}">
                <a16:creationId xmlns:a16="http://schemas.microsoft.com/office/drawing/2014/main" id="{C041D678-DA0C-4820-91C7-E5DB7056AE7B}"/>
              </a:ext>
            </a:extLst>
          </p:cNvPr>
          <p:cNvSpPr>
            <a:spLocks noGrp="1"/>
          </p:cNvSpPr>
          <p:nvPr>
            <p:ph type="ftr" sz="quarter" idx="11"/>
          </p:nvPr>
        </p:nvSpPr>
        <p:spPr/>
        <p:txBody>
          <a:bodyPr/>
          <a:lstStyle>
            <a:lvl1pPr>
              <a:defRPr/>
            </a:lvl1pPr>
          </a:lstStyle>
          <a:p>
            <a:pPr>
              <a:defRPr/>
            </a:pPr>
            <a:r>
              <a:rPr lang="en-US" altLang="en-US"/>
              <a:t>Project Title:-Smart System To Manage The Work Center in Company​.</a:t>
            </a:r>
          </a:p>
        </p:txBody>
      </p:sp>
      <p:sp>
        <p:nvSpPr>
          <p:cNvPr id="7" name="Slide Number Placeholder 17">
            <a:extLst>
              <a:ext uri="{FF2B5EF4-FFF2-40B4-BE49-F238E27FC236}">
                <a16:creationId xmlns:a16="http://schemas.microsoft.com/office/drawing/2014/main" id="{7A273908-062B-4566-BD79-CF80BB5CED5F}"/>
              </a:ext>
            </a:extLst>
          </p:cNvPr>
          <p:cNvSpPr>
            <a:spLocks noGrp="1"/>
          </p:cNvSpPr>
          <p:nvPr>
            <p:ph type="sldNum" sz="quarter" idx="12"/>
          </p:nvPr>
        </p:nvSpPr>
        <p:spPr/>
        <p:txBody>
          <a:bodyPr/>
          <a:lstStyle>
            <a:lvl1pPr>
              <a:defRPr/>
            </a:lvl1pPr>
          </a:lstStyle>
          <a:p>
            <a:fld id="{FB18932C-0699-4E1C-82F0-DCE6D3E6832D}" type="slidenum">
              <a:rPr lang="en-US" altLang="en-US"/>
              <a:pPr/>
              <a:t>‹#›</a:t>
            </a:fld>
            <a:endParaRPr lang="en-US" altLang="en-US"/>
          </a:p>
        </p:txBody>
      </p:sp>
    </p:spTree>
    <p:extLst>
      <p:ext uri="{BB962C8B-B14F-4D97-AF65-F5344CB8AC3E}">
        <p14:creationId xmlns:p14="http://schemas.microsoft.com/office/powerpoint/2010/main" val="3978244929"/>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13">
            <a:extLst>
              <a:ext uri="{FF2B5EF4-FFF2-40B4-BE49-F238E27FC236}">
                <a16:creationId xmlns:a16="http://schemas.microsoft.com/office/drawing/2014/main" id="{EB2AEBD8-7840-45F8-B69A-831C83012FBA}"/>
              </a:ext>
            </a:extLst>
          </p:cNvPr>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ight Triangle 5">
            <a:extLst>
              <a:ext uri="{FF2B5EF4-FFF2-40B4-BE49-F238E27FC236}">
                <a16:creationId xmlns:a16="http://schemas.microsoft.com/office/drawing/2014/main" id="{B436C04A-EA41-4801-879F-1522413DDFE8}"/>
              </a:ext>
            </a:extLst>
          </p:cNvPr>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Freeform 15">
            <a:extLst>
              <a:ext uri="{FF2B5EF4-FFF2-40B4-BE49-F238E27FC236}">
                <a16:creationId xmlns:a16="http://schemas.microsoft.com/office/drawing/2014/main" id="{04B26472-D46F-4E57-AAED-388C498322C6}"/>
              </a:ext>
            </a:extLst>
          </p:cNvPr>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endParaRPr>
          </a:p>
        </p:txBody>
      </p:sp>
      <p:sp>
        <p:nvSpPr>
          <p:cNvPr id="8" name="Freeform 16">
            <a:extLst>
              <a:ext uri="{FF2B5EF4-FFF2-40B4-BE49-F238E27FC236}">
                <a16:creationId xmlns:a16="http://schemas.microsoft.com/office/drawing/2014/main" id="{2B467838-3FF9-446C-AA59-B22165580980}"/>
              </a:ext>
            </a:extLst>
          </p:cNvPr>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p>
        </p:txBody>
      </p:sp>
      <p:sp>
        <p:nvSpPr>
          <p:cNvPr id="9" name="Date Placeholder 4">
            <a:extLst>
              <a:ext uri="{FF2B5EF4-FFF2-40B4-BE49-F238E27FC236}">
                <a16:creationId xmlns:a16="http://schemas.microsoft.com/office/drawing/2014/main" id="{DD3073AB-7A9F-4CA0-8538-D8FC1BAE6A14}"/>
              </a:ext>
            </a:extLst>
          </p:cNvPr>
          <p:cNvSpPr>
            <a:spLocks noGrp="1"/>
          </p:cNvSpPr>
          <p:nvPr>
            <p:ph type="dt" sz="half" idx="10"/>
          </p:nvPr>
        </p:nvSpPr>
        <p:spPr/>
        <p:txBody>
          <a:bodyPr/>
          <a:lstStyle>
            <a:lvl1pPr>
              <a:defRPr/>
            </a:lvl1pPr>
          </a:lstStyle>
          <a:p>
            <a:pPr>
              <a:defRPr/>
            </a:pPr>
            <a:fld id="{259B3B17-DEE0-495A-BF4B-BB87F30F26EE}" type="datetime3">
              <a:rPr lang="en-US" altLang="en-US" smtClean="0"/>
              <a:t>28 March 2022</a:t>
            </a:fld>
            <a:endParaRPr lang="en-US" altLang="en-US"/>
          </a:p>
        </p:txBody>
      </p:sp>
      <p:sp>
        <p:nvSpPr>
          <p:cNvPr id="10" name="Footer Placeholder 5">
            <a:extLst>
              <a:ext uri="{FF2B5EF4-FFF2-40B4-BE49-F238E27FC236}">
                <a16:creationId xmlns:a16="http://schemas.microsoft.com/office/drawing/2014/main" id="{C91EFF48-3509-4422-9ACD-CC2F1F01493C}"/>
              </a:ext>
            </a:extLst>
          </p:cNvPr>
          <p:cNvSpPr>
            <a:spLocks noGrp="1"/>
          </p:cNvSpPr>
          <p:nvPr>
            <p:ph type="ftr" sz="quarter" idx="11"/>
          </p:nvPr>
        </p:nvSpPr>
        <p:spPr/>
        <p:txBody>
          <a:bodyPr/>
          <a:lstStyle>
            <a:lvl1pPr>
              <a:defRPr/>
            </a:lvl1pPr>
          </a:lstStyle>
          <a:p>
            <a:pPr>
              <a:defRPr/>
            </a:pPr>
            <a:r>
              <a:rPr lang="en-US" altLang="en-US"/>
              <a:t>Project Title:-Smart System To Manage The Work Center in Company​.</a:t>
            </a:r>
          </a:p>
        </p:txBody>
      </p:sp>
      <p:sp>
        <p:nvSpPr>
          <p:cNvPr id="11" name="Slide Number Placeholder 6">
            <a:extLst>
              <a:ext uri="{FF2B5EF4-FFF2-40B4-BE49-F238E27FC236}">
                <a16:creationId xmlns:a16="http://schemas.microsoft.com/office/drawing/2014/main" id="{78E9AB4D-99D0-46BA-9D3B-1CE2A1C97C4E}"/>
              </a:ext>
            </a:extLst>
          </p:cNvPr>
          <p:cNvSpPr>
            <a:spLocks noGrp="1"/>
          </p:cNvSpPr>
          <p:nvPr>
            <p:ph type="sldNum" sz="quarter" idx="12"/>
          </p:nvPr>
        </p:nvSpPr>
        <p:spPr>
          <a:xfrm>
            <a:off x="8077200" y="6356350"/>
            <a:ext cx="609600" cy="365125"/>
          </a:xfrm>
        </p:spPr>
        <p:txBody>
          <a:bodyPr/>
          <a:lstStyle>
            <a:lvl1pPr>
              <a:defRPr/>
            </a:lvl1pPr>
          </a:lstStyle>
          <a:p>
            <a:fld id="{BC7A8ACA-5E5E-4AAA-8487-8E54909A15EA}" type="slidenum">
              <a:rPr lang="en-US" altLang="en-US"/>
              <a:pPr/>
              <a:t>‹#›</a:t>
            </a:fld>
            <a:endParaRPr lang="en-US" altLang="en-US"/>
          </a:p>
        </p:txBody>
      </p:sp>
    </p:spTree>
    <p:extLst>
      <p:ext uri="{BB962C8B-B14F-4D97-AF65-F5344CB8AC3E}">
        <p14:creationId xmlns:p14="http://schemas.microsoft.com/office/powerpoint/2010/main" val="164861554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6A45E3A5-6DCE-4337-9D74-7FD11FCE5647}"/>
              </a:ext>
            </a:extLst>
          </p:cNvPr>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endParaRPr>
          </a:p>
        </p:txBody>
      </p:sp>
      <p:sp>
        <p:nvSpPr>
          <p:cNvPr id="8" name="Freeform 7">
            <a:extLst>
              <a:ext uri="{FF2B5EF4-FFF2-40B4-BE49-F238E27FC236}">
                <a16:creationId xmlns:a16="http://schemas.microsoft.com/office/drawing/2014/main" id="{AC4B1FC0-D339-41D3-AFC0-DC220BBE60CC}"/>
              </a:ext>
            </a:extLst>
          </p:cNvPr>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endParaRPr>
          </a:p>
        </p:txBody>
      </p:sp>
      <p:sp>
        <p:nvSpPr>
          <p:cNvPr id="1028" name="Title Placeholder 8">
            <a:extLst>
              <a:ext uri="{FF2B5EF4-FFF2-40B4-BE49-F238E27FC236}">
                <a16:creationId xmlns:a16="http://schemas.microsoft.com/office/drawing/2014/main" id="{7824B5ED-C6C2-409D-85A2-096414374B20}"/>
              </a:ext>
            </a:extLst>
          </p:cNvPr>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a:t>Click to edit Master title style</a:t>
            </a:r>
          </a:p>
        </p:txBody>
      </p:sp>
      <p:sp>
        <p:nvSpPr>
          <p:cNvPr id="1029" name="Text Placeholder 29">
            <a:extLst>
              <a:ext uri="{FF2B5EF4-FFF2-40B4-BE49-F238E27FC236}">
                <a16:creationId xmlns:a16="http://schemas.microsoft.com/office/drawing/2014/main" id="{D92965C0-4D3E-4FE6-8038-7646EC2370FB}"/>
              </a:ext>
            </a:extLst>
          </p:cNvPr>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a:extLst>
              <a:ext uri="{FF2B5EF4-FFF2-40B4-BE49-F238E27FC236}">
                <a16:creationId xmlns:a16="http://schemas.microsoft.com/office/drawing/2014/main" id="{D20885AF-3837-41E3-BDF7-7BAF2D6311BE}"/>
              </a:ext>
            </a:extLst>
          </p:cNvPr>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Times New Roman" panose="02020603050405020304" pitchFamily="18" charset="0"/>
              </a:defRPr>
            </a:lvl1pPr>
          </a:lstStyle>
          <a:p>
            <a:pPr>
              <a:defRPr/>
            </a:pPr>
            <a:fld id="{7C8E76E2-B37F-4868-8B91-EED75CA1B1FB}" type="datetime3">
              <a:rPr lang="en-US" altLang="en-US" smtClean="0"/>
              <a:t>28 March 2022</a:t>
            </a:fld>
            <a:endParaRPr lang="en-US" altLang="en-US"/>
          </a:p>
        </p:txBody>
      </p:sp>
      <p:sp>
        <p:nvSpPr>
          <p:cNvPr id="22" name="Footer Placeholder 21">
            <a:extLst>
              <a:ext uri="{FF2B5EF4-FFF2-40B4-BE49-F238E27FC236}">
                <a16:creationId xmlns:a16="http://schemas.microsoft.com/office/drawing/2014/main" id="{FF51FD39-8952-4216-94FC-A2292C230D0F}"/>
              </a:ext>
            </a:extLst>
          </p:cNvPr>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Times New Roman" panose="02020603050405020304" pitchFamily="18" charset="0"/>
              </a:defRPr>
            </a:lvl1pPr>
          </a:lstStyle>
          <a:p>
            <a:pPr>
              <a:defRPr/>
            </a:pPr>
            <a:r>
              <a:rPr lang="en-US" altLang="en-US"/>
              <a:t>Project Title:-Smart System To Manage The Work Center in Company​.</a:t>
            </a:r>
          </a:p>
        </p:txBody>
      </p:sp>
      <p:sp>
        <p:nvSpPr>
          <p:cNvPr id="18" name="Slide Number Placeholder 17">
            <a:extLst>
              <a:ext uri="{FF2B5EF4-FFF2-40B4-BE49-F238E27FC236}">
                <a16:creationId xmlns:a16="http://schemas.microsoft.com/office/drawing/2014/main" id="{226F55A7-901F-46F4-8E91-69F55962640F}"/>
              </a:ext>
            </a:extLst>
          </p:cNvPr>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a:solidFill>
                  <a:srgbClr val="045C75"/>
                </a:solidFill>
              </a:defRPr>
            </a:lvl1pPr>
          </a:lstStyle>
          <a:p>
            <a:fld id="{CD8174FE-C058-439F-B0D5-5FDA115EB8F0}" type="slidenum">
              <a:rPr lang="en-US" altLang="en-US"/>
              <a:pPr/>
              <a:t>‹#›</a:t>
            </a:fld>
            <a:endParaRPr lang="en-US" altLang="en-US"/>
          </a:p>
        </p:txBody>
      </p:sp>
      <p:grpSp>
        <p:nvGrpSpPr>
          <p:cNvPr id="1033" name="Group 1">
            <a:extLst>
              <a:ext uri="{FF2B5EF4-FFF2-40B4-BE49-F238E27FC236}">
                <a16:creationId xmlns:a16="http://schemas.microsoft.com/office/drawing/2014/main" id="{025A8335-7F6F-4584-AA6A-5E9F458103B8}"/>
              </a:ext>
            </a:extLst>
          </p:cNvPr>
          <p:cNvGrpSpPr>
            <a:grpSpLocks/>
          </p:cNvGrpSpPr>
          <p:nvPr/>
        </p:nvGrpSpPr>
        <p:grpSpPr bwMode="auto">
          <a:xfrm>
            <a:off x="-19050" y="203200"/>
            <a:ext cx="9180513" cy="647700"/>
            <a:chOff x="-19045" y="216550"/>
            <a:chExt cx="9180548" cy="649224"/>
          </a:xfrm>
        </p:grpSpPr>
        <p:sp>
          <p:nvSpPr>
            <p:cNvPr id="12" name="Freeform 11">
              <a:extLst>
                <a:ext uri="{FF2B5EF4-FFF2-40B4-BE49-F238E27FC236}">
                  <a16:creationId xmlns:a16="http://schemas.microsoft.com/office/drawing/2014/main" id="{CD327D74-BEEE-4C65-AF76-7846BCC092D2}"/>
                </a:ext>
              </a:extLst>
            </p:cNvPr>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hangingPunct="1">
                <a:defRPr/>
              </a:pPr>
              <a:endParaRPr lang="en-US"/>
            </a:p>
          </p:txBody>
        </p:sp>
        <p:sp>
          <p:nvSpPr>
            <p:cNvPr id="13" name="Freeform 12">
              <a:extLst>
                <a:ext uri="{FF2B5EF4-FFF2-40B4-BE49-F238E27FC236}">
                  <a16:creationId xmlns:a16="http://schemas.microsoft.com/office/drawing/2014/main" id="{56438043-42CA-422A-8A59-1D6162B27020}"/>
                </a:ext>
              </a:extLst>
            </p:cNvPr>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hangingPunct="1">
                <a:defRPr/>
              </a:pPr>
              <a:endParaRPr lang="en-US"/>
            </a:p>
          </p:txBody>
        </p:sp>
      </p:grpSp>
    </p:spTree>
  </p:cSld>
  <p:clrMap bg1="lt1" tx1="dk1" bg2="lt2" tx2="dk2" accent1="accent1" accent2="accent2" accent3="accent3" accent4="accent4" accent5="accent5" accent6="accent6" hlink="hlink" folHlink="folHlink"/>
  <p:sldLayoutIdLst>
    <p:sldLayoutId id="2147485062" r:id="rId1"/>
    <p:sldLayoutId id="2147485054" r:id="rId2"/>
    <p:sldLayoutId id="2147485063" r:id="rId3"/>
    <p:sldLayoutId id="2147485055" r:id="rId4"/>
    <p:sldLayoutId id="2147485056" r:id="rId5"/>
    <p:sldLayoutId id="2147485057" r:id="rId6"/>
    <p:sldLayoutId id="2147485058" r:id="rId7"/>
    <p:sldLayoutId id="2147485059" r:id="rId8"/>
    <p:sldLayoutId id="2147485064" r:id="rId9"/>
    <p:sldLayoutId id="2147485060" r:id="rId10"/>
    <p:sldLayoutId id="2147485061" r:id="rId11"/>
  </p:sldLayoutIdLst>
  <p:hf hd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6A45E3A5-6DCE-4337-9D74-7FD11FCE5647}"/>
              </a:ext>
            </a:extLst>
          </p:cNvPr>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endParaRPr>
          </a:p>
        </p:txBody>
      </p:sp>
      <p:sp>
        <p:nvSpPr>
          <p:cNvPr id="8" name="Freeform 7">
            <a:extLst>
              <a:ext uri="{FF2B5EF4-FFF2-40B4-BE49-F238E27FC236}">
                <a16:creationId xmlns:a16="http://schemas.microsoft.com/office/drawing/2014/main" id="{AC4B1FC0-D339-41D3-AFC0-DC220BBE60CC}"/>
              </a:ext>
            </a:extLst>
          </p:cNvPr>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endParaRPr>
          </a:p>
        </p:txBody>
      </p:sp>
      <p:sp>
        <p:nvSpPr>
          <p:cNvPr id="1028" name="Title Placeholder 8">
            <a:extLst>
              <a:ext uri="{FF2B5EF4-FFF2-40B4-BE49-F238E27FC236}">
                <a16:creationId xmlns:a16="http://schemas.microsoft.com/office/drawing/2014/main" id="{7824B5ED-C6C2-409D-85A2-096414374B20}"/>
              </a:ext>
            </a:extLst>
          </p:cNvPr>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a:t>Click to edit Master title style</a:t>
            </a:r>
          </a:p>
        </p:txBody>
      </p:sp>
      <p:sp>
        <p:nvSpPr>
          <p:cNvPr id="1029" name="Text Placeholder 29">
            <a:extLst>
              <a:ext uri="{FF2B5EF4-FFF2-40B4-BE49-F238E27FC236}">
                <a16:creationId xmlns:a16="http://schemas.microsoft.com/office/drawing/2014/main" id="{D92965C0-4D3E-4FE6-8038-7646EC2370FB}"/>
              </a:ext>
            </a:extLst>
          </p:cNvPr>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a:extLst>
              <a:ext uri="{FF2B5EF4-FFF2-40B4-BE49-F238E27FC236}">
                <a16:creationId xmlns:a16="http://schemas.microsoft.com/office/drawing/2014/main" id="{D20885AF-3837-41E3-BDF7-7BAF2D6311BE}"/>
              </a:ext>
            </a:extLst>
          </p:cNvPr>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Times New Roman" panose="02020603050405020304" pitchFamily="18" charset="0"/>
              </a:defRPr>
            </a:lvl1pPr>
          </a:lstStyle>
          <a:p>
            <a:pPr>
              <a:defRPr/>
            </a:pPr>
            <a:fld id="{53894AEB-B6B8-48B6-A7F8-481DB87AF63F}" type="datetime3">
              <a:rPr lang="en-US" altLang="en-US" smtClean="0"/>
              <a:t>28 March 2022</a:t>
            </a:fld>
            <a:endParaRPr lang="en-US" altLang="en-US"/>
          </a:p>
        </p:txBody>
      </p:sp>
      <p:sp>
        <p:nvSpPr>
          <p:cNvPr id="22" name="Footer Placeholder 21">
            <a:extLst>
              <a:ext uri="{FF2B5EF4-FFF2-40B4-BE49-F238E27FC236}">
                <a16:creationId xmlns:a16="http://schemas.microsoft.com/office/drawing/2014/main" id="{FF51FD39-8952-4216-94FC-A2292C230D0F}"/>
              </a:ext>
            </a:extLst>
          </p:cNvPr>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Times New Roman" panose="02020603050405020304" pitchFamily="18" charset="0"/>
              </a:defRPr>
            </a:lvl1pPr>
          </a:lstStyle>
          <a:p>
            <a:pPr>
              <a:defRPr/>
            </a:pPr>
            <a:r>
              <a:rPr lang="en-US" altLang="en-US"/>
              <a:t>Project Title:-Smart System To Manage The Work Center in Company​.</a:t>
            </a:r>
          </a:p>
        </p:txBody>
      </p:sp>
      <p:sp>
        <p:nvSpPr>
          <p:cNvPr id="18" name="Slide Number Placeholder 17">
            <a:extLst>
              <a:ext uri="{FF2B5EF4-FFF2-40B4-BE49-F238E27FC236}">
                <a16:creationId xmlns:a16="http://schemas.microsoft.com/office/drawing/2014/main" id="{226F55A7-901F-46F4-8E91-69F55962640F}"/>
              </a:ext>
            </a:extLst>
          </p:cNvPr>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a:solidFill>
                  <a:srgbClr val="045C75"/>
                </a:solidFill>
              </a:defRPr>
            </a:lvl1pPr>
          </a:lstStyle>
          <a:p>
            <a:fld id="{CD8174FE-C058-439F-B0D5-5FDA115EB8F0}" type="slidenum">
              <a:rPr lang="en-US" altLang="en-US"/>
              <a:pPr/>
              <a:t>‹#›</a:t>
            </a:fld>
            <a:endParaRPr lang="en-US" altLang="en-US"/>
          </a:p>
        </p:txBody>
      </p:sp>
      <p:grpSp>
        <p:nvGrpSpPr>
          <p:cNvPr id="1033" name="Group 1">
            <a:extLst>
              <a:ext uri="{FF2B5EF4-FFF2-40B4-BE49-F238E27FC236}">
                <a16:creationId xmlns:a16="http://schemas.microsoft.com/office/drawing/2014/main" id="{025A8335-7F6F-4584-AA6A-5E9F458103B8}"/>
              </a:ext>
            </a:extLst>
          </p:cNvPr>
          <p:cNvGrpSpPr>
            <a:grpSpLocks/>
          </p:cNvGrpSpPr>
          <p:nvPr/>
        </p:nvGrpSpPr>
        <p:grpSpPr bwMode="auto">
          <a:xfrm>
            <a:off x="-19050" y="203200"/>
            <a:ext cx="9180513" cy="647700"/>
            <a:chOff x="-19045" y="216550"/>
            <a:chExt cx="9180548" cy="649224"/>
          </a:xfrm>
        </p:grpSpPr>
        <p:sp>
          <p:nvSpPr>
            <p:cNvPr id="12" name="Freeform 11">
              <a:extLst>
                <a:ext uri="{FF2B5EF4-FFF2-40B4-BE49-F238E27FC236}">
                  <a16:creationId xmlns:a16="http://schemas.microsoft.com/office/drawing/2014/main" id="{CD327D74-BEEE-4C65-AF76-7846BCC092D2}"/>
                </a:ext>
              </a:extLst>
            </p:cNvPr>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hangingPunct="1">
                <a:defRPr/>
              </a:pPr>
              <a:endParaRPr lang="en-US"/>
            </a:p>
          </p:txBody>
        </p:sp>
        <p:sp>
          <p:nvSpPr>
            <p:cNvPr id="13" name="Freeform 12">
              <a:extLst>
                <a:ext uri="{FF2B5EF4-FFF2-40B4-BE49-F238E27FC236}">
                  <a16:creationId xmlns:a16="http://schemas.microsoft.com/office/drawing/2014/main" id="{56438043-42CA-422A-8A59-1D6162B27020}"/>
                </a:ext>
              </a:extLst>
            </p:cNvPr>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hangingPunct="1">
                <a:defRPr/>
              </a:pPr>
              <a:endParaRPr lang="en-US"/>
            </a:p>
          </p:txBody>
        </p:sp>
      </p:grpSp>
    </p:spTree>
  </p:cSld>
  <p:clrMap bg1="lt1" tx1="dk1" bg2="lt2" tx2="dk2" accent1="accent1" accent2="accent2" accent3="accent3" accent4="accent4" accent5="accent5" accent6="accent6" hlink="hlink" folHlink="folHlink"/>
  <p:sldLayoutIdLst>
    <p:sldLayoutId id="2147485066" r:id="rId1"/>
    <p:sldLayoutId id="2147485067" r:id="rId2"/>
    <p:sldLayoutId id="2147485068" r:id="rId3"/>
    <p:sldLayoutId id="2147485069" r:id="rId4"/>
    <p:sldLayoutId id="2147485070" r:id="rId5"/>
    <p:sldLayoutId id="2147485071" r:id="rId6"/>
    <p:sldLayoutId id="2147485072" r:id="rId7"/>
    <p:sldLayoutId id="2147485073" r:id="rId8"/>
    <p:sldLayoutId id="2147485074" r:id="rId9"/>
    <p:sldLayoutId id="2147485075" r:id="rId10"/>
    <p:sldLayoutId id="2147485076" r:id="rId11"/>
  </p:sldLayoutIdLst>
  <p:hf hd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htcarb.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5" name="Rectangle 21">
            <a:extLst>
              <a:ext uri="{FF2B5EF4-FFF2-40B4-BE49-F238E27FC236}">
                <a16:creationId xmlns:a16="http://schemas.microsoft.com/office/drawing/2014/main" id="{8C13CD80-AA6F-40FB-9E86-FF8997A352B5}"/>
              </a:ext>
            </a:extLst>
          </p:cNvPr>
          <p:cNvSpPr>
            <a:spLocks noGrp="1" noChangeArrowheads="1"/>
          </p:cNvSpPr>
          <p:nvPr>
            <p:ph type="title"/>
          </p:nvPr>
        </p:nvSpPr>
        <p:spPr>
          <a:xfrm>
            <a:off x="762000" y="304800"/>
            <a:ext cx="8305800" cy="990600"/>
          </a:xfrm>
        </p:spPr>
        <p:txBody>
          <a:bodyPr>
            <a:normAutofit fontScale="90000"/>
          </a:bodyPr>
          <a:lstStyle/>
          <a:p>
            <a:pPr eaLnBrk="1" hangingPunct="1">
              <a:defRPr/>
            </a:pPr>
            <a:r>
              <a:rPr lang="en-US" sz="2400">
                <a:solidFill>
                  <a:srgbClr val="7F7F7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BE Project: Presentation on,</a:t>
            </a:r>
            <a:br>
              <a:rPr lang="en-US" sz="2900">
                <a:solidFill>
                  <a:srgbClr val="7F7F7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br>
            <a:r>
              <a:rPr lang="en-US" sz="2900">
                <a:solidFill>
                  <a:schemeClr val="accent1">
                    <a:lumMod val="75000"/>
                  </a:schemeClr>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Smart System To Manage The Work Center in Company</a:t>
            </a:r>
            <a:endParaRPr lang="en-US" sz="32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6166" name="Rectangle 22">
            <a:extLst>
              <a:ext uri="{FF2B5EF4-FFF2-40B4-BE49-F238E27FC236}">
                <a16:creationId xmlns:a16="http://schemas.microsoft.com/office/drawing/2014/main" id="{8DF5532A-1568-4814-806D-DA714AEE361D}"/>
              </a:ext>
            </a:extLst>
          </p:cNvPr>
          <p:cNvSpPr>
            <a:spLocks noGrp="1" noChangeArrowheads="1"/>
          </p:cNvSpPr>
          <p:nvPr>
            <p:ph idx="1"/>
          </p:nvPr>
        </p:nvSpPr>
        <p:spPr>
          <a:xfrm>
            <a:off x="457200" y="1905000"/>
            <a:ext cx="8229600" cy="3352800"/>
          </a:xfrm>
        </p:spPr>
        <p:txBody>
          <a:bodyPr>
            <a:normAutofit fontScale="85000" lnSpcReduction="20000"/>
          </a:bodyPr>
          <a:lstStyle/>
          <a:p>
            <a:pPr marL="274320" indent="-274320" algn="ctr" eaLnBrk="1" fontAlgn="auto" hangingPunct="1">
              <a:lnSpc>
                <a:spcPct val="90000"/>
              </a:lnSpc>
              <a:spcAft>
                <a:spcPts val="0"/>
              </a:spcAft>
              <a:buClr>
                <a:schemeClr val="accent3"/>
              </a:buClr>
              <a:buFont typeface="Wingdings" pitchFamily="2" charset="2"/>
              <a:buNone/>
              <a:defRPr/>
            </a:pPr>
            <a:r>
              <a:rPr lang="en-US" sz="2400">
                <a:latin typeface="Times New Roman" panose="02020603050405020304" pitchFamily="18" charset="0"/>
                <a:cs typeface="Times New Roman" panose="02020603050405020304" pitchFamily="18" charset="0"/>
              </a:rPr>
              <a:t>By,</a:t>
            </a:r>
            <a:endParaRPr lang="en-US">
              <a:latin typeface="Times New Roman" panose="02020603050405020304" pitchFamily="18" charset="0"/>
              <a:cs typeface="Times New Roman" panose="02020603050405020304" pitchFamily="18" charset="0"/>
            </a:endParaRPr>
          </a:p>
          <a:p>
            <a:pPr marL="274320" indent="-274320" algn="ctr" eaLnBrk="1" fontAlgn="auto" hangingPunct="1">
              <a:lnSpc>
                <a:spcPct val="90000"/>
              </a:lnSpc>
              <a:spcAft>
                <a:spcPts val="0"/>
              </a:spcAft>
              <a:buClr>
                <a:schemeClr val="accent3"/>
              </a:buClr>
              <a:buFont typeface="Wingdings" pitchFamily="2" charset="2"/>
              <a:buNone/>
              <a:defRPr/>
            </a:pPr>
            <a:r>
              <a:rPr lang="en-US" sz="240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Group No: 10</a:t>
            </a:r>
            <a:endParaRPr lang="en-US">
              <a:latin typeface="Times New Roman" panose="02020603050405020304" pitchFamily="18" charset="0"/>
              <a:cs typeface="Times New Roman" panose="02020603050405020304" pitchFamily="18" charset="0"/>
            </a:endParaRPr>
          </a:p>
          <a:p>
            <a:pPr marL="274320" indent="-274320" algn="ctr" eaLnBrk="1" fontAlgn="auto" hangingPunct="1">
              <a:lnSpc>
                <a:spcPct val="90000"/>
              </a:lnSpc>
              <a:spcAft>
                <a:spcPts val="0"/>
              </a:spcAft>
              <a:buClr>
                <a:schemeClr val="accent3"/>
              </a:buClr>
              <a:buNone/>
              <a:defRPr/>
            </a:pPr>
            <a:r>
              <a:rPr lang="en-US" sz="2800">
                <a:solidFill>
                  <a:schemeClr val="tx2"/>
                </a:solidFill>
                <a:effectLst>
                  <a:outerShdw blurRad="38100" dist="38100" dir="2700000" algn="tl">
                    <a:srgbClr val="000000">
                      <a:alpha val="43137"/>
                    </a:srgbClr>
                  </a:outerShdw>
                </a:effectLst>
                <a:latin typeface="Times New Roman"/>
                <a:cs typeface="Times New Roman"/>
              </a:rPr>
              <a:t>Nilesh </a:t>
            </a:r>
            <a:r>
              <a:rPr lang="en-US" sz="2800" err="1">
                <a:solidFill>
                  <a:schemeClr val="tx2"/>
                </a:solidFill>
                <a:effectLst>
                  <a:outerShdw blurRad="38100" dist="38100" dir="2700000" algn="tl">
                    <a:srgbClr val="000000">
                      <a:alpha val="43137"/>
                    </a:srgbClr>
                  </a:outerShdw>
                </a:effectLst>
                <a:latin typeface="Times New Roman"/>
                <a:cs typeface="Times New Roman"/>
              </a:rPr>
              <a:t>Vidhate</a:t>
            </a:r>
            <a:r>
              <a:rPr lang="en-US" sz="2800">
                <a:solidFill>
                  <a:schemeClr val="tx2"/>
                </a:solidFill>
                <a:effectLst>
                  <a:outerShdw blurRad="38100" dist="38100" dir="2700000" algn="tl">
                    <a:srgbClr val="000000">
                      <a:alpha val="43137"/>
                    </a:srgbClr>
                  </a:outerShdw>
                </a:effectLst>
                <a:latin typeface="Times New Roman"/>
                <a:cs typeface="Times New Roman"/>
              </a:rPr>
              <a:t> [A-55]</a:t>
            </a:r>
            <a:endParaRPr lang="en-US" sz="2800">
              <a:solidFill>
                <a:schemeClr val="tx2"/>
              </a:solidFill>
              <a:effectLst>
                <a:outerShdw blurRad="38100" dist="38100" dir="2700000" algn="tl">
                  <a:srgbClr val="000000">
                    <a:alpha val="43137"/>
                  </a:srgbClr>
                </a:outerShdw>
              </a:effectLst>
              <a:latin typeface="Constantia"/>
              <a:cs typeface="Times New Roman"/>
            </a:endParaRPr>
          </a:p>
          <a:p>
            <a:pPr marL="274320" indent="-274320" algn="ctr">
              <a:lnSpc>
                <a:spcPct val="90000"/>
              </a:lnSpc>
              <a:spcAft>
                <a:spcPts val="0"/>
              </a:spcAft>
              <a:buNone/>
              <a:defRPr/>
            </a:pPr>
            <a:r>
              <a:rPr lang="en-US" sz="2800">
                <a:solidFill>
                  <a:schemeClr val="tx2"/>
                </a:solidFill>
                <a:effectLst>
                  <a:outerShdw blurRad="38100" dist="38100" dir="2700000" algn="tl">
                    <a:srgbClr val="000000">
                      <a:alpha val="43137"/>
                    </a:srgbClr>
                  </a:outerShdw>
                </a:effectLst>
                <a:latin typeface="Times New Roman"/>
                <a:cs typeface="Times New Roman"/>
              </a:rPr>
              <a:t>Ankit Rathod [B-09]</a:t>
            </a:r>
            <a:endParaRPr lang="en-US" sz="280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indent="-274320" algn="ctr" eaLnBrk="1" fontAlgn="auto" hangingPunct="1">
              <a:lnSpc>
                <a:spcPct val="90000"/>
              </a:lnSpc>
              <a:spcAft>
                <a:spcPts val="0"/>
              </a:spcAft>
              <a:buClr>
                <a:schemeClr val="accent3"/>
              </a:buClr>
              <a:buNone/>
              <a:defRPr/>
            </a:pPr>
            <a:r>
              <a:rPr lang="en-US" sz="2800">
                <a:solidFill>
                  <a:schemeClr val="tx2"/>
                </a:solidFill>
                <a:effectLst>
                  <a:outerShdw blurRad="38100" dist="38100" dir="2700000" algn="tl">
                    <a:srgbClr val="000000">
                      <a:alpha val="43137"/>
                    </a:srgbClr>
                  </a:outerShdw>
                </a:effectLst>
                <a:latin typeface="Times New Roman"/>
                <a:cs typeface="Times New Roman"/>
              </a:rPr>
              <a:t>Varun Gunjal [A-05]</a:t>
            </a:r>
            <a:endParaRPr lang="en-US" sz="280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indent="-274320" algn="ctr" eaLnBrk="1" fontAlgn="auto" hangingPunct="1">
              <a:lnSpc>
                <a:spcPct val="90000"/>
              </a:lnSpc>
              <a:spcAft>
                <a:spcPts val="0"/>
              </a:spcAft>
              <a:buClr>
                <a:schemeClr val="accent3"/>
              </a:buClr>
              <a:buNone/>
              <a:defRPr/>
            </a:pPr>
            <a:r>
              <a:rPr lang="en-US" sz="2800">
                <a:solidFill>
                  <a:schemeClr val="tx2"/>
                </a:solidFill>
                <a:effectLst>
                  <a:outerShdw blurRad="38100" dist="38100" dir="2700000" algn="tl">
                    <a:srgbClr val="000000">
                      <a:alpha val="43137"/>
                    </a:srgbClr>
                  </a:outerShdw>
                </a:effectLst>
                <a:latin typeface="Times New Roman"/>
                <a:cs typeface="Times New Roman"/>
              </a:rPr>
              <a:t>Apurv Chavan [B-09]</a:t>
            </a:r>
            <a:endParaRPr lang="en-US" sz="280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indent="-274320" algn="ctr" eaLnBrk="1" fontAlgn="auto" hangingPunct="1">
              <a:lnSpc>
                <a:spcPct val="90000"/>
              </a:lnSpc>
              <a:spcAft>
                <a:spcPts val="0"/>
              </a:spcAft>
              <a:buClr>
                <a:schemeClr val="accent3"/>
              </a:buClr>
              <a:buFont typeface="Wingdings 2" pitchFamily="16" charset="2"/>
              <a:buNone/>
              <a:defRPr/>
            </a:pPr>
            <a:endParaRPr lang="en-US" sz="280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indent="-274320" algn="ctr" eaLnBrk="1" fontAlgn="auto" hangingPunct="1">
              <a:lnSpc>
                <a:spcPct val="90000"/>
              </a:lnSpc>
              <a:spcAft>
                <a:spcPts val="0"/>
              </a:spcAft>
              <a:buClr>
                <a:schemeClr val="accent3"/>
              </a:buClr>
              <a:buFont typeface="Wingdings" pitchFamily="2" charset="2"/>
              <a:buNone/>
              <a:defRPr/>
            </a:pPr>
            <a:endParaRPr lang="en-US" sz="280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indent="-274320" algn="ctr" eaLnBrk="1" fontAlgn="auto" hangingPunct="1">
              <a:lnSpc>
                <a:spcPct val="90000"/>
              </a:lnSpc>
              <a:spcAft>
                <a:spcPts val="0"/>
              </a:spcAft>
              <a:buClr>
                <a:schemeClr val="accent3"/>
              </a:buClr>
              <a:buFont typeface="Wingdings" pitchFamily="2" charset="2"/>
              <a:buNone/>
              <a:defRPr/>
            </a:pPr>
            <a:r>
              <a:rPr lang="en-US" sz="2400">
                <a:latin typeface="Times New Roman" panose="02020603050405020304" pitchFamily="18" charset="0"/>
                <a:cs typeface="Times New Roman" panose="02020603050405020304" pitchFamily="18" charset="0"/>
              </a:rPr>
              <a:t>Guided By</a:t>
            </a:r>
          </a:p>
          <a:p>
            <a:pPr marL="274320" indent="-274320" algn="ctr" eaLnBrk="1" fontAlgn="auto" hangingPunct="1">
              <a:lnSpc>
                <a:spcPct val="90000"/>
              </a:lnSpc>
              <a:spcAft>
                <a:spcPts val="0"/>
              </a:spcAft>
              <a:buClr>
                <a:schemeClr val="accent3"/>
              </a:buClr>
              <a:buFont typeface="Wingdings" pitchFamily="2" charset="2"/>
              <a:buNone/>
              <a:defRPr/>
            </a:pPr>
            <a:r>
              <a:rPr lang="en-US" sz="2400">
                <a:latin typeface="Times New Roman"/>
                <a:cs typeface="Times New Roman"/>
              </a:rPr>
              <a:t>Prof. Atul Chaudhary</a:t>
            </a:r>
            <a:endParaRPr lang="en-US" sz="2400">
              <a:latin typeface="Times New Roman" panose="02020603050405020304" pitchFamily="18" charset="0"/>
              <a:cs typeface="Times New Roman" panose="02020603050405020304" pitchFamily="18" charset="0"/>
            </a:endParaRPr>
          </a:p>
          <a:p>
            <a:pPr marL="274320" indent="-274320" algn="ctr" eaLnBrk="1" fontAlgn="auto" hangingPunct="1">
              <a:lnSpc>
                <a:spcPct val="90000"/>
              </a:lnSpc>
              <a:spcAft>
                <a:spcPts val="0"/>
              </a:spcAft>
              <a:buClr>
                <a:schemeClr val="accent3"/>
              </a:buClr>
              <a:buFont typeface="Wingdings" pitchFamily="2" charset="2"/>
              <a:buNone/>
              <a:defRPr/>
            </a:pPr>
            <a:endParaRPr lang="en-US" sz="2400">
              <a:latin typeface="Times New Roman" panose="02020603050405020304" pitchFamily="18" charset="0"/>
              <a:cs typeface="Times New Roman" panose="02020603050405020304" pitchFamily="18" charset="0"/>
            </a:endParaRPr>
          </a:p>
        </p:txBody>
      </p:sp>
      <p:sp>
        <p:nvSpPr>
          <p:cNvPr id="8" name="Rectangle 22">
            <a:extLst>
              <a:ext uri="{FF2B5EF4-FFF2-40B4-BE49-F238E27FC236}">
                <a16:creationId xmlns:a16="http://schemas.microsoft.com/office/drawing/2014/main" id="{F5C6E9D2-119D-4097-AE59-5BB3114C3147}"/>
              </a:ext>
            </a:extLst>
          </p:cNvPr>
          <p:cNvSpPr txBox="1">
            <a:spLocks noChangeArrowheads="1"/>
          </p:cNvSpPr>
          <p:nvPr/>
        </p:nvSpPr>
        <p:spPr bwMode="auto">
          <a:xfrm>
            <a:off x="457200" y="5348081"/>
            <a:ext cx="8229600" cy="609600"/>
          </a:xfrm>
          <a:prstGeom prst="rect">
            <a:avLst/>
          </a:prstGeom>
          <a:noFill/>
          <a:ln w="9525">
            <a:noFill/>
            <a:miter lim="800000"/>
            <a:headEnd/>
            <a:tailEnd/>
          </a:ln>
        </p:spPr>
        <p:txBody>
          <a:bodyPr>
            <a:normAutofit fontScale="77500" lnSpcReduction="20000"/>
          </a:bodyPr>
          <a:lstStyle/>
          <a:p>
            <a:pPr marL="274320" indent="-274320" algn="ctr" eaLnBrk="1" fontAlgn="auto" hangingPunct="1">
              <a:lnSpc>
                <a:spcPct val="90000"/>
              </a:lnSpc>
              <a:spcBef>
                <a:spcPct val="20000"/>
              </a:spcBef>
              <a:spcAft>
                <a:spcPts val="0"/>
              </a:spcAft>
              <a:buClr>
                <a:schemeClr val="accent3"/>
              </a:buClr>
              <a:buSzPct val="95000"/>
              <a:buFont typeface="Wingdings" pitchFamily="2" charset="2"/>
              <a:buNone/>
              <a:defRPr/>
            </a:pPr>
            <a:r>
              <a:rPr lang="en-US" sz="2600">
                <a:cs typeface="Times New Roman" panose="02020603050405020304" pitchFamily="18" charset="0"/>
              </a:rPr>
              <a:t>				</a:t>
            </a:r>
          </a:p>
          <a:p>
            <a:pPr marL="274320" indent="-274320" algn="ctr" eaLnBrk="1" fontAlgn="auto" hangingPunct="1">
              <a:lnSpc>
                <a:spcPct val="90000"/>
              </a:lnSpc>
              <a:spcBef>
                <a:spcPct val="20000"/>
              </a:spcBef>
              <a:spcAft>
                <a:spcPts val="0"/>
              </a:spcAft>
              <a:buClr>
                <a:schemeClr val="accent3"/>
              </a:buClr>
              <a:buSzPct val="95000"/>
              <a:buFont typeface="Wingdings" pitchFamily="2" charset="2"/>
              <a:buNone/>
              <a:defRPr/>
            </a:pPr>
            <a:r>
              <a:rPr lang="en-US" sz="2600">
                <a:cs typeface="Times New Roman" panose="02020603050405020304" pitchFamily="18" charset="0"/>
              </a:rPr>
              <a:t>Dept. of Computer Engineering</a:t>
            </a:r>
            <a:endParaRPr lang="en-US" sz="2800">
              <a:solidFill>
                <a:schemeClr val="tx2"/>
              </a:solidFill>
              <a:effectLst>
                <a:outerShdw blurRad="38100" dist="38100" dir="2700000" algn="tl">
                  <a:srgbClr val="000000">
                    <a:alpha val="43137"/>
                  </a:srgbClr>
                </a:outerShdw>
              </a:effectLst>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D3119043-09E8-4412-87CB-064570AD6F8E}" type="slidenum">
              <a:rPr lang="en-US" altLang="en-US" smtClean="0"/>
              <a:pPr/>
              <a:t>1</a:t>
            </a:fld>
            <a:endParaRPr lang="en-US" altLang="en-US"/>
          </a:p>
        </p:txBody>
      </p:sp>
      <p:sp>
        <p:nvSpPr>
          <p:cNvPr id="2" name="Footer Placeholder 1">
            <a:extLst>
              <a:ext uri="{FF2B5EF4-FFF2-40B4-BE49-F238E27FC236}">
                <a16:creationId xmlns:a16="http://schemas.microsoft.com/office/drawing/2014/main" id="{35C5FD3C-85E2-4ED9-A95E-6B4380B713AC}"/>
              </a:ext>
            </a:extLst>
          </p:cNvPr>
          <p:cNvSpPr>
            <a:spLocks noGrp="1"/>
          </p:cNvSpPr>
          <p:nvPr>
            <p:ph type="ftr" sz="quarter" idx="11"/>
          </p:nvPr>
        </p:nvSpPr>
        <p:spPr>
          <a:xfrm>
            <a:off x="2241177" y="6423585"/>
            <a:ext cx="4652681" cy="230654"/>
          </a:xfrm>
        </p:spPr>
        <p:txBody>
          <a:bodyPr/>
          <a:lstStyle/>
          <a:p>
            <a:r>
              <a:rPr lang="en-US" altLang="en-US">
                <a:latin typeface="Times New Roman"/>
                <a:cs typeface="Times New Roman"/>
              </a:rPr>
              <a:t>Smart System To Manage The Work Center in Company​.</a:t>
            </a:r>
            <a:endParaRPr lang="en-US">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4">
            <a:extLst>
              <a:ext uri="{FF2B5EF4-FFF2-40B4-BE49-F238E27FC236}">
                <a16:creationId xmlns:a16="http://schemas.microsoft.com/office/drawing/2014/main" id="{B19CD8F9-3B23-483A-9BAB-D8A6C7334B8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FF4DB1C3-5C59-402C-88C1-537E02B761BA}" type="slidenum">
              <a:rPr lang="en-US" altLang="en-US">
                <a:solidFill>
                  <a:srgbClr val="045C75"/>
                </a:solidFill>
              </a:rPr>
              <a:pPr/>
              <a:t>10</a:t>
            </a:fld>
            <a:endParaRPr lang="en-US" altLang="en-US">
              <a:solidFill>
                <a:srgbClr val="045C75"/>
              </a:solidFill>
            </a:endParaRPr>
          </a:p>
        </p:txBody>
      </p:sp>
      <p:sp>
        <p:nvSpPr>
          <p:cNvPr id="6" name="Rectangle 2">
            <a:extLst>
              <a:ext uri="{FF2B5EF4-FFF2-40B4-BE49-F238E27FC236}">
                <a16:creationId xmlns:a16="http://schemas.microsoft.com/office/drawing/2014/main" id="{3207EFFF-D5CB-4125-AC17-9CB4E6FE7F2C}"/>
              </a:ext>
            </a:extLst>
          </p:cNvPr>
          <p:cNvSpPr>
            <a:spLocks noGrp="1" noChangeArrowheads="1"/>
          </p:cNvSpPr>
          <p:nvPr>
            <p:ph type="title"/>
          </p:nvPr>
        </p:nvSpPr>
        <p:spPr>
          <a:xfrm>
            <a:off x="523164" y="410570"/>
            <a:ext cx="8229600" cy="835025"/>
          </a:xfrm>
        </p:spPr>
        <p:txBody>
          <a:bodyPr>
            <a:normAutofit/>
          </a:bodyPr>
          <a:lstStyle/>
          <a:p>
            <a:pPr algn="ctr" eaLnBrk="1" fontAlgn="auto" hangingPunct="1">
              <a:spcAft>
                <a:spcPts val="0"/>
              </a:spcAft>
              <a:defRPr/>
            </a:pPr>
            <a:r>
              <a:rPr lang="en-US" sz="3600" b="1">
                <a:solidFill>
                  <a:schemeClr val="accent2">
                    <a:lumMod val="50000"/>
                  </a:schemeClr>
                </a:solidFill>
                <a:effectLst>
                  <a:outerShdw blurRad="38100" dist="38100" dir="2700000" algn="tl">
                    <a:srgbClr val="C0C0C0"/>
                  </a:outerShdw>
                </a:effectLst>
                <a:latin typeface="Times New Roman"/>
                <a:cs typeface="Times New Roman"/>
              </a:rPr>
              <a:t>Problem Statement</a:t>
            </a:r>
            <a:endParaRPr lang="en-US" sz="3600">
              <a:solidFill>
                <a:schemeClr val="accent2">
                  <a:lumMod val="50000"/>
                </a:schemeClr>
              </a:solidFill>
              <a:latin typeface="Times New Roman"/>
              <a:cs typeface="Times New Roman"/>
            </a:endParaRPr>
          </a:p>
        </p:txBody>
      </p:sp>
      <p:sp>
        <p:nvSpPr>
          <p:cNvPr id="10245" name="Rectangle 3">
            <a:extLst>
              <a:ext uri="{FF2B5EF4-FFF2-40B4-BE49-F238E27FC236}">
                <a16:creationId xmlns:a16="http://schemas.microsoft.com/office/drawing/2014/main" id="{732C4672-4278-41E7-BD88-E65ECE17590F}"/>
              </a:ext>
            </a:extLst>
          </p:cNvPr>
          <p:cNvSpPr txBox="1">
            <a:spLocks noChangeArrowheads="1"/>
          </p:cNvSpPr>
          <p:nvPr/>
        </p:nvSpPr>
        <p:spPr bwMode="auto">
          <a:xfrm>
            <a:off x="838200" y="1422400"/>
            <a:ext cx="7315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342900" indent="-342900" algn="just" eaLnBrk="1" hangingPunct="1">
              <a:lnSpc>
                <a:spcPct val="150000"/>
              </a:lnSpc>
              <a:buClr>
                <a:schemeClr val="tx2"/>
              </a:buClr>
              <a:buFont typeface="Arial" panose="020B0604020202020204" pitchFamily="34" charset="0"/>
              <a:buChar char="•"/>
            </a:pPr>
            <a:r>
              <a:rPr lang="en-US" altLang="en-US" sz="2000">
                <a:latin typeface="Times New Roman"/>
                <a:cs typeface="Times New Roman"/>
              </a:rPr>
              <a:t>The current situation of Hindustan Tungsten Carbide organization is very upset the fundamental issue they are confronting right presently is to oversee records.</a:t>
            </a:r>
          </a:p>
          <a:p>
            <a:pPr algn="just" eaLnBrk="1" hangingPunct="1">
              <a:lnSpc>
                <a:spcPct val="150000"/>
              </a:lnSpc>
              <a:buClr>
                <a:schemeClr val="tx2"/>
              </a:buClr>
            </a:pPr>
            <a:r>
              <a:rPr lang="en-US" altLang="en-US" sz="2000">
                <a:cs typeface="Times New Roman" panose="02020603050405020304" pitchFamily="18" charset="0"/>
              </a:rPr>
              <a:t> </a:t>
            </a:r>
          </a:p>
          <a:p>
            <a:pPr marL="342900" indent="-342900" algn="just" eaLnBrk="1" hangingPunct="1">
              <a:lnSpc>
                <a:spcPct val="150000"/>
              </a:lnSpc>
              <a:buClr>
                <a:schemeClr val="tx2"/>
              </a:buClr>
              <a:buFont typeface="Arial" panose="020B0604020202020204" pitchFamily="34" charset="0"/>
              <a:buChar char="•"/>
            </a:pPr>
            <a:r>
              <a:rPr lang="en-US" altLang="en-US" sz="2000">
                <a:latin typeface="Times New Roman"/>
                <a:cs typeface="Times New Roman"/>
              </a:rPr>
              <a:t>Not  able to find the phase of particular material of client. Due to which the commitment to client goes fail.</a:t>
            </a:r>
            <a:endParaRPr lang="en-US" altLang="en-US">
              <a:latin typeface="Times New Roman"/>
              <a:cs typeface="Times New Roman"/>
            </a:endParaRPr>
          </a:p>
          <a:p>
            <a:pPr algn="just" eaLnBrk="1" hangingPunct="1">
              <a:buFont typeface="Wingdings" panose="05000000000000000000" pitchFamily="2" charset="2"/>
              <a:buChar char="Ø"/>
            </a:pPr>
            <a:endParaRPr lang="en-US" altLang="en-US">
              <a:latin typeface="Book Antiqua" panose="02040602050305030304" pitchFamily="18" charset="0"/>
            </a:endParaRPr>
          </a:p>
        </p:txBody>
      </p:sp>
      <p:sp>
        <p:nvSpPr>
          <p:cNvPr id="7" name="Footer Placeholder 6">
            <a:extLst>
              <a:ext uri="{FF2B5EF4-FFF2-40B4-BE49-F238E27FC236}">
                <a16:creationId xmlns:a16="http://schemas.microsoft.com/office/drawing/2014/main" id="{C3DC77CB-FE34-4A6A-8B83-63FD90CBFE85}"/>
              </a:ext>
            </a:extLst>
          </p:cNvPr>
          <p:cNvSpPr>
            <a:spLocks noGrp="1"/>
          </p:cNvSpPr>
          <p:nvPr>
            <p:ph type="ftr" sz="quarter" idx="11"/>
          </p:nvPr>
        </p:nvSpPr>
        <p:spPr>
          <a:xfrm>
            <a:off x="2667000" y="6367555"/>
            <a:ext cx="4574241" cy="365125"/>
          </a:xfrm>
        </p:spPr>
        <p:txBody>
          <a:bodyPr/>
          <a:lstStyle/>
          <a:p>
            <a:pPr>
              <a:defRPr/>
            </a:pPr>
            <a:r>
              <a:rPr lang="en-US" altLang="en-US">
                <a:latin typeface="Times New Roman"/>
                <a:cs typeface="Times New Roman"/>
              </a:rPr>
              <a:t>Smart System To Manage The Work Center in Company​.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2">
            <a:extLst>
              <a:ext uri="{FF2B5EF4-FFF2-40B4-BE49-F238E27FC236}">
                <a16:creationId xmlns:a16="http://schemas.microsoft.com/office/drawing/2014/main" id="{AC0920C0-9C1A-4E19-B24A-D0FC70AA68B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F8BCE2BB-5C8A-4064-827A-C148551988D7}" type="slidenum">
              <a:rPr lang="en-US" altLang="en-US">
                <a:solidFill>
                  <a:srgbClr val="045C75"/>
                </a:solidFill>
              </a:rPr>
              <a:pPr/>
              <a:t>11</a:t>
            </a:fld>
            <a:endParaRPr lang="en-US" altLang="en-US">
              <a:solidFill>
                <a:srgbClr val="045C75"/>
              </a:solidFill>
            </a:endParaRPr>
          </a:p>
        </p:txBody>
      </p:sp>
      <p:sp>
        <p:nvSpPr>
          <p:cNvPr id="11268" name="Rectangle 3">
            <a:extLst>
              <a:ext uri="{FF2B5EF4-FFF2-40B4-BE49-F238E27FC236}">
                <a16:creationId xmlns:a16="http://schemas.microsoft.com/office/drawing/2014/main" id="{C1FE9DA8-C75A-4CE9-B2F1-83498F8C7255}"/>
              </a:ext>
            </a:extLst>
          </p:cNvPr>
          <p:cNvSpPr txBox="1">
            <a:spLocks noChangeArrowheads="1"/>
          </p:cNvSpPr>
          <p:nvPr/>
        </p:nvSpPr>
        <p:spPr bwMode="auto">
          <a:xfrm>
            <a:off x="838200" y="1447800"/>
            <a:ext cx="7315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just" eaLnBrk="1" hangingPunct="1"/>
            <a:endParaRPr lang="en-US" altLang="en-US">
              <a:latin typeface="Book Antiqua" panose="02040602050305030304" pitchFamily="18" charset="0"/>
            </a:endParaRPr>
          </a:p>
        </p:txBody>
      </p:sp>
      <p:sp>
        <p:nvSpPr>
          <p:cNvPr id="5" name="TextBox 2">
            <a:extLst>
              <a:ext uri="{FF2B5EF4-FFF2-40B4-BE49-F238E27FC236}">
                <a16:creationId xmlns:a16="http://schemas.microsoft.com/office/drawing/2014/main" id="{C8F3D729-4A08-418E-9199-8E7A30128D38}"/>
              </a:ext>
            </a:extLst>
          </p:cNvPr>
          <p:cNvSpPr txBox="1">
            <a:spLocks noChangeArrowheads="1"/>
          </p:cNvSpPr>
          <p:nvPr/>
        </p:nvSpPr>
        <p:spPr bwMode="auto">
          <a:xfrm>
            <a:off x="685800" y="533400"/>
            <a:ext cx="7620000" cy="646331"/>
          </a:xfrm>
          <a:prstGeom prst="rect">
            <a:avLst/>
          </a:prstGeom>
          <a:noFill/>
          <a:ln w="9525">
            <a:noFill/>
            <a:miter lim="800000"/>
            <a:headEnd/>
            <a:tailEnd/>
          </a:ln>
        </p:spPr>
        <p:txBody>
          <a:bodyPr lIns="91440" tIns="45720" rIns="91440" bIns="45720" anchor="t">
            <a:spAutoFit/>
          </a:bodyPr>
          <a:lstStyle/>
          <a:p>
            <a:pPr algn="ctr" eaLnBrk="1" hangingPunct="1">
              <a:defRPr/>
            </a:pPr>
            <a:r>
              <a:rPr lang="en-US" sz="3600" b="1">
                <a:solidFill>
                  <a:schemeClr val="accent2">
                    <a:lumMod val="50000"/>
                  </a:schemeClr>
                </a:solidFill>
                <a:effectLst>
                  <a:outerShdw blurRad="38100" dist="38100" dir="2700000" algn="tl">
                    <a:srgbClr val="C0C0C0"/>
                  </a:outerShdw>
                </a:effectLst>
                <a:latin typeface="Times New Roman"/>
                <a:ea typeface="+mj-ea"/>
                <a:cs typeface="Times New Roman"/>
              </a:rPr>
              <a:t>Introduction</a:t>
            </a:r>
            <a:endParaRPr lang="en-US" sz="3600">
              <a:solidFill>
                <a:schemeClr val="accent2">
                  <a:lumMod val="50000"/>
                </a:schemeClr>
              </a:solidFill>
              <a:ea typeface="+mj-ea"/>
              <a:cs typeface="Times New Roman"/>
            </a:endParaRPr>
          </a:p>
        </p:txBody>
      </p:sp>
      <p:sp>
        <p:nvSpPr>
          <p:cNvPr id="6" name="Footer Placeholder 5">
            <a:extLst>
              <a:ext uri="{FF2B5EF4-FFF2-40B4-BE49-F238E27FC236}">
                <a16:creationId xmlns:a16="http://schemas.microsoft.com/office/drawing/2014/main" id="{84EBB593-FDAA-4245-81F7-98AD0BE127D8}"/>
              </a:ext>
            </a:extLst>
          </p:cNvPr>
          <p:cNvSpPr>
            <a:spLocks noGrp="1"/>
          </p:cNvSpPr>
          <p:nvPr>
            <p:ph type="ftr" sz="quarter" idx="11"/>
          </p:nvPr>
        </p:nvSpPr>
        <p:spPr>
          <a:xfrm>
            <a:off x="2667000" y="6356350"/>
            <a:ext cx="4394947" cy="286684"/>
          </a:xfrm>
        </p:spPr>
        <p:txBody>
          <a:bodyPr/>
          <a:lstStyle/>
          <a:p>
            <a:pPr>
              <a:defRPr/>
            </a:pPr>
            <a:r>
              <a:rPr lang="en-US" altLang="en-US">
                <a:latin typeface="Times New Roman"/>
                <a:cs typeface="Times New Roman"/>
              </a:rPr>
              <a:t>Smart System To Manage The Work Center in Company​.</a:t>
            </a:r>
          </a:p>
        </p:txBody>
      </p:sp>
      <p:sp>
        <p:nvSpPr>
          <p:cNvPr id="11271" name="Rectangle 6">
            <a:extLst>
              <a:ext uri="{FF2B5EF4-FFF2-40B4-BE49-F238E27FC236}">
                <a16:creationId xmlns:a16="http://schemas.microsoft.com/office/drawing/2014/main" id="{D6B11A26-76EE-4B97-930D-A2FC6F0137DC}"/>
              </a:ext>
            </a:extLst>
          </p:cNvPr>
          <p:cNvSpPr>
            <a:spLocks noChangeArrowheads="1"/>
          </p:cNvSpPr>
          <p:nvPr/>
        </p:nvSpPr>
        <p:spPr bwMode="auto">
          <a:xfrm>
            <a:off x="990600" y="1371599"/>
            <a:ext cx="70104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just"/>
            <a:r>
              <a:rPr lang="en-US" altLang="en-US">
                <a:latin typeface="Times New Roman"/>
                <a:cs typeface="Times New Roman"/>
              </a:rPr>
              <a:t>     We are introducing a smart system which will allows our user to track each and every activity used for building the carbide material, Implementing this system will take Web Technology and My SQL as the technology and database suggested by client.</a:t>
            </a:r>
            <a:endParaRPr lang="en-US" altLang="en-US">
              <a:cs typeface="Times New Roman" panose="02020603050405020304" pitchFamily="18" charset="0"/>
            </a:endParaRPr>
          </a:p>
          <a:p>
            <a:pPr algn="just"/>
            <a:endParaRPr lang="en-US" altLang="en-US">
              <a:cs typeface="Times New Roman" panose="02020603050405020304" pitchFamily="18" charset="0"/>
            </a:endParaRPr>
          </a:p>
          <a:p>
            <a:pPr algn="just"/>
            <a:r>
              <a:rPr lang="en-US" altLang="en-US">
                <a:latin typeface="Times New Roman"/>
                <a:cs typeface="Times New Roman"/>
              </a:rPr>
              <a:t>     Our system will be web based which will have different user like super admin, manager, etc. each one will have different user id and password, our system is based on QR code scanning, where user will login to application and scan the QR code based on bin (Container which is user to carry the material) as our system will automatically change the status of building the phase.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A9F11-818A-4584-A252-4702F3BE81DE}"/>
              </a:ext>
            </a:extLst>
          </p:cNvPr>
          <p:cNvSpPr>
            <a:spLocks noGrp="1"/>
          </p:cNvSpPr>
          <p:nvPr>
            <p:ph type="title"/>
          </p:nvPr>
        </p:nvSpPr>
        <p:spPr>
          <a:xfrm>
            <a:off x="250322" y="218687"/>
            <a:ext cx="8229600" cy="1143000"/>
          </a:xfrm>
        </p:spPr>
        <p:txBody>
          <a:bodyPr/>
          <a:lstStyle/>
          <a:p>
            <a:r>
              <a:rPr lang="en-US" sz="3600" b="1">
                <a:latin typeface="Times New Roman"/>
                <a:ea typeface="+mj-lt"/>
                <a:cs typeface="+mj-lt"/>
              </a:rPr>
              <a:t>                  Structura</a:t>
            </a:r>
            <a:r>
              <a:rPr lang="en-US" sz="3600" b="1">
                <a:latin typeface="Times New Roman"/>
                <a:cs typeface="Calibri"/>
              </a:rPr>
              <a:t>l model</a:t>
            </a:r>
            <a:endParaRPr lang="en-US" sz="3600" b="1">
              <a:latin typeface="Times New Roman"/>
              <a:cs typeface="Times New Roman"/>
            </a:endParaRPr>
          </a:p>
        </p:txBody>
      </p:sp>
      <p:sp>
        <p:nvSpPr>
          <p:cNvPr id="4" name="Footer Placeholder 3">
            <a:extLst>
              <a:ext uri="{FF2B5EF4-FFF2-40B4-BE49-F238E27FC236}">
                <a16:creationId xmlns:a16="http://schemas.microsoft.com/office/drawing/2014/main" id="{CCEE101F-1A11-4E65-AA78-4C05A607BA51}"/>
              </a:ext>
            </a:extLst>
          </p:cNvPr>
          <p:cNvSpPr>
            <a:spLocks noGrp="1"/>
          </p:cNvSpPr>
          <p:nvPr>
            <p:ph type="ftr" sz="quarter" idx="11"/>
          </p:nvPr>
        </p:nvSpPr>
        <p:spPr>
          <a:xfrm>
            <a:off x="2056711" y="6356350"/>
            <a:ext cx="4790600" cy="447876"/>
          </a:xfrm>
        </p:spPr>
        <p:txBody>
          <a:bodyPr/>
          <a:lstStyle/>
          <a:p>
            <a:pPr>
              <a:defRPr/>
            </a:pPr>
            <a:r>
              <a:rPr lang="en-US" altLang="en-US">
                <a:latin typeface="Times New Roman"/>
                <a:cs typeface="Times New Roman"/>
              </a:rPr>
              <a:t>Smart System To Manage The Work Center in Company​.</a:t>
            </a:r>
          </a:p>
        </p:txBody>
      </p:sp>
      <p:sp>
        <p:nvSpPr>
          <p:cNvPr id="5" name="Slide Number Placeholder 4">
            <a:extLst>
              <a:ext uri="{FF2B5EF4-FFF2-40B4-BE49-F238E27FC236}">
                <a16:creationId xmlns:a16="http://schemas.microsoft.com/office/drawing/2014/main" id="{AC2C7AE2-C1B6-4421-90E3-04ECE587DF16}"/>
              </a:ext>
            </a:extLst>
          </p:cNvPr>
          <p:cNvSpPr>
            <a:spLocks noGrp="1"/>
          </p:cNvSpPr>
          <p:nvPr>
            <p:ph type="sldNum" sz="quarter" idx="12"/>
          </p:nvPr>
        </p:nvSpPr>
        <p:spPr/>
        <p:txBody>
          <a:bodyPr/>
          <a:lstStyle/>
          <a:p>
            <a:fld id="{D3119043-09E8-4412-87CB-064570AD6F8E}" type="slidenum">
              <a:rPr lang="en-US" altLang="en-US"/>
              <a:pPr/>
              <a:t>12</a:t>
            </a:fld>
            <a:endParaRPr lang="en-US" altLang="en-US"/>
          </a:p>
        </p:txBody>
      </p:sp>
      <p:pic>
        <p:nvPicPr>
          <p:cNvPr id="6" name="Picture 6">
            <a:extLst>
              <a:ext uri="{FF2B5EF4-FFF2-40B4-BE49-F238E27FC236}">
                <a16:creationId xmlns:a16="http://schemas.microsoft.com/office/drawing/2014/main" id="{C99A58C4-0CB3-4B85-847B-8AC5B9B1432F}"/>
              </a:ext>
            </a:extLst>
          </p:cNvPr>
          <p:cNvPicPr>
            <a:picLocks noChangeAspect="1"/>
          </p:cNvPicPr>
          <p:nvPr/>
        </p:nvPicPr>
        <p:blipFill>
          <a:blip r:embed="rId2"/>
          <a:stretch>
            <a:fillRect/>
          </a:stretch>
        </p:blipFill>
        <p:spPr>
          <a:xfrm>
            <a:off x="1566066" y="1411681"/>
            <a:ext cx="5153325" cy="5048339"/>
          </a:xfrm>
          <a:prstGeom prst="rect">
            <a:avLst/>
          </a:prstGeom>
        </p:spPr>
      </p:pic>
    </p:spTree>
    <p:extLst>
      <p:ext uri="{BB962C8B-B14F-4D97-AF65-F5344CB8AC3E}">
        <p14:creationId xmlns:p14="http://schemas.microsoft.com/office/powerpoint/2010/main" val="1095447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7D86D8F9-BD9A-4FD9-8A0E-A29DCC2904D2}"/>
              </a:ext>
            </a:extLst>
          </p:cNvPr>
          <p:cNvSpPr txBox="1">
            <a:spLocks noChangeArrowheads="1"/>
          </p:cNvSpPr>
          <p:nvPr/>
        </p:nvSpPr>
        <p:spPr bwMode="auto">
          <a:xfrm>
            <a:off x="609600" y="1144588"/>
            <a:ext cx="7315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just" eaLnBrk="1" hangingPunct="1">
              <a:lnSpc>
                <a:spcPct val="150000"/>
              </a:lnSpc>
              <a:buClr>
                <a:schemeClr val="tx2"/>
              </a:buClr>
            </a:pPr>
            <a:endParaRPr lang="en-US" altLang="en-US">
              <a:latin typeface="Book Antiqua" panose="02040602050305030304" pitchFamily="18" charset="0"/>
            </a:endParaRPr>
          </a:p>
          <a:p>
            <a:pPr algn="just" eaLnBrk="1" hangingPunct="1"/>
            <a:endParaRPr lang="en-US" altLang="en-US">
              <a:latin typeface="Book Antiqua" panose="02040602050305030304" pitchFamily="18" charset="0"/>
            </a:endParaRPr>
          </a:p>
          <a:p>
            <a:pPr algn="just" eaLnBrk="1" hangingPunct="1">
              <a:buFont typeface="Wingdings" panose="05000000000000000000" pitchFamily="2" charset="2"/>
              <a:buChar char="Ø"/>
            </a:pPr>
            <a:endParaRPr lang="en-US" altLang="en-US">
              <a:latin typeface="Book Antiqua" panose="02040602050305030304" pitchFamily="18" charset="0"/>
            </a:endParaRPr>
          </a:p>
        </p:txBody>
      </p:sp>
      <p:sp>
        <p:nvSpPr>
          <p:cNvPr id="22531" name="TextBox 2">
            <a:extLst>
              <a:ext uri="{FF2B5EF4-FFF2-40B4-BE49-F238E27FC236}">
                <a16:creationId xmlns:a16="http://schemas.microsoft.com/office/drawing/2014/main" id="{5F688083-112C-425A-9BCB-8E0C5774D304}"/>
              </a:ext>
            </a:extLst>
          </p:cNvPr>
          <p:cNvSpPr txBox="1">
            <a:spLocks noChangeArrowheads="1"/>
          </p:cNvSpPr>
          <p:nvPr/>
        </p:nvSpPr>
        <p:spPr bwMode="auto">
          <a:xfrm>
            <a:off x="685800" y="396737"/>
            <a:ext cx="7682119" cy="646331"/>
          </a:xfrm>
          <a:prstGeom prst="rect">
            <a:avLst/>
          </a:prstGeom>
          <a:noFill/>
          <a:ln w="9525">
            <a:noFill/>
            <a:miter lim="800000"/>
            <a:headEnd/>
            <a:tailEnd/>
          </a:ln>
        </p:spPr>
        <p:txBody>
          <a:bodyPr wrap="square" lIns="91440" tIns="45720" rIns="91440" bIns="45720" anchor="t">
            <a:spAutoFit/>
          </a:bodyPr>
          <a:lstStyle/>
          <a:p>
            <a:pPr algn="ctr" eaLnBrk="1" hangingPunct="1">
              <a:defRPr/>
            </a:pPr>
            <a:r>
              <a:rPr lang="en-US" sz="3600" b="1">
                <a:solidFill>
                  <a:schemeClr val="accent2">
                    <a:lumMod val="50000"/>
                  </a:schemeClr>
                </a:solidFill>
                <a:effectLst>
                  <a:outerShdw blurRad="38100" dist="38100" dir="2700000" algn="tl">
                    <a:srgbClr val="000000">
                      <a:alpha val="43137"/>
                    </a:srgbClr>
                  </a:outerShdw>
                </a:effectLst>
                <a:latin typeface="Times New Roman"/>
                <a:cs typeface="Times New Roman"/>
              </a:rPr>
              <a:t>     Design Model 	</a:t>
            </a:r>
            <a:endParaRPr lang="en-US" sz="3600">
              <a:solidFill>
                <a:schemeClr val="accent2">
                  <a:lumMod val="50000"/>
                </a:schemeClr>
              </a:solidFill>
              <a:cs typeface="Times New Roman"/>
            </a:endParaRPr>
          </a:p>
        </p:txBody>
      </p:sp>
      <p:sp>
        <p:nvSpPr>
          <p:cNvPr id="12293" name="Slide Number Placeholder 6">
            <a:extLst>
              <a:ext uri="{FF2B5EF4-FFF2-40B4-BE49-F238E27FC236}">
                <a16:creationId xmlns:a16="http://schemas.microsoft.com/office/drawing/2014/main" id="{40ED6699-F675-4729-BB78-8AA79F395CE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0DC09002-0ADC-4C79-B328-5B2201FB6E83}" type="slidenum">
              <a:rPr lang="en-US" altLang="en-US">
                <a:solidFill>
                  <a:srgbClr val="045C75"/>
                </a:solidFill>
                <a:latin typeface="Book Antiqua" panose="02040602050305030304" pitchFamily="18" charset="0"/>
              </a:rPr>
              <a:pPr/>
              <a:t>13</a:t>
            </a:fld>
            <a:endParaRPr lang="en-US" altLang="en-US">
              <a:solidFill>
                <a:srgbClr val="045C75"/>
              </a:solidFill>
              <a:latin typeface="Book Antiqua" panose="02040602050305030304" pitchFamily="18" charset="0"/>
            </a:endParaRPr>
          </a:p>
        </p:txBody>
      </p:sp>
      <p:sp>
        <p:nvSpPr>
          <p:cNvPr id="6" name="Footer Placeholder 5">
            <a:extLst>
              <a:ext uri="{FF2B5EF4-FFF2-40B4-BE49-F238E27FC236}">
                <a16:creationId xmlns:a16="http://schemas.microsoft.com/office/drawing/2014/main" id="{CAC98BF2-D1CE-4BEB-97F6-77D424C79AF7}"/>
              </a:ext>
            </a:extLst>
          </p:cNvPr>
          <p:cNvSpPr>
            <a:spLocks noGrp="1"/>
          </p:cNvSpPr>
          <p:nvPr>
            <p:ph type="ftr" sz="quarter" idx="11"/>
          </p:nvPr>
        </p:nvSpPr>
        <p:spPr>
          <a:xfrm>
            <a:off x="2667000" y="6356350"/>
            <a:ext cx="4697505" cy="286684"/>
          </a:xfrm>
        </p:spPr>
        <p:txBody>
          <a:bodyPr/>
          <a:lstStyle/>
          <a:p>
            <a:pPr>
              <a:defRPr/>
            </a:pPr>
            <a:r>
              <a:rPr lang="en-US" altLang="en-US">
                <a:latin typeface="Times New Roman"/>
                <a:cs typeface="Times New Roman"/>
              </a:rPr>
              <a:t>Smart System To Manage The Work Center in Company​.</a:t>
            </a:r>
          </a:p>
        </p:txBody>
      </p:sp>
      <p:pic>
        <p:nvPicPr>
          <p:cNvPr id="2" name="Picture 3" descr="Diagram&#10;&#10;Description automatically generated">
            <a:extLst>
              <a:ext uri="{FF2B5EF4-FFF2-40B4-BE49-F238E27FC236}">
                <a16:creationId xmlns:a16="http://schemas.microsoft.com/office/drawing/2014/main" id="{404C871B-9807-4C19-BC84-4FBCFE32E7FD}"/>
              </a:ext>
            </a:extLst>
          </p:cNvPr>
          <p:cNvPicPr>
            <a:picLocks noChangeAspect="1"/>
          </p:cNvPicPr>
          <p:nvPr/>
        </p:nvPicPr>
        <p:blipFill>
          <a:blip r:embed="rId2"/>
          <a:stretch>
            <a:fillRect/>
          </a:stretch>
        </p:blipFill>
        <p:spPr>
          <a:xfrm>
            <a:off x="683796" y="1212126"/>
            <a:ext cx="7626014" cy="497516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2" y="195671"/>
            <a:ext cx="8229600" cy="1143000"/>
          </a:xfrm>
        </p:spPr>
        <p:txBody>
          <a:bodyPr/>
          <a:lstStyle/>
          <a:p>
            <a:pPr algn="ctr"/>
            <a:r>
              <a:rPr lang="en-US" sz="3600" b="1">
                <a:solidFill>
                  <a:schemeClr val="accent2">
                    <a:lumMod val="50000"/>
                  </a:schemeClr>
                </a:solidFill>
                <a:latin typeface="Times New Roman"/>
                <a:cs typeface="Times New Roman"/>
              </a:rPr>
              <a:t>Models </a:t>
            </a:r>
          </a:p>
        </p:txBody>
      </p:sp>
      <p:sp>
        <p:nvSpPr>
          <p:cNvPr id="5" name="Footer Placeholder 4"/>
          <p:cNvSpPr>
            <a:spLocks noGrp="1"/>
          </p:cNvSpPr>
          <p:nvPr>
            <p:ph type="ftr" sz="quarter" idx="11"/>
          </p:nvPr>
        </p:nvSpPr>
        <p:spPr>
          <a:xfrm>
            <a:off x="3484167" y="6459789"/>
            <a:ext cx="4495800" cy="320302"/>
          </a:xfrm>
        </p:spPr>
        <p:txBody>
          <a:bodyPr/>
          <a:lstStyle/>
          <a:p>
            <a:pPr>
              <a:defRPr/>
            </a:pPr>
            <a:r>
              <a:rPr lang="en-US" altLang="en-US">
                <a:latin typeface="Times New Roman"/>
                <a:cs typeface="Times New Roman"/>
              </a:rPr>
              <a:t>Smart System To Manage The Work Center in Company​.</a:t>
            </a:r>
          </a:p>
        </p:txBody>
      </p:sp>
      <p:sp>
        <p:nvSpPr>
          <p:cNvPr id="6" name="Slide Number Placeholder 5"/>
          <p:cNvSpPr>
            <a:spLocks noGrp="1"/>
          </p:cNvSpPr>
          <p:nvPr>
            <p:ph type="sldNum" sz="quarter" idx="12"/>
          </p:nvPr>
        </p:nvSpPr>
        <p:spPr/>
        <p:txBody>
          <a:bodyPr/>
          <a:lstStyle/>
          <a:p>
            <a:fld id="{D3119043-09E8-4412-87CB-064570AD6F8E}" type="slidenum">
              <a:rPr lang="en-US" altLang="en-US" smtClean="0"/>
              <a:pPr/>
              <a:t>14</a:t>
            </a:fld>
            <a:endParaRPr lang="en-US" altLang="en-US"/>
          </a:p>
        </p:txBody>
      </p:sp>
      <p:sp>
        <p:nvSpPr>
          <p:cNvPr id="8" name="Rectangle 7"/>
          <p:cNvSpPr/>
          <p:nvPr/>
        </p:nvSpPr>
        <p:spPr>
          <a:xfrm>
            <a:off x="229634" y="2102959"/>
            <a:ext cx="1371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a:cs typeface="Times New Roman"/>
              </a:rPr>
              <a:t>Login</a:t>
            </a:r>
          </a:p>
        </p:txBody>
      </p:sp>
      <p:sp>
        <p:nvSpPr>
          <p:cNvPr id="11" name="Rectangle 10"/>
          <p:cNvSpPr/>
          <p:nvPr/>
        </p:nvSpPr>
        <p:spPr>
          <a:xfrm>
            <a:off x="4107598" y="2102959"/>
            <a:ext cx="1369492"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a:cs typeface="Times New Roman"/>
              </a:rPr>
              <a:t>Material Entry </a:t>
            </a:r>
          </a:p>
        </p:txBody>
      </p:sp>
      <p:sp>
        <p:nvSpPr>
          <p:cNvPr id="12" name="Rectangle 11"/>
          <p:cNvSpPr/>
          <p:nvPr/>
        </p:nvSpPr>
        <p:spPr>
          <a:xfrm>
            <a:off x="6142841" y="2107954"/>
            <a:ext cx="1179945"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a:cs typeface="Times New Roman"/>
              </a:rPr>
              <a:t>QR Code scanning</a:t>
            </a:r>
          </a:p>
        </p:txBody>
      </p:sp>
      <p:sp>
        <p:nvSpPr>
          <p:cNvPr id="13" name="Rectangle 12"/>
          <p:cNvSpPr/>
          <p:nvPr/>
        </p:nvSpPr>
        <p:spPr>
          <a:xfrm>
            <a:off x="2224314" y="2102959"/>
            <a:ext cx="1278477"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a:cs typeface="Times New Roman"/>
              </a:rPr>
              <a:t>QR Code Generation </a:t>
            </a:r>
          </a:p>
        </p:txBody>
      </p:sp>
      <p:sp>
        <p:nvSpPr>
          <p:cNvPr id="14" name="Rectangle 13"/>
          <p:cNvSpPr/>
          <p:nvPr/>
        </p:nvSpPr>
        <p:spPr>
          <a:xfrm>
            <a:off x="7946522" y="2105221"/>
            <a:ext cx="1063007"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a:cs typeface="Times New Roman"/>
              </a:rPr>
              <a:t>Phase Updating</a:t>
            </a:r>
          </a:p>
        </p:txBody>
      </p:sp>
      <p:sp>
        <p:nvSpPr>
          <p:cNvPr id="15" name="Rectangle 14"/>
          <p:cNvSpPr/>
          <p:nvPr/>
        </p:nvSpPr>
        <p:spPr>
          <a:xfrm>
            <a:off x="7944330" y="4189174"/>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a:cs typeface="Times New Roman"/>
              </a:rPr>
              <a:t>Errors Noticing</a:t>
            </a:r>
          </a:p>
        </p:txBody>
      </p:sp>
      <p:sp>
        <p:nvSpPr>
          <p:cNvPr id="16" name="Rectangle 15"/>
          <p:cNvSpPr/>
          <p:nvPr/>
        </p:nvSpPr>
        <p:spPr>
          <a:xfrm>
            <a:off x="5510940" y="4179372"/>
            <a:ext cx="1219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a:cs typeface="Times New Roman"/>
              </a:rPr>
              <a:t>Display</a:t>
            </a:r>
          </a:p>
        </p:txBody>
      </p:sp>
      <p:sp>
        <p:nvSpPr>
          <p:cNvPr id="3" name="Rectangle 2"/>
          <p:cNvSpPr/>
          <p:nvPr/>
        </p:nvSpPr>
        <p:spPr>
          <a:xfrm>
            <a:off x="21065" y="4346315"/>
            <a:ext cx="4572000" cy="2911566"/>
          </a:xfrm>
          <a:prstGeom prst="rect">
            <a:avLst/>
          </a:prstGeom>
        </p:spPr>
        <p:txBody>
          <a:bodyPr lIns="91440" tIns="45720" rIns="91440" bIns="45720" anchor="t">
            <a:spAutoFit/>
          </a:bodyPr>
          <a:lstStyle/>
          <a:p>
            <a:pPr marL="639445" lvl="1" indent="-245745">
              <a:spcBef>
                <a:spcPct val="20000"/>
              </a:spcBef>
              <a:buClr>
                <a:srgbClr val="0F6FC6"/>
              </a:buClr>
              <a:buSzPct val="85000"/>
              <a:buFont typeface="Wingdings 2" panose="05020102010507070707" pitchFamily="18" charset="2"/>
              <a:buChar char=""/>
            </a:pPr>
            <a:r>
              <a:rPr lang="en-US" sz="2000">
                <a:latin typeface="Times New Roman"/>
                <a:cs typeface="Times New Roman"/>
              </a:rPr>
              <a:t>Basically RSA algorithm is used to encrypt the data and for validation.</a:t>
            </a:r>
            <a:endParaRPr lang="en-US" sz="1600">
              <a:latin typeface="Times New Roman"/>
              <a:cs typeface="Times New Roman"/>
            </a:endParaRPr>
          </a:p>
          <a:p>
            <a:pPr marL="639445" lvl="1" indent="-245745">
              <a:spcBef>
                <a:spcPct val="20000"/>
              </a:spcBef>
              <a:buClr>
                <a:srgbClr val="0F6FC6"/>
              </a:buClr>
              <a:buSzPct val="85000"/>
              <a:buFont typeface="Wingdings 2" panose="05020102010507070707" pitchFamily="18" charset="2"/>
              <a:buChar char=""/>
            </a:pPr>
            <a:r>
              <a:rPr lang="en-US" sz="2000">
                <a:solidFill>
                  <a:prstClr val="black"/>
                </a:solidFill>
                <a:cs typeface="Times New Roman" panose="02020603050405020304" pitchFamily="18" charset="0"/>
              </a:rPr>
              <a:t>Here the Authentication process is done.</a:t>
            </a:r>
            <a:endParaRPr lang="en-US" sz="1600">
              <a:solidFill>
                <a:prstClr val="black"/>
              </a:solidFill>
              <a:cs typeface="Times New Roman" panose="02020603050405020304" pitchFamily="18" charset="0"/>
            </a:endParaRPr>
          </a:p>
          <a:p>
            <a:pPr marL="639445" lvl="1" indent="-245745">
              <a:spcBef>
                <a:spcPct val="20000"/>
              </a:spcBef>
              <a:buClr>
                <a:srgbClr val="0F6FC6"/>
              </a:buClr>
              <a:buSzPct val="85000"/>
              <a:buFont typeface="Wingdings 2" panose="05020102010507070707" pitchFamily="18" charset="2"/>
              <a:buChar char=""/>
            </a:pPr>
            <a:r>
              <a:rPr lang="en-US" sz="2000">
                <a:solidFill>
                  <a:prstClr val="black"/>
                </a:solidFill>
                <a:cs typeface="Times New Roman" panose="02020603050405020304" pitchFamily="18" charset="0"/>
              </a:rPr>
              <a:t>We are using XML Language.</a:t>
            </a:r>
            <a:endParaRPr lang="en-US" sz="1600">
              <a:solidFill>
                <a:prstClr val="black"/>
              </a:solidFill>
              <a:cs typeface="Times New Roman" panose="02020603050405020304" pitchFamily="18" charset="0"/>
            </a:endParaRPr>
          </a:p>
          <a:p>
            <a:pPr marL="639445" lvl="1" indent="-245745">
              <a:spcBef>
                <a:spcPct val="20000"/>
              </a:spcBef>
              <a:buClr>
                <a:srgbClr val="0F6FC6"/>
              </a:buClr>
              <a:buSzPct val="85000"/>
              <a:buFont typeface="Wingdings 2" panose="05020102010507070707" pitchFamily="18" charset="2"/>
              <a:buChar char=""/>
            </a:pPr>
            <a:r>
              <a:rPr lang="en-US" sz="2000">
                <a:latin typeface="Times New Roman"/>
                <a:cs typeface="Times New Roman"/>
              </a:rPr>
              <a:t>192-bit encryption process will be followed.</a:t>
            </a:r>
            <a:endParaRPr lang="en-US" sz="1600">
              <a:latin typeface="Times New Roman"/>
              <a:cs typeface="Times New Roman"/>
            </a:endParaRPr>
          </a:p>
          <a:p>
            <a:pPr marL="273050" lvl="0" indent="-273050">
              <a:spcBef>
                <a:spcPct val="20000"/>
              </a:spcBef>
              <a:buClr>
                <a:srgbClr val="0BD0D9"/>
              </a:buClr>
              <a:buSzPct val="95000"/>
              <a:buFont typeface="Wingdings 2" panose="05020102010507070707" pitchFamily="18" charset="2"/>
              <a:buChar char=""/>
            </a:pPr>
            <a:endParaRPr lang="en-US" sz="2600">
              <a:solidFill>
                <a:prstClr val="black"/>
              </a:solidFill>
              <a:cs typeface="Times New Roman" panose="02020603050405020304" pitchFamily="18" charset="0"/>
            </a:endParaRPr>
          </a:p>
        </p:txBody>
      </p:sp>
      <p:cxnSp>
        <p:nvCxnSpPr>
          <p:cNvPr id="7" name="Straight Arrow Connector 6"/>
          <p:cNvCxnSpPr/>
          <p:nvPr/>
        </p:nvCxnSpPr>
        <p:spPr>
          <a:xfrm>
            <a:off x="1570203" y="2442583"/>
            <a:ext cx="6499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6768" y="4343400"/>
            <a:ext cx="4572000" cy="2123658"/>
          </a:xfrm>
          <a:prstGeom prst="rect">
            <a:avLst/>
          </a:prstGeom>
        </p:spPr>
        <p:txBody>
          <a:bodyPr>
            <a:spAutoFit/>
          </a:bodyPr>
          <a:lstStyle/>
          <a:p>
            <a:pPr marL="639763" lvl="1" indent="-246063">
              <a:spcBef>
                <a:spcPct val="20000"/>
              </a:spcBef>
              <a:buClr>
                <a:srgbClr val="0F6FC6"/>
              </a:buClr>
              <a:buSzPct val="85000"/>
              <a:buFont typeface="Wingdings 2" panose="05020102010507070707" pitchFamily="18" charset="2"/>
              <a:buChar char=""/>
            </a:pPr>
            <a:r>
              <a:rPr lang="en-US" sz="2000">
                <a:solidFill>
                  <a:prstClr val="black"/>
                </a:solidFill>
                <a:cs typeface="Times New Roman" panose="02020603050405020304" pitchFamily="18" charset="0"/>
              </a:rPr>
              <a:t>Here RSA algorithm will be used for creation of QR code.</a:t>
            </a:r>
            <a:endParaRPr lang="en-US" sz="1600">
              <a:solidFill>
                <a:prstClr val="black"/>
              </a:solidFill>
              <a:cs typeface="Times New Roman" panose="02020603050405020304" pitchFamily="18" charset="0"/>
            </a:endParaRPr>
          </a:p>
          <a:p>
            <a:pPr marL="639763" lvl="1" indent="-246063">
              <a:spcBef>
                <a:spcPct val="20000"/>
              </a:spcBef>
              <a:buClr>
                <a:srgbClr val="0F6FC6"/>
              </a:buClr>
              <a:buSzPct val="85000"/>
              <a:buFont typeface="Wingdings 2" panose="05020102010507070707" pitchFamily="18" charset="2"/>
              <a:buChar char=""/>
            </a:pPr>
            <a:r>
              <a:rPr lang="en-US" sz="2000">
                <a:solidFill>
                  <a:prstClr val="black"/>
                </a:solidFill>
                <a:cs typeface="Times New Roman" panose="02020603050405020304" pitchFamily="18" charset="0"/>
              </a:rPr>
              <a:t>We are using Bootstrap and CSS technology for making this model. </a:t>
            </a:r>
            <a:endParaRPr lang="en-US" sz="1600">
              <a:solidFill>
                <a:prstClr val="black"/>
              </a:solidFill>
              <a:cs typeface="Times New Roman" panose="02020603050405020304" pitchFamily="18" charset="0"/>
            </a:endParaRPr>
          </a:p>
          <a:p>
            <a:pPr marL="639763" lvl="1" indent="-246063">
              <a:spcBef>
                <a:spcPct val="20000"/>
              </a:spcBef>
              <a:buClr>
                <a:srgbClr val="0F6FC6"/>
              </a:buClr>
              <a:buSzPct val="85000"/>
              <a:buFont typeface="Wingdings 2" panose="05020102010507070707" pitchFamily="18" charset="2"/>
              <a:buChar char=""/>
            </a:pPr>
            <a:r>
              <a:rPr lang="en-US" sz="2000">
                <a:solidFill>
                  <a:prstClr val="black"/>
                </a:solidFill>
                <a:cs typeface="Times New Roman" panose="02020603050405020304" pitchFamily="18" charset="0"/>
              </a:rPr>
              <a:t>Database will be Local like MySQL.</a:t>
            </a:r>
          </a:p>
          <a:p>
            <a:pPr marL="639763" lvl="1" indent="-246063">
              <a:spcBef>
                <a:spcPct val="20000"/>
              </a:spcBef>
              <a:buClr>
                <a:srgbClr val="0F6FC6"/>
              </a:buClr>
              <a:buSzPct val="85000"/>
              <a:buFont typeface="Wingdings 2" panose="05020102010507070707" pitchFamily="18" charset="2"/>
              <a:buChar char=""/>
            </a:pPr>
            <a:r>
              <a:rPr lang="en-US" sz="2000">
                <a:solidFill>
                  <a:prstClr val="black"/>
                </a:solidFill>
                <a:cs typeface="Times New Roman" panose="02020603050405020304" pitchFamily="18" charset="0"/>
              </a:rPr>
              <a:t>QR code generation process</a:t>
            </a:r>
            <a:endParaRPr lang="en-IN" sz="1600"/>
          </a:p>
        </p:txBody>
      </p:sp>
      <p:cxnSp>
        <p:nvCxnSpPr>
          <p:cNvPr id="24" name="Straight Arrow Connector 23"/>
          <p:cNvCxnSpPr/>
          <p:nvPr/>
        </p:nvCxnSpPr>
        <p:spPr>
          <a:xfrm>
            <a:off x="3498378" y="2434501"/>
            <a:ext cx="604781" cy="80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4480" y="4346127"/>
            <a:ext cx="4572000" cy="2911566"/>
          </a:xfrm>
          <a:prstGeom prst="rect">
            <a:avLst/>
          </a:prstGeom>
        </p:spPr>
        <p:txBody>
          <a:bodyPr>
            <a:spAutoFit/>
          </a:bodyPr>
          <a:lstStyle/>
          <a:p>
            <a:pPr marL="639763" lvl="1" indent="-246063">
              <a:spcBef>
                <a:spcPct val="20000"/>
              </a:spcBef>
              <a:buClr>
                <a:srgbClr val="0F6FC6"/>
              </a:buClr>
              <a:buSzPct val="85000"/>
              <a:buFont typeface="Wingdings 2" panose="05020102010507070707" pitchFamily="18" charset="2"/>
              <a:buChar char=""/>
            </a:pPr>
            <a:r>
              <a:rPr lang="en-US" sz="2000">
                <a:solidFill>
                  <a:prstClr val="black"/>
                </a:solidFill>
                <a:cs typeface="Times New Roman" panose="02020603050405020304" pitchFamily="18" charset="0"/>
              </a:rPr>
              <a:t>Here a basic form will be present where information will be filled.</a:t>
            </a:r>
            <a:endParaRPr lang="en-US" sz="1600">
              <a:solidFill>
                <a:prstClr val="black"/>
              </a:solidFill>
              <a:cs typeface="Times New Roman" panose="02020603050405020304" pitchFamily="18" charset="0"/>
            </a:endParaRPr>
          </a:p>
          <a:p>
            <a:pPr marL="639763" lvl="1" indent="-246063">
              <a:spcBef>
                <a:spcPct val="20000"/>
              </a:spcBef>
              <a:buClr>
                <a:srgbClr val="0F6FC6"/>
              </a:buClr>
              <a:buSzPct val="85000"/>
              <a:buFont typeface="Wingdings 2" panose="05020102010507070707" pitchFamily="18" charset="2"/>
              <a:buChar char=""/>
            </a:pPr>
            <a:r>
              <a:rPr lang="en-US" sz="2000">
                <a:solidFill>
                  <a:prstClr val="black"/>
                </a:solidFill>
                <a:cs typeface="Times New Roman" panose="02020603050405020304" pitchFamily="18" charset="0"/>
              </a:rPr>
              <a:t>Xml language is used to build this phase.</a:t>
            </a:r>
            <a:endParaRPr lang="en-US" sz="1600">
              <a:solidFill>
                <a:prstClr val="black"/>
              </a:solidFill>
              <a:cs typeface="Times New Roman" panose="02020603050405020304" pitchFamily="18" charset="0"/>
            </a:endParaRPr>
          </a:p>
          <a:p>
            <a:pPr marL="639763" lvl="1" indent="-246063">
              <a:spcBef>
                <a:spcPct val="20000"/>
              </a:spcBef>
              <a:buClr>
                <a:srgbClr val="0F6FC6"/>
              </a:buClr>
              <a:buSzPct val="85000"/>
              <a:buFont typeface="Wingdings 2" panose="05020102010507070707" pitchFamily="18" charset="2"/>
              <a:buChar char=""/>
            </a:pPr>
            <a:r>
              <a:rPr lang="en-US" sz="2000">
                <a:solidFill>
                  <a:prstClr val="black"/>
                </a:solidFill>
                <a:cs typeface="Times New Roman" panose="02020603050405020304" pitchFamily="18" charset="0"/>
              </a:rPr>
              <a:t>Database will be MySQL.</a:t>
            </a:r>
            <a:endParaRPr lang="en-US" sz="1600">
              <a:solidFill>
                <a:prstClr val="black"/>
              </a:solidFill>
              <a:cs typeface="Times New Roman" panose="02020603050405020304" pitchFamily="18" charset="0"/>
            </a:endParaRPr>
          </a:p>
          <a:p>
            <a:pPr marL="639763" lvl="1" indent="-246063">
              <a:spcBef>
                <a:spcPct val="20000"/>
              </a:spcBef>
              <a:buClr>
                <a:srgbClr val="0F6FC6"/>
              </a:buClr>
              <a:buSzPct val="85000"/>
              <a:buFont typeface="Wingdings 2" panose="05020102010507070707" pitchFamily="18" charset="2"/>
              <a:buChar char=""/>
            </a:pPr>
            <a:r>
              <a:rPr lang="en-US" sz="2000">
                <a:solidFill>
                  <a:prstClr val="black"/>
                </a:solidFill>
                <a:cs typeface="Times New Roman" panose="02020603050405020304" pitchFamily="18" charset="0"/>
              </a:rPr>
              <a:t>Information filling will be done here.</a:t>
            </a:r>
            <a:endParaRPr lang="en-US" sz="1600">
              <a:solidFill>
                <a:prstClr val="black"/>
              </a:solidFill>
              <a:cs typeface="Times New Roman" panose="02020603050405020304" pitchFamily="18" charset="0"/>
            </a:endParaRPr>
          </a:p>
          <a:p>
            <a:pPr marL="273050" lvl="0" indent="-273050">
              <a:spcBef>
                <a:spcPct val="20000"/>
              </a:spcBef>
              <a:buClr>
                <a:srgbClr val="0BD0D9"/>
              </a:buClr>
              <a:buSzPct val="95000"/>
              <a:buFont typeface="Wingdings 2" panose="05020102010507070707" pitchFamily="18" charset="2"/>
              <a:buChar char=""/>
            </a:pPr>
            <a:endParaRPr lang="en-US" sz="2600">
              <a:solidFill>
                <a:prstClr val="black"/>
              </a:solidFill>
              <a:cs typeface="Times New Roman" panose="02020603050405020304" pitchFamily="18" charset="0"/>
            </a:endParaRPr>
          </a:p>
        </p:txBody>
      </p:sp>
      <p:cxnSp>
        <p:nvCxnSpPr>
          <p:cNvPr id="27" name="Straight Arrow Connector 26"/>
          <p:cNvCxnSpPr/>
          <p:nvPr/>
        </p:nvCxnSpPr>
        <p:spPr>
          <a:xfrm>
            <a:off x="5477091" y="2437235"/>
            <a:ext cx="667870" cy="103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377" y="4343400"/>
            <a:ext cx="4572000" cy="2012859"/>
          </a:xfrm>
          <a:prstGeom prst="rect">
            <a:avLst/>
          </a:prstGeom>
        </p:spPr>
        <p:txBody>
          <a:bodyPr>
            <a:spAutoFit/>
          </a:bodyPr>
          <a:lstStyle/>
          <a:p>
            <a:pPr marL="639763" lvl="1" indent="-246063">
              <a:spcBef>
                <a:spcPct val="20000"/>
              </a:spcBef>
              <a:buClr>
                <a:srgbClr val="0F6FC6"/>
              </a:buClr>
              <a:buSzPct val="85000"/>
              <a:buFont typeface="Wingdings 2" panose="05020102010507070707" pitchFamily="18" charset="2"/>
              <a:buChar char=""/>
            </a:pPr>
            <a:r>
              <a:rPr lang="en-US" sz="2400">
                <a:solidFill>
                  <a:prstClr val="black"/>
                </a:solidFill>
                <a:cs typeface="Times New Roman" panose="02020603050405020304" pitchFamily="18" charset="0"/>
              </a:rPr>
              <a:t>Here the scanning process is done.</a:t>
            </a:r>
            <a:endParaRPr lang="en-US">
              <a:solidFill>
                <a:prstClr val="black"/>
              </a:solidFill>
              <a:cs typeface="Times New Roman" panose="02020603050405020304" pitchFamily="18" charset="0"/>
            </a:endParaRPr>
          </a:p>
          <a:p>
            <a:pPr marL="639763" lvl="1" indent="-246063">
              <a:spcBef>
                <a:spcPct val="20000"/>
              </a:spcBef>
              <a:buClr>
                <a:srgbClr val="0F6FC6"/>
              </a:buClr>
              <a:buSzPct val="85000"/>
              <a:buFont typeface="Wingdings 2" panose="05020102010507070707" pitchFamily="18" charset="2"/>
              <a:buChar char=""/>
            </a:pPr>
            <a:r>
              <a:rPr lang="en-US" sz="2400">
                <a:solidFill>
                  <a:prstClr val="black"/>
                </a:solidFill>
                <a:cs typeface="Times New Roman" panose="02020603050405020304" pitchFamily="18" charset="0"/>
              </a:rPr>
              <a:t>Reed-Solomon error correction is used for scanning the QR code.</a:t>
            </a:r>
            <a:endParaRPr lang="en-US">
              <a:solidFill>
                <a:prstClr val="black"/>
              </a:solidFill>
              <a:cs typeface="Times New Roman" panose="02020603050405020304" pitchFamily="18" charset="0"/>
            </a:endParaRPr>
          </a:p>
        </p:txBody>
      </p:sp>
      <p:cxnSp>
        <p:nvCxnSpPr>
          <p:cNvPr id="30" name="Straight Arrow Connector 29"/>
          <p:cNvCxnSpPr/>
          <p:nvPr/>
        </p:nvCxnSpPr>
        <p:spPr>
          <a:xfrm>
            <a:off x="7320027" y="2447579"/>
            <a:ext cx="62649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4" idx="2"/>
          </p:cNvCxnSpPr>
          <p:nvPr/>
        </p:nvCxnSpPr>
        <p:spPr>
          <a:xfrm flipH="1">
            <a:off x="8472855" y="2867221"/>
            <a:ext cx="5171" cy="13154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6705477" y="4569242"/>
            <a:ext cx="12433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4651" y="4342278"/>
            <a:ext cx="4572000" cy="2936188"/>
          </a:xfrm>
          <a:prstGeom prst="rect">
            <a:avLst/>
          </a:prstGeom>
        </p:spPr>
        <p:txBody>
          <a:bodyPr>
            <a:spAutoFit/>
          </a:bodyPr>
          <a:lstStyle/>
          <a:p>
            <a:pPr marL="639763" lvl="1" indent="-246063">
              <a:spcBef>
                <a:spcPct val="20000"/>
              </a:spcBef>
              <a:buClr>
                <a:srgbClr val="0F6FC6"/>
              </a:buClr>
              <a:buSzPct val="85000"/>
              <a:buFont typeface="Wingdings 2" panose="05020102010507070707" pitchFamily="18" charset="2"/>
              <a:buChar char=""/>
            </a:pPr>
            <a:r>
              <a:rPr lang="en-US" sz="2400">
                <a:solidFill>
                  <a:prstClr val="black"/>
                </a:solidFill>
                <a:cs typeface="Times New Roman" panose="02020603050405020304" pitchFamily="18" charset="0"/>
              </a:rPr>
              <a:t>MQTT Protocol is used to send the data via internet.</a:t>
            </a:r>
            <a:endParaRPr lang="en-US">
              <a:solidFill>
                <a:prstClr val="black"/>
              </a:solidFill>
              <a:cs typeface="Times New Roman" panose="02020603050405020304" pitchFamily="18" charset="0"/>
            </a:endParaRPr>
          </a:p>
          <a:p>
            <a:pPr marL="639763" lvl="1" indent="-246063">
              <a:spcBef>
                <a:spcPct val="20000"/>
              </a:spcBef>
              <a:buClr>
                <a:srgbClr val="0F6FC6"/>
              </a:buClr>
              <a:buSzPct val="85000"/>
              <a:buFont typeface="Wingdings 2" panose="05020102010507070707" pitchFamily="18" charset="2"/>
              <a:buChar char=""/>
            </a:pPr>
            <a:r>
              <a:rPr lang="en-US" sz="2400">
                <a:solidFill>
                  <a:prstClr val="black"/>
                </a:solidFill>
                <a:cs typeface="Times New Roman" panose="02020603050405020304" pitchFamily="18" charset="0"/>
              </a:rPr>
              <a:t>Here the phase updating process is done.</a:t>
            </a:r>
            <a:endParaRPr lang="en-US">
              <a:solidFill>
                <a:prstClr val="black"/>
              </a:solidFill>
              <a:cs typeface="Times New Roman" panose="02020603050405020304" pitchFamily="18" charset="0"/>
            </a:endParaRPr>
          </a:p>
          <a:p>
            <a:pPr marL="639763" lvl="1" indent="-246063">
              <a:spcBef>
                <a:spcPct val="20000"/>
              </a:spcBef>
              <a:buClr>
                <a:srgbClr val="0F6FC6"/>
              </a:buClr>
              <a:buSzPct val="85000"/>
              <a:buFont typeface="Wingdings 2" panose="05020102010507070707" pitchFamily="18" charset="2"/>
              <a:buChar char=""/>
            </a:pPr>
            <a:r>
              <a:rPr lang="en-US" sz="2400">
                <a:solidFill>
                  <a:prstClr val="black"/>
                </a:solidFill>
                <a:cs typeface="Times New Roman" panose="02020603050405020304" pitchFamily="18" charset="0"/>
              </a:rPr>
              <a:t>XML &amp; android is used to build the system.</a:t>
            </a:r>
            <a:endParaRPr lang="en-US">
              <a:solidFill>
                <a:prstClr val="black"/>
              </a:solidFill>
              <a:cs typeface="Times New Roman" panose="02020603050405020304" pitchFamily="18" charset="0"/>
            </a:endParaRPr>
          </a:p>
          <a:p>
            <a:pPr marL="273050" lvl="0" indent="-273050">
              <a:spcBef>
                <a:spcPct val="20000"/>
              </a:spcBef>
              <a:buClr>
                <a:srgbClr val="0BD0D9"/>
              </a:buClr>
              <a:buSzPct val="95000"/>
              <a:buFont typeface="Wingdings 2" panose="05020102010507070707" pitchFamily="18" charset="2"/>
              <a:buChar char=""/>
            </a:pPr>
            <a:endParaRPr lang="en-US" sz="2600">
              <a:solidFill>
                <a:prstClr val="black"/>
              </a:solidFill>
              <a:cs typeface="Times New Roman" panose="02020603050405020304" pitchFamily="18" charset="0"/>
            </a:endParaRPr>
          </a:p>
        </p:txBody>
      </p:sp>
      <p:sp>
        <p:nvSpPr>
          <p:cNvPr id="36" name="Rectangle 35"/>
          <p:cNvSpPr/>
          <p:nvPr/>
        </p:nvSpPr>
        <p:spPr>
          <a:xfrm>
            <a:off x="-72031" y="4111739"/>
            <a:ext cx="4572000" cy="2936188"/>
          </a:xfrm>
          <a:prstGeom prst="rect">
            <a:avLst/>
          </a:prstGeom>
        </p:spPr>
        <p:txBody>
          <a:bodyPr>
            <a:spAutoFit/>
          </a:bodyPr>
          <a:lstStyle/>
          <a:p>
            <a:pPr marL="639763" lvl="1" indent="-246063">
              <a:spcBef>
                <a:spcPct val="20000"/>
              </a:spcBef>
              <a:buClr>
                <a:srgbClr val="0F6FC6"/>
              </a:buClr>
              <a:buSzPct val="85000"/>
              <a:buFont typeface="Wingdings 2" panose="05020102010507070707" pitchFamily="18" charset="2"/>
              <a:buChar char=""/>
            </a:pPr>
            <a:r>
              <a:rPr lang="en-US" sz="2400">
                <a:solidFill>
                  <a:prstClr val="black"/>
                </a:solidFill>
                <a:latin typeface="Constantia"/>
              </a:rPr>
              <a:t>MQTT Protocol is used to send the data via internet.</a:t>
            </a:r>
            <a:endParaRPr lang="en-US">
              <a:solidFill>
                <a:prstClr val="black"/>
              </a:solidFill>
              <a:latin typeface="Constantia"/>
            </a:endParaRPr>
          </a:p>
          <a:p>
            <a:pPr marL="639763" lvl="1" indent="-246063">
              <a:spcBef>
                <a:spcPct val="20000"/>
              </a:spcBef>
              <a:buClr>
                <a:srgbClr val="0F6FC6"/>
              </a:buClr>
              <a:buSzPct val="85000"/>
              <a:buFont typeface="Wingdings 2" panose="05020102010507070707" pitchFamily="18" charset="2"/>
              <a:buChar char=""/>
            </a:pPr>
            <a:r>
              <a:rPr lang="en-US" sz="2400">
                <a:solidFill>
                  <a:prstClr val="black"/>
                </a:solidFill>
                <a:latin typeface="Constantia"/>
              </a:rPr>
              <a:t>Here the error display is done.</a:t>
            </a:r>
            <a:endParaRPr lang="en-US">
              <a:solidFill>
                <a:prstClr val="black"/>
              </a:solidFill>
              <a:latin typeface="Constantia"/>
            </a:endParaRPr>
          </a:p>
          <a:p>
            <a:pPr marL="639763" lvl="1" indent="-246063">
              <a:spcBef>
                <a:spcPct val="20000"/>
              </a:spcBef>
              <a:buClr>
                <a:srgbClr val="0F6FC6"/>
              </a:buClr>
              <a:buSzPct val="85000"/>
              <a:buFont typeface="Wingdings 2" panose="05020102010507070707" pitchFamily="18" charset="2"/>
              <a:buChar char=""/>
            </a:pPr>
            <a:r>
              <a:rPr lang="en-US" sz="2400">
                <a:solidFill>
                  <a:prstClr val="black"/>
                </a:solidFill>
                <a:latin typeface="Constantia"/>
              </a:rPr>
              <a:t>Java is used to build the system.</a:t>
            </a:r>
            <a:endParaRPr lang="en-US">
              <a:solidFill>
                <a:prstClr val="black"/>
              </a:solidFill>
              <a:latin typeface="Constantia"/>
            </a:endParaRPr>
          </a:p>
          <a:p>
            <a:pPr marL="273050" lvl="0" indent="-273050">
              <a:spcBef>
                <a:spcPct val="20000"/>
              </a:spcBef>
              <a:buClr>
                <a:srgbClr val="0BD0D9"/>
              </a:buClr>
              <a:buSzPct val="95000"/>
              <a:buFont typeface="Wingdings 2" panose="05020102010507070707" pitchFamily="18" charset="2"/>
              <a:buChar char=""/>
            </a:pPr>
            <a:endParaRPr lang="en-US" sz="2600">
              <a:solidFill>
                <a:prstClr val="black"/>
              </a:solidFill>
              <a:latin typeface="Constantia"/>
            </a:endParaRPr>
          </a:p>
        </p:txBody>
      </p:sp>
      <p:sp>
        <p:nvSpPr>
          <p:cNvPr id="37" name="Rectangle 36"/>
          <p:cNvSpPr/>
          <p:nvPr/>
        </p:nvSpPr>
        <p:spPr>
          <a:xfrm>
            <a:off x="-70323" y="4047905"/>
            <a:ext cx="4572000" cy="3219343"/>
          </a:xfrm>
          <a:prstGeom prst="rect">
            <a:avLst/>
          </a:prstGeom>
        </p:spPr>
        <p:txBody>
          <a:bodyPr lIns="91440" tIns="45720" rIns="91440" bIns="45720" anchor="t">
            <a:spAutoFit/>
          </a:bodyPr>
          <a:lstStyle/>
          <a:p>
            <a:pPr marL="639445" lvl="1" indent="-245745">
              <a:spcBef>
                <a:spcPct val="20000"/>
              </a:spcBef>
              <a:buClr>
                <a:srgbClr val="0F6FC6"/>
              </a:buClr>
              <a:buSzPct val="85000"/>
              <a:buFont typeface="Wingdings 2" panose="05020102010507070707" pitchFamily="18" charset="2"/>
              <a:buChar char=""/>
            </a:pPr>
            <a:r>
              <a:rPr lang="en-US" sz="2000">
                <a:solidFill>
                  <a:prstClr val="black"/>
                </a:solidFill>
                <a:cs typeface="Times New Roman" panose="02020603050405020304" pitchFamily="18" charset="0"/>
              </a:rPr>
              <a:t>Here bootstrap, CSS &amp; Java Script Technology is used.</a:t>
            </a:r>
            <a:endParaRPr lang="en-US" sz="1600">
              <a:solidFill>
                <a:prstClr val="black"/>
              </a:solidFill>
              <a:cs typeface="Times New Roman" panose="02020603050405020304" pitchFamily="18" charset="0"/>
            </a:endParaRPr>
          </a:p>
          <a:p>
            <a:pPr marL="639445" lvl="1" indent="-245745">
              <a:spcBef>
                <a:spcPct val="20000"/>
              </a:spcBef>
              <a:buClr>
                <a:srgbClr val="0F6FC6"/>
              </a:buClr>
              <a:buSzPct val="85000"/>
              <a:buFont typeface="Wingdings 2" panose="05020102010507070707" pitchFamily="18" charset="2"/>
              <a:buChar char=""/>
            </a:pPr>
            <a:r>
              <a:rPr lang="en-US" sz="2000">
                <a:solidFill>
                  <a:prstClr val="black"/>
                </a:solidFill>
                <a:cs typeface="Times New Roman" panose="02020603050405020304" pitchFamily="18" charset="0"/>
              </a:rPr>
              <a:t>Here the output will be process and show to user. </a:t>
            </a:r>
            <a:endParaRPr lang="en-US" sz="1600">
              <a:solidFill>
                <a:prstClr val="black"/>
              </a:solidFill>
              <a:cs typeface="Times New Roman" panose="02020603050405020304" pitchFamily="18" charset="0"/>
            </a:endParaRPr>
          </a:p>
          <a:p>
            <a:pPr marL="639445" lvl="1" indent="-245745">
              <a:spcBef>
                <a:spcPct val="20000"/>
              </a:spcBef>
              <a:buClr>
                <a:srgbClr val="0F6FC6"/>
              </a:buClr>
              <a:buSzPct val="85000"/>
              <a:buFont typeface="Wingdings 2" panose="05020102010507070707" pitchFamily="18" charset="2"/>
              <a:buChar char=""/>
            </a:pPr>
            <a:r>
              <a:rPr lang="en-US" sz="2000">
                <a:latin typeface="Times New Roman"/>
                <a:cs typeface="Times New Roman"/>
              </a:rPr>
              <a:t>RSA algorithm is used to encrypt the data and for validation. </a:t>
            </a:r>
            <a:endParaRPr lang="en-US" sz="1600">
              <a:cs typeface="Times New Roman" panose="02020603050405020304" pitchFamily="18" charset="0"/>
            </a:endParaRPr>
          </a:p>
          <a:p>
            <a:pPr marL="639445" lvl="1" indent="-245745">
              <a:spcBef>
                <a:spcPct val="20000"/>
              </a:spcBef>
              <a:buClr>
                <a:srgbClr val="0F6FC6"/>
              </a:buClr>
              <a:buSzPct val="85000"/>
              <a:buFont typeface="Wingdings 2" panose="05020102010507070707" pitchFamily="18" charset="2"/>
              <a:buChar char=""/>
            </a:pPr>
            <a:r>
              <a:rPr lang="en-US" sz="2000">
                <a:latin typeface="Times New Roman"/>
                <a:cs typeface="Times New Roman"/>
              </a:rPr>
              <a:t>192-bit encryption process will be followed.</a:t>
            </a:r>
            <a:endParaRPr lang="en-US">
              <a:latin typeface="Times New Roman"/>
              <a:cs typeface="Times New Roman"/>
            </a:endParaRPr>
          </a:p>
          <a:p>
            <a:pPr marL="273050" lvl="0" indent="-273050">
              <a:spcBef>
                <a:spcPct val="20000"/>
              </a:spcBef>
              <a:buClr>
                <a:srgbClr val="0BD0D9"/>
              </a:buClr>
              <a:buSzPct val="95000"/>
              <a:buFont typeface="Wingdings 2" panose="05020102010507070707" pitchFamily="18" charset="2"/>
              <a:buChar char=""/>
            </a:pPr>
            <a:endParaRPr lang="en-US" sz="2600">
              <a:solidFill>
                <a:prstClr val="black"/>
              </a:solidFill>
              <a:cs typeface="Times New Roman" panose="02020603050405020304" pitchFamily="18" charset="0"/>
            </a:endParaRPr>
          </a:p>
        </p:txBody>
      </p:sp>
      <p:sp>
        <p:nvSpPr>
          <p:cNvPr id="58" name="TextBox 57"/>
          <p:cNvSpPr txBox="1"/>
          <p:nvPr/>
        </p:nvSpPr>
        <p:spPr>
          <a:xfrm>
            <a:off x="228600" y="3592778"/>
            <a:ext cx="4267200" cy="369332"/>
          </a:xfrm>
          <a:prstGeom prst="rect">
            <a:avLst/>
          </a:prstGeom>
          <a:noFill/>
        </p:spPr>
        <p:txBody>
          <a:bodyPr wrap="square" rtlCol="0">
            <a:spAutoFit/>
          </a:bodyPr>
          <a:lstStyle/>
          <a:p>
            <a:r>
              <a:rPr lang="en-US"/>
              <a:t>Model information</a:t>
            </a:r>
            <a:endParaRPr lang="en-IN"/>
          </a:p>
        </p:txBody>
      </p:sp>
    </p:spTree>
    <p:extLst>
      <p:ext uri="{BB962C8B-B14F-4D97-AF65-F5344CB8AC3E}">
        <p14:creationId xmlns:p14="http://schemas.microsoft.com/office/powerpoint/2010/main" val="2070044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8">
                                            <p:txEl>
                                              <p:pRg st="0" end="0"/>
                                            </p:txEl>
                                          </p:spTgt>
                                        </p:tgtEl>
                                        <p:attrNameLst>
                                          <p:attrName>style.visibility</p:attrName>
                                        </p:attrNameLst>
                                      </p:cBhvr>
                                      <p:to>
                                        <p:strVal val="visible"/>
                                      </p:to>
                                    </p:set>
                                    <p:anim calcmode="lin" valueType="num">
                                      <p:cBhvr additive="base">
                                        <p:cTn id="12"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randombar(horizontal)">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xit" presetSubtype="10" fill="hold" grpId="1" nodeType="clickEffect">
                                  <p:stCondLst>
                                    <p:cond delay="0"/>
                                  </p:stCondLst>
                                  <p:childTnLst>
                                    <p:animEffect transition="out" filter="randombar(horizontal)">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randombar(horizontal)">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26" presetClass="exit" presetSubtype="0" fill="hold" grpId="1" nodeType="clickEffect">
                                  <p:stCondLst>
                                    <p:cond delay="0"/>
                                  </p:stCondLst>
                                  <p:childTnLst>
                                    <p:animEffect transition="out" filter="wipe(down)">
                                      <p:cBhvr>
                                        <p:cTn id="43" dur="180" accel="50000">
                                          <p:stCondLst>
                                            <p:cond delay="1820"/>
                                          </p:stCondLst>
                                        </p:cTn>
                                        <p:tgtEl>
                                          <p:spTgt spid="9"/>
                                        </p:tgtEl>
                                      </p:cBhvr>
                                    </p:animEffect>
                                    <p:anim calcmode="lin" valueType="num">
                                      <p:cBhvr>
                                        <p:cTn id="44" dur="1822" tmFilter="0,0; 0.14,0.31; 0.43,0.73; 0.71,0.91; 1.0,1.0">
                                          <p:stCondLst>
                                            <p:cond delay="0"/>
                                          </p:stCondLst>
                                        </p:cTn>
                                        <p:tgtEl>
                                          <p:spTgt spid="9"/>
                                        </p:tgtEl>
                                        <p:attrNameLst>
                                          <p:attrName>ppt_x</p:attrName>
                                        </p:attrNameLst>
                                      </p:cBhvr>
                                      <p:tavLst>
                                        <p:tav tm="0">
                                          <p:val>
                                            <p:strVal val="ppt_x"/>
                                          </p:val>
                                        </p:tav>
                                        <p:tav tm="100000">
                                          <p:val>
                                            <p:strVal val="#ppt_x+0.25"/>
                                          </p:val>
                                        </p:tav>
                                      </p:tavLst>
                                    </p:anim>
                                    <p:anim calcmode="lin" valueType="num">
                                      <p:cBhvr>
                                        <p:cTn id="45" dur="178">
                                          <p:stCondLst>
                                            <p:cond delay="1822"/>
                                          </p:stCondLst>
                                        </p:cTn>
                                        <p:tgtEl>
                                          <p:spTgt spid="9"/>
                                        </p:tgtEl>
                                        <p:attrNameLst>
                                          <p:attrName>ppt_x</p:attrName>
                                        </p:attrNameLst>
                                      </p:cBhvr>
                                      <p:tavLst>
                                        <p:tav tm="0">
                                          <p:val>
                                            <p:strVal val="ppt_x"/>
                                          </p:val>
                                        </p:tav>
                                        <p:tav tm="100000">
                                          <p:val>
                                            <p:strVal val="ppt_x"/>
                                          </p:val>
                                        </p:tav>
                                      </p:tavLst>
                                    </p:anim>
                                    <p:anim calcmode="lin" valueType="num">
                                      <p:cBhvr>
                                        <p:cTn id="46" dur="664" tmFilter="0.0,0.0;0.25,0.07;0.50,0.2;0.75,0.467;1.0,1.0">
                                          <p:stCondLst>
                                            <p:cond delay="0"/>
                                          </p:stCondLst>
                                        </p:cTn>
                                        <p:tgtEl>
                                          <p:spTgt spid="9"/>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47" dur="664" tmFilter="0, 0; 0.125,0.2665; 0.25,0.4; 0.375,0.465; 0.5,0.5;  0.625,0.535; 0.75,0.6; 0.875,0.7335; 1,1">
                                          <p:stCondLst>
                                            <p:cond delay="664"/>
                                          </p:stCondLst>
                                        </p:cTn>
                                        <p:tgtEl>
                                          <p:spTgt spid="9"/>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48" dur="332" tmFilter="0, 0; 0.125,0.2665; 0.25,0.4; 0.375,0.465; 0.5,0.5;  0.625,0.535; 0.75,0.6; 0.875,0.7335; 1,1">
                                          <p:stCondLst>
                                            <p:cond delay="1324"/>
                                          </p:stCondLst>
                                        </p:cTn>
                                        <p:tgtEl>
                                          <p:spTgt spid="9"/>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49" dur="164" tmFilter="0, 0; 0.125,0.2665; 0.25,0.4; 0.375,0.465; 0.5,0.5;  0.625,0.535; 0.75,0.6; 0.875,0.7335; 1,1">
                                          <p:stCondLst>
                                            <p:cond delay="1656"/>
                                          </p:stCondLst>
                                        </p:cTn>
                                        <p:tgtEl>
                                          <p:spTgt spid="9"/>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50" dur="180" accel="50000">
                                          <p:stCondLst>
                                            <p:cond delay="1820"/>
                                          </p:stCondLst>
                                        </p:cTn>
                                        <p:tgtEl>
                                          <p:spTgt spid="9"/>
                                        </p:tgtEl>
                                        <p:attrNameLst>
                                          <p:attrName>ppt_y</p:attrName>
                                        </p:attrNameLst>
                                      </p:cBhvr>
                                      <p:tavLst>
                                        <p:tav tm="0">
                                          <p:val>
                                            <p:strVal val="ppt_y"/>
                                          </p:val>
                                        </p:tav>
                                        <p:tav tm="100000">
                                          <p:val>
                                            <p:strVal val="ppt_y+ppt_h"/>
                                          </p:val>
                                        </p:tav>
                                      </p:tavLst>
                                    </p:anim>
                                    <p:animScale>
                                      <p:cBhvr>
                                        <p:cTn id="51" dur="26">
                                          <p:stCondLst>
                                            <p:cond delay="620"/>
                                          </p:stCondLst>
                                        </p:cTn>
                                        <p:tgtEl>
                                          <p:spTgt spid="9"/>
                                        </p:tgtEl>
                                      </p:cBhvr>
                                      <p:to x="100000" y="60000"/>
                                    </p:animScale>
                                    <p:animScale>
                                      <p:cBhvr>
                                        <p:cTn id="52" dur="166" decel="50000">
                                          <p:stCondLst>
                                            <p:cond delay="646"/>
                                          </p:stCondLst>
                                        </p:cTn>
                                        <p:tgtEl>
                                          <p:spTgt spid="9"/>
                                        </p:tgtEl>
                                      </p:cBhvr>
                                      <p:to x="100000" y="100000"/>
                                    </p:animScale>
                                    <p:animScale>
                                      <p:cBhvr>
                                        <p:cTn id="53" dur="26">
                                          <p:stCondLst>
                                            <p:cond delay="1312"/>
                                          </p:stCondLst>
                                        </p:cTn>
                                        <p:tgtEl>
                                          <p:spTgt spid="9"/>
                                        </p:tgtEl>
                                      </p:cBhvr>
                                      <p:to x="100000" y="80000"/>
                                    </p:animScale>
                                    <p:animScale>
                                      <p:cBhvr>
                                        <p:cTn id="54" dur="166" decel="50000">
                                          <p:stCondLst>
                                            <p:cond delay="1338"/>
                                          </p:stCondLst>
                                        </p:cTn>
                                        <p:tgtEl>
                                          <p:spTgt spid="9"/>
                                        </p:tgtEl>
                                      </p:cBhvr>
                                      <p:to x="100000" y="100000"/>
                                    </p:animScale>
                                    <p:animScale>
                                      <p:cBhvr>
                                        <p:cTn id="55" dur="26">
                                          <p:stCondLst>
                                            <p:cond delay="1642"/>
                                          </p:stCondLst>
                                        </p:cTn>
                                        <p:tgtEl>
                                          <p:spTgt spid="9"/>
                                        </p:tgtEl>
                                      </p:cBhvr>
                                      <p:to x="100000" y="90000"/>
                                    </p:animScale>
                                    <p:animScale>
                                      <p:cBhvr>
                                        <p:cTn id="56" dur="166" decel="50000">
                                          <p:stCondLst>
                                            <p:cond delay="1668"/>
                                          </p:stCondLst>
                                        </p:cTn>
                                        <p:tgtEl>
                                          <p:spTgt spid="9"/>
                                        </p:tgtEl>
                                      </p:cBhvr>
                                      <p:to x="100000" y="100000"/>
                                    </p:animScale>
                                    <p:animScale>
                                      <p:cBhvr>
                                        <p:cTn id="57" dur="26">
                                          <p:stCondLst>
                                            <p:cond delay="1808"/>
                                          </p:stCondLst>
                                        </p:cTn>
                                        <p:tgtEl>
                                          <p:spTgt spid="9"/>
                                        </p:tgtEl>
                                      </p:cBhvr>
                                      <p:to x="100000" y="95000"/>
                                    </p:animScale>
                                    <p:animScale>
                                      <p:cBhvr>
                                        <p:cTn id="58" dur="166" decel="50000">
                                          <p:stCondLst>
                                            <p:cond delay="1834"/>
                                          </p:stCondLst>
                                        </p:cTn>
                                        <p:tgtEl>
                                          <p:spTgt spid="9"/>
                                        </p:tgtEl>
                                      </p:cBhvr>
                                      <p:to x="100000" y="100000"/>
                                    </p:animScale>
                                    <p:set>
                                      <p:cBhvr>
                                        <p:cTn id="59" dur="1" fill="hold">
                                          <p:stCondLst>
                                            <p:cond delay="1999"/>
                                          </p:stCondLst>
                                        </p:cTn>
                                        <p:tgtEl>
                                          <p:spTgt spid="9"/>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24"/>
                                        </p:tgtEl>
                                        <p:attrNameLst>
                                          <p:attrName>style.visibility</p:attrName>
                                        </p:attrNameLst>
                                      </p:cBhvr>
                                      <p:to>
                                        <p:strVal val="visible"/>
                                      </p:to>
                                    </p:set>
                                    <p:anim calcmode="lin" valueType="num">
                                      <p:cBhvr additive="base">
                                        <p:cTn id="64" dur="500" fill="hold"/>
                                        <p:tgtEl>
                                          <p:spTgt spid="24"/>
                                        </p:tgtEl>
                                        <p:attrNameLst>
                                          <p:attrName>ppt_x</p:attrName>
                                        </p:attrNameLst>
                                      </p:cBhvr>
                                      <p:tavLst>
                                        <p:tav tm="0">
                                          <p:val>
                                            <p:strVal val="#ppt_x"/>
                                          </p:val>
                                        </p:tav>
                                        <p:tav tm="100000">
                                          <p:val>
                                            <p:strVal val="#ppt_x"/>
                                          </p:val>
                                        </p:tav>
                                      </p:tavLst>
                                    </p:anim>
                                    <p:anim calcmode="lin" valueType="num">
                                      <p:cBhvr additive="base">
                                        <p:cTn id="65"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14" presetClass="entr" presetSubtype="10" fill="hold" grpId="0" nodeType="click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randombar(horizontal)">
                                      <p:cBhvr>
                                        <p:cTn id="70" dur="500"/>
                                        <p:tgtEl>
                                          <p:spTgt spid="11"/>
                                        </p:tgtEl>
                                      </p:cBhvr>
                                    </p:animEffect>
                                  </p:childTnLst>
                                </p:cTn>
                              </p:par>
                            </p:childTnLst>
                          </p:cTn>
                        </p:par>
                      </p:childTnLst>
                    </p:cTn>
                  </p:par>
                  <p:par>
                    <p:cTn id="71" fill="hold">
                      <p:stCondLst>
                        <p:cond delay="indefinite"/>
                      </p:stCondLst>
                      <p:childTnLst>
                        <p:par>
                          <p:cTn id="72" fill="hold">
                            <p:stCondLst>
                              <p:cond delay="0"/>
                            </p:stCondLst>
                            <p:childTnLst>
                              <p:par>
                                <p:cTn id="73" presetID="14" presetClass="entr" presetSubtype="10" fill="hold" grpId="0" nodeType="click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randombar(horizontal)">
                                      <p:cBhvr>
                                        <p:cTn id="75" dur="500"/>
                                        <p:tgtEl>
                                          <p:spTgt spid="25"/>
                                        </p:tgtEl>
                                      </p:cBhvr>
                                    </p:animEffect>
                                  </p:childTnLst>
                                </p:cTn>
                              </p:par>
                            </p:childTnLst>
                          </p:cTn>
                        </p:par>
                      </p:childTnLst>
                    </p:cTn>
                  </p:par>
                  <p:par>
                    <p:cTn id="76" fill="hold">
                      <p:stCondLst>
                        <p:cond delay="indefinite"/>
                      </p:stCondLst>
                      <p:childTnLst>
                        <p:par>
                          <p:cTn id="77" fill="hold">
                            <p:stCondLst>
                              <p:cond delay="0"/>
                            </p:stCondLst>
                            <p:childTnLst>
                              <p:par>
                                <p:cTn id="78" presetID="26" presetClass="exit" presetSubtype="0" fill="hold" grpId="1" nodeType="clickEffect">
                                  <p:stCondLst>
                                    <p:cond delay="0"/>
                                  </p:stCondLst>
                                  <p:childTnLst>
                                    <p:animEffect transition="out" filter="wipe(down)">
                                      <p:cBhvr>
                                        <p:cTn id="79" dur="180" accel="50000">
                                          <p:stCondLst>
                                            <p:cond delay="1820"/>
                                          </p:stCondLst>
                                        </p:cTn>
                                        <p:tgtEl>
                                          <p:spTgt spid="25"/>
                                        </p:tgtEl>
                                      </p:cBhvr>
                                    </p:animEffect>
                                    <p:anim calcmode="lin" valueType="num">
                                      <p:cBhvr>
                                        <p:cTn id="80" dur="1822" tmFilter="0,0; 0.14,0.31; 0.43,0.73; 0.71,0.91; 1.0,1.0">
                                          <p:stCondLst>
                                            <p:cond delay="0"/>
                                          </p:stCondLst>
                                        </p:cTn>
                                        <p:tgtEl>
                                          <p:spTgt spid="25"/>
                                        </p:tgtEl>
                                        <p:attrNameLst>
                                          <p:attrName>ppt_x</p:attrName>
                                        </p:attrNameLst>
                                      </p:cBhvr>
                                      <p:tavLst>
                                        <p:tav tm="0">
                                          <p:val>
                                            <p:strVal val="ppt_x"/>
                                          </p:val>
                                        </p:tav>
                                        <p:tav tm="100000">
                                          <p:val>
                                            <p:strVal val="#ppt_x+0.25"/>
                                          </p:val>
                                        </p:tav>
                                      </p:tavLst>
                                    </p:anim>
                                    <p:anim calcmode="lin" valueType="num">
                                      <p:cBhvr>
                                        <p:cTn id="81" dur="178">
                                          <p:stCondLst>
                                            <p:cond delay="1822"/>
                                          </p:stCondLst>
                                        </p:cTn>
                                        <p:tgtEl>
                                          <p:spTgt spid="25"/>
                                        </p:tgtEl>
                                        <p:attrNameLst>
                                          <p:attrName>ppt_x</p:attrName>
                                        </p:attrNameLst>
                                      </p:cBhvr>
                                      <p:tavLst>
                                        <p:tav tm="0">
                                          <p:val>
                                            <p:strVal val="ppt_x"/>
                                          </p:val>
                                        </p:tav>
                                        <p:tav tm="100000">
                                          <p:val>
                                            <p:strVal val="ppt_x"/>
                                          </p:val>
                                        </p:tav>
                                      </p:tavLst>
                                    </p:anim>
                                    <p:anim calcmode="lin" valueType="num">
                                      <p:cBhvr>
                                        <p:cTn id="82" dur="664" tmFilter="0.0,0.0;0.25,0.07;0.50,0.2;0.75,0.467;1.0,1.0">
                                          <p:stCondLst>
                                            <p:cond delay="0"/>
                                          </p:stCondLst>
                                        </p:cTn>
                                        <p:tgtEl>
                                          <p:spTgt spid="25"/>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83" dur="664" tmFilter="0, 0; 0.125,0.2665; 0.25,0.4; 0.375,0.465; 0.5,0.5;  0.625,0.535; 0.75,0.6; 0.875,0.7335; 1,1">
                                          <p:stCondLst>
                                            <p:cond delay="664"/>
                                          </p:stCondLst>
                                        </p:cTn>
                                        <p:tgtEl>
                                          <p:spTgt spid="25"/>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84" dur="332" tmFilter="0, 0; 0.125,0.2665; 0.25,0.4; 0.375,0.465; 0.5,0.5;  0.625,0.535; 0.75,0.6; 0.875,0.7335; 1,1">
                                          <p:stCondLst>
                                            <p:cond delay="1324"/>
                                          </p:stCondLst>
                                        </p:cTn>
                                        <p:tgtEl>
                                          <p:spTgt spid="25"/>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85" dur="164" tmFilter="0, 0; 0.125,0.2665; 0.25,0.4; 0.375,0.465; 0.5,0.5;  0.625,0.535; 0.75,0.6; 0.875,0.7335; 1,1">
                                          <p:stCondLst>
                                            <p:cond delay="1656"/>
                                          </p:stCondLst>
                                        </p:cTn>
                                        <p:tgtEl>
                                          <p:spTgt spid="25"/>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86" dur="180" accel="50000">
                                          <p:stCondLst>
                                            <p:cond delay="1820"/>
                                          </p:stCondLst>
                                        </p:cTn>
                                        <p:tgtEl>
                                          <p:spTgt spid="25"/>
                                        </p:tgtEl>
                                        <p:attrNameLst>
                                          <p:attrName>ppt_y</p:attrName>
                                        </p:attrNameLst>
                                      </p:cBhvr>
                                      <p:tavLst>
                                        <p:tav tm="0">
                                          <p:val>
                                            <p:strVal val="ppt_y"/>
                                          </p:val>
                                        </p:tav>
                                        <p:tav tm="100000">
                                          <p:val>
                                            <p:strVal val="ppt_y+ppt_h"/>
                                          </p:val>
                                        </p:tav>
                                      </p:tavLst>
                                    </p:anim>
                                    <p:animScale>
                                      <p:cBhvr>
                                        <p:cTn id="87" dur="26">
                                          <p:stCondLst>
                                            <p:cond delay="620"/>
                                          </p:stCondLst>
                                        </p:cTn>
                                        <p:tgtEl>
                                          <p:spTgt spid="25"/>
                                        </p:tgtEl>
                                      </p:cBhvr>
                                      <p:to x="100000" y="60000"/>
                                    </p:animScale>
                                    <p:animScale>
                                      <p:cBhvr>
                                        <p:cTn id="88" dur="166" decel="50000">
                                          <p:stCondLst>
                                            <p:cond delay="646"/>
                                          </p:stCondLst>
                                        </p:cTn>
                                        <p:tgtEl>
                                          <p:spTgt spid="25"/>
                                        </p:tgtEl>
                                      </p:cBhvr>
                                      <p:to x="100000" y="100000"/>
                                    </p:animScale>
                                    <p:animScale>
                                      <p:cBhvr>
                                        <p:cTn id="89" dur="26">
                                          <p:stCondLst>
                                            <p:cond delay="1312"/>
                                          </p:stCondLst>
                                        </p:cTn>
                                        <p:tgtEl>
                                          <p:spTgt spid="25"/>
                                        </p:tgtEl>
                                      </p:cBhvr>
                                      <p:to x="100000" y="80000"/>
                                    </p:animScale>
                                    <p:animScale>
                                      <p:cBhvr>
                                        <p:cTn id="90" dur="166" decel="50000">
                                          <p:stCondLst>
                                            <p:cond delay="1338"/>
                                          </p:stCondLst>
                                        </p:cTn>
                                        <p:tgtEl>
                                          <p:spTgt spid="25"/>
                                        </p:tgtEl>
                                      </p:cBhvr>
                                      <p:to x="100000" y="100000"/>
                                    </p:animScale>
                                    <p:animScale>
                                      <p:cBhvr>
                                        <p:cTn id="91" dur="26">
                                          <p:stCondLst>
                                            <p:cond delay="1642"/>
                                          </p:stCondLst>
                                        </p:cTn>
                                        <p:tgtEl>
                                          <p:spTgt spid="25"/>
                                        </p:tgtEl>
                                      </p:cBhvr>
                                      <p:to x="100000" y="90000"/>
                                    </p:animScale>
                                    <p:animScale>
                                      <p:cBhvr>
                                        <p:cTn id="92" dur="166" decel="50000">
                                          <p:stCondLst>
                                            <p:cond delay="1668"/>
                                          </p:stCondLst>
                                        </p:cTn>
                                        <p:tgtEl>
                                          <p:spTgt spid="25"/>
                                        </p:tgtEl>
                                      </p:cBhvr>
                                      <p:to x="100000" y="100000"/>
                                    </p:animScale>
                                    <p:animScale>
                                      <p:cBhvr>
                                        <p:cTn id="93" dur="26">
                                          <p:stCondLst>
                                            <p:cond delay="1808"/>
                                          </p:stCondLst>
                                        </p:cTn>
                                        <p:tgtEl>
                                          <p:spTgt spid="25"/>
                                        </p:tgtEl>
                                      </p:cBhvr>
                                      <p:to x="100000" y="95000"/>
                                    </p:animScale>
                                    <p:animScale>
                                      <p:cBhvr>
                                        <p:cTn id="94" dur="166" decel="50000">
                                          <p:stCondLst>
                                            <p:cond delay="1834"/>
                                          </p:stCondLst>
                                        </p:cTn>
                                        <p:tgtEl>
                                          <p:spTgt spid="25"/>
                                        </p:tgtEl>
                                      </p:cBhvr>
                                      <p:to x="100000" y="100000"/>
                                    </p:animScale>
                                    <p:set>
                                      <p:cBhvr>
                                        <p:cTn id="95" dur="1" fill="hold">
                                          <p:stCondLst>
                                            <p:cond delay="1999"/>
                                          </p:stCondLst>
                                        </p:cTn>
                                        <p:tgtEl>
                                          <p:spTgt spid="25"/>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nodeType="clickEffect">
                                  <p:stCondLst>
                                    <p:cond delay="0"/>
                                  </p:stCondLst>
                                  <p:childTnLst>
                                    <p:set>
                                      <p:cBhvr>
                                        <p:cTn id="99" dur="1" fill="hold">
                                          <p:stCondLst>
                                            <p:cond delay="0"/>
                                          </p:stCondLst>
                                        </p:cTn>
                                        <p:tgtEl>
                                          <p:spTgt spid="27"/>
                                        </p:tgtEl>
                                        <p:attrNameLst>
                                          <p:attrName>style.visibility</p:attrName>
                                        </p:attrNameLst>
                                      </p:cBhvr>
                                      <p:to>
                                        <p:strVal val="visible"/>
                                      </p:to>
                                    </p:set>
                                    <p:anim calcmode="lin" valueType="num">
                                      <p:cBhvr additive="base">
                                        <p:cTn id="100" dur="500" fill="hold"/>
                                        <p:tgtEl>
                                          <p:spTgt spid="27"/>
                                        </p:tgtEl>
                                        <p:attrNameLst>
                                          <p:attrName>ppt_x</p:attrName>
                                        </p:attrNameLst>
                                      </p:cBhvr>
                                      <p:tavLst>
                                        <p:tav tm="0">
                                          <p:val>
                                            <p:strVal val="#ppt_x"/>
                                          </p:val>
                                        </p:tav>
                                        <p:tav tm="100000">
                                          <p:val>
                                            <p:strVal val="#ppt_x"/>
                                          </p:val>
                                        </p:tav>
                                      </p:tavLst>
                                    </p:anim>
                                    <p:anim calcmode="lin" valueType="num">
                                      <p:cBhvr additive="base">
                                        <p:cTn id="101"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14" presetClass="entr" presetSubtype="10" fill="hold" grpId="0" nodeType="clickEffect">
                                  <p:stCondLst>
                                    <p:cond delay="0"/>
                                  </p:stCondLst>
                                  <p:childTnLst>
                                    <p:set>
                                      <p:cBhvr>
                                        <p:cTn id="105" dur="1" fill="hold">
                                          <p:stCondLst>
                                            <p:cond delay="0"/>
                                          </p:stCondLst>
                                        </p:cTn>
                                        <p:tgtEl>
                                          <p:spTgt spid="12"/>
                                        </p:tgtEl>
                                        <p:attrNameLst>
                                          <p:attrName>style.visibility</p:attrName>
                                        </p:attrNameLst>
                                      </p:cBhvr>
                                      <p:to>
                                        <p:strVal val="visible"/>
                                      </p:to>
                                    </p:set>
                                    <p:animEffect transition="in" filter="randombar(horizontal)">
                                      <p:cBhvr>
                                        <p:cTn id="106" dur="500"/>
                                        <p:tgtEl>
                                          <p:spTgt spid="12"/>
                                        </p:tgtEl>
                                      </p:cBhvr>
                                    </p:animEffect>
                                  </p:childTnLst>
                                </p:cTn>
                              </p:par>
                            </p:childTnLst>
                          </p:cTn>
                        </p:par>
                      </p:childTnLst>
                    </p:cTn>
                  </p:par>
                  <p:par>
                    <p:cTn id="107" fill="hold">
                      <p:stCondLst>
                        <p:cond delay="indefinite"/>
                      </p:stCondLst>
                      <p:childTnLst>
                        <p:par>
                          <p:cTn id="108" fill="hold">
                            <p:stCondLst>
                              <p:cond delay="0"/>
                            </p:stCondLst>
                            <p:childTnLst>
                              <p:par>
                                <p:cTn id="109" presetID="14" presetClass="entr" presetSubtype="10" fill="hold" grpId="0" nodeType="clickEffect">
                                  <p:stCondLst>
                                    <p:cond delay="0"/>
                                  </p:stCondLst>
                                  <p:childTnLst>
                                    <p:set>
                                      <p:cBhvr>
                                        <p:cTn id="110" dur="1" fill="hold">
                                          <p:stCondLst>
                                            <p:cond delay="0"/>
                                          </p:stCondLst>
                                        </p:cTn>
                                        <p:tgtEl>
                                          <p:spTgt spid="28"/>
                                        </p:tgtEl>
                                        <p:attrNameLst>
                                          <p:attrName>style.visibility</p:attrName>
                                        </p:attrNameLst>
                                      </p:cBhvr>
                                      <p:to>
                                        <p:strVal val="visible"/>
                                      </p:to>
                                    </p:set>
                                    <p:animEffect transition="in" filter="randombar(horizontal)">
                                      <p:cBhvr>
                                        <p:cTn id="111" dur="500"/>
                                        <p:tgtEl>
                                          <p:spTgt spid="28"/>
                                        </p:tgtEl>
                                      </p:cBhvr>
                                    </p:animEffect>
                                  </p:childTnLst>
                                </p:cTn>
                              </p:par>
                            </p:childTnLst>
                          </p:cTn>
                        </p:par>
                      </p:childTnLst>
                    </p:cTn>
                  </p:par>
                  <p:par>
                    <p:cTn id="112" fill="hold">
                      <p:stCondLst>
                        <p:cond delay="indefinite"/>
                      </p:stCondLst>
                      <p:childTnLst>
                        <p:par>
                          <p:cTn id="113" fill="hold">
                            <p:stCondLst>
                              <p:cond delay="0"/>
                            </p:stCondLst>
                            <p:childTnLst>
                              <p:par>
                                <p:cTn id="114" presetID="26" presetClass="exit" presetSubtype="0" fill="hold" grpId="1" nodeType="clickEffect">
                                  <p:stCondLst>
                                    <p:cond delay="0"/>
                                  </p:stCondLst>
                                  <p:childTnLst>
                                    <p:animEffect transition="out" filter="wipe(down)">
                                      <p:cBhvr>
                                        <p:cTn id="115" dur="180" accel="50000">
                                          <p:stCondLst>
                                            <p:cond delay="1820"/>
                                          </p:stCondLst>
                                        </p:cTn>
                                        <p:tgtEl>
                                          <p:spTgt spid="28"/>
                                        </p:tgtEl>
                                      </p:cBhvr>
                                    </p:animEffect>
                                    <p:anim calcmode="lin" valueType="num">
                                      <p:cBhvr>
                                        <p:cTn id="116" dur="1822" tmFilter="0,0; 0.14,0.31; 0.43,0.73; 0.71,0.91; 1.0,1.0">
                                          <p:stCondLst>
                                            <p:cond delay="0"/>
                                          </p:stCondLst>
                                        </p:cTn>
                                        <p:tgtEl>
                                          <p:spTgt spid="28"/>
                                        </p:tgtEl>
                                        <p:attrNameLst>
                                          <p:attrName>ppt_x</p:attrName>
                                        </p:attrNameLst>
                                      </p:cBhvr>
                                      <p:tavLst>
                                        <p:tav tm="0">
                                          <p:val>
                                            <p:strVal val="ppt_x"/>
                                          </p:val>
                                        </p:tav>
                                        <p:tav tm="100000">
                                          <p:val>
                                            <p:strVal val="#ppt_x+0.25"/>
                                          </p:val>
                                        </p:tav>
                                      </p:tavLst>
                                    </p:anim>
                                    <p:anim calcmode="lin" valueType="num">
                                      <p:cBhvr>
                                        <p:cTn id="117" dur="178">
                                          <p:stCondLst>
                                            <p:cond delay="1822"/>
                                          </p:stCondLst>
                                        </p:cTn>
                                        <p:tgtEl>
                                          <p:spTgt spid="28"/>
                                        </p:tgtEl>
                                        <p:attrNameLst>
                                          <p:attrName>ppt_x</p:attrName>
                                        </p:attrNameLst>
                                      </p:cBhvr>
                                      <p:tavLst>
                                        <p:tav tm="0">
                                          <p:val>
                                            <p:strVal val="ppt_x"/>
                                          </p:val>
                                        </p:tav>
                                        <p:tav tm="100000">
                                          <p:val>
                                            <p:strVal val="ppt_x"/>
                                          </p:val>
                                        </p:tav>
                                      </p:tavLst>
                                    </p:anim>
                                    <p:anim calcmode="lin" valueType="num">
                                      <p:cBhvr>
                                        <p:cTn id="118" dur="664" tmFilter="0.0,0.0;0.25,0.07;0.50,0.2;0.75,0.467;1.0,1.0">
                                          <p:stCondLst>
                                            <p:cond delay="0"/>
                                          </p:stCondLst>
                                        </p:cTn>
                                        <p:tgtEl>
                                          <p:spTgt spid="28"/>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19" dur="664" tmFilter="0, 0; 0.125,0.2665; 0.25,0.4; 0.375,0.465; 0.5,0.5;  0.625,0.535; 0.75,0.6; 0.875,0.7335; 1,1">
                                          <p:stCondLst>
                                            <p:cond delay="664"/>
                                          </p:stCondLst>
                                        </p:cTn>
                                        <p:tgtEl>
                                          <p:spTgt spid="28"/>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20" dur="332" tmFilter="0, 0; 0.125,0.2665; 0.25,0.4; 0.375,0.465; 0.5,0.5;  0.625,0.535; 0.75,0.6; 0.875,0.7335; 1,1">
                                          <p:stCondLst>
                                            <p:cond delay="1324"/>
                                          </p:stCondLst>
                                        </p:cTn>
                                        <p:tgtEl>
                                          <p:spTgt spid="28"/>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1" dur="164" tmFilter="0, 0; 0.125,0.2665; 0.25,0.4; 0.375,0.465; 0.5,0.5;  0.625,0.535; 0.75,0.6; 0.875,0.7335; 1,1">
                                          <p:stCondLst>
                                            <p:cond delay="1656"/>
                                          </p:stCondLst>
                                        </p:cTn>
                                        <p:tgtEl>
                                          <p:spTgt spid="28"/>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22" dur="180" accel="50000">
                                          <p:stCondLst>
                                            <p:cond delay="1820"/>
                                          </p:stCondLst>
                                        </p:cTn>
                                        <p:tgtEl>
                                          <p:spTgt spid="28"/>
                                        </p:tgtEl>
                                        <p:attrNameLst>
                                          <p:attrName>ppt_y</p:attrName>
                                        </p:attrNameLst>
                                      </p:cBhvr>
                                      <p:tavLst>
                                        <p:tav tm="0">
                                          <p:val>
                                            <p:strVal val="ppt_y"/>
                                          </p:val>
                                        </p:tav>
                                        <p:tav tm="100000">
                                          <p:val>
                                            <p:strVal val="ppt_y+ppt_h"/>
                                          </p:val>
                                        </p:tav>
                                      </p:tavLst>
                                    </p:anim>
                                    <p:animScale>
                                      <p:cBhvr>
                                        <p:cTn id="123" dur="26">
                                          <p:stCondLst>
                                            <p:cond delay="620"/>
                                          </p:stCondLst>
                                        </p:cTn>
                                        <p:tgtEl>
                                          <p:spTgt spid="28"/>
                                        </p:tgtEl>
                                      </p:cBhvr>
                                      <p:to x="100000" y="60000"/>
                                    </p:animScale>
                                    <p:animScale>
                                      <p:cBhvr>
                                        <p:cTn id="124" dur="166" decel="50000">
                                          <p:stCondLst>
                                            <p:cond delay="646"/>
                                          </p:stCondLst>
                                        </p:cTn>
                                        <p:tgtEl>
                                          <p:spTgt spid="28"/>
                                        </p:tgtEl>
                                      </p:cBhvr>
                                      <p:to x="100000" y="100000"/>
                                    </p:animScale>
                                    <p:animScale>
                                      <p:cBhvr>
                                        <p:cTn id="125" dur="26">
                                          <p:stCondLst>
                                            <p:cond delay="1312"/>
                                          </p:stCondLst>
                                        </p:cTn>
                                        <p:tgtEl>
                                          <p:spTgt spid="28"/>
                                        </p:tgtEl>
                                      </p:cBhvr>
                                      <p:to x="100000" y="80000"/>
                                    </p:animScale>
                                    <p:animScale>
                                      <p:cBhvr>
                                        <p:cTn id="126" dur="166" decel="50000">
                                          <p:stCondLst>
                                            <p:cond delay="1338"/>
                                          </p:stCondLst>
                                        </p:cTn>
                                        <p:tgtEl>
                                          <p:spTgt spid="28"/>
                                        </p:tgtEl>
                                      </p:cBhvr>
                                      <p:to x="100000" y="100000"/>
                                    </p:animScale>
                                    <p:animScale>
                                      <p:cBhvr>
                                        <p:cTn id="127" dur="26">
                                          <p:stCondLst>
                                            <p:cond delay="1642"/>
                                          </p:stCondLst>
                                        </p:cTn>
                                        <p:tgtEl>
                                          <p:spTgt spid="28"/>
                                        </p:tgtEl>
                                      </p:cBhvr>
                                      <p:to x="100000" y="90000"/>
                                    </p:animScale>
                                    <p:animScale>
                                      <p:cBhvr>
                                        <p:cTn id="128" dur="166" decel="50000">
                                          <p:stCondLst>
                                            <p:cond delay="1668"/>
                                          </p:stCondLst>
                                        </p:cTn>
                                        <p:tgtEl>
                                          <p:spTgt spid="28"/>
                                        </p:tgtEl>
                                      </p:cBhvr>
                                      <p:to x="100000" y="100000"/>
                                    </p:animScale>
                                    <p:animScale>
                                      <p:cBhvr>
                                        <p:cTn id="129" dur="26">
                                          <p:stCondLst>
                                            <p:cond delay="1808"/>
                                          </p:stCondLst>
                                        </p:cTn>
                                        <p:tgtEl>
                                          <p:spTgt spid="28"/>
                                        </p:tgtEl>
                                      </p:cBhvr>
                                      <p:to x="100000" y="95000"/>
                                    </p:animScale>
                                    <p:animScale>
                                      <p:cBhvr>
                                        <p:cTn id="130" dur="166" decel="50000">
                                          <p:stCondLst>
                                            <p:cond delay="1834"/>
                                          </p:stCondLst>
                                        </p:cTn>
                                        <p:tgtEl>
                                          <p:spTgt spid="28"/>
                                        </p:tgtEl>
                                      </p:cBhvr>
                                      <p:to x="100000" y="100000"/>
                                    </p:animScale>
                                    <p:set>
                                      <p:cBhvr>
                                        <p:cTn id="131" dur="1" fill="hold">
                                          <p:stCondLst>
                                            <p:cond delay="1999"/>
                                          </p:stCondLst>
                                        </p:cTn>
                                        <p:tgtEl>
                                          <p:spTgt spid="28"/>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2" presetClass="entr" presetSubtype="4" fill="hold" nodeType="clickEffect">
                                  <p:stCondLst>
                                    <p:cond delay="0"/>
                                  </p:stCondLst>
                                  <p:childTnLst>
                                    <p:set>
                                      <p:cBhvr>
                                        <p:cTn id="135" dur="1" fill="hold">
                                          <p:stCondLst>
                                            <p:cond delay="0"/>
                                          </p:stCondLst>
                                        </p:cTn>
                                        <p:tgtEl>
                                          <p:spTgt spid="30"/>
                                        </p:tgtEl>
                                        <p:attrNameLst>
                                          <p:attrName>style.visibility</p:attrName>
                                        </p:attrNameLst>
                                      </p:cBhvr>
                                      <p:to>
                                        <p:strVal val="visible"/>
                                      </p:to>
                                    </p:set>
                                    <p:anim calcmode="lin" valueType="num">
                                      <p:cBhvr additive="base">
                                        <p:cTn id="136" dur="500" fill="hold"/>
                                        <p:tgtEl>
                                          <p:spTgt spid="30"/>
                                        </p:tgtEl>
                                        <p:attrNameLst>
                                          <p:attrName>ppt_x</p:attrName>
                                        </p:attrNameLst>
                                      </p:cBhvr>
                                      <p:tavLst>
                                        <p:tav tm="0">
                                          <p:val>
                                            <p:strVal val="#ppt_x"/>
                                          </p:val>
                                        </p:tav>
                                        <p:tav tm="100000">
                                          <p:val>
                                            <p:strVal val="#ppt_x"/>
                                          </p:val>
                                        </p:tav>
                                      </p:tavLst>
                                    </p:anim>
                                    <p:anim calcmode="lin" valueType="num">
                                      <p:cBhvr additive="base">
                                        <p:cTn id="137"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14" presetClass="entr" presetSubtype="10" fill="hold" grpId="0" nodeType="clickEffect">
                                  <p:stCondLst>
                                    <p:cond delay="0"/>
                                  </p:stCondLst>
                                  <p:childTnLst>
                                    <p:set>
                                      <p:cBhvr>
                                        <p:cTn id="141" dur="1" fill="hold">
                                          <p:stCondLst>
                                            <p:cond delay="0"/>
                                          </p:stCondLst>
                                        </p:cTn>
                                        <p:tgtEl>
                                          <p:spTgt spid="14"/>
                                        </p:tgtEl>
                                        <p:attrNameLst>
                                          <p:attrName>style.visibility</p:attrName>
                                        </p:attrNameLst>
                                      </p:cBhvr>
                                      <p:to>
                                        <p:strVal val="visible"/>
                                      </p:to>
                                    </p:set>
                                    <p:animEffect transition="in" filter="randombar(horizontal)">
                                      <p:cBhvr>
                                        <p:cTn id="142" dur="500"/>
                                        <p:tgtEl>
                                          <p:spTgt spid="14"/>
                                        </p:tgtEl>
                                      </p:cBhvr>
                                    </p:animEffect>
                                  </p:childTnLst>
                                </p:cTn>
                              </p:par>
                            </p:childTnLst>
                          </p:cTn>
                        </p:par>
                      </p:childTnLst>
                    </p:cTn>
                  </p:par>
                  <p:par>
                    <p:cTn id="143" fill="hold">
                      <p:stCondLst>
                        <p:cond delay="indefinite"/>
                      </p:stCondLst>
                      <p:childTnLst>
                        <p:par>
                          <p:cTn id="144" fill="hold">
                            <p:stCondLst>
                              <p:cond delay="0"/>
                            </p:stCondLst>
                            <p:childTnLst>
                              <p:par>
                                <p:cTn id="145" presetID="14" presetClass="entr" presetSubtype="10" fill="hold" grpId="0" nodeType="clickEffect">
                                  <p:stCondLst>
                                    <p:cond delay="0"/>
                                  </p:stCondLst>
                                  <p:childTnLst>
                                    <p:set>
                                      <p:cBhvr>
                                        <p:cTn id="146" dur="1" fill="hold">
                                          <p:stCondLst>
                                            <p:cond delay="0"/>
                                          </p:stCondLst>
                                        </p:cTn>
                                        <p:tgtEl>
                                          <p:spTgt spid="35"/>
                                        </p:tgtEl>
                                        <p:attrNameLst>
                                          <p:attrName>style.visibility</p:attrName>
                                        </p:attrNameLst>
                                      </p:cBhvr>
                                      <p:to>
                                        <p:strVal val="visible"/>
                                      </p:to>
                                    </p:set>
                                    <p:animEffect transition="in" filter="randombar(horizontal)">
                                      <p:cBhvr>
                                        <p:cTn id="147" dur="500"/>
                                        <p:tgtEl>
                                          <p:spTgt spid="35"/>
                                        </p:tgtEl>
                                      </p:cBhvr>
                                    </p:animEffect>
                                  </p:childTnLst>
                                </p:cTn>
                              </p:par>
                            </p:childTnLst>
                          </p:cTn>
                        </p:par>
                      </p:childTnLst>
                    </p:cTn>
                  </p:par>
                  <p:par>
                    <p:cTn id="148" fill="hold">
                      <p:stCondLst>
                        <p:cond delay="indefinite"/>
                      </p:stCondLst>
                      <p:childTnLst>
                        <p:par>
                          <p:cTn id="149" fill="hold">
                            <p:stCondLst>
                              <p:cond delay="0"/>
                            </p:stCondLst>
                            <p:childTnLst>
                              <p:par>
                                <p:cTn id="150" presetID="26" presetClass="exit" presetSubtype="0" fill="hold" grpId="1" nodeType="clickEffect">
                                  <p:stCondLst>
                                    <p:cond delay="0"/>
                                  </p:stCondLst>
                                  <p:childTnLst>
                                    <p:animEffect transition="out" filter="wipe(down)">
                                      <p:cBhvr>
                                        <p:cTn id="151" dur="180" accel="50000">
                                          <p:stCondLst>
                                            <p:cond delay="1820"/>
                                          </p:stCondLst>
                                        </p:cTn>
                                        <p:tgtEl>
                                          <p:spTgt spid="35"/>
                                        </p:tgtEl>
                                      </p:cBhvr>
                                    </p:animEffect>
                                    <p:anim calcmode="lin" valueType="num">
                                      <p:cBhvr>
                                        <p:cTn id="152" dur="1822" tmFilter="0,0; 0.14,0.31; 0.43,0.73; 0.71,0.91; 1.0,1.0">
                                          <p:stCondLst>
                                            <p:cond delay="0"/>
                                          </p:stCondLst>
                                        </p:cTn>
                                        <p:tgtEl>
                                          <p:spTgt spid="35"/>
                                        </p:tgtEl>
                                        <p:attrNameLst>
                                          <p:attrName>ppt_x</p:attrName>
                                        </p:attrNameLst>
                                      </p:cBhvr>
                                      <p:tavLst>
                                        <p:tav tm="0">
                                          <p:val>
                                            <p:strVal val="ppt_x"/>
                                          </p:val>
                                        </p:tav>
                                        <p:tav tm="100000">
                                          <p:val>
                                            <p:strVal val="#ppt_x+0.25"/>
                                          </p:val>
                                        </p:tav>
                                      </p:tavLst>
                                    </p:anim>
                                    <p:anim calcmode="lin" valueType="num">
                                      <p:cBhvr>
                                        <p:cTn id="153" dur="178">
                                          <p:stCondLst>
                                            <p:cond delay="1822"/>
                                          </p:stCondLst>
                                        </p:cTn>
                                        <p:tgtEl>
                                          <p:spTgt spid="35"/>
                                        </p:tgtEl>
                                        <p:attrNameLst>
                                          <p:attrName>ppt_x</p:attrName>
                                        </p:attrNameLst>
                                      </p:cBhvr>
                                      <p:tavLst>
                                        <p:tav tm="0">
                                          <p:val>
                                            <p:strVal val="ppt_x"/>
                                          </p:val>
                                        </p:tav>
                                        <p:tav tm="100000">
                                          <p:val>
                                            <p:strVal val="ppt_x"/>
                                          </p:val>
                                        </p:tav>
                                      </p:tavLst>
                                    </p:anim>
                                    <p:anim calcmode="lin" valueType="num">
                                      <p:cBhvr>
                                        <p:cTn id="154" dur="664" tmFilter="0.0,0.0;0.25,0.07;0.50,0.2;0.75,0.467;1.0,1.0">
                                          <p:stCondLst>
                                            <p:cond delay="0"/>
                                          </p:stCondLst>
                                        </p:cTn>
                                        <p:tgtEl>
                                          <p:spTgt spid="35"/>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55" dur="664" tmFilter="0, 0; 0.125,0.2665; 0.25,0.4; 0.375,0.465; 0.5,0.5;  0.625,0.535; 0.75,0.6; 0.875,0.7335; 1,1">
                                          <p:stCondLst>
                                            <p:cond delay="664"/>
                                          </p:stCondLst>
                                        </p:cTn>
                                        <p:tgtEl>
                                          <p:spTgt spid="35"/>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56" dur="332" tmFilter="0, 0; 0.125,0.2665; 0.25,0.4; 0.375,0.465; 0.5,0.5;  0.625,0.535; 0.75,0.6; 0.875,0.7335; 1,1">
                                          <p:stCondLst>
                                            <p:cond delay="1324"/>
                                          </p:stCondLst>
                                        </p:cTn>
                                        <p:tgtEl>
                                          <p:spTgt spid="35"/>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57" dur="164" tmFilter="0, 0; 0.125,0.2665; 0.25,0.4; 0.375,0.465; 0.5,0.5;  0.625,0.535; 0.75,0.6; 0.875,0.7335; 1,1">
                                          <p:stCondLst>
                                            <p:cond delay="1656"/>
                                          </p:stCondLst>
                                        </p:cTn>
                                        <p:tgtEl>
                                          <p:spTgt spid="35"/>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58" dur="180" accel="50000">
                                          <p:stCondLst>
                                            <p:cond delay="1820"/>
                                          </p:stCondLst>
                                        </p:cTn>
                                        <p:tgtEl>
                                          <p:spTgt spid="35"/>
                                        </p:tgtEl>
                                        <p:attrNameLst>
                                          <p:attrName>ppt_y</p:attrName>
                                        </p:attrNameLst>
                                      </p:cBhvr>
                                      <p:tavLst>
                                        <p:tav tm="0">
                                          <p:val>
                                            <p:strVal val="ppt_y"/>
                                          </p:val>
                                        </p:tav>
                                        <p:tav tm="100000">
                                          <p:val>
                                            <p:strVal val="ppt_y+ppt_h"/>
                                          </p:val>
                                        </p:tav>
                                      </p:tavLst>
                                    </p:anim>
                                    <p:animScale>
                                      <p:cBhvr>
                                        <p:cTn id="159" dur="26">
                                          <p:stCondLst>
                                            <p:cond delay="620"/>
                                          </p:stCondLst>
                                        </p:cTn>
                                        <p:tgtEl>
                                          <p:spTgt spid="35"/>
                                        </p:tgtEl>
                                      </p:cBhvr>
                                      <p:to x="100000" y="60000"/>
                                    </p:animScale>
                                    <p:animScale>
                                      <p:cBhvr>
                                        <p:cTn id="160" dur="166" decel="50000">
                                          <p:stCondLst>
                                            <p:cond delay="646"/>
                                          </p:stCondLst>
                                        </p:cTn>
                                        <p:tgtEl>
                                          <p:spTgt spid="35"/>
                                        </p:tgtEl>
                                      </p:cBhvr>
                                      <p:to x="100000" y="100000"/>
                                    </p:animScale>
                                    <p:animScale>
                                      <p:cBhvr>
                                        <p:cTn id="161" dur="26">
                                          <p:stCondLst>
                                            <p:cond delay="1312"/>
                                          </p:stCondLst>
                                        </p:cTn>
                                        <p:tgtEl>
                                          <p:spTgt spid="35"/>
                                        </p:tgtEl>
                                      </p:cBhvr>
                                      <p:to x="100000" y="80000"/>
                                    </p:animScale>
                                    <p:animScale>
                                      <p:cBhvr>
                                        <p:cTn id="162" dur="166" decel="50000">
                                          <p:stCondLst>
                                            <p:cond delay="1338"/>
                                          </p:stCondLst>
                                        </p:cTn>
                                        <p:tgtEl>
                                          <p:spTgt spid="35"/>
                                        </p:tgtEl>
                                      </p:cBhvr>
                                      <p:to x="100000" y="100000"/>
                                    </p:animScale>
                                    <p:animScale>
                                      <p:cBhvr>
                                        <p:cTn id="163" dur="26">
                                          <p:stCondLst>
                                            <p:cond delay="1642"/>
                                          </p:stCondLst>
                                        </p:cTn>
                                        <p:tgtEl>
                                          <p:spTgt spid="35"/>
                                        </p:tgtEl>
                                      </p:cBhvr>
                                      <p:to x="100000" y="90000"/>
                                    </p:animScale>
                                    <p:animScale>
                                      <p:cBhvr>
                                        <p:cTn id="164" dur="166" decel="50000">
                                          <p:stCondLst>
                                            <p:cond delay="1668"/>
                                          </p:stCondLst>
                                        </p:cTn>
                                        <p:tgtEl>
                                          <p:spTgt spid="35"/>
                                        </p:tgtEl>
                                      </p:cBhvr>
                                      <p:to x="100000" y="100000"/>
                                    </p:animScale>
                                    <p:animScale>
                                      <p:cBhvr>
                                        <p:cTn id="165" dur="26">
                                          <p:stCondLst>
                                            <p:cond delay="1808"/>
                                          </p:stCondLst>
                                        </p:cTn>
                                        <p:tgtEl>
                                          <p:spTgt spid="35"/>
                                        </p:tgtEl>
                                      </p:cBhvr>
                                      <p:to x="100000" y="95000"/>
                                    </p:animScale>
                                    <p:animScale>
                                      <p:cBhvr>
                                        <p:cTn id="166" dur="166" decel="50000">
                                          <p:stCondLst>
                                            <p:cond delay="1834"/>
                                          </p:stCondLst>
                                        </p:cTn>
                                        <p:tgtEl>
                                          <p:spTgt spid="35"/>
                                        </p:tgtEl>
                                      </p:cBhvr>
                                      <p:to x="100000" y="100000"/>
                                    </p:animScale>
                                    <p:set>
                                      <p:cBhvr>
                                        <p:cTn id="167" dur="1" fill="hold">
                                          <p:stCondLst>
                                            <p:cond delay="1999"/>
                                          </p:stCondLst>
                                        </p:cTn>
                                        <p:tgtEl>
                                          <p:spTgt spid="35"/>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2" presetClass="entr" presetSubtype="4" fill="hold" nodeType="clickEffect">
                                  <p:stCondLst>
                                    <p:cond delay="0"/>
                                  </p:stCondLst>
                                  <p:childTnLst>
                                    <p:set>
                                      <p:cBhvr>
                                        <p:cTn id="171" dur="1" fill="hold">
                                          <p:stCondLst>
                                            <p:cond delay="0"/>
                                          </p:stCondLst>
                                        </p:cTn>
                                        <p:tgtEl>
                                          <p:spTgt spid="32"/>
                                        </p:tgtEl>
                                        <p:attrNameLst>
                                          <p:attrName>style.visibility</p:attrName>
                                        </p:attrNameLst>
                                      </p:cBhvr>
                                      <p:to>
                                        <p:strVal val="visible"/>
                                      </p:to>
                                    </p:set>
                                    <p:anim calcmode="lin" valueType="num">
                                      <p:cBhvr additive="base">
                                        <p:cTn id="172" dur="500" fill="hold"/>
                                        <p:tgtEl>
                                          <p:spTgt spid="32"/>
                                        </p:tgtEl>
                                        <p:attrNameLst>
                                          <p:attrName>ppt_x</p:attrName>
                                        </p:attrNameLst>
                                      </p:cBhvr>
                                      <p:tavLst>
                                        <p:tav tm="0">
                                          <p:val>
                                            <p:strVal val="#ppt_x"/>
                                          </p:val>
                                        </p:tav>
                                        <p:tav tm="100000">
                                          <p:val>
                                            <p:strVal val="#ppt_x"/>
                                          </p:val>
                                        </p:tav>
                                      </p:tavLst>
                                    </p:anim>
                                    <p:anim calcmode="lin" valueType="num">
                                      <p:cBhvr additive="base">
                                        <p:cTn id="173"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74" fill="hold">
                      <p:stCondLst>
                        <p:cond delay="indefinite"/>
                      </p:stCondLst>
                      <p:childTnLst>
                        <p:par>
                          <p:cTn id="175" fill="hold">
                            <p:stCondLst>
                              <p:cond delay="0"/>
                            </p:stCondLst>
                            <p:childTnLst>
                              <p:par>
                                <p:cTn id="176" presetID="14" presetClass="entr" presetSubtype="10" fill="hold" grpId="0" nodeType="clickEffect">
                                  <p:stCondLst>
                                    <p:cond delay="0"/>
                                  </p:stCondLst>
                                  <p:childTnLst>
                                    <p:set>
                                      <p:cBhvr>
                                        <p:cTn id="177" dur="1" fill="hold">
                                          <p:stCondLst>
                                            <p:cond delay="0"/>
                                          </p:stCondLst>
                                        </p:cTn>
                                        <p:tgtEl>
                                          <p:spTgt spid="15"/>
                                        </p:tgtEl>
                                        <p:attrNameLst>
                                          <p:attrName>style.visibility</p:attrName>
                                        </p:attrNameLst>
                                      </p:cBhvr>
                                      <p:to>
                                        <p:strVal val="visible"/>
                                      </p:to>
                                    </p:set>
                                    <p:animEffect transition="in" filter="randombar(horizontal)">
                                      <p:cBhvr>
                                        <p:cTn id="178" dur="500"/>
                                        <p:tgtEl>
                                          <p:spTgt spid="15"/>
                                        </p:tgtEl>
                                      </p:cBhvr>
                                    </p:animEffect>
                                  </p:childTnLst>
                                </p:cTn>
                              </p:par>
                            </p:childTnLst>
                          </p:cTn>
                        </p:par>
                      </p:childTnLst>
                    </p:cTn>
                  </p:par>
                  <p:par>
                    <p:cTn id="179" fill="hold">
                      <p:stCondLst>
                        <p:cond delay="indefinite"/>
                      </p:stCondLst>
                      <p:childTnLst>
                        <p:par>
                          <p:cTn id="180" fill="hold">
                            <p:stCondLst>
                              <p:cond delay="0"/>
                            </p:stCondLst>
                            <p:childTnLst>
                              <p:par>
                                <p:cTn id="181" presetID="14" presetClass="entr" presetSubtype="10" fill="hold" grpId="0" nodeType="clickEffect">
                                  <p:stCondLst>
                                    <p:cond delay="0"/>
                                  </p:stCondLst>
                                  <p:childTnLst>
                                    <p:set>
                                      <p:cBhvr>
                                        <p:cTn id="182" dur="1" fill="hold">
                                          <p:stCondLst>
                                            <p:cond delay="0"/>
                                          </p:stCondLst>
                                        </p:cTn>
                                        <p:tgtEl>
                                          <p:spTgt spid="36"/>
                                        </p:tgtEl>
                                        <p:attrNameLst>
                                          <p:attrName>style.visibility</p:attrName>
                                        </p:attrNameLst>
                                      </p:cBhvr>
                                      <p:to>
                                        <p:strVal val="visible"/>
                                      </p:to>
                                    </p:set>
                                    <p:animEffect transition="in" filter="randombar(horizontal)">
                                      <p:cBhvr>
                                        <p:cTn id="183" dur="500"/>
                                        <p:tgtEl>
                                          <p:spTgt spid="36"/>
                                        </p:tgtEl>
                                      </p:cBhvr>
                                    </p:animEffect>
                                  </p:childTnLst>
                                </p:cTn>
                              </p:par>
                            </p:childTnLst>
                          </p:cTn>
                        </p:par>
                      </p:childTnLst>
                    </p:cTn>
                  </p:par>
                  <p:par>
                    <p:cTn id="184" fill="hold">
                      <p:stCondLst>
                        <p:cond delay="indefinite"/>
                      </p:stCondLst>
                      <p:childTnLst>
                        <p:par>
                          <p:cTn id="185" fill="hold">
                            <p:stCondLst>
                              <p:cond delay="0"/>
                            </p:stCondLst>
                            <p:childTnLst>
                              <p:par>
                                <p:cTn id="186" presetID="26" presetClass="exit" presetSubtype="0" fill="hold" grpId="1" nodeType="clickEffect">
                                  <p:stCondLst>
                                    <p:cond delay="0"/>
                                  </p:stCondLst>
                                  <p:childTnLst>
                                    <p:animEffect transition="out" filter="wipe(down)">
                                      <p:cBhvr>
                                        <p:cTn id="187" dur="180" accel="50000">
                                          <p:stCondLst>
                                            <p:cond delay="1820"/>
                                          </p:stCondLst>
                                        </p:cTn>
                                        <p:tgtEl>
                                          <p:spTgt spid="36"/>
                                        </p:tgtEl>
                                      </p:cBhvr>
                                    </p:animEffect>
                                    <p:anim calcmode="lin" valueType="num">
                                      <p:cBhvr>
                                        <p:cTn id="188" dur="1822" tmFilter="0,0; 0.14,0.31; 0.43,0.73; 0.71,0.91; 1.0,1.0">
                                          <p:stCondLst>
                                            <p:cond delay="0"/>
                                          </p:stCondLst>
                                        </p:cTn>
                                        <p:tgtEl>
                                          <p:spTgt spid="36"/>
                                        </p:tgtEl>
                                        <p:attrNameLst>
                                          <p:attrName>ppt_x</p:attrName>
                                        </p:attrNameLst>
                                      </p:cBhvr>
                                      <p:tavLst>
                                        <p:tav tm="0">
                                          <p:val>
                                            <p:strVal val="ppt_x"/>
                                          </p:val>
                                        </p:tav>
                                        <p:tav tm="100000">
                                          <p:val>
                                            <p:strVal val="#ppt_x+0.25"/>
                                          </p:val>
                                        </p:tav>
                                      </p:tavLst>
                                    </p:anim>
                                    <p:anim calcmode="lin" valueType="num">
                                      <p:cBhvr>
                                        <p:cTn id="189" dur="178">
                                          <p:stCondLst>
                                            <p:cond delay="1822"/>
                                          </p:stCondLst>
                                        </p:cTn>
                                        <p:tgtEl>
                                          <p:spTgt spid="36"/>
                                        </p:tgtEl>
                                        <p:attrNameLst>
                                          <p:attrName>ppt_x</p:attrName>
                                        </p:attrNameLst>
                                      </p:cBhvr>
                                      <p:tavLst>
                                        <p:tav tm="0">
                                          <p:val>
                                            <p:strVal val="ppt_x"/>
                                          </p:val>
                                        </p:tav>
                                        <p:tav tm="100000">
                                          <p:val>
                                            <p:strVal val="ppt_x"/>
                                          </p:val>
                                        </p:tav>
                                      </p:tavLst>
                                    </p:anim>
                                    <p:anim calcmode="lin" valueType="num">
                                      <p:cBhvr>
                                        <p:cTn id="190" dur="664" tmFilter="0.0,0.0;0.25,0.07;0.50,0.2;0.75,0.467;1.0,1.0">
                                          <p:stCondLst>
                                            <p:cond delay="0"/>
                                          </p:stCondLst>
                                        </p:cTn>
                                        <p:tgtEl>
                                          <p:spTgt spid="36"/>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91" dur="664" tmFilter="0, 0; 0.125,0.2665; 0.25,0.4; 0.375,0.465; 0.5,0.5;  0.625,0.535; 0.75,0.6; 0.875,0.7335; 1,1">
                                          <p:stCondLst>
                                            <p:cond delay="664"/>
                                          </p:stCondLst>
                                        </p:cTn>
                                        <p:tgtEl>
                                          <p:spTgt spid="36"/>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92" dur="332" tmFilter="0, 0; 0.125,0.2665; 0.25,0.4; 0.375,0.465; 0.5,0.5;  0.625,0.535; 0.75,0.6; 0.875,0.7335; 1,1">
                                          <p:stCondLst>
                                            <p:cond delay="1324"/>
                                          </p:stCondLst>
                                        </p:cTn>
                                        <p:tgtEl>
                                          <p:spTgt spid="36"/>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93" dur="164" tmFilter="0, 0; 0.125,0.2665; 0.25,0.4; 0.375,0.465; 0.5,0.5;  0.625,0.535; 0.75,0.6; 0.875,0.7335; 1,1">
                                          <p:stCondLst>
                                            <p:cond delay="1656"/>
                                          </p:stCondLst>
                                        </p:cTn>
                                        <p:tgtEl>
                                          <p:spTgt spid="36"/>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94" dur="180" accel="50000">
                                          <p:stCondLst>
                                            <p:cond delay="1820"/>
                                          </p:stCondLst>
                                        </p:cTn>
                                        <p:tgtEl>
                                          <p:spTgt spid="36"/>
                                        </p:tgtEl>
                                        <p:attrNameLst>
                                          <p:attrName>ppt_y</p:attrName>
                                        </p:attrNameLst>
                                      </p:cBhvr>
                                      <p:tavLst>
                                        <p:tav tm="0">
                                          <p:val>
                                            <p:strVal val="ppt_y"/>
                                          </p:val>
                                        </p:tav>
                                        <p:tav tm="100000">
                                          <p:val>
                                            <p:strVal val="ppt_y+ppt_h"/>
                                          </p:val>
                                        </p:tav>
                                      </p:tavLst>
                                    </p:anim>
                                    <p:animScale>
                                      <p:cBhvr>
                                        <p:cTn id="195" dur="26">
                                          <p:stCondLst>
                                            <p:cond delay="620"/>
                                          </p:stCondLst>
                                        </p:cTn>
                                        <p:tgtEl>
                                          <p:spTgt spid="36"/>
                                        </p:tgtEl>
                                      </p:cBhvr>
                                      <p:to x="100000" y="60000"/>
                                    </p:animScale>
                                    <p:animScale>
                                      <p:cBhvr>
                                        <p:cTn id="196" dur="166" decel="50000">
                                          <p:stCondLst>
                                            <p:cond delay="646"/>
                                          </p:stCondLst>
                                        </p:cTn>
                                        <p:tgtEl>
                                          <p:spTgt spid="36"/>
                                        </p:tgtEl>
                                      </p:cBhvr>
                                      <p:to x="100000" y="100000"/>
                                    </p:animScale>
                                    <p:animScale>
                                      <p:cBhvr>
                                        <p:cTn id="197" dur="26">
                                          <p:stCondLst>
                                            <p:cond delay="1312"/>
                                          </p:stCondLst>
                                        </p:cTn>
                                        <p:tgtEl>
                                          <p:spTgt spid="36"/>
                                        </p:tgtEl>
                                      </p:cBhvr>
                                      <p:to x="100000" y="80000"/>
                                    </p:animScale>
                                    <p:animScale>
                                      <p:cBhvr>
                                        <p:cTn id="198" dur="166" decel="50000">
                                          <p:stCondLst>
                                            <p:cond delay="1338"/>
                                          </p:stCondLst>
                                        </p:cTn>
                                        <p:tgtEl>
                                          <p:spTgt spid="36"/>
                                        </p:tgtEl>
                                      </p:cBhvr>
                                      <p:to x="100000" y="100000"/>
                                    </p:animScale>
                                    <p:animScale>
                                      <p:cBhvr>
                                        <p:cTn id="199" dur="26">
                                          <p:stCondLst>
                                            <p:cond delay="1642"/>
                                          </p:stCondLst>
                                        </p:cTn>
                                        <p:tgtEl>
                                          <p:spTgt spid="36"/>
                                        </p:tgtEl>
                                      </p:cBhvr>
                                      <p:to x="100000" y="90000"/>
                                    </p:animScale>
                                    <p:animScale>
                                      <p:cBhvr>
                                        <p:cTn id="200" dur="166" decel="50000">
                                          <p:stCondLst>
                                            <p:cond delay="1668"/>
                                          </p:stCondLst>
                                        </p:cTn>
                                        <p:tgtEl>
                                          <p:spTgt spid="36"/>
                                        </p:tgtEl>
                                      </p:cBhvr>
                                      <p:to x="100000" y="100000"/>
                                    </p:animScale>
                                    <p:animScale>
                                      <p:cBhvr>
                                        <p:cTn id="201" dur="26">
                                          <p:stCondLst>
                                            <p:cond delay="1808"/>
                                          </p:stCondLst>
                                        </p:cTn>
                                        <p:tgtEl>
                                          <p:spTgt spid="36"/>
                                        </p:tgtEl>
                                      </p:cBhvr>
                                      <p:to x="100000" y="95000"/>
                                    </p:animScale>
                                    <p:animScale>
                                      <p:cBhvr>
                                        <p:cTn id="202" dur="166" decel="50000">
                                          <p:stCondLst>
                                            <p:cond delay="1834"/>
                                          </p:stCondLst>
                                        </p:cTn>
                                        <p:tgtEl>
                                          <p:spTgt spid="36"/>
                                        </p:tgtEl>
                                      </p:cBhvr>
                                      <p:to x="100000" y="100000"/>
                                    </p:animScale>
                                    <p:set>
                                      <p:cBhvr>
                                        <p:cTn id="203" dur="1" fill="hold">
                                          <p:stCondLst>
                                            <p:cond delay="1999"/>
                                          </p:stCondLst>
                                        </p:cTn>
                                        <p:tgtEl>
                                          <p:spTgt spid="36"/>
                                        </p:tgtEl>
                                        <p:attrNameLst>
                                          <p:attrName>style.visibility</p:attrName>
                                        </p:attrNameLst>
                                      </p:cBhvr>
                                      <p:to>
                                        <p:strVal val="hidden"/>
                                      </p:to>
                                    </p:set>
                                  </p:childTnLst>
                                </p:cTn>
                              </p:par>
                            </p:childTnLst>
                          </p:cTn>
                        </p:par>
                      </p:childTnLst>
                    </p:cTn>
                  </p:par>
                  <p:par>
                    <p:cTn id="204" fill="hold">
                      <p:stCondLst>
                        <p:cond delay="indefinite"/>
                      </p:stCondLst>
                      <p:childTnLst>
                        <p:par>
                          <p:cTn id="205" fill="hold">
                            <p:stCondLst>
                              <p:cond delay="0"/>
                            </p:stCondLst>
                            <p:childTnLst>
                              <p:par>
                                <p:cTn id="206" presetID="2" presetClass="entr" presetSubtype="4" fill="hold" nodeType="clickEffect">
                                  <p:stCondLst>
                                    <p:cond delay="0"/>
                                  </p:stCondLst>
                                  <p:childTnLst>
                                    <p:set>
                                      <p:cBhvr>
                                        <p:cTn id="207" dur="1" fill="hold">
                                          <p:stCondLst>
                                            <p:cond delay="0"/>
                                          </p:stCondLst>
                                        </p:cTn>
                                        <p:tgtEl>
                                          <p:spTgt spid="34"/>
                                        </p:tgtEl>
                                        <p:attrNameLst>
                                          <p:attrName>style.visibility</p:attrName>
                                        </p:attrNameLst>
                                      </p:cBhvr>
                                      <p:to>
                                        <p:strVal val="visible"/>
                                      </p:to>
                                    </p:set>
                                    <p:anim calcmode="lin" valueType="num">
                                      <p:cBhvr additive="base">
                                        <p:cTn id="208" dur="500" fill="hold"/>
                                        <p:tgtEl>
                                          <p:spTgt spid="34"/>
                                        </p:tgtEl>
                                        <p:attrNameLst>
                                          <p:attrName>ppt_x</p:attrName>
                                        </p:attrNameLst>
                                      </p:cBhvr>
                                      <p:tavLst>
                                        <p:tav tm="0">
                                          <p:val>
                                            <p:strVal val="#ppt_x"/>
                                          </p:val>
                                        </p:tav>
                                        <p:tav tm="100000">
                                          <p:val>
                                            <p:strVal val="#ppt_x"/>
                                          </p:val>
                                        </p:tav>
                                      </p:tavLst>
                                    </p:anim>
                                    <p:anim calcmode="lin" valueType="num">
                                      <p:cBhvr additive="base">
                                        <p:cTn id="209"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10" fill="hold">
                      <p:stCondLst>
                        <p:cond delay="indefinite"/>
                      </p:stCondLst>
                      <p:childTnLst>
                        <p:par>
                          <p:cTn id="211" fill="hold">
                            <p:stCondLst>
                              <p:cond delay="0"/>
                            </p:stCondLst>
                            <p:childTnLst>
                              <p:par>
                                <p:cTn id="212" presetID="14" presetClass="entr" presetSubtype="10" fill="hold" grpId="0" nodeType="clickEffect">
                                  <p:stCondLst>
                                    <p:cond delay="0"/>
                                  </p:stCondLst>
                                  <p:childTnLst>
                                    <p:set>
                                      <p:cBhvr>
                                        <p:cTn id="213" dur="1" fill="hold">
                                          <p:stCondLst>
                                            <p:cond delay="0"/>
                                          </p:stCondLst>
                                        </p:cTn>
                                        <p:tgtEl>
                                          <p:spTgt spid="16"/>
                                        </p:tgtEl>
                                        <p:attrNameLst>
                                          <p:attrName>style.visibility</p:attrName>
                                        </p:attrNameLst>
                                      </p:cBhvr>
                                      <p:to>
                                        <p:strVal val="visible"/>
                                      </p:to>
                                    </p:set>
                                    <p:animEffect transition="in" filter="randombar(horizontal)">
                                      <p:cBhvr>
                                        <p:cTn id="214" dur="500"/>
                                        <p:tgtEl>
                                          <p:spTgt spid="16"/>
                                        </p:tgtEl>
                                      </p:cBhvr>
                                    </p:animEffect>
                                  </p:childTnLst>
                                </p:cTn>
                              </p:par>
                            </p:childTnLst>
                          </p:cTn>
                        </p:par>
                      </p:childTnLst>
                    </p:cTn>
                  </p:par>
                  <p:par>
                    <p:cTn id="215" fill="hold">
                      <p:stCondLst>
                        <p:cond delay="indefinite"/>
                      </p:stCondLst>
                      <p:childTnLst>
                        <p:par>
                          <p:cTn id="216" fill="hold">
                            <p:stCondLst>
                              <p:cond delay="0"/>
                            </p:stCondLst>
                            <p:childTnLst>
                              <p:par>
                                <p:cTn id="217" presetID="14" presetClass="entr" presetSubtype="10" fill="hold" grpId="0" nodeType="clickEffect">
                                  <p:stCondLst>
                                    <p:cond delay="0"/>
                                  </p:stCondLst>
                                  <p:childTnLst>
                                    <p:set>
                                      <p:cBhvr>
                                        <p:cTn id="218" dur="1" fill="hold">
                                          <p:stCondLst>
                                            <p:cond delay="0"/>
                                          </p:stCondLst>
                                        </p:cTn>
                                        <p:tgtEl>
                                          <p:spTgt spid="37"/>
                                        </p:tgtEl>
                                        <p:attrNameLst>
                                          <p:attrName>style.visibility</p:attrName>
                                        </p:attrNameLst>
                                      </p:cBhvr>
                                      <p:to>
                                        <p:strVal val="visible"/>
                                      </p:to>
                                    </p:set>
                                    <p:animEffect transition="in" filter="randombar(horizontal)">
                                      <p:cBhvr>
                                        <p:cTn id="219" dur="500"/>
                                        <p:tgtEl>
                                          <p:spTgt spid="37"/>
                                        </p:tgtEl>
                                      </p:cBhvr>
                                    </p:animEffect>
                                  </p:childTnLst>
                                </p:cTn>
                              </p:par>
                            </p:childTnLst>
                          </p:cTn>
                        </p:par>
                      </p:childTnLst>
                    </p:cTn>
                  </p:par>
                  <p:par>
                    <p:cTn id="220" fill="hold">
                      <p:stCondLst>
                        <p:cond delay="indefinite"/>
                      </p:stCondLst>
                      <p:childTnLst>
                        <p:par>
                          <p:cTn id="221" fill="hold">
                            <p:stCondLst>
                              <p:cond delay="0"/>
                            </p:stCondLst>
                            <p:childTnLst>
                              <p:par>
                                <p:cTn id="222" presetID="26" presetClass="exit" presetSubtype="0" fill="hold" grpId="1" nodeType="clickEffect">
                                  <p:stCondLst>
                                    <p:cond delay="0"/>
                                  </p:stCondLst>
                                  <p:childTnLst>
                                    <p:animEffect transition="out" filter="wipe(down)">
                                      <p:cBhvr>
                                        <p:cTn id="223" dur="180" accel="50000">
                                          <p:stCondLst>
                                            <p:cond delay="1820"/>
                                          </p:stCondLst>
                                        </p:cTn>
                                        <p:tgtEl>
                                          <p:spTgt spid="37"/>
                                        </p:tgtEl>
                                      </p:cBhvr>
                                    </p:animEffect>
                                    <p:anim calcmode="lin" valueType="num">
                                      <p:cBhvr>
                                        <p:cTn id="224" dur="1822" tmFilter="0,0; 0.14,0.31; 0.43,0.73; 0.71,0.91; 1.0,1.0">
                                          <p:stCondLst>
                                            <p:cond delay="0"/>
                                          </p:stCondLst>
                                        </p:cTn>
                                        <p:tgtEl>
                                          <p:spTgt spid="37"/>
                                        </p:tgtEl>
                                        <p:attrNameLst>
                                          <p:attrName>ppt_x</p:attrName>
                                        </p:attrNameLst>
                                      </p:cBhvr>
                                      <p:tavLst>
                                        <p:tav tm="0">
                                          <p:val>
                                            <p:strVal val="ppt_x"/>
                                          </p:val>
                                        </p:tav>
                                        <p:tav tm="100000">
                                          <p:val>
                                            <p:strVal val="#ppt_x+0.25"/>
                                          </p:val>
                                        </p:tav>
                                      </p:tavLst>
                                    </p:anim>
                                    <p:anim calcmode="lin" valueType="num">
                                      <p:cBhvr>
                                        <p:cTn id="225" dur="178">
                                          <p:stCondLst>
                                            <p:cond delay="1822"/>
                                          </p:stCondLst>
                                        </p:cTn>
                                        <p:tgtEl>
                                          <p:spTgt spid="37"/>
                                        </p:tgtEl>
                                        <p:attrNameLst>
                                          <p:attrName>ppt_x</p:attrName>
                                        </p:attrNameLst>
                                      </p:cBhvr>
                                      <p:tavLst>
                                        <p:tav tm="0">
                                          <p:val>
                                            <p:strVal val="ppt_x"/>
                                          </p:val>
                                        </p:tav>
                                        <p:tav tm="100000">
                                          <p:val>
                                            <p:strVal val="ppt_x"/>
                                          </p:val>
                                        </p:tav>
                                      </p:tavLst>
                                    </p:anim>
                                    <p:anim calcmode="lin" valueType="num">
                                      <p:cBhvr>
                                        <p:cTn id="226" dur="664" tmFilter="0.0,0.0;0.25,0.07;0.50,0.2;0.75,0.467;1.0,1.0">
                                          <p:stCondLst>
                                            <p:cond delay="0"/>
                                          </p:stCondLst>
                                        </p:cTn>
                                        <p:tgtEl>
                                          <p:spTgt spid="37"/>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27" dur="664" tmFilter="0, 0; 0.125,0.2665; 0.25,0.4; 0.375,0.465; 0.5,0.5;  0.625,0.535; 0.75,0.6; 0.875,0.7335; 1,1">
                                          <p:stCondLst>
                                            <p:cond delay="664"/>
                                          </p:stCondLst>
                                        </p:cTn>
                                        <p:tgtEl>
                                          <p:spTgt spid="37"/>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28" dur="332" tmFilter="0, 0; 0.125,0.2665; 0.25,0.4; 0.375,0.465; 0.5,0.5;  0.625,0.535; 0.75,0.6; 0.875,0.7335; 1,1">
                                          <p:stCondLst>
                                            <p:cond delay="1324"/>
                                          </p:stCondLst>
                                        </p:cTn>
                                        <p:tgtEl>
                                          <p:spTgt spid="37"/>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229" dur="164" tmFilter="0, 0; 0.125,0.2665; 0.25,0.4; 0.375,0.465; 0.5,0.5;  0.625,0.535; 0.75,0.6; 0.875,0.7335; 1,1">
                                          <p:stCondLst>
                                            <p:cond delay="1656"/>
                                          </p:stCondLst>
                                        </p:cTn>
                                        <p:tgtEl>
                                          <p:spTgt spid="37"/>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230" dur="180" accel="50000">
                                          <p:stCondLst>
                                            <p:cond delay="1820"/>
                                          </p:stCondLst>
                                        </p:cTn>
                                        <p:tgtEl>
                                          <p:spTgt spid="37"/>
                                        </p:tgtEl>
                                        <p:attrNameLst>
                                          <p:attrName>ppt_y</p:attrName>
                                        </p:attrNameLst>
                                      </p:cBhvr>
                                      <p:tavLst>
                                        <p:tav tm="0">
                                          <p:val>
                                            <p:strVal val="ppt_y"/>
                                          </p:val>
                                        </p:tav>
                                        <p:tav tm="100000">
                                          <p:val>
                                            <p:strVal val="ppt_y+ppt_h"/>
                                          </p:val>
                                        </p:tav>
                                      </p:tavLst>
                                    </p:anim>
                                    <p:animScale>
                                      <p:cBhvr>
                                        <p:cTn id="231" dur="26">
                                          <p:stCondLst>
                                            <p:cond delay="620"/>
                                          </p:stCondLst>
                                        </p:cTn>
                                        <p:tgtEl>
                                          <p:spTgt spid="37"/>
                                        </p:tgtEl>
                                      </p:cBhvr>
                                      <p:to x="100000" y="60000"/>
                                    </p:animScale>
                                    <p:animScale>
                                      <p:cBhvr>
                                        <p:cTn id="232" dur="166" decel="50000">
                                          <p:stCondLst>
                                            <p:cond delay="646"/>
                                          </p:stCondLst>
                                        </p:cTn>
                                        <p:tgtEl>
                                          <p:spTgt spid="37"/>
                                        </p:tgtEl>
                                      </p:cBhvr>
                                      <p:to x="100000" y="100000"/>
                                    </p:animScale>
                                    <p:animScale>
                                      <p:cBhvr>
                                        <p:cTn id="233" dur="26">
                                          <p:stCondLst>
                                            <p:cond delay="1312"/>
                                          </p:stCondLst>
                                        </p:cTn>
                                        <p:tgtEl>
                                          <p:spTgt spid="37"/>
                                        </p:tgtEl>
                                      </p:cBhvr>
                                      <p:to x="100000" y="80000"/>
                                    </p:animScale>
                                    <p:animScale>
                                      <p:cBhvr>
                                        <p:cTn id="234" dur="166" decel="50000">
                                          <p:stCondLst>
                                            <p:cond delay="1338"/>
                                          </p:stCondLst>
                                        </p:cTn>
                                        <p:tgtEl>
                                          <p:spTgt spid="37"/>
                                        </p:tgtEl>
                                      </p:cBhvr>
                                      <p:to x="100000" y="100000"/>
                                    </p:animScale>
                                    <p:animScale>
                                      <p:cBhvr>
                                        <p:cTn id="235" dur="26">
                                          <p:stCondLst>
                                            <p:cond delay="1642"/>
                                          </p:stCondLst>
                                        </p:cTn>
                                        <p:tgtEl>
                                          <p:spTgt spid="37"/>
                                        </p:tgtEl>
                                      </p:cBhvr>
                                      <p:to x="100000" y="90000"/>
                                    </p:animScale>
                                    <p:animScale>
                                      <p:cBhvr>
                                        <p:cTn id="236" dur="166" decel="50000">
                                          <p:stCondLst>
                                            <p:cond delay="1668"/>
                                          </p:stCondLst>
                                        </p:cTn>
                                        <p:tgtEl>
                                          <p:spTgt spid="37"/>
                                        </p:tgtEl>
                                      </p:cBhvr>
                                      <p:to x="100000" y="100000"/>
                                    </p:animScale>
                                    <p:animScale>
                                      <p:cBhvr>
                                        <p:cTn id="237" dur="26">
                                          <p:stCondLst>
                                            <p:cond delay="1808"/>
                                          </p:stCondLst>
                                        </p:cTn>
                                        <p:tgtEl>
                                          <p:spTgt spid="37"/>
                                        </p:tgtEl>
                                      </p:cBhvr>
                                      <p:to x="100000" y="95000"/>
                                    </p:animScale>
                                    <p:animScale>
                                      <p:cBhvr>
                                        <p:cTn id="238" dur="166" decel="50000">
                                          <p:stCondLst>
                                            <p:cond delay="1834"/>
                                          </p:stCondLst>
                                        </p:cTn>
                                        <p:tgtEl>
                                          <p:spTgt spid="37"/>
                                        </p:tgtEl>
                                      </p:cBhvr>
                                      <p:to x="100000" y="100000"/>
                                    </p:animScale>
                                    <p:set>
                                      <p:cBhvr>
                                        <p:cTn id="239" dur="1" fill="hold">
                                          <p:stCondLst>
                                            <p:cond delay="199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3" grpId="0" animBg="1"/>
      <p:bldP spid="14" grpId="0" animBg="1"/>
      <p:bldP spid="15" grpId="0" animBg="1"/>
      <p:bldP spid="16" grpId="0" animBg="1"/>
      <p:bldP spid="3" grpId="0"/>
      <p:bldP spid="3" grpId="1"/>
      <p:bldP spid="9" grpId="0"/>
      <p:bldP spid="9" grpId="1"/>
      <p:bldP spid="25" grpId="0"/>
      <p:bldP spid="25" grpId="1"/>
      <p:bldP spid="28" grpId="0"/>
      <p:bldP spid="28" grpId="1"/>
      <p:bldP spid="35" grpId="0"/>
      <p:bldP spid="35" grpId="1"/>
      <p:bldP spid="36" grpId="0"/>
      <p:bldP spid="36" grpId="1"/>
      <p:bldP spid="37" grpId="0"/>
      <p:bldP spid="37"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4130FF21-E19C-4B22-97DE-21F748A6DA36}"/>
              </a:ext>
            </a:extLst>
          </p:cNvPr>
          <p:cNvSpPr>
            <a:spLocks noGrp="1"/>
          </p:cNvSpPr>
          <p:nvPr>
            <p:ph type="title"/>
          </p:nvPr>
        </p:nvSpPr>
        <p:spPr>
          <a:xfrm>
            <a:off x="457200" y="568187"/>
            <a:ext cx="8229600" cy="1143000"/>
          </a:xfrm>
        </p:spPr>
        <p:txBody>
          <a:bodyPr/>
          <a:lstStyle/>
          <a:p>
            <a:pPr algn="ctr"/>
            <a:r>
              <a:rPr lang="en-US" sz="3600" b="1">
                <a:solidFill>
                  <a:schemeClr val="accent2">
                    <a:lumMod val="50000"/>
                  </a:schemeClr>
                </a:solidFill>
                <a:latin typeface="Times New Roman"/>
                <a:cs typeface="Times New Roman"/>
              </a:rPr>
              <a:t>Algorithm </a:t>
            </a:r>
          </a:p>
        </p:txBody>
      </p:sp>
      <p:sp>
        <p:nvSpPr>
          <p:cNvPr id="3" name="Content Placeholder 2">
            <a:extLst>
              <a:ext uri="{FF2B5EF4-FFF2-40B4-BE49-F238E27FC236}">
                <a16:creationId xmlns:a16="http://schemas.microsoft.com/office/drawing/2014/main" id="{40A844B8-3FD1-4B4E-98E9-70C57454F95B}"/>
              </a:ext>
            </a:extLst>
          </p:cNvPr>
          <p:cNvSpPr>
            <a:spLocks noGrp="1"/>
          </p:cNvSpPr>
          <p:nvPr>
            <p:ph idx="1"/>
          </p:nvPr>
        </p:nvSpPr>
        <p:spPr/>
        <p:txBody>
          <a:bodyPr/>
          <a:lstStyle/>
          <a:p>
            <a:pPr algn="just">
              <a:defRPr/>
            </a:pPr>
            <a:endParaRPr lang="en-US" sz="2000">
              <a:latin typeface="Times New Roman" panose="02020603050405020304" pitchFamily="18" charset="0"/>
              <a:cs typeface="Times New Roman" panose="02020603050405020304" pitchFamily="18" charset="0"/>
            </a:endParaRPr>
          </a:p>
          <a:p>
            <a:pPr marL="0" indent="0" algn="just">
              <a:buNone/>
              <a:defRPr/>
            </a:pPr>
            <a:r>
              <a:rPr lang="en-US" sz="2200">
                <a:latin typeface="Times New Roman"/>
                <a:cs typeface="Times New Roman"/>
              </a:rPr>
              <a:t> </a:t>
            </a:r>
            <a:r>
              <a:rPr lang="en-US" sz="2400" b="1" u="sng">
                <a:latin typeface="Times New Roman"/>
                <a:cs typeface="Times New Roman"/>
              </a:rPr>
              <a:t>RSA(</a:t>
            </a:r>
            <a:r>
              <a:rPr lang="en-IN" sz="2400" b="1" u="sng">
                <a:latin typeface="Times New Roman"/>
                <a:cs typeface="Times New Roman"/>
              </a:rPr>
              <a:t>Rivest–Shamir–Adleman):</a:t>
            </a:r>
            <a:endParaRPr lang="en-US" sz="2400" b="1" u="sng">
              <a:latin typeface="Times New Roman"/>
              <a:cs typeface="Times New Roman"/>
            </a:endParaRPr>
          </a:p>
          <a:p>
            <a:pPr marL="0" indent="0" algn="just">
              <a:buNone/>
              <a:defRPr/>
            </a:pPr>
            <a:r>
              <a:rPr lang="en-US" sz="2200">
                <a:latin typeface="Times New Roman"/>
                <a:cs typeface="Times New Roman"/>
              </a:rPr>
              <a:t>       The RSA algorithm is an asymmetric cryptography algorithm; this means that it uses a public key and a private key (</a:t>
            </a:r>
            <a:r>
              <a:rPr lang="en-US" sz="2200" err="1">
                <a:latin typeface="Times New Roman"/>
                <a:cs typeface="Times New Roman"/>
              </a:rPr>
              <a:t>i.e</a:t>
            </a:r>
            <a:r>
              <a:rPr lang="en-US" sz="2200">
                <a:latin typeface="Times New Roman"/>
                <a:cs typeface="Times New Roman"/>
              </a:rPr>
              <a:t> two different, mathematically linked keys). As their names suggest, a public key is shared publicly, while a private key is secret and must not be shared with anyone.</a:t>
            </a:r>
          </a:p>
        </p:txBody>
      </p:sp>
      <p:sp>
        <p:nvSpPr>
          <p:cNvPr id="5" name="Footer Placeholder 4">
            <a:extLst>
              <a:ext uri="{FF2B5EF4-FFF2-40B4-BE49-F238E27FC236}">
                <a16:creationId xmlns:a16="http://schemas.microsoft.com/office/drawing/2014/main" id="{AB7906F3-3C4C-4E17-9880-EBCDF97DBAA3}"/>
              </a:ext>
            </a:extLst>
          </p:cNvPr>
          <p:cNvSpPr>
            <a:spLocks noGrp="1"/>
          </p:cNvSpPr>
          <p:nvPr>
            <p:ph type="ftr" sz="quarter" idx="11"/>
          </p:nvPr>
        </p:nvSpPr>
        <p:spPr>
          <a:xfrm>
            <a:off x="2635968" y="6356350"/>
            <a:ext cx="4406152" cy="309096"/>
          </a:xfrm>
        </p:spPr>
        <p:txBody>
          <a:bodyPr/>
          <a:lstStyle/>
          <a:p>
            <a:pPr>
              <a:defRPr/>
            </a:pPr>
            <a:r>
              <a:rPr lang="en-US" altLang="en-US">
                <a:latin typeface="Times New Roman"/>
                <a:cs typeface="Times New Roman"/>
              </a:rPr>
              <a:t>Smart System To Manage The Work Center in Company​.</a:t>
            </a:r>
          </a:p>
        </p:txBody>
      </p:sp>
      <p:sp>
        <p:nvSpPr>
          <p:cNvPr id="14342" name="Slide Number Placeholder 5">
            <a:extLst>
              <a:ext uri="{FF2B5EF4-FFF2-40B4-BE49-F238E27FC236}">
                <a16:creationId xmlns:a16="http://schemas.microsoft.com/office/drawing/2014/main" id="{09165CFD-4E1A-4E06-947E-C4B3DA0364B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8156E457-1134-4229-AA38-5893139B93B0}" type="slidenum">
              <a:rPr lang="en-US" altLang="en-US">
                <a:solidFill>
                  <a:srgbClr val="045C75"/>
                </a:solidFill>
              </a:rPr>
              <a:pPr/>
              <a:t>15</a:t>
            </a:fld>
            <a:endParaRPr lang="en-US" altLang="en-US">
              <a:solidFill>
                <a:srgbClr val="045C7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FF9D4-F4E6-4C6D-A0EB-6A2A97DAEEAA}"/>
              </a:ext>
            </a:extLst>
          </p:cNvPr>
          <p:cNvSpPr>
            <a:spLocks noGrp="1"/>
          </p:cNvSpPr>
          <p:nvPr>
            <p:ph type="title"/>
          </p:nvPr>
        </p:nvSpPr>
        <p:spPr>
          <a:xfrm>
            <a:off x="461214" y="831460"/>
            <a:ext cx="8229600" cy="1143000"/>
          </a:xfrm>
        </p:spPr>
        <p:txBody>
          <a:bodyPr/>
          <a:lstStyle/>
          <a:p>
            <a:pPr algn="ctr"/>
            <a:r>
              <a:rPr lang="en-US" sz="3600" b="1">
                <a:latin typeface="Times New Roman"/>
                <a:ea typeface="+mj-lt"/>
                <a:cs typeface="+mj-lt"/>
              </a:rPr>
              <a:t>RSA Algorithm Encryption &amp; Decryption Steps</a:t>
            </a:r>
            <a:endParaRPr lang="en-US" sz="3600" b="1">
              <a:latin typeface="Times New Roman"/>
              <a:cs typeface="Calibri"/>
            </a:endParaRPr>
          </a:p>
        </p:txBody>
      </p:sp>
      <p:sp>
        <p:nvSpPr>
          <p:cNvPr id="3" name="Content Placeholder 2">
            <a:extLst>
              <a:ext uri="{FF2B5EF4-FFF2-40B4-BE49-F238E27FC236}">
                <a16:creationId xmlns:a16="http://schemas.microsoft.com/office/drawing/2014/main" id="{B3D3E618-1FF9-4B50-854F-3381C6911233}"/>
              </a:ext>
            </a:extLst>
          </p:cNvPr>
          <p:cNvSpPr>
            <a:spLocks noGrp="1"/>
          </p:cNvSpPr>
          <p:nvPr>
            <p:ph idx="1"/>
          </p:nvPr>
        </p:nvSpPr>
        <p:spPr>
          <a:xfrm>
            <a:off x="457200" y="2276357"/>
            <a:ext cx="8229600" cy="4389437"/>
          </a:xfrm>
        </p:spPr>
        <p:txBody>
          <a:bodyPr/>
          <a:lstStyle/>
          <a:p>
            <a:pPr>
              <a:buFont typeface="Wingdings" panose="05020102010507070707" pitchFamily="18" charset="2"/>
              <a:buChar char="q"/>
            </a:pPr>
            <a:r>
              <a:rPr lang="en-US" sz="2000">
                <a:latin typeface="Times New Roman"/>
                <a:ea typeface="+mn-lt"/>
                <a:cs typeface="Times New Roman"/>
              </a:rPr>
              <a:t>Key Generation steps and example </a:t>
            </a:r>
            <a:endParaRPr lang="en-US" sz="2000">
              <a:ea typeface="+mn-lt"/>
              <a:cs typeface="+mn-lt"/>
            </a:endParaRPr>
          </a:p>
          <a:p>
            <a:r>
              <a:rPr lang="en-US" sz="2000">
                <a:latin typeface="Times New Roman"/>
                <a:ea typeface="+mn-lt"/>
                <a:cs typeface="Times New Roman"/>
              </a:rPr>
              <a:t>1. select 2 large prime number P and Q ; let P=3 and Q=11</a:t>
            </a:r>
            <a:endParaRPr lang="en-US" sz="2000">
              <a:ea typeface="+mn-lt"/>
              <a:cs typeface="+mn-lt"/>
            </a:endParaRPr>
          </a:p>
          <a:p>
            <a:r>
              <a:rPr lang="en-US" sz="2000">
                <a:latin typeface="Times New Roman"/>
                <a:ea typeface="+mn-lt"/>
                <a:cs typeface="Times New Roman"/>
              </a:rPr>
              <a:t>2.Calculate  n=P*Q ; n=3*11=33</a:t>
            </a:r>
            <a:endParaRPr lang="en-US" sz="2000">
              <a:ea typeface="+mn-lt"/>
              <a:cs typeface="+mn-lt"/>
            </a:endParaRPr>
          </a:p>
          <a:p>
            <a:r>
              <a:rPr lang="en-US" sz="2000">
                <a:latin typeface="Times New Roman"/>
                <a:ea typeface="+mn-lt"/>
                <a:cs typeface="Times New Roman"/>
              </a:rPr>
              <a:t>3. calculate Z(n)= (P-1) * (Q-1); Z(n)=2*10=20 (Euler toitien) </a:t>
            </a:r>
            <a:endParaRPr lang="en-US" sz="2000">
              <a:ea typeface="+mn-lt"/>
              <a:cs typeface="+mn-lt"/>
            </a:endParaRPr>
          </a:p>
          <a:p>
            <a:r>
              <a:rPr lang="en-US" sz="2000">
                <a:latin typeface="Times New Roman"/>
                <a:ea typeface="+mn-lt"/>
                <a:cs typeface="Times New Roman"/>
              </a:rPr>
              <a:t>4. choose value of  e </a:t>
            </a:r>
            <a:r>
              <a:rPr lang="en-US" sz="2000">
                <a:ea typeface="+mn-lt"/>
                <a:cs typeface="+mn-lt"/>
              </a:rPr>
              <a:t>such that  should be co-prime</a:t>
            </a:r>
          </a:p>
          <a:p>
            <a:pPr marL="0" indent="0">
              <a:buNone/>
            </a:pPr>
            <a:r>
              <a:rPr lang="en-US" sz="2000">
                <a:latin typeface="Times New Roman"/>
                <a:ea typeface="+mn-lt"/>
                <a:cs typeface="Times New Roman"/>
              </a:rPr>
              <a:t>         but using condition 1&lt;e&lt;Z(n) and </a:t>
            </a:r>
            <a:r>
              <a:rPr lang="en-US" sz="2000" err="1">
                <a:latin typeface="Times New Roman"/>
                <a:ea typeface="+mn-lt"/>
                <a:cs typeface="Times New Roman"/>
              </a:rPr>
              <a:t>gcd</a:t>
            </a:r>
            <a:r>
              <a:rPr lang="en-US" sz="2000">
                <a:latin typeface="Times New Roman"/>
                <a:ea typeface="+mn-lt"/>
                <a:cs typeface="Times New Roman"/>
              </a:rPr>
              <a:t>(Z(n),e)=1</a:t>
            </a:r>
            <a:endParaRPr lang="en-US" sz="2000">
              <a:ea typeface="+mn-lt"/>
              <a:cs typeface="Times New Roman"/>
            </a:endParaRPr>
          </a:p>
          <a:p>
            <a:pPr marL="0" indent="0">
              <a:buNone/>
            </a:pPr>
            <a:r>
              <a:rPr lang="en-US" sz="2000">
                <a:latin typeface="Times New Roman"/>
                <a:ea typeface="+mn-lt"/>
                <a:cs typeface="Times New Roman"/>
              </a:rPr>
              <a:t>      ex:- 20=5*2*2 e/20 </a:t>
            </a:r>
            <a:r>
              <a:rPr lang="en-IN" sz="2000">
                <a:ea typeface="+mn-lt"/>
                <a:cs typeface="+mn-lt"/>
              </a:rPr>
              <a:t>≠ 0</a:t>
            </a:r>
            <a:endParaRPr lang="en-US" sz="2000">
              <a:ea typeface="+mn-lt"/>
              <a:cs typeface="+mn-lt"/>
            </a:endParaRPr>
          </a:p>
          <a:p>
            <a:pPr marL="0" indent="0">
              <a:buNone/>
            </a:pPr>
            <a:r>
              <a:rPr lang="en-US" sz="2000">
                <a:latin typeface="Times New Roman"/>
                <a:ea typeface="+mn-lt"/>
                <a:cs typeface="Times New Roman"/>
              </a:rPr>
              <a:t>         so let as assume 7</a:t>
            </a:r>
            <a:endParaRPr lang="en-US" sz="2000">
              <a:ea typeface="+mn-lt"/>
              <a:cs typeface="+mn-lt"/>
            </a:endParaRPr>
          </a:p>
          <a:p>
            <a:r>
              <a:rPr lang="en-US" sz="2000">
                <a:latin typeface="Times New Roman"/>
                <a:ea typeface="+mn-lt"/>
                <a:cs typeface="Times New Roman"/>
              </a:rPr>
              <a:t>5. calculate </a:t>
            </a:r>
            <a:r>
              <a:rPr lang="en-US" sz="2000">
                <a:ea typeface="+mn-lt"/>
                <a:cs typeface="+mn-lt"/>
              </a:rPr>
              <a:t>d= e </a:t>
            </a:r>
            <a:r>
              <a:rPr lang="en-US" sz="2000" baseline="30000">
                <a:ea typeface="+mn-lt"/>
                <a:cs typeface="+mn-lt"/>
              </a:rPr>
              <a:t>-1</a:t>
            </a:r>
            <a:r>
              <a:rPr lang="en-US" sz="2000">
                <a:ea typeface="+mn-lt"/>
                <a:cs typeface="+mn-lt"/>
              </a:rPr>
              <a:t> mod Z(n) </a:t>
            </a:r>
            <a:endParaRPr lang="en-US" sz="2000">
              <a:latin typeface="Constantia"/>
              <a:ea typeface="+mn-lt"/>
              <a:cs typeface="Times New Roman"/>
            </a:endParaRPr>
          </a:p>
          <a:p>
            <a:r>
              <a:rPr lang="en-US" sz="2000">
                <a:latin typeface="Times New Roman"/>
                <a:cs typeface="Times New Roman"/>
              </a:rPr>
              <a:t>     d=7^-1 mod 20</a:t>
            </a:r>
            <a:endParaRPr lang="en-US" sz="2000">
              <a:ea typeface="+mn-lt"/>
              <a:cs typeface="+mn-lt"/>
            </a:endParaRPr>
          </a:p>
          <a:p>
            <a:pPr marL="0" indent="0">
              <a:buNone/>
            </a:pPr>
            <a:r>
              <a:rPr lang="en-US" sz="2000">
                <a:latin typeface="Times New Roman"/>
                <a:cs typeface="Times New Roman"/>
              </a:rPr>
              <a:t>          d=3</a:t>
            </a:r>
            <a:endParaRPr lang="en-US" sz="2000">
              <a:ea typeface="+mn-lt"/>
              <a:cs typeface="+mn-lt"/>
            </a:endParaRPr>
          </a:p>
          <a:p>
            <a:endParaRPr lang="en-US" sz="2000">
              <a:latin typeface="Times New Roman"/>
              <a:cs typeface="Times New Roman"/>
            </a:endParaRPr>
          </a:p>
          <a:p>
            <a:endParaRPr lang="en-US" sz="2000">
              <a:latin typeface="Times New Roman"/>
              <a:cs typeface="Times New Roman"/>
            </a:endParaRPr>
          </a:p>
        </p:txBody>
      </p:sp>
      <p:sp>
        <p:nvSpPr>
          <p:cNvPr id="4" name="Footer Placeholder 3">
            <a:extLst>
              <a:ext uri="{FF2B5EF4-FFF2-40B4-BE49-F238E27FC236}">
                <a16:creationId xmlns:a16="http://schemas.microsoft.com/office/drawing/2014/main" id="{32A7B2A8-7305-41A0-8207-306F28976AFB}"/>
              </a:ext>
            </a:extLst>
          </p:cNvPr>
          <p:cNvSpPr>
            <a:spLocks noGrp="1"/>
          </p:cNvSpPr>
          <p:nvPr>
            <p:ph type="ftr" sz="quarter" idx="11"/>
          </p:nvPr>
        </p:nvSpPr>
        <p:spPr>
          <a:xfrm>
            <a:off x="1995986" y="6356350"/>
            <a:ext cx="4660709" cy="444737"/>
          </a:xfrm>
        </p:spPr>
        <p:txBody>
          <a:bodyPr/>
          <a:lstStyle/>
          <a:p>
            <a:pPr>
              <a:defRPr/>
            </a:pPr>
            <a:r>
              <a:rPr lang="en-US" altLang="en-US">
                <a:latin typeface="Times New Roman"/>
                <a:cs typeface="Times New Roman"/>
              </a:rPr>
              <a:t>Smart System To Manage The Work Center in Company​.</a:t>
            </a:r>
          </a:p>
        </p:txBody>
      </p:sp>
      <p:sp>
        <p:nvSpPr>
          <p:cNvPr id="5" name="Slide Number Placeholder 4">
            <a:extLst>
              <a:ext uri="{FF2B5EF4-FFF2-40B4-BE49-F238E27FC236}">
                <a16:creationId xmlns:a16="http://schemas.microsoft.com/office/drawing/2014/main" id="{1F73AB3B-8432-46A9-ABEF-5B691899537B}"/>
              </a:ext>
            </a:extLst>
          </p:cNvPr>
          <p:cNvSpPr>
            <a:spLocks noGrp="1"/>
          </p:cNvSpPr>
          <p:nvPr>
            <p:ph type="sldNum" sz="quarter" idx="12"/>
          </p:nvPr>
        </p:nvSpPr>
        <p:spPr/>
        <p:txBody>
          <a:bodyPr/>
          <a:lstStyle/>
          <a:p>
            <a:fld id="{D3119043-09E8-4412-87CB-064570AD6F8E}" type="slidenum">
              <a:rPr lang="en-US" altLang="en-US"/>
              <a:pPr/>
              <a:t>16</a:t>
            </a:fld>
            <a:endParaRPr lang="en-US" altLang="en-US"/>
          </a:p>
        </p:txBody>
      </p:sp>
    </p:spTree>
    <p:extLst>
      <p:ext uri="{BB962C8B-B14F-4D97-AF65-F5344CB8AC3E}">
        <p14:creationId xmlns:p14="http://schemas.microsoft.com/office/powerpoint/2010/main" val="2603052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8A47B-893A-4910-B944-0BF77628969C}"/>
              </a:ext>
            </a:extLst>
          </p:cNvPr>
          <p:cNvSpPr>
            <a:spLocks noGrp="1"/>
          </p:cNvSpPr>
          <p:nvPr>
            <p:ph idx="1"/>
          </p:nvPr>
        </p:nvSpPr>
        <p:spPr>
          <a:xfrm>
            <a:off x="457200" y="1015012"/>
            <a:ext cx="8229600" cy="4389437"/>
          </a:xfrm>
        </p:spPr>
        <p:txBody>
          <a:bodyPr/>
          <a:lstStyle/>
          <a:p>
            <a:pPr>
              <a:buFont typeface="Arial" panose="05020102010507070707" pitchFamily="18" charset="2"/>
              <a:buChar char="•"/>
            </a:pPr>
            <a:r>
              <a:rPr lang="en-US" sz="2000">
                <a:latin typeface="Times New Roman"/>
                <a:cs typeface="Times New Roman"/>
              </a:rPr>
              <a:t>6. Public key ={</a:t>
            </a:r>
            <a:r>
              <a:rPr lang="en-US" sz="2000" err="1">
                <a:latin typeface="Times New Roman"/>
                <a:cs typeface="Times New Roman"/>
              </a:rPr>
              <a:t>e,n</a:t>
            </a:r>
            <a:r>
              <a:rPr lang="en-US" sz="2000">
                <a:latin typeface="Times New Roman"/>
                <a:cs typeface="Times New Roman"/>
              </a:rPr>
              <a:t>};{7,33}</a:t>
            </a:r>
            <a:endParaRPr lang="en-US" sz="2000">
              <a:ea typeface="+mn-lt"/>
              <a:cs typeface="+mn-lt"/>
            </a:endParaRPr>
          </a:p>
          <a:p>
            <a:pPr>
              <a:buFont typeface="Arial" panose="05020102010507070707" pitchFamily="18" charset="2"/>
              <a:buChar char="•"/>
            </a:pPr>
            <a:r>
              <a:rPr lang="en-US" sz="2000">
                <a:latin typeface="Times New Roman"/>
                <a:cs typeface="Times New Roman"/>
              </a:rPr>
              <a:t>7. Private key ={</a:t>
            </a:r>
            <a:r>
              <a:rPr lang="en-US" sz="2000" err="1">
                <a:latin typeface="Times New Roman"/>
                <a:cs typeface="Times New Roman"/>
              </a:rPr>
              <a:t>d,n</a:t>
            </a:r>
            <a:r>
              <a:rPr lang="en-US" sz="2000">
                <a:latin typeface="Times New Roman"/>
                <a:cs typeface="Times New Roman"/>
              </a:rPr>
              <a:t>};{3,33}</a:t>
            </a:r>
            <a:endParaRPr lang="en-US" sz="2000">
              <a:ea typeface="+mn-lt"/>
              <a:cs typeface="+mn-lt"/>
            </a:endParaRPr>
          </a:p>
          <a:p>
            <a:pPr marL="0" indent="0">
              <a:buNone/>
            </a:pPr>
            <a:r>
              <a:rPr lang="en-US" sz="2000">
                <a:latin typeface="Times New Roman"/>
                <a:cs typeface="Times New Roman"/>
              </a:rPr>
              <a:t>         Encryption C=</a:t>
            </a:r>
            <a:r>
              <a:rPr lang="en-US" sz="2000" err="1">
                <a:latin typeface="Times New Roman"/>
                <a:cs typeface="Times New Roman"/>
              </a:rPr>
              <a:t>M^e</a:t>
            </a:r>
            <a:r>
              <a:rPr lang="en-US" sz="2000">
                <a:latin typeface="Times New Roman"/>
                <a:cs typeface="Times New Roman"/>
              </a:rPr>
              <a:t> mod n</a:t>
            </a:r>
            <a:endParaRPr lang="en-US" sz="2000">
              <a:ea typeface="+mn-lt"/>
              <a:cs typeface="+mn-lt"/>
            </a:endParaRPr>
          </a:p>
          <a:p>
            <a:pPr marL="0" indent="0">
              <a:buNone/>
            </a:pPr>
            <a:r>
              <a:rPr lang="en-US" sz="2000">
                <a:latin typeface="Times New Roman"/>
                <a:cs typeface="Times New Roman"/>
              </a:rPr>
              <a:t>             i.e. m&lt;n</a:t>
            </a:r>
            <a:endParaRPr lang="en-US" sz="2000">
              <a:ea typeface="+mn-lt"/>
              <a:cs typeface="+mn-lt"/>
            </a:endParaRPr>
          </a:p>
          <a:p>
            <a:pPr marL="0" indent="0">
              <a:buNone/>
            </a:pPr>
            <a:r>
              <a:rPr lang="en-US" sz="2000">
                <a:latin typeface="Times New Roman"/>
                <a:cs typeface="Times New Roman"/>
              </a:rPr>
              <a:t>          M=plain Text</a:t>
            </a:r>
          </a:p>
          <a:p>
            <a:pPr marL="0" indent="0">
              <a:buNone/>
            </a:pPr>
            <a:r>
              <a:rPr lang="en-US" sz="2000">
                <a:latin typeface="Times New Roman"/>
                <a:cs typeface="Times New Roman"/>
              </a:rPr>
              <a:t>            C=</a:t>
            </a:r>
            <a:r>
              <a:rPr lang="en-US" sz="2000" err="1">
                <a:latin typeface="Times New Roman"/>
                <a:cs typeface="Times New Roman"/>
              </a:rPr>
              <a:t>Ciper</a:t>
            </a:r>
            <a:r>
              <a:rPr lang="en-US" sz="2000">
                <a:latin typeface="Times New Roman"/>
                <a:cs typeface="Times New Roman"/>
              </a:rPr>
              <a:t> Text </a:t>
            </a:r>
          </a:p>
          <a:p>
            <a:pPr marL="0" indent="0">
              <a:buNone/>
            </a:pPr>
            <a:r>
              <a:rPr lang="en-US" sz="2000">
                <a:latin typeface="Times New Roman"/>
                <a:cs typeface="Times New Roman"/>
              </a:rPr>
              <a:t>         so let assume m= 2</a:t>
            </a:r>
            <a:endParaRPr lang="en-US" sz="2000">
              <a:ea typeface="+mn-lt"/>
              <a:cs typeface="+mn-lt"/>
            </a:endParaRPr>
          </a:p>
          <a:p>
            <a:pPr marL="0" indent="0">
              <a:buNone/>
            </a:pPr>
            <a:r>
              <a:rPr lang="en-US" sz="2000">
                <a:latin typeface="Times New Roman"/>
                <a:cs typeface="Times New Roman"/>
              </a:rPr>
              <a:t>             C=2^7 mod 33 = 29</a:t>
            </a:r>
            <a:endParaRPr lang="en-US" sz="2000">
              <a:ea typeface="+mn-lt"/>
              <a:cs typeface="+mn-lt"/>
            </a:endParaRPr>
          </a:p>
          <a:p>
            <a:pPr marL="0" indent="0">
              <a:buNone/>
            </a:pPr>
            <a:r>
              <a:rPr lang="en-US" sz="2000">
                <a:latin typeface="Times New Roman"/>
                <a:cs typeface="Times New Roman"/>
              </a:rPr>
              <a:t>         Decryption M=</a:t>
            </a:r>
            <a:r>
              <a:rPr lang="en-US" sz="2000" err="1">
                <a:latin typeface="Times New Roman"/>
                <a:cs typeface="Times New Roman"/>
              </a:rPr>
              <a:t>C^d</a:t>
            </a:r>
            <a:r>
              <a:rPr lang="en-US" sz="2000">
                <a:latin typeface="Times New Roman"/>
                <a:cs typeface="Times New Roman"/>
              </a:rPr>
              <a:t> mod n </a:t>
            </a:r>
            <a:endParaRPr lang="en-US" sz="2000">
              <a:ea typeface="+mn-lt"/>
              <a:cs typeface="+mn-lt"/>
            </a:endParaRPr>
          </a:p>
          <a:p>
            <a:pPr marL="0" indent="0">
              <a:buNone/>
            </a:pPr>
            <a:r>
              <a:rPr lang="en-US" sz="2000">
                <a:latin typeface="Times New Roman"/>
                <a:cs typeface="Times New Roman"/>
              </a:rPr>
              <a:t>             M = 29^3 mod 33 =2</a:t>
            </a:r>
            <a:endParaRPr lang="en-US" sz="2000">
              <a:ea typeface="+mn-lt"/>
              <a:cs typeface="+mn-lt"/>
            </a:endParaRPr>
          </a:p>
          <a:p>
            <a:pPr marL="0" indent="0">
              <a:buNone/>
            </a:pPr>
            <a:endParaRPr lang="en-US" sz="2000">
              <a:latin typeface="Times New Roman"/>
              <a:ea typeface="+mn-lt"/>
              <a:cs typeface="Times New Roman"/>
            </a:endParaRPr>
          </a:p>
          <a:p>
            <a:pPr marL="0" indent="0">
              <a:spcBef>
                <a:spcPct val="0"/>
              </a:spcBef>
              <a:buNone/>
            </a:pPr>
            <a:endParaRPr lang="en-IN" sz="2000">
              <a:ea typeface="+mn-lt"/>
              <a:cs typeface="+mn-lt"/>
            </a:endParaRPr>
          </a:p>
          <a:p>
            <a:pPr marL="0" indent="0">
              <a:buNone/>
            </a:pPr>
            <a:endParaRPr lang="en-US" sz="2000">
              <a:latin typeface="Times New Roman"/>
              <a:cs typeface="Times New Roman"/>
            </a:endParaRPr>
          </a:p>
          <a:p>
            <a:pPr marL="0" indent="0">
              <a:buNone/>
            </a:pPr>
            <a:endParaRPr lang="en-US" sz="2000">
              <a:latin typeface="Times New Roman"/>
              <a:cs typeface="Times New Roman"/>
            </a:endParaRPr>
          </a:p>
          <a:p>
            <a:pPr marL="0" indent="0">
              <a:buNone/>
            </a:pPr>
            <a:endParaRPr lang="en-US" sz="2000">
              <a:latin typeface="Constantia"/>
              <a:cs typeface="Times New Roman"/>
            </a:endParaRPr>
          </a:p>
        </p:txBody>
      </p:sp>
      <p:sp>
        <p:nvSpPr>
          <p:cNvPr id="4" name="Footer Placeholder 3">
            <a:extLst>
              <a:ext uri="{FF2B5EF4-FFF2-40B4-BE49-F238E27FC236}">
                <a16:creationId xmlns:a16="http://schemas.microsoft.com/office/drawing/2014/main" id="{6D6FCF02-2820-4398-B9C5-AAB5A759EF86}"/>
              </a:ext>
            </a:extLst>
          </p:cNvPr>
          <p:cNvSpPr>
            <a:spLocks noGrp="1"/>
          </p:cNvSpPr>
          <p:nvPr>
            <p:ph type="ftr" sz="quarter" idx="11"/>
          </p:nvPr>
        </p:nvSpPr>
        <p:spPr>
          <a:xfrm>
            <a:off x="1777426" y="6356350"/>
            <a:ext cx="4883695" cy="458220"/>
          </a:xfrm>
        </p:spPr>
        <p:txBody>
          <a:bodyPr/>
          <a:lstStyle/>
          <a:p>
            <a:pPr>
              <a:defRPr/>
            </a:pPr>
            <a:r>
              <a:rPr lang="en-US" altLang="en-US">
                <a:latin typeface="Times New Roman"/>
                <a:cs typeface="Times New Roman"/>
              </a:rPr>
              <a:t>Smart System To Manage The Work Center in Company​.</a:t>
            </a:r>
          </a:p>
        </p:txBody>
      </p:sp>
      <p:sp>
        <p:nvSpPr>
          <p:cNvPr id="5" name="Slide Number Placeholder 4">
            <a:extLst>
              <a:ext uri="{FF2B5EF4-FFF2-40B4-BE49-F238E27FC236}">
                <a16:creationId xmlns:a16="http://schemas.microsoft.com/office/drawing/2014/main" id="{AA151FD3-F9E0-4559-B524-3DC7E974DF10}"/>
              </a:ext>
            </a:extLst>
          </p:cNvPr>
          <p:cNvSpPr>
            <a:spLocks noGrp="1"/>
          </p:cNvSpPr>
          <p:nvPr>
            <p:ph type="sldNum" sz="quarter" idx="12"/>
          </p:nvPr>
        </p:nvSpPr>
        <p:spPr/>
        <p:txBody>
          <a:bodyPr/>
          <a:lstStyle/>
          <a:p>
            <a:fld id="{D3119043-09E8-4412-87CB-064570AD6F8E}" type="slidenum">
              <a:rPr lang="en-US" altLang="en-US"/>
              <a:pPr/>
              <a:t>17</a:t>
            </a:fld>
            <a:endParaRPr lang="en-US" altLang="en-US"/>
          </a:p>
        </p:txBody>
      </p:sp>
    </p:spTree>
    <p:extLst>
      <p:ext uri="{BB962C8B-B14F-4D97-AF65-F5344CB8AC3E}">
        <p14:creationId xmlns:p14="http://schemas.microsoft.com/office/powerpoint/2010/main" val="1122434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4130FF21-E19C-4B22-97DE-21F748A6DA36}"/>
              </a:ext>
            </a:extLst>
          </p:cNvPr>
          <p:cNvSpPr>
            <a:spLocks noGrp="1"/>
          </p:cNvSpPr>
          <p:nvPr>
            <p:ph type="title"/>
          </p:nvPr>
        </p:nvSpPr>
        <p:spPr>
          <a:xfrm>
            <a:off x="457200" y="243216"/>
            <a:ext cx="8229600" cy="1143000"/>
          </a:xfrm>
        </p:spPr>
        <p:txBody>
          <a:bodyPr/>
          <a:lstStyle/>
          <a:p>
            <a:pPr algn="ctr"/>
            <a:r>
              <a:rPr lang="en-US" sz="3600" b="1">
                <a:solidFill>
                  <a:schemeClr val="accent2">
                    <a:lumMod val="50000"/>
                  </a:schemeClr>
                </a:solidFill>
                <a:latin typeface="Times New Roman"/>
                <a:cs typeface="Times New Roman"/>
              </a:rPr>
              <a:t>Steps for QR Generation</a:t>
            </a:r>
          </a:p>
        </p:txBody>
      </p:sp>
      <p:sp>
        <p:nvSpPr>
          <p:cNvPr id="3" name="Content Placeholder 2">
            <a:extLst>
              <a:ext uri="{FF2B5EF4-FFF2-40B4-BE49-F238E27FC236}">
                <a16:creationId xmlns:a16="http://schemas.microsoft.com/office/drawing/2014/main" id="{40A844B8-3FD1-4B4E-98E9-70C57454F95B}"/>
              </a:ext>
            </a:extLst>
          </p:cNvPr>
          <p:cNvSpPr>
            <a:spLocks noGrp="1"/>
          </p:cNvSpPr>
          <p:nvPr>
            <p:ph idx="1"/>
          </p:nvPr>
        </p:nvSpPr>
        <p:spPr/>
        <p:txBody>
          <a:bodyPr/>
          <a:lstStyle/>
          <a:p>
            <a:pPr algn="just">
              <a:defRPr/>
            </a:pPr>
            <a:r>
              <a:rPr lang="en-US" sz="2200">
                <a:latin typeface="Times New Roman"/>
                <a:cs typeface="Times New Roman"/>
              </a:rPr>
              <a:t>Step 1: Enter the confidential information.</a:t>
            </a:r>
          </a:p>
          <a:p>
            <a:pPr algn="just">
              <a:defRPr/>
            </a:pPr>
            <a:r>
              <a:rPr lang="en-US" sz="2200">
                <a:latin typeface="Times New Roman"/>
                <a:cs typeface="Times New Roman"/>
              </a:rPr>
              <a:t>Step 2: Each character is converted into ASCII equivalent, then apply</a:t>
            </a:r>
          </a:p>
          <a:p>
            <a:pPr marL="0" indent="0" algn="just">
              <a:buNone/>
              <a:defRPr/>
            </a:pPr>
            <a:r>
              <a:rPr lang="en-US" sz="2200">
                <a:latin typeface="Times New Roman"/>
                <a:cs typeface="Times New Roman"/>
              </a:rPr>
              <a:t>                the RSA algorithm for each value with Private key.</a:t>
            </a:r>
          </a:p>
          <a:p>
            <a:pPr algn="just">
              <a:defRPr/>
            </a:pPr>
            <a:r>
              <a:rPr lang="en-US" sz="2200">
                <a:latin typeface="Times New Roman"/>
                <a:cs typeface="Times New Roman"/>
              </a:rPr>
              <a:t>Step 3: Generate the code word for the given information by using</a:t>
            </a:r>
          </a:p>
          <a:p>
            <a:pPr marL="0" indent="0" algn="just">
              <a:buNone/>
              <a:defRPr/>
            </a:pPr>
            <a:r>
              <a:rPr lang="en-US" sz="2200">
                <a:latin typeface="Times New Roman"/>
                <a:cs typeface="Times New Roman"/>
              </a:rPr>
              <a:t>                non-binary RS code, due to this if the QR is damaged or </a:t>
            </a:r>
          </a:p>
          <a:p>
            <a:pPr marL="0" indent="0" algn="just">
              <a:buNone/>
              <a:defRPr/>
            </a:pPr>
            <a:r>
              <a:rPr lang="en-US" sz="2200">
                <a:latin typeface="Times New Roman"/>
                <a:cs typeface="Times New Roman"/>
              </a:rPr>
              <a:t>                distorted it is retrieved.</a:t>
            </a:r>
            <a:endParaRPr lang="en-US">
              <a:latin typeface="Constantia"/>
              <a:cs typeface="Times New Roman"/>
            </a:endParaRPr>
          </a:p>
          <a:p>
            <a:pPr algn="just">
              <a:defRPr/>
            </a:pPr>
            <a:r>
              <a:rPr lang="en-US" sz="2200">
                <a:latin typeface="Times New Roman"/>
                <a:cs typeface="Times New Roman"/>
              </a:rPr>
              <a:t>Step 4: Convert the code word into binary and place these bits in QR</a:t>
            </a:r>
          </a:p>
          <a:p>
            <a:pPr marL="0" indent="0" algn="just">
              <a:buNone/>
              <a:defRPr/>
            </a:pPr>
            <a:r>
              <a:rPr lang="en-US" sz="2200">
                <a:latin typeface="Times New Roman"/>
                <a:cs typeface="Times New Roman"/>
              </a:rPr>
              <a:t>                pattern.</a:t>
            </a:r>
          </a:p>
        </p:txBody>
      </p:sp>
      <p:sp>
        <p:nvSpPr>
          <p:cNvPr id="5" name="Footer Placeholder 4">
            <a:extLst>
              <a:ext uri="{FF2B5EF4-FFF2-40B4-BE49-F238E27FC236}">
                <a16:creationId xmlns:a16="http://schemas.microsoft.com/office/drawing/2014/main" id="{AB7906F3-3C4C-4E17-9880-EBCDF97DBAA3}"/>
              </a:ext>
            </a:extLst>
          </p:cNvPr>
          <p:cNvSpPr>
            <a:spLocks noGrp="1"/>
          </p:cNvSpPr>
          <p:nvPr>
            <p:ph type="ftr" sz="quarter" idx="11"/>
          </p:nvPr>
        </p:nvSpPr>
        <p:spPr>
          <a:xfrm>
            <a:off x="2667000" y="6356350"/>
            <a:ext cx="4406152" cy="309096"/>
          </a:xfrm>
        </p:spPr>
        <p:txBody>
          <a:bodyPr/>
          <a:lstStyle/>
          <a:p>
            <a:pPr>
              <a:defRPr/>
            </a:pPr>
            <a:r>
              <a:rPr lang="en-US" altLang="en-US">
                <a:latin typeface="Times New Roman"/>
                <a:cs typeface="Times New Roman"/>
              </a:rPr>
              <a:t>Smart System To Manage The Work Center in Company​.</a:t>
            </a:r>
          </a:p>
        </p:txBody>
      </p:sp>
      <p:sp>
        <p:nvSpPr>
          <p:cNvPr id="14342" name="Slide Number Placeholder 5">
            <a:extLst>
              <a:ext uri="{FF2B5EF4-FFF2-40B4-BE49-F238E27FC236}">
                <a16:creationId xmlns:a16="http://schemas.microsoft.com/office/drawing/2014/main" id="{09165CFD-4E1A-4E06-947E-C4B3DA0364B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8156E457-1134-4229-AA38-5893139B93B0}" type="slidenum">
              <a:rPr lang="en-US" altLang="en-US">
                <a:solidFill>
                  <a:srgbClr val="045C75"/>
                </a:solidFill>
              </a:rPr>
              <a:pPr/>
              <a:t>18</a:t>
            </a:fld>
            <a:endParaRPr lang="en-US" altLang="en-US">
              <a:solidFill>
                <a:srgbClr val="045C75"/>
              </a:solidFill>
            </a:endParaRPr>
          </a:p>
        </p:txBody>
      </p:sp>
    </p:spTree>
    <p:extLst>
      <p:ext uri="{BB962C8B-B14F-4D97-AF65-F5344CB8AC3E}">
        <p14:creationId xmlns:p14="http://schemas.microsoft.com/office/powerpoint/2010/main" val="1549390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4556"/>
            <a:ext cx="8229600" cy="1143000"/>
          </a:xfrm>
        </p:spPr>
        <p:txBody>
          <a:bodyPr/>
          <a:lstStyle/>
          <a:p>
            <a:pPr algn="ctr"/>
            <a:r>
              <a:rPr lang="en-US" sz="3600" b="1">
                <a:solidFill>
                  <a:schemeClr val="accent2">
                    <a:lumMod val="50000"/>
                  </a:schemeClr>
                </a:solidFill>
                <a:latin typeface="Times New Roman"/>
                <a:cs typeface="Times New Roman"/>
              </a:rPr>
              <a:t>Applications of Tungsten Carbide</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a:latin typeface="Times New Roman" panose="02020603050405020304" pitchFamily="18" charset="0"/>
                <a:cs typeface="Times New Roman" panose="02020603050405020304" pitchFamily="18" charset="0"/>
              </a:rPr>
              <a:t>Tungsten Carbide is used for many applications like following:</a:t>
            </a:r>
          </a:p>
          <a:p>
            <a:pPr marL="639445" lvl="1" indent="-245745">
              <a:buFont typeface="+mj-lt"/>
              <a:buAutoNum type="romanUcPeriod"/>
            </a:pPr>
            <a:r>
              <a:rPr lang="en-US">
                <a:latin typeface="Times New Roman"/>
                <a:cs typeface="Times New Roman"/>
              </a:rPr>
              <a:t>Replaceable chip for cutting tools. The chip used for turning or rotary cutting,</a:t>
            </a:r>
          </a:p>
          <a:p>
            <a:pPr marL="639445" lvl="1" indent="-245745">
              <a:buFont typeface="+mj-lt"/>
              <a:buAutoNum type="romanUcPeriod"/>
            </a:pPr>
            <a:r>
              <a:rPr lang="en-US">
                <a:latin typeface="Times New Roman"/>
                <a:cs typeface="Times New Roman"/>
              </a:rPr>
              <a:t> Drill for printed circuit board,</a:t>
            </a:r>
          </a:p>
          <a:p>
            <a:pPr marL="639445" lvl="1" indent="-245745">
              <a:buFont typeface="+mj-lt"/>
              <a:buAutoNum type="romanUcPeriod"/>
            </a:pPr>
            <a:r>
              <a:rPr lang="en-US">
                <a:latin typeface="Times New Roman"/>
                <a:cs typeface="Times New Roman"/>
              </a:rPr>
              <a:t> End mill,</a:t>
            </a:r>
          </a:p>
          <a:p>
            <a:pPr marL="639445" lvl="1" indent="-245745">
              <a:buFont typeface="+mj-lt"/>
              <a:buAutoNum type="romanUcPeriod"/>
            </a:pPr>
            <a:r>
              <a:rPr lang="en-US">
                <a:latin typeface="Times New Roman"/>
                <a:cs typeface="Times New Roman"/>
              </a:rPr>
              <a:t> Molding,</a:t>
            </a:r>
          </a:p>
          <a:p>
            <a:pPr marL="639445" lvl="1" indent="-245745">
              <a:buFont typeface="+mj-lt"/>
              <a:buAutoNum type="romanUcPeriod"/>
            </a:pPr>
            <a:r>
              <a:rPr lang="en-US">
                <a:latin typeface="Times New Roman"/>
                <a:cs typeface="Times New Roman"/>
              </a:rPr>
              <a:t> Drill, etc.</a:t>
            </a:r>
          </a:p>
          <a:p>
            <a:pPr marL="514350" indent="-514350">
              <a:buFont typeface="+mj-lt"/>
              <a:buAutoNum type="romanUcPeriod"/>
            </a:pPr>
            <a:endParaRPr lang="en-US">
              <a:latin typeface="Times New Roman" panose="02020603050405020304" pitchFamily="18" charset="0"/>
              <a:cs typeface="Times New Roman" panose="02020603050405020304" pitchFamily="18" charset="0"/>
            </a:endParaRPr>
          </a:p>
          <a:p>
            <a:pPr marL="514350" indent="-514350">
              <a:buFont typeface="+mj-lt"/>
              <a:buAutoNum type="romanUcPeriod"/>
            </a:pPr>
            <a:endParaRPr 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667000" y="6356350"/>
            <a:ext cx="4484594" cy="297890"/>
          </a:xfrm>
        </p:spPr>
        <p:txBody>
          <a:bodyPr/>
          <a:lstStyle/>
          <a:p>
            <a:pPr>
              <a:defRPr/>
            </a:pPr>
            <a:r>
              <a:rPr lang="en-US" altLang="en-US">
                <a:latin typeface="Times New Roman"/>
                <a:cs typeface="Times New Roman"/>
              </a:rPr>
              <a:t>Smart System To Manage The Work Center in Company​.</a:t>
            </a:r>
          </a:p>
        </p:txBody>
      </p:sp>
      <p:sp>
        <p:nvSpPr>
          <p:cNvPr id="6" name="Slide Number Placeholder 5"/>
          <p:cNvSpPr>
            <a:spLocks noGrp="1"/>
          </p:cNvSpPr>
          <p:nvPr>
            <p:ph type="sldNum" sz="quarter" idx="12"/>
          </p:nvPr>
        </p:nvSpPr>
        <p:spPr/>
        <p:txBody>
          <a:bodyPr/>
          <a:lstStyle/>
          <a:p>
            <a:fld id="{D3119043-09E8-4412-87CB-064570AD6F8E}" type="slidenum">
              <a:rPr lang="en-US" altLang="en-US" smtClean="0"/>
              <a:pPr/>
              <a:t>19</a:t>
            </a:fld>
            <a:endParaRPr lang="en-US" altLang="en-US"/>
          </a:p>
        </p:txBody>
      </p:sp>
    </p:spTree>
    <p:extLst>
      <p:ext uri="{BB962C8B-B14F-4D97-AF65-F5344CB8AC3E}">
        <p14:creationId xmlns:p14="http://schemas.microsoft.com/office/powerpoint/2010/main" val="602837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AB15EA1D-7320-4620-B06B-3F0E68903F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6A4E8E19-9902-4E35-9583-BF431B02C790}" type="slidenum">
              <a:rPr lang="en-US" altLang="en-US">
                <a:solidFill>
                  <a:srgbClr val="045C75"/>
                </a:solidFill>
              </a:rPr>
              <a:pPr/>
              <a:t>2</a:t>
            </a:fld>
            <a:endParaRPr lang="en-US" altLang="en-US">
              <a:solidFill>
                <a:srgbClr val="045C75"/>
              </a:solidFill>
            </a:endParaRPr>
          </a:p>
        </p:txBody>
      </p:sp>
      <p:sp>
        <p:nvSpPr>
          <p:cNvPr id="9" name="Rectangle 2">
            <a:extLst>
              <a:ext uri="{FF2B5EF4-FFF2-40B4-BE49-F238E27FC236}">
                <a16:creationId xmlns:a16="http://schemas.microsoft.com/office/drawing/2014/main" id="{1705664B-8D69-4764-8724-40A838DF9956}"/>
              </a:ext>
            </a:extLst>
          </p:cNvPr>
          <p:cNvSpPr>
            <a:spLocks noGrp="1" noChangeArrowheads="1"/>
          </p:cNvSpPr>
          <p:nvPr>
            <p:ph type="title"/>
          </p:nvPr>
        </p:nvSpPr>
        <p:spPr>
          <a:xfrm>
            <a:off x="463550" y="-3728"/>
            <a:ext cx="8217177" cy="512005"/>
          </a:xfrm>
        </p:spPr>
        <p:txBody>
          <a:bodyPr>
            <a:normAutofit fontScale="90000"/>
          </a:bodyPr>
          <a:lstStyle/>
          <a:p>
            <a:pPr algn="ctr" eaLnBrk="1" fontAlgn="auto" hangingPunct="1">
              <a:spcAft>
                <a:spcPts val="0"/>
              </a:spcAft>
              <a:defRPr/>
            </a:pPr>
            <a:r>
              <a:rPr lang="en-US" sz="3200" b="1">
                <a:solidFill>
                  <a:schemeClr val="accent2">
                    <a:lumMod val="50000"/>
                  </a:schemeClr>
                </a:solidFill>
                <a:effectLst>
                  <a:outerShdw blurRad="38100" dist="38100" dir="2700000" algn="tl">
                    <a:srgbClr val="C0C0C0"/>
                  </a:outerShdw>
                </a:effectLst>
                <a:latin typeface="Times New Roman"/>
                <a:cs typeface="Times New Roman"/>
              </a:rPr>
              <a:t>Index</a:t>
            </a:r>
            <a:endParaRPr lang="en-US"/>
          </a:p>
        </p:txBody>
      </p:sp>
      <p:sp>
        <p:nvSpPr>
          <p:cNvPr id="3" name="TextBox 2">
            <a:extLst>
              <a:ext uri="{FF2B5EF4-FFF2-40B4-BE49-F238E27FC236}">
                <a16:creationId xmlns:a16="http://schemas.microsoft.com/office/drawing/2014/main" id="{FEBDA04D-F21D-4356-ADEE-915694AFFBE1}"/>
              </a:ext>
            </a:extLst>
          </p:cNvPr>
          <p:cNvSpPr txBox="1"/>
          <p:nvPr/>
        </p:nvSpPr>
        <p:spPr>
          <a:xfrm>
            <a:off x="504412" y="332431"/>
            <a:ext cx="8135176" cy="69065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39445" lvl="1" indent="-245745">
              <a:lnSpc>
                <a:spcPct val="150000"/>
              </a:lnSpc>
              <a:spcBef>
                <a:spcPct val="20000"/>
              </a:spcBef>
              <a:buFont typeface="Arial"/>
              <a:buChar char="•"/>
            </a:pPr>
            <a:r>
              <a:rPr lang="en-US">
                <a:latin typeface="Times New Roman"/>
                <a:cs typeface="Times New Roman"/>
              </a:rPr>
              <a:t>Sponsor details</a:t>
            </a:r>
          </a:p>
          <a:p>
            <a:pPr marL="639445" lvl="1" indent="-245745">
              <a:lnSpc>
                <a:spcPct val="150000"/>
              </a:lnSpc>
              <a:spcBef>
                <a:spcPct val="20000"/>
              </a:spcBef>
              <a:buFont typeface="Arial"/>
              <a:buChar char="•"/>
            </a:pPr>
            <a:r>
              <a:rPr lang="en-US">
                <a:latin typeface="Times New Roman"/>
                <a:cs typeface="Times New Roman"/>
              </a:rPr>
              <a:t>Overview  </a:t>
            </a:r>
            <a:endParaRPr lang="en-US">
              <a:cs typeface="Times New Roman" panose="02020603050405020304" pitchFamily="18" charset="0"/>
            </a:endParaRPr>
          </a:p>
          <a:p>
            <a:pPr marL="639445" lvl="1" indent="-245745">
              <a:lnSpc>
                <a:spcPct val="150000"/>
              </a:lnSpc>
              <a:spcBef>
                <a:spcPct val="20000"/>
              </a:spcBef>
              <a:buFont typeface="Arial"/>
              <a:buChar char="•"/>
            </a:pPr>
            <a:r>
              <a:rPr lang="en-US">
                <a:latin typeface="Times New Roman"/>
                <a:cs typeface="Times New Roman"/>
              </a:rPr>
              <a:t>Key Issues </a:t>
            </a:r>
            <a:endParaRPr lang="en-US">
              <a:cs typeface="Times New Roman" panose="02020603050405020304" pitchFamily="18" charset="0"/>
            </a:endParaRPr>
          </a:p>
          <a:p>
            <a:pPr marL="639445" lvl="1" indent="-245745">
              <a:lnSpc>
                <a:spcPct val="150000"/>
              </a:lnSpc>
              <a:spcBef>
                <a:spcPct val="20000"/>
              </a:spcBef>
              <a:buFont typeface="Arial"/>
              <a:buChar char="•"/>
            </a:pPr>
            <a:r>
              <a:rPr lang="en-US">
                <a:latin typeface="Times New Roman"/>
                <a:cs typeface="Times New Roman"/>
              </a:rPr>
              <a:t>Literature Survey</a:t>
            </a:r>
            <a:endParaRPr lang="en-US">
              <a:cs typeface="Times New Roman" panose="02020603050405020304" pitchFamily="18" charset="0"/>
            </a:endParaRPr>
          </a:p>
          <a:p>
            <a:pPr marL="639445" lvl="1" indent="-245745">
              <a:lnSpc>
                <a:spcPct val="150000"/>
              </a:lnSpc>
              <a:spcBef>
                <a:spcPct val="20000"/>
              </a:spcBef>
              <a:buFont typeface="Arial"/>
              <a:buChar char="•"/>
            </a:pPr>
            <a:r>
              <a:rPr lang="en-US">
                <a:latin typeface="Times New Roman"/>
                <a:cs typeface="Times New Roman"/>
              </a:rPr>
              <a:t>Comparison of algorithm </a:t>
            </a:r>
          </a:p>
          <a:p>
            <a:pPr marL="639445" lvl="1" indent="-245745">
              <a:lnSpc>
                <a:spcPct val="150000"/>
              </a:lnSpc>
              <a:spcBef>
                <a:spcPct val="20000"/>
              </a:spcBef>
              <a:buFont typeface="Arial"/>
              <a:buChar char="•"/>
            </a:pPr>
            <a:r>
              <a:rPr lang="en-US">
                <a:latin typeface="Times New Roman"/>
                <a:cs typeface="Times New Roman"/>
              </a:rPr>
              <a:t>Problem Statement </a:t>
            </a:r>
          </a:p>
          <a:p>
            <a:pPr marL="639445" lvl="1" indent="-245745">
              <a:lnSpc>
                <a:spcPct val="150000"/>
              </a:lnSpc>
              <a:spcBef>
                <a:spcPct val="20000"/>
              </a:spcBef>
              <a:buFont typeface="Arial"/>
              <a:buChar char="•"/>
            </a:pPr>
            <a:r>
              <a:rPr lang="en-US">
                <a:latin typeface="Times New Roman"/>
                <a:cs typeface="Times New Roman"/>
              </a:rPr>
              <a:t>Introduction</a:t>
            </a:r>
            <a:endParaRPr lang="en-US">
              <a:cs typeface="Times New Roman" panose="02020603050405020304" pitchFamily="18" charset="0"/>
            </a:endParaRPr>
          </a:p>
          <a:p>
            <a:pPr marL="639445" lvl="1" indent="-245745">
              <a:lnSpc>
                <a:spcPct val="150000"/>
              </a:lnSpc>
              <a:spcBef>
                <a:spcPct val="20000"/>
              </a:spcBef>
              <a:buFont typeface="Arial"/>
              <a:buChar char="•"/>
            </a:pPr>
            <a:r>
              <a:rPr lang="en-US">
                <a:latin typeface="Times New Roman"/>
                <a:cs typeface="Times New Roman"/>
              </a:rPr>
              <a:t>Architecture</a:t>
            </a:r>
            <a:endParaRPr lang="en-US">
              <a:cs typeface="Times New Roman"/>
            </a:endParaRPr>
          </a:p>
          <a:p>
            <a:pPr marL="639445" lvl="1" indent="-245745">
              <a:lnSpc>
                <a:spcPct val="150000"/>
              </a:lnSpc>
              <a:spcBef>
                <a:spcPct val="20000"/>
              </a:spcBef>
              <a:buFont typeface="Arial"/>
              <a:buChar char="•"/>
            </a:pPr>
            <a:r>
              <a:rPr lang="en-US">
                <a:latin typeface="Times New Roman"/>
                <a:cs typeface="Times New Roman"/>
              </a:rPr>
              <a:t>Models</a:t>
            </a:r>
          </a:p>
          <a:p>
            <a:pPr marL="639445" lvl="1" indent="-245745">
              <a:lnSpc>
                <a:spcPct val="150000"/>
              </a:lnSpc>
              <a:spcBef>
                <a:spcPct val="20000"/>
              </a:spcBef>
              <a:buFont typeface="Arial"/>
              <a:buChar char="•"/>
            </a:pPr>
            <a:r>
              <a:rPr lang="en-US">
                <a:latin typeface="Times New Roman"/>
                <a:cs typeface="Times New Roman"/>
              </a:rPr>
              <a:t>Algorithm </a:t>
            </a:r>
          </a:p>
          <a:p>
            <a:pPr marL="639445" lvl="1" indent="-245745">
              <a:lnSpc>
                <a:spcPct val="150000"/>
              </a:lnSpc>
              <a:spcBef>
                <a:spcPct val="20000"/>
              </a:spcBef>
              <a:buFont typeface="Arial"/>
              <a:buChar char="•"/>
            </a:pPr>
            <a:r>
              <a:rPr lang="en-US">
                <a:latin typeface="Times New Roman"/>
                <a:cs typeface="Times New Roman"/>
              </a:rPr>
              <a:t>Tungsten Process  </a:t>
            </a:r>
          </a:p>
          <a:p>
            <a:pPr marL="639445" lvl="1" indent="-245745">
              <a:lnSpc>
                <a:spcPct val="150000"/>
              </a:lnSpc>
              <a:spcBef>
                <a:spcPct val="20000"/>
              </a:spcBef>
              <a:buFont typeface="Arial"/>
              <a:buChar char="•"/>
            </a:pPr>
            <a:r>
              <a:rPr lang="en-US">
                <a:latin typeface="Times New Roman"/>
                <a:cs typeface="Times New Roman"/>
              </a:rPr>
              <a:t>Mathematical model </a:t>
            </a:r>
          </a:p>
          <a:p>
            <a:pPr marL="639445" lvl="1" indent="-245745">
              <a:lnSpc>
                <a:spcPct val="150000"/>
              </a:lnSpc>
              <a:spcBef>
                <a:spcPct val="20000"/>
              </a:spcBef>
              <a:buFont typeface="Arial"/>
              <a:buChar char="•"/>
            </a:pPr>
            <a:r>
              <a:rPr lang="en-US">
                <a:latin typeface="Times New Roman"/>
                <a:cs typeface="Times New Roman"/>
              </a:rPr>
              <a:t>Conclusion</a:t>
            </a:r>
          </a:p>
          <a:p>
            <a:pPr marL="639445" lvl="1" indent="-245745">
              <a:lnSpc>
                <a:spcPct val="150000"/>
              </a:lnSpc>
              <a:spcBef>
                <a:spcPct val="20000"/>
              </a:spcBef>
              <a:buFont typeface="Arial"/>
              <a:buChar char="•"/>
            </a:pPr>
            <a:r>
              <a:rPr lang="en-US">
                <a:latin typeface="Times New Roman"/>
                <a:cs typeface="Times New Roman"/>
              </a:rPr>
              <a:t>References</a:t>
            </a:r>
          </a:p>
          <a:p>
            <a:pPr algn="l"/>
            <a:endParaRPr lang="en-US">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DB01059E-8332-48B6-8D53-B10D3182C6F4}"/>
              </a:ext>
            </a:extLst>
          </p:cNvPr>
          <p:cNvSpPr>
            <a:spLocks noGrp="1"/>
          </p:cNvSpPr>
          <p:nvPr>
            <p:ph type="title"/>
          </p:nvPr>
        </p:nvSpPr>
        <p:spPr/>
        <p:txBody>
          <a:bodyPr/>
          <a:lstStyle/>
          <a:p>
            <a:pPr algn="ctr"/>
            <a:r>
              <a:rPr lang="en-US" altLang="en-US" sz="3600" b="1">
                <a:latin typeface="Times New Roman"/>
                <a:cs typeface="Times New Roman"/>
              </a:rPr>
              <a:t>Tungsten Carbide Process</a:t>
            </a:r>
            <a:endParaRPr lang="en-US" sz="3600">
              <a:cs typeface="Calibri"/>
            </a:endParaRPr>
          </a:p>
        </p:txBody>
      </p:sp>
      <p:sp>
        <p:nvSpPr>
          <p:cNvPr id="5" name="Footer Placeholder 4">
            <a:extLst>
              <a:ext uri="{FF2B5EF4-FFF2-40B4-BE49-F238E27FC236}">
                <a16:creationId xmlns:a16="http://schemas.microsoft.com/office/drawing/2014/main" id="{FC39DA5C-BA95-4768-BA29-89B174A8D80F}"/>
              </a:ext>
            </a:extLst>
          </p:cNvPr>
          <p:cNvSpPr>
            <a:spLocks noGrp="1"/>
          </p:cNvSpPr>
          <p:nvPr>
            <p:ph type="ftr" sz="quarter" idx="11"/>
          </p:nvPr>
        </p:nvSpPr>
        <p:spPr>
          <a:xfrm>
            <a:off x="1973960" y="6470133"/>
            <a:ext cx="5412957" cy="330645"/>
          </a:xfrm>
        </p:spPr>
        <p:txBody>
          <a:bodyPr/>
          <a:lstStyle/>
          <a:p>
            <a:pPr>
              <a:defRPr/>
            </a:pPr>
            <a:r>
              <a:rPr lang="en-US" altLang="en-US">
                <a:latin typeface="Times New Roman"/>
                <a:cs typeface="Times New Roman"/>
              </a:rPr>
              <a:t>Smart System To Manage The Work Center in Company​.</a:t>
            </a:r>
          </a:p>
        </p:txBody>
      </p:sp>
      <p:sp>
        <p:nvSpPr>
          <p:cNvPr id="15366" name="Slide Number Placeholder 5">
            <a:extLst>
              <a:ext uri="{FF2B5EF4-FFF2-40B4-BE49-F238E27FC236}">
                <a16:creationId xmlns:a16="http://schemas.microsoft.com/office/drawing/2014/main" id="{88688028-4234-421D-BDA8-DE546ED193D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EDDEC291-E98C-4BB8-AFDF-A7E840A17EF8}" type="slidenum">
              <a:rPr lang="en-US" altLang="en-US">
                <a:solidFill>
                  <a:srgbClr val="045C75"/>
                </a:solidFill>
              </a:rPr>
              <a:pPr/>
              <a:t>20</a:t>
            </a:fld>
            <a:endParaRPr lang="en-US" altLang="en-US">
              <a:solidFill>
                <a:srgbClr val="045C75"/>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913" y="2125318"/>
            <a:ext cx="3290887" cy="4414030"/>
          </a:xfrm>
          <a:prstGeom prst="rect">
            <a:avLst/>
          </a:prstGeom>
        </p:spPr>
      </p:pic>
      <p:sp>
        <p:nvSpPr>
          <p:cNvPr id="3" name="TextBox 2"/>
          <p:cNvSpPr txBox="1"/>
          <p:nvPr/>
        </p:nvSpPr>
        <p:spPr>
          <a:xfrm>
            <a:off x="457200" y="2362200"/>
            <a:ext cx="4724400" cy="1631216"/>
          </a:xfrm>
          <a:prstGeom prst="rect">
            <a:avLst/>
          </a:prstGeom>
          <a:noFill/>
        </p:spPr>
        <p:txBody>
          <a:bodyPr wrap="square" lIns="91440" tIns="45720" rIns="91440" bIns="45720" rtlCol="0" anchor="t">
            <a:spAutoFit/>
          </a:bodyPr>
          <a:lstStyle/>
          <a:p>
            <a:r>
              <a:rPr lang="en-US" sz="2000">
                <a:latin typeface="Times New Roman"/>
                <a:cs typeface="Times New Roman"/>
              </a:rPr>
              <a:t>     This is the most standard manufacturing method to manufacture tungsten carbide. Making metal tungsten powder and carbon powder chemically-reacted, tungsten carbide is produced.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6B007274-5439-410E-B9EC-DBA7C978E30C}"/>
              </a:ext>
            </a:extLst>
          </p:cNvPr>
          <p:cNvSpPr txBox="1">
            <a:spLocks noChangeArrowheads="1"/>
          </p:cNvSpPr>
          <p:nvPr/>
        </p:nvSpPr>
        <p:spPr bwMode="auto">
          <a:xfrm>
            <a:off x="304800" y="1447800"/>
            <a:ext cx="8382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400" b="1">
                <a:latin typeface="Times New Roman"/>
                <a:cs typeface="Times New Roman"/>
              </a:rPr>
              <a:t>  Software:	</a:t>
            </a:r>
            <a:r>
              <a:rPr lang="en-US" altLang="en-US" sz="2400">
                <a:latin typeface="Times New Roman"/>
                <a:cs typeface="Times New Roman"/>
              </a:rPr>
              <a:t>Notepad ++ (used as Editor),</a:t>
            </a:r>
            <a:endParaRPr lang="en-US" sz="2400">
              <a:cs typeface="Times New Roman" panose="02020603050405020304" pitchFamily="18" charset="0"/>
            </a:endParaRPr>
          </a:p>
          <a:p>
            <a:r>
              <a:rPr lang="en-US" altLang="en-US" sz="2400">
                <a:latin typeface="Times New Roman"/>
                <a:cs typeface="Times New Roman"/>
              </a:rPr>
              <a:t>		</a:t>
            </a:r>
            <a:r>
              <a:rPr lang="en-US" altLang="en-US" sz="2400" err="1">
                <a:latin typeface="Times New Roman"/>
                <a:cs typeface="Times New Roman"/>
              </a:rPr>
              <a:t>Xamp</a:t>
            </a:r>
            <a:r>
              <a:rPr lang="en-US" altLang="en-US" sz="2400">
                <a:latin typeface="Times New Roman"/>
                <a:cs typeface="Times New Roman"/>
              </a:rPr>
              <a:t> 3.4 or high (used for Local Host),</a:t>
            </a:r>
            <a:endParaRPr lang="en-US" sz="2400">
              <a:cs typeface="Times New Roman"/>
            </a:endParaRPr>
          </a:p>
          <a:p>
            <a:r>
              <a:rPr lang="en-US" altLang="en-US" sz="2400">
                <a:latin typeface="Times New Roman"/>
                <a:cs typeface="Times New Roman"/>
              </a:rPr>
              <a:t>		Android Studio 3.1 or above(used for APK design).</a:t>
            </a:r>
          </a:p>
          <a:p>
            <a:pPr algn="just" eaLnBrk="1" hangingPunct="1">
              <a:lnSpc>
                <a:spcPct val="150000"/>
              </a:lnSpc>
              <a:buClr>
                <a:schemeClr val="tx2"/>
              </a:buClr>
              <a:buFont typeface="Wingdings" panose="05000000000000000000" pitchFamily="2" charset="2"/>
              <a:buChar char="q"/>
            </a:pPr>
            <a:endParaRPr lang="en-US" altLang="en-US" sz="2400" b="1">
              <a:latin typeface="Times New Roman"/>
              <a:cs typeface="Times New Roman"/>
            </a:endParaRPr>
          </a:p>
          <a:p>
            <a:pPr algn="just" eaLnBrk="1" hangingPunct="1">
              <a:lnSpc>
                <a:spcPct val="150000"/>
              </a:lnSpc>
              <a:buClr>
                <a:schemeClr val="tx2"/>
              </a:buClr>
            </a:pPr>
            <a:endParaRPr lang="en-US" altLang="en-US" sz="2400" b="1">
              <a:latin typeface="Times New Roman"/>
              <a:cs typeface="Times New Roman"/>
            </a:endParaRPr>
          </a:p>
          <a:p>
            <a:r>
              <a:rPr lang="en-US" altLang="en-US" sz="2400" b="1">
                <a:latin typeface="Times New Roman"/>
                <a:cs typeface="Times New Roman"/>
              </a:rPr>
              <a:t>   Hardware:	</a:t>
            </a:r>
            <a:r>
              <a:rPr lang="en-US" altLang="en-US" sz="2400">
                <a:latin typeface="Times New Roman"/>
                <a:cs typeface="Times New Roman"/>
              </a:rPr>
              <a:t>Processor dual core or high,</a:t>
            </a:r>
          </a:p>
          <a:p>
            <a:r>
              <a:rPr lang="en-US" altLang="en-US" sz="2400">
                <a:latin typeface="Times New Roman"/>
                <a:cs typeface="Times New Roman"/>
              </a:rPr>
              <a:t>		Ram 4 GB or high,</a:t>
            </a:r>
          </a:p>
          <a:p>
            <a:r>
              <a:rPr lang="en-US" altLang="en-US" sz="2400">
                <a:latin typeface="Times New Roman"/>
                <a:cs typeface="Times New Roman"/>
              </a:rPr>
              <a:t>		Hard Disk 250GB or high,</a:t>
            </a:r>
          </a:p>
          <a:p>
            <a:r>
              <a:rPr lang="en-US" altLang="en-US" sz="2400">
                <a:latin typeface="Times New Roman"/>
                <a:cs typeface="Times New Roman"/>
              </a:rPr>
              <a:t>		</a:t>
            </a:r>
            <a:r>
              <a:rPr lang="en-US" altLang="en-US" sz="2400" err="1">
                <a:latin typeface="Times New Roman"/>
                <a:cs typeface="Times New Roman"/>
              </a:rPr>
              <a:t>Qr</a:t>
            </a:r>
            <a:r>
              <a:rPr lang="en-US" altLang="en-US" sz="2400">
                <a:latin typeface="Times New Roman"/>
                <a:cs typeface="Times New Roman"/>
              </a:rPr>
              <a:t> code Scanner.</a:t>
            </a:r>
          </a:p>
          <a:p>
            <a:pPr algn="just" eaLnBrk="1" hangingPunct="1">
              <a:lnSpc>
                <a:spcPct val="150000"/>
              </a:lnSpc>
              <a:buClr>
                <a:schemeClr val="tx2"/>
              </a:buClr>
            </a:pPr>
            <a:r>
              <a:rPr lang="en-US" altLang="en-US" sz="2400" b="1">
                <a:latin typeface="Times New Roman"/>
                <a:cs typeface="Times New Roman"/>
              </a:rPr>
              <a:t>	</a:t>
            </a:r>
            <a:endParaRPr lang="en-US" altLang="en-US" sz="2400">
              <a:latin typeface="Times New Roman"/>
              <a:cs typeface="Times New Roman"/>
            </a:endParaRPr>
          </a:p>
          <a:p>
            <a:pPr algn="just" eaLnBrk="1" hangingPunct="1"/>
            <a:endParaRPr lang="en-US" altLang="en-US" sz="2400">
              <a:latin typeface="Times New Roman"/>
              <a:cs typeface="Times New Roman"/>
            </a:endParaRPr>
          </a:p>
          <a:p>
            <a:pPr algn="just" eaLnBrk="1" hangingPunct="1">
              <a:buFont typeface="Wingdings" panose="05000000000000000000" pitchFamily="2" charset="2"/>
              <a:buChar char="Ø"/>
            </a:pPr>
            <a:endParaRPr lang="en-US" altLang="en-US" sz="2400">
              <a:latin typeface="Times New Roman"/>
              <a:cs typeface="Times New Roman"/>
            </a:endParaRPr>
          </a:p>
        </p:txBody>
      </p:sp>
      <p:sp>
        <p:nvSpPr>
          <p:cNvPr id="22531" name="TextBox 2">
            <a:extLst>
              <a:ext uri="{FF2B5EF4-FFF2-40B4-BE49-F238E27FC236}">
                <a16:creationId xmlns:a16="http://schemas.microsoft.com/office/drawing/2014/main" id="{80E88BFD-32CD-4F4F-BDDE-FD1C4AED39F8}"/>
              </a:ext>
            </a:extLst>
          </p:cNvPr>
          <p:cNvSpPr txBox="1">
            <a:spLocks noChangeArrowheads="1"/>
          </p:cNvSpPr>
          <p:nvPr/>
        </p:nvSpPr>
        <p:spPr bwMode="auto">
          <a:xfrm>
            <a:off x="685800" y="533400"/>
            <a:ext cx="7620000" cy="1200329"/>
          </a:xfrm>
          <a:prstGeom prst="rect">
            <a:avLst/>
          </a:prstGeom>
          <a:noFill/>
          <a:ln w="9525">
            <a:noFill/>
            <a:miter lim="800000"/>
            <a:headEnd/>
            <a:tailEnd/>
          </a:ln>
        </p:spPr>
        <p:txBody>
          <a:bodyPr lIns="91440" tIns="45720" rIns="91440" bIns="45720" anchor="t">
            <a:spAutoFit/>
          </a:bodyPr>
          <a:lstStyle/>
          <a:p>
            <a:pPr algn="ctr" eaLnBrk="1" hangingPunct="1">
              <a:defRPr/>
            </a:pPr>
            <a:r>
              <a:rPr lang="en-US" sz="3600" b="1">
                <a:solidFill>
                  <a:schemeClr val="accent2">
                    <a:lumMod val="50000"/>
                  </a:schemeClr>
                </a:solidFill>
                <a:effectLst>
                  <a:outerShdw blurRad="38100" dist="38100" dir="2700000" algn="tl">
                    <a:srgbClr val="000000">
                      <a:alpha val="43137"/>
                    </a:srgbClr>
                  </a:outerShdw>
                </a:effectLst>
                <a:latin typeface="Times New Roman"/>
                <a:cs typeface="Times New Roman"/>
              </a:rPr>
              <a:t>Software, Hardware Requirement</a:t>
            </a:r>
          </a:p>
          <a:p>
            <a:pPr algn="ctr">
              <a:defRPr/>
            </a:pPr>
            <a:endParaRPr lang="en-US" sz="3600" b="1">
              <a:solidFill>
                <a:schemeClr val="accent2">
                  <a:lumMod val="50000"/>
                </a:schemeClr>
              </a:solidFill>
              <a:effectLst>
                <a:outerShdw blurRad="38100" dist="38100" dir="2700000" algn="tl">
                  <a:srgbClr val="000000">
                    <a:alpha val="43137"/>
                  </a:srgbClr>
                </a:outerShdw>
              </a:effectLst>
              <a:cs typeface="Times New Roman"/>
            </a:endParaRPr>
          </a:p>
        </p:txBody>
      </p:sp>
      <p:sp>
        <p:nvSpPr>
          <p:cNvPr id="18437" name="Slide Number Placeholder 6">
            <a:extLst>
              <a:ext uri="{FF2B5EF4-FFF2-40B4-BE49-F238E27FC236}">
                <a16:creationId xmlns:a16="http://schemas.microsoft.com/office/drawing/2014/main" id="{44363592-BD2A-4153-9AEA-BCB4655C537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D4B9D22E-2BAD-4B93-8DF0-27A8904C12C5}" type="slidenum">
              <a:rPr lang="en-US" altLang="en-US">
                <a:solidFill>
                  <a:srgbClr val="045C75"/>
                </a:solidFill>
                <a:latin typeface="Book Antiqua" panose="02040602050305030304" pitchFamily="18" charset="0"/>
              </a:rPr>
              <a:pPr/>
              <a:t>21</a:t>
            </a:fld>
            <a:endParaRPr lang="en-US" altLang="en-US">
              <a:solidFill>
                <a:srgbClr val="045C75"/>
              </a:solidFill>
              <a:latin typeface="Book Antiqua" panose="02040602050305030304" pitchFamily="18" charset="0"/>
            </a:endParaRPr>
          </a:p>
        </p:txBody>
      </p:sp>
      <p:sp>
        <p:nvSpPr>
          <p:cNvPr id="6" name="Footer Placeholder 5">
            <a:extLst>
              <a:ext uri="{FF2B5EF4-FFF2-40B4-BE49-F238E27FC236}">
                <a16:creationId xmlns:a16="http://schemas.microsoft.com/office/drawing/2014/main" id="{1A952F96-F9B8-49BC-B26B-1B724CD898F5}"/>
              </a:ext>
            </a:extLst>
          </p:cNvPr>
          <p:cNvSpPr>
            <a:spLocks noGrp="1"/>
          </p:cNvSpPr>
          <p:nvPr>
            <p:ph type="ftr" sz="quarter" idx="11"/>
          </p:nvPr>
        </p:nvSpPr>
        <p:spPr>
          <a:xfrm>
            <a:off x="2667000" y="6356350"/>
            <a:ext cx="4417358" cy="309096"/>
          </a:xfrm>
        </p:spPr>
        <p:txBody>
          <a:bodyPr/>
          <a:lstStyle/>
          <a:p>
            <a:pPr>
              <a:defRPr/>
            </a:pPr>
            <a:r>
              <a:rPr lang="en-US" altLang="en-US">
                <a:latin typeface="Times New Roman"/>
                <a:cs typeface="Times New Roman"/>
              </a:rPr>
              <a:t>Smart System To Manage The Work Center in Company​.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033D8-17F1-456B-8356-DC64EDD9D685}"/>
              </a:ext>
            </a:extLst>
          </p:cNvPr>
          <p:cNvSpPr>
            <a:spLocks noGrp="1"/>
          </p:cNvSpPr>
          <p:nvPr>
            <p:ph type="title"/>
          </p:nvPr>
        </p:nvSpPr>
        <p:spPr>
          <a:xfrm>
            <a:off x="471577" y="302284"/>
            <a:ext cx="8229600" cy="1143000"/>
          </a:xfrm>
        </p:spPr>
        <p:txBody>
          <a:bodyPr/>
          <a:lstStyle/>
          <a:p>
            <a:r>
              <a:rPr lang="en-US" sz="3600" b="1">
                <a:latin typeface="Times New Roman"/>
                <a:cs typeface="Times New Roman"/>
              </a:rPr>
              <a:t>             Mathematical Model</a:t>
            </a:r>
          </a:p>
        </p:txBody>
      </p:sp>
      <p:sp>
        <p:nvSpPr>
          <p:cNvPr id="3" name="Content Placeholder 2">
            <a:extLst>
              <a:ext uri="{FF2B5EF4-FFF2-40B4-BE49-F238E27FC236}">
                <a16:creationId xmlns:a16="http://schemas.microsoft.com/office/drawing/2014/main" id="{9EB8071D-9A77-4084-A084-B4680B3780BE}"/>
              </a:ext>
            </a:extLst>
          </p:cNvPr>
          <p:cNvSpPr>
            <a:spLocks noGrp="1"/>
          </p:cNvSpPr>
          <p:nvPr>
            <p:ph idx="1"/>
          </p:nvPr>
        </p:nvSpPr>
        <p:spPr>
          <a:xfrm>
            <a:off x="468573" y="1457491"/>
            <a:ext cx="8218227" cy="4946720"/>
          </a:xfrm>
        </p:spPr>
        <p:txBody>
          <a:bodyPr/>
          <a:lstStyle/>
          <a:p>
            <a:pPr marL="0" indent="0">
              <a:buNone/>
            </a:pPr>
            <a:r>
              <a:rPr lang="en-US" sz="2000" b="1">
                <a:ea typeface="+mn-lt"/>
                <a:cs typeface="+mn-lt"/>
              </a:rPr>
              <a:t>System Description: </a:t>
            </a:r>
          </a:p>
          <a:p>
            <a:pPr marL="0" indent="0">
              <a:buNone/>
            </a:pPr>
            <a:endParaRPr lang="en-US" sz="2000" b="1">
              <a:ea typeface="+mn-lt"/>
              <a:cs typeface="+mn-lt"/>
            </a:endParaRPr>
          </a:p>
          <a:p>
            <a:pPr marL="0" indent="0">
              <a:buNone/>
            </a:pPr>
            <a:r>
              <a:rPr lang="en-US" sz="2000" b="1">
                <a:ea typeface="+mn-lt"/>
                <a:cs typeface="+mn-lt"/>
              </a:rPr>
              <a:t>S = (I,O,F)</a:t>
            </a:r>
          </a:p>
          <a:p>
            <a:pPr marL="0" indent="0">
              <a:buNone/>
            </a:pPr>
            <a:r>
              <a:rPr lang="en-US" sz="2000">
                <a:ea typeface="+mn-lt"/>
                <a:cs typeface="+mn-lt"/>
              </a:rPr>
              <a:t> Where,</a:t>
            </a:r>
          </a:p>
          <a:p>
            <a:pPr marL="0" indent="0">
              <a:buNone/>
            </a:pPr>
            <a:r>
              <a:rPr lang="en-US" sz="2000">
                <a:ea typeface="+mn-lt"/>
                <a:cs typeface="+mn-lt"/>
              </a:rPr>
              <a:t>       S : System</a:t>
            </a:r>
          </a:p>
          <a:p>
            <a:pPr marL="0" indent="0">
              <a:buNone/>
            </a:pPr>
            <a:endParaRPr lang="en-US" sz="2000">
              <a:ea typeface="+mn-lt"/>
              <a:cs typeface="+mn-lt"/>
            </a:endParaRPr>
          </a:p>
          <a:p>
            <a:pPr marL="0" indent="0">
              <a:buNone/>
            </a:pPr>
            <a:r>
              <a:rPr lang="en-US" sz="2000" b="1">
                <a:ea typeface="+mn-lt"/>
                <a:cs typeface="+mn-lt"/>
              </a:rPr>
              <a:t>I = {UL, QRG, QRCS}</a:t>
            </a:r>
            <a:r>
              <a:rPr lang="en-US" sz="2000">
                <a:ea typeface="+mn-lt"/>
                <a:cs typeface="+mn-lt"/>
              </a:rPr>
              <a:t> are set of Inputs</a:t>
            </a:r>
          </a:p>
          <a:p>
            <a:pPr marL="0" indent="0">
              <a:buNone/>
            </a:pPr>
            <a:r>
              <a:rPr lang="en-US" sz="2000">
                <a:ea typeface="+mn-lt"/>
                <a:cs typeface="+mn-lt"/>
              </a:rPr>
              <a:t> Where,</a:t>
            </a:r>
          </a:p>
          <a:p>
            <a:pPr marL="0" indent="0">
              <a:buNone/>
            </a:pPr>
            <a:r>
              <a:rPr lang="en-US" sz="2000">
                <a:ea typeface="+mn-lt"/>
                <a:cs typeface="+mn-lt"/>
              </a:rPr>
              <a:t>         UL: User Login</a:t>
            </a:r>
          </a:p>
          <a:p>
            <a:pPr marL="0" indent="0">
              <a:buNone/>
            </a:pPr>
            <a:r>
              <a:rPr lang="en-US" sz="2000">
                <a:ea typeface="+mn-lt"/>
                <a:cs typeface="+mn-lt"/>
              </a:rPr>
              <a:t>         QRG: QR code Generation</a:t>
            </a:r>
          </a:p>
          <a:p>
            <a:pPr marL="0" indent="0">
              <a:buNone/>
            </a:pPr>
            <a:r>
              <a:rPr lang="en-US" sz="2000">
                <a:ea typeface="+mn-lt"/>
                <a:cs typeface="+mn-lt"/>
              </a:rPr>
              <a:t>         QRCS: </a:t>
            </a:r>
            <a:r>
              <a:rPr lang="en-US" sz="2000" err="1">
                <a:ea typeface="+mn-lt"/>
                <a:cs typeface="+mn-lt"/>
              </a:rPr>
              <a:t>Qr</a:t>
            </a:r>
            <a:r>
              <a:rPr lang="en-US" sz="2000">
                <a:ea typeface="+mn-lt"/>
                <a:cs typeface="+mn-lt"/>
              </a:rPr>
              <a:t> code Scan </a:t>
            </a:r>
          </a:p>
        </p:txBody>
      </p:sp>
      <p:sp>
        <p:nvSpPr>
          <p:cNvPr id="4" name="Footer Placeholder 3">
            <a:extLst>
              <a:ext uri="{FF2B5EF4-FFF2-40B4-BE49-F238E27FC236}">
                <a16:creationId xmlns:a16="http://schemas.microsoft.com/office/drawing/2014/main" id="{A0DBA71C-C49D-4DB0-A920-F37F2B7C13C9}"/>
              </a:ext>
            </a:extLst>
          </p:cNvPr>
          <p:cNvSpPr>
            <a:spLocks noGrp="1"/>
          </p:cNvSpPr>
          <p:nvPr>
            <p:ph type="ftr" sz="quarter" idx="11"/>
          </p:nvPr>
        </p:nvSpPr>
        <p:spPr>
          <a:xfrm rot="-10800000" flipV="1">
            <a:off x="2052853" y="6471267"/>
            <a:ext cx="7322023" cy="294517"/>
          </a:xfrm>
        </p:spPr>
        <p:txBody>
          <a:bodyPr/>
          <a:lstStyle/>
          <a:p>
            <a:pPr>
              <a:defRPr/>
            </a:pPr>
            <a:r>
              <a:rPr lang="en-US" altLang="en-US">
                <a:latin typeface="Times New Roman"/>
                <a:cs typeface="Times New Roman"/>
              </a:rPr>
              <a:t>Smart System To Manage The Work Center in Company​</a:t>
            </a:r>
          </a:p>
        </p:txBody>
      </p:sp>
      <p:sp>
        <p:nvSpPr>
          <p:cNvPr id="5" name="Slide Number Placeholder 4">
            <a:extLst>
              <a:ext uri="{FF2B5EF4-FFF2-40B4-BE49-F238E27FC236}">
                <a16:creationId xmlns:a16="http://schemas.microsoft.com/office/drawing/2014/main" id="{73C4CC8A-65A5-4D77-B606-5ED6FA54DDC9}"/>
              </a:ext>
            </a:extLst>
          </p:cNvPr>
          <p:cNvSpPr>
            <a:spLocks noGrp="1"/>
          </p:cNvSpPr>
          <p:nvPr>
            <p:ph type="sldNum" sz="quarter" idx="12"/>
          </p:nvPr>
        </p:nvSpPr>
        <p:spPr/>
        <p:txBody>
          <a:bodyPr/>
          <a:lstStyle/>
          <a:p>
            <a:fld id="{D3119043-09E8-4412-87CB-064570AD6F8E}" type="slidenum">
              <a:rPr lang="en-US" altLang="en-US"/>
              <a:pPr/>
              <a:t>22</a:t>
            </a:fld>
            <a:endParaRPr lang="en-US" altLang="en-US"/>
          </a:p>
        </p:txBody>
      </p:sp>
    </p:spTree>
    <p:extLst>
      <p:ext uri="{BB962C8B-B14F-4D97-AF65-F5344CB8AC3E}">
        <p14:creationId xmlns:p14="http://schemas.microsoft.com/office/powerpoint/2010/main" val="2837708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60E7A9-CC1A-4181-9D76-E6B73FF208A4}"/>
              </a:ext>
            </a:extLst>
          </p:cNvPr>
          <p:cNvSpPr>
            <a:spLocks noGrp="1"/>
          </p:cNvSpPr>
          <p:nvPr>
            <p:ph idx="1"/>
          </p:nvPr>
        </p:nvSpPr>
        <p:spPr>
          <a:xfrm>
            <a:off x="457200" y="911582"/>
            <a:ext cx="8229600" cy="5549495"/>
          </a:xfrm>
        </p:spPr>
        <p:txBody>
          <a:bodyPr/>
          <a:lstStyle/>
          <a:p>
            <a:pPr marL="0" indent="0">
              <a:buNone/>
            </a:pPr>
            <a:r>
              <a:rPr lang="en-US" sz="2000" b="1"/>
              <a:t>F = {A, PU} </a:t>
            </a:r>
            <a:r>
              <a:rPr lang="en-US" sz="2000"/>
              <a:t>are set of Function </a:t>
            </a:r>
          </a:p>
          <a:p>
            <a:pPr marL="0" indent="0">
              <a:buNone/>
            </a:pPr>
            <a:r>
              <a:rPr lang="en-US" sz="2000"/>
              <a:t>Where, </a:t>
            </a:r>
          </a:p>
          <a:p>
            <a:pPr marL="0" indent="0">
              <a:buNone/>
            </a:pPr>
            <a:r>
              <a:rPr lang="en-US" sz="2000"/>
              <a:t>             A: Authentication </a:t>
            </a:r>
          </a:p>
          <a:p>
            <a:pPr marL="0" indent="0">
              <a:buNone/>
            </a:pPr>
            <a:r>
              <a:rPr lang="en-US" sz="2000"/>
              <a:t>             PU: Phase Update</a:t>
            </a:r>
          </a:p>
          <a:p>
            <a:pPr marL="0" indent="0">
              <a:buNone/>
            </a:pPr>
            <a:endParaRPr lang="en-US" sz="2000"/>
          </a:p>
          <a:p>
            <a:pPr marL="0" indent="0">
              <a:buNone/>
            </a:pPr>
            <a:r>
              <a:rPr lang="en-US" sz="2000" b="1"/>
              <a:t> O = {N, U} </a:t>
            </a:r>
            <a:r>
              <a:rPr lang="en-US" sz="2000"/>
              <a:t>are set of Output </a:t>
            </a:r>
          </a:p>
          <a:p>
            <a:pPr marL="0" indent="0">
              <a:buNone/>
            </a:pPr>
            <a:r>
              <a:rPr lang="en-US" sz="2000"/>
              <a:t>Where, </a:t>
            </a:r>
          </a:p>
          <a:p>
            <a:pPr marL="0" indent="0">
              <a:buNone/>
            </a:pPr>
            <a:r>
              <a:rPr lang="en-US" sz="2000"/>
              <a:t>            N: Notification </a:t>
            </a:r>
          </a:p>
          <a:p>
            <a:pPr marL="0" indent="0">
              <a:buNone/>
            </a:pPr>
            <a:r>
              <a:rPr lang="en-US" sz="2000"/>
              <a:t>            U: Update </a:t>
            </a:r>
          </a:p>
          <a:p>
            <a:pPr marL="0" indent="0">
              <a:buNone/>
            </a:pPr>
            <a:endParaRPr lang="en-US" sz="2000"/>
          </a:p>
          <a:p>
            <a:pPr marL="0" indent="0">
              <a:buNone/>
            </a:pPr>
            <a:r>
              <a:rPr lang="en-US" sz="2000" b="1"/>
              <a:t>Success Conditions: </a:t>
            </a:r>
            <a:endParaRPr lang="en-US" sz="2000"/>
          </a:p>
          <a:p>
            <a:pPr marL="0" indent="0">
              <a:buNone/>
            </a:pPr>
            <a:r>
              <a:rPr lang="en-US" sz="2000"/>
              <a:t>Proper database, QR Code Visibility </a:t>
            </a:r>
          </a:p>
          <a:p>
            <a:pPr marL="0" indent="0">
              <a:buNone/>
            </a:pPr>
            <a:endParaRPr lang="en-US" sz="2000" b="1"/>
          </a:p>
          <a:p>
            <a:pPr marL="0" indent="0">
              <a:buNone/>
            </a:pPr>
            <a:r>
              <a:rPr lang="en-US" sz="2000" b="1"/>
              <a:t>Failure Conditions:</a:t>
            </a:r>
            <a:endParaRPr lang="en-US">
              <a:ea typeface="+mn-lt"/>
              <a:cs typeface="+mn-lt"/>
            </a:endParaRPr>
          </a:p>
          <a:p>
            <a:pPr marL="0" indent="0">
              <a:buNone/>
            </a:pPr>
            <a:r>
              <a:rPr lang="en-US" sz="2000">
                <a:ea typeface="+mn-lt"/>
                <a:cs typeface="+mn-lt"/>
              </a:rPr>
              <a:t> </a:t>
            </a:r>
            <a:r>
              <a:rPr lang="en-US" sz="2000"/>
              <a:t>No database, internet connection</a:t>
            </a:r>
            <a:endParaRPr lang="en-US"/>
          </a:p>
        </p:txBody>
      </p:sp>
      <p:sp>
        <p:nvSpPr>
          <p:cNvPr id="4" name="Footer Placeholder 3">
            <a:extLst>
              <a:ext uri="{FF2B5EF4-FFF2-40B4-BE49-F238E27FC236}">
                <a16:creationId xmlns:a16="http://schemas.microsoft.com/office/drawing/2014/main" id="{6B6D7B9B-0A6C-42EF-9B9D-97F6CA8C2BCA}"/>
              </a:ext>
            </a:extLst>
          </p:cNvPr>
          <p:cNvSpPr>
            <a:spLocks noGrp="1"/>
          </p:cNvSpPr>
          <p:nvPr>
            <p:ph type="ftr" sz="quarter" idx="11"/>
          </p:nvPr>
        </p:nvSpPr>
        <p:spPr>
          <a:xfrm>
            <a:off x="1995986" y="6617932"/>
            <a:ext cx="4831307" cy="103543"/>
          </a:xfrm>
        </p:spPr>
        <p:txBody>
          <a:bodyPr/>
          <a:lstStyle/>
          <a:p>
            <a:pPr>
              <a:defRPr/>
            </a:pPr>
            <a:r>
              <a:rPr lang="en-US" altLang="en-US">
                <a:latin typeface="Times New Roman"/>
                <a:cs typeface="Times New Roman"/>
              </a:rPr>
              <a:t>Smart System To Manage The Work Center in Company​.</a:t>
            </a:r>
          </a:p>
        </p:txBody>
      </p:sp>
      <p:sp>
        <p:nvSpPr>
          <p:cNvPr id="5" name="Slide Number Placeholder 4">
            <a:extLst>
              <a:ext uri="{FF2B5EF4-FFF2-40B4-BE49-F238E27FC236}">
                <a16:creationId xmlns:a16="http://schemas.microsoft.com/office/drawing/2014/main" id="{2D708DEF-FDC7-4458-8A4D-45CAC7E91650}"/>
              </a:ext>
            </a:extLst>
          </p:cNvPr>
          <p:cNvSpPr>
            <a:spLocks noGrp="1"/>
          </p:cNvSpPr>
          <p:nvPr>
            <p:ph type="sldNum" sz="quarter" idx="12"/>
          </p:nvPr>
        </p:nvSpPr>
        <p:spPr/>
        <p:txBody>
          <a:bodyPr/>
          <a:lstStyle/>
          <a:p>
            <a:fld id="{D3119043-09E8-4412-87CB-064570AD6F8E}" type="slidenum">
              <a:rPr lang="en-US" altLang="en-US"/>
              <a:pPr/>
              <a:t>23</a:t>
            </a:fld>
            <a:endParaRPr lang="en-US" altLang="en-US"/>
          </a:p>
        </p:txBody>
      </p:sp>
    </p:spTree>
    <p:extLst>
      <p:ext uri="{BB962C8B-B14F-4D97-AF65-F5344CB8AC3E}">
        <p14:creationId xmlns:p14="http://schemas.microsoft.com/office/powerpoint/2010/main" val="1986623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CAB58-2BE0-4F65-91C1-A5D79B0EA5D5}"/>
              </a:ext>
            </a:extLst>
          </p:cNvPr>
          <p:cNvSpPr>
            <a:spLocks noGrp="1"/>
          </p:cNvSpPr>
          <p:nvPr>
            <p:ph type="title"/>
          </p:nvPr>
        </p:nvSpPr>
        <p:spPr>
          <a:xfrm>
            <a:off x="276728" y="3007"/>
            <a:ext cx="8249652" cy="681790"/>
          </a:xfrm>
        </p:spPr>
        <p:txBody>
          <a:bodyPr/>
          <a:lstStyle/>
          <a:p>
            <a:pPr algn="ctr"/>
            <a:r>
              <a:rPr lang="en-US" sz="3600" b="1" dirty="0">
                <a:latin typeface="Times New Roman"/>
                <a:cs typeface="Calibri"/>
              </a:rPr>
              <a:t>Admin Dashboard</a:t>
            </a:r>
            <a:endParaRPr lang="en-US" sz="3600" b="1">
              <a:latin typeface="Times New Roman"/>
              <a:cs typeface="Times New Roman"/>
            </a:endParaRPr>
          </a:p>
        </p:txBody>
      </p:sp>
      <p:sp>
        <p:nvSpPr>
          <p:cNvPr id="4" name="Footer Placeholder 3">
            <a:extLst>
              <a:ext uri="{FF2B5EF4-FFF2-40B4-BE49-F238E27FC236}">
                <a16:creationId xmlns:a16="http://schemas.microsoft.com/office/drawing/2014/main" id="{30E7AB14-EF55-411B-8F5B-46C3BC9AE331}"/>
              </a:ext>
            </a:extLst>
          </p:cNvPr>
          <p:cNvSpPr>
            <a:spLocks noGrp="1"/>
          </p:cNvSpPr>
          <p:nvPr>
            <p:ph type="ftr" sz="quarter" idx="11"/>
          </p:nvPr>
        </p:nvSpPr>
        <p:spPr>
          <a:xfrm>
            <a:off x="2306052" y="6446587"/>
            <a:ext cx="4565984" cy="274888"/>
          </a:xfrm>
        </p:spPr>
        <p:txBody>
          <a:bodyPr/>
          <a:lstStyle/>
          <a:p>
            <a:pPr>
              <a:defRPr/>
            </a:pPr>
            <a:r>
              <a:rPr lang="en-US" altLang="en-US"/>
              <a:t>Project Title:-Smart System To Manage The Work Center in Company​.</a:t>
            </a:r>
          </a:p>
        </p:txBody>
      </p:sp>
      <p:sp>
        <p:nvSpPr>
          <p:cNvPr id="5" name="Slide Number Placeholder 4">
            <a:extLst>
              <a:ext uri="{FF2B5EF4-FFF2-40B4-BE49-F238E27FC236}">
                <a16:creationId xmlns:a16="http://schemas.microsoft.com/office/drawing/2014/main" id="{F9D43147-2F86-4758-A4F6-C93484040631}"/>
              </a:ext>
            </a:extLst>
          </p:cNvPr>
          <p:cNvSpPr>
            <a:spLocks noGrp="1"/>
          </p:cNvSpPr>
          <p:nvPr>
            <p:ph type="sldNum" sz="quarter" idx="12"/>
          </p:nvPr>
        </p:nvSpPr>
        <p:spPr/>
        <p:txBody>
          <a:bodyPr/>
          <a:lstStyle/>
          <a:p>
            <a:fld id="{D3119043-09E8-4412-87CB-064570AD6F8E}" type="slidenum">
              <a:rPr lang="en-US" altLang="en-US"/>
              <a:pPr/>
              <a:t>24</a:t>
            </a:fld>
            <a:endParaRPr lang="en-US" altLang="en-US"/>
          </a:p>
        </p:txBody>
      </p:sp>
      <p:pic>
        <p:nvPicPr>
          <p:cNvPr id="7" name="Picture 7" descr="Graphical user interface, text, application&#10;&#10;Description automatically generated">
            <a:extLst>
              <a:ext uri="{FF2B5EF4-FFF2-40B4-BE49-F238E27FC236}">
                <a16:creationId xmlns:a16="http://schemas.microsoft.com/office/drawing/2014/main" id="{98A8B6E9-33F5-46AC-95B0-095780AF5EC4}"/>
              </a:ext>
            </a:extLst>
          </p:cNvPr>
          <p:cNvPicPr>
            <a:picLocks noChangeAspect="1"/>
          </p:cNvPicPr>
          <p:nvPr/>
        </p:nvPicPr>
        <p:blipFill>
          <a:blip r:embed="rId2"/>
          <a:stretch>
            <a:fillRect/>
          </a:stretch>
        </p:blipFill>
        <p:spPr>
          <a:xfrm>
            <a:off x="5052947" y="1001394"/>
            <a:ext cx="3836069" cy="2455444"/>
          </a:xfrm>
          <a:prstGeom prst="rect">
            <a:avLst/>
          </a:prstGeom>
        </p:spPr>
      </p:pic>
      <p:pic>
        <p:nvPicPr>
          <p:cNvPr id="8" name="Picture 8">
            <a:extLst>
              <a:ext uri="{FF2B5EF4-FFF2-40B4-BE49-F238E27FC236}">
                <a16:creationId xmlns:a16="http://schemas.microsoft.com/office/drawing/2014/main" id="{B0AA94BD-945C-4CE8-876D-92E1EF9D0AD0}"/>
              </a:ext>
            </a:extLst>
          </p:cNvPr>
          <p:cNvPicPr>
            <a:picLocks noChangeAspect="1"/>
          </p:cNvPicPr>
          <p:nvPr/>
        </p:nvPicPr>
        <p:blipFill>
          <a:blip r:embed="rId3"/>
          <a:stretch>
            <a:fillRect/>
          </a:stretch>
        </p:blipFill>
        <p:spPr>
          <a:xfrm>
            <a:off x="623803" y="3998102"/>
            <a:ext cx="3826042" cy="1994233"/>
          </a:xfrm>
          <a:prstGeom prst="rect">
            <a:avLst/>
          </a:prstGeom>
        </p:spPr>
      </p:pic>
      <p:sp>
        <p:nvSpPr>
          <p:cNvPr id="9" name="TextBox 8">
            <a:extLst>
              <a:ext uri="{FF2B5EF4-FFF2-40B4-BE49-F238E27FC236}">
                <a16:creationId xmlns:a16="http://schemas.microsoft.com/office/drawing/2014/main" id="{A0306139-3E18-4DD9-A396-5690854E6A8B}"/>
              </a:ext>
            </a:extLst>
          </p:cNvPr>
          <p:cNvSpPr txBox="1"/>
          <p:nvPr/>
        </p:nvSpPr>
        <p:spPr>
          <a:xfrm>
            <a:off x="1295400" y="343100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Admin Sign in Page</a:t>
            </a:r>
            <a:endParaRPr lang="en-US" dirty="0">
              <a:cs typeface="Times New Roman"/>
            </a:endParaRPr>
          </a:p>
        </p:txBody>
      </p:sp>
      <p:sp>
        <p:nvSpPr>
          <p:cNvPr id="10" name="TextBox 9">
            <a:extLst>
              <a:ext uri="{FF2B5EF4-FFF2-40B4-BE49-F238E27FC236}">
                <a16:creationId xmlns:a16="http://schemas.microsoft.com/office/drawing/2014/main" id="{BD65AAAE-5F02-47B3-81D6-85A806899630}"/>
              </a:ext>
            </a:extLst>
          </p:cNvPr>
          <p:cNvSpPr txBox="1"/>
          <p:nvPr/>
        </p:nvSpPr>
        <p:spPr>
          <a:xfrm>
            <a:off x="5940091" y="343351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Admin Dashboard</a:t>
            </a:r>
            <a:endParaRPr lang="en-US" dirty="0">
              <a:cs typeface="Times New Roman"/>
            </a:endParaRPr>
          </a:p>
        </p:txBody>
      </p:sp>
      <p:sp>
        <p:nvSpPr>
          <p:cNvPr id="11" name="TextBox 10">
            <a:extLst>
              <a:ext uri="{FF2B5EF4-FFF2-40B4-BE49-F238E27FC236}">
                <a16:creationId xmlns:a16="http://schemas.microsoft.com/office/drawing/2014/main" id="{D108D387-2FD2-4EB4-9735-E1BDA5A09580}"/>
              </a:ext>
            </a:extLst>
          </p:cNvPr>
          <p:cNvSpPr txBox="1"/>
          <p:nvPr/>
        </p:nvSpPr>
        <p:spPr>
          <a:xfrm>
            <a:off x="1291008" y="598771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Employee List</a:t>
            </a:r>
            <a:endParaRPr lang="en-US" dirty="0">
              <a:cs typeface="Times New Roman"/>
            </a:endParaRPr>
          </a:p>
        </p:txBody>
      </p:sp>
      <p:pic>
        <p:nvPicPr>
          <p:cNvPr id="16" name="Picture 16" descr="Graphical user interface, application&#10;&#10;Description automatically generated">
            <a:extLst>
              <a:ext uri="{FF2B5EF4-FFF2-40B4-BE49-F238E27FC236}">
                <a16:creationId xmlns:a16="http://schemas.microsoft.com/office/drawing/2014/main" id="{55202433-03FA-3595-E065-46B55755FAB6}"/>
              </a:ext>
            </a:extLst>
          </p:cNvPr>
          <p:cNvPicPr>
            <a:picLocks noChangeAspect="1"/>
          </p:cNvPicPr>
          <p:nvPr/>
        </p:nvPicPr>
        <p:blipFill>
          <a:blip r:embed="rId4"/>
          <a:stretch>
            <a:fillRect/>
          </a:stretch>
        </p:blipFill>
        <p:spPr>
          <a:xfrm>
            <a:off x="583533" y="973055"/>
            <a:ext cx="3635541" cy="2455443"/>
          </a:xfrm>
          <a:prstGeom prst="rect">
            <a:avLst/>
          </a:prstGeom>
        </p:spPr>
      </p:pic>
      <p:pic>
        <p:nvPicPr>
          <p:cNvPr id="3" name="Picture 5" descr="A screenshot of a computer&#10;&#10;Description automatically generated">
            <a:extLst>
              <a:ext uri="{FF2B5EF4-FFF2-40B4-BE49-F238E27FC236}">
                <a16:creationId xmlns:a16="http://schemas.microsoft.com/office/drawing/2014/main" id="{8BACB1ED-BEA1-D97C-49A0-AD8AB509A5D3}"/>
              </a:ext>
            </a:extLst>
          </p:cNvPr>
          <p:cNvPicPr>
            <a:picLocks noChangeAspect="1"/>
          </p:cNvPicPr>
          <p:nvPr/>
        </p:nvPicPr>
        <p:blipFill>
          <a:blip r:embed="rId5"/>
          <a:stretch>
            <a:fillRect/>
          </a:stretch>
        </p:blipFill>
        <p:spPr>
          <a:xfrm>
            <a:off x="5051871" y="3951616"/>
            <a:ext cx="3697274" cy="2034256"/>
          </a:xfrm>
          <a:prstGeom prst="rect">
            <a:avLst/>
          </a:prstGeom>
        </p:spPr>
      </p:pic>
      <p:sp>
        <p:nvSpPr>
          <p:cNvPr id="6" name="TextBox 5">
            <a:extLst>
              <a:ext uri="{FF2B5EF4-FFF2-40B4-BE49-F238E27FC236}">
                <a16:creationId xmlns:a16="http://schemas.microsoft.com/office/drawing/2014/main" id="{6E30D2BD-C0FF-B0C0-81AB-B8FE2AFC9939}"/>
              </a:ext>
            </a:extLst>
          </p:cNvPr>
          <p:cNvSpPr txBox="1"/>
          <p:nvPr/>
        </p:nvSpPr>
        <p:spPr>
          <a:xfrm>
            <a:off x="5656433" y="598705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Customer list</a:t>
            </a:r>
            <a:endParaRPr lang="en-US" dirty="0">
              <a:cs typeface="Times New Roman"/>
            </a:endParaRPr>
          </a:p>
        </p:txBody>
      </p:sp>
    </p:spTree>
    <p:extLst>
      <p:ext uri="{BB962C8B-B14F-4D97-AF65-F5344CB8AC3E}">
        <p14:creationId xmlns:p14="http://schemas.microsoft.com/office/powerpoint/2010/main" val="2302082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Graphical user interface, application&#10;&#10;Description automatically generated">
            <a:extLst>
              <a:ext uri="{FF2B5EF4-FFF2-40B4-BE49-F238E27FC236}">
                <a16:creationId xmlns:a16="http://schemas.microsoft.com/office/drawing/2014/main" id="{50E4D8D4-93BB-C52C-7220-5B2491D62F78}"/>
              </a:ext>
            </a:extLst>
          </p:cNvPr>
          <p:cNvPicPr>
            <a:picLocks noGrp="1" noChangeAspect="1"/>
          </p:cNvPicPr>
          <p:nvPr>
            <p:ph idx="1"/>
          </p:nvPr>
        </p:nvPicPr>
        <p:blipFill>
          <a:blip r:embed="rId2"/>
          <a:stretch>
            <a:fillRect/>
          </a:stretch>
        </p:blipFill>
        <p:spPr>
          <a:xfrm>
            <a:off x="443568" y="-350837"/>
            <a:ext cx="7803444" cy="4427221"/>
          </a:xfrm>
        </p:spPr>
      </p:pic>
      <p:sp>
        <p:nvSpPr>
          <p:cNvPr id="4" name="Footer Placeholder 3">
            <a:extLst>
              <a:ext uri="{FF2B5EF4-FFF2-40B4-BE49-F238E27FC236}">
                <a16:creationId xmlns:a16="http://schemas.microsoft.com/office/drawing/2014/main" id="{392EFEB6-F4F8-DEEA-A3BF-8AC53B024DE5}"/>
              </a:ext>
            </a:extLst>
          </p:cNvPr>
          <p:cNvSpPr>
            <a:spLocks noGrp="1"/>
          </p:cNvSpPr>
          <p:nvPr>
            <p:ph type="ftr" sz="quarter" idx="11"/>
          </p:nvPr>
        </p:nvSpPr>
        <p:spPr/>
        <p:txBody>
          <a:bodyPr/>
          <a:lstStyle/>
          <a:p>
            <a:pPr>
              <a:defRPr/>
            </a:pPr>
            <a:r>
              <a:rPr lang="en-US" altLang="en-US"/>
              <a:t>Project Title:-Smart System To Manage The Work Center in Company​.</a:t>
            </a:r>
          </a:p>
        </p:txBody>
      </p:sp>
      <p:sp>
        <p:nvSpPr>
          <p:cNvPr id="5" name="Slide Number Placeholder 4">
            <a:extLst>
              <a:ext uri="{FF2B5EF4-FFF2-40B4-BE49-F238E27FC236}">
                <a16:creationId xmlns:a16="http://schemas.microsoft.com/office/drawing/2014/main" id="{EC6BB7D6-8E8E-90B2-E7AF-26BCD0F3CD5A}"/>
              </a:ext>
            </a:extLst>
          </p:cNvPr>
          <p:cNvSpPr>
            <a:spLocks noGrp="1"/>
          </p:cNvSpPr>
          <p:nvPr>
            <p:ph type="sldNum" sz="quarter" idx="12"/>
          </p:nvPr>
        </p:nvSpPr>
        <p:spPr/>
        <p:txBody>
          <a:bodyPr/>
          <a:lstStyle/>
          <a:p>
            <a:fld id="{D3119043-09E8-4412-87CB-064570AD6F8E}" type="slidenum">
              <a:rPr lang="en-US" altLang="en-US"/>
              <a:pPr/>
              <a:t>25</a:t>
            </a:fld>
            <a:endParaRPr lang="en-US" altLang="en-US"/>
          </a:p>
        </p:txBody>
      </p:sp>
      <p:sp>
        <p:nvSpPr>
          <p:cNvPr id="8" name="TextBox 7">
            <a:extLst>
              <a:ext uri="{FF2B5EF4-FFF2-40B4-BE49-F238E27FC236}">
                <a16:creationId xmlns:a16="http://schemas.microsoft.com/office/drawing/2014/main" id="{27AA6EA6-4FB1-E47F-CF84-C6B9FCA54EFC}"/>
              </a:ext>
            </a:extLst>
          </p:cNvPr>
          <p:cNvSpPr txBox="1"/>
          <p:nvPr/>
        </p:nvSpPr>
        <p:spPr>
          <a:xfrm>
            <a:off x="3655002" y="453350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Material details</a:t>
            </a:r>
            <a:endParaRPr lang="en-US" dirty="0"/>
          </a:p>
        </p:txBody>
      </p:sp>
    </p:spTree>
    <p:extLst>
      <p:ext uri="{BB962C8B-B14F-4D97-AF65-F5344CB8AC3E}">
        <p14:creationId xmlns:p14="http://schemas.microsoft.com/office/powerpoint/2010/main" val="2226477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B009F4-B0D3-7653-DC54-8306346B17D5}"/>
              </a:ext>
            </a:extLst>
          </p:cNvPr>
          <p:cNvSpPr>
            <a:spLocks noGrp="1"/>
          </p:cNvSpPr>
          <p:nvPr>
            <p:ph type="ftr" sz="quarter" idx="11"/>
          </p:nvPr>
        </p:nvSpPr>
        <p:spPr/>
        <p:txBody>
          <a:bodyPr/>
          <a:lstStyle/>
          <a:p>
            <a:pPr>
              <a:defRPr/>
            </a:pPr>
            <a:r>
              <a:rPr lang="en-US" altLang="en-US"/>
              <a:t>Project Title:-Smart System To Manage The Work Center in Company​.</a:t>
            </a:r>
          </a:p>
        </p:txBody>
      </p:sp>
      <p:sp>
        <p:nvSpPr>
          <p:cNvPr id="3" name="Slide Number Placeholder 2">
            <a:extLst>
              <a:ext uri="{FF2B5EF4-FFF2-40B4-BE49-F238E27FC236}">
                <a16:creationId xmlns:a16="http://schemas.microsoft.com/office/drawing/2014/main" id="{D9C07838-EC28-A415-6B31-7213D44D6798}"/>
              </a:ext>
            </a:extLst>
          </p:cNvPr>
          <p:cNvSpPr>
            <a:spLocks noGrp="1"/>
          </p:cNvSpPr>
          <p:nvPr>
            <p:ph type="sldNum" sz="quarter" idx="12"/>
          </p:nvPr>
        </p:nvSpPr>
        <p:spPr/>
        <p:txBody>
          <a:bodyPr/>
          <a:lstStyle/>
          <a:p>
            <a:fld id="{6D26E08B-9ECE-481B-91B3-D4BAD0762E92}" type="slidenum">
              <a:rPr lang="en-US" altLang="en-US"/>
              <a:pPr/>
              <a:t>26</a:t>
            </a:fld>
            <a:endParaRPr lang="en-US" altLang="en-US"/>
          </a:p>
        </p:txBody>
      </p:sp>
      <p:sp>
        <p:nvSpPr>
          <p:cNvPr id="6" name="Title 1">
            <a:extLst>
              <a:ext uri="{FF2B5EF4-FFF2-40B4-BE49-F238E27FC236}">
                <a16:creationId xmlns:a16="http://schemas.microsoft.com/office/drawing/2014/main" id="{4A129E62-7462-ECA4-C465-3341A5CA498A}"/>
              </a:ext>
            </a:extLst>
          </p:cNvPr>
          <p:cNvSpPr txBox="1">
            <a:spLocks/>
          </p:cNvSpPr>
          <p:nvPr/>
        </p:nvSpPr>
        <p:spPr>
          <a:xfrm>
            <a:off x="457202" y="694823"/>
            <a:ext cx="8249652" cy="681790"/>
          </a:xfrm>
          <a:prstGeom prst="rect">
            <a:avLst/>
          </a:prstGeom>
        </p:spPr>
        <p:txBody>
          <a:bodyPr lIns="91440" tIns="45720" rIns="91440" bIns="45720" anchor="t"/>
          <a:lst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algn="ctr"/>
            <a:r>
              <a:rPr lang="en-US" sz="3600" b="1" dirty="0">
                <a:latin typeface="Times New Roman"/>
                <a:cs typeface="Calibri"/>
              </a:rPr>
              <a:t>Customer Login</a:t>
            </a:r>
          </a:p>
        </p:txBody>
      </p:sp>
      <p:pic>
        <p:nvPicPr>
          <p:cNvPr id="7" name="Picture 7" descr="Graphical user interface, application&#10;&#10;Description automatically generated">
            <a:extLst>
              <a:ext uri="{FF2B5EF4-FFF2-40B4-BE49-F238E27FC236}">
                <a16:creationId xmlns:a16="http://schemas.microsoft.com/office/drawing/2014/main" id="{BFDA1D4E-B5F1-F619-820B-7A72BE78C48B}"/>
              </a:ext>
            </a:extLst>
          </p:cNvPr>
          <p:cNvPicPr>
            <a:picLocks noChangeAspect="1"/>
          </p:cNvPicPr>
          <p:nvPr/>
        </p:nvPicPr>
        <p:blipFill>
          <a:blip r:embed="rId2"/>
          <a:stretch>
            <a:fillRect/>
          </a:stretch>
        </p:blipFill>
        <p:spPr>
          <a:xfrm>
            <a:off x="281499" y="1372780"/>
            <a:ext cx="3092712" cy="2317645"/>
          </a:xfrm>
          <a:prstGeom prst="rect">
            <a:avLst/>
          </a:prstGeom>
        </p:spPr>
      </p:pic>
      <p:pic>
        <p:nvPicPr>
          <p:cNvPr id="8" name="Picture 8" descr="Graphical user interface, application&#10;&#10;Description automatically generated">
            <a:extLst>
              <a:ext uri="{FF2B5EF4-FFF2-40B4-BE49-F238E27FC236}">
                <a16:creationId xmlns:a16="http://schemas.microsoft.com/office/drawing/2014/main" id="{60410D6E-ED28-1511-FC1D-F3530B689B3C}"/>
              </a:ext>
            </a:extLst>
          </p:cNvPr>
          <p:cNvPicPr>
            <a:picLocks noChangeAspect="1"/>
          </p:cNvPicPr>
          <p:nvPr/>
        </p:nvPicPr>
        <p:blipFill>
          <a:blip r:embed="rId3"/>
          <a:stretch>
            <a:fillRect/>
          </a:stretch>
        </p:blipFill>
        <p:spPr>
          <a:xfrm>
            <a:off x="4730698" y="1420011"/>
            <a:ext cx="3838968" cy="2468785"/>
          </a:xfrm>
          <a:prstGeom prst="rect">
            <a:avLst/>
          </a:prstGeom>
        </p:spPr>
      </p:pic>
      <p:sp>
        <p:nvSpPr>
          <p:cNvPr id="9" name="TextBox 8">
            <a:extLst>
              <a:ext uri="{FF2B5EF4-FFF2-40B4-BE49-F238E27FC236}">
                <a16:creationId xmlns:a16="http://schemas.microsoft.com/office/drawing/2014/main" id="{0327EA5D-6680-BC03-25C2-3D740A634BE8}"/>
              </a:ext>
            </a:extLst>
          </p:cNvPr>
          <p:cNvSpPr txBox="1"/>
          <p:nvPr/>
        </p:nvSpPr>
        <p:spPr>
          <a:xfrm>
            <a:off x="678243" y="394665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Customer login </a:t>
            </a:r>
            <a:endParaRPr lang="en-US" dirty="0">
              <a:cs typeface="Times New Roman"/>
            </a:endParaRPr>
          </a:p>
        </p:txBody>
      </p:sp>
      <p:sp>
        <p:nvSpPr>
          <p:cNvPr id="10" name="TextBox 9">
            <a:extLst>
              <a:ext uri="{FF2B5EF4-FFF2-40B4-BE49-F238E27FC236}">
                <a16:creationId xmlns:a16="http://schemas.microsoft.com/office/drawing/2014/main" id="{F068B7C0-C279-B7C9-507F-4E92A8B49C02}"/>
              </a:ext>
            </a:extLst>
          </p:cNvPr>
          <p:cNvSpPr txBox="1"/>
          <p:nvPr/>
        </p:nvSpPr>
        <p:spPr>
          <a:xfrm>
            <a:off x="5827647" y="400451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Customer Dashboard  </a:t>
            </a:r>
          </a:p>
        </p:txBody>
      </p:sp>
    </p:spTree>
    <p:extLst>
      <p:ext uri="{BB962C8B-B14F-4D97-AF65-F5344CB8AC3E}">
        <p14:creationId xmlns:p14="http://schemas.microsoft.com/office/powerpoint/2010/main" val="39476910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25B5D0F-BF8F-C41A-D798-5902191F6C4C}"/>
              </a:ext>
            </a:extLst>
          </p:cNvPr>
          <p:cNvSpPr>
            <a:spLocks noGrp="1"/>
          </p:cNvSpPr>
          <p:nvPr>
            <p:ph type="ftr" sz="quarter" idx="11"/>
          </p:nvPr>
        </p:nvSpPr>
        <p:spPr>
          <a:xfrm>
            <a:off x="2667000" y="6356350"/>
            <a:ext cx="4886826" cy="274889"/>
          </a:xfrm>
        </p:spPr>
        <p:txBody>
          <a:bodyPr/>
          <a:lstStyle/>
          <a:p>
            <a:pPr>
              <a:defRPr/>
            </a:pPr>
            <a:r>
              <a:rPr lang="en-US" altLang="en-US"/>
              <a:t>Project Title:-Smart System To Manage The Work Center in Company​.</a:t>
            </a:r>
          </a:p>
        </p:txBody>
      </p:sp>
      <p:sp>
        <p:nvSpPr>
          <p:cNvPr id="5" name="Slide Number Placeholder 4">
            <a:extLst>
              <a:ext uri="{FF2B5EF4-FFF2-40B4-BE49-F238E27FC236}">
                <a16:creationId xmlns:a16="http://schemas.microsoft.com/office/drawing/2014/main" id="{6DE2B17C-7E0A-68B2-BB2A-54E610280A62}"/>
              </a:ext>
            </a:extLst>
          </p:cNvPr>
          <p:cNvSpPr>
            <a:spLocks noGrp="1"/>
          </p:cNvSpPr>
          <p:nvPr>
            <p:ph type="sldNum" sz="quarter" idx="12"/>
          </p:nvPr>
        </p:nvSpPr>
        <p:spPr/>
        <p:txBody>
          <a:bodyPr/>
          <a:lstStyle/>
          <a:p>
            <a:fld id="{D3119043-09E8-4412-87CB-064570AD6F8E}" type="slidenum">
              <a:rPr lang="en-US" altLang="en-US"/>
              <a:pPr/>
              <a:t>27</a:t>
            </a:fld>
            <a:endParaRPr lang="en-US" altLang="en-US"/>
          </a:p>
        </p:txBody>
      </p:sp>
      <p:pic>
        <p:nvPicPr>
          <p:cNvPr id="6" name="Picture 6" descr="Graphical user interface, text, application&#10;&#10;Description automatically generated">
            <a:extLst>
              <a:ext uri="{FF2B5EF4-FFF2-40B4-BE49-F238E27FC236}">
                <a16:creationId xmlns:a16="http://schemas.microsoft.com/office/drawing/2014/main" id="{9EB97558-C4CA-2784-5EB0-4E9EE144C74E}"/>
              </a:ext>
            </a:extLst>
          </p:cNvPr>
          <p:cNvPicPr>
            <a:picLocks noChangeAspect="1"/>
          </p:cNvPicPr>
          <p:nvPr/>
        </p:nvPicPr>
        <p:blipFill>
          <a:blip r:embed="rId2"/>
          <a:stretch>
            <a:fillRect/>
          </a:stretch>
        </p:blipFill>
        <p:spPr>
          <a:xfrm>
            <a:off x="619626" y="1311442"/>
            <a:ext cx="1949116" cy="4114800"/>
          </a:xfrm>
          <a:prstGeom prst="rect">
            <a:avLst/>
          </a:prstGeom>
        </p:spPr>
      </p:pic>
      <p:pic>
        <p:nvPicPr>
          <p:cNvPr id="7" name="Picture 7" descr="Graphical user interface, application&#10;&#10;Description automatically generated">
            <a:extLst>
              <a:ext uri="{FF2B5EF4-FFF2-40B4-BE49-F238E27FC236}">
                <a16:creationId xmlns:a16="http://schemas.microsoft.com/office/drawing/2014/main" id="{B5B056A3-4200-A608-EFC8-7C48462E60A1}"/>
              </a:ext>
            </a:extLst>
          </p:cNvPr>
          <p:cNvPicPr>
            <a:picLocks noChangeAspect="1"/>
          </p:cNvPicPr>
          <p:nvPr/>
        </p:nvPicPr>
        <p:blipFill>
          <a:blip r:embed="rId3"/>
          <a:stretch>
            <a:fillRect/>
          </a:stretch>
        </p:blipFill>
        <p:spPr>
          <a:xfrm>
            <a:off x="3597443" y="1311442"/>
            <a:ext cx="1949116" cy="4114800"/>
          </a:xfrm>
          <a:prstGeom prst="rect">
            <a:avLst/>
          </a:prstGeom>
        </p:spPr>
      </p:pic>
      <p:pic>
        <p:nvPicPr>
          <p:cNvPr id="8" name="Picture 8" descr="A picture containing chart&#10;&#10;Description automatically generated">
            <a:extLst>
              <a:ext uri="{FF2B5EF4-FFF2-40B4-BE49-F238E27FC236}">
                <a16:creationId xmlns:a16="http://schemas.microsoft.com/office/drawing/2014/main" id="{60335ED3-C030-94FB-28C6-4D99DA85F1A4}"/>
              </a:ext>
            </a:extLst>
          </p:cNvPr>
          <p:cNvPicPr>
            <a:picLocks noChangeAspect="1"/>
          </p:cNvPicPr>
          <p:nvPr/>
        </p:nvPicPr>
        <p:blipFill>
          <a:blip r:embed="rId4"/>
          <a:stretch>
            <a:fillRect/>
          </a:stretch>
        </p:blipFill>
        <p:spPr>
          <a:xfrm>
            <a:off x="6555205" y="1311442"/>
            <a:ext cx="1949116" cy="4114800"/>
          </a:xfrm>
          <a:prstGeom prst="rect">
            <a:avLst/>
          </a:prstGeom>
        </p:spPr>
      </p:pic>
      <p:sp>
        <p:nvSpPr>
          <p:cNvPr id="9" name="TextBox 8">
            <a:extLst>
              <a:ext uri="{FF2B5EF4-FFF2-40B4-BE49-F238E27FC236}">
                <a16:creationId xmlns:a16="http://schemas.microsoft.com/office/drawing/2014/main" id="{087F1FE5-2F6F-EB1C-493B-B33CE35AF6AC}"/>
              </a:ext>
            </a:extLst>
          </p:cNvPr>
          <p:cNvSpPr txBox="1"/>
          <p:nvPr/>
        </p:nvSpPr>
        <p:spPr>
          <a:xfrm>
            <a:off x="1024689" y="5496427"/>
            <a:ext cx="113899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Times New Roman"/>
                <a:cs typeface="Times New Roman"/>
              </a:rPr>
              <a:t>Employee</a:t>
            </a:r>
            <a:endParaRPr lang="en-US" dirty="0">
              <a:cs typeface="Times New Roman"/>
            </a:endParaRPr>
          </a:p>
          <a:p>
            <a:pPr algn="ctr"/>
            <a:r>
              <a:rPr lang="en-US" dirty="0">
                <a:latin typeface="Times New Roman"/>
                <a:cs typeface="Times New Roman"/>
              </a:rPr>
              <a:t>Login</a:t>
            </a:r>
            <a:endParaRPr lang="en-US" dirty="0">
              <a:cs typeface="Times New Roman"/>
            </a:endParaRPr>
          </a:p>
        </p:txBody>
      </p:sp>
      <p:sp>
        <p:nvSpPr>
          <p:cNvPr id="11" name="TextBox 10">
            <a:extLst>
              <a:ext uri="{FF2B5EF4-FFF2-40B4-BE49-F238E27FC236}">
                <a16:creationId xmlns:a16="http://schemas.microsoft.com/office/drawing/2014/main" id="{ACAFDE6F-DEFC-F02F-EE05-33A6E25DEBA0}"/>
              </a:ext>
            </a:extLst>
          </p:cNvPr>
          <p:cNvSpPr txBox="1"/>
          <p:nvPr/>
        </p:nvSpPr>
        <p:spPr>
          <a:xfrm>
            <a:off x="3967412" y="5501439"/>
            <a:ext cx="132949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Times New Roman"/>
                <a:cs typeface="Times New Roman"/>
              </a:rPr>
              <a:t>Create New Account</a:t>
            </a:r>
            <a:endParaRPr lang="en-US" dirty="0">
              <a:cs typeface="Times New Roman"/>
            </a:endParaRPr>
          </a:p>
        </p:txBody>
      </p:sp>
      <p:sp>
        <p:nvSpPr>
          <p:cNvPr id="12" name="Arrow: Right 11">
            <a:extLst>
              <a:ext uri="{FF2B5EF4-FFF2-40B4-BE49-F238E27FC236}">
                <a16:creationId xmlns:a16="http://schemas.microsoft.com/office/drawing/2014/main" id="{A2D2F756-4715-230F-3DAC-37119C41CEE4}"/>
              </a:ext>
            </a:extLst>
          </p:cNvPr>
          <p:cNvSpPr/>
          <p:nvPr/>
        </p:nvSpPr>
        <p:spPr>
          <a:xfrm>
            <a:off x="2666579" y="3124019"/>
            <a:ext cx="721894" cy="4211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Next</a:t>
            </a:r>
          </a:p>
        </p:txBody>
      </p:sp>
      <p:sp>
        <p:nvSpPr>
          <p:cNvPr id="13" name="Arrow: Right 12">
            <a:extLst>
              <a:ext uri="{FF2B5EF4-FFF2-40B4-BE49-F238E27FC236}">
                <a16:creationId xmlns:a16="http://schemas.microsoft.com/office/drawing/2014/main" id="{863582F8-8622-4067-2FFF-936677D519D6}"/>
              </a:ext>
            </a:extLst>
          </p:cNvPr>
          <p:cNvSpPr/>
          <p:nvPr/>
        </p:nvSpPr>
        <p:spPr>
          <a:xfrm>
            <a:off x="5644394" y="3083914"/>
            <a:ext cx="721894" cy="4211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Next</a:t>
            </a:r>
          </a:p>
        </p:txBody>
      </p:sp>
      <p:sp>
        <p:nvSpPr>
          <p:cNvPr id="14" name="TextBox 13">
            <a:extLst>
              <a:ext uri="{FF2B5EF4-FFF2-40B4-BE49-F238E27FC236}">
                <a16:creationId xmlns:a16="http://schemas.microsoft.com/office/drawing/2014/main" id="{23024472-24D3-FCC1-4CAF-59C08F676DEC}"/>
              </a:ext>
            </a:extLst>
          </p:cNvPr>
          <p:cNvSpPr txBox="1"/>
          <p:nvPr/>
        </p:nvSpPr>
        <p:spPr>
          <a:xfrm>
            <a:off x="6368716" y="5496426"/>
            <a:ext cx="22318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Times New Roman"/>
                <a:cs typeface="Times New Roman"/>
              </a:rPr>
              <a:t>Generate QR Code &amp; </a:t>
            </a:r>
            <a:endParaRPr lang="en-US" dirty="0">
              <a:cs typeface="Times New Roman"/>
            </a:endParaRPr>
          </a:p>
          <a:p>
            <a:pPr algn="ctr"/>
            <a:r>
              <a:rPr lang="en-US" dirty="0">
                <a:cs typeface="Times New Roman"/>
              </a:rPr>
              <a:t>Scan QR Code</a:t>
            </a:r>
          </a:p>
        </p:txBody>
      </p:sp>
      <p:sp>
        <p:nvSpPr>
          <p:cNvPr id="17" name="Title 1">
            <a:extLst>
              <a:ext uri="{FF2B5EF4-FFF2-40B4-BE49-F238E27FC236}">
                <a16:creationId xmlns:a16="http://schemas.microsoft.com/office/drawing/2014/main" id="{3349F9C8-938B-B572-FCB1-2599F88B75A5}"/>
              </a:ext>
            </a:extLst>
          </p:cNvPr>
          <p:cNvSpPr>
            <a:spLocks noGrp="1"/>
          </p:cNvSpPr>
          <p:nvPr>
            <p:ph type="title"/>
          </p:nvPr>
        </p:nvSpPr>
        <p:spPr>
          <a:xfrm>
            <a:off x="407070" y="283744"/>
            <a:ext cx="8249652" cy="681790"/>
          </a:xfrm>
        </p:spPr>
        <p:txBody>
          <a:bodyPr/>
          <a:lstStyle/>
          <a:p>
            <a:pPr algn="ctr"/>
            <a:r>
              <a:rPr lang="en-US" sz="3600" b="1" dirty="0">
                <a:latin typeface="Times New Roman"/>
                <a:cs typeface="Calibri"/>
              </a:rPr>
              <a:t>Employee Login System</a:t>
            </a:r>
          </a:p>
        </p:txBody>
      </p:sp>
    </p:spTree>
    <p:extLst>
      <p:ext uri="{BB962C8B-B14F-4D97-AF65-F5344CB8AC3E}">
        <p14:creationId xmlns:p14="http://schemas.microsoft.com/office/powerpoint/2010/main" val="568048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F520028-B674-B73D-D2BA-A581B19EABCB}"/>
              </a:ext>
            </a:extLst>
          </p:cNvPr>
          <p:cNvSpPr>
            <a:spLocks noGrp="1"/>
          </p:cNvSpPr>
          <p:nvPr>
            <p:ph type="ftr" sz="quarter" idx="11"/>
          </p:nvPr>
        </p:nvSpPr>
        <p:spPr>
          <a:xfrm>
            <a:off x="2667000" y="6356350"/>
            <a:ext cx="4395536" cy="365125"/>
          </a:xfrm>
        </p:spPr>
        <p:txBody>
          <a:bodyPr/>
          <a:lstStyle/>
          <a:p>
            <a:pPr>
              <a:defRPr/>
            </a:pPr>
            <a:r>
              <a:rPr lang="en-US" altLang="en-US"/>
              <a:t>Project Title:-Smart System To Manage The Work Center in Company​.</a:t>
            </a:r>
          </a:p>
        </p:txBody>
      </p:sp>
      <p:sp>
        <p:nvSpPr>
          <p:cNvPr id="5" name="Slide Number Placeholder 4">
            <a:extLst>
              <a:ext uri="{FF2B5EF4-FFF2-40B4-BE49-F238E27FC236}">
                <a16:creationId xmlns:a16="http://schemas.microsoft.com/office/drawing/2014/main" id="{627EDAA5-59AC-256A-3EE1-F9404A3E76C3}"/>
              </a:ext>
            </a:extLst>
          </p:cNvPr>
          <p:cNvSpPr>
            <a:spLocks noGrp="1"/>
          </p:cNvSpPr>
          <p:nvPr>
            <p:ph type="sldNum" sz="quarter" idx="12"/>
          </p:nvPr>
        </p:nvSpPr>
        <p:spPr/>
        <p:txBody>
          <a:bodyPr/>
          <a:lstStyle/>
          <a:p>
            <a:fld id="{D3119043-09E8-4412-87CB-064570AD6F8E}" type="slidenum">
              <a:rPr lang="en-US" altLang="en-US"/>
              <a:pPr/>
              <a:t>28</a:t>
            </a:fld>
            <a:endParaRPr lang="en-US" altLang="en-US"/>
          </a:p>
        </p:txBody>
      </p:sp>
      <p:pic>
        <p:nvPicPr>
          <p:cNvPr id="6" name="Picture 6" descr="Graphical user interface, text, application, chat or text message&#10;&#10;Description automatically generated">
            <a:extLst>
              <a:ext uri="{FF2B5EF4-FFF2-40B4-BE49-F238E27FC236}">
                <a16:creationId xmlns:a16="http://schemas.microsoft.com/office/drawing/2014/main" id="{0BC03329-44E4-C7B2-EF16-6AA20C35076D}"/>
              </a:ext>
            </a:extLst>
          </p:cNvPr>
          <p:cNvPicPr>
            <a:picLocks noChangeAspect="1"/>
          </p:cNvPicPr>
          <p:nvPr/>
        </p:nvPicPr>
        <p:blipFill>
          <a:blip r:embed="rId2"/>
          <a:stretch>
            <a:fillRect/>
          </a:stretch>
        </p:blipFill>
        <p:spPr>
          <a:xfrm>
            <a:off x="1562100" y="1181100"/>
            <a:ext cx="1949116" cy="4114800"/>
          </a:xfrm>
          <a:prstGeom prst="rect">
            <a:avLst/>
          </a:prstGeom>
        </p:spPr>
      </p:pic>
      <p:pic>
        <p:nvPicPr>
          <p:cNvPr id="7" name="Picture 7" descr="Qr code&#10;&#10;Description automatically generated">
            <a:extLst>
              <a:ext uri="{FF2B5EF4-FFF2-40B4-BE49-F238E27FC236}">
                <a16:creationId xmlns:a16="http://schemas.microsoft.com/office/drawing/2014/main" id="{130ADA9D-8DEB-8432-6345-2C65E2C19A1C}"/>
              </a:ext>
            </a:extLst>
          </p:cNvPr>
          <p:cNvPicPr>
            <a:picLocks noChangeAspect="1"/>
          </p:cNvPicPr>
          <p:nvPr/>
        </p:nvPicPr>
        <p:blipFill>
          <a:blip r:embed="rId3"/>
          <a:stretch>
            <a:fillRect/>
          </a:stretch>
        </p:blipFill>
        <p:spPr>
          <a:xfrm>
            <a:off x="4529889" y="1181100"/>
            <a:ext cx="1949116" cy="4114800"/>
          </a:xfrm>
          <a:prstGeom prst="rect">
            <a:avLst/>
          </a:prstGeom>
        </p:spPr>
      </p:pic>
      <p:sp>
        <p:nvSpPr>
          <p:cNvPr id="9" name="Arrow: Right 8">
            <a:extLst>
              <a:ext uri="{FF2B5EF4-FFF2-40B4-BE49-F238E27FC236}">
                <a16:creationId xmlns:a16="http://schemas.microsoft.com/office/drawing/2014/main" id="{6CD37AC9-2F7B-480B-E561-6BB4E22CC5E6}"/>
              </a:ext>
            </a:extLst>
          </p:cNvPr>
          <p:cNvSpPr/>
          <p:nvPr/>
        </p:nvSpPr>
        <p:spPr>
          <a:xfrm>
            <a:off x="691394" y="3003703"/>
            <a:ext cx="721894" cy="4211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Next</a:t>
            </a:r>
          </a:p>
        </p:txBody>
      </p:sp>
      <p:sp>
        <p:nvSpPr>
          <p:cNvPr id="11" name="Arrow: Right 10">
            <a:extLst>
              <a:ext uri="{FF2B5EF4-FFF2-40B4-BE49-F238E27FC236}">
                <a16:creationId xmlns:a16="http://schemas.microsoft.com/office/drawing/2014/main" id="{62EB9EA9-8C30-0165-7D31-274AE08A553E}"/>
              </a:ext>
            </a:extLst>
          </p:cNvPr>
          <p:cNvSpPr/>
          <p:nvPr/>
        </p:nvSpPr>
        <p:spPr>
          <a:xfrm>
            <a:off x="3619078" y="3023756"/>
            <a:ext cx="721894" cy="4211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Next</a:t>
            </a:r>
          </a:p>
        </p:txBody>
      </p:sp>
      <p:sp>
        <p:nvSpPr>
          <p:cNvPr id="12" name="TextBox 11">
            <a:extLst>
              <a:ext uri="{FF2B5EF4-FFF2-40B4-BE49-F238E27FC236}">
                <a16:creationId xmlns:a16="http://schemas.microsoft.com/office/drawing/2014/main" id="{2476684D-8C2F-3BB0-B196-3FE7F1B9FC74}"/>
              </a:ext>
            </a:extLst>
          </p:cNvPr>
          <p:cNvSpPr txBox="1"/>
          <p:nvPr/>
        </p:nvSpPr>
        <p:spPr>
          <a:xfrm>
            <a:off x="1696453" y="5295900"/>
            <a:ext cx="158014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Times New Roman"/>
                <a:cs typeface="Times New Roman"/>
              </a:rPr>
              <a:t>Enter Material</a:t>
            </a:r>
            <a:endParaRPr lang="en-US" dirty="0">
              <a:cs typeface="Times New Roman"/>
            </a:endParaRPr>
          </a:p>
          <a:p>
            <a:pPr algn="ctr"/>
            <a:r>
              <a:rPr lang="en-US" dirty="0">
                <a:latin typeface="Times New Roman"/>
                <a:cs typeface="Times New Roman"/>
              </a:rPr>
              <a:t> Information</a:t>
            </a:r>
            <a:endParaRPr lang="en-US">
              <a:cs typeface="Times New Roman"/>
            </a:endParaRPr>
          </a:p>
        </p:txBody>
      </p:sp>
      <p:sp>
        <p:nvSpPr>
          <p:cNvPr id="13" name="TextBox 12">
            <a:extLst>
              <a:ext uri="{FF2B5EF4-FFF2-40B4-BE49-F238E27FC236}">
                <a16:creationId xmlns:a16="http://schemas.microsoft.com/office/drawing/2014/main" id="{1CA5D009-4E1D-C481-D4C7-A5963E25F6A6}"/>
              </a:ext>
            </a:extLst>
          </p:cNvPr>
          <p:cNvSpPr txBox="1"/>
          <p:nvPr/>
        </p:nvSpPr>
        <p:spPr>
          <a:xfrm>
            <a:off x="4897354" y="5298407"/>
            <a:ext cx="13194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QR Code </a:t>
            </a:r>
            <a:endParaRPr lang="en-US" dirty="0">
              <a:cs typeface="Times New Roman"/>
            </a:endParaRPr>
          </a:p>
        </p:txBody>
      </p:sp>
    </p:spTree>
    <p:extLst>
      <p:ext uri="{BB962C8B-B14F-4D97-AF65-F5344CB8AC3E}">
        <p14:creationId xmlns:p14="http://schemas.microsoft.com/office/powerpoint/2010/main" val="3119646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0A80B70-9E72-4F1B-BABD-E80196C28C81}"/>
              </a:ext>
            </a:extLst>
          </p:cNvPr>
          <p:cNvSpPr>
            <a:spLocks noGrp="1"/>
          </p:cNvSpPr>
          <p:nvPr>
            <p:ph type="ftr" sz="quarter" idx="11"/>
          </p:nvPr>
        </p:nvSpPr>
        <p:spPr>
          <a:xfrm>
            <a:off x="2667000" y="6356350"/>
            <a:ext cx="4856747" cy="325020"/>
          </a:xfrm>
        </p:spPr>
        <p:txBody>
          <a:bodyPr/>
          <a:lstStyle/>
          <a:p>
            <a:pPr>
              <a:defRPr/>
            </a:pPr>
            <a:r>
              <a:rPr lang="en-US" altLang="en-US"/>
              <a:t>Project Title:-Smart System To Manage The Work Center in Company​.</a:t>
            </a:r>
          </a:p>
        </p:txBody>
      </p:sp>
      <p:sp>
        <p:nvSpPr>
          <p:cNvPr id="3" name="Slide Number Placeholder 2">
            <a:extLst>
              <a:ext uri="{FF2B5EF4-FFF2-40B4-BE49-F238E27FC236}">
                <a16:creationId xmlns:a16="http://schemas.microsoft.com/office/drawing/2014/main" id="{EC1D1CA5-001E-46A8-AC9C-252965A0F74F}"/>
              </a:ext>
            </a:extLst>
          </p:cNvPr>
          <p:cNvSpPr>
            <a:spLocks noGrp="1"/>
          </p:cNvSpPr>
          <p:nvPr>
            <p:ph type="sldNum" sz="quarter" idx="12"/>
          </p:nvPr>
        </p:nvSpPr>
        <p:spPr/>
        <p:txBody>
          <a:bodyPr/>
          <a:lstStyle/>
          <a:p>
            <a:fld id="{6D26E08B-9ECE-481B-91B3-D4BAD0762E92}" type="slidenum">
              <a:rPr lang="en-US" altLang="en-US"/>
              <a:pPr/>
              <a:t>29</a:t>
            </a:fld>
            <a:endParaRPr lang="en-US" altLang="en-US"/>
          </a:p>
        </p:txBody>
      </p:sp>
      <p:pic>
        <p:nvPicPr>
          <p:cNvPr id="4" name="Picture 4" descr="Graphical user interface, text, application&#10;&#10;Description automatically generated">
            <a:extLst>
              <a:ext uri="{FF2B5EF4-FFF2-40B4-BE49-F238E27FC236}">
                <a16:creationId xmlns:a16="http://schemas.microsoft.com/office/drawing/2014/main" id="{9720F0D5-7EE5-485A-B015-CAC9418DFFC9}"/>
              </a:ext>
            </a:extLst>
          </p:cNvPr>
          <p:cNvPicPr>
            <a:picLocks noChangeAspect="1"/>
          </p:cNvPicPr>
          <p:nvPr/>
        </p:nvPicPr>
        <p:blipFill>
          <a:blip r:embed="rId2"/>
          <a:stretch>
            <a:fillRect/>
          </a:stretch>
        </p:blipFill>
        <p:spPr>
          <a:xfrm>
            <a:off x="994611" y="1715002"/>
            <a:ext cx="7154778" cy="3979444"/>
          </a:xfrm>
          <a:prstGeom prst="rect">
            <a:avLst/>
          </a:prstGeom>
        </p:spPr>
      </p:pic>
      <p:sp>
        <p:nvSpPr>
          <p:cNvPr id="7" name="Title 1">
            <a:extLst>
              <a:ext uri="{FF2B5EF4-FFF2-40B4-BE49-F238E27FC236}">
                <a16:creationId xmlns:a16="http://schemas.microsoft.com/office/drawing/2014/main" id="{04735B81-F633-6A90-4A80-460B1EF46E99}"/>
              </a:ext>
            </a:extLst>
          </p:cNvPr>
          <p:cNvSpPr txBox="1">
            <a:spLocks/>
          </p:cNvSpPr>
          <p:nvPr/>
        </p:nvSpPr>
        <p:spPr>
          <a:xfrm>
            <a:off x="457202" y="694823"/>
            <a:ext cx="8249652" cy="681790"/>
          </a:xfrm>
          <a:prstGeom prst="rect">
            <a:avLst/>
          </a:prstGeom>
        </p:spPr>
        <p:txBody>
          <a:bodyPr lIns="91440" tIns="45720" rIns="91440" bIns="45720" anchor="t"/>
          <a:lst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algn="ctr"/>
            <a:r>
              <a:rPr lang="en-US" sz="3600" b="1" dirty="0">
                <a:latin typeface="Times New Roman"/>
                <a:cs typeface="Calibri"/>
              </a:rPr>
              <a:t>Xampp Server</a:t>
            </a:r>
          </a:p>
        </p:txBody>
      </p:sp>
    </p:spTree>
    <p:extLst>
      <p:ext uri="{BB962C8B-B14F-4D97-AF65-F5344CB8AC3E}">
        <p14:creationId xmlns:p14="http://schemas.microsoft.com/office/powerpoint/2010/main" val="4026940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60B97520-99E3-4993-91BB-0B07A52EE9FC}"/>
              </a:ext>
            </a:extLst>
          </p:cNvPr>
          <p:cNvSpPr>
            <a:spLocks noGrp="1"/>
          </p:cNvSpPr>
          <p:nvPr>
            <p:ph type="title"/>
          </p:nvPr>
        </p:nvSpPr>
        <p:spPr>
          <a:xfrm>
            <a:off x="457200" y="704850"/>
            <a:ext cx="8229600" cy="705971"/>
          </a:xfrm>
        </p:spPr>
        <p:txBody>
          <a:bodyPr/>
          <a:lstStyle/>
          <a:p>
            <a:pPr algn="ctr"/>
            <a:r>
              <a:rPr lang="en-US" altLang="en-US" sz="3600" b="1">
                <a:solidFill>
                  <a:schemeClr val="accent2">
                    <a:lumMod val="50000"/>
                  </a:schemeClr>
                </a:solidFill>
                <a:latin typeface="Times New Roman"/>
                <a:cs typeface="Times New Roman"/>
              </a:rPr>
              <a:t>Sponsor Details </a:t>
            </a:r>
            <a:endParaRPr lang="en-US" sz="3600">
              <a:solidFill>
                <a:schemeClr val="accent2">
                  <a:lumMod val="50000"/>
                </a:schemeClr>
              </a:solidFill>
              <a:cs typeface="Calibri"/>
            </a:endParaRPr>
          </a:p>
        </p:txBody>
      </p:sp>
      <p:sp>
        <p:nvSpPr>
          <p:cNvPr id="16387" name="Content Placeholder 2">
            <a:extLst>
              <a:ext uri="{FF2B5EF4-FFF2-40B4-BE49-F238E27FC236}">
                <a16:creationId xmlns:a16="http://schemas.microsoft.com/office/drawing/2014/main" id="{9E73AA80-5D72-44FC-8ABD-CD5735027D54}"/>
              </a:ext>
            </a:extLst>
          </p:cNvPr>
          <p:cNvSpPr>
            <a:spLocks noGrp="1"/>
          </p:cNvSpPr>
          <p:nvPr>
            <p:ph idx="1"/>
          </p:nvPr>
        </p:nvSpPr>
        <p:spPr/>
        <p:txBody>
          <a:bodyPr/>
          <a:lstStyle/>
          <a:p>
            <a:r>
              <a:rPr lang="en-US" altLang="en-US" b="1">
                <a:latin typeface="Times New Roman"/>
                <a:cs typeface="Times New Roman"/>
              </a:rPr>
              <a:t>Company Name</a:t>
            </a:r>
            <a:r>
              <a:rPr lang="en-US" altLang="en-US">
                <a:latin typeface="Times New Roman"/>
                <a:cs typeface="Times New Roman"/>
              </a:rPr>
              <a:t>: Hindustan Tungsten Carbide.</a:t>
            </a:r>
          </a:p>
          <a:p>
            <a:r>
              <a:rPr lang="en-US" altLang="en-US" b="1">
                <a:latin typeface="Times New Roman"/>
                <a:cs typeface="Times New Roman"/>
              </a:rPr>
              <a:t>Plant Location : </a:t>
            </a:r>
            <a:r>
              <a:rPr lang="nn-NO" altLang="en-US">
                <a:latin typeface="Times New Roman"/>
                <a:cs typeface="Times New Roman"/>
              </a:rPr>
              <a:t>K5, MIDC </a:t>
            </a:r>
            <a:r>
              <a:rPr lang="nn-NO" altLang="en-US" err="1">
                <a:latin typeface="Times New Roman"/>
                <a:cs typeface="Times New Roman"/>
              </a:rPr>
              <a:t>Malegaon</a:t>
            </a:r>
            <a:r>
              <a:rPr lang="nn-NO" altLang="en-US">
                <a:latin typeface="Times New Roman"/>
                <a:cs typeface="Times New Roman"/>
              </a:rPr>
              <a:t>, Sinnar 422113.</a:t>
            </a:r>
            <a:endParaRPr lang="en-US" altLang="en-US" b="1">
              <a:latin typeface="Times New Roman"/>
              <a:cs typeface="Times New Roman"/>
            </a:endParaRPr>
          </a:p>
          <a:p>
            <a:r>
              <a:rPr lang="en-US" altLang="en-US" b="1">
                <a:latin typeface="Times New Roman"/>
                <a:cs typeface="Times New Roman"/>
              </a:rPr>
              <a:t>Website</a:t>
            </a:r>
            <a:r>
              <a:rPr lang="en-US" altLang="en-US">
                <a:latin typeface="Times New Roman"/>
                <a:cs typeface="Times New Roman"/>
              </a:rPr>
              <a:t> : </a:t>
            </a:r>
            <a:r>
              <a:rPr lang="en-US" altLang="en-US">
                <a:latin typeface="Times New Roman"/>
                <a:cs typeface="Times New Roman"/>
                <a:hlinkClick r:id="rId2"/>
              </a:rPr>
              <a:t>https://htcarb.com/</a:t>
            </a:r>
            <a:endParaRPr lang="en-US" altLang="en-US">
              <a:latin typeface="Times New Roman"/>
              <a:cs typeface="Times New Roman"/>
            </a:endParaRPr>
          </a:p>
          <a:p>
            <a:r>
              <a:rPr lang="en-US" altLang="en-US" b="1">
                <a:latin typeface="Times New Roman"/>
                <a:cs typeface="Times New Roman"/>
              </a:rPr>
              <a:t>Contact: </a:t>
            </a:r>
            <a:r>
              <a:rPr lang="en-US" altLang="en-US">
                <a:latin typeface="Times New Roman"/>
                <a:cs typeface="Times New Roman"/>
              </a:rPr>
              <a:t>7218672333.</a:t>
            </a:r>
            <a:endParaRPr lang="en-US" altLang="en-US" b="1">
              <a:latin typeface="Times New Roman"/>
              <a:cs typeface="Times New Roman"/>
            </a:endParaRPr>
          </a:p>
        </p:txBody>
      </p:sp>
      <p:sp>
        <p:nvSpPr>
          <p:cNvPr id="2" name="Footer Placeholder 1"/>
          <p:cNvSpPr>
            <a:spLocks noGrp="1"/>
          </p:cNvSpPr>
          <p:nvPr>
            <p:ph type="ftr" sz="quarter" idx="11"/>
          </p:nvPr>
        </p:nvSpPr>
        <p:spPr>
          <a:xfrm>
            <a:off x="2398059" y="6412379"/>
            <a:ext cx="4529417" cy="264273"/>
          </a:xfrm>
        </p:spPr>
        <p:txBody>
          <a:bodyPr/>
          <a:lstStyle/>
          <a:p>
            <a:pPr>
              <a:defRPr/>
            </a:pPr>
            <a:r>
              <a:rPr lang="en-US" altLang="en-US">
                <a:latin typeface="Times New Roman"/>
                <a:cs typeface="Times New Roman"/>
              </a:rPr>
              <a:t>Smart System To Manage The Work Center in Company​.</a:t>
            </a:r>
          </a:p>
        </p:txBody>
      </p:sp>
      <p:sp>
        <p:nvSpPr>
          <p:cNvPr id="3" name="Slide Number Placeholder 2"/>
          <p:cNvSpPr>
            <a:spLocks noGrp="1"/>
          </p:cNvSpPr>
          <p:nvPr>
            <p:ph type="sldNum" sz="quarter" idx="12"/>
          </p:nvPr>
        </p:nvSpPr>
        <p:spPr/>
        <p:txBody>
          <a:bodyPr/>
          <a:lstStyle/>
          <a:p>
            <a:fld id="{D3119043-09E8-4412-87CB-064570AD6F8E}" type="slidenum">
              <a:rPr lang="en-US" altLang="en-US" smtClean="0"/>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06823E6-54DA-4BBC-AE49-8C3B22C8BE68}"/>
              </a:ext>
            </a:extLst>
          </p:cNvPr>
          <p:cNvSpPr>
            <a:spLocks noGrp="1"/>
          </p:cNvSpPr>
          <p:nvPr>
            <p:ph type="ftr" sz="quarter" idx="11"/>
          </p:nvPr>
        </p:nvSpPr>
        <p:spPr>
          <a:xfrm>
            <a:off x="2667000" y="6356350"/>
            <a:ext cx="4696326" cy="365125"/>
          </a:xfrm>
        </p:spPr>
        <p:txBody>
          <a:bodyPr/>
          <a:lstStyle/>
          <a:p>
            <a:pPr>
              <a:defRPr/>
            </a:pPr>
            <a:r>
              <a:rPr lang="en-US" altLang="en-US"/>
              <a:t>Project Title:-Smart System To Manage The Work Center in Company​.</a:t>
            </a:r>
          </a:p>
        </p:txBody>
      </p:sp>
      <p:sp>
        <p:nvSpPr>
          <p:cNvPr id="5" name="Slide Number Placeholder 4">
            <a:extLst>
              <a:ext uri="{FF2B5EF4-FFF2-40B4-BE49-F238E27FC236}">
                <a16:creationId xmlns:a16="http://schemas.microsoft.com/office/drawing/2014/main" id="{2B59A1AA-E558-4E75-8869-1AF17969482A}"/>
              </a:ext>
            </a:extLst>
          </p:cNvPr>
          <p:cNvSpPr>
            <a:spLocks noGrp="1"/>
          </p:cNvSpPr>
          <p:nvPr>
            <p:ph type="sldNum" sz="quarter" idx="12"/>
          </p:nvPr>
        </p:nvSpPr>
        <p:spPr/>
        <p:txBody>
          <a:bodyPr/>
          <a:lstStyle/>
          <a:p>
            <a:fld id="{D3119043-09E8-4412-87CB-064570AD6F8E}" type="slidenum">
              <a:rPr lang="en-US" altLang="en-US"/>
              <a:pPr/>
              <a:t>30</a:t>
            </a:fld>
            <a:endParaRPr lang="en-US" altLang="en-US"/>
          </a:p>
        </p:txBody>
      </p:sp>
      <p:pic>
        <p:nvPicPr>
          <p:cNvPr id="6" name="Picture 6" descr="Graphical user interface, text, application, email&#10;&#10;Description automatically generated">
            <a:extLst>
              <a:ext uri="{FF2B5EF4-FFF2-40B4-BE49-F238E27FC236}">
                <a16:creationId xmlns:a16="http://schemas.microsoft.com/office/drawing/2014/main" id="{410707D7-686B-4372-941B-676BA697940D}"/>
              </a:ext>
            </a:extLst>
          </p:cNvPr>
          <p:cNvPicPr>
            <a:picLocks noChangeAspect="1"/>
          </p:cNvPicPr>
          <p:nvPr/>
        </p:nvPicPr>
        <p:blipFill>
          <a:blip r:embed="rId2"/>
          <a:stretch>
            <a:fillRect/>
          </a:stretch>
        </p:blipFill>
        <p:spPr>
          <a:xfrm>
            <a:off x="834190" y="1414212"/>
            <a:ext cx="7475619" cy="4721391"/>
          </a:xfrm>
          <a:prstGeom prst="rect">
            <a:avLst/>
          </a:prstGeom>
        </p:spPr>
      </p:pic>
      <p:sp>
        <p:nvSpPr>
          <p:cNvPr id="2" name="Title 1">
            <a:extLst>
              <a:ext uri="{FF2B5EF4-FFF2-40B4-BE49-F238E27FC236}">
                <a16:creationId xmlns:a16="http://schemas.microsoft.com/office/drawing/2014/main" id="{6B071077-09BE-117E-1969-A73EBF4F8741}"/>
              </a:ext>
            </a:extLst>
          </p:cNvPr>
          <p:cNvSpPr>
            <a:spLocks noGrp="1"/>
          </p:cNvSpPr>
          <p:nvPr>
            <p:ph type="title"/>
          </p:nvPr>
        </p:nvSpPr>
        <p:spPr>
          <a:xfrm>
            <a:off x="306807" y="414086"/>
            <a:ext cx="8249652" cy="681790"/>
          </a:xfrm>
        </p:spPr>
        <p:txBody>
          <a:bodyPr/>
          <a:lstStyle/>
          <a:p>
            <a:pPr algn="ctr"/>
            <a:r>
              <a:rPr lang="en-US" sz="3600" b="1" dirty="0">
                <a:latin typeface="Times New Roman"/>
                <a:cs typeface="Calibri"/>
              </a:rPr>
              <a:t>Local Host Database</a:t>
            </a:r>
          </a:p>
        </p:txBody>
      </p:sp>
    </p:spTree>
    <p:extLst>
      <p:ext uri="{BB962C8B-B14F-4D97-AF65-F5344CB8AC3E}">
        <p14:creationId xmlns:p14="http://schemas.microsoft.com/office/powerpoint/2010/main" val="1476584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3">
            <a:extLst>
              <a:ext uri="{FF2B5EF4-FFF2-40B4-BE49-F238E27FC236}">
                <a16:creationId xmlns:a16="http://schemas.microsoft.com/office/drawing/2014/main" id="{DDA2FD71-3920-4567-AE1F-70E0D3D321E7}"/>
              </a:ext>
            </a:extLst>
          </p:cNvPr>
          <p:cNvSpPr txBox="1">
            <a:spLocks noChangeArrowheads="1"/>
          </p:cNvSpPr>
          <p:nvPr/>
        </p:nvSpPr>
        <p:spPr bwMode="auto">
          <a:xfrm>
            <a:off x="685800" y="1447800"/>
            <a:ext cx="80010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just" eaLnBrk="1" hangingPunct="1">
              <a:lnSpc>
                <a:spcPct val="150000"/>
              </a:lnSpc>
              <a:buClr>
                <a:schemeClr val="accent2"/>
              </a:buClr>
              <a:buSzPct val="70000"/>
            </a:pPr>
            <a:r>
              <a:rPr lang="en-US" altLang="en-US">
                <a:latin typeface="Book Antiqua" panose="02040602050305030304" pitchFamily="18" charset="0"/>
              </a:rPr>
              <a:t> </a:t>
            </a:r>
          </a:p>
        </p:txBody>
      </p:sp>
      <p:sp>
        <p:nvSpPr>
          <p:cNvPr id="19460" name="Slide Number Placeholder 7">
            <a:extLst>
              <a:ext uri="{FF2B5EF4-FFF2-40B4-BE49-F238E27FC236}">
                <a16:creationId xmlns:a16="http://schemas.microsoft.com/office/drawing/2014/main" id="{BD2CE1FB-2C11-48A2-A074-3FB66BC27EF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B4789DD8-B2E5-41E9-8740-54906DC9A085}" type="slidenum">
              <a:rPr lang="en-US" altLang="en-US">
                <a:solidFill>
                  <a:srgbClr val="045C75"/>
                </a:solidFill>
              </a:rPr>
              <a:pPr/>
              <a:t>31</a:t>
            </a:fld>
            <a:endParaRPr lang="en-US" altLang="en-US">
              <a:solidFill>
                <a:srgbClr val="045C75"/>
              </a:solidFill>
            </a:endParaRPr>
          </a:p>
        </p:txBody>
      </p:sp>
      <p:sp>
        <p:nvSpPr>
          <p:cNvPr id="9" name="TextBox 2">
            <a:extLst>
              <a:ext uri="{FF2B5EF4-FFF2-40B4-BE49-F238E27FC236}">
                <a16:creationId xmlns:a16="http://schemas.microsoft.com/office/drawing/2014/main" id="{E0CF898B-8C57-4AA5-B914-AAE61CDA0D7C}"/>
              </a:ext>
            </a:extLst>
          </p:cNvPr>
          <p:cNvSpPr txBox="1">
            <a:spLocks noChangeArrowheads="1"/>
          </p:cNvSpPr>
          <p:nvPr/>
        </p:nvSpPr>
        <p:spPr bwMode="auto">
          <a:xfrm>
            <a:off x="685800" y="533400"/>
            <a:ext cx="7620000" cy="646331"/>
          </a:xfrm>
          <a:prstGeom prst="rect">
            <a:avLst/>
          </a:prstGeom>
          <a:noFill/>
          <a:ln w="9525">
            <a:noFill/>
            <a:miter lim="800000"/>
            <a:headEnd/>
            <a:tailEnd/>
          </a:ln>
        </p:spPr>
        <p:txBody>
          <a:bodyPr lIns="91440" tIns="45720" rIns="91440" bIns="45720" anchor="t">
            <a:spAutoFit/>
          </a:bodyPr>
          <a:lstStyle/>
          <a:p>
            <a:pPr algn="ctr" eaLnBrk="1" hangingPunct="1">
              <a:defRPr/>
            </a:pPr>
            <a:r>
              <a:rPr lang="en-US" sz="3600" b="1">
                <a:solidFill>
                  <a:schemeClr val="accent2">
                    <a:lumMod val="50000"/>
                  </a:schemeClr>
                </a:solidFill>
                <a:effectLst>
                  <a:outerShdw blurRad="38100" dist="38100" dir="2700000" algn="tl">
                    <a:srgbClr val="000000">
                      <a:alpha val="43137"/>
                    </a:srgbClr>
                  </a:outerShdw>
                </a:effectLst>
                <a:latin typeface="Times New Roman"/>
                <a:cs typeface="Times New Roman"/>
              </a:rPr>
              <a:t>Conclusion:	</a:t>
            </a:r>
            <a:endParaRPr lang="en-US" sz="3600" b="1">
              <a:solidFill>
                <a:schemeClr val="accent2">
                  <a:lumMod val="50000"/>
                </a:schemeClr>
              </a:solidFill>
              <a:cs typeface="Times New Roman"/>
            </a:endParaRPr>
          </a:p>
        </p:txBody>
      </p:sp>
      <p:sp>
        <p:nvSpPr>
          <p:cNvPr id="10" name="Footer Placeholder 9">
            <a:extLst>
              <a:ext uri="{FF2B5EF4-FFF2-40B4-BE49-F238E27FC236}">
                <a16:creationId xmlns:a16="http://schemas.microsoft.com/office/drawing/2014/main" id="{F0B92A95-6A01-4174-AF3D-3774D80F818C}"/>
              </a:ext>
            </a:extLst>
          </p:cNvPr>
          <p:cNvSpPr>
            <a:spLocks noGrp="1"/>
          </p:cNvSpPr>
          <p:nvPr>
            <p:ph type="ftr" sz="quarter" idx="11"/>
          </p:nvPr>
        </p:nvSpPr>
        <p:spPr>
          <a:xfrm>
            <a:off x="2667000" y="6356350"/>
            <a:ext cx="4630270" cy="264273"/>
          </a:xfrm>
        </p:spPr>
        <p:txBody>
          <a:bodyPr/>
          <a:lstStyle/>
          <a:p>
            <a:pPr>
              <a:defRPr/>
            </a:pPr>
            <a:r>
              <a:rPr lang="en-US" altLang="en-US">
                <a:latin typeface="Times New Roman"/>
                <a:cs typeface="Times New Roman"/>
              </a:rPr>
              <a:t>Smart System To Manage The Work Center in Company​.</a:t>
            </a:r>
          </a:p>
        </p:txBody>
      </p:sp>
      <p:sp>
        <p:nvSpPr>
          <p:cNvPr id="19463" name="Rectangle 6">
            <a:extLst>
              <a:ext uri="{FF2B5EF4-FFF2-40B4-BE49-F238E27FC236}">
                <a16:creationId xmlns:a16="http://schemas.microsoft.com/office/drawing/2014/main" id="{5C0F6486-E5FE-40A1-8733-51CFFEFF4D81}"/>
              </a:ext>
            </a:extLst>
          </p:cNvPr>
          <p:cNvSpPr>
            <a:spLocks noChangeArrowheads="1"/>
          </p:cNvSpPr>
          <p:nvPr/>
        </p:nvSpPr>
        <p:spPr bwMode="auto">
          <a:xfrm>
            <a:off x="495300" y="1447800"/>
            <a:ext cx="76962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just"/>
            <a:r>
              <a:rPr lang="en-US" altLang="en-US" sz="2400" dirty="0">
                <a:latin typeface="Times New Roman"/>
                <a:cs typeface="Times New Roman"/>
              </a:rPr>
              <a:t>     As our task is content based, and it's an ongoing issue, and this kind of framework isn't assemble yet for specific organization. So it's an ongoing solver which has an elements like it is reasonable by everybody and it is easy to use .</a:t>
            </a:r>
          </a:p>
          <a:p>
            <a:pPr algn="just"/>
            <a:r>
              <a:rPr lang="en-US" sz="2400" dirty="0">
                <a:latin typeface="Times New Roman"/>
                <a:cs typeface="Times New Roman"/>
              </a:rPr>
              <a:t>        </a:t>
            </a:r>
          </a:p>
          <a:p>
            <a:pPr algn="just"/>
            <a:r>
              <a:rPr lang="en-US" sz="2400" dirty="0">
                <a:latin typeface="Times New Roman"/>
                <a:cs typeface="Times New Roman"/>
              </a:rPr>
              <a:t>    We are selecting RSA algorithm comparing with ECDSA and LSB algorithm.</a:t>
            </a:r>
          </a:p>
          <a:p>
            <a:pPr algn="just"/>
            <a:endParaRPr lang="en-US" sz="2400">
              <a:latin typeface="Times New Roman"/>
              <a:cs typeface="Times New Roman"/>
            </a:endParaRPr>
          </a:p>
          <a:p>
            <a:pPr algn="just"/>
            <a:r>
              <a:rPr lang="en-US" sz="2400" dirty="0">
                <a:latin typeface="Times New Roman"/>
                <a:cs typeface="Times New Roman"/>
              </a:rPr>
              <a:t>   As of now we are working on 3rd module and 2nd module are completed.</a:t>
            </a:r>
            <a:endParaRPr lang="en-US" sz="2400" dirty="0">
              <a:cs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a:extLst>
              <a:ext uri="{FF2B5EF4-FFF2-40B4-BE49-F238E27FC236}">
                <a16:creationId xmlns:a16="http://schemas.microsoft.com/office/drawing/2014/main" id="{B2728A61-5523-4D42-A21D-20FDC6BB12A5}"/>
              </a:ext>
            </a:extLst>
          </p:cNvPr>
          <p:cNvSpPr>
            <a:spLocks noGrp="1"/>
          </p:cNvSpPr>
          <p:nvPr>
            <p:ph idx="4294967295"/>
          </p:nvPr>
        </p:nvSpPr>
        <p:spPr>
          <a:xfrm>
            <a:off x="304800" y="1219200"/>
            <a:ext cx="8382000" cy="5105400"/>
          </a:xfrm>
        </p:spPr>
        <p:txBody>
          <a:bodyPr/>
          <a:lstStyle/>
          <a:p>
            <a:pPr marL="342900" indent="-342900">
              <a:buAutoNum type="arabicPeriod"/>
              <a:defRPr/>
            </a:pPr>
            <a:r>
              <a:rPr lang="en-US" sz="2000" err="1">
                <a:latin typeface="Times New Roman"/>
                <a:cs typeface="Times New Roman"/>
              </a:rPr>
              <a:t>Songdi</a:t>
            </a:r>
            <a:r>
              <a:rPr lang="en-US" sz="2000">
                <a:latin typeface="Times New Roman"/>
                <a:cs typeface="Times New Roman"/>
              </a:rPr>
              <a:t> Qian, Operation Research (revision). Beijing: Tsinghua University Press, 2020.</a:t>
            </a:r>
          </a:p>
          <a:p>
            <a:pPr marL="342900" indent="-342900">
              <a:buAutoNum type="arabicPeriod"/>
              <a:defRPr/>
            </a:pPr>
            <a:r>
              <a:rPr lang="en-US" sz="2000" err="1">
                <a:latin typeface="Times New Roman"/>
                <a:cs typeface="Times New Roman"/>
              </a:rPr>
              <a:t>Detong</a:t>
            </a:r>
            <a:r>
              <a:rPr lang="en-US" sz="2000">
                <a:latin typeface="Times New Roman"/>
                <a:cs typeface="Times New Roman"/>
              </a:rPr>
              <a:t>. Zhu, Operation Research. Shanghai: Shanghai People Press, 2020.</a:t>
            </a:r>
          </a:p>
          <a:p>
            <a:pPr marL="342900" indent="-342900">
              <a:buAutoNum type="arabicPeriod"/>
              <a:defRPr/>
            </a:pPr>
            <a:r>
              <a:rPr lang="en-US" sz="2000">
                <a:latin typeface="Times New Roman"/>
                <a:ea typeface="+mn-lt"/>
                <a:cs typeface="+mn-lt"/>
              </a:rPr>
              <a:t>M. Al-</a:t>
            </a:r>
            <a:r>
              <a:rPr lang="en-US" sz="2000" err="1">
                <a:latin typeface="Times New Roman"/>
                <a:ea typeface="+mn-lt"/>
                <a:cs typeface="+mn-lt"/>
              </a:rPr>
              <a:t>Zubaidie</a:t>
            </a:r>
            <a:r>
              <a:rPr lang="en-US" sz="2000">
                <a:latin typeface="Times New Roman"/>
                <a:ea typeface="+mn-lt"/>
                <a:cs typeface="+mn-lt"/>
              </a:rPr>
              <a:t>, Z. Zhongwei, and J. Zhang, “Efficient and secure ECDSA algorithm and its applications: a survey,” </a:t>
            </a:r>
            <a:r>
              <a:rPr lang="en-US" sz="2000" err="1">
                <a:latin typeface="Times New Roman"/>
                <a:ea typeface="+mn-lt"/>
                <a:cs typeface="+mn-lt"/>
              </a:rPr>
              <a:t>arXiv</a:t>
            </a:r>
            <a:r>
              <a:rPr lang="en-US" sz="2000">
                <a:latin typeface="Times New Roman"/>
                <a:ea typeface="+mn-lt"/>
                <a:cs typeface="+mn-lt"/>
              </a:rPr>
              <a:t> preprint arXiv:1902.10313, 2019.</a:t>
            </a:r>
          </a:p>
          <a:p>
            <a:pPr marL="342900" indent="-342900">
              <a:buAutoNum type="arabicPeriod"/>
              <a:defRPr/>
            </a:pPr>
            <a:r>
              <a:rPr lang="en-US" sz="2000">
                <a:latin typeface="Times New Roman"/>
                <a:ea typeface="+mn-lt"/>
                <a:cs typeface="+mn-lt"/>
              </a:rPr>
              <a:t>Sahu AK, Swain G. Reversible image steganography using dual-layer LSB matching. Sensing and Imaging. 2020 Dec;21(1):1-21.</a:t>
            </a:r>
          </a:p>
        </p:txBody>
      </p:sp>
      <p:sp>
        <p:nvSpPr>
          <p:cNvPr id="20484" name="Slide Number Placeholder 6">
            <a:extLst>
              <a:ext uri="{FF2B5EF4-FFF2-40B4-BE49-F238E27FC236}">
                <a16:creationId xmlns:a16="http://schemas.microsoft.com/office/drawing/2014/main" id="{59ABFBD5-1CBD-461C-8EB4-256B47068D8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1CB4FAAD-63D4-4BC7-B596-10243FC7368D}" type="slidenum">
              <a:rPr lang="en-US" altLang="en-US">
                <a:solidFill>
                  <a:srgbClr val="045C75"/>
                </a:solidFill>
              </a:rPr>
              <a:pPr/>
              <a:t>32</a:t>
            </a:fld>
            <a:endParaRPr lang="en-US" altLang="en-US">
              <a:solidFill>
                <a:srgbClr val="045C75"/>
              </a:solidFill>
            </a:endParaRPr>
          </a:p>
        </p:txBody>
      </p:sp>
      <p:sp>
        <p:nvSpPr>
          <p:cNvPr id="6" name="TextBox 2">
            <a:extLst>
              <a:ext uri="{FF2B5EF4-FFF2-40B4-BE49-F238E27FC236}">
                <a16:creationId xmlns:a16="http://schemas.microsoft.com/office/drawing/2014/main" id="{C4E2D901-445B-4CD2-9797-F2A4DD52927C}"/>
              </a:ext>
            </a:extLst>
          </p:cNvPr>
          <p:cNvSpPr txBox="1">
            <a:spLocks noChangeArrowheads="1"/>
          </p:cNvSpPr>
          <p:nvPr/>
        </p:nvSpPr>
        <p:spPr bwMode="auto">
          <a:xfrm>
            <a:off x="685800" y="533400"/>
            <a:ext cx="7620000" cy="646331"/>
          </a:xfrm>
          <a:prstGeom prst="rect">
            <a:avLst/>
          </a:prstGeom>
          <a:noFill/>
          <a:ln w="9525">
            <a:noFill/>
            <a:miter lim="800000"/>
            <a:headEnd/>
            <a:tailEnd/>
          </a:ln>
        </p:spPr>
        <p:txBody>
          <a:bodyPr lIns="91440" tIns="45720" rIns="91440" bIns="45720" anchor="t">
            <a:spAutoFit/>
          </a:bodyPr>
          <a:lstStyle/>
          <a:p>
            <a:pPr algn="ctr" eaLnBrk="1" hangingPunct="1">
              <a:defRPr/>
            </a:pPr>
            <a:r>
              <a:rPr lang="en-US" sz="3600" b="1">
                <a:solidFill>
                  <a:schemeClr val="accent2">
                    <a:lumMod val="50000"/>
                  </a:schemeClr>
                </a:solidFill>
                <a:effectLst>
                  <a:outerShdw blurRad="38100" dist="38100" dir="2700000" algn="tl">
                    <a:srgbClr val="000000">
                      <a:alpha val="43137"/>
                    </a:srgbClr>
                  </a:outerShdw>
                </a:effectLst>
                <a:latin typeface="Times New Roman"/>
                <a:cs typeface="Times New Roman"/>
              </a:rPr>
              <a:t>References:	</a:t>
            </a:r>
            <a:endParaRPr lang="en-US" sz="3600" b="1">
              <a:solidFill>
                <a:schemeClr val="accent2">
                  <a:lumMod val="50000"/>
                </a:schemeClr>
              </a:solidFill>
              <a:latin typeface="Times New Roman"/>
              <a:cs typeface="Times New Roman"/>
            </a:endParaRPr>
          </a:p>
        </p:txBody>
      </p:sp>
      <p:sp>
        <p:nvSpPr>
          <p:cNvPr id="8" name="Footer Placeholder 7">
            <a:extLst>
              <a:ext uri="{FF2B5EF4-FFF2-40B4-BE49-F238E27FC236}">
                <a16:creationId xmlns:a16="http://schemas.microsoft.com/office/drawing/2014/main" id="{3BB6E5B1-08F6-4886-9DA6-25B7DAA0459F}"/>
              </a:ext>
            </a:extLst>
          </p:cNvPr>
          <p:cNvSpPr>
            <a:spLocks noGrp="1"/>
          </p:cNvSpPr>
          <p:nvPr>
            <p:ph type="ftr" sz="quarter" idx="11"/>
          </p:nvPr>
        </p:nvSpPr>
        <p:spPr>
          <a:xfrm>
            <a:off x="2667000" y="6356350"/>
            <a:ext cx="5257800" cy="297890"/>
          </a:xfrm>
        </p:spPr>
        <p:txBody>
          <a:bodyPr/>
          <a:lstStyle/>
          <a:p>
            <a:pPr>
              <a:defRPr/>
            </a:pPr>
            <a:r>
              <a:rPr lang="en-US" altLang="en-US">
                <a:latin typeface="Times New Roman"/>
                <a:cs typeface="Times New Roman"/>
              </a:rPr>
              <a:t>Smart System To Manage The Work Center in Company​.</a:t>
            </a:r>
          </a:p>
        </p:txBody>
      </p:sp>
    </p:spTree>
    <p:extLst>
      <p:ext uri="{BB962C8B-B14F-4D97-AF65-F5344CB8AC3E}">
        <p14:creationId xmlns:p14="http://schemas.microsoft.com/office/powerpoint/2010/main" val="37459611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1">
            <a:extLst>
              <a:ext uri="{FF2B5EF4-FFF2-40B4-BE49-F238E27FC236}">
                <a16:creationId xmlns:a16="http://schemas.microsoft.com/office/drawing/2014/main" id="{75020750-E2B8-43D1-AC5D-F99AB5586535}"/>
              </a:ext>
            </a:extLst>
          </p:cNvPr>
          <p:cNvSpPr txBox="1">
            <a:spLocks noChangeArrowheads="1"/>
          </p:cNvSpPr>
          <p:nvPr/>
        </p:nvSpPr>
        <p:spPr bwMode="auto">
          <a:xfrm>
            <a:off x="1676400" y="2692400"/>
            <a:ext cx="5410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en-US" altLang="en-US" sz="4000" b="1">
                <a:solidFill>
                  <a:schemeClr val="accent2">
                    <a:lumMod val="50000"/>
                  </a:schemeClr>
                </a:solidFill>
                <a:latin typeface="Times New Roman"/>
                <a:cs typeface="Times New Roman"/>
              </a:rPr>
              <a:t>Thank You</a:t>
            </a:r>
            <a:endParaRPr lang="en-US" sz="4000" b="1">
              <a:solidFill>
                <a:schemeClr val="accent2">
                  <a:lumMod val="50000"/>
                </a:schemeClr>
              </a:solidFill>
              <a:cs typeface="Times New Roman"/>
            </a:endParaRPr>
          </a:p>
        </p:txBody>
      </p:sp>
      <p:sp>
        <p:nvSpPr>
          <p:cNvPr id="21508" name="Slide Number Placeholder 5">
            <a:extLst>
              <a:ext uri="{FF2B5EF4-FFF2-40B4-BE49-F238E27FC236}">
                <a16:creationId xmlns:a16="http://schemas.microsoft.com/office/drawing/2014/main" id="{D05D24AA-0200-48D6-A88D-ACC233737E5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9853481C-EF18-4609-A4C1-966634D4A4BC}" type="slidenum">
              <a:rPr lang="en-US" altLang="en-US">
                <a:solidFill>
                  <a:srgbClr val="045C75"/>
                </a:solidFill>
              </a:rPr>
              <a:pPr/>
              <a:t>33</a:t>
            </a:fld>
            <a:endParaRPr lang="en-US" altLang="en-US">
              <a:solidFill>
                <a:srgbClr val="045C75"/>
              </a:solidFill>
            </a:endParaRPr>
          </a:p>
        </p:txBody>
      </p:sp>
      <p:sp>
        <p:nvSpPr>
          <p:cNvPr id="5" name="Footer Placeholder 4">
            <a:extLst>
              <a:ext uri="{FF2B5EF4-FFF2-40B4-BE49-F238E27FC236}">
                <a16:creationId xmlns:a16="http://schemas.microsoft.com/office/drawing/2014/main" id="{976A05C7-2B4E-4C02-80D7-CDF3C706BF03}"/>
              </a:ext>
            </a:extLst>
          </p:cNvPr>
          <p:cNvSpPr>
            <a:spLocks noGrp="1"/>
          </p:cNvSpPr>
          <p:nvPr>
            <p:ph type="ftr" sz="quarter" idx="11"/>
          </p:nvPr>
        </p:nvSpPr>
        <p:spPr>
          <a:xfrm>
            <a:off x="2667000" y="6356350"/>
            <a:ext cx="4899211" cy="253067"/>
          </a:xfrm>
        </p:spPr>
        <p:txBody>
          <a:bodyPr/>
          <a:lstStyle/>
          <a:p>
            <a:pPr>
              <a:defRPr/>
            </a:pPr>
            <a:r>
              <a:rPr lang="en-US" altLang="en-US">
                <a:latin typeface="Times New Roman"/>
                <a:cs typeface="Times New Roman"/>
              </a:rPr>
              <a:t>Smart System To Manage The Work Center in Company​.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1">
            <a:extLst>
              <a:ext uri="{FF2B5EF4-FFF2-40B4-BE49-F238E27FC236}">
                <a16:creationId xmlns:a16="http://schemas.microsoft.com/office/drawing/2014/main" id="{193BDBBE-F1A4-404B-A917-FEF09AD0D4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13621" y="1098895"/>
            <a:ext cx="12954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1" name="Picture 2">
            <a:extLst>
              <a:ext uri="{FF2B5EF4-FFF2-40B4-BE49-F238E27FC236}">
                <a16:creationId xmlns:a16="http://schemas.microsoft.com/office/drawing/2014/main" id="{32B58F9A-8CB0-4A98-A599-03AAA69D6D6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15139" y="1341783"/>
            <a:ext cx="15779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Picture 3">
            <a:extLst>
              <a:ext uri="{FF2B5EF4-FFF2-40B4-BE49-F238E27FC236}">
                <a16:creationId xmlns:a16="http://schemas.microsoft.com/office/drawing/2014/main" id="{F925081A-88B9-4FAD-8243-99DBFAF5619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505200"/>
            <a:ext cx="2832100"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4">
            <a:extLst>
              <a:ext uri="{FF2B5EF4-FFF2-40B4-BE49-F238E27FC236}">
                <a16:creationId xmlns:a16="http://schemas.microsoft.com/office/drawing/2014/main" id="{CD8EC0BB-C276-4E74-B235-7B02FA2C765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3429000"/>
            <a:ext cx="2903538" cy="227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5">
            <a:extLst>
              <a:ext uri="{FF2B5EF4-FFF2-40B4-BE49-F238E27FC236}">
                <a16:creationId xmlns:a16="http://schemas.microsoft.com/office/drawing/2014/main" id="{56899715-FD09-4E0D-9A97-B73C33B37881}"/>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730737" y="1462778"/>
            <a:ext cx="2476500"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759A8785-7CA7-4A39-A501-C92E4FF2D6AF}"/>
              </a:ext>
            </a:extLst>
          </p:cNvPr>
          <p:cNvSpPr txBox="1"/>
          <p:nvPr/>
        </p:nvSpPr>
        <p:spPr>
          <a:xfrm>
            <a:off x="1161222" y="2623862"/>
            <a:ext cx="1600200" cy="369887"/>
          </a:xfrm>
          <a:prstGeom prst="rect">
            <a:avLst/>
          </a:prstGeom>
          <a:noFill/>
        </p:spPr>
        <p:txBody>
          <a:bodyPr>
            <a:spAutoFit/>
          </a:bodyPr>
          <a:lstStyle/>
          <a:p>
            <a:pPr algn="ctr">
              <a:defRPr/>
            </a:pPr>
            <a:r>
              <a:rPr lang="en-US" b="1">
                <a:solidFill>
                  <a:schemeClr val="bg2">
                    <a:lumMod val="75000"/>
                  </a:schemeClr>
                </a:solidFill>
              </a:rPr>
              <a:t>Carbide</a:t>
            </a:r>
            <a:endParaRPr lang="en-IN" b="1">
              <a:solidFill>
                <a:schemeClr val="bg2">
                  <a:lumMod val="75000"/>
                </a:schemeClr>
              </a:solidFill>
            </a:endParaRPr>
          </a:p>
        </p:txBody>
      </p:sp>
      <p:sp>
        <p:nvSpPr>
          <p:cNvPr id="4" name="TextBox 3">
            <a:extLst>
              <a:ext uri="{FF2B5EF4-FFF2-40B4-BE49-F238E27FC236}">
                <a16:creationId xmlns:a16="http://schemas.microsoft.com/office/drawing/2014/main" id="{B78312D5-10C2-480E-9192-99023E80646B}"/>
              </a:ext>
            </a:extLst>
          </p:cNvPr>
          <p:cNvSpPr txBox="1"/>
          <p:nvPr/>
        </p:nvSpPr>
        <p:spPr>
          <a:xfrm>
            <a:off x="3694527" y="2619513"/>
            <a:ext cx="1219200" cy="368300"/>
          </a:xfrm>
          <a:prstGeom prst="rect">
            <a:avLst/>
          </a:prstGeom>
          <a:noFill/>
        </p:spPr>
        <p:txBody>
          <a:bodyPr>
            <a:spAutoFit/>
          </a:bodyPr>
          <a:lstStyle/>
          <a:p>
            <a:pPr algn="ctr">
              <a:defRPr/>
            </a:pPr>
            <a:r>
              <a:rPr lang="en-US" b="1">
                <a:solidFill>
                  <a:schemeClr val="accent2">
                    <a:lumMod val="60000"/>
                    <a:lumOff val="40000"/>
                  </a:schemeClr>
                </a:solidFill>
              </a:rPr>
              <a:t>DS insert</a:t>
            </a:r>
            <a:endParaRPr lang="en-IN" b="1">
              <a:solidFill>
                <a:schemeClr val="accent2">
                  <a:lumMod val="60000"/>
                  <a:lumOff val="40000"/>
                </a:schemeClr>
              </a:solidFill>
            </a:endParaRPr>
          </a:p>
        </p:txBody>
      </p:sp>
      <p:sp>
        <p:nvSpPr>
          <p:cNvPr id="5" name="TextBox 4">
            <a:extLst>
              <a:ext uri="{FF2B5EF4-FFF2-40B4-BE49-F238E27FC236}">
                <a16:creationId xmlns:a16="http://schemas.microsoft.com/office/drawing/2014/main" id="{24B0AB9D-9F47-4BF3-8A19-60B79D0CD1F7}"/>
              </a:ext>
            </a:extLst>
          </p:cNvPr>
          <p:cNvSpPr txBox="1"/>
          <p:nvPr/>
        </p:nvSpPr>
        <p:spPr>
          <a:xfrm>
            <a:off x="5864087" y="2617304"/>
            <a:ext cx="2209800" cy="369888"/>
          </a:xfrm>
          <a:prstGeom prst="rect">
            <a:avLst/>
          </a:prstGeom>
          <a:noFill/>
        </p:spPr>
        <p:txBody>
          <a:bodyPr>
            <a:spAutoFit/>
          </a:bodyPr>
          <a:lstStyle/>
          <a:p>
            <a:pPr algn="ctr">
              <a:defRPr/>
            </a:pPr>
            <a:r>
              <a:rPr lang="en-US" b="1">
                <a:solidFill>
                  <a:schemeClr val="accent2">
                    <a:lumMod val="60000"/>
                    <a:lumOff val="40000"/>
                  </a:schemeClr>
                </a:solidFill>
              </a:rPr>
              <a:t>Heading pallets</a:t>
            </a:r>
            <a:endParaRPr lang="en-IN" b="1">
              <a:solidFill>
                <a:schemeClr val="accent2">
                  <a:lumMod val="60000"/>
                  <a:lumOff val="40000"/>
                </a:schemeClr>
              </a:solidFill>
            </a:endParaRPr>
          </a:p>
        </p:txBody>
      </p:sp>
      <p:sp>
        <p:nvSpPr>
          <p:cNvPr id="6" name="TextBox 5">
            <a:extLst>
              <a:ext uri="{FF2B5EF4-FFF2-40B4-BE49-F238E27FC236}">
                <a16:creationId xmlns:a16="http://schemas.microsoft.com/office/drawing/2014/main" id="{0463C13F-84AB-45EC-956A-590DD1EBE1CC}"/>
              </a:ext>
            </a:extLst>
          </p:cNvPr>
          <p:cNvSpPr txBox="1"/>
          <p:nvPr/>
        </p:nvSpPr>
        <p:spPr>
          <a:xfrm>
            <a:off x="806450" y="5911850"/>
            <a:ext cx="3200400" cy="368300"/>
          </a:xfrm>
          <a:prstGeom prst="rect">
            <a:avLst/>
          </a:prstGeom>
          <a:noFill/>
        </p:spPr>
        <p:txBody>
          <a:bodyPr>
            <a:spAutoFit/>
          </a:bodyPr>
          <a:lstStyle/>
          <a:p>
            <a:pPr algn="ctr">
              <a:defRPr/>
            </a:pPr>
            <a:r>
              <a:rPr lang="en-US" b="1">
                <a:solidFill>
                  <a:schemeClr val="accent2">
                    <a:lumMod val="60000"/>
                    <a:lumOff val="40000"/>
                  </a:schemeClr>
                </a:solidFill>
              </a:rPr>
              <a:t>TC bush</a:t>
            </a:r>
            <a:endParaRPr lang="en-IN" b="1">
              <a:solidFill>
                <a:schemeClr val="accent2">
                  <a:lumMod val="60000"/>
                  <a:lumOff val="40000"/>
                </a:schemeClr>
              </a:solidFill>
            </a:endParaRPr>
          </a:p>
        </p:txBody>
      </p:sp>
      <p:sp>
        <p:nvSpPr>
          <p:cNvPr id="7" name="TextBox 6">
            <a:extLst>
              <a:ext uri="{FF2B5EF4-FFF2-40B4-BE49-F238E27FC236}">
                <a16:creationId xmlns:a16="http://schemas.microsoft.com/office/drawing/2014/main" id="{116A3B87-65C1-4440-9659-041383D2C075}"/>
              </a:ext>
            </a:extLst>
          </p:cNvPr>
          <p:cNvSpPr txBox="1"/>
          <p:nvPr/>
        </p:nvSpPr>
        <p:spPr>
          <a:xfrm>
            <a:off x="4876800" y="5943600"/>
            <a:ext cx="2667000" cy="369888"/>
          </a:xfrm>
          <a:prstGeom prst="rect">
            <a:avLst/>
          </a:prstGeom>
          <a:noFill/>
        </p:spPr>
        <p:txBody>
          <a:bodyPr>
            <a:spAutoFit/>
          </a:bodyPr>
          <a:lstStyle/>
          <a:p>
            <a:pPr algn="ctr">
              <a:defRPr/>
            </a:pPr>
            <a:r>
              <a:rPr lang="en-US" b="1">
                <a:solidFill>
                  <a:schemeClr val="accent2">
                    <a:lumMod val="60000"/>
                    <a:lumOff val="40000"/>
                  </a:schemeClr>
                </a:solidFill>
              </a:rPr>
              <a:t>TC flat</a:t>
            </a:r>
            <a:endParaRPr lang="en-IN" b="1">
              <a:solidFill>
                <a:schemeClr val="accent2">
                  <a:lumMod val="60000"/>
                  <a:lumOff val="40000"/>
                </a:schemeClr>
              </a:solidFill>
            </a:endParaRPr>
          </a:p>
        </p:txBody>
      </p:sp>
      <p:sp>
        <p:nvSpPr>
          <p:cNvPr id="2" name="TextBox 1">
            <a:extLst>
              <a:ext uri="{FF2B5EF4-FFF2-40B4-BE49-F238E27FC236}">
                <a16:creationId xmlns:a16="http://schemas.microsoft.com/office/drawing/2014/main" id="{B0034766-73CE-4D24-AF05-45B952A9626D}"/>
              </a:ext>
            </a:extLst>
          </p:cNvPr>
          <p:cNvSpPr txBox="1"/>
          <p:nvPr/>
        </p:nvSpPr>
        <p:spPr>
          <a:xfrm>
            <a:off x="1696136" y="591102"/>
            <a:ext cx="575457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solidFill>
                  <a:schemeClr val="accent2">
                    <a:lumMod val="50000"/>
                  </a:schemeClr>
                </a:solidFill>
                <a:latin typeface="Times New Roman"/>
                <a:cs typeface="Times New Roman"/>
              </a:rPr>
              <a:t>HTC Company Product</a:t>
            </a:r>
            <a:endParaRPr lang="en-US" sz="3600" b="1">
              <a:solidFill>
                <a:schemeClr val="accent2">
                  <a:lumMod val="50000"/>
                </a:schemeClr>
              </a:solidFill>
              <a:cs typeface="Times New Roman"/>
            </a:endParaRPr>
          </a:p>
        </p:txBody>
      </p:sp>
      <p:sp>
        <p:nvSpPr>
          <p:cNvPr id="8" name="Footer Placeholder 7"/>
          <p:cNvSpPr>
            <a:spLocks noGrp="1"/>
          </p:cNvSpPr>
          <p:nvPr>
            <p:ph type="ftr" sz="quarter" idx="11"/>
          </p:nvPr>
        </p:nvSpPr>
        <p:spPr>
          <a:xfrm>
            <a:off x="2644589" y="6356350"/>
            <a:ext cx="4540622" cy="309096"/>
          </a:xfrm>
        </p:spPr>
        <p:txBody>
          <a:bodyPr/>
          <a:lstStyle/>
          <a:p>
            <a:pPr>
              <a:defRPr/>
            </a:pPr>
            <a:r>
              <a:rPr lang="en-US" altLang="en-US">
                <a:latin typeface="Times New Roman"/>
                <a:cs typeface="Times New Roman"/>
              </a:rPr>
              <a:t>Smart System To Manage The Work Center in Company​.</a:t>
            </a:r>
          </a:p>
        </p:txBody>
      </p:sp>
      <p:sp>
        <p:nvSpPr>
          <p:cNvPr id="9" name="Slide Number Placeholder 8"/>
          <p:cNvSpPr>
            <a:spLocks noGrp="1"/>
          </p:cNvSpPr>
          <p:nvPr>
            <p:ph type="sldNum" sz="quarter" idx="12"/>
          </p:nvPr>
        </p:nvSpPr>
        <p:spPr/>
        <p:txBody>
          <a:bodyPr/>
          <a:lstStyle/>
          <a:p>
            <a:fld id="{6D26E08B-9ECE-481B-91B3-D4BAD0762E92}" type="slidenum">
              <a:rPr lang="en-US" altLang="en-US" smtClean="0"/>
              <a:pPr/>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F5003388-6F9F-4EC6-8468-8CD2D6BCE235}"/>
              </a:ext>
            </a:extLst>
          </p:cNvPr>
          <p:cNvSpPr>
            <a:spLocks noGrp="1" noChangeArrowheads="1"/>
          </p:cNvSpPr>
          <p:nvPr>
            <p:ph type="title"/>
          </p:nvPr>
        </p:nvSpPr>
        <p:spPr>
          <a:xfrm>
            <a:off x="352567" y="330958"/>
            <a:ext cx="8229600" cy="835025"/>
          </a:xfrm>
        </p:spPr>
        <p:txBody>
          <a:bodyPr>
            <a:normAutofit/>
          </a:bodyPr>
          <a:lstStyle/>
          <a:p>
            <a:pPr algn="ctr" eaLnBrk="1" fontAlgn="auto" hangingPunct="1">
              <a:spcAft>
                <a:spcPts val="0"/>
              </a:spcAft>
              <a:defRPr/>
            </a:pPr>
            <a:r>
              <a:rPr lang="en-US" sz="3600" b="1">
                <a:solidFill>
                  <a:schemeClr val="accent2">
                    <a:lumMod val="50000"/>
                  </a:schemeClr>
                </a:solidFill>
                <a:effectLst>
                  <a:outerShdw blurRad="38100" dist="38100" dir="2700000" algn="tl">
                    <a:srgbClr val="C0C0C0"/>
                  </a:outerShdw>
                </a:effectLst>
                <a:latin typeface="Times New Roman"/>
                <a:cs typeface="Times New Roman"/>
              </a:rPr>
              <a:t>Overview</a:t>
            </a:r>
            <a:endParaRPr lang="en-US" sz="3600">
              <a:solidFill>
                <a:schemeClr val="accent2">
                  <a:lumMod val="50000"/>
                </a:schemeClr>
              </a:solidFill>
              <a:cs typeface="Calibri"/>
            </a:endParaRPr>
          </a:p>
        </p:txBody>
      </p:sp>
      <p:sp>
        <p:nvSpPr>
          <p:cNvPr id="7171" name="Rectangle 3">
            <a:extLst>
              <a:ext uri="{FF2B5EF4-FFF2-40B4-BE49-F238E27FC236}">
                <a16:creationId xmlns:a16="http://schemas.microsoft.com/office/drawing/2014/main" id="{6ABF5045-089F-4433-8F4D-2D50BCE7048A}"/>
              </a:ext>
            </a:extLst>
          </p:cNvPr>
          <p:cNvSpPr>
            <a:spLocks noGrp="1" noChangeArrowheads="1"/>
          </p:cNvSpPr>
          <p:nvPr>
            <p:ph idx="1"/>
          </p:nvPr>
        </p:nvSpPr>
        <p:spPr>
          <a:xfrm>
            <a:off x="457200" y="1524000"/>
            <a:ext cx="8382000" cy="4389438"/>
          </a:xfrm>
        </p:spPr>
        <p:txBody>
          <a:bodyPr/>
          <a:lstStyle/>
          <a:p>
            <a:pPr marL="639445" lvl="1" indent="-245745" algn="just" eaLnBrk="1" hangingPunct="1">
              <a:lnSpc>
                <a:spcPct val="90000"/>
              </a:lnSpc>
              <a:buClr>
                <a:schemeClr val="tx2"/>
              </a:buClr>
              <a:buSzPct val="100000"/>
              <a:buFont typeface="Wingdings" panose="05000000000000000000" pitchFamily="2" charset="2"/>
              <a:buChar char="q"/>
            </a:pPr>
            <a:r>
              <a:rPr lang="en-US" altLang="en-US" sz="2000">
                <a:latin typeface="Times New Roman"/>
                <a:cs typeface="Times New Roman"/>
              </a:rPr>
              <a:t>  </a:t>
            </a:r>
            <a:r>
              <a:rPr lang="en-US" altLang="en-US" sz="2000" b="1">
                <a:latin typeface="Times New Roman"/>
                <a:cs typeface="Times New Roman"/>
              </a:rPr>
              <a:t>what is cloud computing and web technology?</a:t>
            </a:r>
          </a:p>
          <a:p>
            <a:pPr marL="639445" lvl="1" indent="-245745" algn="just" eaLnBrk="1" hangingPunct="1">
              <a:lnSpc>
                <a:spcPct val="90000"/>
              </a:lnSpc>
              <a:buClr>
                <a:schemeClr val="tx2"/>
              </a:buClr>
              <a:buSzPct val="100000"/>
              <a:buFont typeface="Wingdings 2" panose="05020102010507070707" pitchFamily="18" charset="2"/>
              <a:buNone/>
            </a:pPr>
            <a:endParaRPr lang="en-US" altLang="en-US" sz="2000">
              <a:latin typeface="Times New Roman"/>
              <a:cs typeface="Times New Roman"/>
            </a:endParaRPr>
          </a:p>
          <a:p>
            <a:pPr marL="639445" lvl="1" indent="-245745" algn="just" eaLnBrk="1" hangingPunct="1">
              <a:lnSpc>
                <a:spcPct val="90000"/>
              </a:lnSpc>
              <a:buFont typeface="Wingdings" panose="05000000000000000000" pitchFamily="2" charset="2"/>
              <a:buNone/>
            </a:pPr>
            <a:r>
              <a:rPr lang="en-US" altLang="en-US" sz="2000">
                <a:latin typeface="Times New Roman"/>
                <a:cs typeface="Times New Roman"/>
              </a:rPr>
              <a:t>	        Cloud computing is the on-demand availability of computer system resources, especially data storage and computing power, without direct active management by the user. Large clouds often have functions distributed over multiple locations, each location being a data center.</a:t>
            </a:r>
          </a:p>
          <a:p>
            <a:pPr marL="639445" lvl="1" indent="-245745" algn="just" eaLnBrk="1" hangingPunct="1">
              <a:lnSpc>
                <a:spcPct val="90000"/>
              </a:lnSpc>
              <a:buFont typeface="Wingdings" panose="05000000000000000000" pitchFamily="2" charset="2"/>
              <a:buNone/>
            </a:pPr>
            <a:r>
              <a:rPr lang="en-US" altLang="en-US" sz="2000">
                <a:latin typeface="Times New Roman"/>
                <a:cs typeface="Times New Roman"/>
              </a:rPr>
              <a:t>	</a:t>
            </a:r>
          </a:p>
          <a:p>
            <a:pPr marL="639445" lvl="1" indent="-245745" algn="just" eaLnBrk="1" hangingPunct="1">
              <a:lnSpc>
                <a:spcPct val="90000"/>
              </a:lnSpc>
              <a:buFont typeface="Wingdings" panose="05000000000000000000" pitchFamily="2" charset="2"/>
              <a:buNone/>
            </a:pPr>
            <a:r>
              <a:rPr lang="en-US" altLang="en-US" sz="2000">
                <a:latin typeface="Times New Roman"/>
                <a:cs typeface="Times New Roman"/>
              </a:rPr>
              <a:t>	       Web technologies refers to the way computers/devices communicate. with each other using mark up languages. It inovation It is communication across the web, and create, deliver or manage web content using hypertext markup language (HTML).</a:t>
            </a:r>
          </a:p>
        </p:txBody>
      </p:sp>
      <p:sp>
        <p:nvSpPr>
          <p:cNvPr id="7173" name="Slide Number Placeholder 5">
            <a:extLst>
              <a:ext uri="{FF2B5EF4-FFF2-40B4-BE49-F238E27FC236}">
                <a16:creationId xmlns:a16="http://schemas.microsoft.com/office/drawing/2014/main" id="{F2AA444D-38DF-4B07-AE22-A3A86047DE6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8866B8ED-3FF3-4703-80A5-FDE9FA59BCAF}" type="slidenum">
              <a:rPr lang="en-US" altLang="en-US">
                <a:solidFill>
                  <a:srgbClr val="045C75"/>
                </a:solidFill>
              </a:rPr>
              <a:pPr/>
              <a:t>5</a:t>
            </a:fld>
            <a:endParaRPr lang="en-US" altLang="en-US">
              <a:solidFill>
                <a:srgbClr val="045C75"/>
              </a:solidFill>
            </a:endParaRPr>
          </a:p>
        </p:txBody>
      </p:sp>
      <p:sp>
        <p:nvSpPr>
          <p:cNvPr id="7" name="Footer Placeholder 6">
            <a:extLst>
              <a:ext uri="{FF2B5EF4-FFF2-40B4-BE49-F238E27FC236}">
                <a16:creationId xmlns:a16="http://schemas.microsoft.com/office/drawing/2014/main" id="{ED00D6EB-D278-4EF1-8080-71B8BDB410F2}"/>
              </a:ext>
            </a:extLst>
          </p:cNvPr>
          <p:cNvSpPr>
            <a:spLocks noGrp="1"/>
          </p:cNvSpPr>
          <p:nvPr>
            <p:ph type="ftr" sz="quarter" idx="11"/>
          </p:nvPr>
        </p:nvSpPr>
        <p:spPr>
          <a:xfrm>
            <a:off x="2522185" y="6459789"/>
            <a:ext cx="4406152" cy="264273"/>
          </a:xfrm>
        </p:spPr>
        <p:txBody>
          <a:bodyPr/>
          <a:lstStyle/>
          <a:p>
            <a:pPr>
              <a:defRPr/>
            </a:pPr>
            <a:r>
              <a:rPr lang="en-US" altLang="en-US">
                <a:latin typeface="Times New Roman"/>
                <a:cs typeface="Times New Roman"/>
              </a:rPr>
              <a:t>Smart System To Manage The Work Center in Company​.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4">
            <a:extLst>
              <a:ext uri="{FF2B5EF4-FFF2-40B4-BE49-F238E27FC236}">
                <a16:creationId xmlns:a16="http://schemas.microsoft.com/office/drawing/2014/main" id="{37758DDC-2AA6-4CD3-9933-88EFAEB5F27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627F5737-44D5-4290-A8B8-F78BE55BC021}" type="slidenum">
              <a:rPr lang="en-US" altLang="en-US">
                <a:solidFill>
                  <a:srgbClr val="045C75"/>
                </a:solidFill>
              </a:rPr>
              <a:pPr/>
              <a:t>6</a:t>
            </a:fld>
            <a:endParaRPr lang="en-US" altLang="en-US">
              <a:solidFill>
                <a:srgbClr val="045C75"/>
              </a:solidFill>
            </a:endParaRPr>
          </a:p>
        </p:txBody>
      </p:sp>
      <p:sp>
        <p:nvSpPr>
          <p:cNvPr id="8196" name="Rectangle 3">
            <a:extLst>
              <a:ext uri="{FF2B5EF4-FFF2-40B4-BE49-F238E27FC236}">
                <a16:creationId xmlns:a16="http://schemas.microsoft.com/office/drawing/2014/main" id="{6299059D-A1EA-4C80-9573-74EF466843DE}"/>
              </a:ext>
            </a:extLst>
          </p:cNvPr>
          <p:cNvSpPr txBox="1">
            <a:spLocks noChangeArrowheads="1"/>
          </p:cNvSpPr>
          <p:nvPr/>
        </p:nvSpPr>
        <p:spPr bwMode="auto">
          <a:xfrm>
            <a:off x="838200" y="1447800"/>
            <a:ext cx="7315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just" eaLnBrk="1" hangingPunct="1">
              <a:lnSpc>
                <a:spcPct val="150000"/>
              </a:lnSpc>
              <a:buClr>
                <a:schemeClr val="tx2"/>
              </a:buClr>
              <a:buFont typeface="Wingdings" panose="05000000000000000000" pitchFamily="2" charset="2"/>
              <a:buChar char="q"/>
            </a:pPr>
            <a:r>
              <a:rPr lang="en-US" altLang="en-US" sz="2000" b="1">
                <a:latin typeface="Times New Roman"/>
                <a:cs typeface="Times New Roman"/>
              </a:rPr>
              <a:t>  Issues:</a:t>
            </a:r>
          </a:p>
          <a:p>
            <a:pPr lvl="1" algn="just" eaLnBrk="1" hangingPunct="1">
              <a:lnSpc>
                <a:spcPct val="200000"/>
              </a:lnSpc>
              <a:buClr>
                <a:schemeClr val="accent2"/>
              </a:buClr>
              <a:buFont typeface="Wingdings" panose="05000000000000000000" pitchFamily="2" charset="2"/>
              <a:buChar char="Ø"/>
            </a:pPr>
            <a:r>
              <a:rPr lang="en-US" altLang="en-US">
                <a:latin typeface="Times New Roman"/>
                <a:cs typeface="Times New Roman"/>
              </a:rPr>
              <a:t> Phase Management.</a:t>
            </a:r>
          </a:p>
          <a:p>
            <a:pPr lvl="1" algn="just" eaLnBrk="1" hangingPunct="1">
              <a:lnSpc>
                <a:spcPct val="200000"/>
              </a:lnSpc>
              <a:buClr>
                <a:schemeClr val="accent2"/>
              </a:buClr>
              <a:buFont typeface="Wingdings" panose="05000000000000000000" pitchFamily="2" charset="2"/>
              <a:buChar char="Ø"/>
            </a:pPr>
            <a:r>
              <a:rPr lang="en-US" altLang="en-US">
                <a:latin typeface="Times New Roman"/>
                <a:cs typeface="Times New Roman"/>
              </a:rPr>
              <a:t>Record distribution.</a:t>
            </a:r>
          </a:p>
          <a:p>
            <a:pPr lvl="1" algn="just" eaLnBrk="1" hangingPunct="1">
              <a:lnSpc>
                <a:spcPct val="200000"/>
              </a:lnSpc>
              <a:buClr>
                <a:schemeClr val="accent2"/>
              </a:buClr>
              <a:buFont typeface="Wingdings" panose="05000000000000000000" pitchFamily="2" charset="2"/>
              <a:buChar char="Ø"/>
            </a:pPr>
            <a:r>
              <a:rPr lang="en-US" altLang="en-US">
                <a:latin typeface="Times New Roman"/>
                <a:cs typeface="Times New Roman"/>
              </a:rPr>
              <a:t>Time consuming.</a:t>
            </a:r>
          </a:p>
          <a:p>
            <a:pPr lvl="1" algn="just" eaLnBrk="1" hangingPunct="1">
              <a:lnSpc>
                <a:spcPct val="200000"/>
              </a:lnSpc>
              <a:buClr>
                <a:schemeClr val="accent2"/>
              </a:buClr>
            </a:pPr>
            <a:r>
              <a:rPr lang="en-US" altLang="en-US">
                <a:latin typeface="Times New Roman"/>
                <a:cs typeface="Times New Roman"/>
              </a:rPr>
              <a:t>	</a:t>
            </a:r>
          </a:p>
        </p:txBody>
      </p:sp>
      <p:sp>
        <p:nvSpPr>
          <p:cNvPr id="8" name="Rectangle 2">
            <a:extLst>
              <a:ext uri="{FF2B5EF4-FFF2-40B4-BE49-F238E27FC236}">
                <a16:creationId xmlns:a16="http://schemas.microsoft.com/office/drawing/2014/main" id="{64467D9D-A7C6-425B-91AC-B66449C57A71}"/>
              </a:ext>
            </a:extLst>
          </p:cNvPr>
          <p:cNvSpPr>
            <a:spLocks noGrp="1" noChangeArrowheads="1"/>
          </p:cNvSpPr>
          <p:nvPr>
            <p:ph type="title"/>
          </p:nvPr>
        </p:nvSpPr>
        <p:spPr>
          <a:xfrm>
            <a:off x="523164" y="444690"/>
            <a:ext cx="8229600" cy="835025"/>
          </a:xfrm>
        </p:spPr>
        <p:txBody>
          <a:bodyPr>
            <a:normAutofit/>
          </a:bodyPr>
          <a:lstStyle/>
          <a:p>
            <a:pPr algn="ctr" eaLnBrk="1" fontAlgn="auto" hangingPunct="1">
              <a:spcAft>
                <a:spcPts val="0"/>
              </a:spcAft>
              <a:defRPr/>
            </a:pPr>
            <a:r>
              <a:rPr lang="en-US" sz="3600" b="1">
                <a:solidFill>
                  <a:schemeClr val="accent2">
                    <a:lumMod val="50000"/>
                  </a:schemeClr>
                </a:solidFill>
                <a:effectLst>
                  <a:outerShdw blurRad="38100" dist="38100" dir="2700000" algn="tl">
                    <a:srgbClr val="C0C0C0"/>
                  </a:outerShdw>
                </a:effectLst>
                <a:latin typeface="Times New Roman"/>
                <a:cs typeface="Times New Roman"/>
              </a:rPr>
              <a:t>Key Issues/Requirement  </a:t>
            </a:r>
          </a:p>
        </p:txBody>
      </p:sp>
      <p:sp>
        <p:nvSpPr>
          <p:cNvPr id="6" name="Footer Placeholder 5">
            <a:extLst>
              <a:ext uri="{FF2B5EF4-FFF2-40B4-BE49-F238E27FC236}">
                <a16:creationId xmlns:a16="http://schemas.microsoft.com/office/drawing/2014/main" id="{27449F1F-AC24-485D-9562-92F34D19952D}"/>
              </a:ext>
            </a:extLst>
          </p:cNvPr>
          <p:cNvSpPr>
            <a:spLocks noGrp="1"/>
          </p:cNvSpPr>
          <p:nvPr>
            <p:ph type="ftr" sz="quarter" idx="11"/>
          </p:nvPr>
        </p:nvSpPr>
        <p:spPr>
          <a:xfrm>
            <a:off x="2667000" y="6356350"/>
            <a:ext cx="4563035" cy="320302"/>
          </a:xfrm>
        </p:spPr>
        <p:txBody>
          <a:bodyPr/>
          <a:lstStyle/>
          <a:p>
            <a:pPr>
              <a:defRPr/>
            </a:pPr>
            <a:r>
              <a:rPr lang="en-US" altLang="en-US">
                <a:latin typeface="Times New Roman"/>
                <a:cs typeface="Times New Roman"/>
              </a:rPr>
              <a:t>Smart System To Manage The Work Center in Company​.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CE08C-FB7A-4E57-B383-08E352A1BF4C}"/>
              </a:ext>
            </a:extLst>
          </p:cNvPr>
          <p:cNvSpPr>
            <a:spLocks noGrp="1"/>
          </p:cNvSpPr>
          <p:nvPr>
            <p:ph type="title"/>
          </p:nvPr>
        </p:nvSpPr>
        <p:spPr>
          <a:xfrm>
            <a:off x="152400" y="0"/>
            <a:ext cx="7543800" cy="928953"/>
          </a:xfrm>
          <a:ln>
            <a:miter lim="800000"/>
            <a:headEnd/>
            <a:tailEnd/>
          </a:ln>
        </p:spPr>
        <p:txBody>
          <a:bodyPr/>
          <a:lstStyle/>
          <a:p>
            <a:pPr algn="ctr">
              <a:defRPr/>
            </a:pPr>
            <a:r>
              <a:rPr lang="en-US" sz="3600" b="1">
                <a:solidFill>
                  <a:schemeClr val="accent2">
                    <a:lumMod val="50000"/>
                  </a:schemeClr>
                </a:solidFill>
                <a:latin typeface="Times New Roman"/>
                <a:cs typeface="Times New Roman"/>
              </a:rPr>
              <a:t>Literature</a:t>
            </a:r>
            <a:r>
              <a:rPr lang="en-US" sz="3600" b="1">
                <a:solidFill>
                  <a:schemeClr val="accent2">
                    <a:lumMod val="50000"/>
                  </a:schemeClr>
                </a:solidFill>
              </a:rPr>
              <a:t> Survey</a:t>
            </a:r>
            <a:endParaRPr lang="en-US" sz="3600" b="1">
              <a:solidFill>
                <a:schemeClr val="accent2">
                  <a:lumMod val="50000"/>
                </a:schemeClr>
              </a:solidFill>
              <a:cs typeface="Calibri"/>
            </a:endParaRPr>
          </a:p>
        </p:txBody>
      </p:sp>
      <p:graphicFrame>
        <p:nvGraphicFramePr>
          <p:cNvPr id="4" name="Table 3">
            <a:extLst>
              <a:ext uri="{FF2B5EF4-FFF2-40B4-BE49-F238E27FC236}">
                <a16:creationId xmlns:a16="http://schemas.microsoft.com/office/drawing/2014/main" id="{A08442F5-143A-482D-9D92-488808BE2ABA}"/>
              </a:ext>
            </a:extLst>
          </p:cNvPr>
          <p:cNvGraphicFramePr>
            <a:graphicFrameLocks noGrp="1"/>
          </p:cNvGraphicFramePr>
          <p:nvPr>
            <p:extLst>
              <p:ext uri="{D42A27DB-BD31-4B8C-83A1-F6EECF244321}">
                <p14:modId xmlns:p14="http://schemas.microsoft.com/office/powerpoint/2010/main" val="3683948872"/>
              </p:ext>
            </p:extLst>
          </p:nvPr>
        </p:nvGraphicFramePr>
        <p:xfrm>
          <a:off x="108997" y="1051109"/>
          <a:ext cx="8874684" cy="5012564"/>
        </p:xfrm>
        <a:graphic>
          <a:graphicData uri="http://schemas.openxmlformats.org/drawingml/2006/table">
            <a:tbl>
              <a:tblPr firstRow="1" bandRow="1">
                <a:tableStyleId>{5C22544A-7EE6-4342-B048-85BDC9FD1C3A}</a:tableStyleId>
              </a:tblPr>
              <a:tblGrid>
                <a:gridCol w="1177139">
                  <a:extLst>
                    <a:ext uri="{9D8B030D-6E8A-4147-A177-3AD203B41FA5}">
                      <a16:colId xmlns:a16="http://schemas.microsoft.com/office/drawing/2014/main" val="20000"/>
                    </a:ext>
                  </a:extLst>
                </a:gridCol>
                <a:gridCol w="1303051">
                  <a:extLst>
                    <a:ext uri="{9D8B030D-6E8A-4147-A177-3AD203B41FA5}">
                      <a16:colId xmlns:a16="http://schemas.microsoft.com/office/drawing/2014/main" val="20001"/>
                    </a:ext>
                  </a:extLst>
                </a:gridCol>
                <a:gridCol w="1240095">
                  <a:extLst>
                    <a:ext uri="{9D8B030D-6E8A-4147-A177-3AD203B41FA5}">
                      <a16:colId xmlns:a16="http://schemas.microsoft.com/office/drawing/2014/main" val="20002"/>
                    </a:ext>
                  </a:extLst>
                </a:gridCol>
                <a:gridCol w="1442757">
                  <a:extLst>
                    <a:ext uri="{9D8B030D-6E8A-4147-A177-3AD203B41FA5}">
                      <a16:colId xmlns:a16="http://schemas.microsoft.com/office/drawing/2014/main" val="20003"/>
                    </a:ext>
                  </a:extLst>
                </a:gridCol>
                <a:gridCol w="1037434">
                  <a:extLst>
                    <a:ext uri="{9D8B030D-6E8A-4147-A177-3AD203B41FA5}">
                      <a16:colId xmlns:a16="http://schemas.microsoft.com/office/drawing/2014/main" val="20004"/>
                    </a:ext>
                  </a:extLst>
                </a:gridCol>
                <a:gridCol w="1434113">
                  <a:extLst>
                    <a:ext uri="{9D8B030D-6E8A-4147-A177-3AD203B41FA5}">
                      <a16:colId xmlns:a16="http://schemas.microsoft.com/office/drawing/2014/main" val="20006"/>
                    </a:ext>
                  </a:extLst>
                </a:gridCol>
                <a:gridCol w="1240095">
                  <a:extLst>
                    <a:ext uri="{9D8B030D-6E8A-4147-A177-3AD203B41FA5}">
                      <a16:colId xmlns:a16="http://schemas.microsoft.com/office/drawing/2014/main" val="20005"/>
                    </a:ext>
                  </a:extLst>
                </a:gridCol>
              </a:tblGrid>
              <a:tr h="396302">
                <a:tc>
                  <a:txBody>
                    <a:bodyPr/>
                    <a:lstStyle/>
                    <a:p>
                      <a:pPr algn="ctr"/>
                      <a:r>
                        <a:rPr lang="en-US" sz="2000" b="0" u="none">
                          <a:solidFill>
                            <a:schemeClr val="tx1"/>
                          </a:solidFill>
                          <a:latin typeface="Times New Roman" panose="02020603050405020304" pitchFamily="18" charset="0"/>
                          <a:cs typeface="Times New Roman" panose="02020603050405020304" pitchFamily="18" charset="0"/>
                        </a:rPr>
                        <a:t>Sr.no</a:t>
                      </a:r>
                    </a:p>
                  </a:txBody>
                  <a:tcPr marL="68576" marR="68576" marT="45727" marB="45727"/>
                </a:tc>
                <a:tc>
                  <a:txBody>
                    <a:bodyPr/>
                    <a:lstStyle/>
                    <a:p>
                      <a:pPr algn="ctr"/>
                      <a:r>
                        <a:rPr lang="en-US" sz="2000" b="0" u="none">
                          <a:solidFill>
                            <a:schemeClr val="tx1"/>
                          </a:solidFill>
                          <a:latin typeface="Times New Roman" panose="02020603050405020304" pitchFamily="18" charset="0"/>
                          <a:cs typeface="Times New Roman" panose="02020603050405020304" pitchFamily="18" charset="0"/>
                        </a:rPr>
                        <a:t>Title </a:t>
                      </a:r>
                    </a:p>
                  </a:txBody>
                  <a:tcPr marL="68576" marR="68576" marT="45727" marB="45727"/>
                </a:tc>
                <a:tc>
                  <a:txBody>
                    <a:bodyPr/>
                    <a:lstStyle/>
                    <a:p>
                      <a:pPr algn="ctr"/>
                      <a:r>
                        <a:rPr lang="en-US" sz="2000" b="0" u="none">
                          <a:solidFill>
                            <a:schemeClr val="tx1"/>
                          </a:solidFill>
                          <a:latin typeface="Times New Roman" panose="02020603050405020304" pitchFamily="18" charset="0"/>
                          <a:cs typeface="Times New Roman" panose="02020603050405020304" pitchFamily="18" charset="0"/>
                        </a:rPr>
                        <a:t>Author </a:t>
                      </a:r>
                    </a:p>
                  </a:txBody>
                  <a:tcPr marL="68576" marR="68576" marT="45727" marB="45727"/>
                </a:tc>
                <a:tc>
                  <a:txBody>
                    <a:bodyPr/>
                    <a:lstStyle/>
                    <a:p>
                      <a:pPr algn="ctr"/>
                      <a:r>
                        <a:rPr lang="en-US" sz="2000" b="0" u="none">
                          <a:solidFill>
                            <a:schemeClr val="tx1"/>
                          </a:solidFill>
                          <a:latin typeface="Times New Roman" panose="02020603050405020304" pitchFamily="18" charset="0"/>
                          <a:cs typeface="Times New Roman" panose="02020603050405020304" pitchFamily="18" charset="0"/>
                        </a:rPr>
                        <a:t>Published</a:t>
                      </a:r>
                    </a:p>
                  </a:txBody>
                  <a:tcPr marL="68576" marR="68576" marT="45727" marB="45727"/>
                </a:tc>
                <a:tc>
                  <a:txBody>
                    <a:bodyPr/>
                    <a:lstStyle/>
                    <a:p>
                      <a:pPr algn="ctr"/>
                      <a:r>
                        <a:rPr lang="en-US" sz="2000" b="0" u="none">
                          <a:solidFill>
                            <a:schemeClr val="tx1"/>
                          </a:solidFill>
                          <a:latin typeface="Times New Roman" panose="02020603050405020304" pitchFamily="18" charset="0"/>
                          <a:cs typeface="Times New Roman" panose="02020603050405020304" pitchFamily="18" charset="0"/>
                        </a:rPr>
                        <a:t>Year </a:t>
                      </a:r>
                    </a:p>
                  </a:txBody>
                  <a:tcPr marL="68576" marR="68576" marT="45727" marB="45727"/>
                </a:tc>
                <a:tc>
                  <a:txBody>
                    <a:bodyPr/>
                    <a:lstStyle/>
                    <a:p>
                      <a:pPr algn="ctr"/>
                      <a:r>
                        <a:rPr lang="en-US" sz="2000" b="0" u="none">
                          <a:solidFill>
                            <a:schemeClr val="tx1"/>
                          </a:solidFill>
                          <a:latin typeface="Times New Roman" panose="02020603050405020304" pitchFamily="18" charset="0"/>
                          <a:cs typeface="Times New Roman" panose="02020603050405020304" pitchFamily="18" charset="0"/>
                        </a:rPr>
                        <a:t>Technology</a:t>
                      </a:r>
                    </a:p>
                  </a:txBody>
                  <a:tcPr marL="68576" marR="68576" marT="45727" marB="45727"/>
                </a:tc>
                <a:tc>
                  <a:txBody>
                    <a:bodyPr/>
                    <a:lstStyle/>
                    <a:p>
                      <a:pPr algn="ctr"/>
                      <a:r>
                        <a:rPr lang="en-US" sz="2000" b="0" u="none">
                          <a:solidFill>
                            <a:schemeClr val="tx1"/>
                          </a:solidFill>
                          <a:latin typeface="Times New Roman" panose="02020603050405020304" pitchFamily="18" charset="0"/>
                          <a:cs typeface="Times New Roman" panose="02020603050405020304" pitchFamily="18" charset="0"/>
                        </a:rPr>
                        <a:t>Limitation</a:t>
                      </a:r>
                    </a:p>
                  </a:txBody>
                  <a:tcPr marL="68576" marR="68576" marT="45727" marB="45727"/>
                </a:tc>
                <a:extLst>
                  <a:ext uri="{0D108BD9-81ED-4DB2-BD59-A6C34878D82A}">
                    <a16:rowId xmlns:a16="http://schemas.microsoft.com/office/drawing/2014/main" val="10000"/>
                  </a:ext>
                </a:extLst>
              </a:tr>
              <a:tr h="2137855">
                <a:tc>
                  <a:txBody>
                    <a:bodyPr/>
                    <a:lstStyle/>
                    <a:p>
                      <a:pPr algn="ctr"/>
                      <a:r>
                        <a:rPr lang="en-US" sz="1800" b="0" u="none">
                          <a:solidFill>
                            <a:schemeClr val="tx1"/>
                          </a:solidFill>
                          <a:latin typeface="Times New Roman" panose="02020603050405020304" pitchFamily="18" charset="0"/>
                          <a:cs typeface="Times New Roman" panose="02020603050405020304" pitchFamily="18" charset="0"/>
                        </a:rPr>
                        <a:t>1</a:t>
                      </a:r>
                    </a:p>
                  </a:txBody>
                  <a:tcPr marL="68576" marR="68576" marT="45727" marB="45727"/>
                </a:tc>
                <a:tc>
                  <a:txBody>
                    <a:bodyPr/>
                    <a:lstStyle/>
                    <a:p>
                      <a:pPr algn="ctr"/>
                      <a:r>
                        <a:rPr lang="en-US" sz="1800" b="0" i="0" u="none" kern="1200">
                          <a:solidFill>
                            <a:schemeClr val="dk1"/>
                          </a:solidFill>
                          <a:effectLst/>
                          <a:latin typeface="Times New Roman" panose="02020603050405020304" pitchFamily="18" charset="0"/>
                          <a:ea typeface="+mn-ea"/>
                          <a:cs typeface="Times New Roman" panose="02020603050405020304" pitchFamily="18" charset="0"/>
                        </a:rPr>
                        <a:t> Policies in Multi-echelon Inventory Systems with Inventory-level-dependent Demand Rate</a:t>
                      </a:r>
                    </a:p>
                  </a:txBody>
                  <a:tcPr marL="7144" marR="7144" marT="9527" marB="0"/>
                </a:tc>
                <a:tc>
                  <a:txBody>
                    <a:bodyPr/>
                    <a:lstStyle/>
                    <a:p>
                      <a:pPr algn="ctr"/>
                      <a:r>
                        <a:rPr lang="en-US" sz="1800" b="0" i="0" u="none" strike="noStrike" kern="1200">
                          <a:solidFill>
                            <a:schemeClr val="dk1"/>
                          </a:solidFill>
                          <a:effectLst/>
                          <a:latin typeface="Times New Roman" panose="02020603050405020304" pitchFamily="18" charset="0"/>
                          <a:ea typeface="+mn-ea"/>
                          <a:cs typeface="Times New Roman" panose="02020603050405020304" pitchFamily="18" charset="0"/>
                        </a:rPr>
                        <a:t>Dongyi Ma</a:t>
                      </a:r>
                      <a:endParaRPr lang="en-US" sz="1800" b="0" u="none">
                        <a:solidFill>
                          <a:schemeClr val="tx1"/>
                        </a:solidFill>
                        <a:latin typeface="Times New Roman" panose="02020603050405020304" pitchFamily="18" charset="0"/>
                        <a:cs typeface="Times New Roman" panose="02020603050405020304" pitchFamily="18" charset="0"/>
                      </a:endParaRPr>
                    </a:p>
                  </a:txBody>
                  <a:tcPr marL="68576" marR="68576" marT="45727" marB="4572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u="none" kern="1200">
                          <a:solidFill>
                            <a:schemeClr val="dk1"/>
                          </a:solidFill>
                          <a:effectLst/>
                          <a:latin typeface="Times New Roman" panose="02020603050405020304" pitchFamily="18" charset="0"/>
                          <a:ea typeface="+mn-ea"/>
                          <a:cs typeface="Times New Roman" panose="02020603050405020304" pitchFamily="18" charset="0"/>
                        </a:rPr>
                        <a:t>6th World Congress on Intelligent Control and Automation</a:t>
                      </a:r>
                      <a:endParaRPr lang="en-US" sz="1800" b="0" u="none">
                        <a:solidFill>
                          <a:schemeClr val="tx1"/>
                        </a:solidFill>
                        <a:latin typeface="Times New Roman" panose="02020603050405020304" pitchFamily="18" charset="0"/>
                        <a:cs typeface="Times New Roman" panose="02020603050405020304" pitchFamily="18" charset="0"/>
                      </a:endParaRPr>
                    </a:p>
                  </a:txBody>
                  <a:tcPr marL="68576" marR="68576" marT="45727" marB="4572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u="none">
                          <a:solidFill>
                            <a:schemeClr val="tx1"/>
                          </a:solidFill>
                          <a:latin typeface="Times New Roman" panose="02020603050405020304" pitchFamily="18" charset="0"/>
                          <a:cs typeface="Times New Roman" panose="02020603050405020304" pitchFamily="18" charset="0"/>
                        </a:rPr>
                        <a:t>2019</a:t>
                      </a:r>
                    </a:p>
                  </a:txBody>
                  <a:tcPr marL="68576" marR="68576" marT="45727" marB="4572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b="0" i="0" kern="1200">
                          <a:solidFill>
                            <a:schemeClr val="dk1"/>
                          </a:solidFill>
                          <a:effectLst/>
                          <a:latin typeface="Times New Roman" panose="02020603050405020304" pitchFamily="18" charset="0"/>
                          <a:ea typeface="+mn-ea"/>
                          <a:cs typeface="Times New Roman" panose="02020603050405020304" pitchFamily="18" charset="0"/>
                        </a:rPr>
                        <a:t>swarm optimization algorithm </a:t>
                      </a:r>
                      <a:endParaRPr lang="en-US" sz="1800" b="0" u="none">
                        <a:solidFill>
                          <a:schemeClr val="tx1"/>
                        </a:solidFill>
                        <a:latin typeface="Times New Roman" panose="02020603050405020304" pitchFamily="18" charset="0"/>
                        <a:cs typeface="Times New Roman" panose="02020603050405020304" pitchFamily="18" charset="0"/>
                      </a:endParaRPr>
                    </a:p>
                  </a:txBody>
                  <a:tcPr marL="68576" marR="68576" marT="45727" marB="4572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u="none">
                          <a:solidFill>
                            <a:schemeClr val="tx1"/>
                          </a:solidFill>
                          <a:latin typeface="Times New Roman" panose="02020603050405020304" pitchFamily="18" charset="0"/>
                          <a:cs typeface="Times New Roman" panose="02020603050405020304" pitchFamily="18" charset="0"/>
                        </a:rPr>
                        <a:t>High</a:t>
                      </a:r>
                      <a:r>
                        <a:rPr lang="en-US" sz="1800" b="0" u="none" baseline="0">
                          <a:solidFill>
                            <a:schemeClr val="tx1"/>
                          </a:solidFill>
                          <a:latin typeface="Times New Roman" panose="02020603050405020304" pitchFamily="18" charset="0"/>
                          <a:cs typeface="Times New Roman" panose="02020603050405020304" pitchFamily="18" charset="0"/>
                        </a:rPr>
                        <a:t> </a:t>
                      </a:r>
                      <a:r>
                        <a:rPr lang="en-US" sz="1800" b="0" u="none">
                          <a:solidFill>
                            <a:schemeClr val="tx1"/>
                          </a:solidFill>
                          <a:latin typeface="Times New Roman" panose="02020603050405020304" pitchFamily="18" charset="0"/>
                          <a:cs typeface="Times New Roman" panose="02020603050405020304" pitchFamily="18" charset="0"/>
                        </a:rPr>
                        <a:t>Costing</a:t>
                      </a:r>
                      <a:r>
                        <a:rPr lang="en-US" sz="1800" b="0" u="none" baseline="0">
                          <a:solidFill>
                            <a:schemeClr val="tx1"/>
                          </a:solidFill>
                          <a:latin typeface="Times New Roman" panose="02020603050405020304" pitchFamily="18" charset="0"/>
                          <a:cs typeface="Times New Roman" panose="02020603050405020304" pitchFamily="18" charset="0"/>
                        </a:rPr>
                        <a:t> and not user friendly </a:t>
                      </a:r>
                      <a:endParaRPr lang="en-US" sz="1800" b="0" u="none">
                        <a:solidFill>
                          <a:schemeClr val="tx1"/>
                        </a:solidFill>
                        <a:latin typeface="Times New Roman" panose="02020603050405020304" pitchFamily="18" charset="0"/>
                        <a:cs typeface="Times New Roman" panose="02020603050405020304" pitchFamily="18" charset="0"/>
                      </a:endParaRPr>
                    </a:p>
                  </a:txBody>
                  <a:tcPr marL="68576" marR="68576" marT="45727" marB="45727"/>
                </a:tc>
                <a:extLst>
                  <a:ext uri="{0D108BD9-81ED-4DB2-BD59-A6C34878D82A}">
                    <a16:rowId xmlns:a16="http://schemas.microsoft.com/office/drawing/2014/main" val="10001"/>
                  </a:ext>
                </a:extLst>
              </a:tr>
              <a:tr h="2137855">
                <a:tc>
                  <a:txBody>
                    <a:bodyPr/>
                    <a:lstStyle/>
                    <a:p>
                      <a:pPr algn="ctr"/>
                      <a:r>
                        <a:rPr lang="en-US" sz="1800" b="0" u="none">
                          <a:solidFill>
                            <a:schemeClr val="tx1"/>
                          </a:solidFill>
                          <a:latin typeface="Times New Roman" panose="02020603050405020304" pitchFamily="18" charset="0"/>
                          <a:cs typeface="Times New Roman" panose="02020603050405020304" pitchFamily="18" charset="0"/>
                        </a:rPr>
                        <a:t>2</a:t>
                      </a:r>
                    </a:p>
                  </a:txBody>
                  <a:tcPr marL="68576" marR="68576" marT="45727" marB="45727"/>
                </a:tc>
                <a:tc>
                  <a:txBody>
                    <a:bodyPr/>
                    <a:lstStyle/>
                    <a:p>
                      <a:pPr algn="ctr"/>
                      <a:r>
                        <a:rPr lang="en-US">
                          <a:latin typeface="Times New Roman" panose="02020603050405020304" pitchFamily="18" charset="0"/>
                          <a:cs typeface="Times New Roman" panose="02020603050405020304" pitchFamily="18" charset="0"/>
                        </a:rPr>
                        <a:t>A Secure QR Code System for Sharing Personal Confidential Information</a:t>
                      </a:r>
                      <a:endParaRPr lang="en-US" sz="1800" b="0" i="0" u="none" kern="1200">
                        <a:solidFill>
                          <a:schemeClr val="dk1"/>
                        </a:solidFill>
                        <a:effectLst/>
                        <a:latin typeface="Times New Roman" panose="02020603050405020304" pitchFamily="18" charset="0"/>
                        <a:ea typeface="+mn-ea"/>
                        <a:cs typeface="Times New Roman" panose="02020603050405020304" pitchFamily="18" charset="0"/>
                      </a:endParaRPr>
                    </a:p>
                  </a:txBody>
                  <a:tcPr marL="68576" marR="68576" marT="45727" marB="45727"/>
                </a:tc>
                <a:tc>
                  <a:txBody>
                    <a:bodyPr/>
                    <a:lstStyle/>
                    <a:p>
                      <a:pPr algn="ctr"/>
                      <a:r>
                        <a:rPr lang="en-US">
                          <a:latin typeface="Times New Roman" panose="02020603050405020304" pitchFamily="18" charset="0"/>
                          <a:cs typeface="Times New Roman" panose="02020603050405020304" pitchFamily="18" charset="0"/>
                        </a:rPr>
                        <a:t>Md. </a:t>
                      </a:r>
                      <a:r>
                        <a:rPr lang="en-US" err="1">
                          <a:latin typeface="Times New Roman" panose="02020603050405020304" pitchFamily="18" charset="0"/>
                          <a:cs typeface="Times New Roman" panose="02020603050405020304" pitchFamily="18" charset="0"/>
                        </a:rPr>
                        <a:t>Salahuddin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Ahamed</a:t>
                      </a:r>
                      <a:r>
                        <a:rPr lang="en-US">
                          <a:latin typeface="Times New Roman" panose="02020603050405020304" pitchFamily="18" charset="0"/>
                          <a:cs typeface="Times New Roman" panose="02020603050405020304" pitchFamily="18" charset="0"/>
                        </a:rPr>
                        <a:t>  , </a:t>
                      </a:r>
                      <a:r>
                        <a:rPr lang="en-US" err="1">
                          <a:latin typeface="Times New Roman" panose="02020603050405020304" pitchFamily="18" charset="0"/>
                          <a:cs typeface="Times New Roman" panose="02020603050405020304" pitchFamily="18" charset="0"/>
                        </a:rPr>
                        <a:t>Hossen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Asiful</a:t>
                      </a:r>
                      <a:r>
                        <a:rPr lang="en-US">
                          <a:latin typeface="Times New Roman" panose="02020603050405020304" pitchFamily="18" charset="0"/>
                          <a:cs typeface="Times New Roman" panose="02020603050405020304" pitchFamily="18" charset="0"/>
                        </a:rPr>
                        <a:t> Mustafa, Ph.D.</a:t>
                      </a:r>
                      <a:endParaRPr lang="en-US" sz="1800" b="0" u="none">
                        <a:solidFill>
                          <a:schemeClr val="tx1"/>
                        </a:solidFill>
                        <a:latin typeface="Times New Roman" panose="02020603050405020304" pitchFamily="18" charset="0"/>
                        <a:cs typeface="Times New Roman" panose="02020603050405020304" pitchFamily="18" charset="0"/>
                      </a:endParaRPr>
                    </a:p>
                  </a:txBody>
                  <a:tcPr marL="68576" marR="68576" marT="45727" marB="45727"/>
                </a:tc>
                <a:tc>
                  <a:txBody>
                    <a:bodyPr/>
                    <a:lstStyle/>
                    <a:p>
                      <a:pPr algn="ctr"/>
                      <a:r>
                        <a:rPr lang="en-US">
                          <a:latin typeface="Times New Roman" panose="02020603050405020304" pitchFamily="18" charset="0"/>
                          <a:cs typeface="Times New Roman" panose="02020603050405020304" pitchFamily="18" charset="0"/>
                        </a:rPr>
                        <a:t>International Conference on Computer, Communication, Chemical, Materials</a:t>
                      </a:r>
                      <a:endParaRPr lang="en-US" sz="1800" b="0" u="none">
                        <a:solidFill>
                          <a:schemeClr val="tx1"/>
                        </a:solidFill>
                        <a:latin typeface="Times New Roman" panose="02020603050405020304" pitchFamily="18" charset="0"/>
                        <a:cs typeface="Times New Roman" panose="02020603050405020304" pitchFamily="18" charset="0"/>
                      </a:endParaRPr>
                    </a:p>
                  </a:txBody>
                  <a:tcPr marL="68576" marR="68576" marT="45727" marB="45727"/>
                </a:tc>
                <a:tc>
                  <a:txBody>
                    <a:bodyPr/>
                    <a:lstStyle/>
                    <a:p>
                      <a:pPr algn="ctr"/>
                      <a:r>
                        <a:rPr lang="en-US" sz="1800" b="0" u="none" kern="1200">
                          <a:solidFill>
                            <a:schemeClr val="tx1"/>
                          </a:solidFill>
                          <a:effectLst/>
                          <a:latin typeface="Times New Roman" panose="02020603050405020304" pitchFamily="18" charset="0"/>
                          <a:ea typeface="+mn-ea"/>
                          <a:cs typeface="Times New Roman" panose="02020603050405020304" pitchFamily="18" charset="0"/>
                        </a:rPr>
                        <a:t>2019</a:t>
                      </a:r>
                      <a:endParaRPr lang="en-US" sz="1800" b="0" u="none">
                        <a:solidFill>
                          <a:schemeClr val="tx1"/>
                        </a:solidFill>
                        <a:latin typeface="Times New Roman" panose="02020603050405020304" pitchFamily="18" charset="0"/>
                        <a:cs typeface="Times New Roman" panose="02020603050405020304" pitchFamily="18" charset="0"/>
                      </a:endParaRPr>
                    </a:p>
                  </a:txBody>
                  <a:tcPr marL="68576" marR="68576" marT="45727" marB="45727"/>
                </a:tc>
                <a:tc>
                  <a:txBody>
                    <a:bodyPr/>
                    <a:lstStyle/>
                    <a:p>
                      <a:pPr algn="ctr"/>
                      <a:r>
                        <a:rPr lang="en-US" sz="1800" b="0" u="none">
                          <a:solidFill>
                            <a:schemeClr val="tx1"/>
                          </a:solidFill>
                          <a:latin typeface="Times New Roman" panose="02020603050405020304" pitchFamily="18" charset="0"/>
                          <a:cs typeface="Times New Roman" panose="02020603050405020304" pitchFamily="18" charset="0"/>
                        </a:rPr>
                        <a:t>RSA Algorithm</a:t>
                      </a:r>
                      <a:r>
                        <a:rPr lang="en-US" sz="1800" b="0" u="none" baseline="0">
                          <a:solidFill>
                            <a:schemeClr val="tx1"/>
                          </a:solidFill>
                          <a:latin typeface="Times New Roman" panose="02020603050405020304" pitchFamily="18" charset="0"/>
                          <a:cs typeface="Times New Roman" panose="02020603050405020304" pitchFamily="18" charset="0"/>
                        </a:rPr>
                        <a:t> </a:t>
                      </a:r>
                      <a:endParaRPr lang="en-US" sz="1800" b="0" u="none">
                        <a:solidFill>
                          <a:schemeClr val="tx1"/>
                        </a:solidFill>
                        <a:latin typeface="Times New Roman" panose="02020603050405020304" pitchFamily="18" charset="0"/>
                        <a:cs typeface="Times New Roman" panose="02020603050405020304" pitchFamily="18" charset="0"/>
                      </a:endParaRPr>
                    </a:p>
                  </a:txBody>
                  <a:tcPr marL="68576" marR="68576" marT="45727" marB="45727"/>
                </a:tc>
                <a:tc>
                  <a:txBody>
                    <a:bodyPr/>
                    <a:lstStyle/>
                    <a:p>
                      <a:pPr algn="ctr"/>
                      <a:r>
                        <a:rPr lang="en-US" sz="1800" b="0" u="none">
                          <a:solidFill>
                            <a:schemeClr val="tx1"/>
                          </a:solidFill>
                          <a:latin typeface="Times New Roman" panose="02020603050405020304" pitchFamily="18" charset="0"/>
                          <a:cs typeface="Times New Roman" panose="02020603050405020304" pitchFamily="18" charset="0"/>
                        </a:rPr>
                        <a:t>Low Performance</a:t>
                      </a:r>
                    </a:p>
                  </a:txBody>
                  <a:tcPr marL="68576" marR="68576" marT="45727" marB="45727"/>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D2E50588-1C30-46E6-AB60-E16D6D72C6B9}" type="slidenum">
              <a:rPr lang="en-US" altLang="en-US" smtClean="0"/>
              <a:pPr/>
              <a:t>7</a:t>
            </a:fld>
            <a:endParaRPr lang="en-US" altLang="en-US"/>
          </a:p>
        </p:txBody>
      </p:sp>
      <p:sp>
        <p:nvSpPr>
          <p:cNvPr id="3" name="Footer Placeholder 2">
            <a:extLst>
              <a:ext uri="{FF2B5EF4-FFF2-40B4-BE49-F238E27FC236}">
                <a16:creationId xmlns:a16="http://schemas.microsoft.com/office/drawing/2014/main" id="{CEB491F1-0191-4A7A-B5F5-1AF51E0DFA62}"/>
              </a:ext>
            </a:extLst>
          </p:cNvPr>
          <p:cNvSpPr>
            <a:spLocks noGrp="1"/>
          </p:cNvSpPr>
          <p:nvPr>
            <p:ph type="ftr" sz="quarter" idx="11"/>
          </p:nvPr>
        </p:nvSpPr>
        <p:spPr>
          <a:xfrm>
            <a:off x="2398059" y="6401172"/>
            <a:ext cx="4518211" cy="286684"/>
          </a:xfrm>
        </p:spPr>
        <p:txBody>
          <a:bodyPr/>
          <a:lstStyle/>
          <a:p>
            <a:r>
              <a:rPr lang="en-US">
                <a:latin typeface="Times New Roman"/>
                <a:cs typeface="Times New Roman"/>
              </a:rPr>
              <a:t>Smart System To Manage The Work Center in Company​.</a:t>
            </a:r>
          </a:p>
        </p:txBody>
      </p:sp>
    </p:spTree>
    <p:extLst>
      <p:ext uri="{BB962C8B-B14F-4D97-AF65-F5344CB8AC3E}">
        <p14:creationId xmlns:p14="http://schemas.microsoft.com/office/powerpoint/2010/main" val="1402904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2610971" y="6401173"/>
            <a:ext cx="4619064" cy="320302"/>
          </a:xfrm>
        </p:spPr>
        <p:txBody>
          <a:bodyPr/>
          <a:lstStyle/>
          <a:p>
            <a:pPr>
              <a:defRPr/>
            </a:pPr>
            <a:r>
              <a:rPr lang="en-US" altLang="en-US">
                <a:latin typeface="Times New Roman"/>
                <a:cs typeface="Times New Roman"/>
              </a:rPr>
              <a:t>Smart System To Manage The Work Center in Company​.</a:t>
            </a:r>
          </a:p>
        </p:txBody>
      </p:sp>
      <p:sp>
        <p:nvSpPr>
          <p:cNvPr id="4" name="Slide Number Placeholder 3"/>
          <p:cNvSpPr>
            <a:spLocks noGrp="1"/>
          </p:cNvSpPr>
          <p:nvPr>
            <p:ph type="sldNum" sz="quarter" idx="12"/>
          </p:nvPr>
        </p:nvSpPr>
        <p:spPr/>
        <p:txBody>
          <a:bodyPr/>
          <a:lstStyle/>
          <a:p>
            <a:fld id="{6D26E08B-9ECE-481B-91B3-D4BAD0762E92}" type="slidenum">
              <a:rPr lang="en-US" altLang="en-US" smtClean="0"/>
              <a:pPr/>
              <a:t>8</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3297580669"/>
              </p:ext>
            </p:extLst>
          </p:nvPr>
        </p:nvGraphicFramePr>
        <p:xfrm>
          <a:off x="145676" y="224118"/>
          <a:ext cx="8792797" cy="6139072"/>
        </p:xfrm>
        <a:graphic>
          <a:graphicData uri="http://schemas.openxmlformats.org/drawingml/2006/table">
            <a:tbl>
              <a:tblPr firstRow="1" bandRow="1">
                <a:tableStyleId>{5C22544A-7EE6-4342-B048-85BDC9FD1C3A}</a:tableStyleId>
              </a:tblPr>
              <a:tblGrid>
                <a:gridCol w="1008529">
                  <a:extLst>
                    <a:ext uri="{9D8B030D-6E8A-4147-A177-3AD203B41FA5}">
                      <a16:colId xmlns:a16="http://schemas.microsoft.com/office/drawing/2014/main" val="20000"/>
                    </a:ext>
                  </a:extLst>
                </a:gridCol>
                <a:gridCol w="1950689">
                  <a:extLst>
                    <a:ext uri="{9D8B030D-6E8A-4147-A177-3AD203B41FA5}">
                      <a16:colId xmlns:a16="http://schemas.microsoft.com/office/drawing/2014/main" val="20001"/>
                    </a:ext>
                  </a:extLst>
                </a:gridCol>
                <a:gridCol w="980762">
                  <a:extLst>
                    <a:ext uri="{9D8B030D-6E8A-4147-A177-3AD203B41FA5}">
                      <a16:colId xmlns:a16="http://schemas.microsoft.com/office/drawing/2014/main" val="20002"/>
                    </a:ext>
                  </a:extLst>
                </a:gridCol>
                <a:gridCol w="1736910">
                  <a:extLst>
                    <a:ext uri="{9D8B030D-6E8A-4147-A177-3AD203B41FA5}">
                      <a16:colId xmlns:a16="http://schemas.microsoft.com/office/drawing/2014/main" val="20003"/>
                    </a:ext>
                  </a:extLst>
                </a:gridCol>
                <a:gridCol w="882460">
                  <a:extLst>
                    <a:ext uri="{9D8B030D-6E8A-4147-A177-3AD203B41FA5}">
                      <a16:colId xmlns:a16="http://schemas.microsoft.com/office/drawing/2014/main" val="20004"/>
                    </a:ext>
                  </a:extLst>
                </a:gridCol>
                <a:gridCol w="1004792">
                  <a:extLst>
                    <a:ext uri="{9D8B030D-6E8A-4147-A177-3AD203B41FA5}">
                      <a16:colId xmlns:a16="http://schemas.microsoft.com/office/drawing/2014/main" val="20005"/>
                    </a:ext>
                  </a:extLst>
                </a:gridCol>
                <a:gridCol w="1228655">
                  <a:extLst>
                    <a:ext uri="{9D8B030D-6E8A-4147-A177-3AD203B41FA5}">
                      <a16:colId xmlns:a16="http://schemas.microsoft.com/office/drawing/2014/main" val="20006"/>
                    </a:ext>
                  </a:extLst>
                </a:gridCol>
              </a:tblGrid>
              <a:tr h="629400">
                <a:tc>
                  <a:txBody>
                    <a:bodyPr/>
                    <a:lstStyle/>
                    <a:p>
                      <a:pPr algn="ctr"/>
                      <a:r>
                        <a:rPr lang="en-US" sz="2000" b="0" u="none">
                          <a:solidFill>
                            <a:schemeClr val="tx1"/>
                          </a:solidFill>
                          <a:latin typeface="Times New Roman"/>
                          <a:cs typeface="Times New Roman"/>
                        </a:rPr>
                        <a:t>Sr.no</a:t>
                      </a:r>
                    </a:p>
                  </a:txBody>
                  <a:tcPr marL="68576" marR="68576" marT="45727" marB="45727"/>
                </a:tc>
                <a:tc>
                  <a:txBody>
                    <a:bodyPr/>
                    <a:lstStyle/>
                    <a:p>
                      <a:pPr algn="ctr"/>
                      <a:r>
                        <a:rPr lang="en-US" sz="2000" b="0" u="none">
                          <a:solidFill>
                            <a:schemeClr val="tx1"/>
                          </a:solidFill>
                          <a:latin typeface="Times New Roman"/>
                          <a:cs typeface="Times New Roman"/>
                        </a:rPr>
                        <a:t>Title </a:t>
                      </a:r>
                    </a:p>
                  </a:txBody>
                  <a:tcPr marL="68576" marR="68576" marT="45727" marB="45727"/>
                </a:tc>
                <a:tc>
                  <a:txBody>
                    <a:bodyPr/>
                    <a:lstStyle/>
                    <a:p>
                      <a:pPr algn="ctr"/>
                      <a:r>
                        <a:rPr lang="en-US" sz="2000" b="0" u="none">
                          <a:solidFill>
                            <a:schemeClr val="tx1"/>
                          </a:solidFill>
                          <a:latin typeface="Times New Roman"/>
                          <a:cs typeface="Times New Roman"/>
                        </a:rPr>
                        <a:t>Author </a:t>
                      </a:r>
                    </a:p>
                  </a:txBody>
                  <a:tcPr marL="68576" marR="68576" marT="45727" marB="45727"/>
                </a:tc>
                <a:tc>
                  <a:txBody>
                    <a:bodyPr/>
                    <a:lstStyle/>
                    <a:p>
                      <a:pPr algn="ctr"/>
                      <a:r>
                        <a:rPr lang="en-US" sz="2000" b="0" u="none">
                          <a:solidFill>
                            <a:schemeClr val="tx1"/>
                          </a:solidFill>
                          <a:latin typeface="Times New Roman"/>
                          <a:cs typeface="Times New Roman"/>
                        </a:rPr>
                        <a:t>Published</a:t>
                      </a:r>
                    </a:p>
                  </a:txBody>
                  <a:tcPr marL="68576" marR="68576" marT="45727" marB="45727"/>
                </a:tc>
                <a:tc>
                  <a:txBody>
                    <a:bodyPr/>
                    <a:lstStyle/>
                    <a:p>
                      <a:pPr algn="ctr"/>
                      <a:r>
                        <a:rPr lang="en-US" sz="2000" b="0" u="none">
                          <a:solidFill>
                            <a:schemeClr val="tx1"/>
                          </a:solidFill>
                          <a:latin typeface="Times New Roman"/>
                          <a:cs typeface="Times New Roman"/>
                        </a:rPr>
                        <a:t>Year </a:t>
                      </a:r>
                    </a:p>
                  </a:txBody>
                  <a:tcPr marL="68576" marR="68576" marT="45727" marB="45727"/>
                </a:tc>
                <a:tc>
                  <a:txBody>
                    <a:bodyPr/>
                    <a:lstStyle/>
                    <a:p>
                      <a:pPr algn="ctr"/>
                      <a:r>
                        <a:rPr lang="en-US" sz="2000" b="0" u="none">
                          <a:solidFill>
                            <a:schemeClr val="tx1"/>
                          </a:solidFill>
                          <a:latin typeface="Times New Roman"/>
                          <a:cs typeface="Times New Roman"/>
                        </a:rPr>
                        <a:t>Technology</a:t>
                      </a:r>
                    </a:p>
                  </a:txBody>
                  <a:tcPr marL="68576" marR="68576" marT="45727" marB="45727"/>
                </a:tc>
                <a:tc>
                  <a:txBody>
                    <a:bodyPr/>
                    <a:lstStyle/>
                    <a:p>
                      <a:pPr algn="ctr"/>
                      <a:r>
                        <a:rPr lang="en-US" sz="2000" b="0" u="none">
                          <a:solidFill>
                            <a:schemeClr val="tx1"/>
                          </a:solidFill>
                          <a:latin typeface="Times New Roman"/>
                          <a:cs typeface="Times New Roman"/>
                        </a:rPr>
                        <a:t>Limitation</a:t>
                      </a:r>
                    </a:p>
                  </a:txBody>
                  <a:tcPr marL="68576" marR="68576" marT="45727" marB="45727"/>
                </a:tc>
                <a:extLst>
                  <a:ext uri="{0D108BD9-81ED-4DB2-BD59-A6C34878D82A}">
                    <a16:rowId xmlns:a16="http://schemas.microsoft.com/office/drawing/2014/main" val="10000"/>
                  </a:ext>
                </a:extLst>
              </a:tr>
              <a:tr h="2844893">
                <a:tc>
                  <a:txBody>
                    <a:bodyPr/>
                    <a:lstStyle/>
                    <a:p>
                      <a:pPr algn="ctr"/>
                      <a:r>
                        <a:rPr lang="en-US" sz="1800" b="0" u="none">
                          <a:solidFill>
                            <a:schemeClr val="tx1"/>
                          </a:solidFill>
                          <a:latin typeface="Times New Roman" panose="02020603050405020304" pitchFamily="18" charset="0"/>
                          <a:cs typeface="Times New Roman" panose="02020603050405020304" pitchFamily="18" charset="0"/>
                        </a:rPr>
                        <a:t>3</a:t>
                      </a:r>
                    </a:p>
                  </a:txBody>
                  <a:tcPr marL="68576" marR="68576" marT="45727" marB="4572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atin typeface="Times New Roman" panose="02020603050405020304" pitchFamily="18" charset="0"/>
                          <a:cs typeface="Times New Roman" panose="02020603050405020304" pitchFamily="18" charset="0"/>
                        </a:rPr>
                        <a:t>Design and Implementation of an Efficient Elliptic Curve Digital Signature Algorithm (ECDSA)</a:t>
                      </a:r>
                      <a:endParaRPr lang="en-US" sz="1800" b="0" i="0" u="none" kern="1200">
                        <a:solidFill>
                          <a:schemeClr val="dk1"/>
                        </a:solidFill>
                        <a:effectLst/>
                        <a:latin typeface="Times New Roman" panose="02020603050405020304" pitchFamily="18" charset="0"/>
                        <a:ea typeface="+mn-ea"/>
                        <a:cs typeface="Times New Roman" panose="02020603050405020304" pitchFamily="18" charset="0"/>
                      </a:endParaRPr>
                    </a:p>
                  </a:txBody>
                  <a:tcPr marL="7144" marR="7144" marT="9527" marB="0"/>
                </a:tc>
                <a:tc>
                  <a:txBody>
                    <a:bodyPr/>
                    <a:lstStyle/>
                    <a:p>
                      <a:pPr algn="ctr"/>
                      <a:r>
                        <a:rPr lang="en-US" err="1">
                          <a:latin typeface="Times New Roman" panose="02020603050405020304" pitchFamily="18" charset="0"/>
                          <a:cs typeface="Times New Roman" panose="02020603050405020304" pitchFamily="18" charset="0"/>
                        </a:rPr>
                        <a:t>Yasin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Genç</a:t>
                      </a:r>
                      <a:r>
                        <a:rPr lang="en-US">
                          <a:latin typeface="Times New Roman" panose="02020603050405020304" pitchFamily="18" charset="0"/>
                          <a:cs typeface="Times New Roman" panose="02020603050405020304" pitchFamily="18" charset="0"/>
                        </a:rPr>
                        <a:t> , </a:t>
                      </a:r>
                      <a:r>
                        <a:rPr lang="en-US" err="1">
                          <a:latin typeface="Times New Roman" panose="02020603050405020304" pitchFamily="18" charset="0"/>
                          <a:cs typeface="Times New Roman" panose="02020603050405020304" pitchFamily="18" charset="0"/>
                        </a:rPr>
                        <a:t>Erkan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Afacan</a:t>
                      </a:r>
                      <a:endParaRPr lang="en-US" sz="1800" b="0" u="none">
                        <a:solidFill>
                          <a:schemeClr val="tx1"/>
                        </a:solidFill>
                        <a:latin typeface="Times New Roman" panose="02020603050405020304" pitchFamily="18" charset="0"/>
                        <a:cs typeface="Times New Roman" panose="02020603050405020304" pitchFamily="18" charset="0"/>
                      </a:endParaRPr>
                    </a:p>
                  </a:txBody>
                  <a:tcPr marL="68576" marR="68576" marT="45727" marB="4572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atin typeface="Times New Roman" panose="02020603050405020304" pitchFamily="18" charset="0"/>
                          <a:cs typeface="Times New Roman" panose="02020603050405020304" pitchFamily="18" charset="0"/>
                        </a:rPr>
                        <a:t>21 IEEE International IOT, Electronics and Mechatronics Conference (IEMTRONICS) | 978-1)</a:t>
                      </a:r>
                      <a:endParaRPr lang="en-US" sz="1800" b="0" u="none">
                        <a:solidFill>
                          <a:schemeClr val="tx1"/>
                        </a:solidFill>
                        <a:latin typeface="Times New Roman" panose="02020603050405020304" pitchFamily="18" charset="0"/>
                        <a:cs typeface="Times New Roman" panose="02020603050405020304" pitchFamily="18" charset="0"/>
                      </a:endParaRPr>
                    </a:p>
                  </a:txBody>
                  <a:tcPr marL="68576" marR="68576" marT="45727" marB="4572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u="none">
                          <a:solidFill>
                            <a:schemeClr val="tx1"/>
                          </a:solidFill>
                          <a:latin typeface="Times New Roman" panose="02020603050405020304" pitchFamily="18" charset="0"/>
                          <a:cs typeface="Times New Roman" panose="02020603050405020304" pitchFamily="18" charset="0"/>
                        </a:rPr>
                        <a:t>2020</a:t>
                      </a:r>
                    </a:p>
                  </a:txBody>
                  <a:tcPr marL="68576" marR="68576" marT="45727" marB="4572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b="0" i="0" kern="1200">
                          <a:solidFill>
                            <a:schemeClr val="dk1"/>
                          </a:solidFill>
                          <a:effectLst/>
                          <a:latin typeface="Times New Roman" panose="02020603050405020304" pitchFamily="18" charset="0"/>
                          <a:ea typeface="+mn-ea"/>
                          <a:cs typeface="Times New Roman" panose="02020603050405020304" pitchFamily="18" charset="0"/>
                        </a:rPr>
                        <a:t>ECDSA</a:t>
                      </a:r>
                      <a:endParaRPr lang="en-US" sz="1800" b="0" u="none">
                        <a:solidFill>
                          <a:schemeClr val="tx1"/>
                        </a:solidFill>
                        <a:latin typeface="Times New Roman" panose="02020603050405020304" pitchFamily="18" charset="0"/>
                        <a:cs typeface="Times New Roman" panose="02020603050405020304" pitchFamily="18" charset="0"/>
                      </a:endParaRPr>
                    </a:p>
                  </a:txBody>
                  <a:tcPr marL="68576" marR="68576" marT="45727" marB="45727"/>
                </a:tc>
                <a:tc>
                  <a:txBody>
                    <a:bodyPr/>
                    <a:lstStyle/>
                    <a:p>
                      <a:pPr marL="0" marR="0" indent="0" algn="ctr" rtl="0" eaLnBrk="1" fontAlgn="auto" latinLnBrk="0" hangingPunct="1">
                        <a:lnSpc>
                          <a:spcPct val="100000"/>
                        </a:lnSpc>
                        <a:spcBef>
                          <a:spcPts val="0"/>
                        </a:spcBef>
                        <a:spcAft>
                          <a:spcPts val="0"/>
                        </a:spcAft>
                        <a:buClrTx/>
                        <a:buSzTx/>
                        <a:buFontTx/>
                        <a:buNone/>
                      </a:pPr>
                      <a:r>
                        <a:rPr lang="en-US" sz="1800" b="0" u="none">
                          <a:solidFill>
                            <a:schemeClr val="tx1"/>
                          </a:solidFill>
                          <a:latin typeface="Times New Roman" panose="02020603050405020304" pitchFamily="18" charset="0"/>
                          <a:cs typeface="Times New Roman" panose="02020603050405020304" pitchFamily="18" charset="0"/>
                        </a:rPr>
                        <a:t>Complex</a:t>
                      </a:r>
                      <a:r>
                        <a:rPr lang="en-US" sz="1800" b="0" u="none" baseline="0">
                          <a:solidFill>
                            <a:schemeClr val="tx1"/>
                          </a:solidFill>
                          <a:latin typeface="Times New Roman" panose="02020603050405020304" pitchFamily="18" charset="0"/>
                          <a:cs typeface="Times New Roman" panose="02020603050405020304" pitchFamily="18" charset="0"/>
                        </a:rPr>
                        <a:t> </a:t>
                      </a:r>
                      <a:endParaRPr lang="en-US" sz="1800" b="0" u="none">
                        <a:solidFill>
                          <a:schemeClr val="tx1"/>
                        </a:solidFill>
                        <a:latin typeface="Times New Roman" panose="02020603050405020304" pitchFamily="18" charset="0"/>
                        <a:cs typeface="Times New Roman" panose="02020603050405020304" pitchFamily="18" charset="0"/>
                      </a:endParaRPr>
                    </a:p>
                  </a:txBody>
                  <a:tcPr marL="68576" marR="68576" marT="45727" marB="45727"/>
                </a:tc>
                <a:extLst>
                  <a:ext uri="{0D108BD9-81ED-4DB2-BD59-A6C34878D82A}">
                    <a16:rowId xmlns:a16="http://schemas.microsoft.com/office/drawing/2014/main" val="10001"/>
                  </a:ext>
                </a:extLst>
              </a:tr>
              <a:tr h="2593125">
                <a:tc>
                  <a:txBody>
                    <a:bodyPr/>
                    <a:lstStyle/>
                    <a:p>
                      <a:pPr algn="ctr"/>
                      <a:r>
                        <a:rPr lang="en-US" sz="1800" b="0" u="none">
                          <a:solidFill>
                            <a:schemeClr val="tx1"/>
                          </a:solidFill>
                          <a:latin typeface="Times New Roman" panose="02020603050405020304" pitchFamily="18" charset="0"/>
                          <a:cs typeface="Times New Roman" panose="02020603050405020304" pitchFamily="18" charset="0"/>
                        </a:rPr>
                        <a:t>4</a:t>
                      </a:r>
                    </a:p>
                  </a:txBody>
                  <a:tcPr marL="68576" marR="68576" marT="45727" marB="45727"/>
                </a:tc>
                <a:tc>
                  <a:txBody>
                    <a:bodyPr/>
                    <a:lstStyle/>
                    <a:p>
                      <a:r>
                        <a:rPr lang="en-US" sz="1800">
                          <a:latin typeface="Times New Roman" panose="02020603050405020304" pitchFamily="18" charset="0"/>
                          <a:cs typeface="Times New Roman" panose="02020603050405020304" pitchFamily="18" charset="0"/>
                        </a:rPr>
                        <a:t>A SECURE IMAGE STEGANOGRAPHY USING IMPROVED LSB</a:t>
                      </a:r>
                      <a:endParaRPr kumimoji="0" lang="en-US" sz="1800" b="0" i="0" kern="1200">
                        <a:solidFill>
                          <a:schemeClr val="dk1"/>
                        </a:solidFill>
                        <a:effectLst/>
                        <a:latin typeface="Times New Roman" panose="02020603050405020304" pitchFamily="18" charset="0"/>
                        <a:ea typeface="+mn-ea"/>
                        <a:cs typeface="Times New Roman" panose="02020603050405020304" pitchFamily="18" charset="0"/>
                      </a:endParaRPr>
                    </a:p>
                  </a:txBody>
                  <a:tcPr marL="68576" marR="68576" marT="45727" marB="45727"/>
                </a:tc>
                <a:tc>
                  <a:txBody>
                    <a:bodyPr/>
                    <a:lstStyle/>
                    <a:p>
                      <a:pPr algn="ctr"/>
                      <a:r>
                        <a:rPr lang="en-US" sz="1800" err="1">
                          <a:latin typeface="Times New Roman" panose="02020603050405020304" pitchFamily="18" charset="0"/>
                          <a:cs typeface="Times New Roman" panose="02020603050405020304" pitchFamily="18" charset="0"/>
                        </a:rPr>
                        <a:t>Lasya</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Voleti</a:t>
                      </a:r>
                      <a:r>
                        <a:rPr lang="en-US" sz="1800">
                          <a:latin typeface="Times New Roman" panose="02020603050405020304" pitchFamily="18" charset="0"/>
                          <a:cs typeface="Times New Roman" panose="02020603050405020304" pitchFamily="18" charset="0"/>
                        </a:rPr>
                        <a:t> 1 , </a:t>
                      </a:r>
                      <a:r>
                        <a:rPr lang="en-US" sz="1800" err="1">
                          <a:latin typeface="Times New Roman" panose="02020603050405020304" pitchFamily="18" charset="0"/>
                          <a:cs typeface="Times New Roman" panose="02020603050405020304" pitchFamily="18" charset="0"/>
                        </a:rPr>
                        <a:t>Balajee</a:t>
                      </a:r>
                      <a:r>
                        <a:rPr lang="en-US" sz="1800">
                          <a:latin typeface="Times New Roman" panose="02020603050405020304" pitchFamily="18" charset="0"/>
                          <a:cs typeface="Times New Roman" panose="02020603050405020304" pitchFamily="18" charset="0"/>
                        </a:rPr>
                        <a:t> R M 2 , Siva </a:t>
                      </a:r>
                      <a:r>
                        <a:rPr lang="en-US" sz="1800" err="1">
                          <a:latin typeface="Times New Roman" panose="02020603050405020304" pitchFamily="18" charset="0"/>
                          <a:cs typeface="Times New Roman" panose="02020603050405020304" pitchFamily="18" charset="0"/>
                        </a:rPr>
                        <a:t>Koteswararao</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Vallep</a:t>
                      </a:r>
                      <a:endParaRPr lang="en-US" sz="1800" b="0" u="none">
                        <a:solidFill>
                          <a:schemeClr val="tx1"/>
                        </a:solidFill>
                        <a:latin typeface="Times New Roman" panose="02020603050405020304" pitchFamily="18" charset="0"/>
                        <a:cs typeface="Times New Roman" panose="02020603050405020304" pitchFamily="18" charset="0"/>
                      </a:endParaRPr>
                    </a:p>
                  </a:txBody>
                  <a:tcPr marL="68576" marR="68576" marT="45727" marB="45727"/>
                </a:tc>
                <a:tc>
                  <a:txBody>
                    <a:bodyPr/>
                    <a:lstStyle/>
                    <a:p>
                      <a:pPr algn="ctr"/>
                      <a:r>
                        <a:rPr lang="en-US" sz="1800">
                          <a:latin typeface="Times New Roman" panose="02020603050405020304" pitchFamily="18" charset="0"/>
                          <a:cs typeface="Times New Roman" panose="02020603050405020304" pitchFamily="18" charset="0"/>
                        </a:rPr>
                        <a:t>Proceedings of the International Conference on Artificial Intelligence and Smart Systems</a:t>
                      </a:r>
                      <a:endParaRPr lang="en-US" sz="1800" b="0" u="none">
                        <a:solidFill>
                          <a:schemeClr val="tx1"/>
                        </a:solidFill>
                        <a:latin typeface="Times New Roman" panose="02020603050405020304" pitchFamily="18" charset="0"/>
                        <a:cs typeface="Times New Roman" panose="02020603050405020304" pitchFamily="18" charset="0"/>
                      </a:endParaRPr>
                    </a:p>
                  </a:txBody>
                  <a:tcPr marL="68576" marR="68576" marT="45727" marB="45727"/>
                </a:tc>
                <a:tc>
                  <a:txBody>
                    <a:bodyPr/>
                    <a:lstStyle/>
                    <a:p>
                      <a:pPr algn="ctr"/>
                      <a:r>
                        <a:rPr lang="en-US" sz="1800" b="0" u="none" kern="1200">
                          <a:solidFill>
                            <a:schemeClr val="tx1"/>
                          </a:solidFill>
                          <a:effectLst/>
                          <a:latin typeface="Times New Roman" panose="02020603050405020304" pitchFamily="18" charset="0"/>
                          <a:ea typeface="+mn-ea"/>
                          <a:cs typeface="Times New Roman" panose="02020603050405020304" pitchFamily="18" charset="0"/>
                        </a:rPr>
                        <a:t>2021</a:t>
                      </a:r>
                      <a:endParaRPr lang="en-US" sz="1800" b="0" u="none">
                        <a:solidFill>
                          <a:schemeClr val="tx1"/>
                        </a:solidFill>
                        <a:latin typeface="Times New Roman" panose="02020603050405020304" pitchFamily="18" charset="0"/>
                        <a:cs typeface="Times New Roman" panose="02020603050405020304" pitchFamily="18" charset="0"/>
                      </a:endParaRPr>
                    </a:p>
                  </a:txBody>
                  <a:tcPr marL="68576" marR="68576" marT="45727" marB="45727"/>
                </a:tc>
                <a:tc>
                  <a:txBody>
                    <a:bodyPr/>
                    <a:lstStyle/>
                    <a:p>
                      <a:pPr algn="ctr"/>
                      <a:r>
                        <a:rPr kumimoji="0" lang="en-US" sz="1800" b="0" i="0" kern="1200">
                          <a:solidFill>
                            <a:schemeClr val="dk1"/>
                          </a:solidFill>
                          <a:effectLst/>
                          <a:latin typeface="Times New Roman" panose="02020603050405020304" pitchFamily="18" charset="0"/>
                          <a:ea typeface="+mn-ea"/>
                          <a:cs typeface="Times New Roman" panose="02020603050405020304" pitchFamily="18" charset="0"/>
                        </a:rPr>
                        <a:t>LSB </a:t>
                      </a:r>
                      <a:endParaRPr lang="en-US" sz="1800" b="0" u="none">
                        <a:solidFill>
                          <a:schemeClr val="tx1"/>
                        </a:solidFill>
                        <a:latin typeface="Times New Roman" panose="02020603050405020304" pitchFamily="18" charset="0"/>
                        <a:cs typeface="Times New Roman" panose="02020603050405020304" pitchFamily="18" charset="0"/>
                      </a:endParaRPr>
                    </a:p>
                  </a:txBody>
                  <a:tcPr marL="68576" marR="68576" marT="45727" marB="45727"/>
                </a:tc>
                <a:tc>
                  <a:txBody>
                    <a:bodyPr/>
                    <a:lstStyle/>
                    <a:p>
                      <a:pPr algn="ctr"/>
                      <a:r>
                        <a:rPr lang="en-US" sz="1800" b="0" u="none">
                          <a:solidFill>
                            <a:schemeClr val="tx1"/>
                          </a:solidFill>
                          <a:latin typeface="Times New Roman" panose="02020603050405020304" pitchFamily="18" charset="0"/>
                          <a:cs typeface="Times New Roman" panose="02020603050405020304" pitchFamily="18" charset="0"/>
                        </a:rPr>
                        <a:t>Just</a:t>
                      </a:r>
                      <a:r>
                        <a:rPr lang="en-US" sz="1800" b="0" u="none" baseline="0">
                          <a:solidFill>
                            <a:schemeClr val="tx1"/>
                          </a:solidFill>
                          <a:latin typeface="Times New Roman" panose="02020603050405020304" pitchFamily="18" charset="0"/>
                          <a:cs typeface="Times New Roman" panose="02020603050405020304" pitchFamily="18" charset="0"/>
                        </a:rPr>
                        <a:t> a theory </a:t>
                      </a:r>
                      <a:endParaRPr lang="en-US" sz="1800" b="0" u="none">
                        <a:solidFill>
                          <a:schemeClr val="tx1"/>
                        </a:solidFill>
                        <a:latin typeface="Times New Roman" panose="02020603050405020304" pitchFamily="18" charset="0"/>
                        <a:cs typeface="Times New Roman" panose="02020603050405020304" pitchFamily="18" charset="0"/>
                      </a:endParaRPr>
                    </a:p>
                  </a:txBody>
                  <a:tcPr marL="68576" marR="68576" marT="45727" marB="4572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04438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z="3600" b="1">
                <a:latin typeface="Times New Roman"/>
                <a:cs typeface="Times New Roman"/>
              </a:rPr>
              <a:t>          Comparison of algorithm</a:t>
            </a:r>
            <a:endParaRPr lang="en-US" sz="3600" b="1">
              <a:latin typeface="Times New Roman"/>
              <a:ea typeface="+mj-lt"/>
              <a:cs typeface="Times New Roman"/>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79124233"/>
              </p:ext>
            </p:extLst>
          </p:nvPr>
        </p:nvGraphicFramePr>
        <p:xfrm>
          <a:off x="228600" y="1491615"/>
          <a:ext cx="8229600" cy="466852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a:txBody>
                    <a:bodyPr/>
                    <a:lstStyle/>
                    <a:p>
                      <a:r>
                        <a:rPr lang="en-US" err="1"/>
                        <a:t>Sr.No</a:t>
                      </a:r>
                      <a:endParaRPr lang="en-US"/>
                    </a:p>
                  </a:txBody>
                  <a:tcPr/>
                </a:tc>
                <a:tc>
                  <a:txBody>
                    <a:bodyPr/>
                    <a:lstStyle/>
                    <a:p>
                      <a:r>
                        <a:rPr lang="en-US"/>
                        <a:t>RSA Algorithm</a:t>
                      </a:r>
                    </a:p>
                  </a:txBody>
                  <a:tcPr/>
                </a:tc>
                <a:tc>
                  <a:txBody>
                    <a:bodyPr/>
                    <a:lstStyle/>
                    <a:p>
                      <a:r>
                        <a:rPr lang="en-US"/>
                        <a:t>ESDSA</a:t>
                      </a:r>
                      <a:r>
                        <a:rPr lang="en-US" baseline="0"/>
                        <a:t> Algorithm</a:t>
                      </a:r>
                      <a:endParaRPr lang="en-US"/>
                    </a:p>
                  </a:txBody>
                  <a:tcPr/>
                </a:tc>
                <a:tc>
                  <a:txBody>
                    <a:bodyPr/>
                    <a:lstStyle/>
                    <a:p>
                      <a:r>
                        <a:rPr lang="en-US"/>
                        <a:t>LSB Algorithm</a:t>
                      </a:r>
                    </a:p>
                  </a:txBody>
                  <a:tcPr/>
                </a:tc>
                <a:extLst>
                  <a:ext uri="{0D108BD9-81ED-4DB2-BD59-A6C34878D82A}">
                    <a16:rowId xmlns:a16="http://schemas.microsoft.com/office/drawing/2014/main" val="10000"/>
                  </a:ext>
                </a:extLst>
              </a:tr>
              <a:tr h="370840">
                <a:tc>
                  <a:txBody>
                    <a:bodyPr/>
                    <a:lstStyle/>
                    <a:p>
                      <a:r>
                        <a:rPr lang="en-US"/>
                        <a:t>1</a:t>
                      </a:r>
                    </a:p>
                  </a:txBody>
                  <a:tcPr/>
                </a:tc>
                <a:tc>
                  <a:txBody>
                    <a:bodyPr/>
                    <a:lstStyle/>
                    <a:p>
                      <a:r>
                        <a:rPr lang="en-US"/>
                        <a:t>Encryption</a:t>
                      </a:r>
                      <a:r>
                        <a:rPr lang="en-US" baseline="0"/>
                        <a:t> , </a:t>
                      </a:r>
                      <a:r>
                        <a:rPr lang="en-US" baseline="0" err="1"/>
                        <a:t>Qr</a:t>
                      </a:r>
                      <a:r>
                        <a:rPr lang="en-US" baseline="0"/>
                        <a:t> code Generation and Scanning </a:t>
                      </a:r>
                      <a:endParaRPr lang="en-US"/>
                    </a:p>
                  </a:txBody>
                  <a:tcPr/>
                </a:tc>
                <a:tc>
                  <a:txBody>
                    <a:bodyPr/>
                    <a:lstStyle/>
                    <a:p>
                      <a:r>
                        <a:rPr lang="en-US" err="1"/>
                        <a:t>Qr</a:t>
                      </a:r>
                      <a:r>
                        <a:rPr lang="en-US"/>
                        <a:t> code generation , Digital Signature</a:t>
                      </a:r>
                      <a:r>
                        <a:rPr lang="en-US" baseline="0"/>
                        <a:t> </a:t>
                      </a:r>
                      <a:endParaRPr lang="en-US"/>
                    </a:p>
                  </a:txBody>
                  <a:tcPr/>
                </a:tc>
                <a:tc>
                  <a:txBody>
                    <a:bodyPr/>
                    <a:lstStyle/>
                    <a:p>
                      <a:r>
                        <a:rPr lang="en-US" err="1"/>
                        <a:t>Qr</a:t>
                      </a:r>
                      <a:r>
                        <a:rPr lang="en-US"/>
                        <a:t> code</a:t>
                      </a:r>
                      <a:r>
                        <a:rPr lang="en-US" baseline="0"/>
                        <a:t> generation</a:t>
                      </a:r>
                      <a:endParaRPr lang="en-US"/>
                    </a:p>
                  </a:txBody>
                  <a:tcPr/>
                </a:tc>
                <a:extLst>
                  <a:ext uri="{0D108BD9-81ED-4DB2-BD59-A6C34878D82A}">
                    <a16:rowId xmlns:a16="http://schemas.microsoft.com/office/drawing/2014/main" val="10001"/>
                  </a:ext>
                </a:extLst>
              </a:tr>
              <a:tr h="370840">
                <a:tc>
                  <a:txBody>
                    <a:bodyPr/>
                    <a:lstStyle/>
                    <a:p>
                      <a:r>
                        <a:rPr lang="en-US"/>
                        <a:t>2</a:t>
                      </a:r>
                    </a:p>
                  </a:txBody>
                  <a:tcPr/>
                </a:tc>
                <a:tc>
                  <a:txBody>
                    <a:bodyPr/>
                    <a:lstStyle/>
                    <a:p>
                      <a:r>
                        <a:rPr kumimoji="0" lang="en-US" b="0" i="0" kern="1200">
                          <a:solidFill>
                            <a:schemeClr val="dk1"/>
                          </a:solidFill>
                          <a:effectLst/>
                          <a:latin typeface="+mn-lt"/>
                          <a:ea typeface="+mn-ea"/>
                          <a:cs typeface="+mn-cs"/>
                        </a:rPr>
                        <a:t>It uses a public key and a private key</a:t>
                      </a:r>
                      <a:endParaRPr lang="en-US"/>
                    </a:p>
                  </a:txBody>
                  <a:tcPr/>
                </a:tc>
                <a:tc>
                  <a:txBody>
                    <a:bodyPr/>
                    <a:lstStyle/>
                    <a:p>
                      <a:r>
                        <a:rPr lang="en-US"/>
                        <a:t>It </a:t>
                      </a:r>
                      <a:r>
                        <a:rPr kumimoji="0" lang="en-US" b="0" i="0" kern="1200">
                          <a:solidFill>
                            <a:schemeClr val="dk1"/>
                          </a:solidFill>
                          <a:effectLst/>
                          <a:latin typeface="+mn-lt"/>
                          <a:ea typeface="+mn-ea"/>
                          <a:cs typeface="+mn-cs"/>
                        </a:rPr>
                        <a:t>keys derived from elliptic curve cryptography </a:t>
                      </a:r>
                      <a:endParaRPr lang="en-US"/>
                    </a:p>
                  </a:txBody>
                  <a:tcPr/>
                </a:tc>
                <a:tc>
                  <a:txBody>
                    <a:bodyPr/>
                    <a:lstStyle/>
                    <a:p>
                      <a:r>
                        <a:rPr lang="en-US"/>
                        <a:t>It uses</a:t>
                      </a:r>
                      <a:r>
                        <a:rPr lang="en-US" baseline="0"/>
                        <a:t> m-bit pixel method </a:t>
                      </a:r>
                      <a:endParaRPr lang="en-US"/>
                    </a:p>
                  </a:txBody>
                  <a:tcPr/>
                </a:tc>
                <a:extLst>
                  <a:ext uri="{0D108BD9-81ED-4DB2-BD59-A6C34878D82A}">
                    <a16:rowId xmlns:a16="http://schemas.microsoft.com/office/drawing/2014/main" val="10002"/>
                  </a:ext>
                </a:extLst>
              </a:tr>
              <a:tr h="370840">
                <a:tc>
                  <a:txBody>
                    <a:bodyPr/>
                    <a:lstStyle/>
                    <a:p>
                      <a:r>
                        <a:rPr lang="en-US"/>
                        <a:t>3</a:t>
                      </a:r>
                    </a:p>
                  </a:txBody>
                  <a:tcPr/>
                </a:tc>
                <a:tc>
                  <a:txBody>
                    <a:bodyPr/>
                    <a:lstStyle/>
                    <a:p>
                      <a:r>
                        <a:rPr lang="en-US"/>
                        <a:t>Easy to implement </a:t>
                      </a:r>
                    </a:p>
                  </a:txBody>
                  <a:tcPr/>
                </a:tc>
                <a:tc>
                  <a:txBody>
                    <a:bodyPr/>
                    <a:lstStyle/>
                    <a:p>
                      <a:r>
                        <a:rPr lang="en-US"/>
                        <a:t>Complex to understand and implement</a:t>
                      </a:r>
                      <a:r>
                        <a:rPr lang="en-US" baseline="0"/>
                        <a:t> </a:t>
                      </a:r>
                      <a:endParaRPr lang="en-US"/>
                    </a:p>
                  </a:txBody>
                  <a:tcPr/>
                </a:tc>
                <a:tc>
                  <a:txBody>
                    <a:bodyPr/>
                    <a:lstStyle/>
                    <a:p>
                      <a:r>
                        <a:rPr lang="en-US"/>
                        <a:t>Files are</a:t>
                      </a:r>
                      <a:r>
                        <a:rPr lang="en-US" baseline="0"/>
                        <a:t> not easily download</a:t>
                      </a:r>
                      <a:endParaRPr lang="en-US"/>
                    </a:p>
                  </a:txBody>
                  <a:tcPr/>
                </a:tc>
                <a:extLst>
                  <a:ext uri="{0D108BD9-81ED-4DB2-BD59-A6C34878D82A}">
                    <a16:rowId xmlns:a16="http://schemas.microsoft.com/office/drawing/2014/main" val="10003"/>
                  </a:ext>
                </a:extLst>
              </a:tr>
              <a:tr h="370840">
                <a:tc>
                  <a:txBody>
                    <a:bodyPr/>
                    <a:lstStyle/>
                    <a:p>
                      <a:r>
                        <a:rPr lang="en-US"/>
                        <a:t>4</a:t>
                      </a:r>
                    </a:p>
                  </a:txBody>
                  <a:tcPr/>
                </a:tc>
                <a:tc>
                  <a:txBody>
                    <a:bodyPr/>
                    <a:lstStyle/>
                    <a:p>
                      <a:r>
                        <a:rPr kumimoji="0" lang="en-US" b="0" i="0" kern="1200">
                          <a:solidFill>
                            <a:schemeClr val="dk1"/>
                          </a:solidFill>
                          <a:effectLst/>
                          <a:latin typeface="+mn-lt"/>
                          <a:ea typeface="+mn-ea"/>
                          <a:cs typeface="+mn-cs"/>
                        </a:rPr>
                        <a:t>Time complexity O(n3) </a:t>
                      </a:r>
                      <a:endParaRPr lang="en-US" b="0"/>
                    </a:p>
                  </a:txBody>
                  <a:tcPr/>
                </a:tc>
                <a:tc>
                  <a:txBody>
                    <a:bodyPr/>
                    <a:lstStyle/>
                    <a:p>
                      <a:r>
                        <a:rPr kumimoji="0" lang="en-US" b="0" i="0" kern="1200">
                          <a:solidFill>
                            <a:schemeClr val="dk1"/>
                          </a:solidFill>
                          <a:effectLst/>
                          <a:latin typeface="+mn-lt"/>
                          <a:ea typeface="+mn-ea"/>
                          <a:cs typeface="+mn-cs"/>
                        </a:rPr>
                        <a:t>Time</a:t>
                      </a:r>
                      <a:r>
                        <a:rPr kumimoji="0" lang="en-US" b="0" i="0" kern="1200" baseline="0">
                          <a:solidFill>
                            <a:schemeClr val="dk1"/>
                          </a:solidFill>
                          <a:effectLst/>
                          <a:latin typeface="+mn-lt"/>
                          <a:ea typeface="+mn-ea"/>
                          <a:cs typeface="+mn-cs"/>
                        </a:rPr>
                        <a:t> complexity </a:t>
                      </a:r>
                      <a:r>
                        <a:rPr kumimoji="0" lang="en-US" b="0" i="0" kern="1200">
                          <a:solidFill>
                            <a:schemeClr val="dk1"/>
                          </a:solidFill>
                          <a:effectLst/>
                          <a:latin typeface="+mn-lt"/>
                          <a:ea typeface="+mn-ea"/>
                          <a:cs typeface="+mn-cs"/>
                        </a:rPr>
                        <a:t>O(n)</a:t>
                      </a:r>
                      <a:endParaRPr lang="en-US"/>
                    </a:p>
                  </a:txBody>
                  <a:tcPr/>
                </a:tc>
                <a:tc>
                  <a:txBody>
                    <a:bodyPr/>
                    <a:lstStyle/>
                    <a:p>
                      <a:r>
                        <a:rPr lang="en-US"/>
                        <a:t>Time complexity</a:t>
                      </a:r>
                      <a:r>
                        <a:rPr lang="en-US" baseline="0"/>
                        <a:t> </a:t>
                      </a:r>
                      <a:r>
                        <a:rPr lang="en-US"/>
                        <a:t>O(n)</a:t>
                      </a:r>
                    </a:p>
                  </a:txBody>
                  <a:tcPr/>
                </a:tc>
                <a:extLst>
                  <a:ext uri="{0D108BD9-81ED-4DB2-BD59-A6C34878D82A}">
                    <a16:rowId xmlns:a16="http://schemas.microsoft.com/office/drawing/2014/main" val="10004"/>
                  </a:ext>
                </a:extLst>
              </a:tr>
              <a:tr h="370840">
                <a:tc>
                  <a:txBody>
                    <a:bodyPr/>
                    <a:lstStyle/>
                    <a:p>
                      <a:r>
                        <a:rPr lang="en-US"/>
                        <a:t>5</a:t>
                      </a:r>
                    </a:p>
                  </a:txBody>
                  <a:tcPr/>
                </a:tc>
                <a:tc>
                  <a:txBody>
                    <a:bodyPr/>
                    <a:lstStyle/>
                    <a:p>
                      <a:r>
                        <a:rPr lang="en-US"/>
                        <a:t>Faster than ESDSA &amp;</a:t>
                      </a:r>
                      <a:r>
                        <a:rPr lang="en-US" baseline="0"/>
                        <a:t> LSB Algorithm</a:t>
                      </a:r>
                      <a:endParaRPr lang="en-US"/>
                    </a:p>
                  </a:txBody>
                  <a:tcPr/>
                </a:tc>
                <a:tc>
                  <a:txBody>
                    <a:bodyPr/>
                    <a:lstStyle/>
                    <a:p>
                      <a:r>
                        <a:rPr lang="en-US"/>
                        <a:t>Slower than</a:t>
                      </a:r>
                      <a:r>
                        <a:rPr lang="en-US" baseline="0"/>
                        <a:t> RSA but Faster than LSB algorithm</a:t>
                      </a:r>
                      <a:endParaRPr lang="en-US"/>
                    </a:p>
                  </a:txBody>
                  <a:tcPr/>
                </a:tc>
                <a:tc>
                  <a:txBody>
                    <a:bodyPr/>
                    <a:lstStyle/>
                    <a:p>
                      <a:r>
                        <a:rPr lang="en-US"/>
                        <a:t>Slower than RSA and ESDSA</a:t>
                      </a:r>
                      <a:r>
                        <a:rPr lang="en-US" baseline="0"/>
                        <a:t> Algorithm </a:t>
                      </a:r>
                      <a:endParaRPr lang="en-US"/>
                    </a:p>
                  </a:txBody>
                  <a:tcPr/>
                </a:tc>
                <a:extLst>
                  <a:ext uri="{0D108BD9-81ED-4DB2-BD59-A6C34878D82A}">
                    <a16:rowId xmlns:a16="http://schemas.microsoft.com/office/drawing/2014/main" val="10005"/>
                  </a:ext>
                </a:extLst>
              </a:tr>
            </a:tbl>
          </a:graphicData>
        </a:graphic>
      </p:graphicFrame>
      <p:sp>
        <p:nvSpPr>
          <p:cNvPr id="4" name="Footer Placeholder 3"/>
          <p:cNvSpPr>
            <a:spLocks noGrp="1"/>
          </p:cNvSpPr>
          <p:nvPr>
            <p:ph type="ftr" sz="quarter" idx="11"/>
          </p:nvPr>
        </p:nvSpPr>
        <p:spPr>
          <a:xfrm>
            <a:off x="1855785" y="6356350"/>
            <a:ext cx="4776158" cy="350748"/>
          </a:xfrm>
        </p:spPr>
        <p:txBody>
          <a:bodyPr/>
          <a:lstStyle/>
          <a:p>
            <a:pPr>
              <a:defRPr/>
            </a:pPr>
            <a:r>
              <a:rPr lang="en-US" altLang="en-US">
                <a:latin typeface="Times New Roman"/>
                <a:cs typeface="Times New Roman"/>
              </a:rPr>
              <a:t>Smart System To Manage The Work Center in Company​.</a:t>
            </a:r>
          </a:p>
        </p:txBody>
      </p:sp>
      <p:sp>
        <p:nvSpPr>
          <p:cNvPr id="5" name="Slide Number Placeholder 4"/>
          <p:cNvSpPr>
            <a:spLocks noGrp="1"/>
          </p:cNvSpPr>
          <p:nvPr>
            <p:ph type="sldNum" sz="quarter" idx="12"/>
          </p:nvPr>
        </p:nvSpPr>
        <p:spPr/>
        <p:txBody>
          <a:bodyPr/>
          <a:lstStyle/>
          <a:p>
            <a:fld id="{D3119043-09E8-4412-87CB-064570AD6F8E}" type="slidenum">
              <a:rPr lang="en-US" altLang="en-US" smtClean="0"/>
              <a:pPr/>
              <a:t>9</a:t>
            </a:fld>
            <a:endParaRPr lang="en-US" altLang="en-US"/>
          </a:p>
        </p:txBody>
      </p:sp>
    </p:spTree>
    <p:extLst>
      <p:ext uri="{BB962C8B-B14F-4D97-AF65-F5344CB8AC3E}">
        <p14:creationId xmlns:p14="http://schemas.microsoft.com/office/powerpoint/2010/main" val="9050884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3.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4.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Application>Microsoft Office PowerPoint</Application>
  <PresentationFormat>On-screen Show (4:3)</PresentationFormat>
  <Slides>33</Slides>
  <Notes>2</Notes>
  <HiddenSlides>0</HiddenSlides>
  <ScaleCrop>false</ScaleCrop>
  <HeadingPairs>
    <vt:vector size="4" baseType="variant">
      <vt:variant>
        <vt:lpstr>Theme</vt:lpstr>
      </vt:variant>
      <vt:variant>
        <vt:i4>2</vt:i4>
      </vt:variant>
      <vt:variant>
        <vt:lpstr>Slide Titles</vt:lpstr>
      </vt:variant>
      <vt:variant>
        <vt:i4>33</vt:i4>
      </vt:variant>
    </vt:vector>
  </HeadingPairs>
  <TitlesOfParts>
    <vt:vector size="35" baseType="lpstr">
      <vt:lpstr>Flow</vt:lpstr>
      <vt:lpstr>Flow</vt:lpstr>
      <vt:lpstr>BE Project: Presentation on, Smart System To Manage The Work Center in Company</vt:lpstr>
      <vt:lpstr>Index</vt:lpstr>
      <vt:lpstr>Sponsor Details </vt:lpstr>
      <vt:lpstr>PowerPoint Presentation</vt:lpstr>
      <vt:lpstr>Overview</vt:lpstr>
      <vt:lpstr>Key Issues/Requirement  </vt:lpstr>
      <vt:lpstr>Literature Survey</vt:lpstr>
      <vt:lpstr>PowerPoint Presentation</vt:lpstr>
      <vt:lpstr>          Comparison of algorithm</vt:lpstr>
      <vt:lpstr>Problem Statement</vt:lpstr>
      <vt:lpstr>PowerPoint Presentation</vt:lpstr>
      <vt:lpstr>                  Structural model</vt:lpstr>
      <vt:lpstr>PowerPoint Presentation</vt:lpstr>
      <vt:lpstr>Models </vt:lpstr>
      <vt:lpstr>Algorithm </vt:lpstr>
      <vt:lpstr>RSA Algorithm Encryption &amp; Decryption Steps</vt:lpstr>
      <vt:lpstr>PowerPoint Presentation</vt:lpstr>
      <vt:lpstr>Steps for QR Generation</vt:lpstr>
      <vt:lpstr>Applications of Tungsten Carbide</vt:lpstr>
      <vt:lpstr>Tungsten Carbide Process</vt:lpstr>
      <vt:lpstr>PowerPoint Presentation</vt:lpstr>
      <vt:lpstr>             Mathematical Model</vt:lpstr>
      <vt:lpstr>PowerPoint Presentation</vt:lpstr>
      <vt:lpstr>Admin Dashboard</vt:lpstr>
      <vt:lpstr>PowerPoint Presentation</vt:lpstr>
      <vt:lpstr>PowerPoint Presentation</vt:lpstr>
      <vt:lpstr>Employee Login System</vt:lpstr>
      <vt:lpstr>PowerPoint Presentation</vt:lpstr>
      <vt:lpstr>PowerPoint Presentation</vt:lpstr>
      <vt:lpstr>Local Host Database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Vaibhav</dc:creator>
  <cp:revision>313</cp:revision>
  <cp:lastPrinted>1601-01-01T00:00:00Z</cp:lastPrinted>
  <dcterms:created xsi:type="dcterms:W3CDTF">1601-01-01T00:00:00Z</dcterms:created>
  <dcterms:modified xsi:type="dcterms:W3CDTF">2022-03-28T09:03:02Z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