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72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3" r:id="rId16"/>
    <p:sldId id="275" r:id="rId17"/>
    <p:sldId id="274" r:id="rId18"/>
    <p:sldId id="271" r:id="rId19"/>
    <p:sldId id="267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06"/>
    <p:restoredTop sz="94712"/>
  </p:normalViewPr>
  <p:slideViewPr>
    <p:cSldViewPr snapToGrid="0">
      <p:cViewPr varScale="1">
        <p:scale>
          <a:sx n="189" d="100"/>
          <a:sy n="189" d="100"/>
        </p:scale>
        <p:origin x="57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3f50777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3f50777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70ff81a9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70ff81a9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a3f50777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a3f50777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0ff81a9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70ff81a9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0ff81a9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70ff81a9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007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a3f50777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a3f50777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964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a3f50777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a3f50777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867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a3f50777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a3f50777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491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a3f50777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a3f50777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123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0ff81a9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70ff81a9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023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70ff81a9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70ff81a9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fae96e8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fae96e8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0ff81a9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70ff81a9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298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0ff81a9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70ff81a9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1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1ae66025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1ae66025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1ae660253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1ae660253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a3f5077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a3f5077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a3f50777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a3f50777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a3f50777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a3f50777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3800">
                <a:solidFill>
                  <a:schemeClr val="dk2"/>
                </a:solidFill>
              </a:rPr>
              <a:t>NB! Dette er en indholdsskabelon. Redigér eller lav din helt egen version!</a:t>
            </a:r>
            <a:endParaRPr sz="3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Og inkludér </a:t>
            </a:r>
            <a:r>
              <a:rPr lang="da" i="1"/>
              <a:t>ikke</a:t>
            </a:r>
            <a:r>
              <a:rPr lang="da"/>
              <a:t> dette første slide… 😅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>
                <a:latin typeface="+mn-lt"/>
              </a:rPr>
              <a:t>Indsigter:</a:t>
            </a:r>
            <a:r>
              <a:rPr lang="da" b="1" dirty="0">
                <a:latin typeface="+mn-lt"/>
              </a:rPr>
              <a:t> Interview		</a:t>
            </a:r>
            <a:r>
              <a:rPr lang="da" dirty="0">
                <a:latin typeface="+mn-lt"/>
              </a:rPr>
              <a:t>Emne:</a:t>
            </a:r>
            <a:r>
              <a:rPr lang="da" b="1" dirty="0">
                <a:latin typeface="+mn-lt"/>
              </a:rPr>
              <a:t> [Dit emne]</a:t>
            </a:r>
            <a:endParaRPr b="1" dirty="0">
              <a:latin typeface="+mn-lt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4294967295"/>
          </p:nvPr>
        </p:nvSpPr>
        <p:spPr>
          <a:xfrm>
            <a:off x="31170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 dirty="0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1</a:t>
            </a:r>
            <a:endParaRPr dirty="0"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4294967295"/>
          </p:nvPr>
        </p:nvSpPr>
        <p:spPr>
          <a:xfrm>
            <a:off x="720390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5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4294967295"/>
          </p:nvPr>
        </p:nvSpPr>
        <p:spPr>
          <a:xfrm>
            <a:off x="548085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4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4294967295"/>
          </p:nvPr>
        </p:nvSpPr>
        <p:spPr>
          <a:xfrm>
            <a:off x="375780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3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4294967295"/>
          </p:nvPr>
        </p:nvSpPr>
        <p:spPr>
          <a:xfrm>
            <a:off x="203475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2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4294967295"/>
          </p:nvPr>
        </p:nvSpPr>
        <p:spPr>
          <a:xfrm>
            <a:off x="31170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6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4294967295"/>
          </p:nvPr>
        </p:nvSpPr>
        <p:spPr>
          <a:xfrm>
            <a:off x="720390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10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4294967295"/>
          </p:nvPr>
        </p:nvSpPr>
        <p:spPr>
          <a:xfrm>
            <a:off x="548085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9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4294967295"/>
          </p:nvPr>
        </p:nvSpPr>
        <p:spPr>
          <a:xfrm>
            <a:off x="375780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8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294967295"/>
          </p:nvPr>
        </p:nvSpPr>
        <p:spPr>
          <a:xfrm>
            <a:off x="203475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7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Survey</a:t>
            </a:r>
            <a:endParaRPr dirty="0"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1509750"/>
            <a:ext cx="30600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[En kort beskrivelse med dine egne ord af, hvad survey er som metode og hvad den kan bruges til.]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3854125" y="1509750"/>
            <a:ext cx="49782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[</a:t>
            </a:r>
            <a:r>
              <a:rPr lang="en-GB" dirty="0" err="1"/>
              <a:t>Dokumentér</a:t>
            </a:r>
            <a:r>
              <a:rPr lang="en-GB" dirty="0"/>
              <a:t> med screenshots dine </a:t>
            </a:r>
            <a:r>
              <a:rPr lang="en-GB" dirty="0" err="1"/>
              <a:t>resultater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surveyet</a:t>
            </a:r>
            <a:r>
              <a:rPr lang="en-GB" dirty="0"/>
              <a:t>.]</a:t>
            </a:r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042200"/>
            <a:ext cx="85206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 b="1"/>
              <a:t>Emne:</a:t>
            </a:r>
            <a:r>
              <a:rPr lang="da"/>
              <a:t> [Emnet, undersøgelsen handler om]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>
                <a:latin typeface="+mj-lt"/>
              </a:rPr>
              <a:t>Indsigter:</a:t>
            </a:r>
            <a:r>
              <a:rPr lang="da" b="1" dirty="0">
                <a:latin typeface="+mj-lt"/>
              </a:rPr>
              <a:t> Survey		</a:t>
            </a:r>
            <a:r>
              <a:rPr lang="da" dirty="0">
                <a:latin typeface="+mj-lt"/>
              </a:rPr>
              <a:t>Emne:</a:t>
            </a:r>
            <a:r>
              <a:rPr lang="da" b="1" dirty="0">
                <a:latin typeface="+mj-lt"/>
              </a:rPr>
              <a:t> [Survey emnet]</a:t>
            </a:r>
            <a:endParaRPr b="1" dirty="0">
              <a:latin typeface="+mj-lt"/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4294967295"/>
          </p:nvPr>
        </p:nvSpPr>
        <p:spPr>
          <a:xfrm>
            <a:off x="31170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 dirty="0">
                <a:solidFill>
                  <a:schemeClr val="accent2"/>
                </a:solidFill>
                <a:latin typeface="+mj-lt"/>
                <a:ea typeface="PT Sans Narrow"/>
                <a:cs typeface="PT Sans Narrow"/>
                <a:sym typeface="PT Sans Narrow"/>
              </a:rPr>
              <a:t>Indsigt 1</a:t>
            </a:r>
            <a:endParaRPr dirty="0">
              <a:solidFill>
                <a:schemeClr val="accent2"/>
              </a:solidFill>
              <a:latin typeface="+mj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4294967295"/>
          </p:nvPr>
        </p:nvSpPr>
        <p:spPr>
          <a:xfrm>
            <a:off x="720390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5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4294967295"/>
          </p:nvPr>
        </p:nvSpPr>
        <p:spPr>
          <a:xfrm>
            <a:off x="548085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4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4294967295"/>
          </p:nvPr>
        </p:nvSpPr>
        <p:spPr>
          <a:xfrm>
            <a:off x="375780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3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4294967295"/>
          </p:nvPr>
        </p:nvSpPr>
        <p:spPr>
          <a:xfrm>
            <a:off x="203475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 dirty="0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2</a:t>
            </a:r>
            <a:endParaRPr dirty="0"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4294967295"/>
          </p:nvPr>
        </p:nvSpPr>
        <p:spPr>
          <a:xfrm>
            <a:off x="31170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j-lt"/>
                <a:ea typeface="PT Sans Narrow"/>
                <a:cs typeface="PT Sans Narrow"/>
                <a:sym typeface="PT Sans Narrow"/>
              </a:rPr>
              <a:t>Indsigt 6</a:t>
            </a:r>
            <a:endParaRPr>
              <a:solidFill>
                <a:schemeClr val="accent2"/>
              </a:solidFill>
              <a:latin typeface="+mj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4294967295"/>
          </p:nvPr>
        </p:nvSpPr>
        <p:spPr>
          <a:xfrm>
            <a:off x="720390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10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4294967295"/>
          </p:nvPr>
        </p:nvSpPr>
        <p:spPr>
          <a:xfrm>
            <a:off x="548085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9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4294967295"/>
          </p:nvPr>
        </p:nvSpPr>
        <p:spPr>
          <a:xfrm>
            <a:off x="375780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8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4294967295"/>
          </p:nvPr>
        </p:nvSpPr>
        <p:spPr>
          <a:xfrm>
            <a:off x="203475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7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>
                <a:latin typeface="+mj-lt"/>
              </a:rPr>
              <a:t>Indsigter:</a:t>
            </a:r>
            <a:r>
              <a:rPr lang="da" b="1" dirty="0">
                <a:latin typeface="+mj-lt"/>
              </a:rPr>
              <a:t> Survey		</a:t>
            </a:r>
            <a:r>
              <a:rPr lang="da" dirty="0">
                <a:latin typeface="+mj-lt"/>
              </a:rPr>
              <a:t>Emne:</a:t>
            </a:r>
            <a:r>
              <a:rPr lang="da" b="1" dirty="0">
                <a:latin typeface="+mj-lt"/>
              </a:rPr>
              <a:t> [Survey emnet]</a:t>
            </a:r>
            <a:endParaRPr b="1" dirty="0">
              <a:latin typeface="+mj-lt"/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4294967295"/>
          </p:nvPr>
        </p:nvSpPr>
        <p:spPr>
          <a:xfrm>
            <a:off x="31170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 dirty="0">
                <a:solidFill>
                  <a:schemeClr val="accent2"/>
                </a:solidFill>
                <a:latin typeface="+mj-lt"/>
                <a:ea typeface="PT Sans Narrow"/>
                <a:cs typeface="PT Sans Narrow"/>
                <a:sym typeface="PT Sans Narrow"/>
              </a:rPr>
              <a:t>Indsigt 1</a:t>
            </a:r>
            <a:endParaRPr dirty="0">
              <a:solidFill>
                <a:schemeClr val="accent2"/>
              </a:solidFill>
              <a:latin typeface="+mj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4294967295"/>
          </p:nvPr>
        </p:nvSpPr>
        <p:spPr>
          <a:xfrm>
            <a:off x="720390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5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4294967295"/>
          </p:nvPr>
        </p:nvSpPr>
        <p:spPr>
          <a:xfrm>
            <a:off x="548085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4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4294967295"/>
          </p:nvPr>
        </p:nvSpPr>
        <p:spPr>
          <a:xfrm>
            <a:off x="375780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3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4294967295"/>
          </p:nvPr>
        </p:nvSpPr>
        <p:spPr>
          <a:xfrm>
            <a:off x="203475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 dirty="0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2</a:t>
            </a:r>
            <a:endParaRPr dirty="0"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4294967295"/>
          </p:nvPr>
        </p:nvSpPr>
        <p:spPr>
          <a:xfrm>
            <a:off x="31170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j-lt"/>
                <a:ea typeface="PT Sans Narrow"/>
                <a:cs typeface="PT Sans Narrow"/>
                <a:sym typeface="PT Sans Narrow"/>
              </a:rPr>
              <a:t>Indsigt 6</a:t>
            </a:r>
            <a:endParaRPr>
              <a:solidFill>
                <a:schemeClr val="accent2"/>
              </a:solidFill>
              <a:latin typeface="+mj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4294967295"/>
          </p:nvPr>
        </p:nvSpPr>
        <p:spPr>
          <a:xfrm>
            <a:off x="720390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10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4294967295"/>
          </p:nvPr>
        </p:nvSpPr>
        <p:spPr>
          <a:xfrm>
            <a:off x="548085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9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4294967295"/>
          </p:nvPr>
        </p:nvSpPr>
        <p:spPr>
          <a:xfrm>
            <a:off x="375780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8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4294967295"/>
          </p:nvPr>
        </p:nvSpPr>
        <p:spPr>
          <a:xfrm>
            <a:off x="203475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7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2546565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User personas</a:t>
            </a:r>
            <a:endParaRPr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CA9344-AD2B-184E-0ED5-C76194183496}"/>
              </a:ext>
            </a:extLst>
          </p:cNvPr>
          <p:cNvSpPr/>
          <p:nvPr/>
        </p:nvSpPr>
        <p:spPr>
          <a:xfrm>
            <a:off x="157165" y="1236105"/>
            <a:ext cx="2993231" cy="317182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52B7A743-4251-B131-DEC6-309D89EEF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41" y="1421844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0D3DFE-91C5-C3D4-CDBF-B59FC552EDC7}"/>
              </a:ext>
            </a:extLst>
          </p:cNvPr>
          <p:cNvSpPr txBox="1"/>
          <p:nvPr/>
        </p:nvSpPr>
        <p:spPr>
          <a:xfrm>
            <a:off x="1100141" y="1388781"/>
            <a:ext cx="2050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000" dirty="0"/>
              <a:t>Name: </a:t>
            </a:r>
            <a:r>
              <a:rPr lang="en-DK" sz="1000" dirty="0">
                <a:solidFill>
                  <a:schemeClr val="bg1"/>
                </a:solidFill>
              </a:rPr>
              <a:t>Brian Pedersen</a:t>
            </a:r>
          </a:p>
          <a:p>
            <a:r>
              <a:rPr lang="en-DK" sz="1000" dirty="0"/>
              <a:t>Title: It-konsulent</a:t>
            </a:r>
          </a:p>
          <a:p>
            <a:r>
              <a:rPr lang="en-DK" sz="1000" dirty="0"/>
              <a:t>Age: 43</a:t>
            </a:r>
          </a:p>
          <a:p>
            <a:r>
              <a:rPr lang="en-DK" sz="1000" dirty="0"/>
              <a:t>Location: Gentofte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9EE0C-010F-9640-A08C-B469281BF245}"/>
              </a:ext>
            </a:extLst>
          </p:cNvPr>
          <p:cNvSpPr txBox="1"/>
          <p:nvPr/>
        </p:nvSpPr>
        <p:spPr>
          <a:xfrm>
            <a:off x="157166" y="2350530"/>
            <a:ext cx="299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600" b="1" dirty="0"/>
              <a:t>Baggrund</a:t>
            </a:r>
            <a:r>
              <a:rPr lang="en-DK" sz="600" dirty="0"/>
              <a:t>: Brian bor </a:t>
            </a:r>
            <a:r>
              <a:rPr lang="en-GB" sz="600" dirty="0"/>
              <a:t>I</a:t>
            </a:r>
            <a:r>
              <a:rPr lang="en-DK" sz="600" dirty="0"/>
              <a:t> Gentofte med hans familie på 4. Han bor </a:t>
            </a:r>
            <a:r>
              <a:rPr lang="en-GB" sz="600" dirty="0"/>
              <a:t>I</a:t>
            </a:r>
            <a:r>
              <a:rPr lang="en-DK" sz="600" dirty="0"/>
              <a:t> et dyrt hus ned til vandet. Han har en Tesla og sejler </a:t>
            </a:r>
            <a:r>
              <a:rPr lang="en-GB" sz="600" dirty="0"/>
              <a:t>I</a:t>
            </a:r>
            <a:r>
              <a:rPr lang="en-DK" sz="600" dirty="0"/>
              <a:t> weekenden. Han har 20 års erfaring indenfor IT, men nyder godt af at være selvstændig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076ED-AB5B-4363-F57F-1C37DA73E55E}"/>
              </a:ext>
            </a:extLst>
          </p:cNvPr>
          <p:cNvSpPr txBox="1"/>
          <p:nvPr/>
        </p:nvSpPr>
        <p:spPr>
          <a:xfrm>
            <a:off x="157166" y="2807967"/>
            <a:ext cx="2993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" b="1" dirty="0"/>
              <a:t>Mål</a:t>
            </a:r>
            <a:r>
              <a:rPr lang="da-DK" sz="600" dirty="0"/>
              <a:t>: Brian vil gerne have et overblik over alle hans projekter</a:t>
            </a:r>
          </a:p>
          <a:p>
            <a:r>
              <a:rPr lang="da-DK" sz="600" dirty="0"/>
              <a:t>Han vil gerne kunne se tidsplanen, men også se økonomien for ham i projektet</a:t>
            </a:r>
            <a:endParaRPr lang="en-DK" sz="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09D0E-5096-C10B-5672-CF7A1D18E6A4}"/>
              </a:ext>
            </a:extLst>
          </p:cNvPr>
          <p:cNvSpPr txBox="1"/>
          <p:nvPr/>
        </p:nvSpPr>
        <p:spPr>
          <a:xfrm>
            <a:off x="157166" y="3336369"/>
            <a:ext cx="1478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" b="1" dirty="0"/>
              <a:t>Pains</a:t>
            </a:r>
            <a:r>
              <a:rPr lang="da-DK" sz="600" dirty="0"/>
              <a:t>:</a:t>
            </a:r>
          </a:p>
          <a:p>
            <a:r>
              <a:rPr lang="da-DK" sz="600" dirty="0"/>
              <a:t>- Brian bruger lang tid i mange forskellige systemer</a:t>
            </a:r>
          </a:p>
          <a:p>
            <a:r>
              <a:rPr lang="da-DK" sz="600" dirty="0"/>
              <a:t>- Brian har en travl dag og kan derfor godt miste overblikket fra tid til anden</a:t>
            </a:r>
            <a:endParaRPr lang="en-DK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7D1F55-499A-3528-A533-C7B34E177C09}"/>
              </a:ext>
            </a:extLst>
          </p:cNvPr>
          <p:cNvSpPr txBox="1"/>
          <p:nvPr/>
        </p:nvSpPr>
        <p:spPr>
          <a:xfrm>
            <a:off x="1635921" y="3341965"/>
            <a:ext cx="1478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" b="1" dirty="0" err="1"/>
              <a:t>Gains</a:t>
            </a:r>
            <a:r>
              <a:rPr lang="da-DK" sz="600" dirty="0"/>
              <a:t>:</a:t>
            </a:r>
          </a:p>
          <a:p>
            <a:r>
              <a:rPr lang="da-DK" sz="600" dirty="0"/>
              <a:t>- Brian bruger lang tid i mange forskellige systemer</a:t>
            </a:r>
          </a:p>
          <a:p>
            <a:r>
              <a:rPr lang="da-DK" sz="600" dirty="0"/>
              <a:t>- Brian har en travl dag og kan derfor godt miste overblikket fra tid til anden</a:t>
            </a:r>
            <a:endParaRPr lang="en-DK" sz="600" dirty="0"/>
          </a:p>
        </p:txBody>
      </p:sp>
    </p:spTree>
    <p:extLst>
      <p:ext uri="{BB962C8B-B14F-4D97-AF65-F5344CB8AC3E}">
        <p14:creationId xmlns:p14="http://schemas.microsoft.com/office/powerpoint/2010/main" val="77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User journey mapping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42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User stories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50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UX story board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73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>
                <a:latin typeface="+mj-lt"/>
              </a:rPr>
              <a:t>Samlede indsigter</a:t>
            </a:r>
            <a:endParaRPr b="1" dirty="0">
              <a:latin typeface="+mj-lt"/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4294967295"/>
          </p:nvPr>
        </p:nvSpPr>
        <p:spPr>
          <a:xfrm>
            <a:off x="31170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 dirty="0">
                <a:solidFill>
                  <a:schemeClr val="accent2"/>
                </a:solidFill>
                <a:latin typeface="+mj-lt"/>
                <a:ea typeface="PT Sans Narrow"/>
                <a:cs typeface="PT Sans Narrow"/>
                <a:sym typeface="PT Sans Narrow"/>
              </a:rPr>
              <a:t>Indsigt 1</a:t>
            </a:r>
            <a:endParaRPr dirty="0">
              <a:solidFill>
                <a:schemeClr val="accent2"/>
              </a:solidFill>
              <a:latin typeface="+mj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4294967295"/>
          </p:nvPr>
        </p:nvSpPr>
        <p:spPr>
          <a:xfrm>
            <a:off x="720390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5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4294967295"/>
          </p:nvPr>
        </p:nvSpPr>
        <p:spPr>
          <a:xfrm>
            <a:off x="548085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4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4294967295"/>
          </p:nvPr>
        </p:nvSpPr>
        <p:spPr>
          <a:xfrm>
            <a:off x="375780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3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4294967295"/>
          </p:nvPr>
        </p:nvSpPr>
        <p:spPr>
          <a:xfrm>
            <a:off x="203475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 dirty="0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2</a:t>
            </a:r>
            <a:endParaRPr dirty="0"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4294967295"/>
          </p:nvPr>
        </p:nvSpPr>
        <p:spPr>
          <a:xfrm>
            <a:off x="31170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j-lt"/>
                <a:ea typeface="PT Sans Narrow"/>
                <a:cs typeface="PT Sans Narrow"/>
                <a:sym typeface="PT Sans Narrow"/>
              </a:rPr>
              <a:t>Indsigt 6</a:t>
            </a:r>
            <a:endParaRPr>
              <a:solidFill>
                <a:schemeClr val="accent2"/>
              </a:solidFill>
              <a:latin typeface="+mj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4294967295"/>
          </p:nvPr>
        </p:nvSpPr>
        <p:spPr>
          <a:xfrm>
            <a:off x="720390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10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4294967295"/>
          </p:nvPr>
        </p:nvSpPr>
        <p:spPr>
          <a:xfrm>
            <a:off x="548085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9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4294967295"/>
          </p:nvPr>
        </p:nvSpPr>
        <p:spPr>
          <a:xfrm>
            <a:off x="375780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8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4294967295"/>
          </p:nvPr>
        </p:nvSpPr>
        <p:spPr>
          <a:xfrm>
            <a:off x="203475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7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22618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Koncept 2. iteration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[Dit endelige koncepts navn]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700" dirty="0"/>
              <a:t>User research and problem definition</a:t>
            </a:r>
            <a:endParaRPr sz="27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b="1" dirty="0"/>
              <a:t>Navn:</a:t>
            </a:r>
            <a:r>
              <a:rPr lang="da" dirty="0"/>
              <a:t> [Dit navn hér]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a" b="1" dirty="0"/>
              <a:t>Dato:</a:t>
            </a:r>
            <a:r>
              <a:rPr lang="da" dirty="0"/>
              <a:t> [Dato-Måned-År]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>
                <a:latin typeface="+mj-lt"/>
              </a:rPr>
              <a:t>Problem</a:t>
            </a:r>
            <a:endParaRPr b="1" dirty="0">
              <a:latin typeface="+mj-lt"/>
            </a:endParaRPr>
          </a:p>
        </p:txBody>
      </p:sp>
      <p:sp>
        <p:nvSpPr>
          <p:cNvPr id="2" name="Google Shape;142;p22">
            <a:extLst>
              <a:ext uri="{FF2B5EF4-FFF2-40B4-BE49-F238E27FC236}">
                <a16:creationId xmlns:a16="http://schemas.microsoft.com/office/drawing/2014/main" id="{03A1556D-7FBA-4FB9-2854-708BBD96390A}"/>
              </a:ext>
            </a:extLst>
          </p:cNvPr>
          <p:cNvSpPr txBox="1">
            <a:spLocks/>
          </p:cNvSpPr>
          <p:nvPr/>
        </p:nvSpPr>
        <p:spPr>
          <a:xfrm>
            <a:off x="311700" y="1509750"/>
            <a:ext cx="6046238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beskrivelse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af</a:t>
            </a:r>
            <a:r>
              <a:rPr lang="en-GB" dirty="0">
                <a:solidFill>
                  <a:schemeClr val="tx1"/>
                </a:solidFill>
              </a:rPr>
              <a:t> det problem I </a:t>
            </a:r>
            <a:r>
              <a:rPr lang="en-GB" dirty="0" err="1">
                <a:solidFill>
                  <a:schemeClr val="tx1"/>
                </a:solidFill>
              </a:rPr>
              <a:t>fokuserer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på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6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>
                <a:latin typeface="+mj-lt"/>
              </a:rPr>
              <a:t>Målgruppe</a:t>
            </a:r>
            <a:endParaRPr b="1" dirty="0">
              <a:latin typeface="+mj-lt"/>
            </a:endParaRPr>
          </a:p>
        </p:txBody>
      </p:sp>
      <p:sp>
        <p:nvSpPr>
          <p:cNvPr id="2" name="Google Shape;142;p22">
            <a:extLst>
              <a:ext uri="{FF2B5EF4-FFF2-40B4-BE49-F238E27FC236}">
                <a16:creationId xmlns:a16="http://schemas.microsoft.com/office/drawing/2014/main" id="{03A1556D-7FBA-4FB9-2854-708BBD96390A}"/>
              </a:ext>
            </a:extLst>
          </p:cNvPr>
          <p:cNvSpPr txBox="1">
            <a:spLocks/>
          </p:cNvSpPr>
          <p:nvPr/>
        </p:nvSpPr>
        <p:spPr>
          <a:xfrm>
            <a:off x="311700" y="1509750"/>
            <a:ext cx="6046238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beskrivelse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af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jeres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målgruppe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4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Desk research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509750"/>
            <a:ext cx="30600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[En kort beskrivelse i dine egne ord, af, hvad desk research er som metode og hvad den kan bruges til.]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3854125" y="1509750"/>
            <a:ext cx="49782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 dirty="0"/>
              <a:t>[Hér beskriver du, hvordan du udfører din research og hvad du helt overordnet fandt ud af.]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042200"/>
            <a:ext cx="85206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 b="1"/>
              <a:t>Emne:</a:t>
            </a:r>
            <a:r>
              <a:rPr lang="da"/>
              <a:t> [Dit valgte emne]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>
                <a:latin typeface="+mn-lt"/>
              </a:rPr>
              <a:t>Indsigter:</a:t>
            </a:r>
            <a:r>
              <a:rPr lang="da" b="1" dirty="0">
                <a:latin typeface="+mn-lt"/>
              </a:rPr>
              <a:t> Desk research	</a:t>
            </a:r>
            <a:r>
              <a:rPr lang="da" dirty="0">
                <a:latin typeface="+mn-lt"/>
              </a:rPr>
              <a:t>Emne:</a:t>
            </a:r>
            <a:r>
              <a:rPr lang="da" b="1" dirty="0">
                <a:latin typeface="+mn-lt"/>
              </a:rPr>
              <a:t> [Dit emne]</a:t>
            </a:r>
            <a:endParaRPr b="1" dirty="0">
              <a:latin typeface="+mn-l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4294967295"/>
          </p:nvPr>
        </p:nvSpPr>
        <p:spPr>
          <a:xfrm>
            <a:off x="31170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1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4294967295"/>
          </p:nvPr>
        </p:nvSpPr>
        <p:spPr>
          <a:xfrm>
            <a:off x="720390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5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4294967295"/>
          </p:nvPr>
        </p:nvSpPr>
        <p:spPr>
          <a:xfrm>
            <a:off x="548085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4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4294967295"/>
          </p:nvPr>
        </p:nvSpPr>
        <p:spPr>
          <a:xfrm>
            <a:off x="375780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3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4294967295"/>
          </p:nvPr>
        </p:nvSpPr>
        <p:spPr>
          <a:xfrm>
            <a:off x="203475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2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4294967295"/>
          </p:nvPr>
        </p:nvSpPr>
        <p:spPr>
          <a:xfrm>
            <a:off x="31170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6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4294967295"/>
          </p:nvPr>
        </p:nvSpPr>
        <p:spPr>
          <a:xfrm>
            <a:off x="720390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10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4294967295"/>
          </p:nvPr>
        </p:nvSpPr>
        <p:spPr>
          <a:xfrm>
            <a:off x="548085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9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4294967295"/>
          </p:nvPr>
        </p:nvSpPr>
        <p:spPr>
          <a:xfrm>
            <a:off x="375780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8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4294967295"/>
          </p:nvPr>
        </p:nvSpPr>
        <p:spPr>
          <a:xfrm>
            <a:off x="203475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7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Observation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509750"/>
            <a:ext cx="30600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[En kort beskrivelse med dine egne ord af, hvad observation er som metode og hvad det kan bruges til.]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2"/>
          </p:nvPr>
        </p:nvSpPr>
        <p:spPr>
          <a:xfrm>
            <a:off x="3854125" y="1509750"/>
            <a:ext cx="49782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 dirty="0"/>
              <a:t>[Hér beskriver du emner, du  valgte, hvordan du udfører din research og hvad du fandt ud af. Dokumentér og visualisér med fotos eller andre billeder de observerede situationer.]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042200"/>
            <a:ext cx="85206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 b="1"/>
              <a:t>Emne:</a:t>
            </a:r>
            <a:r>
              <a:rPr lang="da"/>
              <a:t> [Dit valgte emne]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>
                <a:latin typeface="+mn-lt"/>
              </a:rPr>
              <a:t>Indsigter:</a:t>
            </a:r>
            <a:r>
              <a:rPr lang="da" b="1" dirty="0">
                <a:latin typeface="+mn-lt"/>
              </a:rPr>
              <a:t> Observation		</a:t>
            </a:r>
            <a:r>
              <a:rPr lang="da" dirty="0">
                <a:latin typeface="+mn-lt"/>
              </a:rPr>
              <a:t>Emne:</a:t>
            </a:r>
            <a:r>
              <a:rPr lang="da" b="1" dirty="0">
                <a:latin typeface="+mn-lt"/>
              </a:rPr>
              <a:t> [Dit emne]</a:t>
            </a:r>
            <a:endParaRPr b="1" dirty="0">
              <a:latin typeface="+mn-lt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4294967295"/>
          </p:nvPr>
        </p:nvSpPr>
        <p:spPr>
          <a:xfrm>
            <a:off x="31170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1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4294967295"/>
          </p:nvPr>
        </p:nvSpPr>
        <p:spPr>
          <a:xfrm>
            <a:off x="720390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5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4294967295"/>
          </p:nvPr>
        </p:nvSpPr>
        <p:spPr>
          <a:xfrm>
            <a:off x="548085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4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4294967295"/>
          </p:nvPr>
        </p:nvSpPr>
        <p:spPr>
          <a:xfrm>
            <a:off x="375780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3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4294967295"/>
          </p:nvPr>
        </p:nvSpPr>
        <p:spPr>
          <a:xfrm>
            <a:off x="2034750" y="1213725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2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31170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6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4294967295"/>
          </p:nvPr>
        </p:nvSpPr>
        <p:spPr>
          <a:xfrm>
            <a:off x="720390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10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4294967295"/>
          </p:nvPr>
        </p:nvSpPr>
        <p:spPr>
          <a:xfrm>
            <a:off x="548085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9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4294967295"/>
          </p:nvPr>
        </p:nvSpPr>
        <p:spPr>
          <a:xfrm>
            <a:off x="375780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8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4294967295"/>
          </p:nvPr>
        </p:nvSpPr>
        <p:spPr>
          <a:xfrm>
            <a:off x="2034750" y="3042591"/>
            <a:ext cx="1628400" cy="16125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accent2"/>
                </a:solidFill>
                <a:latin typeface="+mn-lt"/>
                <a:ea typeface="PT Sans Narrow"/>
                <a:cs typeface="PT Sans Narrow"/>
                <a:sym typeface="PT Sans Narrow"/>
              </a:rPr>
              <a:t>Indsigt 7</a:t>
            </a:r>
            <a:endParaRPr>
              <a:solidFill>
                <a:schemeClr val="accent2"/>
              </a:solidFill>
              <a:latin typeface="+mn-lt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Interview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1509750"/>
            <a:ext cx="30600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[En kort beskrivelse i dine egne ord, af, hvad interview er som metode og hvad det kan bruges til.]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2"/>
          </p:nvPr>
        </p:nvSpPr>
        <p:spPr>
          <a:xfrm>
            <a:off x="3854125" y="1509750"/>
            <a:ext cx="49782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/>
              <a:t>[Hér beskriver du, hvordan du udfører interviewet og hvad du fandt ud af. Dokumentér og visualisér med fotos eller andre billeder interviewsituationerne.]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11700" y="1042200"/>
            <a:ext cx="85206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 b="1" dirty="0"/>
              <a:t>Emne:</a:t>
            </a:r>
            <a:r>
              <a:rPr lang="da" dirty="0"/>
              <a:t> [Dit valgte emne]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605</Words>
  <Application>Microsoft Macintosh PowerPoint</Application>
  <PresentationFormat>On-screen Show (16:9)</PresentationFormat>
  <Paragraphs>110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Dark</vt:lpstr>
      <vt:lpstr>NB! Dette er en indholdsskabelon. Redigér eller lav din helt egen version!</vt:lpstr>
      <vt:lpstr>User research and problem definition</vt:lpstr>
      <vt:lpstr>Problem</vt:lpstr>
      <vt:lpstr>Målgruppe</vt:lpstr>
      <vt:lpstr>Desk research</vt:lpstr>
      <vt:lpstr>Indsigter: Desk research Emne: [Dit emne]</vt:lpstr>
      <vt:lpstr>Observation</vt:lpstr>
      <vt:lpstr>Indsigter: Observation  Emne: [Dit emne]</vt:lpstr>
      <vt:lpstr>Interview</vt:lpstr>
      <vt:lpstr>Indsigter: Interview  Emne: [Dit emne]</vt:lpstr>
      <vt:lpstr>Survey</vt:lpstr>
      <vt:lpstr>Indsigter: Survey  Emne: [Survey emnet]</vt:lpstr>
      <vt:lpstr>Indsigter: Survey  Emne: [Survey emnet]</vt:lpstr>
      <vt:lpstr>User personas</vt:lpstr>
      <vt:lpstr>User journey mapping</vt:lpstr>
      <vt:lpstr>User stories</vt:lpstr>
      <vt:lpstr>UX story board</vt:lpstr>
      <vt:lpstr>Samlede indsigter</vt:lpstr>
      <vt:lpstr>Koncept 2.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NB! Dette er en indholdsskabelon. Redigér eller lav din helt egen version!</dc:title>
  <cp:lastModifiedBy>Benjamin Hughes</cp:lastModifiedBy>
  <cp:revision>12</cp:revision>
  <dcterms:modified xsi:type="dcterms:W3CDTF">2023-02-14T10:15:24Z</dcterms:modified>
</cp:coreProperties>
</file>