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264F-C3A0-4DEE-BCB5-5B52A96E0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ECA3-A02C-4771-860B-E1AE38D6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EB10-BA5B-4DE2-BA66-B1DEB1D2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38A8-9309-4433-A34F-B8E25D64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A723-5B29-455E-BE3D-4C9EB1F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8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FCBC-6D06-4398-B1D9-A69D0779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3785-F8E3-425E-85F7-3FD8B2C9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9EA1-381B-41DB-B784-38259187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D5D5-1B37-46D5-B58B-2395052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EB2B-F19F-4B62-8A75-42C04938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3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2DDDB-B1FA-489C-A91B-FF8C4F359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0B38-29A3-4B78-96B8-DE643ED52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97C-4AC9-43F8-A545-411F01D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300C-DD24-4342-AFBC-353288F6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45E-0C81-42B7-A60B-A1F31CA8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21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8404-80A6-410F-86B2-B90E12CD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D2DF-9732-4C68-AD60-D645C69D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11CF-4631-4D42-862B-B144BEFA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C26A-7EBD-49A8-8A20-C42E6D6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F584-BD6D-4379-A117-CBA0A853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06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EA5B-E043-400C-BEFF-5D723C1A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1F70E-0F1F-4CE5-BAD4-6FC67DC2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A3A9-CFA6-4E4E-83BB-4CAB7AF5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7840-44C0-4529-8FD1-55E960BD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A555-BB6E-4C09-AAAE-BDBD8EB0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0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2DBD-7D75-4137-A349-411B3365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1F-594E-4BCF-9A51-7984C80C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44C7C-AFB1-4EBE-8F44-87F96E4B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5128-48D4-42DA-AC42-3ED05FA8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3B9E-005C-432A-964F-8FF6867C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ECE5-E111-4D26-8F55-EDD74E10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38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9A6E-13EB-44DF-958F-5D62E80D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88B01-0E55-4FA1-B939-4D21BC10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A5EB-2D30-4CAC-BB10-91EC3B0B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655F4-225E-4F53-83D1-E756B83C4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6BC6-6C05-4C2A-AFDA-8A4106CFA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AA393-E01C-4043-A202-15E12BDA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0C9F9-112B-4AC0-AC03-6298BB5B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CD9B9-319E-4CDB-995E-B175064A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63AE-A075-484D-8BCE-A5AF6DFA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74B67-A4E8-4FC4-9EE6-99C00694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E9A70-7C2A-4836-BE43-BDB709DE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8AB9-31CD-48E3-995C-8BAC1E2E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4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C6C9B-6E0C-49BC-8616-AA4D5DA1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D253A-5D95-4550-ACB7-BA24C609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63062-D1BB-44FA-9854-9364AF1B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6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F970-3924-43F6-B854-9CC478E7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5EF1-22F4-4C48-B3BB-646311DB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8E63-1136-40D8-BAFD-BA2CC32B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B856-59F9-4EEF-9CC2-62DBD6D8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EB91-C201-48E4-9C9F-8C0CADA5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62B0-698B-4D8D-AB61-5091AFC3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26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978C-5771-4CF6-84D5-C1A7A278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32602-B1AA-4BCC-9A7E-158F28A44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DF64-B551-4DA6-88BA-A7D11E5C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8239-5715-4707-BB38-CF2B6506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A9D34-AC52-4217-BD59-76C98FC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C0DD-0A61-4FC0-B157-CCC1CBA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1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07961-1C23-43E6-8CC0-7A6933F9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3095-E151-4C08-AACD-2448C62B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61DA-BEE8-4561-9AD4-88FFAB70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F647-3873-48D2-B162-6CB9DE1B1A4C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785F-247F-42C6-BA77-E5DB5D0C6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AE36-DA54-4D0B-8D72-9442F133A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E7D5-FA89-447F-9984-1073438AA2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86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58B86-E08B-42B2-A9EB-BA72D390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3" y="713641"/>
            <a:ext cx="11566153" cy="56785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28F798F-DC57-4E24-A48C-D52B75BA0CFD}"/>
              </a:ext>
            </a:extLst>
          </p:cNvPr>
          <p:cNvGrpSpPr/>
          <p:nvPr/>
        </p:nvGrpSpPr>
        <p:grpSpPr>
          <a:xfrm>
            <a:off x="1095034" y="5173731"/>
            <a:ext cx="6536866" cy="879756"/>
            <a:chOff x="1095034" y="1176018"/>
            <a:chExt cx="6536866" cy="8797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8BCAD1-83FC-40F0-951D-22154E11DE17}"/>
                </a:ext>
              </a:extLst>
            </p:cNvPr>
            <p:cNvSpPr/>
            <p:nvPr/>
          </p:nvSpPr>
          <p:spPr>
            <a:xfrm>
              <a:off x="1095034" y="1176018"/>
              <a:ext cx="1684638" cy="8581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MidiVisualizer_A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26AC9-A534-409F-A7F2-C1E609207213}"/>
                </a:ext>
              </a:extLst>
            </p:cNvPr>
            <p:cNvSpPr/>
            <p:nvPr/>
          </p:nvSpPr>
          <p:spPr>
            <a:xfrm>
              <a:off x="6017282" y="1197604"/>
              <a:ext cx="1614618" cy="8581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MidiVisualizer_B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25820-8B8D-4AA1-B29D-DD0A8A590C81}"/>
              </a:ext>
            </a:extLst>
          </p:cNvPr>
          <p:cNvGrpSpPr/>
          <p:nvPr/>
        </p:nvGrpSpPr>
        <p:grpSpPr>
          <a:xfrm>
            <a:off x="1457518" y="3501423"/>
            <a:ext cx="6225582" cy="1598947"/>
            <a:chOff x="1457518" y="2155605"/>
            <a:chExt cx="6225582" cy="15989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813B9B-138E-4AF8-A626-AD77DF73D85A}"/>
                </a:ext>
              </a:extLst>
            </p:cNvPr>
            <p:cNvGrpSpPr/>
            <p:nvPr/>
          </p:nvGrpSpPr>
          <p:grpSpPr>
            <a:xfrm>
              <a:off x="1487044" y="2618983"/>
              <a:ext cx="6196056" cy="607541"/>
              <a:chOff x="1487044" y="2618983"/>
              <a:chExt cx="6196056" cy="6075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1B3CE2-4EDC-44B5-918A-40FDF3B62ECC}"/>
                  </a:ext>
                </a:extLst>
              </p:cNvPr>
              <p:cNvSpPr/>
              <p:nvPr/>
            </p:nvSpPr>
            <p:spPr>
              <a:xfrm>
                <a:off x="1487044" y="2720209"/>
                <a:ext cx="6196056" cy="4050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highlight>
                      <a:srgbClr val="000000"/>
                    </a:highlight>
                    <a:latin typeface="Arial Black" panose="020B0A04020102020204" pitchFamily="34" charset="0"/>
                  </a:rPr>
                  <a:t>Interpolate</a:t>
                </a:r>
                <a:endParaRPr lang="es-E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C381D4F-30BB-4E97-A070-33CD285C37B4}"/>
                  </a:ext>
                </a:extLst>
              </p:cNvPr>
              <p:cNvSpPr/>
              <p:nvPr/>
            </p:nvSpPr>
            <p:spPr>
              <a:xfrm>
                <a:off x="2092525" y="2618983"/>
                <a:ext cx="156519" cy="6075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9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D50483-97D4-4C20-927D-08CEA1600507}"/>
                </a:ext>
              </a:extLst>
            </p:cNvPr>
            <p:cNvSpPr/>
            <p:nvPr/>
          </p:nvSpPr>
          <p:spPr>
            <a:xfrm>
              <a:off x="6824591" y="2174655"/>
              <a:ext cx="808021" cy="405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900" dirty="0" err="1">
                  <a:highlight>
                    <a:srgbClr val="000000"/>
                  </a:highlight>
                </a:rPr>
                <a:t>Random</a:t>
              </a:r>
              <a:r>
                <a:rPr lang="es-ES" sz="900" dirty="0">
                  <a:highlight>
                    <a:srgbClr val="000000"/>
                  </a:highlight>
                </a:rPr>
                <a:t> B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116C30-8C4A-4449-B1CF-684A4D02D717}"/>
                </a:ext>
              </a:extLst>
            </p:cNvPr>
            <p:cNvSpPr/>
            <p:nvPr/>
          </p:nvSpPr>
          <p:spPr>
            <a:xfrm>
              <a:off x="6793757" y="3349465"/>
              <a:ext cx="832022" cy="405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Snap To B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6A7EDE-AF3E-4984-A237-626D86A9457C}"/>
                </a:ext>
              </a:extLst>
            </p:cNvPr>
            <p:cNvSpPr/>
            <p:nvPr/>
          </p:nvSpPr>
          <p:spPr>
            <a:xfrm>
              <a:off x="1481519" y="2155605"/>
              <a:ext cx="808021" cy="405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900" dirty="0" err="1">
                  <a:highlight>
                    <a:srgbClr val="000000"/>
                  </a:highlight>
                </a:rPr>
                <a:t>Random</a:t>
              </a:r>
              <a:r>
                <a:rPr lang="es-ES" sz="900" dirty="0">
                  <a:highlight>
                    <a:srgbClr val="000000"/>
                  </a:highlight>
                </a:rPr>
                <a:t> A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5D875-8E62-4D79-B975-C078E159220F}"/>
                </a:ext>
              </a:extLst>
            </p:cNvPr>
            <p:cNvSpPr/>
            <p:nvPr/>
          </p:nvSpPr>
          <p:spPr>
            <a:xfrm>
              <a:off x="1457518" y="3349465"/>
              <a:ext cx="832022" cy="405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Snap To A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798260-3CAC-4DC2-93CD-5AAE2067CB3C}"/>
              </a:ext>
            </a:extLst>
          </p:cNvPr>
          <p:cNvGrpSpPr/>
          <p:nvPr/>
        </p:nvGrpSpPr>
        <p:grpSpPr>
          <a:xfrm rot="16200000">
            <a:off x="3864731" y="2655578"/>
            <a:ext cx="1405020" cy="1228727"/>
            <a:chOff x="7952317" y="5142309"/>
            <a:chExt cx="4897395" cy="60754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5D7FE9-98EC-411E-955D-8A86D4137285}"/>
                </a:ext>
              </a:extLst>
            </p:cNvPr>
            <p:cNvSpPr/>
            <p:nvPr/>
          </p:nvSpPr>
          <p:spPr>
            <a:xfrm>
              <a:off x="7952317" y="5243536"/>
              <a:ext cx="4897395" cy="405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Follow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782387D-4CB1-4926-B63F-6890113AD93C}"/>
                </a:ext>
              </a:extLst>
            </p:cNvPr>
            <p:cNvSpPr/>
            <p:nvPr/>
          </p:nvSpPr>
          <p:spPr>
            <a:xfrm>
              <a:off x="9391590" y="5142309"/>
              <a:ext cx="156519" cy="607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1F151BE-045F-43ED-9F92-57CE4AB738C2}"/>
              </a:ext>
            </a:extLst>
          </p:cNvPr>
          <p:cNvSpPr/>
          <p:nvPr/>
        </p:nvSpPr>
        <p:spPr>
          <a:xfrm>
            <a:off x="1095034" y="1176018"/>
            <a:ext cx="10173041" cy="48723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B0F4AD-319C-412D-A2A3-D751E83B1217}"/>
              </a:ext>
            </a:extLst>
          </p:cNvPr>
          <p:cNvSpPr/>
          <p:nvPr/>
        </p:nvSpPr>
        <p:spPr>
          <a:xfrm>
            <a:off x="8489750" y="5106158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C0A193-120A-4CE5-BC83-397EBFB07430}"/>
              </a:ext>
            </a:extLst>
          </p:cNvPr>
          <p:cNvSpPr/>
          <p:nvPr/>
        </p:nvSpPr>
        <p:spPr>
          <a:xfrm>
            <a:off x="9737525" y="5100370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1F88EB-6515-4A48-BBBC-38594B42DCAD}"/>
              </a:ext>
            </a:extLst>
          </p:cNvPr>
          <p:cNvSpPr/>
          <p:nvPr/>
        </p:nvSpPr>
        <p:spPr>
          <a:xfrm>
            <a:off x="8489750" y="4524287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BA973E-B879-41E5-82F4-C71BF4E1757D}"/>
              </a:ext>
            </a:extLst>
          </p:cNvPr>
          <p:cNvSpPr/>
          <p:nvPr/>
        </p:nvSpPr>
        <p:spPr>
          <a:xfrm>
            <a:off x="9737525" y="4518499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BE7FF8-B818-446A-A93F-121BD32F2287}"/>
              </a:ext>
            </a:extLst>
          </p:cNvPr>
          <p:cNvSpPr/>
          <p:nvPr/>
        </p:nvSpPr>
        <p:spPr>
          <a:xfrm>
            <a:off x="8489750" y="3942416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AB3AC-60AB-435D-B746-558749DE96B7}"/>
              </a:ext>
            </a:extLst>
          </p:cNvPr>
          <p:cNvSpPr/>
          <p:nvPr/>
        </p:nvSpPr>
        <p:spPr>
          <a:xfrm>
            <a:off x="9737525" y="3936628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DD133E-AA7A-4035-B4E3-66DFE4BDA657}"/>
              </a:ext>
            </a:extLst>
          </p:cNvPr>
          <p:cNvSpPr/>
          <p:nvPr/>
        </p:nvSpPr>
        <p:spPr>
          <a:xfrm>
            <a:off x="8489750" y="3360545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760F29F-BE65-44F9-903D-49B320047007}"/>
              </a:ext>
            </a:extLst>
          </p:cNvPr>
          <p:cNvSpPr/>
          <p:nvPr/>
        </p:nvSpPr>
        <p:spPr>
          <a:xfrm>
            <a:off x="9737525" y="3354757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A84176-BF92-416B-AABE-EC93DFFB8818}"/>
              </a:ext>
            </a:extLst>
          </p:cNvPr>
          <p:cNvSpPr/>
          <p:nvPr/>
        </p:nvSpPr>
        <p:spPr>
          <a:xfrm>
            <a:off x="8489750" y="2778674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B8CFE7B-09FB-47F4-828D-FB5DD187FCE0}"/>
              </a:ext>
            </a:extLst>
          </p:cNvPr>
          <p:cNvSpPr/>
          <p:nvPr/>
        </p:nvSpPr>
        <p:spPr>
          <a:xfrm>
            <a:off x="9737525" y="2772886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13812E1-BFC4-4FBE-A8A9-CAE74AB42BA6}"/>
              </a:ext>
            </a:extLst>
          </p:cNvPr>
          <p:cNvSpPr/>
          <p:nvPr/>
        </p:nvSpPr>
        <p:spPr>
          <a:xfrm>
            <a:off x="8489750" y="2196803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DD6866B-E6C4-46A0-AA89-69F6F4C3541A}"/>
              </a:ext>
            </a:extLst>
          </p:cNvPr>
          <p:cNvSpPr/>
          <p:nvPr/>
        </p:nvSpPr>
        <p:spPr>
          <a:xfrm>
            <a:off x="9737525" y="2191015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62A2CEC-854E-421B-A18E-603C839DC8AB}"/>
              </a:ext>
            </a:extLst>
          </p:cNvPr>
          <p:cNvSpPr/>
          <p:nvPr/>
        </p:nvSpPr>
        <p:spPr>
          <a:xfrm>
            <a:off x="8489750" y="1614932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B009C6-65ED-4A76-A802-B8993466E692}"/>
              </a:ext>
            </a:extLst>
          </p:cNvPr>
          <p:cNvSpPr/>
          <p:nvPr/>
        </p:nvSpPr>
        <p:spPr>
          <a:xfrm>
            <a:off x="9737525" y="1609144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F0D9A2E-F6F0-4854-8C44-0E57F0118BD3}"/>
              </a:ext>
            </a:extLst>
          </p:cNvPr>
          <p:cNvSpPr/>
          <p:nvPr/>
        </p:nvSpPr>
        <p:spPr>
          <a:xfrm>
            <a:off x="4155777" y="5254014"/>
            <a:ext cx="723900" cy="42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/>
              <a:t>Uncertainty</a:t>
            </a:r>
            <a:endParaRPr lang="es-ES" sz="9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89AA8-9534-409F-B0F7-9AF116C69F38}"/>
              </a:ext>
            </a:extLst>
          </p:cNvPr>
          <p:cNvGrpSpPr/>
          <p:nvPr/>
        </p:nvGrpSpPr>
        <p:grpSpPr>
          <a:xfrm>
            <a:off x="1457518" y="1135563"/>
            <a:ext cx="5894223" cy="1198271"/>
            <a:chOff x="1449552" y="4639275"/>
            <a:chExt cx="5894223" cy="119827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47D0DA-3839-41BC-AB5C-C3C8F411478D}"/>
                </a:ext>
              </a:extLst>
            </p:cNvPr>
            <p:cNvGrpSpPr/>
            <p:nvPr/>
          </p:nvGrpSpPr>
          <p:grpSpPr>
            <a:xfrm>
              <a:off x="3741740" y="4832351"/>
              <a:ext cx="1702169" cy="1005195"/>
              <a:chOff x="2763083" y="5263664"/>
              <a:chExt cx="2789220" cy="135606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995867-7403-4D18-BFD1-A6DEDB2BA9F4}"/>
                  </a:ext>
                </a:extLst>
              </p:cNvPr>
              <p:cNvSpPr/>
              <p:nvPr/>
            </p:nvSpPr>
            <p:spPr>
              <a:xfrm>
                <a:off x="2763083" y="5263664"/>
                <a:ext cx="2789220" cy="8581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highlight>
                      <a:srgbClr val="000000"/>
                    </a:highlight>
                    <a:latin typeface="Arial Black" panose="020B0A04020102020204" pitchFamily="34" charset="0"/>
                  </a:rPr>
                  <a:t>MidiVisualizer_Groove2Drum</a:t>
                </a:r>
                <a:endParaRPr lang="es-E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EC04C7-19D3-43BE-8BE1-603AB62A5ECC}"/>
                  </a:ext>
                </a:extLst>
              </p:cNvPr>
              <p:cNvSpPr/>
              <p:nvPr/>
            </p:nvSpPr>
            <p:spPr>
              <a:xfrm>
                <a:off x="2763083" y="6121833"/>
                <a:ext cx="2789220" cy="497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err="1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highlight>
                      <a:srgbClr val="000000"/>
                    </a:highlight>
                    <a:latin typeface="Arial Black" panose="020B0A04020102020204" pitchFamily="34" charset="0"/>
                  </a:rPr>
                  <a:t>MidiVisualizer_Groove</a:t>
                </a:r>
                <a:endParaRPr lang="es-E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47A8BE-1FC8-4066-97EF-93ED77E79C41}"/>
                </a:ext>
              </a:extLst>
            </p:cNvPr>
            <p:cNvSpPr/>
            <p:nvPr/>
          </p:nvSpPr>
          <p:spPr>
            <a:xfrm>
              <a:off x="1457518" y="4890123"/>
              <a:ext cx="832022" cy="373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Record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FC0519-C683-47A2-818B-D723136EE7AD}"/>
                </a:ext>
              </a:extLst>
            </p:cNvPr>
            <p:cNvSpPr/>
            <p:nvPr/>
          </p:nvSpPr>
          <p:spPr>
            <a:xfrm>
              <a:off x="1449552" y="5429451"/>
              <a:ext cx="832022" cy="405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000000"/>
                  </a:highlight>
                  <a:latin typeface="Arial Black" panose="020B0A04020102020204" pitchFamily="34" charset="0"/>
                </a:rPr>
                <a:t>Overdub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8130810-3DD3-436D-8CC5-CAFEE16E6B4F}"/>
                </a:ext>
              </a:extLst>
            </p:cNvPr>
            <p:cNvSpPr/>
            <p:nvPr/>
          </p:nvSpPr>
          <p:spPr>
            <a:xfrm>
              <a:off x="6619875" y="5315740"/>
              <a:ext cx="723900" cy="427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Groove </a:t>
              </a:r>
              <a:r>
                <a:rPr lang="es-ES" sz="900" dirty="0" err="1"/>
                <a:t>Velocity</a:t>
              </a:r>
              <a:endParaRPr lang="es-ES" sz="9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D51049-992B-4DC1-9443-43B10F65C27A}"/>
                </a:ext>
              </a:extLst>
            </p:cNvPr>
            <p:cNvSpPr/>
            <p:nvPr/>
          </p:nvSpPr>
          <p:spPr>
            <a:xfrm>
              <a:off x="5747221" y="5315740"/>
              <a:ext cx="723900" cy="427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Groove Offset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50D1F98-EB97-4B3F-A284-C85335D08F5A}"/>
                </a:ext>
              </a:extLst>
            </p:cNvPr>
            <p:cNvSpPr/>
            <p:nvPr/>
          </p:nvSpPr>
          <p:spPr>
            <a:xfrm>
              <a:off x="3741739" y="4639275"/>
              <a:ext cx="1702169" cy="199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900" dirty="0">
                  <a:highlight>
                    <a:srgbClr val="000000"/>
                  </a:highlight>
                </a:rPr>
                <a:t>Clear Groove</a:t>
              </a:r>
              <a:endParaRPr lang="es-E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23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u153171</dc:creator>
  <cp:lastModifiedBy>u153171</cp:lastModifiedBy>
  <cp:revision>7</cp:revision>
  <dcterms:created xsi:type="dcterms:W3CDTF">2023-12-18T14:11:34Z</dcterms:created>
  <dcterms:modified xsi:type="dcterms:W3CDTF">2023-12-19T09:12:42Z</dcterms:modified>
</cp:coreProperties>
</file>