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63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83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6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3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7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3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1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88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42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59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1731-6808-4C64-9A10-283C1A696676}" type="datetimeFigureOut">
              <a:rPr lang="pl-PL" smtClean="0"/>
              <a:t>18.11.2017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F713-7FFD-4C21-B0FC-1FE417DC2C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9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4173" y="576649"/>
            <a:ext cx="7760043" cy="5931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AndroidRipper</a:t>
            </a:r>
          </a:p>
          <a:p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2689654" y="967946"/>
            <a:ext cx="3562865" cy="5210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Mobile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6845642" y="967946"/>
            <a:ext cx="2940909" cy="5210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Desktop</a:t>
            </a:r>
          </a:p>
          <a:p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823518" y="4258962"/>
            <a:ext cx="3295136" cy="1548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AndroidRipperService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8" name="Rectangle 7"/>
          <p:cNvSpPr/>
          <p:nvPr/>
        </p:nvSpPr>
        <p:spPr>
          <a:xfrm>
            <a:off x="7147846" y="1532237"/>
            <a:ext cx="2384855" cy="4407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AndroidRipperDriver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2823518" y="1361303"/>
            <a:ext cx="3295136" cy="1548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AndroidRipper (apk)</a:t>
            </a:r>
          </a:p>
          <a:p>
            <a:endParaRPr lang="pl-PL" dirty="0"/>
          </a:p>
        </p:txBody>
      </p:sp>
      <p:sp>
        <p:nvSpPr>
          <p:cNvPr id="10" name="Left-Right Arrow 9"/>
          <p:cNvSpPr/>
          <p:nvPr/>
        </p:nvSpPr>
        <p:spPr>
          <a:xfrm rot="5400000">
            <a:off x="3863010" y="334217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Left-Right Arrow 10"/>
          <p:cNvSpPr/>
          <p:nvPr/>
        </p:nvSpPr>
        <p:spPr>
          <a:xfrm rot="10800000">
            <a:off x="6103701" y="4791003"/>
            <a:ext cx="104414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7334227" y="2501895"/>
            <a:ext cx="2012091" cy="816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Scheduler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14" name="Rectangle 13"/>
          <p:cNvSpPr/>
          <p:nvPr/>
        </p:nvSpPr>
        <p:spPr>
          <a:xfrm>
            <a:off x="7334226" y="3584489"/>
            <a:ext cx="2012091" cy="816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Planner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56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</dc:creator>
  <cp:lastModifiedBy>Artur</cp:lastModifiedBy>
  <cp:revision>2</cp:revision>
  <dcterms:created xsi:type="dcterms:W3CDTF">2017-11-17T23:21:16Z</dcterms:created>
  <dcterms:modified xsi:type="dcterms:W3CDTF">2017-11-18T09:16:02Z</dcterms:modified>
</cp:coreProperties>
</file>