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D82BF3-76EC-49D1-888F-6F89AC02EE73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30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3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2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8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81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51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0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64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2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2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3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B0EC15-3062-4501-BA26-D43B4FFBECA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E65A6-80FF-49AE-BDA2-FCA409FC9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49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7149-B18C-485E-A6F4-85E89434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13164"/>
            <a:ext cx="8825658" cy="336421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98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2561-C7D5-4E45-BE61-E1458939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Bitbucket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6ECB9-7D7A-4E55-8CBB-B2F953936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827" y="2603500"/>
            <a:ext cx="6090659" cy="3416300"/>
          </a:xfrm>
        </p:spPr>
      </p:pic>
    </p:spTree>
    <p:extLst>
      <p:ext uri="{BB962C8B-B14F-4D97-AF65-F5344CB8AC3E}">
        <p14:creationId xmlns:p14="http://schemas.microsoft.com/office/powerpoint/2010/main" val="172593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7149-B18C-485E-A6F4-85E89434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13164"/>
            <a:ext cx="8825658" cy="3364217"/>
          </a:xfrm>
        </p:spPr>
        <p:txBody>
          <a:bodyPr/>
          <a:lstStyle/>
          <a:p>
            <a:r>
              <a:rPr lang="en-US" dirty="0"/>
              <a:t>Testing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56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10DC5-7F55-4915-9DD6-4ACD997BD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81" y="2540000"/>
            <a:ext cx="5868658" cy="3479800"/>
          </a:xfrm>
        </p:spPr>
      </p:pic>
    </p:spTree>
    <p:extLst>
      <p:ext uri="{BB962C8B-B14F-4D97-AF65-F5344CB8AC3E}">
        <p14:creationId xmlns:p14="http://schemas.microsoft.com/office/powerpoint/2010/main" val="15764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7149-B18C-485E-A6F4-85E89434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13164"/>
            <a:ext cx="8825658" cy="3364217"/>
          </a:xfrm>
        </p:spPr>
        <p:txBody>
          <a:bodyPr/>
          <a:lstStyle/>
          <a:p>
            <a:r>
              <a:rPr lang="en-US" dirty="0"/>
              <a:t>Software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19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530B6-2C91-4C54-B697-C3AD1498B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804" y="2603500"/>
            <a:ext cx="7640704" cy="3416300"/>
          </a:xfrm>
        </p:spPr>
      </p:pic>
    </p:spTree>
    <p:extLst>
      <p:ext uri="{BB962C8B-B14F-4D97-AF65-F5344CB8AC3E}">
        <p14:creationId xmlns:p14="http://schemas.microsoft.com/office/powerpoint/2010/main" val="147131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7149-B18C-485E-A6F4-85E89434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13164"/>
            <a:ext cx="8825658" cy="3364217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84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7284-F88F-49F0-BCB2-8CE24870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C++ has the same advantages as C, but with more features. C++ has a steep learning curve that makes it less approachable by a novice programmer. Big applications should not be written in C++, but a small to medium sized applications can be written in C++ for added speed and </a:t>
            </a:r>
            <a:r>
              <a:rPr lang="en-GB" sz="2400"/>
              <a:t>scalability.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598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3DA5-B4E6-4C01-9BB1-EB58B4FD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8E0D-6830-40F5-8571-B81E8BCA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project I'm automated the theatre ticket system to C++ Application in which we have 3 types of events which the user will select to book ticket in theatre which we are supposed to design the application.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409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7149-B18C-485E-A6F4-85E89434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13164"/>
            <a:ext cx="8825658" cy="3364217"/>
          </a:xfrm>
        </p:spPr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15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A997-05FA-4EF3-99DA-12D2D9D2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Basically, we have total two diagrams that are.</a:t>
            </a:r>
            <a:br>
              <a:rPr lang="en-US" dirty="0"/>
            </a:b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GB" dirty="0"/>
              <a:t>Use Case Diagram</a:t>
            </a:r>
          </a:p>
          <a:p>
            <a:pPr>
              <a:buFont typeface="+mj-lt"/>
              <a:buAutoNum type="arabicPeriod"/>
            </a:pPr>
            <a:r>
              <a:rPr lang="en-GB" dirty="0"/>
              <a:t>Class Diagram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6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7AC66-0D19-491D-AE28-25DE0F46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Chart, diagram, funnel chart&#10;&#10;Description automatically generated">
            <a:extLst>
              <a:ext uri="{FF2B5EF4-FFF2-40B4-BE49-F238E27FC236}">
                <a16:creationId xmlns:a16="http://schemas.microsoft.com/office/drawing/2014/main" id="{3332D842-0FD0-49A4-869A-93A49DC3C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1" y="1114621"/>
            <a:ext cx="4711204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2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FB37E-E5AC-4FA3-BFBA-5DE9940E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E90215B-F917-4F14-9E07-E707FB06E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1" y="1113063"/>
            <a:ext cx="5750010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67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7149-B18C-485E-A6F4-85E89434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13164"/>
            <a:ext cx="8825658" cy="3364217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95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A628-8536-4465-B083-22C3B42D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F4D2-09B2-499E-9A92-DE3D4D36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Application is using iostream and string to handles the data store in strings and it uses struct two to create object of Events which contain </a:t>
            </a:r>
            <a:r>
              <a:rPr lang="en-US" sz="2800" dirty="0" err="1"/>
              <a:t>EventName</a:t>
            </a:r>
            <a:r>
              <a:rPr lang="en-US" sz="2800" dirty="0"/>
              <a:t> and </a:t>
            </a:r>
            <a:r>
              <a:rPr lang="en-US" sz="2800" dirty="0" err="1"/>
              <a:t>PersonName</a:t>
            </a:r>
            <a:r>
              <a:rPr lang="en-US" sz="2800" dirty="0"/>
              <a:t> which is Useful when add a new booking event to the system.</a:t>
            </a:r>
          </a:p>
          <a:p>
            <a:pPr marL="0" indent="0">
              <a:buNone/>
            </a:pPr>
            <a:r>
              <a:rPr lang="en-US" sz="2800" dirty="0"/>
              <a:t>And then this argue person name and event name from user on console to book the event and same for all other features as well.</a:t>
            </a:r>
          </a:p>
        </p:txBody>
      </p:sp>
    </p:spTree>
    <p:extLst>
      <p:ext uri="{BB962C8B-B14F-4D97-AF65-F5344CB8AC3E}">
        <p14:creationId xmlns:p14="http://schemas.microsoft.com/office/powerpoint/2010/main" val="141970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158B-D9A0-42E8-AC5E-64E7CD3D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6E467-58E0-4186-956D-499814676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107" y="2603500"/>
            <a:ext cx="6160099" cy="3416300"/>
          </a:xfrm>
        </p:spPr>
      </p:pic>
    </p:spTree>
    <p:extLst>
      <p:ext uri="{BB962C8B-B14F-4D97-AF65-F5344CB8AC3E}">
        <p14:creationId xmlns:p14="http://schemas.microsoft.com/office/powerpoint/2010/main" val="1768806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212</TotalTime>
  <Words>201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Introduction</vt:lpstr>
      <vt:lpstr>Description</vt:lpstr>
      <vt:lpstr>Design</vt:lpstr>
      <vt:lpstr>PowerPoint Presentation</vt:lpstr>
      <vt:lpstr>Use Case Diagram</vt:lpstr>
      <vt:lpstr>Class Diagram</vt:lpstr>
      <vt:lpstr>Implementation</vt:lpstr>
      <vt:lpstr>Approach</vt:lpstr>
      <vt:lpstr>BitBucket</vt:lpstr>
      <vt:lpstr>Bitbucket</vt:lpstr>
      <vt:lpstr>Testing </vt:lpstr>
      <vt:lpstr>PowerPoint Presentation</vt:lpstr>
      <vt:lpstr>Software Demonstration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Behzad Qasim</dc:creator>
  <cp:lastModifiedBy>Behzad Qasim</cp:lastModifiedBy>
  <cp:revision>8</cp:revision>
  <dcterms:created xsi:type="dcterms:W3CDTF">2022-01-25T15:13:20Z</dcterms:created>
  <dcterms:modified xsi:type="dcterms:W3CDTF">2022-01-25T18:45:24Z</dcterms:modified>
</cp:coreProperties>
</file>