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64" r:id="rId5"/>
    <p:sldId id="265" r:id="rId6"/>
    <p:sldId id="284" r:id="rId7"/>
    <p:sldId id="283" r:id="rId8"/>
    <p:sldId id="272" r:id="rId9"/>
    <p:sldId id="273" r:id="rId10"/>
    <p:sldId id="274" r:id="rId11"/>
    <p:sldId id="275" r:id="rId12"/>
    <p:sldId id="278" r:id="rId13"/>
    <p:sldId id="276" r:id="rId14"/>
    <p:sldId id="280" r:id="rId15"/>
    <p:sldId id="277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91824-9744-4D7C-86B7-A2BD1561FE5D}" v="30" dt="2021-05-25T08:59:1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ui Kanna" userId="57c82f05eb04563c" providerId="LiveId" clId="{F0991824-9744-4D7C-86B7-A2BD1561FE5D}"/>
    <pc:docChg chg="undo custSel addSld delSld modSld">
      <pc:chgData name="Kamui Kanna" userId="57c82f05eb04563c" providerId="LiveId" clId="{F0991824-9744-4D7C-86B7-A2BD1561FE5D}" dt="2021-05-25T08:59:23.528" v="63" actId="962"/>
      <pc:docMkLst>
        <pc:docMk/>
      </pc:docMkLst>
      <pc:sldChg chg="modSp mod">
        <pc:chgData name="Kamui Kanna" userId="57c82f05eb04563c" providerId="LiveId" clId="{F0991824-9744-4D7C-86B7-A2BD1561FE5D}" dt="2021-05-25T07:48:30.725" v="2" actId="20577"/>
        <pc:sldMkLst>
          <pc:docMk/>
          <pc:sldMk cId="588951994" sldId="256"/>
        </pc:sldMkLst>
        <pc:spChg chg="mod">
          <ac:chgData name="Kamui Kanna" userId="57c82f05eb04563c" providerId="LiveId" clId="{F0991824-9744-4D7C-86B7-A2BD1561FE5D}" dt="2021-05-25T07:48:30.725" v="2" actId="20577"/>
          <ac:spMkLst>
            <pc:docMk/>
            <pc:sldMk cId="588951994" sldId="256"/>
            <ac:spMk id="3" creationId="{7A540CE3-5DC3-4188-AE30-9FE1D78FE0D2}"/>
          </ac:spMkLst>
        </pc:spChg>
      </pc:sldChg>
      <pc:sldChg chg="addSp modSp mod">
        <pc:chgData name="Kamui Kanna" userId="57c82f05eb04563c" providerId="LiveId" clId="{F0991824-9744-4D7C-86B7-A2BD1561FE5D}" dt="2021-05-25T08:59:23.528" v="63" actId="962"/>
        <pc:sldMkLst>
          <pc:docMk/>
          <pc:sldMk cId="2955919837" sldId="281"/>
        </pc:sldMkLst>
        <pc:picChg chg="add mod">
          <ac:chgData name="Kamui Kanna" userId="57c82f05eb04563c" providerId="LiveId" clId="{F0991824-9744-4D7C-86B7-A2BD1561FE5D}" dt="2021-05-25T08:59:23.528" v="63" actId="962"/>
          <ac:picMkLst>
            <pc:docMk/>
            <pc:sldMk cId="2955919837" sldId="281"/>
            <ac:picMk id="4" creationId="{FBFD8CED-F9D6-42E8-926D-904E05DFB6D3}"/>
          </ac:picMkLst>
        </pc:picChg>
      </pc:sldChg>
      <pc:sldChg chg="addSp delSp modSp add del mod setBg addAnim modAnim delDesignElem">
        <pc:chgData name="Kamui Kanna" userId="57c82f05eb04563c" providerId="LiveId" clId="{F0991824-9744-4D7C-86B7-A2BD1561FE5D}" dt="2021-05-25T07:57:17.537" v="57" actId="47"/>
        <pc:sldMkLst>
          <pc:docMk/>
          <pc:sldMk cId="969253504" sldId="282"/>
        </pc:sldMkLst>
        <pc:spChg chg="mod">
          <ac:chgData name="Kamui Kanna" userId="57c82f05eb04563c" providerId="LiveId" clId="{F0991824-9744-4D7C-86B7-A2BD1561FE5D}" dt="2021-05-25T07:56:55.158" v="49" actId="21"/>
          <ac:spMkLst>
            <pc:docMk/>
            <pc:sldMk cId="969253504" sldId="282"/>
            <ac:spMk id="2" creationId="{A93B3E1B-CF8D-443C-8BFF-D1F3281F58E0}"/>
          </ac:spMkLst>
        </pc:spChg>
        <pc:spChg chg="del">
          <ac:chgData name="Kamui Kanna" userId="57c82f05eb04563c" providerId="LiveId" clId="{F0991824-9744-4D7C-86B7-A2BD1561FE5D}" dt="2021-05-25T07:49:54.653" v="4"/>
          <ac:spMkLst>
            <pc:docMk/>
            <pc:sldMk cId="969253504" sldId="282"/>
            <ac:spMk id="71" creationId="{665DBBEF-238B-476B-96AB-8AAC3224ECEA}"/>
          </ac:spMkLst>
        </pc:spChg>
        <pc:spChg chg="del">
          <ac:chgData name="Kamui Kanna" userId="57c82f05eb04563c" providerId="LiveId" clId="{F0991824-9744-4D7C-86B7-A2BD1561FE5D}" dt="2021-05-25T07:49:54.653" v="4"/>
          <ac:spMkLst>
            <pc:docMk/>
            <pc:sldMk cId="969253504" sldId="282"/>
            <ac:spMk id="73" creationId="{3FCFB1DE-0B7E-48CC-BA90-B2AB0889F9D6}"/>
          </ac:spMkLst>
        </pc:spChg>
        <pc:spChg chg="add del">
          <ac:chgData name="Kamui Kanna" userId="57c82f05eb04563c" providerId="LiveId" clId="{F0991824-9744-4D7C-86B7-A2BD1561FE5D}" dt="2021-05-25T07:53:15.786" v="21" actId="26606"/>
          <ac:spMkLst>
            <pc:docMk/>
            <pc:sldMk cId="969253504" sldId="282"/>
            <ac:spMk id="74" creationId="{665DBBEF-238B-476B-96AB-8AAC3224ECEA}"/>
          </ac:spMkLst>
        </pc:spChg>
        <pc:spChg chg="add del">
          <ac:chgData name="Kamui Kanna" userId="57c82f05eb04563c" providerId="LiveId" clId="{F0991824-9744-4D7C-86B7-A2BD1561FE5D}" dt="2021-05-25T07:53:15.786" v="21" actId="26606"/>
          <ac:spMkLst>
            <pc:docMk/>
            <pc:sldMk cId="969253504" sldId="282"/>
            <ac:spMk id="76" creationId="{3FCFB1DE-0B7E-48CC-BA90-B2AB0889F9D6}"/>
          </ac:spMkLst>
        </pc:spChg>
        <pc:spChg chg="add del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2" creationId="{665DBBEF-238B-476B-96AB-8AAC3224ECEA}"/>
          </ac:spMkLst>
        </pc:spChg>
        <pc:spChg chg="add del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3" creationId="{3FCFB1DE-0B7E-48CC-BA90-B2AB0889F9D6}"/>
          </ac:spMkLst>
        </pc:spChg>
        <pc:spChg chg="add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5" creationId="{9B7AD9F6-8CE7-4299-8FC6-328F4DCD3FF9}"/>
          </ac:spMkLst>
        </pc:spChg>
        <pc:spChg chg="add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6" creationId="{F49775AF-8896-43EE-92C6-83497D6DC56F}"/>
          </ac:spMkLst>
        </pc:spChg>
        <pc:picChg chg="mod">
          <ac:chgData name="Kamui Kanna" userId="57c82f05eb04563c" providerId="LiveId" clId="{F0991824-9744-4D7C-86B7-A2BD1561FE5D}" dt="2021-05-25T07:56:33.690" v="46" actId="14826"/>
          <ac:picMkLst>
            <pc:docMk/>
            <pc:sldMk cId="969253504" sldId="282"/>
            <ac:picMk id="2050" creationId="{3928629A-745A-488C-8D19-E4850DF6F893}"/>
          </ac:picMkLst>
        </pc:picChg>
      </pc:sldChg>
      <pc:sldChg chg="addSp delSp modSp add mod setBg addAnim modAnim setClrOvrMap delDesignElem">
        <pc:chgData name="Kamui Kanna" userId="57c82f05eb04563c" providerId="LiveId" clId="{F0991824-9744-4D7C-86B7-A2BD1561FE5D}" dt="2021-05-25T07:57:59.611" v="59" actId="113"/>
        <pc:sldMkLst>
          <pc:docMk/>
          <pc:sldMk cId="2939855683" sldId="283"/>
        </pc:sldMkLst>
        <pc:spChg chg="mod ord">
          <ac:chgData name="Kamui Kanna" userId="57c82f05eb04563c" providerId="LiveId" clId="{F0991824-9744-4D7C-86B7-A2BD1561FE5D}" dt="2021-05-25T07:57:59.611" v="59" actId="113"/>
          <ac:spMkLst>
            <pc:docMk/>
            <pc:sldMk cId="2939855683" sldId="283"/>
            <ac:spMk id="2" creationId="{A93B3E1B-CF8D-443C-8BFF-D1F3281F58E0}"/>
          </ac:spMkLst>
        </pc:spChg>
        <pc:spChg chg="del">
          <ac:chgData name="Kamui Kanna" userId="57c82f05eb04563c" providerId="LiveId" clId="{F0991824-9744-4D7C-86B7-A2BD1561FE5D}" dt="2021-05-25T07:49:58.670" v="6"/>
          <ac:spMkLst>
            <pc:docMk/>
            <pc:sldMk cId="2939855683" sldId="283"/>
            <ac:spMk id="71" creationId="{665DBBEF-238B-476B-96AB-8AAC3224ECEA}"/>
          </ac:spMkLst>
        </pc:spChg>
        <pc:spChg chg="del">
          <ac:chgData name="Kamui Kanna" userId="57c82f05eb04563c" providerId="LiveId" clId="{F0991824-9744-4D7C-86B7-A2BD1561FE5D}" dt="2021-05-25T07:49:58.670" v="6"/>
          <ac:spMkLst>
            <pc:docMk/>
            <pc:sldMk cId="2939855683" sldId="283"/>
            <ac:spMk id="73" creationId="{3FCFB1DE-0B7E-48CC-BA90-B2AB0889F9D6}"/>
          </ac:spMkLst>
        </pc:spChg>
        <pc:spChg chg="add">
          <ac:chgData name="Kamui Kanna" userId="57c82f05eb04563c" providerId="LiveId" clId="{F0991824-9744-4D7C-86B7-A2BD1561FE5D}" dt="2021-05-25T07:56:15.438" v="42" actId="26606"/>
          <ac:spMkLst>
            <pc:docMk/>
            <pc:sldMk cId="2939855683" sldId="283"/>
            <ac:spMk id="74" creationId="{71B2258F-86CA-4D4D-8270-BC05FCDEBFB3}"/>
          </ac:spMkLst>
        </pc:spChg>
        <pc:spChg chg="add del">
          <ac:chgData name="Kamui Kanna" userId="57c82f05eb04563c" providerId="LiveId" clId="{F0991824-9744-4D7C-86B7-A2BD1561FE5D}" dt="2021-05-25T07:56:15.438" v="42" actId="26606"/>
          <ac:spMkLst>
            <pc:docMk/>
            <pc:sldMk cId="2939855683" sldId="283"/>
            <ac:spMk id="2052" creationId="{9B7AD9F6-8CE7-4299-8FC6-328F4DCD3FF9}"/>
          </ac:spMkLst>
        </pc:spChg>
        <pc:spChg chg="add del">
          <ac:chgData name="Kamui Kanna" userId="57c82f05eb04563c" providerId="LiveId" clId="{F0991824-9744-4D7C-86B7-A2BD1561FE5D}" dt="2021-05-25T07:56:15.438" v="42" actId="26606"/>
          <ac:spMkLst>
            <pc:docMk/>
            <pc:sldMk cId="2939855683" sldId="283"/>
            <ac:spMk id="2053" creationId="{F49775AF-8896-43EE-92C6-83497D6DC56F}"/>
          </ac:spMkLst>
        </pc:spChg>
        <pc:picChg chg="mod">
          <ac:chgData name="Kamui Kanna" userId="57c82f05eb04563c" providerId="LiveId" clId="{F0991824-9744-4D7C-86B7-A2BD1561FE5D}" dt="2021-05-25T07:56:20.851" v="44" actId="27614"/>
          <ac:picMkLst>
            <pc:docMk/>
            <pc:sldMk cId="2939855683" sldId="283"/>
            <ac:picMk id="2050" creationId="{3928629A-745A-488C-8D19-E4850DF6F893}"/>
          </ac:picMkLst>
        </pc:picChg>
      </pc:sldChg>
      <pc:sldChg chg="addSp delSp modSp add mod setBg addAnim modAnim setClrOvrMap delDesignElem">
        <pc:chgData name="Kamui Kanna" userId="57c82f05eb04563c" providerId="LiveId" clId="{F0991824-9744-4D7C-86B7-A2BD1561FE5D}" dt="2021-05-25T07:57:56.989" v="58" actId="113"/>
        <pc:sldMkLst>
          <pc:docMk/>
          <pc:sldMk cId="2074735766" sldId="284"/>
        </pc:sldMkLst>
        <pc:spChg chg="mod">
          <ac:chgData name="Kamui Kanna" userId="57c82f05eb04563c" providerId="LiveId" clId="{F0991824-9744-4D7C-86B7-A2BD1561FE5D}" dt="2021-05-25T07:57:56.989" v="58" actId="113"/>
          <ac:spMkLst>
            <pc:docMk/>
            <pc:sldMk cId="2074735766" sldId="284"/>
            <ac:spMk id="2" creationId="{A93B3E1B-CF8D-443C-8BFF-D1F3281F58E0}"/>
          </ac:spMkLst>
        </pc:spChg>
        <pc:spChg chg="add">
          <ac:chgData name="Kamui Kanna" userId="57c82f05eb04563c" providerId="LiveId" clId="{F0991824-9744-4D7C-86B7-A2BD1561FE5D}" dt="2021-05-25T07:57:07.103" v="52" actId="26606"/>
          <ac:spMkLst>
            <pc:docMk/>
            <pc:sldMk cId="2074735766" sldId="284"/>
            <ac:spMk id="71" creationId="{71B2258F-86CA-4D4D-8270-BC05FCDEBFB3}"/>
          </ac:spMkLst>
        </pc:spChg>
        <pc:spChg chg="del">
          <ac:chgData name="Kamui Kanna" userId="57c82f05eb04563c" providerId="LiveId" clId="{F0991824-9744-4D7C-86B7-A2BD1561FE5D}" dt="2021-05-25T07:56:47.970" v="48"/>
          <ac:spMkLst>
            <pc:docMk/>
            <pc:sldMk cId="2074735766" sldId="284"/>
            <ac:spMk id="74" creationId="{71B2258F-86CA-4D4D-8270-BC05FCDEBFB3}"/>
          </ac:spMkLst>
        </pc:spChg>
        <pc:picChg chg="mod">
          <ac:chgData name="Kamui Kanna" userId="57c82f05eb04563c" providerId="LiveId" clId="{F0991824-9744-4D7C-86B7-A2BD1561FE5D}" dt="2021-05-25T07:57:14.863" v="55" actId="27614"/>
          <ac:picMkLst>
            <pc:docMk/>
            <pc:sldMk cId="2074735766" sldId="284"/>
            <ac:picMk id="2050" creationId="{3928629A-745A-488C-8D19-E4850DF6F8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5FB3D-F018-402F-AFDA-FFD827EA5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5235A-748D-41D0-A9A9-D72EFFF3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6E569-6FA4-4DEA-B246-FE541D60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2331F-54DC-4900-8380-3E58D6B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356E-26C7-4162-9730-34229DF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A2F63-D96D-4C7F-BDB4-D42A5DFD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E5323-05D8-40C4-B217-27E45E3E5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46F5C-44F7-4AC7-82C9-3C80C3A1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19342-F705-4701-899A-F0F8ABD1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AB8A3-5942-4467-AAF5-DF9B4BA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6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98F66B-40F9-464C-8750-E7ED0D0A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81034-AC29-4793-8842-36731DA7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07C9E-8F49-4BB8-823F-C8EE07E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C9C06-CA08-4847-BFCC-E3AF0EB8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D7465-98F4-463F-9036-230FF996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CCAB-FEB6-48E8-A3BE-D8475340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64651-31BF-465C-80FA-EE9CF3B2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329B4-AADF-4B78-A684-E792F0C4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FFB5C-BF51-4E20-B11F-F0385003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10026-4504-4AC0-B0DC-DD67EE2F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9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3105-3ACC-4B47-9603-462AB9D5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43932-D9C7-4400-BCA3-6166CE7EF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951E8-57FF-4D38-8DD9-43B61FDA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3EC8B-251E-41D3-8234-9EFEFF36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9C83-9658-4DA7-86AC-B1E03AF4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D987-C0EB-4FEE-8489-072EE8FD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45F03-1A07-4837-867A-D632D29B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1FA18-D37B-4FB3-B614-3FE1480F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379B4-4E71-4693-80EE-37EDEA33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071CA-7C30-47F8-A4F6-EB59463E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0EBAC-59EA-4EB2-B1B8-A5D5AAF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5BCC-F198-43FB-9D42-744A4F1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0F9E7-CD34-47A3-96E1-55E2836A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B3CAD-2041-49F6-8927-B2E4B487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A2A37D-1A29-45F9-88AC-3FF22BC5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6CD86-F00A-49C2-9B21-DA78E1238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63F12-10D2-430A-865A-583969CE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128AB8-ACF9-4824-A5DB-7DBBA47B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6916F-68D9-4B69-9FF1-30C0265D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B95C-C201-4EA8-83E4-6C5DC14A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49DAA-B8E6-4DDE-866B-0ED57C63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794236-E103-4060-B37F-B6AD3267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9725C-538B-4B67-8170-08C326C2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2B452-C055-4F71-8A03-D3C70C1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D667F-1224-4F59-BEA4-0A197AF9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44F8A-FA74-47D2-885F-E5DB4664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C96E3-45FF-4DF7-88B3-EFE4066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5FD73-40E9-4724-8C7F-81168260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7B697-EBB4-4714-9EF1-A7203A48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8CA4-5F42-43B4-A6DA-29BF2E3A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E31C8-B5CF-4F66-9AE5-471D5D9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2E2AA-BBBE-4842-82EA-B817AF4F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C44D-59AB-42AA-B6FD-191E3A91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1EE19-263D-4D44-A4B5-09F4FB23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6BF5C-B44E-4CE6-B1FA-E2D59FF0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E79EB-F81B-408E-B470-600548D5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FC023-D73D-4F52-88F7-C2353E6A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7039A-8A83-4C7A-91B1-575C373C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2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670760-0212-40A4-BF0C-12EE055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16CCC-F1A3-4910-9213-2F6E0075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3CE08-6254-445E-B2F7-1340B3B93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DAFFA-00D3-4C86-ACD5-084651798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73885-F455-4CC8-AE83-2A45C150A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81EE-E1BC-425A-9AA6-FB6540F26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cluster in Docker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7C5426-3254-18B9-870F-C3D8A9018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5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Hadoop</a:t>
            </a:r>
            <a:b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安装情况</a:t>
            </a:r>
            <a:endParaRPr lang="en-US" altLang="zh-CN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76F62E-05B6-46C4-A201-9E9A219C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63913"/>
            <a:ext cx="7214616" cy="53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6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运行</a:t>
            </a:r>
            <a:b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FFC8E76-265D-4C0E-A9C5-83E1A6D2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3593"/>
            <a:ext cx="7214616" cy="36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4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运行</a:t>
            </a:r>
            <a:b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文本&#10;&#10;描述已自动生成">
            <a:extLst>
              <a:ext uri="{FF2B5EF4-FFF2-40B4-BE49-F238E27FC236}">
                <a16:creationId xmlns:a16="http://schemas.microsoft.com/office/drawing/2014/main" id="{23707B2A-B442-46F8-BEF9-A9C7E8A8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60946"/>
            <a:ext cx="7214616" cy="230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6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dirty="0"/>
              <a:t>清除</a:t>
            </a: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</a:t>
            </a:r>
            <a:endParaRPr lang="en-US" altLang="zh-CN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9957A0-5464-4415-ABB3-B68BACD9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626087" y="2362987"/>
            <a:ext cx="4301919" cy="264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9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停止集群</a:t>
            </a:r>
            <a:endParaRPr lang="en-US" altLang="zh-CN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6ABF7D-20FF-42DE-8642-2F50676B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315055"/>
            <a:ext cx="7214616" cy="220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2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17CE77C-513F-4C82-837C-CCD15A87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36858"/>
            <a:ext cx="7214616" cy="535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15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 err="1"/>
              <a:t>Manjaro</a:t>
            </a:r>
            <a:r>
              <a:rPr lang="en-US" altLang="zh-CN" sz="5400" dirty="0"/>
              <a:t> Linux </a:t>
            </a:r>
            <a:r>
              <a:rPr lang="zh-CN" altLang="en-US" sz="5400" dirty="0"/>
              <a:t>介绍与安装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D479-BC83-47C0-BA51-028E6F62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zh-CN" altLang="en-US" sz="4400" dirty="0"/>
              <a:t>略</a:t>
            </a:r>
            <a:r>
              <a:rPr lang="en-US" altLang="zh-CN" sz="4400" dirty="0"/>
              <a:t>...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8783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介绍</a:t>
            </a:r>
            <a:endParaRPr lang="en-US" altLang="zh-CN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9BC432-DA5A-46FB-88F4-2CE52C71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9769" y="640080"/>
            <a:ext cx="7003670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安装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02496E51-0F2E-49E3-B52E-4925CA8F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28" y="640080"/>
            <a:ext cx="546715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7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dirty="0"/>
              <a:t>安装</a:t>
            </a:r>
            <a:br>
              <a:rPr lang="en-US" altLang="zh-CN" sz="6600" dirty="0"/>
            </a:br>
            <a:r>
              <a:rPr lang="en-US" altLang="zh-CN" sz="6600" dirty="0"/>
              <a:t>Hadoop</a:t>
            </a:r>
            <a:endParaRPr lang="zh-CN" alt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28629A-745A-488C-8D19-E4850DF6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7535" y="2540660"/>
            <a:ext cx="7048137" cy="17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1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文本&#10;&#10;描述已自动生成">
            <a:extLst>
              <a:ext uri="{FF2B5EF4-FFF2-40B4-BE49-F238E27FC236}">
                <a16:creationId xmlns:a16="http://schemas.microsoft.com/office/drawing/2014/main" id="{3928629A-745A-488C-8D19-E4850DF6F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0" r="-1" b="2524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</a:rPr>
              <a:t>docker-</a:t>
            </a:r>
            <a:r>
              <a:rPr lang="en-US" altLang="zh-CN" sz="6000" b="1" dirty="0" err="1">
                <a:solidFill>
                  <a:srgbClr val="FFFFFF"/>
                </a:solidFill>
              </a:rPr>
              <a:t>compose.yml</a:t>
            </a:r>
            <a:endParaRPr lang="en-US" altLang="zh-CN" sz="6000" b="1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4735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文本&#10;&#10;描述已自动生成">
            <a:extLst>
              <a:ext uri="{FF2B5EF4-FFF2-40B4-BE49-F238E27FC236}">
                <a16:creationId xmlns:a16="http://schemas.microsoft.com/office/drawing/2014/main" id="{3928629A-745A-488C-8D19-E4850DF6F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b="1" dirty="0" err="1">
                <a:solidFill>
                  <a:srgbClr val="FFFFFF"/>
                </a:solidFill>
                <a:effectLst/>
              </a:rPr>
              <a:t>hadoop.env</a:t>
            </a:r>
            <a:endParaRPr lang="en-US" altLang="zh-CN" sz="6000" b="1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985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Hadoop</a:t>
            </a:r>
            <a:b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安装情况</a:t>
            </a:r>
            <a:endParaRPr lang="en-US" altLang="zh-CN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BFE2B19-31C3-46C4-BDDF-59648B50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95991"/>
            <a:ext cx="7214616" cy="423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3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Hadoop</a:t>
            </a:r>
            <a:b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安装情况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B1C5A9B-D0CF-49E0-9FDA-0FC8751C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86972"/>
            <a:ext cx="7214616" cy="425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0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</Words>
  <Application>Microsoft Office PowerPoint</Application>
  <PresentationFormat>宽屏</PresentationFormat>
  <Paragraphs>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Hadoop cluster in Docker</vt:lpstr>
      <vt:lpstr>Manjaro Linux 介绍与安装</vt:lpstr>
      <vt:lpstr>Docker 介绍</vt:lpstr>
      <vt:lpstr>Docker 安装</vt:lpstr>
      <vt:lpstr>安装 Hadoop</vt:lpstr>
      <vt:lpstr>docker-compose.yml</vt:lpstr>
      <vt:lpstr>hadoop.env</vt:lpstr>
      <vt:lpstr>Hadoop 安装情况</vt:lpstr>
      <vt:lpstr>Hadoop 安装情况</vt:lpstr>
      <vt:lpstr>Hadoop 安装情况</vt:lpstr>
      <vt:lpstr>运行 Demo</vt:lpstr>
      <vt:lpstr>运行 Demo</vt:lpstr>
      <vt:lpstr>清除数据</vt:lpstr>
      <vt:lpstr>停止集群</vt:lpstr>
      <vt:lpstr>Tips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cluster in Docker</dc:title>
  <dc:creator>Kamui Kanna</dc:creator>
  <cp:lastModifiedBy>Kamui Kanna</cp:lastModifiedBy>
  <cp:revision>23</cp:revision>
  <dcterms:created xsi:type="dcterms:W3CDTF">2021-05-25T07:13:10Z</dcterms:created>
  <dcterms:modified xsi:type="dcterms:W3CDTF">2022-06-12T10:32:52Z</dcterms:modified>
</cp:coreProperties>
</file>