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5" r:id="rId4"/>
    <p:sldId id="288" r:id="rId5"/>
    <p:sldId id="289" r:id="rId6"/>
    <p:sldId id="290" r:id="rId7"/>
    <p:sldId id="291" r:id="rId8"/>
    <p:sldId id="292" r:id="rId9"/>
    <p:sldId id="271" r:id="rId10"/>
    <p:sldId id="293" r:id="rId11"/>
    <p:sldId id="294" r:id="rId12"/>
    <p:sldId id="299" r:id="rId13"/>
    <p:sldId id="287" r:id="rId14"/>
    <p:sldId id="300" r:id="rId15"/>
    <p:sldId id="301" r:id="rId16"/>
    <p:sldId id="303" r:id="rId17"/>
    <p:sldId id="295" r:id="rId18"/>
    <p:sldId id="296" r:id="rId19"/>
    <p:sldId id="302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575B2-2CE0-4234-8AA8-AE4B78BD7BFF}" v="66" dt="2021-06-15T09:10:5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ui Kanna" userId="57c82f05eb04563c" providerId="LiveId" clId="{92E575B2-2CE0-4234-8AA8-AE4B78BD7BFF}"/>
    <pc:docChg chg="undo custSel addSld delSld modSld sldOrd">
      <pc:chgData name="Kamui Kanna" userId="57c82f05eb04563c" providerId="LiveId" clId="{92E575B2-2CE0-4234-8AA8-AE4B78BD7BFF}" dt="2021-06-15T09:10:56.819" v="729"/>
      <pc:docMkLst>
        <pc:docMk/>
      </pc:docMkLst>
      <pc:sldChg chg="modSp mod">
        <pc:chgData name="Kamui Kanna" userId="57c82f05eb04563c" providerId="LiveId" clId="{92E575B2-2CE0-4234-8AA8-AE4B78BD7BFF}" dt="2021-06-15T03:24:11.509" v="17" actId="1076"/>
        <pc:sldMkLst>
          <pc:docMk/>
          <pc:sldMk cId="588951994" sldId="256"/>
        </pc:sldMkLst>
        <pc:spChg chg="mod">
          <ac:chgData name="Kamui Kanna" userId="57c82f05eb04563c" providerId="LiveId" clId="{92E575B2-2CE0-4234-8AA8-AE4B78BD7BFF}" dt="2021-06-15T03:24:11.509" v="17" actId="1076"/>
          <ac:spMkLst>
            <pc:docMk/>
            <pc:sldMk cId="588951994" sldId="256"/>
            <ac:spMk id="2" creationId="{EDC081EE-E1BC-425A-9AA6-FB6540F26DF4}"/>
          </ac:spMkLst>
        </pc:spChg>
      </pc:sldChg>
      <pc:sldChg chg="del">
        <pc:chgData name="Kamui Kanna" userId="57c82f05eb04563c" providerId="LiveId" clId="{92E575B2-2CE0-4234-8AA8-AE4B78BD7BFF}" dt="2021-06-15T03:24:14.207" v="18" actId="47"/>
        <pc:sldMkLst>
          <pc:docMk/>
          <pc:sldMk cId="1087833265" sldId="258"/>
        </pc:sldMkLst>
      </pc:sldChg>
      <pc:sldChg chg="del">
        <pc:chgData name="Kamui Kanna" userId="57c82f05eb04563c" providerId="LiveId" clId="{92E575B2-2CE0-4234-8AA8-AE4B78BD7BFF}" dt="2021-06-15T03:26:15.725" v="32" actId="47"/>
        <pc:sldMkLst>
          <pc:docMk/>
          <pc:sldMk cId="3517170755" sldId="264"/>
        </pc:sldMkLst>
      </pc:sldChg>
      <pc:sldChg chg="addSp delSp modSp mod">
        <pc:chgData name="Kamui Kanna" userId="57c82f05eb04563c" providerId="LiveId" clId="{92E575B2-2CE0-4234-8AA8-AE4B78BD7BFF}" dt="2021-06-15T07:36:55.616" v="709" actId="1076"/>
        <pc:sldMkLst>
          <pc:docMk/>
          <pc:sldMk cId="690817383" sldId="265"/>
        </pc:sldMkLst>
        <pc:spChg chg="mod">
          <ac:chgData name="Kamui Kanna" userId="57c82f05eb04563c" providerId="LiveId" clId="{92E575B2-2CE0-4234-8AA8-AE4B78BD7BFF}" dt="2021-06-15T07:29:49.605" v="681" actId="26606"/>
          <ac:spMkLst>
            <pc:docMk/>
            <pc:sldMk cId="690817383" sldId="265"/>
            <ac:spMk id="2" creationId="{A93B3E1B-CF8D-443C-8BFF-D1F3281F58E0}"/>
          </ac:spMkLst>
        </pc:spChg>
        <pc:spChg chg="del">
          <ac:chgData name="Kamui Kanna" userId="57c82f05eb04563c" providerId="LiveId" clId="{92E575B2-2CE0-4234-8AA8-AE4B78BD7BFF}" dt="2021-06-15T07:29:49.605" v="681" actId="26606"/>
          <ac:spMkLst>
            <pc:docMk/>
            <pc:sldMk cId="690817383" sldId="265"/>
            <ac:spMk id="71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29:49.605" v="681" actId="26606"/>
          <ac:spMkLst>
            <pc:docMk/>
            <pc:sldMk cId="690817383" sldId="265"/>
            <ac:spMk id="73" creationId="{3FCFB1DE-0B7E-48CC-BA90-B2AB0889F9D6}"/>
          </ac:spMkLst>
        </pc:spChg>
        <pc:spChg chg="add">
          <ac:chgData name="Kamui Kanna" userId="57c82f05eb04563c" providerId="LiveId" clId="{92E575B2-2CE0-4234-8AA8-AE4B78BD7BFF}" dt="2021-06-15T07:29:49.605" v="681" actId="26606"/>
          <ac:spMkLst>
            <pc:docMk/>
            <pc:sldMk cId="690817383" sldId="265"/>
            <ac:spMk id="78" creationId="{665DBBEF-238B-476B-96AB-8AAC3224ECEA}"/>
          </ac:spMkLst>
        </pc:spChg>
        <pc:spChg chg="add">
          <ac:chgData name="Kamui Kanna" userId="57c82f05eb04563c" providerId="LiveId" clId="{92E575B2-2CE0-4234-8AA8-AE4B78BD7BFF}" dt="2021-06-15T07:29:49.605" v="681" actId="26606"/>
          <ac:spMkLst>
            <pc:docMk/>
            <pc:sldMk cId="690817383" sldId="265"/>
            <ac:spMk id="80" creationId="{3FCFB1DE-0B7E-48CC-BA90-B2AB0889F9D6}"/>
          </ac:spMkLst>
        </pc:spChg>
        <pc:picChg chg="add del mod">
          <ac:chgData name="Kamui Kanna" userId="57c82f05eb04563c" providerId="LiveId" clId="{92E575B2-2CE0-4234-8AA8-AE4B78BD7BFF}" dt="2021-06-15T03:30:08.315" v="54" actId="478"/>
          <ac:picMkLst>
            <pc:docMk/>
            <pc:sldMk cId="690817383" sldId="265"/>
            <ac:picMk id="4" creationId="{5A2BC5AB-1F79-4160-920A-7AFA554AFEB0}"/>
          </ac:picMkLst>
        </pc:picChg>
        <pc:picChg chg="add mod">
          <ac:chgData name="Kamui Kanna" userId="57c82f05eb04563c" providerId="LiveId" clId="{92E575B2-2CE0-4234-8AA8-AE4B78BD7BFF}" dt="2021-06-15T07:36:55.616" v="709" actId="1076"/>
          <ac:picMkLst>
            <pc:docMk/>
            <pc:sldMk cId="690817383" sldId="265"/>
            <ac:picMk id="6" creationId="{75D32B29-4A8B-4E56-A060-99203BD44538}"/>
          </ac:picMkLst>
        </pc:picChg>
        <pc:picChg chg="del">
          <ac:chgData name="Kamui Kanna" userId="57c82f05eb04563c" providerId="LiveId" clId="{92E575B2-2CE0-4234-8AA8-AE4B78BD7BFF}" dt="2021-06-15T03:29:30.330" v="46" actId="478"/>
          <ac:picMkLst>
            <pc:docMk/>
            <pc:sldMk cId="690817383" sldId="265"/>
            <ac:picMk id="2050" creationId="{3928629A-745A-488C-8D19-E4850DF6F893}"/>
          </ac:picMkLst>
        </pc:picChg>
      </pc:sldChg>
      <pc:sldChg chg="addSp delSp modSp mod ord">
        <pc:chgData name="Kamui Kanna" userId="57c82f05eb04563c" providerId="LiveId" clId="{92E575B2-2CE0-4234-8AA8-AE4B78BD7BFF}" dt="2021-06-15T07:04:54.099" v="265"/>
        <pc:sldMkLst>
          <pc:docMk/>
          <pc:sldMk cId="384259715" sldId="271"/>
        </pc:sldMkLst>
        <pc:spChg chg="mod">
          <ac:chgData name="Kamui Kanna" userId="57c82f05eb04563c" providerId="LiveId" clId="{92E575B2-2CE0-4234-8AA8-AE4B78BD7BFF}" dt="2021-06-15T03:24:19.670" v="23" actId="20577"/>
          <ac:spMkLst>
            <pc:docMk/>
            <pc:sldMk cId="384259715" sldId="271"/>
            <ac:spMk id="2" creationId="{A93B3E1B-CF8D-443C-8BFF-D1F3281F58E0}"/>
          </ac:spMkLst>
        </pc:spChg>
        <pc:picChg chg="add del mod">
          <ac:chgData name="Kamui Kanna" userId="57c82f05eb04563c" providerId="LiveId" clId="{92E575B2-2CE0-4234-8AA8-AE4B78BD7BFF}" dt="2021-06-15T03:25:38.431" v="27" actId="478"/>
          <ac:picMkLst>
            <pc:docMk/>
            <pc:sldMk cId="384259715" sldId="271"/>
            <ac:picMk id="4" creationId="{72CDAD3E-EC3C-4706-8A82-2C4A1E46A348}"/>
          </ac:picMkLst>
        </pc:picChg>
        <pc:picChg chg="del">
          <ac:chgData name="Kamui Kanna" userId="57c82f05eb04563c" providerId="LiveId" clId="{92E575B2-2CE0-4234-8AA8-AE4B78BD7BFF}" dt="2021-06-15T03:25:30.455" v="24" actId="478"/>
          <ac:picMkLst>
            <pc:docMk/>
            <pc:sldMk cId="384259715" sldId="271"/>
            <ac:picMk id="6" creationId="{059BC432-DA5A-46FB-88F4-2CE52C716515}"/>
          </ac:picMkLst>
        </pc:picChg>
        <pc:picChg chg="add mod">
          <ac:chgData name="Kamui Kanna" userId="57c82f05eb04563c" providerId="LiveId" clId="{92E575B2-2CE0-4234-8AA8-AE4B78BD7BFF}" dt="2021-06-15T03:26:09.784" v="31" actId="1076"/>
          <ac:picMkLst>
            <pc:docMk/>
            <pc:sldMk cId="384259715" sldId="271"/>
            <ac:picMk id="7" creationId="{0CB10CE8-B6CE-43A6-AC9F-189FF182086B}"/>
          </ac:picMkLst>
        </pc:picChg>
      </pc:sldChg>
      <pc:sldChg chg="del">
        <pc:chgData name="Kamui Kanna" userId="57c82f05eb04563c" providerId="LiveId" clId="{92E575B2-2CE0-4234-8AA8-AE4B78BD7BFF}" dt="2021-06-15T03:39:29.500" v="191" actId="47"/>
        <pc:sldMkLst>
          <pc:docMk/>
          <pc:sldMk cId="600533670" sldId="272"/>
        </pc:sldMkLst>
      </pc:sldChg>
      <pc:sldChg chg="del">
        <pc:chgData name="Kamui Kanna" userId="57c82f05eb04563c" providerId="LiveId" clId="{92E575B2-2CE0-4234-8AA8-AE4B78BD7BFF}" dt="2021-06-15T03:39:30.955" v="192" actId="47"/>
        <pc:sldMkLst>
          <pc:docMk/>
          <pc:sldMk cId="4289301347" sldId="273"/>
        </pc:sldMkLst>
      </pc:sldChg>
      <pc:sldChg chg="del">
        <pc:chgData name="Kamui Kanna" userId="57c82f05eb04563c" providerId="LiveId" clId="{92E575B2-2CE0-4234-8AA8-AE4B78BD7BFF}" dt="2021-06-15T03:44:42.965" v="233" actId="47"/>
        <pc:sldMkLst>
          <pc:docMk/>
          <pc:sldMk cId="2370367014" sldId="274"/>
        </pc:sldMkLst>
      </pc:sldChg>
      <pc:sldChg chg="del">
        <pc:chgData name="Kamui Kanna" userId="57c82f05eb04563c" providerId="LiveId" clId="{92E575B2-2CE0-4234-8AA8-AE4B78BD7BFF}" dt="2021-06-15T03:44:41.635" v="232" actId="47"/>
        <pc:sldMkLst>
          <pc:docMk/>
          <pc:sldMk cId="1559049814" sldId="275"/>
        </pc:sldMkLst>
      </pc:sldChg>
      <pc:sldChg chg="del">
        <pc:chgData name="Kamui Kanna" userId="57c82f05eb04563c" providerId="LiveId" clId="{92E575B2-2CE0-4234-8AA8-AE4B78BD7BFF}" dt="2021-06-15T03:44:37.987" v="230" actId="47"/>
        <pc:sldMkLst>
          <pc:docMk/>
          <pc:sldMk cId="4292499175" sldId="276"/>
        </pc:sldMkLst>
      </pc:sldChg>
      <pc:sldChg chg="del">
        <pc:chgData name="Kamui Kanna" userId="57c82f05eb04563c" providerId="LiveId" clId="{92E575B2-2CE0-4234-8AA8-AE4B78BD7BFF}" dt="2021-06-15T03:31:11.860" v="69" actId="47"/>
        <pc:sldMkLst>
          <pc:docMk/>
          <pc:sldMk cId="1409151015" sldId="277"/>
        </pc:sldMkLst>
      </pc:sldChg>
      <pc:sldChg chg="del">
        <pc:chgData name="Kamui Kanna" userId="57c82f05eb04563c" providerId="LiveId" clId="{92E575B2-2CE0-4234-8AA8-AE4B78BD7BFF}" dt="2021-06-15T03:44:39.763" v="231" actId="47"/>
        <pc:sldMkLst>
          <pc:docMk/>
          <pc:sldMk cId="706068140" sldId="278"/>
        </pc:sldMkLst>
      </pc:sldChg>
      <pc:sldChg chg="del">
        <pc:chgData name="Kamui Kanna" userId="57c82f05eb04563c" providerId="LiveId" clId="{92E575B2-2CE0-4234-8AA8-AE4B78BD7BFF}" dt="2021-06-15T03:44:36.873" v="229" actId="47"/>
        <pc:sldMkLst>
          <pc:docMk/>
          <pc:sldMk cId="1321026779" sldId="280"/>
        </pc:sldMkLst>
      </pc:sldChg>
      <pc:sldChg chg="addSp delSp modSp mod setBg modClrScheme addAnim modAnim delDesignElem chgLayout">
        <pc:chgData name="Kamui Kanna" userId="57c82f05eb04563c" providerId="LiveId" clId="{92E575B2-2CE0-4234-8AA8-AE4B78BD7BFF}" dt="2021-06-15T07:16:42.282" v="379" actId="403"/>
        <pc:sldMkLst>
          <pc:docMk/>
          <pc:sldMk cId="2955919837" sldId="281"/>
        </pc:sldMkLst>
        <pc:spChg chg="mod ord">
          <ac:chgData name="Kamui Kanna" userId="57c82f05eb04563c" providerId="LiveId" clId="{92E575B2-2CE0-4234-8AA8-AE4B78BD7BFF}" dt="2021-06-15T07:16:42.282" v="379" actId="403"/>
          <ac:spMkLst>
            <pc:docMk/>
            <pc:sldMk cId="2955919837" sldId="281"/>
            <ac:spMk id="2" creationId="{A93B3E1B-CF8D-443C-8BFF-D1F3281F58E0}"/>
          </ac:spMkLst>
        </pc:spChg>
        <pc:spChg chg="add del">
          <ac:chgData name="Kamui Kanna" userId="57c82f05eb04563c" providerId="LiveId" clId="{92E575B2-2CE0-4234-8AA8-AE4B78BD7BFF}" dt="2021-06-15T07:14:47.148" v="364" actId="26606"/>
          <ac:spMkLst>
            <pc:docMk/>
            <pc:sldMk cId="2955919837" sldId="281"/>
            <ac:spMk id="7" creationId="{943CAA20-3569-4189-9E48-239A229A86CA}"/>
          </ac:spMkLst>
        </pc:spChg>
        <pc:spChg chg="add del">
          <ac:chgData name="Kamui Kanna" userId="57c82f05eb04563c" providerId="LiveId" clId="{92E575B2-2CE0-4234-8AA8-AE4B78BD7BFF}" dt="2021-06-15T07:14:47.148" v="364" actId="26606"/>
          <ac:spMkLst>
            <pc:docMk/>
            <pc:sldMk cId="2955919837" sldId="281"/>
            <ac:spMk id="9" creationId="{DA542B6D-E775-4832-91DC-2D20F857813A}"/>
          </ac:spMkLst>
        </pc:spChg>
        <pc:spChg chg="add del">
          <ac:chgData name="Kamui Kanna" userId="57c82f05eb04563c" providerId="LiveId" clId="{92E575B2-2CE0-4234-8AA8-AE4B78BD7BFF}" dt="2021-06-15T07:14:47.141" v="363" actId="26606"/>
          <ac:spMkLst>
            <pc:docMk/>
            <pc:sldMk cId="2955919837" sldId="281"/>
            <ac:spMk id="14" creationId="{FFD48BC7-DC40-47DE-87EE-9F4B6ECB9ABB}"/>
          </ac:spMkLst>
        </pc:spChg>
        <pc:spChg chg="add del">
          <ac:chgData name="Kamui Kanna" userId="57c82f05eb04563c" providerId="LiveId" clId="{92E575B2-2CE0-4234-8AA8-AE4B78BD7BFF}" dt="2021-06-15T07:14:47.141" v="363" actId="26606"/>
          <ac:spMkLst>
            <pc:docMk/>
            <pc:sldMk cId="2955919837" sldId="281"/>
            <ac:spMk id="16" creationId="{E502BBC7-2C76-46F3-BC24-5985BC13DB88}"/>
          </ac:spMkLst>
        </pc:spChg>
        <pc:spChg chg="add del">
          <ac:chgData name="Kamui Kanna" userId="57c82f05eb04563c" providerId="LiveId" clId="{92E575B2-2CE0-4234-8AA8-AE4B78BD7BFF}" dt="2021-06-15T07:14:47.141" v="363" actId="26606"/>
          <ac:spMkLst>
            <pc:docMk/>
            <pc:sldMk cId="2955919837" sldId="281"/>
            <ac:spMk id="18" creationId="{C7F28D52-2A5F-4D23-81AE-7CB8B591C7AF}"/>
          </ac:spMkLst>
        </pc:spChg>
        <pc:spChg chg="add del">
          <ac:chgData name="Kamui Kanna" userId="57c82f05eb04563c" providerId="LiveId" clId="{92E575B2-2CE0-4234-8AA8-AE4B78BD7BFF}" dt="2021-06-15T07:14:47.141" v="363" actId="26606"/>
          <ac:spMkLst>
            <pc:docMk/>
            <pc:sldMk cId="2955919837" sldId="281"/>
            <ac:spMk id="20" creationId="{3629484E-3792-4B3D-89AD-7C8A1ED0E0D4}"/>
          </ac:spMkLst>
        </pc:spChg>
        <pc:spChg chg="add del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22" creationId="{289ED1AA-8684-4D37-B208-8777E1A7780D}"/>
          </ac:spMkLst>
        </pc:spChg>
        <pc:spChg chg="add del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23" creationId="{4180E01B-B1F4-437C-807D-1C930718EE64}"/>
          </ac:spMkLst>
        </pc:spChg>
        <pc:spChg chg="add del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24" creationId="{41F77738-2AF0-4750-A0C7-F97C2C17590E}"/>
          </ac:spMkLst>
        </pc:spChg>
        <pc:spChg chg="add del">
          <ac:chgData name="Kamui Kanna" userId="57c82f05eb04563c" providerId="LiveId" clId="{92E575B2-2CE0-4234-8AA8-AE4B78BD7BFF}" dt="2021-06-15T07:16:30.742" v="374" actId="26606"/>
          <ac:spMkLst>
            <pc:docMk/>
            <pc:sldMk cId="2955919837" sldId="281"/>
            <ac:spMk id="29" creationId="{B768BC45-6978-4563-AFFC-4378E82C53D8}"/>
          </ac:spMkLst>
        </pc:spChg>
        <pc:spChg chg="add del">
          <ac:chgData name="Kamui Kanna" userId="57c82f05eb04563c" providerId="LiveId" clId="{92E575B2-2CE0-4234-8AA8-AE4B78BD7BFF}" dt="2021-06-15T07:16:30.742" v="374" actId="26606"/>
          <ac:spMkLst>
            <pc:docMk/>
            <pc:sldMk cId="2955919837" sldId="281"/>
            <ac:spMk id="31" creationId="{A80A8067-64B4-47DF-9C4D-88D9ADEC21BB}"/>
          </ac:spMkLst>
        </pc:spChg>
        <pc:spChg chg="add del">
          <ac:chgData name="Kamui Kanna" userId="57c82f05eb04563c" providerId="LiveId" clId="{92E575B2-2CE0-4234-8AA8-AE4B78BD7BFF}" dt="2021-06-15T07:16:30.742" v="374" actId="26606"/>
          <ac:spMkLst>
            <pc:docMk/>
            <pc:sldMk cId="2955919837" sldId="281"/>
            <ac:spMk id="33" creationId="{9D1E2788-F6B5-40EE-A733-8187EB22BD13}"/>
          </ac:spMkLst>
        </pc:spChg>
        <pc:spChg chg="add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35" creationId="{A134706B-150F-487B-B4FB-34C10219C72F}"/>
          </ac:spMkLst>
        </pc:spChg>
        <pc:spChg chg="add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36" creationId="{25FD23E7-C75D-4AFA-A4D4-BE5558110941}"/>
          </ac:spMkLst>
        </pc:spChg>
        <pc:spChg chg="add">
          <ac:chgData name="Kamui Kanna" userId="57c82f05eb04563c" providerId="LiveId" clId="{92E575B2-2CE0-4234-8AA8-AE4B78BD7BFF}" dt="2021-06-15T07:16:30.751" v="375" actId="26606"/>
          <ac:spMkLst>
            <pc:docMk/>
            <pc:sldMk cId="2955919837" sldId="281"/>
            <ac:spMk id="37" creationId="{D6705569-F545-4F47-A260-A9202826EA20}"/>
          </ac:spMkLst>
        </pc:spChg>
        <pc:picChg chg="del">
          <ac:chgData name="Kamui Kanna" userId="57c82f05eb04563c" providerId="LiveId" clId="{92E575B2-2CE0-4234-8AA8-AE4B78BD7BFF}" dt="2021-06-15T07:14:01.634" v="361" actId="478"/>
          <ac:picMkLst>
            <pc:docMk/>
            <pc:sldMk cId="2955919837" sldId="281"/>
            <ac:picMk id="4" creationId="{FBFD8CED-F9D6-42E8-926D-904E05DFB6D3}"/>
          </ac:picMkLst>
        </pc:picChg>
      </pc:sldChg>
      <pc:sldChg chg="del">
        <pc:chgData name="Kamui Kanna" userId="57c82f05eb04563c" providerId="LiveId" clId="{92E575B2-2CE0-4234-8AA8-AE4B78BD7BFF}" dt="2021-06-15T03:39:25.311" v="190" actId="47"/>
        <pc:sldMkLst>
          <pc:docMk/>
          <pc:sldMk cId="2939855683" sldId="283"/>
        </pc:sldMkLst>
      </pc:sldChg>
      <pc:sldChg chg="del">
        <pc:chgData name="Kamui Kanna" userId="57c82f05eb04563c" providerId="LiveId" clId="{92E575B2-2CE0-4234-8AA8-AE4B78BD7BFF}" dt="2021-06-15T03:39:23.968" v="189" actId="47"/>
        <pc:sldMkLst>
          <pc:docMk/>
          <pc:sldMk cId="2074735766" sldId="284"/>
        </pc:sldMkLst>
      </pc:sldChg>
      <pc:sldChg chg="delSp add del setBg delDesignElem">
        <pc:chgData name="Kamui Kanna" userId="57c82f05eb04563c" providerId="LiveId" clId="{92E575B2-2CE0-4234-8AA8-AE4B78BD7BFF}" dt="2021-06-15T03:31:31.325" v="82" actId="47"/>
        <pc:sldMkLst>
          <pc:docMk/>
          <pc:sldMk cId="1142240404" sldId="285"/>
        </pc:sldMkLst>
        <pc:spChg chg="del">
          <ac:chgData name="Kamui Kanna" userId="57c82f05eb04563c" providerId="LiveId" clId="{92E575B2-2CE0-4234-8AA8-AE4B78BD7BFF}" dt="2021-06-15T03:30:21.818" v="59"/>
          <ac:spMkLst>
            <pc:docMk/>
            <pc:sldMk cId="1142240404" sldId="285"/>
            <ac:spMk id="71" creationId="{665DBBEF-238B-476B-96AB-8AAC3224ECEA}"/>
          </ac:spMkLst>
        </pc:spChg>
        <pc:spChg chg="del">
          <ac:chgData name="Kamui Kanna" userId="57c82f05eb04563c" providerId="LiveId" clId="{92E575B2-2CE0-4234-8AA8-AE4B78BD7BFF}" dt="2021-06-15T03:30:21.818" v="59"/>
          <ac:spMkLst>
            <pc:docMk/>
            <pc:sldMk cId="1142240404" sldId="285"/>
            <ac:spMk id="73" creationId="{3FCFB1DE-0B7E-48CC-BA90-B2AB0889F9D6}"/>
          </ac:spMkLst>
        </pc:spChg>
      </pc:sldChg>
      <pc:sldChg chg="addSp delSp modSp add mod">
        <pc:chgData name="Kamui Kanna" userId="57c82f05eb04563c" providerId="LiveId" clId="{92E575B2-2CE0-4234-8AA8-AE4B78BD7BFF}" dt="2021-06-15T03:31:00.667" v="67" actId="1076"/>
        <pc:sldMkLst>
          <pc:docMk/>
          <pc:sldMk cId="3113904306" sldId="286"/>
        </pc:sldMkLst>
        <pc:spChg chg="mod">
          <ac:chgData name="Kamui Kanna" userId="57c82f05eb04563c" providerId="LiveId" clId="{92E575B2-2CE0-4234-8AA8-AE4B78BD7BFF}" dt="2021-06-15T03:31:00.667" v="67" actId="1076"/>
          <ac:spMkLst>
            <pc:docMk/>
            <pc:sldMk cId="3113904306" sldId="286"/>
            <ac:spMk id="2" creationId="{EDC081EE-E1BC-425A-9AA6-FB6540F26DF4}"/>
          </ac:spMkLst>
        </pc:spChg>
        <pc:spChg chg="del">
          <ac:chgData name="Kamui Kanna" userId="57c82f05eb04563c" providerId="LiveId" clId="{92E575B2-2CE0-4234-8AA8-AE4B78BD7BFF}" dt="2021-06-15T03:30:36.744" v="62" actId="478"/>
          <ac:spMkLst>
            <pc:docMk/>
            <pc:sldMk cId="3113904306" sldId="286"/>
            <ac:spMk id="3" creationId="{7A540CE3-5DC3-4188-AE30-9FE1D78FE0D2}"/>
          </ac:spMkLst>
        </pc:spChg>
        <pc:spChg chg="add del mod">
          <ac:chgData name="Kamui Kanna" userId="57c82f05eb04563c" providerId="LiveId" clId="{92E575B2-2CE0-4234-8AA8-AE4B78BD7BFF}" dt="2021-06-15T03:30:40.250" v="63" actId="478"/>
          <ac:spMkLst>
            <pc:docMk/>
            <pc:sldMk cId="3113904306" sldId="286"/>
            <ac:spMk id="5" creationId="{D8A9F693-8AD5-4889-BE88-B2C2D61F38F1}"/>
          </ac:spMkLst>
        </pc:spChg>
      </pc:sldChg>
      <pc:sldChg chg="modSp add mod">
        <pc:chgData name="Kamui Kanna" userId="57c82f05eb04563c" providerId="LiveId" clId="{92E575B2-2CE0-4234-8AA8-AE4B78BD7BFF}" dt="2021-06-15T03:31:17.952" v="78" actId="20577"/>
        <pc:sldMkLst>
          <pc:docMk/>
          <pc:sldMk cId="2440509551" sldId="287"/>
        </pc:sldMkLst>
        <pc:spChg chg="mod">
          <ac:chgData name="Kamui Kanna" userId="57c82f05eb04563c" providerId="LiveId" clId="{92E575B2-2CE0-4234-8AA8-AE4B78BD7BFF}" dt="2021-06-15T03:31:17.952" v="78" actId="20577"/>
          <ac:spMkLst>
            <pc:docMk/>
            <pc:sldMk cId="2440509551" sldId="287"/>
            <ac:spMk id="2" creationId="{EDC081EE-E1BC-425A-9AA6-FB6540F26DF4}"/>
          </ac:spMkLst>
        </pc:spChg>
      </pc:sldChg>
      <pc:sldChg chg="delSp add del setBg delDesignElem">
        <pc:chgData name="Kamui Kanna" userId="57c82f05eb04563c" providerId="LiveId" clId="{92E575B2-2CE0-4234-8AA8-AE4B78BD7BFF}" dt="2021-06-15T03:31:29.612" v="81" actId="47"/>
        <pc:sldMkLst>
          <pc:docMk/>
          <pc:sldMk cId="3473029850" sldId="288"/>
        </pc:sldMkLst>
        <pc:spChg chg="del">
          <ac:chgData name="Kamui Kanna" userId="57c82f05eb04563c" providerId="LiveId" clId="{92E575B2-2CE0-4234-8AA8-AE4B78BD7BFF}" dt="2021-06-15T03:31:28.148" v="80"/>
          <ac:spMkLst>
            <pc:docMk/>
            <pc:sldMk cId="3473029850" sldId="288"/>
            <ac:spMk id="71" creationId="{665DBBEF-238B-476B-96AB-8AAC3224ECEA}"/>
          </ac:spMkLst>
        </pc:spChg>
        <pc:spChg chg="del">
          <ac:chgData name="Kamui Kanna" userId="57c82f05eb04563c" providerId="LiveId" clId="{92E575B2-2CE0-4234-8AA8-AE4B78BD7BFF}" dt="2021-06-15T03:31:28.148" v="80"/>
          <ac:spMkLst>
            <pc:docMk/>
            <pc:sldMk cId="3473029850" sldId="288"/>
            <ac:spMk id="73" creationId="{3FCFB1DE-0B7E-48CC-BA90-B2AB0889F9D6}"/>
          </ac:spMkLst>
        </pc:spChg>
      </pc:sldChg>
      <pc:sldChg chg="addSp delSp modSp new mod setBg">
        <pc:chgData name="Kamui Kanna" userId="57c82f05eb04563c" providerId="LiveId" clId="{92E575B2-2CE0-4234-8AA8-AE4B78BD7BFF}" dt="2021-06-15T03:33:45.546" v="127" actId="1076"/>
        <pc:sldMkLst>
          <pc:docMk/>
          <pc:sldMk cId="3523693592" sldId="288"/>
        </pc:sldMkLst>
        <pc:spChg chg="mod">
          <ac:chgData name="Kamui Kanna" userId="57c82f05eb04563c" providerId="LiveId" clId="{92E575B2-2CE0-4234-8AA8-AE4B78BD7BFF}" dt="2021-06-15T03:33:26.955" v="125" actId="26606"/>
          <ac:spMkLst>
            <pc:docMk/>
            <pc:sldMk cId="3523693592" sldId="288"/>
            <ac:spMk id="2" creationId="{A8E50D57-C3FD-48A6-BACB-B2996A09CEF5}"/>
          </ac:spMkLst>
        </pc:spChg>
        <pc:spChg chg="del">
          <ac:chgData name="Kamui Kanna" userId="57c82f05eb04563c" providerId="LiveId" clId="{92E575B2-2CE0-4234-8AA8-AE4B78BD7BFF}" dt="2021-06-15T03:31:41.274" v="84" actId="478"/>
          <ac:spMkLst>
            <pc:docMk/>
            <pc:sldMk cId="3523693592" sldId="288"/>
            <ac:spMk id="3" creationId="{B0C8FE28-CD60-4345-80CF-30A34E2A7A2F}"/>
          </ac:spMkLst>
        </pc:spChg>
        <pc:spChg chg="add">
          <ac:chgData name="Kamui Kanna" userId="57c82f05eb04563c" providerId="LiveId" clId="{92E575B2-2CE0-4234-8AA8-AE4B78BD7BFF}" dt="2021-06-15T03:33:26.955" v="125" actId="26606"/>
          <ac:spMkLst>
            <pc:docMk/>
            <pc:sldMk cId="3523693592" sldId="288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3:33:26.955" v="125" actId="26606"/>
          <ac:spMkLst>
            <pc:docMk/>
            <pc:sldMk cId="3523693592" sldId="288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3:33:45.546" v="127" actId="1076"/>
          <ac:picMkLst>
            <pc:docMk/>
            <pc:sldMk cId="3523693592" sldId="288"/>
            <ac:picMk id="5" creationId="{19D4983D-AE03-48B7-92ED-F89E5D9640D7}"/>
          </ac:picMkLst>
        </pc:picChg>
      </pc:sldChg>
      <pc:sldChg chg="addSp delSp modSp new mod setBg">
        <pc:chgData name="Kamui Kanna" userId="57c82f05eb04563c" providerId="LiveId" clId="{92E575B2-2CE0-4234-8AA8-AE4B78BD7BFF}" dt="2021-06-15T07:37:16.775" v="710" actId="20577"/>
        <pc:sldMkLst>
          <pc:docMk/>
          <pc:sldMk cId="3747740428" sldId="289"/>
        </pc:sldMkLst>
        <pc:spChg chg="mod">
          <ac:chgData name="Kamui Kanna" userId="57c82f05eb04563c" providerId="LiveId" clId="{92E575B2-2CE0-4234-8AA8-AE4B78BD7BFF}" dt="2021-06-15T07:37:16.775" v="710" actId="20577"/>
          <ac:spMkLst>
            <pc:docMk/>
            <pc:sldMk cId="3747740428" sldId="289"/>
            <ac:spMk id="2" creationId="{9396F08D-A9D0-4EE4-9A02-79BFAEC78452}"/>
          </ac:spMkLst>
        </pc:spChg>
        <pc:spChg chg="del">
          <ac:chgData name="Kamui Kanna" userId="57c82f05eb04563c" providerId="LiveId" clId="{92E575B2-2CE0-4234-8AA8-AE4B78BD7BFF}" dt="2021-06-15T03:34:31.964" v="129" actId="478"/>
          <ac:spMkLst>
            <pc:docMk/>
            <pc:sldMk cId="3747740428" sldId="289"/>
            <ac:spMk id="3" creationId="{A1D79FEA-5A99-4383-98D0-9AD3E5BD6A44}"/>
          </ac:spMkLst>
        </pc:spChg>
        <pc:spChg chg="add">
          <ac:chgData name="Kamui Kanna" userId="57c82f05eb04563c" providerId="LiveId" clId="{92E575B2-2CE0-4234-8AA8-AE4B78BD7BFF}" dt="2021-06-15T03:34:53.780" v="145" actId="26606"/>
          <ac:spMkLst>
            <pc:docMk/>
            <pc:sldMk cId="3747740428" sldId="289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3:34:53.780" v="145" actId="26606"/>
          <ac:spMkLst>
            <pc:docMk/>
            <pc:sldMk cId="3747740428" sldId="289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3:34:53.780" v="145" actId="26606"/>
          <ac:picMkLst>
            <pc:docMk/>
            <pc:sldMk cId="3747740428" sldId="289"/>
            <ac:picMk id="5" creationId="{3E19C414-D52E-48BF-A302-C1F17A187882}"/>
          </ac:picMkLst>
        </pc:picChg>
      </pc:sldChg>
      <pc:sldChg chg="addSp delSp modSp new mod setBg">
        <pc:chgData name="Kamui Kanna" userId="57c82f05eb04563c" providerId="LiveId" clId="{92E575B2-2CE0-4234-8AA8-AE4B78BD7BFF}" dt="2021-06-15T07:37:28.144" v="713" actId="20577"/>
        <pc:sldMkLst>
          <pc:docMk/>
          <pc:sldMk cId="677575590" sldId="290"/>
        </pc:sldMkLst>
        <pc:spChg chg="mod">
          <ac:chgData name="Kamui Kanna" userId="57c82f05eb04563c" providerId="LiveId" clId="{92E575B2-2CE0-4234-8AA8-AE4B78BD7BFF}" dt="2021-06-15T07:37:28.144" v="713" actId="20577"/>
          <ac:spMkLst>
            <pc:docMk/>
            <pc:sldMk cId="677575590" sldId="290"/>
            <ac:spMk id="2" creationId="{81E3A524-AE2E-4D86-8F57-E474C15B17AB}"/>
          </ac:spMkLst>
        </pc:spChg>
        <pc:spChg chg="del">
          <ac:chgData name="Kamui Kanna" userId="57c82f05eb04563c" providerId="LiveId" clId="{92E575B2-2CE0-4234-8AA8-AE4B78BD7BFF}" dt="2021-06-15T03:35:46.483" v="147" actId="478"/>
          <ac:spMkLst>
            <pc:docMk/>
            <pc:sldMk cId="677575590" sldId="290"/>
            <ac:spMk id="3" creationId="{469587DC-2F1D-4F39-AF2F-DEF13E67B620}"/>
          </ac:spMkLst>
        </pc:spChg>
        <pc:spChg chg="add del">
          <ac:chgData name="Kamui Kanna" userId="57c82f05eb04563c" providerId="LiveId" clId="{92E575B2-2CE0-4234-8AA8-AE4B78BD7BFF}" dt="2021-06-15T03:35:48.967" v="149" actId="22"/>
          <ac:spMkLst>
            <pc:docMk/>
            <pc:sldMk cId="677575590" sldId="290"/>
            <ac:spMk id="5" creationId="{4522599C-C7DF-4985-9A71-1C4973922195}"/>
          </ac:spMkLst>
        </pc:spChg>
        <pc:spChg chg="add">
          <ac:chgData name="Kamui Kanna" userId="57c82f05eb04563c" providerId="LiveId" clId="{92E575B2-2CE0-4234-8AA8-AE4B78BD7BFF}" dt="2021-06-15T03:36:09.075" v="154" actId="26606"/>
          <ac:spMkLst>
            <pc:docMk/>
            <pc:sldMk cId="677575590" sldId="290"/>
            <ac:spMk id="12" creationId="{665DBBEF-238B-476B-96AB-8AAC3224ECEA}"/>
          </ac:spMkLst>
        </pc:spChg>
        <pc:spChg chg="add">
          <ac:chgData name="Kamui Kanna" userId="57c82f05eb04563c" providerId="LiveId" clId="{92E575B2-2CE0-4234-8AA8-AE4B78BD7BFF}" dt="2021-06-15T03:36:09.075" v="154" actId="26606"/>
          <ac:spMkLst>
            <pc:docMk/>
            <pc:sldMk cId="677575590" sldId="290"/>
            <ac:spMk id="14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3:36:09.075" v="154" actId="26606"/>
          <ac:picMkLst>
            <pc:docMk/>
            <pc:sldMk cId="677575590" sldId="290"/>
            <ac:picMk id="7" creationId="{7CABB853-A315-4E06-BD28-0EF4412F3DA2}"/>
          </ac:picMkLst>
        </pc:picChg>
      </pc:sldChg>
      <pc:sldChg chg="addSp delSp modSp new mod">
        <pc:chgData name="Kamui Kanna" userId="57c82f05eb04563c" providerId="LiveId" clId="{92E575B2-2CE0-4234-8AA8-AE4B78BD7BFF}" dt="2021-06-15T07:39:15.049" v="725" actId="14100"/>
        <pc:sldMkLst>
          <pc:docMk/>
          <pc:sldMk cId="704163910" sldId="291"/>
        </pc:sldMkLst>
        <pc:spChg chg="add del">
          <ac:chgData name="Kamui Kanna" userId="57c82f05eb04563c" providerId="LiveId" clId="{92E575B2-2CE0-4234-8AA8-AE4B78BD7BFF}" dt="2021-06-15T07:38:16.472" v="718" actId="11529"/>
          <ac:spMkLst>
            <pc:docMk/>
            <pc:sldMk cId="704163910" sldId="291"/>
            <ac:spMk id="3" creationId="{098CACF4-09DB-4662-9B28-1B71ED83D18C}"/>
          </ac:spMkLst>
        </pc:spChg>
        <pc:spChg chg="del">
          <ac:chgData name="Kamui Kanna" userId="57c82f05eb04563c" providerId="LiveId" clId="{92E575B2-2CE0-4234-8AA8-AE4B78BD7BFF}" dt="2021-06-15T03:37:02.154" v="158" actId="478"/>
          <ac:spMkLst>
            <pc:docMk/>
            <pc:sldMk cId="704163910" sldId="291"/>
            <ac:spMk id="3" creationId="{A54D5148-B2F4-41B2-8F6F-586190476FA3}"/>
          </ac:spMkLst>
        </pc:spChg>
        <pc:spChg chg="add mod">
          <ac:chgData name="Kamui Kanna" userId="57c82f05eb04563c" providerId="LiveId" clId="{92E575B2-2CE0-4234-8AA8-AE4B78BD7BFF}" dt="2021-06-15T07:39:15.049" v="725" actId="14100"/>
          <ac:spMkLst>
            <pc:docMk/>
            <pc:sldMk cId="704163910" sldId="291"/>
            <ac:spMk id="4" creationId="{59764F58-A00B-4CFD-A198-A9ECB9BEFE80}"/>
          </ac:spMkLst>
        </pc:spChg>
        <pc:picChg chg="add mod">
          <ac:chgData name="Kamui Kanna" userId="57c82f05eb04563c" providerId="LiveId" clId="{92E575B2-2CE0-4234-8AA8-AE4B78BD7BFF}" dt="2021-06-15T07:38:07.723" v="716" actId="1076"/>
          <ac:picMkLst>
            <pc:docMk/>
            <pc:sldMk cId="704163910" sldId="291"/>
            <ac:picMk id="1026" creationId="{4A6D564B-5CA4-4BD0-BB3D-29C78C18EDE5}"/>
          </ac:picMkLst>
        </pc:picChg>
      </pc:sldChg>
      <pc:sldChg chg="addSp delSp modSp new mod setBg">
        <pc:chgData name="Kamui Kanna" userId="57c82f05eb04563c" providerId="LiveId" clId="{92E575B2-2CE0-4234-8AA8-AE4B78BD7BFF}" dt="2021-06-15T03:39:16.252" v="188" actId="26606"/>
        <pc:sldMkLst>
          <pc:docMk/>
          <pc:sldMk cId="3347554233" sldId="292"/>
        </pc:sldMkLst>
        <pc:spChg chg="mod">
          <ac:chgData name="Kamui Kanna" userId="57c82f05eb04563c" providerId="LiveId" clId="{92E575B2-2CE0-4234-8AA8-AE4B78BD7BFF}" dt="2021-06-15T03:39:16.252" v="188" actId="26606"/>
          <ac:spMkLst>
            <pc:docMk/>
            <pc:sldMk cId="3347554233" sldId="292"/>
            <ac:spMk id="2" creationId="{2878DEA0-9A74-453D-8ECD-4AE5A1C4E52D}"/>
          </ac:spMkLst>
        </pc:spChg>
        <pc:spChg chg="del">
          <ac:chgData name="Kamui Kanna" userId="57c82f05eb04563c" providerId="LiveId" clId="{92E575B2-2CE0-4234-8AA8-AE4B78BD7BFF}" dt="2021-06-15T03:38:36.124" v="164" actId="478"/>
          <ac:spMkLst>
            <pc:docMk/>
            <pc:sldMk cId="3347554233" sldId="292"/>
            <ac:spMk id="3" creationId="{5D4E9041-2F2D-4017-9DF3-00BE9E3E70F9}"/>
          </ac:spMkLst>
        </pc:spChg>
        <pc:spChg chg="add">
          <ac:chgData name="Kamui Kanna" userId="57c82f05eb04563c" providerId="LiveId" clId="{92E575B2-2CE0-4234-8AA8-AE4B78BD7BFF}" dt="2021-06-15T03:39:16.252" v="188" actId="26606"/>
          <ac:spMkLst>
            <pc:docMk/>
            <pc:sldMk cId="3347554233" sldId="292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3:39:16.252" v="188" actId="26606"/>
          <ac:spMkLst>
            <pc:docMk/>
            <pc:sldMk cId="3347554233" sldId="292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3:39:16.252" v="188" actId="26606"/>
          <ac:picMkLst>
            <pc:docMk/>
            <pc:sldMk cId="3347554233" sldId="292"/>
            <ac:picMk id="5" creationId="{BFCB562C-1CFC-43C7-968B-EA8C9E1079CC}"/>
          </ac:picMkLst>
        </pc:picChg>
      </pc:sldChg>
      <pc:sldChg chg="addSp delSp modSp new mod setBg addAnim modAnim setClrOvrMap">
        <pc:chgData name="Kamui Kanna" userId="57c82f05eb04563c" providerId="LiveId" clId="{92E575B2-2CE0-4234-8AA8-AE4B78BD7BFF}" dt="2021-06-15T03:43:48.645" v="227" actId="1076"/>
        <pc:sldMkLst>
          <pc:docMk/>
          <pc:sldMk cId="2958387642" sldId="293"/>
        </pc:sldMkLst>
        <pc:spChg chg="mod ord">
          <ac:chgData name="Kamui Kanna" userId="57c82f05eb04563c" providerId="LiveId" clId="{92E575B2-2CE0-4234-8AA8-AE4B78BD7BFF}" dt="2021-06-15T03:43:31.780" v="224" actId="26606"/>
          <ac:spMkLst>
            <pc:docMk/>
            <pc:sldMk cId="2958387642" sldId="293"/>
            <ac:spMk id="2" creationId="{9890FAC3-71F2-4A6B-895D-44C86F1296C1}"/>
          </ac:spMkLst>
        </pc:spChg>
        <pc:spChg chg="del">
          <ac:chgData name="Kamui Kanna" userId="57c82f05eb04563c" providerId="LiveId" clId="{92E575B2-2CE0-4234-8AA8-AE4B78BD7BFF}" dt="2021-06-15T03:41:59.680" v="194" actId="478"/>
          <ac:spMkLst>
            <pc:docMk/>
            <pc:sldMk cId="2958387642" sldId="293"/>
            <ac:spMk id="3" creationId="{C05F6A1D-DBE0-4189-B9E8-0101A46D58F3}"/>
          </ac:spMkLst>
        </pc:spChg>
        <pc:spChg chg="add del">
          <ac:chgData name="Kamui Kanna" userId="57c82f05eb04563c" providerId="LiveId" clId="{92E575B2-2CE0-4234-8AA8-AE4B78BD7BFF}" dt="2021-06-15T03:43:05.831" v="218" actId="26606"/>
          <ac:spMkLst>
            <pc:docMk/>
            <pc:sldMk cId="2958387642" sldId="293"/>
            <ac:spMk id="10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3:43:05.831" v="218" actId="26606"/>
          <ac:spMkLst>
            <pc:docMk/>
            <pc:sldMk cId="2958387642" sldId="293"/>
            <ac:spMk id="12" creationId="{3FCFB1DE-0B7E-48CC-BA90-B2AB0889F9D6}"/>
          </ac:spMkLst>
        </pc:spChg>
        <pc:spChg chg="add del">
          <ac:chgData name="Kamui Kanna" userId="57c82f05eb04563c" providerId="LiveId" clId="{92E575B2-2CE0-4234-8AA8-AE4B78BD7BFF}" dt="2021-06-15T03:43:31.780" v="224" actId="26606"/>
          <ac:spMkLst>
            <pc:docMk/>
            <pc:sldMk cId="2958387642" sldId="293"/>
            <ac:spMk id="14" creationId="{9B7AD9F6-8CE7-4299-8FC6-328F4DCD3FF9}"/>
          </ac:spMkLst>
        </pc:spChg>
        <pc:spChg chg="add del">
          <ac:chgData name="Kamui Kanna" userId="57c82f05eb04563c" providerId="LiveId" clId="{92E575B2-2CE0-4234-8AA8-AE4B78BD7BFF}" dt="2021-06-15T03:43:31.780" v="224" actId="26606"/>
          <ac:spMkLst>
            <pc:docMk/>
            <pc:sldMk cId="2958387642" sldId="293"/>
            <ac:spMk id="15" creationId="{F49775AF-8896-43EE-92C6-83497D6DC56F}"/>
          </ac:spMkLst>
        </pc:spChg>
        <pc:spChg chg="add">
          <ac:chgData name="Kamui Kanna" userId="57c82f05eb04563c" providerId="LiveId" clId="{92E575B2-2CE0-4234-8AA8-AE4B78BD7BFF}" dt="2021-06-15T03:43:31.780" v="224" actId="26606"/>
          <ac:spMkLst>
            <pc:docMk/>
            <pc:sldMk cId="2958387642" sldId="293"/>
            <ac:spMk id="20" creationId="{657F69E0-C4B0-4BEC-A689-4F8D877F05D4}"/>
          </ac:spMkLst>
        </pc:spChg>
        <pc:spChg chg="add">
          <ac:chgData name="Kamui Kanna" userId="57c82f05eb04563c" providerId="LiveId" clId="{92E575B2-2CE0-4234-8AA8-AE4B78BD7BFF}" dt="2021-06-15T03:43:31.780" v="224" actId="26606"/>
          <ac:spMkLst>
            <pc:docMk/>
            <pc:sldMk cId="2958387642" sldId="293"/>
            <ac:spMk id="22" creationId="{9F6380B4-6A1C-481E-8408-B4E6C75B9B81}"/>
          </ac:spMkLst>
        </pc:spChg>
        <pc:picChg chg="add mod">
          <ac:chgData name="Kamui Kanna" userId="57c82f05eb04563c" providerId="LiveId" clId="{92E575B2-2CE0-4234-8AA8-AE4B78BD7BFF}" dt="2021-06-15T03:43:48.645" v="227" actId="1076"/>
          <ac:picMkLst>
            <pc:docMk/>
            <pc:sldMk cId="2958387642" sldId="293"/>
            <ac:picMk id="5" creationId="{FD730343-A6AF-418D-8960-434491803D25}"/>
          </ac:picMkLst>
        </pc:picChg>
      </pc:sldChg>
      <pc:sldChg chg="addSp delSp modSp new mod setBg">
        <pc:chgData name="Kamui Kanna" userId="57c82f05eb04563c" providerId="LiveId" clId="{92E575B2-2CE0-4234-8AA8-AE4B78BD7BFF}" dt="2021-06-15T03:48:05.034" v="256" actId="26606"/>
        <pc:sldMkLst>
          <pc:docMk/>
          <pc:sldMk cId="1119136214" sldId="294"/>
        </pc:sldMkLst>
        <pc:spChg chg="mod">
          <ac:chgData name="Kamui Kanna" userId="57c82f05eb04563c" providerId="LiveId" clId="{92E575B2-2CE0-4234-8AA8-AE4B78BD7BFF}" dt="2021-06-15T03:48:05.034" v="256" actId="26606"/>
          <ac:spMkLst>
            <pc:docMk/>
            <pc:sldMk cId="1119136214" sldId="294"/>
            <ac:spMk id="2" creationId="{F3E3C4DB-A13B-4F1B-8FCD-6E460FE844E8}"/>
          </ac:spMkLst>
        </pc:spChg>
        <pc:spChg chg="del">
          <ac:chgData name="Kamui Kanna" userId="57c82f05eb04563c" providerId="LiveId" clId="{92E575B2-2CE0-4234-8AA8-AE4B78BD7BFF}" dt="2021-06-15T03:44:49.297" v="234" actId="478"/>
          <ac:spMkLst>
            <pc:docMk/>
            <pc:sldMk cId="1119136214" sldId="294"/>
            <ac:spMk id="3" creationId="{5202F9D7-DEB5-45C2-B572-B2B629473C4C}"/>
          </ac:spMkLst>
        </pc:spChg>
        <pc:spChg chg="add">
          <ac:chgData name="Kamui Kanna" userId="57c82f05eb04563c" providerId="LiveId" clId="{92E575B2-2CE0-4234-8AA8-AE4B78BD7BFF}" dt="2021-06-15T03:48:05.034" v="256" actId="26606"/>
          <ac:spMkLst>
            <pc:docMk/>
            <pc:sldMk cId="1119136214" sldId="294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3:48:05.034" v="256" actId="26606"/>
          <ac:spMkLst>
            <pc:docMk/>
            <pc:sldMk cId="1119136214" sldId="294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3:48:05.034" v="256" actId="26606"/>
          <ac:picMkLst>
            <pc:docMk/>
            <pc:sldMk cId="1119136214" sldId="294"/>
            <ac:picMk id="5" creationId="{E348076A-5012-443D-9DC0-55646BC6243F}"/>
          </ac:picMkLst>
        </pc:picChg>
      </pc:sldChg>
      <pc:sldChg chg="addSp delSp modSp add mod setBg">
        <pc:chgData name="Kamui Kanna" userId="57c82f05eb04563c" providerId="LiveId" clId="{92E575B2-2CE0-4234-8AA8-AE4B78BD7BFF}" dt="2021-06-15T07:40:53.926" v="726" actId="20577"/>
        <pc:sldMkLst>
          <pc:docMk/>
          <pc:sldMk cId="2107560094" sldId="295"/>
        </pc:sldMkLst>
        <pc:spChg chg="mod">
          <ac:chgData name="Kamui Kanna" userId="57c82f05eb04563c" providerId="LiveId" clId="{92E575B2-2CE0-4234-8AA8-AE4B78BD7BFF}" dt="2021-06-15T07:40:53.926" v="726" actId="20577"/>
          <ac:spMkLst>
            <pc:docMk/>
            <pc:sldMk cId="2107560094" sldId="295"/>
            <ac:spMk id="2" creationId="{F3E3C4DB-A13B-4F1B-8FCD-6E460FE844E8}"/>
          </ac:spMkLst>
        </pc:spChg>
        <pc:spChg chg="add del">
          <ac:chgData name="Kamui Kanna" userId="57c82f05eb04563c" providerId="LiveId" clId="{92E575B2-2CE0-4234-8AA8-AE4B78BD7BFF}" dt="2021-06-15T07:36:19.929" v="707" actId="26606"/>
          <ac:spMkLst>
            <pc:docMk/>
            <pc:sldMk cId="2107560094" sldId="295"/>
            <ac:spMk id="9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6:19.929" v="707" actId="26606"/>
          <ac:spMkLst>
            <pc:docMk/>
            <pc:sldMk cId="2107560094" sldId="295"/>
            <ac:spMk id="11" creationId="{3FCFB1DE-0B7E-48CC-BA90-B2AB0889F9D6}"/>
          </ac:spMkLst>
        </pc:spChg>
        <pc:spChg chg="add">
          <ac:chgData name="Kamui Kanna" userId="57c82f05eb04563c" providerId="LiveId" clId="{92E575B2-2CE0-4234-8AA8-AE4B78BD7BFF}" dt="2021-06-15T07:36:19.929" v="707" actId="26606"/>
          <ac:spMkLst>
            <pc:docMk/>
            <pc:sldMk cId="2107560094" sldId="295"/>
            <ac:spMk id="16" creationId="{665DBBEF-238B-476B-96AB-8AAC3224ECEA}"/>
          </ac:spMkLst>
        </pc:spChg>
        <pc:spChg chg="add">
          <ac:chgData name="Kamui Kanna" userId="57c82f05eb04563c" providerId="LiveId" clId="{92E575B2-2CE0-4234-8AA8-AE4B78BD7BFF}" dt="2021-06-15T07:36:19.929" v="707" actId="26606"/>
          <ac:spMkLst>
            <pc:docMk/>
            <pc:sldMk cId="2107560094" sldId="295"/>
            <ac:spMk id="18" creationId="{3FCFB1DE-0B7E-48CC-BA90-B2AB0889F9D6}"/>
          </ac:spMkLst>
        </pc:spChg>
        <pc:picChg chg="add del mod">
          <ac:chgData name="Kamui Kanna" userId="57c82f05eb04563c" providerId="LiveId" clId="{92E575B2-2CE0-4234-8AA8-AE4B78BD7BFF}" dt="2021-06-15T07:36:14.358" v="703" actId="478"/>
          <ac:picMkLst>
            <pc:docMk/>
            <pc:sldMk cId="2107560094" sldId="295"/>
            <ac:picMk id="4" creationId="{417307EF-C881-49BA-AFE4-29A5819C6948}"/>
          </ac:picMkLst>
        </pc:picChg>
        <pc:picChg chg="add mod">
          <ac:chgData name="Kamui Kanna" userId="57c82f05eb04563c" providerId="LiveId" clId="{92E575B2-2CE0-4234-8AA8-AE4B78BD7BFF}" dt="2021-06-15T07:36:19.929" v="707" actId="26606"/>
          <ac:picMkLst>
            <pc:docMk/>
            <pc:sldMk cId="2107560094" sldId="295"/>
            <ac:picMk id="6" creationId="{F2860599-F582-4511-9447-64E5EF3B0CE4}"/>
          </ac:picMkLst>
        </pc:picChg>
      </pc:sldChg>
      <pc:sldChg chg="addSp delSp modSp add mod setBg addAnim delAnim modAnim setClrOvrMap">
        <pc:chgData name="Kamui Kanna" userId="57c82f05eb04563c" providerId="LiveId" clId="{92E575B2-2CE0-4234-8AA8-AE4B78BD7BFF}" dt="2021-06-15T09:10:56.819" v="729"/>
        <pc:sldMkLst>
          <pc:docMk/>
          <pc:sldMk cId="3959919153" sldId="296"/>
        </pc:sldMkLst>
        <pc:spChg chg="mod ord">
          <ac:chgData name="Kamui Kanna" userId="57c82f05eb04563c" providerId="LiveId" clId="{92E575B2-2CE0-4234-8AA8-AE4B78BD7BFF}" dt="2021-06-15T07:27:07.204" v="668" actId="26606"/>
          <ac:spMkLst>
            <pc:docMk/>
            <pc:sldMk cId="3959919153" sldId="296"/>
            <ac:spMk id="2" creationId="{F3E3C4DB-A13B-4F1B-8FCD-6E460FE844E8}"/>
          </ac:spMkLst>
        </pc:spChg>
        <pc:spChg chg="add del">
          <ac:chgData name="Kamui Kanna" userId="57c82f05eb04563c" providerId="LiveId" clId="{92E575B2-2CE0-4234-8AA8-AE4B78BD7BFF}" dt="2021-06-15T07:20:47.462" v="488" actId="26606"/>
          <ac:spMkLst>
            <pc:docMk/>
            <pc:sldMk cId="3959919153" sldId="296"/>
            <ac:spMk id="15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20:49.175" v="493" actId="26606"/>
          <ac:spMkLst>
            <pc:docMk/>
            <pc:sldMk cId="3959919153" sldId="296"/>
            <ac:spMk id="19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0:49.175" v="493" actId="26606"/>
          <ac:spMkLst>
            <pc:docMk/>
            <pc:sldMk cId="3959919153" sldId="296"/>
            <ac:spMk id="20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0:49.922" v="495" actId="26606"/>
          <ac:spMkLst>
            <pc:docMk/>
            <pc:sldMk cId="3959919153" sldId="296"/>
            <ac:spMk id="21" creationId="{E9F8F79D-AAD6-4767-82EF-86BC04725BF9}"/>
          </ac:spMkLst>
        </pc:spChg>
        <pc:spChg chg="add del">
          <ac:chgData name="Kamui Kanna" userId="57c82f05eb04563c" providerId="LiveId" clId="{92E575B2-2CE0-4234-8AA8-AE4B78BD7BFF}" dt="2021-06-15T07:20:49.922" v="495" actId="26606"/>
          <ac:spMkLst>
            <pc:docMk/>
            <pc:sldMk cId="3959919153" sldId="296"/>
            <ac:spMk id="22" creationId="{A672B712-861F-4D1C-8653-C77C76A0B559}"/>
          </ac:spMkLst>
        </pc:spChg>
        <pc:spChg chg="add del">
          <ac:chgData name="Kamui Kanna" userId="57c82f05eb04563c" providerId="LiveId" clId="{92E575B2-2CE0-4234-8AA8-AE4B78BD7BFF}" dt="2021-06-15T07:20:49.922" v="495" actId="26606"/>
          <ac:spMkLst>
            <pc:docMk/>
            <pc:sldMk cId="3959919153" sldId="296"/>
            <ac:spMk id="23" creationId="{3D845326-2E3E-4709-8D29-AAD7FC3EEC28}"/>
          </ac:spMkLst>
        </pc:spChg>
        <pc:spChg chg="add del">
          <ac:chgData name="Kamui Kanna" userId="57c82f05eb04563c" providerId="LiveId" clId="{92E575B2-2CE0-4234-8AA8-AE4B78BD7BFF}" dt="2021-06-15T07:20:49.922" v="495" actId="26606"/>
          <ac:spMkLst>
            <pc:docMk/>
            <pc:sldMk cId="3959919153" sldId="296"/>
            <ac:spMk id="24" creationId="{9096AAA0-7A3A-4D92-84EB-E7011A41BA3B}"/>
          </ac:spMkLst>
        </pc:spChg>
        <pc:spChg chg="add del">
          <ac:chgData name="Kamui Kanna" userId="57c82f05eb04563c" providerId="LiveId" clId="{92E575B2-2CE0-4234-8AA8-AE4B78BD7BFF}" dt="2021-06-15T07:20:49.922" v="495" actId="26606"/>
          <ac:spMkLst>
            <pc:docMk/>
            <pc:sldMk cId="3959919153" sldId="296"/>
            <ac:spMk id="26" creationId="{F1347E5F-F655-4651-8BD9-03286431C950}"/>
          </ac:spMkLst>
        </pc:spChg>
        <pc:spChg chg="add del">
          <ac:chgData name="Kamui Kanna" userId="57c82f05eb04563c" providerId="LiveId" clId="{92E575B2-2CE0-4234-8AA8-AE4B78BD7BFF}" dt="2021-06-15T07:20:51.423" v="497" actId="26606"/>
          <ac:spMkLst>
            <pc:docMk/>
            <pc:sldMk cId="3959919153" sldId="296"/>
            <ac:spMk id="31" creationId="{4DB3C7AF-F4D5-40CF-8276-0E091C501C49}"/>
          </ac:spMkLst>
        </pc:spChg>
        <pc:spChg chg="add del">
          <ac:chgData name="Kamui Kanna" userId="57c82f05eb04563c" providerId="LiveId" clId="{92E575B2-2CE0-4234-8AA8-AE4B78BD7BFF}" dt="2021-06-15T07:20:51.423" v="497" actId="26606"/>
          <ac:spMkLst>
            <pc:docMk/>
            <pc:sldMk cId="3959919153" sldId="296"/>
            <ac:spMk id="32" creationId="{8F22F920-02D7-497A-892A-5A1799A6EE2C}"/>
          </ac:spMkLst>
        </pc:spChg>
        <pc:spChg chg="add del">
          <ac:chgData name="Kamui Kanna" userId="57c82f05eb04563c" providerId="LiveId" clId="{92E575B2-2CE0-4234-8AA8-AE4B78BD7BFF}" dt="2021-06-15T07:20:51.423" v="497" actId="26606"/>
          <ac:spMkLst>
            <pc:docMk/>
            <pc:sldMk cId="3959919153" sldId="296"/>
            <ac:spMk id="33" creationId="{21BA6915-E6D0-4619-9A50-B788D0048400}"/>
          </ac:spMkLst>
        </pc:spChg>
        <pc:spChg chg="add del">
          <ac:chgData name="Kamui Kanna" userId="57c82f05eb04563c" providerId="LiveId" clId="{92E575B2-2CE0-4234-8AA8-AE4B78BD7BFF}" dt="2021-06-15T07:20:51.423" v="497" actId="26606"/>
          <ac:spMkLst>
            <pc:docMk/>
            <pc:sldMk cId="3959919153" sldId="296"/>
            <ac:spMk id="34" creationId="{4DDF45CC-3E53-4361-852F-16750ABA72F4}"/>
          </ac:spMkLst>
        </pc:spChg>
        <pc:spChg chg="add del">
          <ac:chgData name="Kamui Kanna" userId="57c82f05eb04563c" providerId="LiveId" clId="{92E575B2-2CE0-4234-8AA8-AE4B78BD7BFF}" dt="2021-06-15T07:20:51.423" v="497" actId="26606"/>
          <ac:spMkLst>
            <pc:docMk/>
            <pc:sldMk cId="3959919153" sldId="296"/>
            <ac:spMk id="35" creationId="{025B8C08-2FE2-4EE7-8826-385416193DFB}"/>
          </ac:spMkLst>
        </pc:spChg>
        <pc:spChg chg="add del">
          <ac:chgData name="Kamui Kanna" userId="57c82f05eb04563c" providerId="LiveId" clId="{92E575B2-2CE0-4234-8AA8-AE4B78BD7BFF}" dt="2021-06-15T07:20:52.022" v="499" actId="26606"/>
          <ac:spMkLst>
            <pc:docMk/>
            <pc:sldMk cId="3959919153" sldId="296"/>
            <ac:spMk id="37" creationId="{BA175A65-42BE-4FDF-8AD0-5AC1CB946EAB}"/>
          </ac:spMkLst>
        </pc:spChg>
        <pc:spChg chg="add del">
          <ac:chgData name="Kamui Kanna" userId="57c82f05eb04563c" providerId="LiveId" clId="{92E575B2-2CE0-4234-8AA8-AE4B78BD7BFF}" dt="2021-06-15T07:20:53.262" v="501" actId="26606"/>
          <ac:spMkLst>
            <pc:docMk/>
            <pc:sldMk cId="3959919153" sldId="296"/>
            <ac:spMk id="39" creationId="{605494DE-B078-4D87-BB01-C84320618DAD}"/>
          </ac:spMkLst>
        </pc:spChg>
        <pc:spChg chg="add del">
          <ac:chgData name="Kamui Kanna" userId="57c82f05eb04563c" providerId="LiveId" clId="{92E575B2-2CE0-4234-8AA8-AE4B78BD7BFF}" dt="2021-06-15T07:20:53.262" v="501" actId="26606"/>
          <ac:spMkLst>
            <pc:docMk/>
            <pc:sldMk cId="3959919153" sldId="296"/>
            <ac:spMk id="40" creationId="{9A0576B0-CD8C-4661-95C8-A9F2CE7CDDB0}"/>
          </ac:spMkLst>
        </pc:spChg>
        <pc:spChg chg="add del">
          <ac:chgData name="Kamui Kanna" userId="57c82f05eb04563c" providerId="LiveId" clId="{92E575B2-2CE0-4234-8AA8-AE4B78BD7BFF}" dt="2021-06-15T07:20:53.262" v="501" actId="26606"/>
          <ac:spMkLst>
            <pc:docMk/>
            <pc:sldMk cId="3959919153" sldId="296"/>
            <ac:spMk id="41" creationId="{3FF60E2B-3919-423C-B1FF-56CDE6681165}"/>
          </ac:spMkLst>
        </pc:spChg>
        <pc:spChg chg="add del">
          <ac:chgData name="Kamui Kanna" userId="57c82f05eb04563c" providerId="LiveId" clId="{92E575B2-2CE0-4234-8AA8-AE4B78BD7BFF}" dt="2021-06-15T07:20:54.089" v="503" actId="26606"/>
          <ac:spMkLst>
            <pc:docMk/>
            <pc:sldMk cId="3959919153" sldId="296"/>
            <ac:spMk id="43" creationId="{A26C624C-963C-4795-B05B-6565DB5ABD39}"/>
          </ac:spMkLst>
        </pc:spChg>
        <pc:spChg chg="add del">
          <ac:chgData name="Kamui Kanna" userId="57c82f05eb04563c" providerId="LiveId" clId="{92E575B2-2CE0-4234-8AA8-AE4B78BD7BFF}" dt="2021-06-15T07:20:56.042" v="505" actId="26606"/>
          <ac:spMkLst>
            <pc:docMk/>
            <pc:sldMk cId="3959919153" sldId="296"/>
            <ac:spMk id="45" creationId="{6C0B0DB1-81DD-46F1-9962-4B91F46D4067}"/>
          </ac:spMkLst>
        </pc:spChg>
        <pc:spChg chg="add del">
          <ac:chgData name="Kamui Kanna" userId="57c82f05eb04563c" providerId="LiveId" clId="{92E575B2-2CE0-4234-8AA8-AE4B78BD7BFF}" dt="2021-06-15T07:20:56.042" v="505" actId="26606"/>
          <ac:spMkLst>
            <pc:docMk/>
            <pc:sldMk cId="3959919153" sldId="296"/>
            <ac:spMk id="46" creationId="{284ED281-4082-46F9-86EE-D78901367138}"/>
          </ac:spMkLst>
        </pc:spChg>
        <pc:spChg chg="add del">
          <ac:chgData name="Kamui Kanna" userId="57c82f05eb04563c" providerId="LiveId" clId="{92E575B2-2CE0-4234-8AA8-AE4B78BD7BFF}" dt="2021-06-15T07:21:01.215" v="510" actId="26606"/>
          <ac:spMkLst>
            <pc:docMk/>
            <pc:sldMk cId="3959919153" sldId="296"/>
            <ac:spMk id="50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21:02.951" v="515" actId="26606"/>
          <ac:spMkLst>
            <pc:docMk/>
            <pc:sldMk cId="3959919153" sldId="296"/>
            <ac:spMk id="54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1:02.951" v="515" actId="26606"/>
          <ac:spMkLst>
            <pc:docMk/>
            <pc:sldMk cId="3959919153" sldId="296"/>
            <ac:spMk id="55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1:05.299" v="517" actId="26606"/>
          <ac:spMkLst>
            <pc:docMk/>
            <pc:sldMk cId="3959919153" sldId="296"/>
            <ac:spMk id="57" creationId="{A672B712-861F-4D1C-8653-C77C76A0B559}"/>
          </ac:spMkLst>
        </pc:spChg>
        <pc:spChg chg="add del">
          <ac:chgData name="Kamui Kanna" userId="57c82f05eb04563c" providerId="LiveId" clId="{92E575B2-2CE0-4234-8AA8-AE4B78BD7BFF}" dt="2021-06-15T07:21:05.299" v="517" actId="26606"/>
          <ac:spMkLst>
            <pc:docMk/>
            <pc:sldMk cId="3959919153" sldId="296"/>
            <ac:spMk id="58" creationId="{9096AAA0-7A3A-4D92-84EB-E7011A41BA3B}"/>
          </ac:spMkLst>
        </pc:spChg>
        <pc:spChg chg="add del">
          <ac:chgData name="Kamui Kanna" userId="57c82f05eb04563c" providerId="LiveId" clId="{92E575B2-2CE0-4234-8AA8-AE4B78BD7BFF}" dt="2021-06-15T07:21:05.299" v="517" actId="26606"/>
          <ac:spMkLst>
            <pc:docMk/>
            <pc:sldMk cId="3959919153" sldId="296"/>
            <ac:spMk id="59" creationId="{F1347E5F-F655-4651-8BD9-03286431C950}"/>
          </ac:spMkLst>
        </pc:spChg>
        <pc:spChg chg="add del">
          <ac:chgData name="Kamui Kanna" userId="57c82f05eb04563c" providerId="LiveId" clId="{92E575B2-2CE0-4234-8AA8-AE4B78BD7BFF}" dt="2021-06-15T07:21:05.299" v="517" actId="26606"/>
          <ac:spMkLst>
            <pc:docMk/>
            <pc:sldMk cId="3959919153" sldId="296"/>
            <ac:spMk id="60" creationId="{E9F8F79D-AAD6-4767-82EF-86BC04725BF9}"/>
          </ac:spMkLst>
        </pc:spChg>
        <pc:spChg chg="add del">
          <ac:chgData name="Kamui Kanna" userId="57c82f05eb04563c" providerId="LiveId" clId="{92E575B2-2CE0-4234-8AA8-AE4B78BD7BFF}" dt="2021-06-15T07:21:05.299" v="517" actId="26606"/>
          <ac:spMkLst>
            <pc:docMk/>
            <pc:sldMk cId="3959919153" sldId="296"/>
            <ac:spMk id="61" creationId="{3D845326-2E3E-4709-8D29-AAD7FC3EEC28}"/>
          </ac:spMkLst>
        </pc:spChg>
        <pc:spChg chg="add del">
          <ac:chgData name="Kamui Kanna" userId="57c82f05eb04563c" providerId="LiveId" clId="{92E575B2-2CE0-4234-8AA8-AE4B78BD7BFF}" dt="2021-06-15T07:22:50.320" v="591" actId="26606"/>
          <ac:spMkLst>
            <pc:docMk/>
            <pc:sldMk cId="3959919153" sldId="296"/>
            <ac:spMk id="66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2:50.320" v="591" actId="26606"/>
          <ac:spMkLst>
            <pc:docMk/>
            <pc:sldMk cId="3959919153" sldId="296"/>
            <ac:spMk id="67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2:16.175" v="558" actId="26606"/>
          <ac:spMkLst>
            <pc:docMk/>
            <pc:sldMk cId="3959919153" sldId="296"/>
            <ac:spMk id="72" creationId="{A8CCCB6D-5162-4AAE-A5E3-3AC55410DBCE}"/>
          </ac:spMkLst>
        </pc:spChg>
        <pc:spChg chg="add del">
          <ac:chgData name="Kamui Kanna" userId="57c82f05eb04563c" providerId="LiveId" clId="{92E575B2-2CE0-4234-8AA8-AE4B78BD7BFF}" dt="2021-06-15T07:22:16.175" v="558" actId="26606"/>
          <ac:spMkLst>
            <pc:docMk/>
            <pc:sldMk cId="3959919153" sldId="296"/>
            <ac:spMk id="74" creationId="{0BCD8C04-CC7B-40EF-82EB-E9821F79BB86}"/>
          </ac:spMkLst>
        </pc:spChg>
        <pc:spChg chg="add del">
          <ac:chgData name="Kamui Kanna" userId="57c82f05eb04563c" providerId="LiveId" clId="{92E575B2-2CE0-4234-8AA8-AE4B78BD7BFF}" dt="2021-06-15T07:22:17.466" v="560" actId="26606"/>
          <ac:spMkLst>
            <pc:docMk/>
            <pc:sldMk cId="3959919153" sldId="296"/>
            <ac:spMk id="76" creationId="{73DE2CFE-42F2-48F0-8706-5264E012B10C}"/>
          </ac:spMkLst>
        </pc:spChg>
        <pc:spChg chg="add del">
          <ac:chgData name="Kamui Kanna" userId="57c82f05eb04563c" providerId="LiveId" clId="{92E575B2-2CE0-4234-8AA8-AE4B78BD7BFF}" dt="2021-06-15T07:22:18.212" v="562" actId="26606"/>
          <ac:spMkLst>
            <pc:docMk/>
            <pc:sldMk cId="3959919153" sldId="296"/>
            <ac:spMk id="78" creationId="{0A597D97-203B-498B-95D3-E90DC961039F}"/>
          </ac:spMkLst>
        </pc:spChg>
        <pc:spChg chg="add del">
          <ac:chgData name="Kamui Kanna" userId="57c82f05eb04563c" providerId="LiveId" clId="{92E575B2-2CE0-4234-8AA8-AE4B78BD7BFF}" dt="2021-06-15T07:22:18.212" v="562" actId="26606"/>
          <ac:spMkLst>
            <pc:docMk/>
            <pc:sldMk cId="3959919153" sldId="296"/>
            <ac:spMk id="79" creationId="{6A6EF10E-DF41-4BD3-8EB4-6F646531DC26}"/>
          </ac:spMkLst>
        </pc:spChg>
        <pc:spChg chg="add del">
          <ac:chgData name="Kamui Kanna" userId="57c82f05eb04563c" providerId="LiveId" clId="{92E575B2-2CE0-4234-8AA8-AE4B78BD7BFF}" dt="2021-06-15T07:22:32.208" v="574" actId="26606"/>
          <ac:spMkLst>
            <pc:docMk/>
            <pc:sldMk cId="3959919153" sldId="296"/>
            <ac:spMk id="80" creationId="{C52EE5A8-045B-4D39-8ED1-513334085EEC}"/>
          </ac:spMkLst>
        </pc:spChg>
        <pc:spChg chg="add del">
          <ac:chgData name="Kamui Kanna" userId="57c82f05eb04563c" providerId="LiveId" clId="{92E575B2-2CE0-4234-8AA8-AE4B78BD7BFF}" dt="2021-06-15T07:22:20.577" v="564" actId="26606"/>
          <ac:spMkLst>
            <pc:docMk/>
            <pc:sldMk cId="3959919153" sldId="296"/>
            <ac:spMk id="81" creationId="{A2AEA782-0EA4-42E9-871D-7401D6A09739}"/>
          </ac:spMkLst>
        </pc:spChg>
        <pc:spChg chg="add del">
          <ac:chgData name="Kamui Kanna" userId="57c82f05eb04563c" providerId="LiveId" clId="{92E575B2-2CE0-4234-8AA8-AE4B78BD7BFF}" dt="2021-06-15T07:22:20.577" v="564" actId="26606"/>
          <ac:spMkLst>
            <pc:docMk/>
            <pc:sldMk cId="3959919153" sldId="296"/>
            <ac:spMk id="82" creationId="{B0992639-1CDA-4FE6-BB95-E13221490740}"/>
          </ac:spMkLst>
        </pc:spChg>
        <pc:spChg chg="add del">
          <ac:chgData name="Kamui Kanna" userId="57c82f05eb04563c" providerId="LiveId" clId="{92E575B2-2CE0-4234-8AA8-AE4B78BD7BFF}" dt="2021-06-15T07:22:22.478" v="566" actId="26606"/>
          <ac:spMkLst>
            <pc:docMk/>
            <pc:sldMk cId="3959919153" sldId="296"/>
            <ac:spMk id="84" creationId="{B4D3D850-2041-4B7C-AED9-54DA385B14F7}"/>
          </ac:spMkLst>
        </pc:spChg>
        <pc:spChg chg="add del">
          <ac:chgData name="Kamui Kanna" userId="57c82f05eb04563c" providerId="LiveId" clId="{92E575B2-2CE0-4234-8AA8-AE4B78BD7BFF}" dt="2021-06-15T07:22:22.478" v="566" actId="26606"/>
          <ac:spMkLst>
            <pc:docMk/>
            <pc:sldMk cId="3959919153" sldId="296"/>
            <ac:spMk id="85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2:22.478" v="566" actId="26606"/>
          <ac:spMkLst>
            <pc:docMk/>
            <pc:sldMk cId="3959919153" sldId="296"/>
            <ac:spMk id="86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2:24.968" v="568" actId="26606"/>
          <ac:spMkLst>
            <pc:docMk/>
            <pc:sldMk cId="3959919153" sldId="296"/>
            <ac:spMk id="88" creationId="{27BDFED6-6E33-4606-AFE2-886ADB1C018E}"/>
          </ac:spMkLst>
        </pc:spChg>
        <pc:spChg chg="add del">
          <ac:chgData name="Kamui Kanna" userId="57c82f05eb04563c" providerId="LiveId" clId="{92E575B2-2CE0-4234-8AA8-AE4B78BD7BFF}" dt="2021-06-15T07:22:24.968" v="568" actId="26606"/>
          <ac:spMkLst>
            <pc:docMk/>
            <pc:sldMk cId="3959919153" sldId="296"/>
            <ac:spMk id="89" creationId="{890DEF05-784E-4B61-89E4-04C4ECF4E5A0}"/>
          </ac:spMkLst>
        </pc:spChg>
        <pc:spChg chg="add del">
          <ac:chgData name="Kamui Kanna" userId="57c82f05eb04563c" providerId="LiveId" clId="{92E575B2-2CE0-4234-8AA8-AE4B78BD7BFF}" dt="2021-06-15T07:22:26.038" v="570" actId="26606"/>
          <ac:spMkLst>
            <pc:docMk/>
            <pc:sldMk cId="3959919153" sldId="296"/>
            <ac:spMk id="92" creationId="{823AC064-BC96-4F32-8AE1-B2FD38754823}"/>
          </ac:spMkLst>
        </pc:spChg>
        <pc:spChg chg="add del">
          <ac:chgData name="Kamui Kanna" userId="57c82f05eb04563c" providerId="LiveId" clId="{92E575B2-2CE0-4234-8AA8-AE4B78BD7BFF}" dt="2021-06-15T07:22:29.539" v="572" actId="26606"/>
          <ac:spMkLst>
            <pc:docMk/>
            <pc:sldMk cId="3959919153" sldId="296"/>
            <ac:spMk id="96" creationId="{557ADA24-F07F-4AF3-A108-8B0538C1BB87}"/>
          </ac:spMkLst>
        </pc:spChg>
        <pc:spChg chg="add del">
          <ac:chgData name="Kamui Kanna" userId="57c82f05eb04563c" providerId="LiveId" clId="{92E575B2-2CE0-4234-8AA8-AE4B78BD7BFF}" dt="2021-06-15T07:22:32.208" v="574" actId="26606"/>
          <ac:spMkLst>
            <pc:docMk/>
            <pc:sldMk cId="3959919153" sldId="296"/>
            <ac:spMk id="98" creationId="{6234BCC6-39B9-47D9-8BF8-C665401AE23C}"/>
          </ac:spMkLst>
        </pc:spChg>
        <pc:spChg chg="add del">
          <ac:chgData name="Kamui Kanna" userId="57c82f05eb04563c" providerId="LiveId" clId="{92E575B2-2CE0-4234-8AA8-AE4B78BD7BFF}" dt="2021-06-15T07:22:32.208" v="574" actId="26606"/>
          <ac:spMkLst>
            <pc:docMk/>
            <pc:sldMk cId="3959919153" sldId="296"/>
            <ac:spMk id="99" creationId="{72A9CE9D-DAC3-40AF-B504-78A64A909F9D}"/>
          </ac:spMkLst>
        </pc:spChg>
        <pc:spChg chg="add del">
          <ac:chgData name="Kamui Kanna" userId="57c82f05eb04563c" providerId="LiveId" clId="{92E575B2-2CE0-4234-8AA8-AE4B78BD7BFF}" dt="2021-06-15T07:22:32.208" v="574" actId="26606"/>
          <ac:spMkLst>
            <pc:docMk/>
            <pc:sldMk cId="3959919153" sldId="296"/>
            <ac:spMk id="100" creationId="{506D7452-6CDE-4381-86CE-07B2459383D5}"/>
          </ac:spMkLst>
        </pc:spChg>
        <pc:spChg chg="add del">
          <ac:chgData name="Kamui Kanna" userId="57c82f05eb04563c" providerId="LiveId" clId="{92E575B2-2CE0-4234-8AA8-AE4B78BD7BFF}" dt="2021-06-15T07:22:32.208" v="574" actId="26606"/>
          <ac:spMkLst>
            <pc:docMk/>
            <pc:sldMk cId="3959919153" sldId="296"/>
            <ac:spMk id="101" creationId="{762DA937-8B55-4317-BD32-98D7AF30E39E}"/>
          </ac:spMkLst>
        </pc:spChg>
        <pc:spChg chg="add del">
          <ac:chgData name="Kamui Kanna" userId="57c82f05eb04563c" providerId="LiveId" clId="{92E575B2-2CE0-4234-8AA8-AE4B78BD7BFF}" dt="2021-06-15T07:24:24.296" v="621" actId="26606"/>
          <ac:spMkLst>
            <pc:docMk/>
            <pc:sldMk cId="3959919153" sldId="296"/>
            <ac:spMk id="102" creationId="{240E5BD2-4019-4012-A1AA-628900E659E9}"/>
          </ac:spMkLst>
        </pc:spChg>
        <pc:spChg chg="add del">
          <ac:chgData name="Kamui Kanna" userId="57c82f05eb04563c" providerId="LiveId" clId="{92E575B2-2CE0-4234-8AA8-AE4B78BD7BFF}" dt="2021-06-15T07:22:33.606" v="576" actId="26606"/>
          <ac:spMkLst>
            <pc:docMk/>
            <pc:sldMk cId="3959919153" sldId="296"/>
            <ac:spMk id="103" creationId="{5F18414D-1626-4996-AACB-23D3DE45B03B}"/>
          </ac:spMkLst>
        </pc:spChg>
        <pc:spChg chg="add del">
          <ac:chgData name="Kamui Kanna" userId="57c82f05eb04563c" providerId="LiveId" clId="{92E575B2-2CE0-4234-8AA8-AE4B78BD7BFF}" dt="2021-06-15T07:22:33.606" v="576" actId="26606"/>
          <ac:spMkLst>
            <pc:docMk/>
            <pc:sldMk cId="3959919153" sldId="296"/>
            <ac:spMk id="104" creationId="{D84C2E9E-0B5D-4B5F-9A1F-70EBDCE39034}"/>
          </ac:spMkLst>
        </pc:spChg>
        <pc:spChg chg="add del">
          <ac:chgData name="Kamui Kanna" userId="57c82f05eb04563c" providerId="LiveId" clId="{92E575B2-2CE0-4234-8AA8-AE4B78BD7BFF}" dt="2021-06-15T07:25:00.644" v="631" actId="26606"/>
          <ac:spMkLst>
            <pc:docMk/>
            <pc:sldMk cId="3959919153" sldId="296"/>
            <ac:spMk id="106" creationId="{D5FD337D-4D6B-4C8B-B6F5-121097E09881}"/>
          </ac:spMkLst>
        </pc:spChg>
        <pc:spChg chg="add del">
          <ac:chgData name="Kamui Kanna" userId="57c82f05eb04563c" providerId="LiveId" clId="{92E575B2-2CE0-4234-8AA8-AE4B78BD7BFF}" dt="2021-06-15T07:22:38.044" v="578" actId="26606"/>
          <ac:spMkLst>
            <pc:docMk/>
            <pc:sldMk cId="3959919153" sldId="296"/>
            <ac:spMk id="107" creationId="{8525B3F1-8484-439C-8EF3-FD4A3DDC27EB}"/>
          </ac:spMkLst>
        </pc:spChg>
        <pc:spChg chg="add del">
          <ac:chgData name="Kamui Kanna" userId="57c82f05eb04563c" providerId="LiveId" clId="{92E575B2-2CE0-4234-8AA8-AE4B78BD7BFF}" dt="2021-06-15T07:22:38.044" v="578" actId="26606"/>
          <ac:spMkLst>
            <pc:docMk/>
            <pc:sldMk cId="3959919153" sldId="296"/>
            <ac:spMk id="108" creationId="{94981E3D-0876-46C5-845F-8D4FD1E43541}"/>
          </ac:spMkLst>
        </pc:spChg>
        <pc:spChg chg="add del">
          <ac:chgData name="Kamui Kanna" userId="57c82f05eb04563c" providerId="LiveId" clId="{92E575B2-2CE0-4234-8AA8-AE4B78BD7BFF}" dt="2021-06-15T07:22:43.121" v="580" actId="26606"/>
          <ac:spMkLst>
            <pc:docMk/>
            <pc:sldMk cId="3959919153" sldId="296"/>
            <ac:spMk id="110" creationId="{0DE6A193-4755-479A-BC6F-A7EBCA73BE1A}"/>
          </ac:spMkLst>
        </pc:spChg>
        <pc:spChg chg="add del">
          <ac:chgData name="Kamui Kanna" userId="57c82f05eb04563c" providerId="LiveId" clId="{92E575B2-2CE0-4234-8AA8-AE4B78BD7BFF}" dt="2021-06-15T07:22:43.121" v="580" actId="26606"/>
          <ac:spMkLst>
            <pc:docMk/>
            <pc:sldMk cId="3959919153" sldId="296"/>
            <ac:spMk id="111" creationId="{5A55B759-31A7-423C-9BC2-A8BC09FE98B9}"/>
          </ac:spMkLst>
        </pc:spChg>
        <pc:spChg chg="add del">
          <ac:chgData name="Kamui Kanna" userId="57c82f05eb04563c" providerId="LiveId" clId="{92E575B2-2CE0-4234-8AA8-AE4B78BD7BFF}" dt="2021-06-15T07:22:43.121" v="580" actId="26606"/>
          <ac:spMkLst>
            <pc:docMk/>
            <pc:sldMk cId="3959919153" sldId="296"/>
            <ac:spMk id="112" creationId="{F78796AF-79A0-47AC-BEFD-BFFC00F968C4}"/>
          </ac:spMkLst>
        </pc:spChg>
        <pc:spChg chg="add del">
          <ac:chgData name="Kamui Kanna" userId="57c82f05eb04563c" providerId="LiveId" clId="{92E575B2-2CE0-4234-8AA8-AE4B78BD7BFF}" dt="2021-06-15T07:22:44.712" v="582" actId="26606"/>
          <ac:spMkLst>
            <pc:docMk/>
            <pc:sldMk cId="3959919153" sldId="296"/>
            <ac:spMk id="114" creationId="{73DE2CFE-42F2-48F0-8706-5264E012B10C}"/>
          </ac:spMkLst>
        </pc:spChg>
        <pc:spChg chg="add del">
          <ac:chgData name="Kamui Kanna" userId="57c82f05eb04563c" providerId="LiveId" clId="{92E575B2-2CE0-4234-8AA8-AE4B78BD7BFF}" dt="2021-06-15T07:22:45.367" v="584" actId="26606"/>
          <ac:spMkLst>
            <pc:docMk/>
            <pc:sldMk cId="3959919153" sldId="296"/>
            <ac:spMk id="116" creationId="{A8CCCB6D-5162-4AAE-A5E3-3AC55410DBCE}"/>
          </ac:spMkLst>
        </pc:spChg>
        <pc:spChg chg="add del">
          <ac:chgData name="Kamui Kanna" userId="57c82f05eb04563c" providerId="LiveId" clId="{92E575B2-2CE0-4234-8AA8-AE4B78BD7BFF}" dt="2021-06-15T07:22:45.367" v="584" actId="26606"/>
          <ac:spMkLst>
            <pc:docMk/>
            <pc:sldMk cId="3959919153" sldId="296"/>
            <ac:spMk id="117" creationId="{0BCD8C04-CC7B-40EF-82EB-E9821F79BB86}"/>
          </ac:spMkLst>
        </pc:spChg>
        <pc:spChg chg="add del">
          <ac:chgData name="Kamui Kanna" userId="57c82f05eb04563c" providerId="LiveId" clId="{92E575B2-2CE0-4234-8AA8-AE4B78BD7BFF}" dt="2021-06-15T07:22:47.132" v="586" actId="26606"/>
          <ac:spMkLst>
            <pc:docMk/>
            <pc:sldMk cId="3959919153" sldId="296"/>
            <ac:spMk id="119" creationId="{0A597D97-203B-498B-95D3-E90DC961039F}"/>
          </ac:spMkLst>
        </pc:spChg>
        <pc:spChg chg="add del">
          <ac:chgData name="Kamui Kanna" userId="57c82f05eb04563c" providerId="LiveId" clId="{92E575B2-2CE0-4234-8AA8-AE4B78BD7BFF}" dt="2021-06-15T07:22:47.132" v="586" actId="26606"/>
          <ac:spMkLst>
            <pc:docMk/>
            <pc:sldMk cId="3959919153" sldId="296"/>
            <ac:spMk id="120" creationId="{6A6EF10E-DF41-4BD3-8EB4-6F646531DC26}"/>
          </ac:spMkLst>
        </pc:spChg>
        <pc:spChg chg="add">
          <ac:chgData name="Kamui Kanna" userId="57c82f05eb04563c" providerId="LiveId" clId="{92E575B2-2CE0-4234-8AA8-AE4B78BD7BFF}" dt="2021-06-15T07:27:07.204" v="668" actId="26606"/>
          <ac:spMkLst>
            <pc:docMk/>
            <pc:sldMk cId="3959919153" sldId="296"/>
            <ac:spMk id="121" creationId="{0E91F5CA-B392-444C-88E3-BF5BAAEBDEB0}"/>
          </ac:spMkLst>
        </pc:spChg>
        <pc:spChg chg="add del">
          <ac:chgData name="Kamui Kanna" userId="57c82f05eb04563c" providerId="LiveId" clId="{92E575B2-2CE0-4234-8AA8-AE4B78BD7BFF}" dt="2021-06-15T07:22:47.847" v="588" actId="26606"/>
          <ac:spMkLst>
            <pc:docMk/>
            <pc:sldMk cId="3959919153" sldId="296"/>
            <ac:spMk id="122" creationId="{A2AEA782-0EA4-42E9-871D-7401D6A09739}"/>
          </ac:spMkLst>
        </pc:spChg>
        <pc:spChg chg="add del">
          <ac:chgData name="Kamui Kanna" userId="57c82f05eb04563c" providerId="LiveId" clId="{92E575B2-2CE0-4234-8AA8-AE4B78BD7BFF}" dt="2021-06-15T07:22:47.847" v="588" actId="26606"/>
          <ac:spMkLst>
            <pc:docMk/>
            <pc:sldMk cId="3959919153" sldId="296"/>
            <ac:spMk id="123" creationId="{B0992639-1CDA-4FE6-BB95-E13221490740}"/>
          </ac:spMkLst>
        </pc:spChg>
        <pc:spChg chg="add del">
          <ac:chgData name="Kamui Kanna" userId="57c82f05eb04563c" providerId="LiveId" clId="{92E575B2-2CE0-4234-8AA8-AE4B78BD7BFF}" dt="2021-06-15T07:22:50.312" v="590" actId="26606"/>
          <ac:spMkLst>
            <pc:docMk/>
            <pc:sldMk cId="3959919153" sldId="296"/>
            <ac:spMk id="125" creationId="{B4D3D850-2041-4B7C-AED9-54DA385B14F7}"/>
          </ac:spMkLst>
        </pc:spChg>
        <pc:spChg chg="add del">
          <ac:chgData name="Kamui Kanna" userId="57c82f05eb04563c" providerId="LiveId" clId="{92E575B2-2CE0-4234-8AA8-AE4B78BD7BFF}" dt="2021-06-15T07:22:50.312" v="590" actId="26606"/>
          <ac:spMkLst>
            <pc:docMk/>
            <pc:sldMk cId="3959919153" sldId="296"/>
            <ac:spMk id="126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2:50.312" v="590" actId="26606"/>
          <ac:spMkLst>
            <pc:docMk/>
            <pc:sldMk cId="3959919153" sldId="296"/>
            <ac:spMk id="127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3:31.235" v="614" actId="26606"/>
          <ac:spMkLst>
            <pc:docMk/>
            <pc:sldMk cId="3959919153" sldId="296"/>
            <ac:spMk id="129" creationId="{27BDFED6-6E33-4606-AFE2-886ADB1C018E}"/>
          </ac:spMkLst>
        </pc:spChg>
        <pc:spChg chg="add del">
          <ac:chgData name="Kamui Kanna" userId="57c82f05eb04563c" providerId="LiveId" clId="{92E575B2-2CE0-4234-8AA8-AE4B78BD7BFF}" dt="2021-06-15T07:23:31.235" v="614" actId="26606"/>
          <ac:spMkLst>
            <pc:docMk/>
            <pc:sldMk cId="3959919153" sldId="296"/>
            <ac:spMk id="130" creationId="{890DEF05-784E-4B61-89E4-04C4ECF4E5A0}"/>
          </ac:spMkLst>
        </pc:spChg>
        <pc:spChg chg="add del">
          <ac:chgData name="Kamui Kanna" userId="57c82f05eb04563c" providerId="LiveId" clId="{92E575B2-2CE0-4234-8AA8-AE4B78BD7BFF}" dt="2021-06-15T07:23:21.840" v="597" actId="26606"/>
          <ac:spMkLst>
            <pc:docMk/>
            <pc:sldMk cId="3959919153" sldId="296"/>
            <ac:spMk id="133" creationId="{1707FC24-6981-43D9-B525-C7832BA22463}"/>
          </ac:spMkLst>
        </pc:spChg>
        <pc:spChg chg="add del">
          <ac:chgData name="Kamui Kanna" userId="57c82f05eb04563c" providerId="LiveId" clId="{92E575B2-2CE0-4234-8AA8-AE4B78BD7BFF}" dt="2021-06-15T07:23:22.939" v="599" actId="26606"/>
          <ac:spMkLst>
            <pc:docMk/>
            <pc:sldMk cId="3959919153" sldId="296"/>
            <ac:spMk id="135" creationId="{557ADA24-F07F-4AF3-A108-8B0538C1BB87}"/>
          </ac:spMkLst>
        </pc:spChg>
        <pc:spChg chg="add del">
          <ac:chgData name="Kamui Kanna" userId="57c82f05eb04563c" providerId="LiveId" clId="{92E575B2-2CE0-4234-8AA8-AE4B78BD7BFF}" dt="2021-06-15T07:23:23.310" v="601" actId="26606"/>
          <ac:spMkLst>
            <pc:docMk/>
            <pc:sldMk cId="3959919153" sldId="296"/>
            <ac:spMk id="137" creationId="{1707FC24-6981-43D9-B525-C7832BA22463}"/>
          </ac:spMkLst>
        </pc:spChg>
        <pc:spChg chg="add del">
          <ac:chgData name="Kamui Kanna" userId="57c82f05eb04563c" providerId="LiveId" clId="{92E575B2-2CE0-4234-8AA8-AE4B78BD7BFF}" dt="2021-06-15T07:23:23.784" v="603" actId="26606"/>
          <ac:spMkLst>
            <pc:docMk/>
            <pc:sldMk cId="3959919153" sldId="296"/>
            <ac:spMk id="139" creationId="{27BDFED6-6E33-4606-AFE2-886ADB1C018E}"/>
          </ac:spMkLst>
        </pc:spChg>
        <pc:spChg chg="add del">
          <ac:chgData name="Kamui Kanna" userId="57c82f05eb04563c" providerId="LiveId" clId="{92E575B2-2CE0-4234-8AA8-AE4B78BD7BFF}" dt="2021-06-15T07:23:23.784" v="603" actId="26606"/>
          <ac:spMkLst>
            <pc:docMk/>
            <pc:sldMk cId="3959919153" sldId="296"/>
            <ac:spMk id="140" creationId="{890DEF05-784E-4B61-89E4-04C4ECF4E5A0}"/>
          </ac:spMkLst>
        </pc:spChg>
        <pc:spChg chg="add del">
          <ac:chgData name="Kamui Kanna" userId="57c82f05eb04563c" providerId="LiveId" clId="{92E575B2-2CE0-4234-8AA8-AE4B78BD7BFF}" dt="2021-06-15T07:23:24.258" v="605" actId="26606"/>
          <ac:spMkLst>
            <pc:docMk/>
            <pc:sldMk cId="3959919153" sldId="296"/>
            <ac:spMk id="143" creationId="{A8CCCB6D-5162-4AAE-A5E3-3AC55410DBCE}"/>
          </ac:spMkLst>
        </pc:spChg>
        <pc:spChg chg="add del">
          <ac:chgData name="Kamui Kanna" userId="57c82f05eb04563c" providerId="LiveId" clId="{92E575B2-2CE0-4234-8AA8-AE4B78BD7BFF}" dt="2021-06-15T07:23:24.258" v="605" actId="26606"/>
          <ac:spMkLst>
            <pc:docMk/>
            <pc:sldMk cId="3959919153" sldId="296"/>
            <ac:spMk id="144" creationId="{0BCD8C04-CC7B-40EF-82EB-E9821F79BB86}"/>
          </ac:spMkLst>
        </pc:spChg>
        <pc:spChg chg="add del">
          <ac:chgData name="Kamui Kanna" userId="57c82f05eb04563c" providerId="LiveId" clId="{92E575B2-2CE0-4234-8AA8-AE4B78BD7BFF}" dt="2021-06-15T07:23:25.220" v="607" actId="26606"/>
          <ac:spMkLst>
            <pc:docMk/>
            <pc:sldMk cId="3959919153" sldId="296"/>
            <ac:spMk id="146" creationId="{8525B3F1-8484-439C-8EF3-FD4A3DDC27EB}"/>
          </ac:spMkLst>
        </pc:spChg>
        <pc:spChg chg="add del">
          <ac:chgData name="Kamui Kanna" userId="57c82f05eb04563c" providerId="LiveId" clId="{92E575B2-2CE0-4234-8AA8-AE4B78BD7BFF}" dt="2021-06-15T07:23:25.220" v="607" actId="26606"/>
          <ac:spMkLst>
            <pc:docMk/>
            <pc:sldMk cId="3959919153" sldId="296"/>
            <ac:spMk id="147" creationId="{94981E3D-0876-46C5-845F-8D4FD1E43541}"/>
          </ac:spMkLst>
        </pc:spChg>
        <pc:spChg chg="add del">
          <ac:chgData name="Kamui Kanna" userId="57c82f05eb04563c" providerId="LiveId" clId="{92E575B2-2CE0-4234-8AA8-AE4B78BD7BFF}" dt="2021-06-15T07:23:27.845" v="609" actId="26606"/>
          <ac:spMkLst>
            <pc:docMk/>
            <pc:sldMk cId="3959919153" sldId="296"/>
            <ac:spMk id="149" creationId="{A8CCCB6D-5162-4AAE-A5E3-3AC55410DBCE}"/>
          </ac:spMkLst>
        </pc:spChg>
        <pc:spChg chg="add del">
          <ac:chgData name="Kamui Kanna" userId="57c82f05eb04563c" providerId="LiveId" clId="{92E575B2-2CE0-4234-8AA8-AE4B78BD7BFF}" dt="2021-06-15T07:23:27.845" v="609" actId="26606"/>
          <ac:spMkLst>
            <pc:docMk/>
            <pc:sldMk cId="3959919153" sldId="296"/>
            <ac:spMk id="150" creationId="{0BCD8C04-CC7B-40EF-82EB-E9821F79BB86}"/>
          </ac:spMkLst>
        </pc:spChg>
        <pc:spChg chg="add del">
          <ac:chgData name="Kamui Kanna" userId="57c82f05eb04563c" providerId="LiveId" clId="{92E575B2-2CE0-4234-8AA8-AE4B78BD7BFF}" dt="2021-06-15T07:23:29.570" v="611" actId="26606"/>
          <ac:spMkLst>
            <pc:docMk/>
            <pc:sldMk cId="3959919153" sldId="296"/>
            <ac:spMk id="152" creationId="{B4D3D850-2041-4B7C-AED9-54DA385B14F7}"/>
          </ac:spMkLst>
        </pc:spChg>
        <pc:spChg chg="add del">
          <ac:chgData name="Kamui Kanna" userId="57c82f05eb04563c" providerId="LiveId" clId="{92E575B2-2CE0-4234-8AA8-AE4B78BD7BFF}" dt="2021-06-15T07:23:29.570" v="611" actId="26606"/>
          <ac:spMkLst>
            <pc:docMk/>
            <pc:sldMk cId="3959919153" sldId="296"/>
            <ac:spMk id="153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23:29.570" v="611" actId="26606"/>
          <ac:spMkLst>
            <pc:docMk/>
            <pc:sldMk cId="3959919153" sldId="296"/>
            <ac:spMk id="154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3:31.228" v="613" actId="26606"/>
          <ac:spMkLst>
            <pc:docMk/>
            <pc:sldMk cId="3959919153" sldId="296"/>
            <ac:spMk id="156" creationId="{BCC55ACC-A2F6-403C-A3A4-D59B3734D45F}"/>
          </ac:spMkLst>
        </pc:spChg>
        <pc:spChg chg="add del">
          <ac:chgData name="Kamui Kanna" userId="57c82f05eb04563c" providerId="LiveId" clId="{92E575B2-2CE0-4234-8AA8-AE4B78BD7BFF}" dt="2021-06-15T07:25:00.649" v="632" actId="26606"/>
          <ac:spMkLst>
            <pc:docMk/>
            <pc:sldMk cId="3959919153" sldId="296"/>
            <ac:spMk id="158" creationId="{5BF914C0-F03B-49FE-8EA0-2C9034C88DDF}"/>
          </ac:spMkLst>
        </pc:spChg>
        <pc:spChg chg="add del">
          <ac:chgData name="Kamui Kanna" userId="57c82f05eb04563c" providerId="LiveId" clId="{92E575B2-2CE0-4234-8AA8-AE4B78BD7BFF}" dt="2021-06-15T07:25:00.649" v="632" actId="26606"/>
          <ac:spMkLst>
            <pc:docMk/>
            <pc:sldMk cId="3959919153" sldId="296"/>
            <ac:spMk id="159" creationId="{A6373DDF-5FED-4545-85BE-4BAC72C4797C}"/>
          </ac:spMkLst>
        </pc:spChg>
        <pc:spChg chg="add del">
          <ac:chgData name="Kamui Kanna" userId="57c82f05eb04563c" providerId="LiveId" clId="{92E575B2-2CE0-4234-8AA8-AE4B78BD7BFF}" dt="2021-06-15T07:24:24.296" v="621" actId="26606"/>
          <ac:spMkLst>
            <pc:docMk/>
            <pc:sldMk cId="3959919153" sldId="296"/>
            <ac:spMk id="161" creationId="{D928DD85-BB99-450D-A702-2683E0296282}"/>
          </ac:spMkLst>
        </pc:spChg>
        <pc:spChg chg="add del">
          <ac:chgData name="Kamui Kanna" userId="57c82f05eb04563c" providerId="LiveId" clId="{92E575B2-2CE0-4234-8AA8-AE4B78BD7BFF}" dt="2021-06-15T07:24:25.388" v="623" actId="26606"/>
          <ac:spMkLst>
            <pc:docMk/>
            <pc:sldMk cId="3959919153" sldId="296"/>
            <ac:spMk id="163" creationId="{C1DD1A8A-57D5-4A81-AD04-532B043C5611}"/>
          </ac:spMkLst>
        </pc:spChg>
        <pc:spChg chg="add del">
          <ac:chgData name="Kamui Kanna" userId="57c82f05eb04563c" providerId="LiveId" clId="{92E575B2-2CE0-4234-8AA8-AE4B78BD7BFF}" dt="2021-06-15T07:24:25.388" v="623" actId="26606"/>
          <ac:spMkLst>
            <pc:docMk/>
            <pc:sldMk cId="3959919153" sldId="296"/>
            <ac:spMk id="164" creationId="{007891EC-4501-44ED-A8C8-B11B6DB767AB}"/>
          </ac:spMkLst>
        </pc:spChg>
        <pc:spChg chg="add del">
          <ac:chgData name="Kamui Kanna" userId="57c82f05eb04563c" providerId="LiveId" clId="{92E575B2-2CE0-4234-8AA8-AE4B78BD7BFF}" dt="2021-06-15T07:24:28.513" v="625" actId="26606"/>
          <ac:spMkLst>
            <pc:docMk/>
            <pc:sldMk cId="3959919153" sldId="296"/>
            <ac:spMk id="166" creationId="{A0A2B7F3-65A0-4CC5-8310-3252C59E025D}"/>
          </ac:spMkLst>
        </pc:spChg>
        <pc:spChg chg="add del">
          <ac:chgData name="Kamui Kanna" userId="57c82f05eb04563c" providerId="LiveId" clId="{92E575B2-2CE0-4234-8AA8-AE4B78BD7BFF}" dt="2021-06-15T07:24:35.665" v="627" actId="26606"/>
          <ac:spMkLst>
            <pc:docMk/>
            <pc:sldMk cId="3959919153" sldId="296"/>
            <ac:spMk id="168" creationId="{605494DE-B078-4D87-BB01-C84320618DAD}"/>
          </ac:spMkLst>
        </pc:spChg>
        <pc:spChg chg="add del">
          <ac:chgData name="Kamui Kanna" userId="57c82f05eb04563c" providerId="LiveId" clId="{92E575B2-2CE0-4234-8AA8-AE4B78BD7BFF}" dt="2021-06-15T07:24:35.665" v="627" actId="26606"/>
          <ac:spMkLst>
            <pc:docMk/>
            <pc:sldMk cId="3959919153" sldId="296"/>
            <ac:spMk id="169" creationId="{9A0576B0-CD8C-4661-95C8-A9F2CE7CDDB0}"/>
          </ac:spMkLst>
        </pc:spChg>
        <pc:spChg chg="add del">
          <ac:chgData name="Kamui Kanna" userId="57c82f05eb04563c" providerId="LiveId" clId="{92E575B2-2CE0-4234-8AA8-AE4B78BD7BFF}" dt="2021-06-15T07:24:35.665" v="627" actId="26606"/>
          <ac:spMkLst>
            <pc:docMk/>
            <pc:sldMk cId="3959919153" sldId="296"/>
            <ac:spMk id="170" creationId="{3FF60E2B-3919-423C-B1FF-56CDE6681165}"/>
          </ac:spMkLst>
        </pc:spChg>
        <pc:spChg chg="add del">
          <ac:chgData name="Kamui Kanna" userId="57c82f05eb04563c" providerId="LiveId" clId="{92E575B2-2CE0-4234-8AA8-AE4B78BD7BFF}" dt="2021-06-15T07:24:37.732" v="629" actId="26606"/>
          <ac:spMkLst>
            <pc:docMk/>
            <pc:sldMk cId="3959919153" sldId="296"/>
            <ac:spMk id="172" creationId="{657F69E0-C4B0-4BEC-A689-4F8D877F05D4}"/>
          </ac:spMkLst>
        </pc:spChg>
        <pc:spChg chg="add del">
          <ac:chgData name="Kamui Kanna" userId="57c82f05eb04563c" providerId="LiveId" clId="{92E575B2-2CE0-4234-8AA8-AE4B78BD7BFF}" dt="2021-06-15T07:24:37.732" v="629" actId="26606"/>
          <ac:spMkLst>
            <pc:docMk/>
            <pc:sldMk cId="3959919153" sldId="296"/>
            <ac:spMk id="173" creationId="{9F6380B4-6A1C-481E-8408-B4E6C75B9B81}"/>
          </ac:spMkLst>
        </pc:spChg>
        <pc:spChg chg="add del">
          <ac:chgData name="Kamui Kanna" userId="57c82f05eb04563c" providerId="LiveId" clId="{92E575B2-2CE0-4234-8AA8-AE4B78BD7BFF}" dt="2021-06-15T07:25:00.644" v="631" actId="26606"/>
          <ac:spMkLst>
            <pc:docMk/>
            <pc:sldMk cId="3959919153" sldId="296"/>
            <ac:spMk id="175" creationId="{C7B352FC-1F44-4AB9-A2BD-FBF231C6B1C1}"/>
          </ac:spMkLst>
        </pc:spChg>
        <pc:spChg chg="add del">
          <ac:chgData name="Kamui Kanna" userId="57c82f05eb04563c" providerId="LiveId" clId="{92E575B2-2CE0-4234-8AA8-AE4B78BD7BFF}" dt="2021-06-15T07:25:00.644" v="631" actId="26606"/>
          <ac:spMkLst>
            <pc:docMk/>
            <pc:sldMk cId="3959919153" sldId="296"/>
            <ac:spMk id="176" creationId="{0ADDB668-2CA4-4D2B-9C34-3487CA330BA8}"/>
          </ac:spMkLst>
        </pc:spChg>
        <pc:spChg chg="add del">
          <ac:chgData name="Kamui Kanna" userId="57c82f05eb04563c" providerId="LiveId" clId="{92E575B2-2CE0-4234-8AA8-AE4B78BD7BFF}" dt="2021-06-15T07:25:00.644" v="631" actId="26606"/>
          <ac:spMkLst>
            <pc:docMk/>
            <pc:sldMk cId="3959919153" sldId="296"/>
            <ac:spMk id="177" creationId="{2568BC19-F052-4108-93E1-6A3D1DEC072F}"/>
          </ac:spMkLst>
        </pc:spChg>
        <pc:spChg chg="add del">
          <ac:chgData name="Kamui Kanna" userId="57c82f05eb04563c" providerId="LiveId" clId="{92E575B2-2CE0-4234-8AA8-AE4B78BD7BFF}" dt="2021-06-15T07:27:07.204" v="668" actId="26606"/>
          <ac:spMkLst>
            <pc:docMk/>
            <pc:sldMk cId="3959919153" sldId="296"/>
            <ac:spMk id="179" creationId="{87CC2527-562A-4F69-B487-4371E5B243E7}"/>
          </ac:spMkLst>
        </pc:spChg>
        <pc:spChg chg="add">
          <ac:chgData name="Kamui Kanna" userId="57c82f05eb04563c" providerId="LiveId" clId="{92E575B2-2CE0-4234-8AA8-AE4B78BD7BFF}" dt="2021-06-15T07:27:07.204" v="668" actId="26606"/>
          <ac:spMkLst>
            <pc:docMk/>
            <pc:sldMk cId="3959919153" sldId="296"/>
            <ac:spMk id="182" creationId="{0459807F-B6FA-44D3-9A53-C55B6B56884A}"/>
          </ac:spMkLst>
        </pc:spChg>
        <pc:picChg chg="add del mod ord modCrop">
          <ac:chgData name="Kamui Kanna" userId="57c82f05eb04563c" providerId="LiveId" clId="{92E575B2-2CE0-4234-8AA8-AE4B78BD7BFF}" dt="2021-06-15T07:23:36.607" v="615" actId="478"/>
          <ac:picMkLst>
            <pc:docMk/>
            <pc:sldMk cId="3959919153" sldId="296"/>
            <ac:picMk id="4" creationId="{D83901D0-4D23-4B9C-8902-FB22FA04FBF2}"/>
          </ac:picMkLst>
        </pc:picChg>
        <pc:picChg chg="add del mod ord">
          <ac:chgData name="Kamui Kanna" userId="57c82f05eb04563c" providerId="LiveId" clId="{92E575B2-2CE0-4234-8AA8-AE4B78BD7BFF}" dt="2021-06-15T07:22:09.239" v="556" actId="478"/>
          <ac:picMkLst>
            <pc:docMk/>
            <pc:sldMk cId="3959919153" sldId="296"/>
            <ac:picMk id="6" creationId="{C287DA21-1792-4741-B4AD-E03A62517C1D}"/>
          </ac:picMkLst>
        </pc:picChg>
        <pc:picChg chg="add del mod ord">
          <ac:chgData name="Kamui Kanna" userId="57c82f05eb04563c" providerId="LiveId" clId="{92E575B2-2CE0-4234-8AA8-AE4B78BD7BFF}" dt="2021-06-15T07:21:48.376" v="541" actId="478"/>
          <ac:picMkLst>
            <pc:docMk/>
            <pc:sldMk cId="3959919153" sldId="296"/>
            <ac:picMk id="8" creationId="{DB5FCB76-9BE3-4CAA-A573-805BD81904A1}"/>
          </ac:picMkLst>
        </pc:picChg>
        <pc:picChg chg="add del mod ord">
          <ac:chgData name="Kamui Kanna" userId="57c82f05eb04563c" providerId="LiveId" clId="{92E575B2-2CE0-4234-8AA8-AE4B78BD7BFF}" dt="2021-06-15T07:22:01.092" v="552" actId="478"/>
          <ac:picMkLst>
            <pc:docMk/>
            <pc:sldMk cId="3959919153" sldId="296"/>
            <ac:picMk id="10" creationId="{F11AE187-AE48-4E31-91EA-8116BF63DA37}"/>
          </ac:picMkLst>
        </pc:picChg>
        <pc:picChg chg="add del mod">
          <ac:chgData name="Kamui Kanna" userId="57c82f05eb04563c" providerId="LiveId" clId="{92E575B2-2CE0-4234-8AA8-AE4B78BD7BFF}" dt="2021-06-15T07:21:51.513" v="544" actId="478"/>
          <ac:picMkLst>
            <pc:docMk/>
            <pc:sldMk cId="3959919153" sldId="296"/>
            <ac:picMk id="12" creationId="{021C8EC0-0D2D-4160-8AEA-430278D97251}"/>
          </ac:picMkLst>
        </pc:picChg>
        <pc:picChg chg="add del mod">
          <ac:chgData name="Kamui Kanna" userId="57c82f05eb04563c" providerId="LiveId" clId="{92E575B2-2CE0-4234-8AA8-AE4B78BD7BFF}" dt="2021-06-15T07:21:45.169" v="539" actId="478"/>
          <ac:picMkLst>
            <pc:docMk/>
            <pc:sldMk cId="3959919153" sldId="296"/>
            <ac:picMk id="14" creationId="{8AD0AD75-C1FA-46A6-87FC-C7EB795623B9}"/>
          </ac:picMkLst>
        </pc:picChg>
        <pc:picChg chg="add del mod">
          <ac:chgData name="Kamui Kanna" userId="57c82f05eb04563c" providerId="LiveId" clId="{92E575B2-2CE0-4234-8AA8-AE4B78BD7BFF}" dt="2021-06-15T07:22:00.279" v="550" actId="478"/>
          <ac:picMkLst>
            <pc:docMk/>
            <pc:sldMk cId="3959919153" sldId="296"/>
            <ac:picMk id="18" creationId="{BD8B8B75-C8AC-42B8-9642-299A5F59B524}"/>
          </ac:picMkLst>
        </pc:picChg>
        <pc:picChg chg="add del mod ord modCrop">
          <ac:chgData name="Kamui Kanna" userId="57c82f05eb04563c" providerId="LiveId" clId="{92E575B2-2CE0-4234-8AA8-AE4B78BD7BFF}" dt="2021-06-15T07:23:37.279" v="616" actId="478"/>
          <ac:picMkLst>
            <pc:docMk/>
            <pc:sldMk cId="3959919153" sldId="296"/>
            <ac:picMk id="30" creationId="{EC3877DC-9FD4-4C42-8A19-4E45E7C19104}"/>
          </ac:picMkLst>
        </pc:picChg>
        <pc:picChg chg="add mod ord">
          <ac:chgData name="Kamui Kanna" userId="57c82f05eb04563c" providerId="LiveId" clId="{92E575B2-2CE0-4234-8AA8-AE4B78BD7BFF}" dt="2021-06-15T07:27:07.204" v="668" actId="26606"/>
          <ac:picMkLst>
            <pc:docMk/>
            <pc:sldMk cId="3959919153" sldId="296"/>
            <ac:picMk id="38" creationId="{0A21BFE7-3947-4302-88F0-04CEDEE8B915}"/>
          </ac:picMkLst>
        </pc:picChg>
        <pc:cxnChg chg="add del">
          <ac:chgData name="Kamui Kanna" userId="57c82f05eb04563c" providerId="LiveId" clId="{92E575B2-2CE0-4234-8AA8-AE4B78BD7BFF}" dt="2021-06-15T07:20:48.411" v="490" actId="26606"/>
          <ac:cxnSpMkLst>
            <pc:docMk/>
            <pc:sldMk cId="3959919153" sldId="296"/>
            <ac:cxnSpMk id="17" creationId="{29A9ABB9-3FE5-49D5-B8B3-4489C4CE4F53}"/>
          </ac:cxnSpMkLst>
        </pc:cxnChg>
        <pc:cxnChg chg="add del">
          <ac:chgData name="Kamui Kanna" userId="57c82f05eb04563c" providerId="LiveId" clId="{92E575B2-2CE0-4234-8AA8-AE4B78BD7BFF}" dt="2021-06-15T07:20:49.922" v="495" actId="26606"/>
          <ac:cxnSpMkLst>
            <pc:docMk/>
            <pc:sldMk cId="3959919153" sldId="296"/>
            <ac:cxnSpMk id="25" creationId="{3E60371E-4EEF-45BF-B8D5-A6776015A1D8}"/>
          </ac:cxnSpMkLst>
        </pc:cxnChg>
        <pc:cxnChg chg="add del">
          <ac:chgData name="Kamui Kanna" userId="57c82f05eb04563c" providerId="LiveId" clId="{92E575B2-2CE0-4234-8AA8-AE4B78BD7BFF}" dt="2021-06-15T07:20:49.922" v="495" actId="26606"/>
          <ac:cxnSpMkLst>
            <pc:docMk/>
            <pc:sldMk cId="3959919153" sldId="296"/>
            <ac:cxnSpMk id="27" creationId="{C8C8AB28-8427-4557-B59D-4C64A43D097C}"/>
          </ac:cxnSpMkLst>
        </pc:cxnChg>
        <pc:cxnChg chg="add del">
          <ac:chgData name="Kamui Kanna" userId="57c82f05eb04563c" providerId="LiveId" clId="{92E575B2-2CE0-4234-8AA8-AE4B78BD7BFF}" dt="2021-06-15T07:20:49.922" v="495" actId="26606"/>
          <ac:cxnSpMkLst>
            <pc:docMk/>
            <pc:sldMk cId="3959919153" sldId="296"/>
            <ac:cxnSpMk id="29" creationId="{6B400C93-0F65-4BC7-93B2-6B4E62EA7FDB}"/>
          </ac:cxnSpMkLst>
        </pc:cxnChg>
        <pc:cxnChg chg="add del">
          <ac:chgData name="Kamui Kanna" userId="57c82f05eb04563c" providerId="LiveId" clId="{92E575B2-2CE0-4234-8AA8-AE4B78BD7BFF}" dt="2021-06-15T07:20:57.017" v="507" actId="26606"/>
          <ac:cxnSpMkLst>
            <pc:docMk/>
            <pc:sldMk cId="3959919153" sldId="296"/>
            <ac:cxnSpMk id="48" creationId="{29A9ABB9-3FE5-49D5-B8B3-4489C4CE4F53}"/>
          </ac:cxnSpMkLst>
        </pc:cxnChg>
        <pc:cxnChg chg="add del">
          <ac:chgData name="Kamui Kanna" userId="57c82f05eb04563c" providerId="LiveId" clId="{92E575B2-2CE0-4234-8AA8-AE4B78BD7BFF}" dt="2021-06-15T07:21:01.917" v="512" actId="26606"/>
          <ac:cxnSpMkLst>
            <pc:docMk/>
            <pc:sldMk cId="3959919153" sldId="296"/>
            <ac:cxnSpMk id="52" creationId="{29A9ABB9-3FE5-49D5-B8B3-4489C4CE4F53}"/>
          </ac:cxnSpMkLst>
        </pc:cxnChg>
        <pc:cxnChg chg="add del">
          <ac:chgData name="Kamui Kanna" userId="57c82f05eb04563c" providerId="LiveId" clId="{92E575B2-2CE0-4234-8AA8-AE4B78BD7BFF}" dt="2021-06-15T07:21:05.299" v="517" actId="26606"/>
          <ac:cxnSpMkLst>
            <pc:docMk/>
            <pc:sldMk cId="3959919153" sldId="296"/>
            <ac:cxnSpMk id="62" creationId="{3E60371E-4EEF-45BF-B8D5-A6776015A1D8}"/>
          </ac:cxnSpMkLst>
        </pc:cxnChg>
        <pc:cxnChg chg="add del">
          <ac:chgData name="Kamui Kanna" userId="57c82f05eb04563c" providerId="LiveId" clId="{92E575B2-2CE0-4234-8AA8-AE4B78BD7BFF}" dt="2021-06-15T07:21:05.299" v="517" actId="26606"/>
          <ac:cxnSpMkLst>
            <pc:docMk/>
            <pc:sldMk cId="3959919153" sldId="296"/>
            <ac:cxnSpMk id="63" creationId="{C8C8AB28-8427-4557-B59D-4C64A43D097C}"/>
          </ac:cxnSpMkLst>
        </pc:cxnChg>
        <pc:cxnChg chg="add del">
          <ac:chgData name="Kamui Kanna" userId="57c82f05eb04563c" providerId="LiveId" clId="{92E575B2-2CE0-4234-8AA8-AE4B78BD7BFF}" dt="2021-06-15T07:21:05.299" v="517" actId="26606"/>
          <ac:cxnSpMkLst>
            <pc:docMk/>
            <pc:sldMk cId="3959919153" sldId="296"/>
            <ac:cxnSpMk id="64" creationId="{6B400C93-0F65-4BC7-93B2-6B4E62EA7FDB}"/>
          </ac:cxnSpMkLst>
        </pc:cxnChg>
        <pc:cxnChg chg="add del">
          <ac:chgData name="Kamui Kanna" userId="57c82f05eb04563c" providerId="LiveId" clId="{92E575B2-2CE0-4234-8AA8-AE4B78BD7BFF}" dt="2021-06-15T07:22:24.968" v="568" actId="26606"/>
          <ac:cxnSpMkLst>
            <pc:docMk/>
            <pc:sldMk cId="3959919153" sldId="296"/>
            <ac:cxnSpMk id="90" creationId="{C41BAEC7-F7B0-4224-8B18-8F74B7D87F0B}"/>
          </ac:cxnSpMkLst>
        </pc:cxnChg>
        <pc:cxnChg chg="add del">
          <ac:chgData name="Kamui Kanna" userId="57c82f05eb04563c" providerId="LiveId" clId="{92E575B2-2CE0-4234-8AA8-AE4B78BD7BFF}" dt="2021-06-15T07:22:26.038" v="570" actId="26606"/>
          <ac:cxnSpMkLst>
            <pc:docMk/>
            <pc:sldMk cId="3959919153" sldId="296"/>
            <ac:cxnSpMk id="93" creationId="{7E7C77BC-7138-40B1-A15B-20F57A494629}"/>
          </ac:cxnSpMkLst>
        </pc:cxnChg>
        <pc:cxnChg chg="add del">
          <ac:chgData name="Kamui Kanna" userId="57c82f05eb04563c" providerId="LiveId" clId="{92E575B2-2CE0-4234-8AA8-AE4B78BD7BFF}" dt="2021-06-15T07:22:26.038" v="570" actId="26606"/>
          <ac:cxnSpMkLst>
            <pc:docMk/>
            <pc:sldMk cId="3959919153" sldId="296"/>
            <ac:cxnSpMk id="94" creationId="{DB146403-F3D6-484B-B2ED-97F9565D0370}"/>
          </ac:cxnSpMkLst>
        </pc:cxnChg>
        <pc:cxnChg chg="add del">
          <ac:chgData name="Kamui Kanna" userId="57c82f05eb04563c" providerId="LiveId" clId="{92E575B2-2CE0-4234-8AA8-AE4B78BD7BFF}" dt="2021-06-15T07:22:33.606" v="576" actId="26606"/>
          <ac:cxnSpMkLst>
            <pc:docMk/>
            <pc:sldMk cId="3959919153" sldId="296"/>
            <ac:cxnSpMk id="105" creationId="{07A9243D-8FC3-4B36-874B-55906B03F484}"/>
          </ac:cxnSpMkLst>
        </pc:cxnChg>
        <pc:cxnChg chg="add del">
          <ac:chgData name="Kamui Kanna" userId="57c82f05eb04563c" providerId="LiveId" clId="{92E575B2-2CE0-4234-8AA8-AE4B78BD7BFF}" dt="2021-06-15T07:23:31.235" v="614" actId="26606"/>
          <ac:cxnSpMkLst>
            <pc:docMk/>
            <pc:sldMk cId="3959919153" sldId="296"/>
            <ac:cxnSpMk id="131" creationId="{C41BAEC7-F7B0-4224-8B18-8F74B7D87F0B}"/>
          </ac:cxnSpMkLst>
        </pc:cxnChg>
        <pc:cxnChg chg="add del">
          <ac:chgData name="Kamui Kanna" userId="57c82f05eb04563c" providerId="LiveId" clId="{92E575B2-2CE0-4234-8AA8-AE4B78BD7BFF}" dt="2021-06-15T07:23:23.784" v="603" actId="26606"/>
          <ac:cxnSpMkLst>
            <pc:docMk/>
            <pc:sldMk cId="3959919153" sldId="296"/>
            <ac:cxnSpMk id="141" creationId="{C41BAEC7-F7B0-4224-8B18-8F74B7D87F0B}"/>
          </ac:cxnSpMkLst>
        </pc:cxnChg>
        <pc:cxnChg chg="add del">
          <ac:chgData name="Kamui Kanna" userId="57c82f05eb04563c" providerId="LiveId" clId="{92E575B2-2CE0-4234-8AA8-AE4B78BD7BFF}" dt="2021-06-15T07:27:07.204" v="668" actId="26606"/>
          <ac:cxnSpMkLst>
            <pc:docMk/>
            <pc:sldMk cId="3959919153" sldId="296"/>
            <ac:cxnSpMk id="180" creationId="{BCDAEC91-5BCE-4B55-9CC0-43EF94CB734B}"/>
          </ac:cxnSpMkLst>
        </pc:cxnChg>
      </pc:sldChg>
      <pc:sldChg chg="add del">
        <pc:chgData name="Kamui Kanna" userId="57c82f05eb04563c" providerId="LiveId" clId="{92E575B2-2CE0-4234-8AA8-AE4B78BD7BFF}" dt="2021-06-15T07:25:33.114" v="639" actId="47"/>
        <pc:sldMkLst>
          <pc:docMk/>
          <pc:sldMk cId="2164649477" sldId="297"/>
        </pc:sldMkLst>
      </pc:sldChg>
      <pc:sldChg chg="addSp delSp modSp add del mod setBg setClrOvrMap">
        <pc:chgData name="Kamui Kanna" userId="57c82f05eb04563c" providerId="LiveId" clId="{92E575B2-2CE0-4234-8AA8-AE4B78BD7BFF}" dt="2021-06-15T07:26:38.067" v="663" actId="47"/>
        <pc:sldMkLst>
          <pc:docMk/>
          <pc:sldMk cId="3958508307" sldId="298"/>
        </pc:sldMkLst>
        <pc:spChg chg="mod ord">
          <ac:chgData name="Kamui Kanna" userId="57c82f05eb04563c" providerId="LiveId" clId="{92E575B2-2CE0-4234-8AA8-AE4B78BD7BFF}" dt="2021-06-15T07:26:15.534" v="654" actId="26606"/>
          <ac:spMkLst>
            <pc:docMk/>
            <pc:sldMk cId="3958508307" sldId="298"/>
            <ac:spMk id="2" creationId="{F3E3C4DB-A13B-4F1B-8FCD-6E460FE844E8}"/>
          </ac:spMkLst>
        </pc:spChg>
        <pc:spChg chg="add del">
          <ac:chgData name="Kamui Kanna" userId="57c82f05eb04563c" providerId="LiveId" clId="{92E575B2-2CE0-4234-8AA8-AE4B78BD7BFF}" dt="2021-06-15T07:26:10.069" v="645" actId="26606"/>
          <ac:spMkLst>
            <pc:docMk/>
            <pc:sldMk cId="3958508307" sldId="298"/>
            <ac:spMk id="9" creationId="{37C89E4B-3C9F-44B9-8B86-D9E3D112D8EC}"/>
          </ac:spMkLst>
        </pc:spChg>
        <pc:spChg chg="add del">
          <ac:chgData name="Kamui Kanna" userId="57c82f05eb04563c" providerId="LiveId" clId="{92E575B2-2CE0-4234-8AA8-AE4B78BD7BFF}" dt="2021-06-15T07:26:10.767" v="647" actId="26606"/>
          <ac:spMkLst>
            <pc:docMk/>
            <pc:sldMk cId="3958508307" sldId="298"/>
            <ac:spMk id="15" creationId="{854DEE1C-7FD6-4FA0-A96A-BDF952F199AB}"/>
          </ac:spMkLst>
        </pc:spChg>
        <pc:spChg chg="add del">
          <ac:chgData name="Kamui Kanna" userId="57c82f05eb04563c" providerId="LiveId" clId="{92E575B2-2CE0-4234-8AA8-AE4B78BD7BFF}" dt="2021-06-15T07:26:13.118" v="649" actId="26606"/>
          <ac:spMkLst>
            <pc:docMk/>
            <pc:sldMk cId="3958508307" sldId="298"/>
            <ac:spMk id="17" creationId="{8537B233-9CDD-4A90-AABB-A8963DEE4FBC}"/>
          </ac:spMkLst>
        </pc:spChg>
        <pc:spChg chg="add del">
          <ac:chgData name="Kamui Kanna" userId="57c82f05eb04563c" providerId="LiveId" clId="{92E575B2-2CE0-4234-8AA8-AE4B78BD7BFF}" dt="2021-06-15T07:26:14.377" v="651" actId="26606"/>
          <ac:spMkLst>
            <pc:docMk/>
            <pc:sldMk cId="3958508307" sldId="298"/>
            <ac:spMk id="20" creationId="{AF1E5E62-9EB9-408E-AE53-A04A4C8110DE}"/>
          </ac:spMkLst>
        </pc:spChg>
        <pc:spChg chg="add del">
          <ac:chgData name="Kamui Kanna" userId="57c82f05eb04563c" providerId="LiveId" clId="{92E575B2-2CE0-4234-8AA8-AE4B78BD7BFF}" dt="2021-06-15T07:26:14.377" v="651" actId="26606"/>
          <ac:spMkLst>
            <pc:docMk/>
            <pc:sldMk cId="3958508307" sldId="298"/>
            <ac:spMk id="21" creationId="{9C5704B2-7C5B-4738-AF0D-4A2756A69FA1}"/>
          </ac:spMkLst>
        </pc:spChg>
        <pc:spChg chg="add del">
          <ac:chgData name="Kamui Kanna" userId="57c82f05eb04563c" providerId="LiveId" clId="{92E575B2-2CE0-4234-8AA8-AE4B78BD7BFF}" dt="2021-06-15T07:26:14.377" v="651" actId="26606"/>
          <ac:spMkLst>
            <pc:docMk/>
            <pc:sldMk cId="3958508307" sldId="298"/>
            <ac:spMk id="22" creationId="{DFB36DC4-A410-4DF1-8453-1D85743F5E07}"/>
          </ac:spMkLst>
        </pc:spChg>
        <pc:spChg chg="add del">
          <ac:chgData name="Kamui Kanna" userId="57c82f05eb04563c" providerId="LiveId" clId="{92E575B2-2CE0-4234-8AA8-AE4B78BD7BFF}" dt="2021-06-15T07:26:15.530" v="653" actId="26606"/>
          <ac:spMkLst>
            <pc:docMk/>
            <pc:sldMk cId="3958508307" sldId="298"/>
            <ac:spMk id="24" creationId="{854DEE1C-7FD6-4FA0-A96A-BDF952F199AB}"/>
          </ac:spMkLst>
        </pc:spChg>
        <pc:spChg chg="add">
          <ac:chgData name="Kamui Kanna" userId="57c82f05eb04563c" providerId="LiveId" clId="{92E575B2-2CE0-4234-8AA8-AE4B78BD7BFF}" dt="2021-06-15T07:26:15.534" v="654" actId="26606"/>
          <ac:spMkLst>
            <pc:docMk/>
            <pc:sldMk cId="3958508307" sldId="298"/>
            <ac:spMk id="26" creationId="{37C89E4B-3C9F-44B9-8B86-D9E3D112D8EC}"/>
          </ac:spMkLst>
        </pc:spChg>
        <pc:picChg chg="add del mod">
          <ac:chgData name="Kamui Kanna" userId="57c82f05eb04563c" providerId="LiveId" clId="{92E575B2-2CE0-4234-8AA8-AE4B78BD7BFF}" dt="2021-06-15T07:26:27.514" v="657" actId="21"/>
          <ac:picMkLst>
            <pc:docMk/>
            <pc:sldMk cId="3958508307" sldId="298"/>
            <ac:picMk id="4" creationId="{E74F3B61-872F-4148-9F86-170E47CEF02D}"/>
          </ac:picMkLst>
        </pc:picChg>
        <pc:picChg chg="add mod">
          <ac:chgData name="Kamui Kanna" userId="57c82f05eb04563c" providerId="LiveId" clId="{92E575B2-2CE0-4234-8AA8-AE4B78BD7BFF}" dt="2021-06-15T07:26:30.380" v="658"/>
          <ac:picMkLst>
            <pc:docMk/>
            <pc:sldMk cId="3958508307" sldId="298"/>
            <ac:picMk id="19" creationId="{4E1D1D5E-9A86-4E3F-8083-C130C72D3AF0}"/>
          </ac:picMkLst>
        </pc:picChg>
        <pc:cxnChg chg="add del">
          <ac:chgData name="Kamui Kanna" userId="57c82f05eb04563c" providerId="LiveId" clId="{92E575B2-2CE0-4234-8AA8-AE4B78BD7BFF}" dt="2021-06-15T07:26:10.069" v="645" actId="26606"/>
          <ac:cxnSpMkLst>
            <pc:docMk/>
            <pc:sldMk cId="3958508307" sldId="298"/>
            <ac:cxnSpMk id="11" creationId="{AA2EAA10-076F-46BD-8F0F-B9A2FB77A85C}"/>
          </ac:cxnSpMkLst>
        </pc:cxnChg>
        <pc:cxnChg chg="add del">
          <ac:chgData name="Kamui Kanna" userId="57c82f05eb04563c" providerId="LiveId" clId="{92E575B2-2CE0-4234-8AA8-AE4B78BD7BFF}" dt="2021-06-15T07:26:10.069" v="645" actId="26606"/>
          <ac:cxnSpMkLst>
            <pc:docMk/>
            <pc:sldMk cId="3958508307" sldId="298"/>
            <ac:cxnSpMk id="13" creationId="{D891E407-403B-4764-86C9-33A56D3BCAA3}"/>
          </ac:cxnSpMkLst>
        </pc:cxnChg>
        <pc:cxnChg chg="add del">
          <ac:chgData name="Kamui Kanna" userId="57c82f05eb04563c" providerId="LiveId" clId="{92E575B2-2CE0-4234-8AA8-AE4B78BD7BFF}" dt="2021-06-15T07:26:13.118" v="649" actId="26606"/>
          <ac:cxnSpMkLst>
            <pc:docMk/>
            <pc:sldMk cId="3958508307" sldId="298"/>
            <ac:cxnSpMk id="18" creationId="{040575EE-C594-4566-BC00-663004E52AB5}"/>
          </ac:cxnSpMkLst>
        </pc:cxnChg>
        <pc:cxnChg chg="add">
          <ac:chgData name="Kamui Kanna" userId="57c82f05eb04563c" providerId="LiveId" clId="{92E575B2-2CE0-4234-8AA8-AE4B78BD7BFF}" dt="2021-06-15T07:26:15.534" v="654" actId="26606"/>
          <ac:cxnSpMkLst>
            <pc:docMk/>
            <pc:sldMk cId="3958508307" sldId="298"/>
            <ac:cxnSpMk id="27" creationId="{AA2EAA10-076F-46BD-8F0F-B9A2FB77A85C}"/>
          </ac:cxnSpMkLst>
        </pc:cxnChg>
        <pc:cxnChg chg="add">
          <ac:chgData name="Kamui Kanna" userId="57c82f05eb04563c" providerId="LiveId" clId="{92E575B2-2CE0-4234-8AA8-AE4B78BD7BFF}" dt="2021-06-15T07:26:15.534" v="654" actId="26606"/>
          <ac:cxnSpMkLst>
            <pc:docMk/>
            <pc:sldMk cId="3958508307" sldId="298"/>
            <ac:cxnSpMk id="28" creationId="{D891E407-403B-4764-86C9-33A56D3BCAA3}"/>
          </ac:cxnSpMkLst>
        </pc:cxnChg>
      </pc:sldChg>
      <pc:sldChg chg="addSp delSp modSp add mod setBg addAnim delAnim modAnim">
        <pc:chgData name="Kamui Kanna" userId="57c82f05eb04563c" providerId="LiveId" clId="{92E575B2-2CE0-4234-8AA8-AE4B78BD7BFF}" dt="2021-06-15T09:10:35.178" v="727"/>
        <pc:sldMkLst>
          <pc:docMk/>
          <pc:sldMk cId="2666048646" sldId="299"/>
        </pc:sldMkLst>
        <pc:spChg chg="mod ord">
          <ac:chgData name="Kamui Kanna" userId="57c82f05eb04563c" providerId="LiveId" clId="{92E575B2-2CE0-4234-8AA8-AE4B78BD7BFF}" dt="2021-06-15T07:07:09.890" v="309" actId="26606"/>
          <ac:spMkLst>
            <pc:docMk/>
            <pc:sldMk cId="2666048646" sldId="299"/>
            <ac:spMk id="2" creationId="{F3E3C4DB-A13B-4F1B-8FCD-6E460FE844E8}"/>
          </ac:spMkLst>
        </pc:spChg>
        <pc:spChg chg="add del">
          <ac:chgData name="Kamui Kanna" userId="57c82f05eb04563c" providerId="LiveId" clId="{92E575B2-2CE0-4234-8AA8-AE4B78BD7BFF}" dt="2021-06-15T07:07:09.426" v="305" actId="26606"/>
          <ac:spMkLst>
            <pc:docMk/>
            <pc:sldMk cId="2666048646" sldId="299"/>
            <ac:spMk id="16" creationId="{72018E1B-E0B9-4440-AFF3-4112E50A2763}"/>
          </ac:spMkLst>
        </pc:spChg>
        <pc:spChg chg="add del">
          <ac:chgData name="Kamui Kanna" userId="57c82f05eb04563c" providerId="LiveId" clId="{92E575B2-2CE0-4234-8AA8-AE4B78BD7BFF}" dt="2021-06-15T07:07:09.887" v="308" actId="26606"/>
          <ac:spMkLst>
            <pc:docMk/>
            <pc:sldMk cId="2666048646" sldId="299"/>
            <ac:spMk id="18" creationId="{72018E1B-E0B9-4440-AFF3-4112E50A2763}"/>
          </ac:spMkLst>
        </pc:spChg>
        <pc:spChg chg="add del">
          <ac:chgData name="Kamui Kanna" userId="57c82f05eb04563c" providerId="LiveId" clId="{92E575B2-2CE0-4234-8AA8-AE4B78BD7BFF}" dt="2021-06-15T07:06:53.876" v="295" actId="26606"/>
          <ac:spMkLst>
            <pc:docMk/>
            <pc:sldMk cId="2666048646" sldId="299"/>
            <ac:spMk id="19" creationId="{42A5316D-ED2F-4F89-B4B4-8D9240B1A348}"/>
          </ac:spMkLst>
        </pc:spChg>
        <pc:spChg chg="add del">
          <ac:chgData name="Kamui Kanna" userId="57c82f05eb04563c" providerId="LiveId" clId="{92E575B2-2CE0-4234-8AA8-AE4B78BD7BFF}" dt="2021-06-15T07:06:57.791" v="297" actId="26606"/>
          <ac:spMkLst>
            <pc:docMk/>
            <pc:sldMk cId="2666048646" sldId="299"/>
            <ac:spMk id="22" creationId="{928F64C6-FE22-4FC1-A763-DFCC514811BD}"/>
          </ac:spMkLst>
        </pc:spChg>
        <pc:spChg chg="add del">
          <ac:chgData name="Kamui Kanna" userId="57c82f05eb04563c" providerId="LiveId" clId="{92E575B2-2CE0-4234-8AA8-AE4B78BD7BFF}" dt="2021-06-15T07:06:59.023" v="300" actId="26606"/>
          <ac:spMkLst>
            <pc:docMk/>
            <pc:sldMk cId="2666048646" sldId="299"/>
            <ac:spMk id="24" creationId="{928F64C6-FE22-4FC1-A763-DFCC514811BD}"/>
          </ac:spMkLst>
        </pc:sp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4" creationId="{E61C9ABA-10FF-424F-B077-7C2D7495733A}"/>
          </ac:picMkLst>
        </pc:pic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6" creationId="{F189C120-9A87-4C69-9646-C0763E6485B9}"/>
          </ac:picMkLst>
        </pc:pic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8" creationId="{EC60EB53-5A64-4A9C-A516-60C625FAC799}"/>
          </ac:picMkLst>
        </pc:pic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10" creationId="{928B4B01-2BD7-4BCA-B763-ABC8295162E6}"/>
          </ac:picMkLst>
        </pc:pic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12" creationId="{9955249C-D86A-4EA3-9F42-9F514EA83B91}"/>
          </ac:picMkLst>
        </pc:picChg>
        <pc:picChg chg="add mod ord">
          <ac:chgData name="Kamui Kanna" userId="57c82f05eb04563c" providerId="LiveId" clId="{92E575B2-2CE0-4234-8AA8-AE4B78BD7BFF}" dt="2021-06-15T07:07:09.890" v="309" actId="26606"/>
          <ac:picMkLst>
            <pc:docMk/>
            <pc:sldMk cId="2666048646" sldId="299"/>
            <ac:picMk id="14" creationId="{1421C0D2-BDD1-47FD-BC86-DC4F1CF709DC}"/>
          </ac:picMkLst>
        </pc:picChg>
        <pc:cxnChg chg="add del">
          <ac:chgData name="Kamui Kanna" userId="57c82f05eb04563c" providerId="LiveId" clId="{92E575B2-2CE0-4234-8AA8-AE4B78BD7BFF}" dt="2021-06-15T07:06:57.791" v="297" actId="26606"/>
          <ac:cxnSpMkLst>
            <pc:docMk/>
            <pc:sldMk cId="2666048646" sldId="299"/>
            <ac:cxnSpMk id="21" creationId="{5C34627B-48E6-4F4D-B843-97717A86B490}"/>
          </ac:cxnSpMkLst>
        </pc:cxnChg>
        <pc:cxnChg chg="add del">
          <ac:chgData name="Kamui Kanna" userId="57c82f05eb04563c" providerId="LiveId" clId="{92E575B2-2CE0-4234-8AA8-AE4B78BD7BFF}" dt="2021-06-15T07:06:59.023" v="300" actId="26606"/>
          <ac:cxnSpMkLst>
            <pc:docMk/>
            <pc:sldMk cId="2666048646" sldId="299"/>
            <ac:cxnSpMk id="25" creationId="{5C34627B-48E6-4F4D-B843-97717A86B490}"/>
          </ac:cxnSpMkLst>
        </pc:cxnChg>
      </pc:sldChg>
      <pc:sldChg chg="addSp delSp modSp add mod setBg delDesignElem">
        <pc:chgData name="Kamui Kanna" userId="57c82f05eb04563c" providerId="LiveId" clId="{92E575B2-2CE0-4234-8AA8-AE4B78BD7BFF}" dt="2021-06-15T07:10:11.035" v="323" actId="26606"/>
        <pc:sldMkLst>
          <pc:docMk/>
          <pc:sldMk cId="3072578945" sldId="300"/>
        </pc:sldMkLst>
        <pc:spChg chg="add">
          <ac:chgData name="Kamui Kanna" userId="57c82f05eb04563c" providerId="LiveId" clId="{92E575B2-2CE0-4234-8AA8-AE4B78BD7BFF}" dt="2021-06-15T07:10:11.035" v="323" actId="26606"/>
          <ac:spMkLst>
            <pc:docMk/>
            <pc:sldMk cId="3072578945" sldId="300"/>
            <ac:spMk id="9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3072578945" sldId="300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7:10:11.035" v="323" actId="26606"/>
          <ac:spMkLst>
            <pc:docMk/>
            <pc:sldMk cId="3072578945" sldId="300"/>
            <ac:spMk id="11" creationId="{3FCFB1DE-0B7E-48CC-BA90-B2AB0889F9D6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3072578945" sldId="300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7:10:11.035" v="323" actId="26606"/>
          <ac:picMkLst>
            <pc:docMk/>
            <pc:sldMk cId="3072578945" sldId="300"/>
            <ac:picMk id="4" creationId="{FEA4049F-3D27-41BF-8F32-19C18FC12404}"/>
          </ac:picMkLst>
        </pc:picChg>
        <pc:picChg chg="del">
          <ac:chgData name="Kamui Kanna" userId="57c82f05eb04563c" providerId="LiveId" clId="{92E575B2-2CE0-4234-8AA8-AE4B78BD7BFF}" dt="2021-06-15T07:09:52.348" v="319" actId="478"/>
          <ac:picMkLst>
            <pc:docMk/>
            <pc:sldMk cId="3072578945" sldId="300"/>
            <ac:picMk id="5" creationId="{19D4983D-AE03-48B7-92ED-F89E5D9640D7}"/>
          </ac:picMkLst>
        </pc:picChg>
      </pc:sldChg>
      <pc:sldChg chg="add del">
        <pc:chgData name="Kamui Kanna" userId="57c82f05eb04563c" providerId="LiveId" clId="{92E575B2-2CE0-4234-8AA8-AE4B78BD7BFF}" dt="2021-06-15T07:07:26.392" v="311" actId="47"/>
        <pc:sldMkLst>
          <pc:docMk/>
          <pc:sldMk cId="3200450500" sldId="300"/>
        </pc:sldMkLst>
      </pc:sldChg>
      <pc:sldChg chg="addSp delSp modSp add mod setBg delDesignElem">
        <pc:chgData name="Kamui Kanna" userId="57c82f05eb04563c" providerId="LiveId" clId="{92E575B2-2CE0-4234-8AA8-AE4B78BD7BFF}" dt="2021-06-15T07:32:38.198" v="697" actId="20577"/>
        <pc:sldMkLst>
          <pc:docMk/>
          <pc:sldMk cId="1243165769" sldId="301"/>
        </pc:sldMkLst>
        <pc:spChg chg="mod">
          <ac:chgData name="Kamui Kanna" userId="57c82f05eb04563c" providerId="LiveId" clId="{92E575B2-2CE0-4234-8AA8-AE4B78BD7BFF}" dt="2021-06-15T07:32:38.198" v="697" actId="20577"/>
          <ac:spMkLst>
            <pc:docMk/>
            <pc:sldMk cId="1243165769" sldId="301"/>
            <ac:spMk id="2" creationId="{9396F08D-A9D0-4EE4-9A02-79BFAEC78452}"/>
          </ac:spMkLst>
        </pc:spChg>
        <pc:spChg chg="add">
          <ac:chgData name="Kamui Kanna" userId="57c82f05eb04563c" providerId="LiveId" clId="{92E575B2-2CE0-4234-8AA8-AE4B78BD7BFF}" dt="2021-06-15T07:10:55.860" v="328" actId="26606"/>
          <ac:spMkLst>
            <pc:docMk/>
            <pc:sldMk cId="1243165769" sldId="301"/>
            <ac:spMk id="9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1243165769" sldId="301"/>
            <ac:spMk id="10" creationId="{665DBBEF-238B-476B-96AB-8AAC3224ECEA}"/>
          </ac:spMkLst>
        </pc:spChg>
        <pc:spChg chg="add">
          <ac:chgData name="Kamui Kanna" userId="57c82f05eb04563c" providerId="LiveId" clId="{92E575B2-2CE0-4234-8AA8-AE4B78BD7BFF}" dt="2021-06-15T07:10:55.860" v="328" actId="26606"/>
          <ac:spMkLst>
            <pc:docMk/>
            <pc:sldMk cId="1243165769" sldId="301"/>
            <ac:spMk id="11" creationId="{3FCFB1DE-0B7E-48CC-BA90-B2AB0889F9D6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1243165769" sldId="301"/>
            <ac:spMk id="12" creationId="{3FCFB1DE-0B7E-48CC-BA90-B2AB0889F9D6}"/>
          </ac:spMkLst>
        </pc:spChg>
        <pc:picChg chg="add mod">
          <ac:chgData name="Kamui Kanna" userId="57c82f05eb04563c" providerId="LiveId" clId="{92E575B2-2CE0-4234-8AA8-AE4B78BD7BFF}" dt="2021-06-15T07:13:30.282" v="337" actId="1076"/>
          <ac:picMkLst>
            <pc:docMk/>
            <pc:sldMk cId="1243165769" sldId="301"/>
            <ac:picMk id="4" creationId="{C6E96AA7-48F4-4E4C-8C43-0AB4D0F6062B}"/>
          </ac:picMkLst>
        </pc:picChg>
        <pc:picChg chg="del">
          <ac:chgData name="Kamui Kanna" userId="57c82f05eb04563c" providerId="LiveId" clId="{92E575B2-2CE0-4234-8AA8-AE4B78BD7BFF}" dt="2021-06-15T07:10:41.834" v="324" actId="478"/>
          <ac:picMkLst>
            <pc:docMk/>
            <pc:sldMk cId="1243165769" sldId="301"/>
            <ac:picMk id="5" creationId="{3E19C414-D52E-48BF-A302-C1F17A187882}"/>
          </ac:picMkLst>
        </pc:picChg>
      </pc:sldChg>
      <pc:sldChg chg="add del">
        <pc:chgData name="Kamui Kanna" userId="57c82f05eb04563c" providerId="LiveId" clId="{92E575B2-2CE0-4234-8AA8-AE4B78BD7BFF}" dt="2021-06-15T07:07:28.005" v="312" actId="47"/>
        <pc:sldMkLst>
          <pc:docMk/>
          <pc:sldMk cId="2575352390" sldId="301"/>
        </pc:sldMkLst>
      </pc:sldChg>
      <pc:sldChg chg="addSp delSp modSp add mod setBg modAnim delDesignElem">
        <pc:chgData name="Kamui Kanna" userId="57c82f05eb04563c" providerId="LiveId" clId="{92E575B2-2CE0-4234-8AA8-AE4B78BD7BFF}" dt="2021-06-15T09:10:53.835" v="728"/>
        <pc:sldMkLst>
          <pc:docMk/>
          <pc:sldMk cId="508890685" sldId="302"/>
        </pc:sldMkLst>
        <pc:spChg chg="mod">
          <ac:chgData name="Kamui Kanna" userId="57c82f05eb04563c" providerId="LiveId" clId="{92E575B2-2CE0-4234-8AA8-AE4B78BD7BFF}" dt="2021-06-15T07:26:58.222" v="667" actId="26606"/>
          <ac:spMkLst>
            <pc:docMk/>
            <pc:sldMk cId="508890685" sldId="302"/>
            <ac:spMk id="2" creationId="{F3E3C4DB-A13B-4F1B-8FCD-6E460FE844E8}"/>
          </ac:spMkLst>
        </pc:spChg>
        <pc:spChg chg="add">
          <ac:chgData name="Kamui Kanna" userId="57c82f05eb04563c" providerId="LiveId" clId="{92E575B2-2CE0-4234-8AA8-AE4B78BD7BFF}" dt="2021-06-15T07:26:58.222" v="667" actId="26606"/>
          <ac:spMkLst>
            <pc:docMk/>
            <pc:sldMk cId="508890685" sldId="302"/>
            <ac:spMk id="9" creationId="{0E91F5CA-B392-444C-88E3-BF5BAAEBDEB0}"/>
          </ac:spMkLst>
        </pc:spChg>
        <pc:spChg chg="add">
          <ac:chgData name="Kamui Kanna" userId="57c82f05eb04563c" providerId="LiveId" clId="{92E575B2-2CE0-4234-8AA8-AE4B78BD7BFF}" dt="2021-06-15T07:26:58.222" v="667" actId="26606"/>
          <ac:spMkLst>
            <pc:docMk/>
            <pc:sldMk cId="508890685" sldId="302"/>
            <ac:spMk id="11" creationId="{0459807F-B6FA-44D3-9A53-C55B6B56884A}"/>
          </ac:spMkLst>
        </pc:spChg>
        <pc:spChg chg="del">
          <ac:chgData name="Kamui Kanna" userId="57c82f05eb04563c" providerId="LiveId" clId="{92E575B2-2CE0-4234-8AA8-AE4B78BD7BFF}" dt="2021-06-15T07:26:20.156" v="656"/>
          <ac:spMkLst>
            <pc:docMk/>
            <pc:sldMk cId="508890685" sldId="302"/>
            <ac:spMk id="179" creationId="{87CC2527-562A-4F69-B487-4371E5B243E7}"/>
          </ac:spMkLst>
        </pc:spChg>
        <pc:picChg chg="add mod">
          <ac:chgData name="Kamui Kanna" userId="57c82f05eb04563c" providerId="LiveId" clId="{92E575B2-2CE0-4234-8AA8-AE4B78BD7BFF}" dt="2021-06-15T07:26:58.222" v="667" actId="26606"/>
          <ac:picMkLst>
            <pc:docMk/>
            <pc:sldMk cId="508890685" sldId="302"/>
            <ac:picMk id="4" creationId="{3749474E-E705-4063-A619-5467EE3A9842}"/>
          </ac:picMkLst>
        </pc:picChg>
        <pc:picChg chg="add del mod">
          <ac:chgData name="Kamui Kanna" userId="57c82f05eb04563c" providerId="LiveId" clId="{92E575B2-2CE0-4234-8AA8-AE4B78BD7BFF}" dt="2021-06-15T07:26:36.640" v="661" actId="478"/>
          <ac:picMkLst>
            <pc:docMk/>
            <pc:sldMk cId="508890685" sldId="302"/>
            <ac:picMk id="6" creationId="{B831FE0D-29F5-4187-AEC7-86AC59A11330}"/>
          </ac:picMkLst>
        </pc:picChg>
        <pc:picChg chg="del">
          <ac:chgData name="Kamui Kanna" userId="57c82f05eb04563c" providerId="LiveId" clId="{92E575B2-2CE0-4234-8AA8-AE4B78BD7BFF}" dt="2021-06-15T07:26:37.328" v="662" actId="478"/>
          <ac:picMkLst>
            <pc:docMk/>
            <pc:sldMk cId="508890685" sldId="302"/>
            <ac:picMk id="38" creationId="{0A21BFE7-3947-4302-88F0-04CEDEE8B915}"/>
          </ac:picMkLst>
        </pc:picChg>
        <pc:cxnChg chg="del">
          <ac:chgData name="Kamui Kanna" userId="57c82f05eb04563c" providerId="LiveId" clId="{92E575B2-2CE0-4234-8AA8-AE4B78BD7BFF}" dt="2021-06-15T07:26:20.156" v="656"/>
          <ac:cxnSpMkLst>
            <pc:docMk/>
            <pc:sldMk cId="508890685" sldId="302"/>
            <ac:cxnSpMk id="180" creationId="{BCDAEC91-5BCE-4B55-9CC0-43EF94CB734B}"/>
          </ac:cxnSpMkLst>
        </pc:cxnChg>
      </pc:sldChg>
      <pc:sldChg chg="delSp add del setBg delDesignElem">
        <pc:chgData name="Kamui Kanna" userId="57c82f05eb04563c" providerId="LiveId" clId="{92E575B2-2CE0-4234-8AA8-AE4B78BD7BFF}" dt="2021-06-15T07:11:24.365" v="329" actId="47"/>
        <pc:sldMkLst>
          <pc:docMk/>
          <pc:sldMk cId="1708921603" sldId="302"/>
        </pc:sldMkLst>
        <pc:spChg chg="del">
          <ac:chgData name="Kamui Kanna" userId="57c82f05eb04563c" providerId="LiveId" clId="{92E575B2-2CE0-4234-8AA8-AE4B78BD7BFF}" dt="2021-06-15T07:09:48.439" v="318"/>
          <ac:spMkLst>
            <pc:docMk/>
            <pc:sldMk cId="1708921603" sldId="302"/>
            <ac:spMk id="12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1708921603" sldId="302"/>
            <ac:spMk id="14" creationId="{3FCFB1DE-0B7E-48CC-BA90-B2AB0889F9D6}"/>
          </ac:spMkLst>
        </pc:spChg>
      </pc:sldChg>
      <pc:sldChg chg="addSp delSp modSp add del mod setBg setClrOvrMap">
        <pc:chgData name="Kamui Kanna" userId="57c82f05eb04563c" providerId="LiveId" clId="{92E575B2-2CE0-4234-8AA8-AE4B78BD7BFF}" dt="2021-06-15T07:20:18.806" v="474" actId="47"/>
        <pc:sldMkLst>
          <pc:docMk/>
          <pc:sldMk cId="4170165228" sldId="302"/>
        </pc:sldMkLst>
        <pc:spChg chg="mod ord">
          <ac:chgData name="Kamui Kanna" userId="57c82f05eb04563c" providerId="LiveId" clId="{92E575B2-2CE0-4234-8AA8-AE4B78BD7BFF}" dt="2021-06-15T07:20:17.550" v="473" actId="21"/>
          <ac:spMkLst>
            <pc:docMk/>
            <pc:sldMk cId="4170165228" sldId="302"/>
            <ac:spMk id="2" creationId="{F3E3C4DB-A13B-4F1B-8FCD-6E460FE844E8}"/>
          </ac:spMkLst>
        </pc:spChg>
        <pc:spChg chg="add del">
          <ac:chgData name="Kamui Kanna" userId="57c82f05eb04563c" providerId="LiveId" clId="{92E575B2-2CE0-4234-8AA8-AE4B78BD7BFF}" dt="2021-06-15T07:17:52.339" v="402" actId="26606"/>
          <ac:spMkLst>
            <pc:docMk/>
            <pc:sldMk cId="4170165228" sldId="302"/>
            <ac:spMk id="21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7:52.339" v="402" actId="26606"/>
          <ac:spMkLst>
            <pc:docMk/>
            <pc:sldMk cId="4170165228" sldId="302"/>
            <ac:spMk id="23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18:20.016" v="418" actId="26606"/>
          <ac:spMkLst>
            <pc:docMk/>
            <pc:sldMk cId="4170165228" sldId="302"/>
            <ac:spMk id="28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8:17.928" v="415" actId="26606"/>
          <ac:spMkLst>
            <pc:docMk/>
            <pc:sldMk cId="4170165228" sldId="302"/>
            <ac:spMk id="30" creationId="{A5711A0E-A428-4ED1-96CB-33D69FD842E4}"/>
          </ac:spMkLst>
        </pc:spChg>
        <pc:spChg chg="add del">
          <ac:chgData name="Kamui Kanna" userId="57c82f05eb04563c" providerId="LiveId" clId="{92E575B2-2CE0-4234-8AA8-AE4B78BD7BFF}" dt="2021-06-15T07:18:20.013" v="417" actId="26606"/>
          <ac:spMkLst>
            <pc:docMk/>
            <pc:sldMk cId="4170165228" sldId="302"/>
            <ac:spMk id="32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8:10.701" v="405" actId="26606"/>
          <ac:spMkLst>
            <pc:docMk/>
            <pc:sldMk cId="4170165228" sldId="302"/>
            <ac:spMk id="33" creationId="{BA175A65-42BE-4FDF-8AD0-5AC1CB946EAB}"/>
          </ac:spMkLst>
        </pc:spChg>
        <pc:spChg chg="add del">
          <ac:chgData name="Kamui Kanna" userId="57c82f05eb04563c" providerId="LiveId" clId="{92E575B2-2CE0-4234-8AA8-AE4B78BD7BFF}" dt="2021-06-15T07:18:20.013" v="417" actId="26606"/>
          <ac:spMkLst>
            <pc:docMk/>
            <pc:sldMk cId="4170165228" sldId="302"/>
            <ac:spMk id="34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18:33.559" v="425" actId="26606"/>
          <ac:spMkLst>
            <pc:docMk/>
            <pc:sldMk cId="4170165228" sldId="302"/>
            <ac:spMk id="36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8:33.551" v="424" actId="26606"/>
          <ac:spMkLst>
            <pc:docMk/>
            <pc:sldMk cId="4170165228" sldId="302"/>
            <ac:spMk id="41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8:57.219" v="431" actId="26606"/>
          <ac:spMkLst>
            <pc:docMk/>
            <pc:sldMk cId="4170165228" sldId="302"/>
            <ac:spMk id="43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18:57.219" v="431" actId="26606"/>
          <ac:spMkLst>
            <pc:docMk/>
            <pc:sldMk cId="4170165228" sldId="302"/>
            <ac:spMk id="44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8:57.211" v="430" actId="26606"/>
          <ac:spMkLst>
            <pc:docMk/>
            <pc:sldMk cId="4170165228" sldId="302"/>
            <ac:spMk id="49" creationId="{A93898FF-D987-4B0E-BFB4-85F5EB356D4D}"/>
          </ac:spMkLst>
        </pc:spChg>
        <pc:spChg chg="add del">
          <ac:chgData name="Kamui Kanna" userId="57c82f05eb04563c" providerId="LiveId" clId="{92E575B2-2CE0-4234-8AA8-AE4B78BD7BFF}" dt="2021-06-15T07:18:57.211" v="430" actId="26606"/>
          <ac:spMkLst>
            <pc:docMk/>
            <pc:sldMk cId="4170165228" sldId="302"/>
            <ac:spMk id="51" creationId="{612F383F-B981-4BC3-9E2B-7BE938CEF3EC}"/>
          </ac:spMkLst>
        </pc:spChg>
        <pc:spChg chg="add del">
          <ac:chgData name="Kamui Kanna" userId="57c82f05eb04563c" providerId="LiveId" clId="{92E575B2-2CE0-4234-8AA8-AE4B78BD7BFF}" dt="2021-06-15T07:18:57.211" v="430" actId="26606"/>
          <ac:spMkLst>
            <pc:docMk/>
            <pc:sldMk cId="4170165228" sldId="302"/>
            <ac:spMk id="53" creationId="{5AA485AD-076E-4077-A6E6-C3C9F0C39FF2}"/>
          </ac:spMkLst>
        </pc:spChg>
        <pc:spChg chg="add del">
          <ac:chgData name="Kamui Kanna" userId="57c82f05eb04563c" providerId="LiveId" clId="{92E575B2-2CE0-4234-8AA8-AE4B78BD7BFF}" dt="2021-06-15T07:18:11.969" v="407" actId="26606"/>
          <ac:spMkLst>
            <pc:docMk/>
            <pc:sldMk cId="4170165228" sldId="302"/>
            <ac:spMk id="55" creationId="{3577A203-A42C-4D49-99B2-36FFA896C938}"/>
          </ac:spMkLst>
        </pc:spChg>
        <pc:spChg chg="add del">
          <ac:chgData name="Kamui Kanna" userId="57c82f05eb04563c" providerId="LiveId" clId="{92E575B2-2CE0-4234-8AA8-AE4B78BD7BFF}" dt="2021-06-15T07:18:57.211" v="430" actId="26606"/>
          <ac:spMkLst>
            <pc:docMk/>
            <pc:sldMk cId="4170165228" sldId="302"/>
            <ac:spMk id="57" creationId="{58D235B8-3D10-493F-88AC-84BB404C1B5A}"/>
          </ac:spMkLst>
        </pc:spChg>
        <pc:spChg chg="add del">
          <ac:chgData name="Kamui Kanna" userId="57c82f05eb04563c" providerId="LiveId" clId="{92E575B2-2CE0-4234-8AA8-AE4B78BD7BFF}" dt="2021-06-15T07:18:57.211" v="430" actId="26606"/>
          <ac:spMkLst>
            <pc:docMk/>
            <pc:sldMk cId="4170165228" sldId="302"/>
            <ac:spMk id="59" creationId="{42A4FC2C-047E-45A5-965D-8E1E3BF09BC6}"/>
          </ac:spMkLst>
        </pc:spChg>
        <pc:spChg chg="add del">
          <ac:chgData name="Kamui Kanna" userId="57c82f05eb04563c" providerId="LiveId" clId="{92E575B2-2CE0-4234-8AA8-AE4B78BD7BFF}" dt="2021-06-15T07:18:15.629" v="409" actId="26606"/>
          <ac:spMkLst>
            <pc:docMk/>
            <pc:sldMk cId="4170165228" sldId="302"/>
            <ac:spMk id="61" creationId="{A26C624C-963C-4795-B05B-6565DB5ABD39}"/>
          </ac:spMkLst>
        </pc:spChg>
        <pc:spChg chg="add del">
          <ac:chgData name="Kamui Kanna" userId="57c82f05eb04563c" providerId="LiveId" clId="{92E575B2-2CE0-4234-8AA8-AE4B78BD7BFF}" dt="2021-06-15T07:19:10.164" v="445" actId="26606"/>
          <ac:spMkLst>
            <pc:docMk/>
            <pc:sldMk cId="4170165228" sldId="302"/>
            <ac:spMk id="62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8:16.063" v="411" actId="26606"/>
          <ac:spMkLst>
            <pc:docMk/>
            <pc:sldMk cId="4170165228" sldId="302"/>
            <ac:spMk id="63" creationId="{A5711A0E-A428-4ED1-96CB-33D69FD842E4}"/>
          </ac:spMkLst>
        </pc:spChg>
        <pc:spChg chg="add del">
          <ac:chgData name="Kamui Kanna" userId="57c82f05eb04563c" providerId="LiveId" clId="{92E575B2-2CE0-4234-8AA8-AE4B78BD7BFF}" dt="2021-06-15T07:19:09.013" v="438" actId="26606"/>
          <ac:spMkLst>
            <pc:docMk/>
            <pc:sldMk cId="4170165228" sldId="302"/>
            <ac:spMk id="67" creationId="{BA175A65-42BE-4FDF-8AD0-5AC1CB946EAB}"/>
          </ac:spMkLst>
        </pc:spChg>
        <pc:spChg chg="add del">
          <ac:chgData name="Kamui Kanna" userId="57c82f05eb04563c" providerId="LiveId" clId="{92E575B2-2CE0-4234-8AA8-AE4B78BD7BFF}" dt="2021-06-15T07:19:09.397" v="440" actId="26606"/>
          <ac:spMkLst>
            <pc:docMk/>
            <pc:sldMk cId="4170165228" sldId="302"/>
            <ac:spMk id="69" creationId="{284ED281-4082-46F9-86EE-D78901367138}"/>
          </ac:spMkLst>
        </pc:spChg>
        <pc:spChg chg="add del">
          <ac:chgData name="Kamui Kanna" userId="57c82f05eb04563c" providerId="LiveId" clId="{92E575B2-2CE0-4234-8AA8-AE4B78BD7BFF}" dt="2021-06-15T07:19:09.397" v="440" actId="26606"/>
          <ac:spMkLst>
            <pc:docMk/>
            <pc:sldMk cId="4170165228" sldId="302"/>
            <ac:spMk id="70" creationId="{6C0B0DB1-81DD-46F1-9962-4B91F46D4067}"/>
          </ac:spMkLst>
        </pc:spChg>
        <pc:spChg chg="add del">
          <ac:chgData name="Kamui Kanna" userId="57c82f05eb04563c" providerId="LiveId" clId="{92E575B2-2CE0-4234-8AA8-AE4B78BD7BFF}" dt="2021-06-15T07:19:09.835" v="442" actId="26606"/>
          <ac:spMkLst>
            <pc:docMk/>
            <pc:sldMk cId="4170165228" sldId="302"/>
            <ac:spMk id="72" creationId="{73DE2CFE-42F2-48F0-8706-5264E012B10C}"/>
          </ac:spMkLst>
        </pc:spChg>
        <pc:spChg chg="add del">
          <ac:chgData name="Kamui Kanna" userId="57c82f05eb04563c" providerId="LiveId" clId="{92E575B2-2CE0-4234-8AA8-AE4B78BD7BFF}" dt="2021-06-15T07:19:10.163" v="444" actId="26606"/>
          <ac:spMkLst>
            <pc:docMk/>
            <pc:sldMk cId="4170165228" sldId="302"/>
            <ac:spMk id="74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9:10.163" v="444" actId="26606"/>
          <ac:spMkLst>
            <pc:docMk/>
            <pc:sldMk cId="4170165228" sldId="302"/>
            <ac:spMk id="75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19:26.024" v="458" actId="26606"/>
          <ac:spMkLst>
            <pc:docMk/>
            <pc:sldMk cId="4170165228" sldId="302"/>
            <ac:spMk id="77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9:25.424" v="455" actId="26606"/>
          <ac:spMkLst>
            <pc:docMk/>
            <pc:sldMk cId="4170165228" sldId="302"/>
            <ac:spMk id="82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19:26.015" v="457" actId="26606"/>
          <ac:spMkLst>
            <pc:docMk/>
            <pc:sldMk cId="4170165228" sldId="302"/>
            <ac:spMk id="84" creationId="{A5711A0E-A428-4ED1-96CB-33D69FD842E4}"/>
          </ac:spMkLst>
        </pc:spChg>
        <pc:spChg chg="add del">
          <ac:chgData name="Kamui Kanna" userId="57c82f05eb04563c" providerId="LiveId" clId="{92E575B2-2CE0-4234-8AA8-AE4B78BD7BFF}" dt="2021-06-15T07:19:34.716" v="459" actId="26606"/>
          <ac:spMkLst>
            <pc:docMk/>
            <pc:sldMk cId="4170165228" sldId="302"/>
            <ac:spMk id="86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9:34.716" v="459" actId="26606"/>
          <ac:spMkLst>
            <pc:docMk/>
            <pc:sldMk cId="4170165228" sldId="302"/>
            <ac:spMk id="87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0:11.580" v="470" actId="26606"/>
          <ac:spMkLst>
            <pc:docMk/>
            <pc:sldMk cId="4170165228" sldId="302"/>
            <ac:spMk id="92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20:10.972" v="467" actId="26606"/>
          <ac:spMkLst>
            <pc:docMk/>
            <pc:sldMk cId="4170165228" sldId="302"/>
            <ac:spMk id="94" creationId="{7C3DB6CE-B855-4AD2-8FB5-3C271542CE05}"/>
          </ac:spMkLst>
        </pc:spChg>
        <pc:spChg chg="add del">
          <ac:chgData name="Kamui Kanna" userId="57c82f05eb04563c" providerId="LiveId" clId="{92E575B2-2CE0-4234-8AA8-AE4B78BD7BFF}" dt="2021-06-15T07:20:11.579" v="469" actId="26606"/>
          <ac:spMkLst>
            <pc:docMk/>
            <pc:sldMk cId="4170165228" sldId="302"/>
            <ac:spMk id="96" creationId="{B497CCB5-5FC2-473C-AFCC-2430CEF1DF71}"/>
          </ac:spMkLst>
        </pc:spChg>
        <pc:spChg chg="add del">
          <ac:chgData name="Kamui Kanna" userId="57c82f05eb04563c" providerId="LiveId" clId="{92E575B2-2CE0-4234-8AA8-AE4B78BD7BFF}" dt="2021-06-15T07:19:54.147" v="462" actId="26606"/>
          <ac:spMkLst>
            <pc:docMk/>
            <pc:sldMk cId="4170165228" sldId="302"/>
            <ac:spMk id="97" creationId="{1D56DC50-6036-4F6E-86D8-E01DDA1D86D9}"/>
          </ac:spMkLst>
        </pc:spChg>
        <pc:spChg chg="add del">
          <ac:chgData name="Kamui Kanna" userId="57c82f05eb04563c" providerId="LiveId" clId="{92E575B2-2CE0-4234-8AA8-AE4B78BD7BFF}" dt="2021-06-15T07:20:11.579" v="469" actId="26606"/>
          <ac:spMkLst>
            <pc:docMk/>
            <pc:sldMk cId="4170165228" sldId="302"/>
            <ac:spMk id="98" creationId="{599C8C75-BFDF-44E7-A028-EEB5EDD58817}"/>
          </ac:spMkLst>
        </pc:spChg>
        <pc:spChg chg="add del">
          <ac:chgData name="Kamui Kanna" userId="57c82f05eb04563c" providerId="LiveId" clId="{92E575B2-2CE0-4234-8AA8-AE4B78BD7BFF}" dt="2021-06-15T07:20:06.506" v="464" actId="26606"/>
          <ac:spMkLst>
            <pc:docMk/>
            <pc:sldMk cId="4170165228" sldId="302"/>
            <ac:spMk id="99" creationId="{7B4F6806-5898-4FE8-B610-A058C8B8470A}"/>
          </ac:spMkLst>
        </pc:spChg>
        <pc:spChg chg="add">
          <ac:chgData name="Kamui Kanna" userId="57c82f05eb04563c" providerId="LiveId" clId="{92E575B2-2CE0-4234-8AA8-AE4B78BD7BFF}" dt="2021-06-15T07:20:11.580" v="470" actId="26606"/>
          <ac:spMkLst>
            <pc:docMk/>
            <pc:sldMk cId="4170165228" sldId="302"/>
            <ac:spMk id="100" creationId="{7C3DB6CE-B855-4AD2-8FB5-3C271542CE05}"/>
          </ac:spMkLst>
        </pc:spChg>
        <pc:grpChg chg="add del">
          <ac:chgData name="Kamui Kanna" userId="57c82f05eb04563c" providerId="LiveId" clId="{92E575B2-2CE0-4234-8AA8-AE4B78BD7BFF}" dt="2021-06-15T07:18:11.969" v="407" actId="26606"/>
          <ac:grpSpMkLst>
            <pc:docMk/>
            <pc:sldMk cId="4170165228" sldId="302"/>
            <ac:grpSpMk id="35" creationId="{8C8C05AE-9DF1-4538-8394-34B4BA07DB43}"/>
          </ac:grpSpMkLst>
        </pc:grpChg>
        <pc:grpChg chg="add del">
          <ac:chgData name="Kamui Kanna" userId="57c82f05eb04563c" providerId="LiveId" clId="{92E575B2-2CE0-4234-8AA8-AE4B78BD7BFF}" dt="2021-06-15T07:18:11.969" v="407" actId="26606"/>
          <ac:grpSpMkLst>
            <pc:docMk/>
            <pc:sldMk cId="4170165228" sldId="302"/>
            <ac:grpSpMk id="56" creationId="{BDEC82A6-E15F-4C58-B742-131B884A5422}"/>
          </ac:grpSpMkLst>
        </pc:grpChg>
        <pc:picChg chg="del">
          <ac:chgData name="Kamui Kanna" userId="57c82f05eb04563c" providerId="LiveId" clId="{92E575B2-2CE0-4234-8AA8-AE4B78BD7BFF}" dt="2021-06-15T07:16:58.649" v="384" actId="478"/>
          <ac:picMkLst>
            <pc:docMk/>
            <pc:sldMk cId="4170165228" sldId="302"/>
            <ac:picMk id="4" creationId="{E61C9ABA-10FF-424F-B077-7C2D7495733A}"/>
          </ac:picMkLst>
        </pc:picChg>
        <pc:picChg chg="add del mod ord">
          <ac:chgData name="Kamui Kanna" userId="57c82f05eb04563c" providerId="LiveId" clId="{92E575B2-2CE0-4234-8AA8-AE4B78BD7BFF}" dt="2021-06-15T07:20:13.833" v="472" actId="1076"/>
          <ac:picMkLst>
            <pc:docMk/>
            <pc:sldMk cId="4170165228" sldId="302"/>
            <ac:picMk id="5" creationId="{B6FEC437-52E5-4E9C-B379-2F6AEA74D64A}"/>
          </ac:picMkLst>
        </pc:picChg>
        <pc:picChg chg="del">
          <ac:chgData name="Kamui Kanna" userId="57c82f05eb04563c" providerId="LiveId" clId="{92E575B2-2CE0-4234-8AA8-AE4B78BD7BFF}" dt="2021-06-15T07:16:59.458" v="386" actId="478"/>
          <ac:picMkLst>
            <pc:docMk/>
            <pc:sldMk cId="4170165228" sldId="302"/>
            <ac:picMk id="6" creationId="{F189C120-9A87-4C69-9646-C0763E6485B9}"/>
          </ac:picMkLst>
        </pc:picChg>
        <pc:picChg chg="del">
          <ac:chgData name="Kamui Kanna" userId="57c82f05eb04563c" providerId="LiveId" clId="{92E575B2-2CE0-4234-8AA8-AE4B78BD7BFF}" dt="2021-06-15T07:16:57.770" v="382" actId="478"/>
          <ac:picMkLst>
            <pc:docMk/>
            <pc:sldMk cId="4170165228" sldId="302"/>
            <ac:picMk id="8" creationId="{EC60EB53-5A64-4A9C-A516-60C625FAC799}"/>
          </ac:picMkLst>
        </pc:picChg>
        <pc:picChg chg="add mod ord">
          <ac:chgData name="Kamui Kanna" userId="57c82f05eb04563c" providerId="LiveId" clId="{92E575B2-2CE0-4234-8AA8-AE4B78BD7BFF}" dt="2021-06-15T07:20:11.579" v="469" actId="26606"/>
          <ac:picMkLst>
            <pc:docMk/>
            <pc:sldMk cId="4170165228" sldId="302"/>
            <ac:picMk id="9" creationId="{ADB9022C-6A82-40E1-9AE2-39538362CAB5}"/>
          </ac:picMkLst>
        </pc:picChg>
        <pc:picChg chg="del">
          <ac:chgData name="Kamui Kanna" userId="57c82f05eb04563c" providerId="LiveId" clId="{92E575B2-2CE0-4234-8AA8-AE4B78BD7BFF}" dt="2021-06-15T07:16:58.161" v="383" actId="478"/>
          <ac:picMkLst>
            <pc:docMk/>
            <pc:sldMk cId="4170165228" sldId="302"/>
            <ac:picMk id="10" creationId="{928B4B01-2BD7-4BCA-B763-ABC8295162E6}"/>
          </ac:picMkLst>
        </pc:picChg>
        <pc:picChg chg="del">
          <ac:chgData name="Kamui Kanna" userId="57c82f05eb04563c" providerId="LiveId" clId="{92E575B2-2CE0-4234-8AA8-AE4B78BD7BFF}" dt="2021-06-15T07:16:59.090" v="385" actId="478"/>
          <ac:picMkLst>
            <pc:docMk/>
            <pc:sldMk cId="4170165228" sldId="302"/>
            <ac:picMk id="12" creationId="{9955249C-D86A-4EA3-9F42-9F514EA83B91}"/>
          </ac:picMkLst>
        </pc:picChg>
        <pc:picChg chg="add mod ord">
          <ac:chgData name="Kamui Kanna" userId="57c82f05eb04563c" providerId="LiveId" clId="{92E575B2-2CE0-4234-8AA8-AE4B78BD7BFF}" dt="2021-06-15T07:20:11.579" v="469" actId="26606"/>
          <ac:picMkLst>
            <pc:docMk/>
            <pc:sldMk cId="4170165228" sldId="302"/>
            <ac:picMk id="13" creationId="{A6083E7A-C6CB-47E0-9977-BADA3ABC26C4}"/>
          </ac:picMkLst>
        </pc:picChg>
        <pc:picChg chg="del">
          <ac:chgData name="Kamui Kanna" userId="57c82f05eb04563c" providerId="LiveId" clId="{92E575B2-2CE0-4234-8AA8-AE4B78BD7BFF}" dt="2021-06-15T07:16:57.344" v="381" actId="478"/>
          <ac:picMkLst>
            <pc:docMk/>
            <pc:sldMk cId="4170165228" sldId="302"/>
            <ac:picMk id="14" creationId="{1421C0D2-BDD1-47FD-BC86-DC4F1CF709DC}"/>
          </ac:picMkLst>
        </pc:picChg>
        <pc:picChg chg="add mod ord">
          <ac:chgData name="Kamui Kanna" userId="57c82f05eb04563c" providerId="LiveId" clId="{92E575B2-2CE0-4234-8AA8-AE4B78BD7BFF}" dt="2021-06-15T07:20:11.579" v="469" actId="26606"/>
          <ac:picMkLst>
            <pc:docMk/>
            <pc:sldMk cId="4170165228" sldId="302"/>
            <ac:picMk id="16" creationId="{C0BC836C-9DA7-489E-862F-200F23CB6A52}"/>
          </ac:picMkLst>
        </pc:picChg>
        <pc:picChg chg="add del">
          <ac:chgData name="Kamui Kanna" userId="57c82f05eb04563c" providerId="LiveId" clId="{92E575B2-2CE0-4234-8AA8-AE4B78BD7BFF}" dt="2021-06-15T07:18:57.211" v="430" actId="26606"/>
          <ac:picMkLst>
            <pc:docMk/>
            <pc:sldMk cId="4170165228" sldId="302"/>
            <ac:picMk id="46" creationId="{D088DBDF-80D5-4FC0-8A54-9D660B728DC4}"/>
          </ac:picMkLst>
        </pc:picChg>
      </pc:sldChg>
      <pc:sldChg chg="addSp delSp modSp new mod setBg">
        <pc:chgData name="Kamui Kanna" userId="57c82f05eb04563c" providerId="LiveId" clId="{92E575B2-2CE0-4234-8AA8-AE4B78BD7BFF}" dt="2021-06-15T07:35:33.320" v="702" actId="26606"/>
        <pc:sldMkLst>
          <pc:docMk/>
          <pc:sldMk cId="3426906541" sldId="303"/>
        </pc:sldMkLst>
        <pc:spChg chg="mod">
          <ac:chgData name="Kamui Kanna" userId="57c82f05eb04563c" providerId="LiveId" clId="{92E575B2-2CE0-4234-8AA8-AE4B78BD7BFF}" dt="2021-06-15T07:29:58.687" v="682" actId="26606"/>
          <ac:spMkLst>
            <pc:docMk/>
            <pc:sldMk cId="3426906541" sldId="303"/>
            <ac:spMk id="2" creationId="{4C26EC6C-D261-4393-A76D-68B5C7D5AE64}"/>
          </ac:spMkLst>
        </pc:spChg>
        <pc:spChg chg="del">
          <ac:chgData name="Kamui Kanna" userId="57c82f05eb04563c" providerId="LiveId" clId="{92E575B2-2CE0-4234-8AA8-AE4B78BD7BFF}" dt="2021-06-15T07:29:00.622" v="677" actId="478"/>
          <ac:spMkLst>
            <pc:docMk/>
            <pc:sldMk cId="3426906541" sldId="303"/>
            <ac:spMk id="3" creationId="{E0F28996-A54F-4B63-9626-973D8A908726}"/>
          </ac:spMkLst>
        </pc:spChg>
        <pc:spChg chg="add del">
          <ac:chgData name="Kamui Kanna" userId="57c82f05eb04563c" providerId="LiveId" clId="{92E575B2-2CE0-4234-8AA8-AE4B78BD7BFF}" dt="2021-06-15T07:30:32.917" v="688" actId="26606"/>
          <ac:spMkLst>
            <pc:docMk/>
            <pc:sldMk cId="3426906541" sldId="303"/>
            <ac:spMk id="10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0:32.917" v="688" actId="26606"/>
          <ac:spMkLst>
            <pc:docMk/>
            <pc:sldMk cId="3426906541" sldId="303"/>
            <ac:spMk id="12" creationId="{3FCFB1DE-0B7E-48CC-BA90-B2AB0889F9D6}"/>
          </ac:spMkLst>
        </pc:spChg>
        <pc:spChg chg="add del">
          <ac:chgData name="Kamui Kanna" userId="57c82f05eb04563c" providerId="LiveId" clId="{92E575B2-2CE0-4234-8AA8-AE4B78BD7BFF}" dt="2021-06-15T07:30:37.725" v="691" actId="26606"/>
          <ac:spMkLst>
            <pc:docMk/>
            <pc:sldMk cId="3426906541" sldId="303"/>
            <ac:spMk id="14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0:37.725" v="691" actId="26606"/>
          <ac:spMkLst>
            <pc:docMk/>
            <pc:sldMk cId="3426906541" sldId="303"/>
            <ac:spMk id="15" creationId="{3FCFB1DE-0B7E-48CC-BA90-B2AB0889F9D6}"/>
          </ac:spMkLst>
        </pc:spChg>
        <pc:spChg chg="add del">
          <ac:chgData name="Kamui Kanna" userId="57c82f05eb04563c" providerId="LiveId" clId="{92E575B2-2CE0-4234-8AA8-AE4B78BD7BFF}" dt="2021-06-15T07:30:25.927" v="685" actId="26606"/>
          <ac:spMkLst>
            <pc:docMk/>
            <pc:sldMk cId="3426906541" sldId="303"/>
            <ac:spMk id="17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0:25.927" v="685" actId="26606"/>
          <ac:spMkLst>
            <pc:docMk/>
            <pc:sldMk cId="3426906541" sldId="303"/>
            <ac:spMk id="19" creationId="{3FCFB1DE-0B7E-48CC-BA90-B2AB0889F9D6}"/>
          </ac:spMkLst>
        </pc:spChg>
        <pc:spChg chg="add del">
          <ac:chgData name="Kamui Kanna" userId="57c82f05eb04563c" providerId="LiveId" clId="{92E575B2-2CE0-4234-8AA8-AE4B78BD7BFF}" dt="2021-06-15T07:32:24.794" v="696" actId="26606"/>
          <ac:spMkLst>
            <pc:docMk/>
            <pc:sldMk cId="3426906541" sldId="303"/>
            <ac:spMk id="20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2:24.794" v="696" actId="26606"/>
          <ac:spMkLst>
            <pc:docMk/>
            <pc:sldMk cId="3426906541" sldId="303"/>
            <ac:spMk id="22" creationId="{3FCFB1DE-0B7E-48CC-BA90-B2AB0889F9D6}"/>
          </ac:spMkLst>
        </pc:spChg>
        <pc:spChg chg="add del">
          <ac:chgData name="Kamui Kanna" userId="57c82f05eb04563c" providerId="LiveId" clId="{92E575B2-2CE0-4234-8AA8-AE4B78BD7BFF}" dt="2021-06-15T07:35:33.320" v="702" actId="26606"/>
          <ac:spMkLst>
            <pc:docMk/>
            <pc:sldMk cId="3426906541" sldId="303"/>
            <ac:spMk id="27" creationId="{665DBBEF-238B-476B-96AB-8AAC3224ECEA}"/>
          </ac:spMkLst>
        </pc:spChg>
        <pc:spChg chg="add del">
          <ac:chgData name="Kamui Kanna" userId="57c82f05eb04563c" providerId="LiveId" clId="{92E575B2-2CE0-4234-8AA8-AE4B78BD7BFF}" dt="2021-06-15T07:35:33.320" v="702" actId="26606"/>
          <ac:spMkLst>
            <pc:docMk/>
            <pc:sldMk cId="3426906541" sldId="303"/>
            <ac:spMk id="29" creationId="{3FCFB1DE-0B7E-48CC-BA90-B2AB0889F9D6}"/>
          </ac:spMkLst>
        </pc:spChg>
        <pc:spChg chg="add">
          <ac:chgData name="Kamui Kanna" userId="57c82f05eb04563c" providerId="LiveId" clId="{92E575B2-2CE0-4234-8AA8-AE4B78BD7BFF}" dt="2021-06-15T07:35:33.320" v="702" actId="26606"/>
          <ac:spMkLst>
            <pc:docMk/>
            <pc:sldMk cId="3426906541" sldId="303"/>
            <ac:spMk id="34" creationId="{665DBBEF-238B-476B-96AB-8AAC3224ECEA}"/>
          </ac:spMkLst>
        </pc:spChg>
        <pc:spChg chg="add">
          <ac:chgData name="Kamui Kanna" userId="57c82f05eb04563c" providerId="LiveId" clId="{92E575B2-2CE0-4234-8AA8-AE4B78BD7BFF}" dt="2021-06-15T07:35:33.320" v="702" actId="26606"/>
          <ac:spMkLst>
            <pc:docMk/>
            <pc:sldMk cId="3426906541" sldId="303"/>
            <ac:spMk id="36" creationId="{3FCFB1DE-0B7E-48CC-BA90-B2AB0889F9D6}"/>
          </ac:spMkLst>
        </pc:spChg>
        <pc:picChg chg="add del mod modCrop">
          <ac:chgData name="Kamui Kanna" userId="57c82f05eb04563c" providerId="LiveId" clId="{92E575B2-2CE0-4234-8AA8-AE4B78BD7BFF}" dt="2021-06-15T07:31:09.174" v="692" actId="478"/>
          <ac:picMkLst>
            <pc:docMk/>
            <pc:sldMk cId="3426906541" sldId="303"/>
            <ac:picMk id="5" creationId="{1C7E178E-3C4F-4557-A0FB-AF91FDDDEC22}"/>
          </ac:picMkLst>
        </pc:picChg>
        <pc:picChg chg="add del mod">
          <ac:chgData name="Kamui Kanna" userId="57c82f05eb04563c" providerId="LiveId" clId="{92E575B2-2CE0-4234-8AA8-AE4B78BD7BFF}" dt="2021-06-15T07:35:27.802" v="698" actId="478"/>
          <ac:picMkLst>
            <pc:docMk/>
            <pc:sldMk cId="3426906541" sldId="303"/>
            <ac:picMk id="7" creationId="{EED6C445-1DA5-4DB9-802C-721151C343C7}"/>
          </ac:picMkLst>
        </pc:picChg>
        <pc:picChg chg="add mod">
          <ac:chgData name="Kamui Kanna" userId="57c82f05eb04563c" providerId="LiveId" clId="{92E575B2-2CE0-4234-8AA8-AE4B78BD7BFF}" dt="2021-06-15T07:35:33.320" v="702" actId="26606"/>
          <ac:picMkLst>
            <pc:docMk/>
            <pc:sldMk cId="3426906541" sldId="303"/>
            <ac:picMk id="9" creationId="{6203F994-7B87-4C01-8F50-1DC8350318FC}"/>
          </ac:picMkLst>
        </pc:picChg>
      </pc:sldChg>
      <pc:sldChg chg="add del">
        <pc:chgData name="Kamui Kanna" userId="57c82f05eb04563c" providerId="LiveId" clId="{92E575B2-2CE0-4234-8AA8-AE4B78BD7BFF}" dt="2021-06-15T07:11:25.607" v="330" actId="47"/>
        <pc:sldMkLst>
          <pc:docMk/>
          <pc:sldMk cId="3510267065" sldId="303"/>
        </pc:sldMkLst>
      </pc:sldChg>
      <pc:sldChg chg="delSp add del setBg delDesignElem">
        <pc:chgData name="Kamui Kanna" userId="57c82f05eb04563c" providerId="LiveId" clId="{92E575B2-2CE0-4234-8AA8-AE4B78BD7BFF}" dt="2021-06-15T07:13:11.141" v="332" actId="47"/>
        <pc:sldMkLst>
          <pc:docMk/>
          <pc:sldMk cId="3415576870" sldId="304"/>
        </pc:sldMkLst>
        <pc:spChg chg="del">
          <ac:chgData name="Kamui Kanna" userId="57c82f05eb04563c" providerId="LiveId" clId="{92E575B2-2CE0-4234-8AA8-AE4B78BD7BFF}" dt="2021-06-15T07:09:48.439" v="318"/>
          <ac:spMkLst>
            <pc:docMk/>
            <pc:sldMk cId="3415576870" sldId="304"/>
            <ac:spMk id="10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3415576870" sldId="304"/>
            <ac:spMk id="12" creationId="{3FCFB1DE-0B7E-48CC-BA90-B2AB0889F9D6}"/>
          </ac:spMkLst>
        </pc:spChg>
      </pc:sldChg>
      <pc:sldChg chg="delSp add del setBg delDesignElem">
        <pc:chgData name="Kamui Kanna" userId="57c82f05eb04563c" providerId="LiveId" clId="{92E575B2-2CE0-4234-8AA8-AE4B78BD7BFF}" dt="2021-06-15T07:11:29.342" v="331" actId="47"/>
        <pc:sldMkLst>
          <pc:docMk/>
          <pc:sldMk cId="3407729348" sldId="305"/>
        </pc:sldMkLst>
        <pc:spChg chg="del">
          <ac:chgData name="Kamui Kanna" userId="57c82f05eb04563c" providerId="LiveId" clId="{92E575B2-2CE0-4234-8AA8-AE4B78BD7BFF}" dt="2021-06-15T07:09:48.439" v="318"/>
          <ac:spMkLst>
            <pc:docMk/>
            <pc:sldMk cId="3407729348" sldId="305"/>
            <ac:spMk id="11" creationId="{665DBBEF-238B-476B-96AB-8AAC3224ECEA}"/>
          </ac:spMkLst>
        </pc:spChg>
        <pc:spChg chg="del">
          <ac:chgData name="Kamui Kanna" userId="57c82f05eb04563c" providerId="LiveId" clId="{92E575B2-2CE0-4234-8AA8-AE4B78BD7BFF}" dt="2021-06-15T07:09:48.439" v="318"/>
          <ac:spMkLst>
            <pc:docMk/>
            <pc:sldMk cId="3407729348" sldId="305"/>
            <ac:spMk id="13" creationId="{3FCFB1DE-0B7E-48CC-BA90-B2AB0889F9D6}"/>
          </ac:spMkLst>
        </pc:spChg>
      </pc:sldChg>
    </pc:docChg>
  </pc:docChgLst>
  <pc:docChgLst>
    <pc:chgData name="Kamui Kanna" userId="57c82f05eb04563c" providerId="LiveId" clId="{F0991824-9744-4D7C-86B7-A2BD1561FE5D}"/>
    <pc:docChg chg="undo custSel addSld delSld modSld">
      <pc:chgData name="Kamui Kanna" userId="57c82f05eb04563c" providerId="LiveId" clId="{F0991824-9744-4D7C-86B7-A2BD1561FE5D}" dt="2021-05-25T08:59:23.528" v="63" actId="962"/>
      <pc:docMkLst>
        <pc:docMk/>
      </pc:docMkLst>
      <pc:sldChg chg="modSp mod">
        <pc:chgData name="Kamui Kanna" userId="57c82f05eb04563c" providerId="LiveId" clId="{F0991824-9744-4D7C-86B7-A2BD1561FE5D}" dt="2021-05-25T07:48:30.725" v="2" actId="20577"/>
        <pc:sldMkLst>
          <pc:docMk/>
          <pc:sldMk cId="588951994" sldId="256"/>
        </pc:sldMkLst>
        <pc:spChg chg="mod">
          <ac:chgData name="Kamui Kanna" userId="57c82f05eb04563c" providerId="LiveId" clId="{F0991824-9744-4D7C-86B7-A2BD1561FE5D}" dt="2021-05-25T07:48:30.725" v="2" actId="20577"/>
          <ac:spMkLst>
            <pc:docMk/>
            <pc:sldMk cId="588951994" sldId="256"/>
            <ac:spMk id="3" creationId="{7A540CE3-5DC3-4188-AE30-9FE1D78FE0D2}"/>
          </ac:spMkLst>
        </pc:spChg>
      </pc:sldChg>
      <pc:sldChg chg="addSp modSp mod">
        <pc:chgData name="Kamui Kanna" userId="57c82f05eb04563c" providerId="LiveId" clId="{F0991824-9744-4D7C-86B7-A2BD1561FE5D}" dt="2021-05-25T08:59:23.528" v="63" actId="962"/>
        <pc:sldMkLst>
          <pc:docMk/>
          <pc:sldMk cId="2955919837" sldId="281"/>
        </pc:sldMkLst>
        <pc:picChg chg="add mod">
          <ac:chgData name="Kamui Kanna" userId="57c82f05eb04563c" providerId="LiveId" clId="{F0991824-9744-4D7C-86B7-A2BD1561FE5D}" dt="2021-05-25T08:59:23.528" v="63" actId="962"/>
          <ac:picMkLst>
            <pc:docMk/>
            <pc:sldMk cId="2955919837" sldId="281"/>
            <ac:picMk id="4" creationId="{FBFD8CED-F9D6-42E8-926D-904E05DFB6D3}"/>
          </ac:picMkLst>
        </pc:picChg>
      </pc:sldChg>
      <pc:sldChg chg="addSp delSp modSp add del mod setBg addAnim modAnim delDesignElem">
        <pc:chgData name="Kamui Kanna" userId="57c82f05eb04563c" providerId="LiveId" clId="{F0991824-9744-4D7C-86B7-A2BD1561FE5D}" dt="2021-05-25T07:57:17.537" v="57" actId="47"/>
        <pc:sldMkLst>
          <pc:docMk/>
          <pc:sldMk cId="969253504" sldId="282"/>
        </pc:sldMkLst>
        <pc:spChg chg="mod">
          <ac:chgData name="Kamui Kanna" userId="57c82f05eb04563c" providerId="LiveId" clId="{F0991824-9744-4D7C-86B7-A2BD1561FE5D}" dt="2021-05-25T07:56:55.158" v="49" actId="21"/>
          <ac:spMkLst>
            <pc:docMk/>
            <pc:sldMk cId="969253504" sldId="282"/>
            <ac:spMk id="2" creationId="{A93B3E1B-CF8D-443C-8BFF-D1F3281F58E0}"/>
          </ac:spMkLst>
        </pc:spChg>
        <pc:spChg chg="del">
          <ac:chgData name="Kamui Kanna" userId="57c82f05eb04563c" providerId="LiveId" clId="{F0991824-9744-4D7C-86B7-A2BD1561FE5D}" dt="2021-05-25T07:49:54.653" v="4"/>
          <ac:spMkLst>
            <pc:docMk/>
            <pc:sldMk cId="969253504" sldId="282"/>
            <ac:spMk id="71" creationId="{665DBBEF-238B-476B-96AB-8AAC3224ECEA}"/>
          </ac:spMkLst>
        </pc:spChg>
        <pc:spChg chg="del">
          <ac:chgData name="Kamui Kanna" userId="57c82f05eb04563c" providerId="LiveId" clId="{F0991824-9744-4D7C-86B7-A2BD1561FE5D}" dt="2021-05-25T07:49:54.653" v="4"/>
          <ac:spMkLst>
            <pc:docMk/>
            <pc:sldMk cId="969253504" sldId="282"/>
            <ac:spMk id="73" creationId="{3FCFB1DE-0B7E-48CC-BA90-B2AB0889F9D6}"/>
          </ac:spMkLst>
        </pc:spChg>
        <pc:spChg chg="add del">
          <ac:chgData name="Kamui Kanna" userId="57c82f05eb04563c" providerId="LiveId" clId="{F0991824-9744-4D7C-86B7-A2BD1561FE5D}" dt="2021-05-25T07:53:15.786" v="21" actId="26606"/>
          <ac:spMkLst>
            <pc:docMk/>
            <pc:sldMk cId="969253504" sldId="282"/>
            <ac:spMk id="74" creationId="{665DBBEF-238B-476B-96AB-8AAC3224ECEA}"/>
          </ac:spMkLst>
        </pc:spChg>
        <pc:spChg chg="add del">
          <ac:chgData name="Kamui Kanna" userId="57c82f05eb04563c" providerId="LiveId" clId="{F0991824-9744-4D7C-86B7-A2BD1561FE5D}" dt="2021-05-25T07:53:15.786" v="21" actId="26606"/>
          <ac:spMkLst>
            <pc:docMk/>
            <pc:sldMk cId="969253504" sldId="282"/>
            <ac:spMk id="76" creationId="{3FCFB1DE-0B7E-48CC-BA90-B2AB0889F9D6}"/>
          </ac:spMkLst>
        </pc:spChg>
        <pc:spChg chg="add del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2" creationId="{665DBBEF-238B-476B-96AB-8AAC3224ECEA}"/>
          </ac:spMkLst>
        </pc:spChg>
        <pc:spChg chg="add del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3" creationId="{3FCFB1DE-0B7E-48CC-BA90-B2AB0889F9D6}"/>
          </ac:spMkLst>
        </pc:spChg>
        <pc:spChg chg="add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5" creationId="{9B7AD9F6-8CE7-4299-8FC6-328F4DCD3FF9}"/>
          </ac:spMkLst>
        </pc:spChg>
        <pc:spChg chg="add">
          <ac:chgData name="Kamui Kanna" userId="57c82f05eb04563c" providerId="LiveId" clId="{F0991824-9744-4D7C-86B7-A2BD1561FE5D}" dt="2021-05-25T07:53:15.792" v="22" actId="26606"/>
          <ac:spMkLst>
            <pc:docMk/>
            <pc:sldMk cId="969253504" sldId="282"/>
            <ac:spMk id="2056" creationId="{F49775AF-8896-43EE-92C6-83497D6DC56F}"/>
          </ac:spMkLst>
        </pc:spChg>
        <pc:picChg chg="mod">
          <ac:chgData name="Kamui Kanna" userId="57c82f05eb04563c" providerId="LiveId" clId="{F0991824-9744-4D7C-86B7-A2BD1561FE5D}" dt="2021-05-25T07:56:33.690" v="46" actId="14826"/>
          <ac:picMkLst>
            <pc:docMk/>
            <pc:sldMk cId="969253504" sldId="282"/>
            <ac:picMk id="2050" creationId="{3928629A-745A-488C-8D19-E4850DF6F893}"/>
          </ac:picMkLst>
        </pc:picChg>
      </pc:sldChg>
      <pc:sldChg chg="addSp delSp modSp add mod setBg addAnim modAnim setClrOvrMap delDesignElem">
        <pc:chgData name="Kamui Kanna" userId="57c82f05eb04563c" providerId="LiveId" clId="{F0991824-9744-4D7C-86B7-A2BD1561FE5D}" dt="2021-05-25T07:57:59.611" v="59" actId="113"/>
        <pc:sldMkLst>
          <pc:docMk/>
          <pc:sldMk cId="2939855683" sldId="283"/>
        </pc:sldMkLst>
        <pc:spChg chg="mod ord">
          <ac:chgData name="Kamui Kanna" userId="57c82f05eb04563c" providerId="LiveId" clId="{F0991824-9744-4D7C-86B7-A2BD1561FE5D}" dt="2021-05-25T07:57:59.611" v="59" actId="113"/>
          <ac:spMkLst>
            <pc:docMk/>
            <pc:sldMk cId="2939855683" sldId="283"/>
            <ac:spMk id="2" creationId="{A93B3E1B-CF8D-443C-8BFF-D1F3281F58E0}"/>
          </ac:spMkLst>
        </pc:spChg>
        <pc:spChg chg="del">
          <ac:chgData name="Kamui Kanna" userId="57c82f05eb04563c" providerId="LiveId" clId="{F0991824-9744-4D7C-86B7-A2BD1561FE5D}" dt="2021-05-25T07:49:58.670" v="6"/>
          <ac:spMkLst>
            <pc:docMk/>
            <pc:sldMk cId="2939855683" sldId="283"/>
            <ac:spMk id="71" creationId="{665DBBEF-238B-476B-96AB-8AAC3224ECEA}"/>
          </ac:spMkLst>
        </pc:spChg>
        <pc:spChg chg="del">
          <ac:chgData name="Kamui Kanna" userId="57c82f05eb04563c" providerId="LiveId" clId="{F0991824-9744-4D7C-86B7-A2BD1561FE5D}" dt="2021-05-25T07:49:58.670" v="6"/>
          <ac:spMkLst>
            <pc:docMk/>
            <pc:sldMk cId="2939855683" sldId="283"/>
            <ac:spMk id="73" creationId="{3FCFB1DE-0B7E-48CC-BA90-B2AB0889F9D6}"/>
          </ac:spMkLst>
        </pc:spChg>
        <pc:spChg chg="add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74" creationId="{71B2258F-86CA-4D4D-8270-BC05FCDEBFB3}"/>
          </ac:spMkLst>
        </pc:spChg>
        <pc:spChg chg="add del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2052" creationId="{9B7AD9F6-8CE7-4299-8FC6-328F4DCD3FF9}"/>
          </ac:spMkLst>
        </pc:spChg>
        <pc:spChg chg="add del">
          <ac:chgData name="Kamui Kanna" userId="57c82f05eb04563c" providerId="LiveId" clId="{F0991824-9744-4D7C-86B7-A2BD1561FE5D}" dt="2021-05-25T07:56:15.438" v="42" actId="26606"/>
          <ac:spMkLst>
            <pc:docMk/>
            <pc:sldMk cId="2939855683" sldId="283"/>
            <ac:spMk id="2053" creationId="{F49775AF-8896-43EE-92C6-83497D6DC56F}"/>
          </ac:spMkLst>
        </pc:spChg>
        <pc:picChg chg="mod">
          <ac:chgData name="Kamui Kanna" userId="57c82f05eb04563c" providerId="LiveId" clId="{F0991824-9744-4D7C-86B7-A2BD1561FE5D}" dt="2021-05-25T07:56:20.851" v="44" actId="27614"/>
          <ac:picMkLst>
            <pc:docMk/>
            <pc:sldMk cId="2939855683" sldId="283"/>
            <ac:picMk id="2050" creationId="{3928629A-745A-488C-8D19-E4850DF6F893}"/>
          </ac:picMkLst>
        </pc:picChg>
      </pc:sldChg>
      <pc:sldChg chg="addSp delSp modSp add mod setBg addAnim modAnim setClrOvrMap delDesignElem">
        <pc:chgData name="Kamui Kanna" userId="57c82f05eb04563c" providerId="LiveId" clId="{F0991824-9744-4D7C-86B7-A2BD1561FE5D}" dt="2021-05-25T07:57:56.989" v="58" actId="113"/>
        <pc:sldMkLst>
          <pc:docMk/>
          <pc:sldMk cId="2074735766" sldId="284"/>
        </pc:sldMkLst>
        <pc:spChg chg="mod">
          <ac:chgData name="Kamui Kanna" userId="57c82f05eb04563c" providerId="LiveId" clId="{F0991824-9744-4D7C-86B7-A2BD1561FE5D}" dt="2021-05-25T07:57:56.989" v="58" actId="113"/>
          <ac:spMkLst>
            <pc:docMk/>
            <pc:sldMk cId="2074735766" sldId="284"/>
            <ac:spMk id="2" creationId="{A93B3E1B-CF8D-443C-8BFF-D1F3281F58E0}"/>
          </ac:spMkLst>
        </pc:spChg>
        <pc:spChg chg="add">
          <ac:chgData name="Kamui Kanna" userId="57c82f05eb04563c" providerId="LiveId" clId="{F0991824-9744-4D7C-86B7-A2BD1561FE5D}" dt="2021-05-25T07:57:07.103" v="52" actId="26606"/>
          <ac:spMkLst>
            <pc:docMk/>
            <pc:sldMk cId="2074735766" sldId="284"/>
            <ac:spMk id="71" creationId="{71B2258F-86CA-4D4D-8270-BC05FCDEBFB3}"/>
          </ac:spMkLst>
        </pc:spChg>
        <pc:spChg chg="del">
          <ac:chgData name="Kamui Kanna" userId="57c82f05eb04563c" providerId="LiveId" clId="{F0991824-9744-4D7C-86B7-A2BD1561FE5D}" dt="2021-05-25T07:56:47.970" v="48"/>
          <ac:spMkLst>
            <pc:docMk/>
            <pc:sldMk cId="2074735766" sldId="284"/>
            <ac:spMk id="74" creationId="{71B2258F-86CA-4D4D-8270-BC05FCDEBFB3}"/>
          </ac:spMkLst>
        </pc:spChg>
        <pc:picChg chg="mod">
          <ac:chgData name="Kamui Kanna" userId="57c82f05eb04563c" providerId="LiveId" clId="{F0991824-9744-4D7C-86B7-A2BD1561FE5D}" dt="2021-05-25T07:57:14.863" v="55" actId="27614"/>
          <ac:picMkLst>
            <pc:docMk/>
            <pc:sldMk cId="2074735766" sldId="284"/>
            <ac:picMk id="2050" creationId="{3928629A-745A-488C-8D19-E4850DF6F8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5FB3D-F018-402F-AFDA-FFD827EA5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5235A-748D-41D0-A9A9-D72EFFF31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6E569-6FA4-4DEA-B246-FE541D60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2331F-54DC-4900-8380-3E58D6BC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356E-26C7-4162-9730-34229DF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2F63-D96D-4C7F-BDB4-D42A5DFD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E5323-05D8-40C4-B217-27E45E3E5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46F5C-44F7-4AC7-82C9-3C80C3A1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19342-F705-4701-899A-F0F8ABD1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AB8A3-5942-4467-AAF5-DF9B4BA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98F66B-40F9-464C-8750-E7ED0D0AE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81034-AC29-4793-8842-36731DA7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07C9E-8F49-4BB8-823F-C8EE07E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9C06-CA08-4847-BFCC-E3AF0EB8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D7465-98F4-463F-9036-230FF99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CCAB-FEB6-48E8-A3BE-D8475340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64651-31BF-465C-80FA-EE9CF3B23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329B4-AADF-4B78-A684-E792F0C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FB5C-BF51-4E20-B11F-F0385003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10026-4504-4AC0-B0DC-DD67EE2F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9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3105-3ACC-4B47-9603-462AB9D5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43932-D9C7-4400-BCA3-6166CE7EF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951E8-57FF-4D38-8DD9-43B61FDA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3EC8B-251E-41D3-8234-9EFEFF36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9C83-9658-4DA7-86AC-B1E03AF4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2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D987-C0EB-4FEE-8489-072EE8FD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45F03-1A07-4837-867A-D632D29B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91FA18-D37B-4FB3-B614-3FE1480F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379B4-4E71-4693-80EE-37EDEA33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071CA-7C30-47F8-A4F6-EB59463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0EBAC-59EA-4EB2-B1B8-A5D5AAF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5BCC-F198-43FB-9D42-744A4F1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0F9E7-CD34-47A3-96E1-55E2836A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B3CAD-2041-49F6-8927-B2E4B48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A2A37D-1A29-45F9-88AC-3FF22BC5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6CD86-F00A-49C2-9B21-DA78E1238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63F12-10D2-430A-865A-583969CE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128AB8-ACF9-4824-A5DB-7DBBA47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F6916F-68D9-4B69-9FF1-30C0265D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B95C-C201-4EA8-83E4-6C5DC14A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49DAA-B8E6-4DDE-866B-0ED57C63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94236-E103-4060-B37F-B6AD3267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9725C-538B-4B67-8170-08C326C2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2B452-C055-4F71-8A03-D3C70C18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D667F-1224-4F59-BEA4-0A197AF9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44F8A-FA74-47D2-885F-E5DB466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C96E3-45FF-4DF7-88B3-EFE40661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5FD73-40E9-4724-8C7F-81168260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7B697-EBB4-4714-9EF1-A7203A48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D8CA4-5F42-43B4-A6DA-29BF2E3A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E31C8-B5CF-4F66-9AE5-471D5D9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2E2AA-BBBE-4842-82EA-B817AF4F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1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3C44D-59AB-42AA-B6FD-191E3A91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21EE19-263D-4D44-A4B5-09F4FB238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6BF5C-B44E-4CE6-B1FA-E2D59FF01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E79EB-F81B-408E-B470-600548D5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FC023-D73D-4F52-88F7-C2353E6A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7039A-8A83-4C7A-91B1-575C373C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670760-0212-40A4-BF0C-12EE055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16CCC-F1A3-4910-9213-2F6E0075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3CE08-6254-445E-B2F7-1340B3B93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A1F3-06C6-44C1-B141-78EB0EF83104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DAFFA-00D3-4C86-ACD5-08465179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73885-F455-4CC8-AE83-2A45C150A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1546-ED7F-4D96-9C51-7B6718837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81EE-E1BC-425A-9AA6-FB6540F26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altLang="zh-CN" dirty="0" err="1"/>
              <a:t>Hbase</a:t>
            </a:r>
            <a:r>
              <a:rPr lang="en-US" altLang="zh-CN" dirty="0"/>
              <a:t> &amp; </a:t>
            </a:r>
            <a:r>
              <a:rPr lang="en-US" altLang="zh-CN" dirty="0" err="1"/>
              <a:t>Mapreduce</a:t>
            </a:r>
            <a:br>
              <a:rPr lang="en-US" altLang="zh-CN" dirty="0"/>
            </a:br>
            <a:r>
              <a:rPr lang="en-US" altLang="zh-CN" dirty="0"/>
              <a:t> in Docker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CD44725-7027-19A4-B9C7-810707F50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5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D730343-A6AF-418D-8960-434491803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" b="-1"/>
          <a:stretch/>
        </p:blipFill>
        <p:spPr>
          <a:xfrm>
            <a:off x="-331680" y="-144620"/>
            <a:ext cx="12703022" cy="71472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90FAC3-71F2-4A6B-895D-44C86F12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600">
                <a:solidFill>
                  <a:srgbClr val="FFFFFF"/>
                </a:solidFill>
              </a:rPr>
              <a:t>Maven </a:t>
            </a:r>
            <a:r>
              <a:rPr lang="zh-CN" altLang="en-US" sz="6600">
                <a:solidFill>
                  <a:srgbClr val="FFFFFF"/>
                </a:solidFill>
              </a:rPr>
              <a:t>依赖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7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E3C4DB-A13B-4F1B-8FCD-6E460F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连接</a:t>
            </a:r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Hbase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348076A-5012-443D-9DC0-55646BC6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90397"/>
            <a:ext cx="7214616" cy="28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3C4DB-A13B-4F1B-8FCD-6E460F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6" y="2245810"/>
            <a:ext cx="844114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执行结果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C60EB53-5A64-4A9C-A516-60C625FA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r="41767" b="1"/>
          <a:stretch/>
        </p:blipFill>
        <p:spPr>
          <a:xfrm>
            <a:off x="3649321" y="3"/>
            <a:ext cx="4609359" cy="2130473"/>
          </a:xfrm>
          <a:custGeom>
            <a:avLst/>
            <a:gdLst/>
            <a:ahLst/>
            <a:cxnLst/>
            <a:rect l="l" t="t" r="r" b="b"/>
            <a:pathLst>
              <a:path w="4609359" h="2130473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1421C0D2-BDD1-47FD-BC86-DC4F1CF709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/>
          <a:stretch/>
        </p:blipFill>
        <p:spPr>
          <a:xfrm>
            <a:off x="20" y="-6954"/>
            <a:ext cx="4475120" cy="2130473"/>
          </a:xfrm>
          <a:custGeom>
            <a:avLst/>
            <a:gdLst/>
            <a:ahLst/>
            <a:cxnLst/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928B4B01-2BD7-4BCA-B763-ABC8295162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r="3102" b="-3"/>
          <a:stretch/>
        </p:blipFill>
        <p:spPr>
          <a:xfrm>
            <a:off x="7431341" y="1"/>
            <a:ext cx="4760659" cy="2130473"/>
          </a:xfrm>
          <a:custGeom>
            <a:avLst/>
            <a:gdLst/>
            <a:ahLst/>
            <a:cxnLst/>
            <a:rect l="l" t="t" r="r" b="b"/>
            <a:pathLst>
              <a:path w="4760659" h="2130473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61C9ABA-10FF-424F-B077-7C2D749573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6" r="6173"/>
          <a:stretch/>
        </p:blipFill>
        <p:spPr>
          <a:xfrm>
            <a:off x="7716860" y="4683319"/>
            <a:ext cx="4475140" cy="2174680"/>
          </a:xfrm>
          <a:custGeom>
            <a:avLst/>
            <a:gdLst/>
            <a:ahLst/>
            <a:cxnLst/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9955249C-D86A-4EA3-9F42-9F514EA83B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4" r="-1" b="9138"/>
          <a:stretch/>
        </p:blipFill>
        <p:spPr>
          <a:xfrm>
            <a:off x="4039737" y="4682838"/>
            <a:ext cx="4523640" cy="2175160"/>
          </a:xfrm>
          <a:custGeom>
            <a:avLst/>
            <a:gdLst/>
            <a:ahLst/>
            <a:cxnLst/>
            <a:rect l="l" t="t" r="r" b="b"/>
            <a:pathLst>
              <a:path w="4523640" h="217516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189C120-9A87-4C69-9646-C0763E6485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/>
        </p:blipFill>
        <p:spPr>
          <a:xfrm>
            <a:off x="-2" y="4689793"/>
            <a:ext cx="4908824" cy="2175160"/>
          </a:xfrm>
          <a:custGeom>
            <a:avLst/>
            <a:gdLst/>
            <a:ahLst/>
            <a:cxnLst/>
            <a:rect l="l" t="t" r="r" b="b"/>
            <a:pathLst>
              <a:path w="4908824" h="217516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604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81EE-E1BC-425A-9AA6-FB6540F26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6849"/>
            <a:ext cx="9144000" cy="1324302"/>
          </a:xfrm>
        </p:spPr>
        <p:txBody>
          <a:bodyPr>
            <a:normAutofit/>
          </a:bodyPr>
          <a:lstStyle/>
          <a:p>
            <a:r>
              <a:rPr lang="en-US" altLang="zh-CN" sz="6600" dirty="0" err="1"/>
              <a:t>Mapreduce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4050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E50D57-C3FD-48A6-BACB-B2996A0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运行容器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EA4049F-3D27-41BF-8F32-19C18FC12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96F08D-A9D0-4EE4-9A02-79BFAEC7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配置</a:t>
            </a:r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C6E96AA7-48F4-4E4C-8C43-0AB4D0F60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2" y="2303520"/>
            <a:ext cx="4866940" cy="22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6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26EC6C-D261-4393-A76D-68B5C7D5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报错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6203F994-7B87-4C01-8F50-1DC835031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39483"/>
            <a:ext cx="7214616" cy="37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E3C4DB-A13B-4F1B-8FCD-6E460F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设置</a:t>
            </a:r>
            <a:b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环境变量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2860599-F582-4511-9447-64E5EF3B0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513457"/>
            <a:ext cx="7214616" cy="18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2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E3C4DB-A13B-4F1B-8FCD-6E460F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执行结果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8" name="图片 37" descr="文本&#10;&#10;描述已自动生成">
            <a:extLst>
              <a:ext uri="{FF2B5EF4-FFF2-40B4-BE49-F238E27FC236}">
                <a16:creationId xmlns:a16="http://schemas.microsoft.com/office/drawing/2014/main" id="{0A21BFE7-3947-4302-88F0-04CEDEE8B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4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991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E3C4DB-A13B-4F1B-8FCD-6E460FE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执行结果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749474E-E705-4063-A619-5467EE3A9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2" b="-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88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81EE-E1BC-425A-9AA6-FB6540F26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6849"/>
            <a:ext cx="9144000" cy="1324302"/>
          </a:xfrm>
        </p:spPr>
        <p:txBody>
          <a:bodyPr>
            <a:normAutofit/>
          </a:bodyPr>
          <a:lstStyle/>
          <a:p>
            <a:r>
              <a:rPr lang="en-US" altLang="zh-CN" sz="6600" dirty="0" err="1"/>
              <a:t>Hbase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139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559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拉取镜像</a:t>
            </a:r>
            <a:endParaRPr lang="en-US" altLang="zh-CN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5D32B29-4A8B-4E56-A060-99203BD4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18" y="2094411"/>
            <a:ext cx="6207620" cy="31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1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E50D57-C3FD-48A6-BACB-B2996A0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运行容器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9D4983D-AE03-48B7-92ED-F89E5D96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97" y="639193"/>
            <a:ext cx="464846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96F08D-A9D0-4EE4-9A02-79BFAEC7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配置</a:t>
            </a:r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9C414-D52E-48BF-A302-C1F17A1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54095"/>
            <a:ext cx="7214616" cy="51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4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E3A524-AE2E-4D86-8F57-E474C15B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访问</a:t>
            </a:r>
            <a:r>
              <a:rPr lang="en-US" altLang="zh-CN" sz="61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altLang="zh-CN" sz="61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WebUI</a:t>
            </a:r>
            <a:endParaRPr lang="en-US" altLang="zh-CN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形用户界面, 文本&#10;&#10;描述已自动生成">
            <a:extLst>
              <a:ext uri="{FF2B5EF4-FFF2-40B4-BE49-F238E27FC236}">
                <a16:creationId xmlns:a16="http://schemas.microsoft.com/office/drawing/2014/main" id="{7CABB853-A315-4E06-BD28-0EF4412F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99415"/>
            <a:ext cx="7214616" cy="28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2648-6796-4699-9ACA-298900B8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6D564B-5CA4-4BD0-BB3D-29C78C18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46844" cy="989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764F58-A00B-4CFD-A198-A9ECB9BEFE80}"/>
              </a:ext>
            </a:extLst>
          </p:cNvPr>
          <p:cNvSpPr/>
          <p:nvPr/>
        </p:nvSpPr>
        <p:spPr>
          <a:xfrm>
            <a:off x="2351314" y="232229"/>
            <a:ext cx="2975429" cy="5515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6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78DEA0-9A74-453D-8ECD-4AE5A1C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访问容器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CB562C-1CFC-43C7-968B-EA8C9E107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70534"/>
            <a:ext cx="7214616" cy="46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B3E1B-CF8D-443C-8BFF-D1F3281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Maven </a:t>
            </a: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介绍</a:t>
            </a:r>
            <a:endParaRPr lang="en-US" altLang="zh-CN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B10CE8-B6CE-43A6-AC9F-189FF182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987" y="1982865"/>
            <a:ext cx="6266585" cy="28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44</Words>
  <Application>Microsoft Office PowerPoint</Application>
  <PresentationFormat>宽屏</PresentationFormat>
  <Paragraphs>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Hbase &amp; Mapreduce  in Docker</vt:lpstr>
      <vt:lpstr>Hbase</vt:lpstr>
      <vt:lpstr>拉取镜像</vt:lpstr>
      <vt:lpstr>运行容器</vt:lpstr>
      <vt:lpstr>配置host</vt:lpstr>
      <vt:lpstr>访问 WebUI</vt:lpstr>
      <vt:lpstr>PowerPoint 演示文稿</vt:lpstr>
      <vt:lpstr>访问容器</vt:lpstr>
      <vt:lpstr>Maven 介绍</vt:lpstr>
      <vt:lpstr>Maven 依赖</vt:lpstr>
      <vt:lpstr>连接Hbase</vt:lpstr>
      <vt:lpstr>执行结果</vt:lpstr>
      <vt:lpstr>Mapreduce</vt:lpstr>
      <vt:lpstr>运行容器</vt:lpstr>
      <vt:lpstr>配置host</vt:lpstr>
      <vt:lpstr>报错</vt:lpstr>
      <vt:lpstr>设置 环境变量</vt:lpstr>
      <vt:lpstr>执行结果</vt:lpstr>
      <vt:lpstr>执行结果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cluster in Docker</dc:title>
  <dc:creator>Kamui Kanna</dc:creator>
  <cp:lastModifiedBy>Kamui Kanna</cp:lastModifiedBy>
  <cp:revision>22</cp:revision>
  <dcterms:created xsi:type="dcterms:W3CDTF">2021-05-25T07:13:10Z</dcterms:created>
  <dcterms:modified xsi:type="dcterms:W3CDTF">2022-06-12T10:32:45Z</dcterms:modified>
</cp:coreProperties>
</file>