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ink/ink10.xml" ContentType="application/inkml+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ink/ink35.xml" ContentType="application/inkml+xml"/>
  <Override PartName="/ppt/notesSlides/notesSlide112.xml" ContentType="application/vnd.openxmlformats-officedocument.presentationml.notesSlide+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ink/ink41.xml" ContentType="application/inkml+xml"/>
  <Override PartName="/ppt/ink/ink42.xml" ContentType="application/inkml+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notesSlides/notesSlide183.xml" ContentType="application/vnd.openxmlformats-officedocument.presentationml.notesSlide+xml"/>
  <Override PartName="/ppt/ink/ink235.xml" ContentType="application/inkml+xml"/>
  <Override PartName="/ppt/ink/ink236.xml" ContentType="application/inkml+xml"/>
  <Override PartName="/ppt/ink/ink237.xml" ContentType="application/inkml+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ink/ink245.xml" ContentType="application/inkml+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ink/ink253.xml" ContentType="application/inkml+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1"/>
  </p:notesMasterIdLst>
  <p:handoutMasterIdLst>
    <p:handoutMasterId r:id="rId262"/>
  </p:handoutMasterIdLst>
  <p:sldIdLst>
    <p:sldId id="1023" r:id="rId2"/>
    <p:sldId id="899" r:id="rId3"/>
    <p:sldId id="987" r:id="rId4"/>
    <p:sldId id="971" r:id="rId5"/>
    <p:sldId id="735" r:id="rId6"/>
    <p:sldId id="813" r:id="rId7"/>
    <p:sldId id="904" r:id="rId8"/>
    <p:sldId id="905" r:id="rId9"/>
    <p:sldId id="624" r:id="rId10"/>
    <p:sldId id="921" r:id="rId11"/>
    <p:sldId id="888" r:id="rId12"/>
    <p:sldId id="922" r:id="rId13"/>
    <p:sldId id="990" r:id="rId14"/>
    <p:sldId id="737" r:id="rId15"/>
    <p:sldId id="923" r:id="rId16"/>
    <p:sldId id="625" r:id="rId17"/>
    <p:sldId id="913" r:id="rId18"/>
    <p:sldId id="626" r:id="rId19"/>
    <p:sldId id="742" r:id="rId20"/>
    <p:sldId id="743" r:id="rId21"/>
    <p:sldId id="815" r:id="rId22"/>
    <p:sldId id="914" r:id="rId23"/>
    <p:sldId id="627" r:id="rId24"/>
    <p:sldId id="685" r:id="rId25"/>
    <p:sldId id="744" r:id="rId26"/>
    <p:sldId id="745" r:id="rId27"/>
    <p:sldId id="746" r:id="rId28"/>
    <p:sldId id="817" r:id="rId29"/>
    <p:sldId id="889" r:id="rId30"/>
    <p:sldId id="818" r:id="rId31"/>
    <p:sldId id="924" r:id="rId32"/>
    <p:sldId id="819" r:id="rId33"/>
    <p:sldId id="664" r:id="rId34"/>
    <p:sldId id="820" r:id="rId35"/>
    <p:sldId id="628" r:id="rId36"/>
    <p:sldId id="747" r:id="rId37"/>
    <p:sldId id="925" r:id="rId38"/>
    <p:sldId id="629" r:id="rId39"/>
    <p:sldId id="890" r:id="rId40"/>
    <p:sldId id="821" r:id="rId41"/>
    <p:sldId id="891" r:id="rId42"/>
    <p:sldId id="630" r:id="rId43"/>
    <p:sldId id="666" r:id="rId44"/>
    <p:sldId id="748" r:id="rId45"/>
    <p:sldId id="631" r:id="rId46"/>
    <p:sldId id="822" r:id="rId47"/>
    <p:sldId id="1024" r:id="rId48"/>
    <p:sldId id="872" r:id="rId49"/>
    <p:sldId id="926" r:id="rId50"/>
    <p:sldId id="985" r:id="rId51"/>
    <p:sldId id="973" r:id="rId52"/>
    <p:sldId id="1008" r:id="rId53"/>
    <p:sldId id="972" r:id="rId54"/>
    <p:sldId id="873" r:id="rId55"/>
    <p:sldId id="874" r:id="rId56"/>
    <p:sldId id="875" r:id="rId57"/>
    <p:sldId id="892" r:id="rId58"/>
    <p:sldId id="995" r:id="rId59"/>
    <p:sldId id="996" r:id="rId60"/>
    <p:sldId id="997" r:id="rId61"/>
    <p:sldId id="998" r:id="rId62"/>
    <p:sldId id="999" r:id="rId63"/>
    <p:sldId id="1000" r:id="rId64"/>
    <p:sldId id="877" r:id="rId65"/>
    <p:sldId id="986" r:id="rId66"/>
    <p:sldId id="823" r:id="rId67"/>
    <p:sldId id="749" r:id="rId68"/>
    <p:sldId id="632" r:id="rId69"/>
    <p:sldId id="928" r:id="rId70"/>
    <p:sldId id="633" r:id="rId71"/>
    <p:sldId id="750" r:id="rId72"/>
    <p:sldId id="634" r:id="rId73"/>
    <p:sldId id="929" r:id="rId74"/>
    <p:sldId id="824" r:id="rId75"/>
    <p:sldId id="635" r:id="rId76"/>
    <p:sldId id="879" r:id="rId77"/>
    <p:sldId id="909" r:id="rId78"/>
    <p:sldId id="930" r:id="rId79"/>
    <p:sldId id="1009" r:id="rId80"/>
    <p:sldId id="881" r:id="rId81"/>
    <p:sldId id="912" r:id="rId82"/>
    <p:sldId id="882" r:id="rId83"/>
    <p:sldId id="910" r:id="rId84"/>
    <p:sldId id="751" r:id="rId85"/>
    <p:sldId id="804" r:id="rId86"/>
    <p:sldId id="752" r:id="rId87"/>
    <p:sldId id="805" r:id="rId88"/>
    <p:sldId id="753" r:id="rId89"/>
    <p:sldId id="806" r:id="rId90"/>
    <p:sldId id="754" r:id="rId91"/>
    <p:sldId id="755" r:id="rId92"/>
    <p:sldId id="1020" r:id="rId93"/>
    <p:sldId id="793" r:id="rId94"/>
    <p:sldId id="1001" r:id="rId95"/>
    <p:sldId id="931" r:id="rId96"/>
    <p:sldId id="1002" r:id="rId97"/>
    <p:sldId id="991" r:id="rId98"/>
    <p:sldId id="738" r:id="rId99"/>
    <p:sldId id="639" r:id="rId100"/>
    <p:sldId id="865" r:id="rId101"/>
    <p:sldId id="757" r:id="rId102"/>
    <p:sldId id="758" r:id="rId103"/>
    <p:sldId id="864" r:id="rId104"/>
    <p:sldId id="759" r:id="rId105"/>
    <p:sldId id="760" r:id="rId106"/>
    <p:sldId id="795" r:id="rId107"/>
    <p:sldId id="826" r:id="rId108"/>
    <p:sldId id="1025" r:id="rId109"/>
    <p:sldId id="932" r:id="rId110"/>
    <p:sldId id="977" r:id="rId111"/>
    <p:sldId id="984" r:id="rId112"/>
    <p:sldId id="933" r:id="rId113"/>
    <p:sldId id="640" r:id="rId114"/>
    <p:sldId id="935" r:id="rId115"/>
    <p:sldId id="934" r:id="rId116"/>
    <p:sldId id="936" r:id="rId117"/>
    <p:sldId id="641" r:id="rId118"/>
    <p:sldId id="830" r:id="rId119"/>
    <p:sldId id="978" r:id="rId120"/>
    <p:sldId id="642" r:id="rId121"/>
    <p:sldId id="1021" r:id="rId122"/>
    <p:sldId id="831" r:id="rId123"/>
    <p:sldId id="937" r:id="rId124"/>
    <p:sldId id="643" r:id="rId125"/>
    <p:sldId id="832" r:id="rId126"/>
    <p:sldId id="674" r:id="rId127"/>
    <p:sldId id="761" r:id="rId128"/>
    <p:sldId id="1015" r:id="rId129"/>
    <p:sldId id="940" r:id="rId130"/>
    <p:sldId id="833" r:id="rId131"/>
    <p:sldId id="938" r:id="rId132"/>
    <p:sldId id="893" r:id="rId133"/>
    <p:sldId id="894" r:id="rId134"/>
    <p:sldId id="644" r:id="rId135"/>
    <p:sldId id="941" r:id="rId136"/>
    <p:sldId id="1022" r:id="rId137"/>
    <p:sldId id="861" r:id="rId138"/>
    <p:sldId id="675" r:id="rId139"/>
    <p:sldId id="988" r:id="rId140"/>
    <p:sldId id="942" r:id="rId141"/>
    <p:sldId id="1004" r:id="rId142"/>
    <p:sldId id="678" r:id="rId143"/>
    <p:sldId id="733" r:id="rId144"/>
    <p:sldId id="902" r:id="rId145"/>
    <p:sldId id="903" r:id="rId146"/>
    <p:sldId id="834" r:id="rId147"/>
    <p:sldId id="645" r:id="rId148"/>
    <p:sldId id="679" r:id="rId149"/>
    <p:sldId id="646" r:id="rId150"/>
    <p:sldId id="1027" r:id="rId151"/>
    <p:sldId id="1037" r:id="rId152"/>
    <p:sldId id="1038" r:id="rId153"/>
    <p:sldId id="1028" r:id="rId154"/>
    <p:sldId id="1029" r:id="rId155"/>
    <p:sldId id="1030" r:id="rId156"/>
    <p:sldId id="1031" r:id="rId157"/>
    <p:sldId id="1032" r:id="rId158"/>
    <p:sldId id="1033" r:id="rId159"/>
    <p:sldId id="1034" r:id="rId160"/>
    <p:sldId id="1035" r:id="rId161"/>
    <p:sldId id="764" r:id="rId162"/>
    <p:sldId id="943" r:id="rId163"/>
    <p:sldId id="1036" r:id="rId164"/>
    <p:sldId id="765" r:id="rId165"/>
    <p:sldId id="1016" r:id="rId166"/>
    <p:sldId id="1010" r:id="rId167"/>
    <p:sldId id="1011" r:id="rId168"/>
    <p:sldId id="1013" r:id="rId169"/>
    <p:sldId id="944" r:id="rId170"/>
    <p:sldId id="992" r:id="rId171"/>
    <p:sldId id="739" r:id="rId172"/>
    <p:sldId id="648" r:id="rId173"/>
    <p:sldId id="945" r:id="rId174"/>
    <p:sldId id="649" r:id="rId175"/>
    <p:sldId id="836" r:id="rId176"/>
    <p:sldId id="946" r:id="rId177"/>
    <p:sldId id="766" r:id="rId178"/>
    <p:sldId id="767" r:id="rId179"/>
    <p:sldId id="768" r:id="rId180"/>
    <p:sldId id="947" r:id="rId181"/>
    <p:sldId id="769" r:id="rId182"/>
    <p:sldId id="798" r:id="rId183"/>
    <p:sldId id="837" r:id="rId184"/>
    <p:sldId id="651" r:id="rId185"/>
    <p:sldId id="948" r:id="rId186"/>
    <p:sldId id="838" r:id="rId187"/>
    <p:sldId id="979" r:id="rId188"/>
    <p:sldId id="652" r:id="rId189"/>
    <p:sldId id="839" r:id="rId190"/>
    <p:sldId id="653" r:id="rId191"/>
    <p:sldId id="885" r:id="rId192"/>
    <p:sldId id="772" r:id="rId193"/>
    <p:sldId id="993" r:id="rId194"/>
    <p:sldId id="740" r:id="rId195"/>
    <p:sldId id="841" r:id="rId196"/>
    <p:sldId id="950" r:id="rId197"/>
    <p:sldId id="900" r:id="rId198"/>
    <p:sldId id="951" r:id="rId199"/>
    <p:sldId id="774" r:id="rId200"/>
    <p:sldId id="952" r:id="rId201"/>
    <p:sldId id="953" r:id="rId202"/>
    <p:sldId id="842" r:id="rId203"/>
    <p:sldId id="954" r:id="rId204"/>
    <p:sldId id="777" r:id="rId205"/>
    <p:sldId id="778" r:id="rId206"/>
    <p:sldId id="955" r:id="rId207"/>
    <p:sldId id="779" r:id="rId208"/>
    <p:sldId id="780" r:id="rId209"/>
    <p:sldId id="1005" r:id="rId210"/>
    <p:sldId id="781" r:id="rId211"/>
    <p:sldId id="800" r:id="rId212"/>
    <p:sldId id="682" r:id="rId213"/>
    <p:sldId id="994" r:id="rId214"/>
    <p:sldId id="741" r:id="rId215"/>
    <p:sldId id="843" r:id="rId216"/>
    <p:sldId id="956" r:id="rId217"/>
    <p:sldId id="1039" r:id="rId218"/>
    <p:sldId id="1017" r:id="rId219"/>
    <p:sldId id="1018" r:id="rId220"/>
    <p:sldId id="782" r:id="rId221"/>
    <p:sldId id="957" r:id="rId222"/>
    <p:sldId id="844" r:id="rId223"/>
    <p:sldId id="958" r:id="rId224"/>
    <p:sldId id="784" r:id="rId225"/>
    <p:sldId id="845" r:id="rId226"/>
    <p:sldId id="959" r:id="rId227"/>
    <p:sldId id="785" r:id="rId228"/>
    <p:sldId id="847" r:id="rId229"/>
    <p:sldId id="980" r:id="rId230"/>
    <p:sldId id="786" r:id="rId231"/>
    <p:sldId id="801" r:id="rId232"/>
    <p:sldId id="787" r:id="rId233"/>
    <p:sldId id="802" r:id="rId234"/>
    <p:sldId id="848" r:id="rId235"/>
    <p:sldId id="966" r:id="rId236"/>
    <p:sldId id="967" r:id="rId237"/>
    <p:sldId id="1006" r:id="rId238"/>
    <p:sldId id="1007" r:id="rId239"/>
    <p:sldId id="968" r:id="rId240"/>
    <p:sldId id="969" r:id="rId241"/>
    <p:sldId id="1026" r:id="rId242"/>
    <p:sldId id="871" r:id="rId243"/>
    <p:sldId id="654" r:id="rId244"/>
    <p:sldId id="850" r:id="rId245"/>
    <p:sldId id="655" r:id="rId246"/>
    <p:sldId id="970" r:id="rId247"/>
    <p:sldId id="989" r:id="rId248"/>
    <p:sldId id="851" r:id="rId249"/>
    <p:sldId id="792" r:id="rId250"/>
    <p:sldId id="852" r:id="rId251"/>
    <p:sldId id="981" r:id="rId252"/>
    <p:sldId id="854" r:id="rId253"/>
    <p:sldId id="982" r:id="rId254"/>
    <p:sldId id="897" r:id="rId255"/>
    <p:sldId id="857" r:id="rId256"/>
    <p:sldId id="858" r:id="rId257"/>
    <p:sldId id="983" r:id="rId258"/>
    <p:sldId id="859" r:id="rId259"/>
    <p:sldId id="1014" r:id="rId260"/>
  </p:sldIdLst>
  <p:sldSz cx="9144000" cy="6858000" type="screen4x3"/>
  <p:notesSz cx="6858000" cy="9144000"/>
  <p:defaultTextStyle>
    <a:defPPr>
      <a:defRPr lang="en-US"/>
    </a:defPPr>
    <a:lvl1pPr algn="l" rtl="0" fontAlgn="base">
      <a:spcBef>
        <a:spcPct val="20000"/>
      </a:spcBef>
      <a:spcAft>
        <a:spcPct val="0"/>
      </a:spcAft>
      <a:buSzPct val="100000"/>
      <a:buFont typeface="Wingdings" panose="05000000000000000000" pitchFamily="2" charset="2"/>
      <a:buChar char="n"/>
      <a:defRPr sz="3600" kern="1200" baseline="-18000">
        <a:solidFill>
          <a:schemeClr val="tx1"/>
        </a:solidFill>
        <a:latin typeface="Tahoma" panose="020B0604030504040204" pitchFamily="34" charset="0"/>
        <a:ea typeface="PMingLiU" panose="02020500000000000000" pitchFamily="18" charset="-120"/>
        <a:cs typeface="+mn-cs"/>
      </a:defRPr>
    </a:lvl1pPr>
    <a:lvl2pPr marL="457200" algn="l" rtl="0" fontAlgn="base">
      <a:spcBef>
        <a:spcPct val="20000"/>
      </a:spcBef>
      <a:spcAft>
        <a:spcPct val="0"/>
      </a:spcAft>
      <a:buSzPct val="100000"/>
      <a:buFont typeface="Wingdings" panose="05000000000000000000" pitchFamily="2" charset="2"/>
      <a:buChar char="n"/>
      <a:defRPr sz="3600" kern="1200" baseline="-18000">
        <a:solidFill>
          <a:schemeClr val="tx1"/>
        </a:solidFill>
        <a:latin typeface="Tahoma" panose="020B0604030504040204" pitchFamily="34" charset="0"/>
        <a:ea typeface="PMingLiU" panose="02020500000000000000" pitchFamily="18" charset="-120"/>
        <a:cs typeface="+mn-cs"/>
      </a:defRPr>
    </a:lvl2pPr>
    <a:lvl3pPr marL="914400" algn="l" rtl="0" fontAlgn="base">
      <a:spcBef>
        <a:spcPct val="20000"/>
      </a:spcBef>
      <a:spcAft>
        <a:spcPct val="0"/>
      </a:spcAft>
      <a:buSzPct val="100000"/>
      <a:buFont typeface="Wingdings" panose="05000000000000000000" pitchFamily="2" charset="2"/>
      <a:buChar char="n"/>
      <a:defRPr sz="3600" kern="1200" baseline="-18000">
        <a:solidFill>
          <a:schemeClr val="tx1"/>
        </a:solidFill>
        <a:latin typeface="Tahoma" panose="020B0604030504040204" pitchFamily="34" charset="0"/>
        <a:ea typeface="PMingLiU" panose="02020500000000000000" pitchFamily="18" charset="-120"/>
        <a:cs typeface="+mn-cs"/>
      </a:defRPr>
    </a:lvl3pPr>
    <a:lvl4pPr marL="1371600" algn="l" rtl="0" fontAlgn="base">
      <a:spcBef>
        <a:spcPct val="20000"/>
      </a:spcBef>
      <a:spcAft>
        <a:spcPct val="0"/>
      </a:spcAft>
      <a:buSzPct val="100000"/>
      <a:buFont typeface="Wingdings" panose="05000000000000000000" pitchFamily="2" charset="2"/>
      <a:buChar char="n"/>
      <a:defRPr sz="3600" kern="1200" baseline="-18000">
        <a:solidFill>
          <a:schemeClr val="tx1"/>
        </a:solidFill>
        <a:latin typeface="Tahoma" panose="020B0604030504040204" pitchFamily="34" charset="0"/>
        <a:ea typeface="PMingLiU" panose="02020500000000000000" pitchFamily="18" charset="-120"/>
        <a:cs typeface="+mn-cs"/>
      </a:defRPr>
    </a:lvl4pPr>
    <a:lvl5pPr marL="1828800" algn="l" rtl="0" fontAlgn="base">
      <a:spcBef>
        <a:spcPct val="20000"/>
      </a:spcBef>
      <a:spcAft>
        <a:spcPct val="0"/>
      </a:spcAft>
      <a:buSzPct val="100000"/>
      <a:buFont typeface="Wingdings" panose="05000000000000000000" pitchFamily="2" charset="2"/>
      <a:buChar char="n"/>
      <a:defRPr sz="3600" kern="1200" baseline="-18000">
        <a:solidFill>
          <a:schemeClr val="tx1"/>
        </a:solidFill>
        <a:latin typeface="Tahoma" panose="020B0604030504040204" pitchFamily="34" charset="0"/>
        <a:ea typeface="PMingLiU" panose="02020500000000000000" pitchFamily="18" charset="-120"/>
        <a:cs typeface="+mn-cs"/>
      </a:defRPr>
    </a:lvl5pPr>
    <a:lvl6pPr marL="2286000" algn="l" defTabSz="914400" rtl="0" eaLnBrk="1" latinLnBrk="0" hangingPunct="1">
      <a:defRPr sz="3600" kern="1200" baseline="-18000">
        <a:solidFill>
          <a:schemeClr val="tx1"/>
        </a:solidFill>
        <a:latin typeface="Tahoma" panose="020B0604030504040204" pitchFamily="34" charset="0"/>
        <a:ea typeface="PMingLiU" panose="02020500000000000000" pitchFamily="18" charset="-120"/>
        <a:cs typeface="+mn-cs"/>
      </a:defRPr>
    </a:lvl6pPr>
    <a:lvl7pPr marL="2743200" algn="l" defTabSz="914400" rtl="0" eaLnBrk="1" latinLnBrk="0" hangingPunct="1">
      <a:defRPr sz="3600" kern="1200" baseline="-18000">
        <a:solidFill>
          <a:schemeClr val="tx1"/>
        </a:solidFill>
        <a:latin typeface="Tahoma" panose="020B0604030504040204" pitchFamily="34" charset="0"/>
        <a:ea typeface="PMingLiU" panose="02020500000000000000" pitchFamily="18" charset="-120"/>
        <a:cs typeface="+mn-cs"/>
      </a:defRPr>
    </a:lvl7pPr>
    <a:lvl8pPr marL="3200400" algn="l" defTabSz="914400" rtl="0" eaLnBrk="1" latinLnBrk="0" hangingPunct="1">
      <a:defRPr sz="3600" kern="1200" baseline="-18000">
        <a:solidFill>
          <a:schemeClr val="tx1"/>
        </a:solidFill>
        <a:latin typeface="Tahoma" panose="020B0604030504040204" pitchFamily="34" charset="0"/>
        <a:ea typeface="PMingLiU" panose="02020500000000000000" pitchFamily="18" charset="-120"/>
        <a:cs typeface="+mn-cs"/>
      </a:defRPr>
    </a:lvl8pPr>
    <a:lvl9pPr marL="3657600" algn="l" defTabSz="914400" rtl="0" eaLnBrk="1" latinLnBrk="0" hangingPunct="1">
      <a:defRPr sz="3600" kern="1200" baseline="-18000">
        <a:solidFill>
          <a:schemeClr val="tx1"/>
        </a:solidFill>
        <a:latin typeface="Tahoma" panose="020B0604030504040204" pitchFamily="34" charset="0"/>
        <a:ea typeface="PMingLiU"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FF"/>
    <a:srgbClr val="FF0000"/>
    <a:srgbClr val="3366FF"/>
    <a:srgbClr val="660066"/>
    <a:srgbClr val="00CC00"/>
    <a:srgbClr val="996633"/>
    <a:srgbClr val="CCFF99"/>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18D76C-89AC-407A-8283-D02AED149BBE}" v="133" dt="2021-03-17T02:46:04.6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55" autoAdjust="0"/>
    <p:restoredTop sz="61454" autoAdjust="0"/>
  </p:normalViewPr>
  <p:slideViewPr>
    <p:cSldViewPr>
      <p:cViewPr varScale="1">
        <p:scale>
          <a:sx n="55" d="100"/>
          <a:sy n="55" d="100"/>
        </p:scale>
        <p:origin x="1484" y="4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varScale="1">
      <p:scale>
        <a:sx n="1" d="1"/>
        <a:sy n="1" d="1"/>
      </p:scale>
      <p:origin x="0" y="-31236"/>
    </p:cViewPr>
  </p:sorterViewPr>
  <p:notesViewPr>
    <p:cSldViewPr>
      <p:cViewPr varScale="1">
        <p:scale>
          <a:sx n="86" d="100"/>
          <a:sy n="86" d="100"/>
        </p:scale>
        <p:origin x="-384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107" Type="http://schemas.openxmlformats.org/officeDocument/2006/relationships/slide" Target="slides/slide106.xml"/><Relationship Id="rId268" Type="http://schemas.microsoft.com/office/2015/10/relationships/revisionInfo" Target="revisionInfo.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notesMaster" Target="notesMasters/notesMaster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handoutMaster" Target="handoutMasters/handoutMaster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theme" Target="theme/theme1.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microsoft.com/office/2016/11/relationships/changesInfo" Target="changesInfos/changesInfo1.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ui Kanna" userId="57c82f05eb04563c" providerId="LiveId" clId="{4A18D76C-89AC-407A-8283-D02AED149BBE}"/>
    <pc:docChg chg="undo custSel addSld modSld">
      <pc:chgData name="Kamui Kanna" userId="57c82f05eb04563c" providerId="LiveId" clId="{4A18D76C-89AC-407A-8283-D02AED149BBE}" dt="2021-03-18T13:44:57.279" v="632" actId="20577"/>
      <pc:docMkLst>
        <pc:docMk/>
      </pc:docMkLst>
      <pc:sldChg chg="addSp delSp modSp mod">
        <pc:chgData name="Kamui Kanna" userId="57c82f05eb04563c" providerId="LiveId" clId="{4A18D76C-89AC-407A-8283-D02AED149BBE}" dt="2021-03-08T02:25:26.687" v="28"/>
        <pc:sldMkLst>
          <pc:docMk/>
          <pc:sldMk cId="0" sldId="642"/>
        </pc:sldMkLst>
        <pc:grpChg chg="del mod">
          <ac:chgData name="Kamui Kanna" userId="57c82f05eb04563c" providerId="LiveId" clId="{4A18D76C-89AC-407A-8283-D02AED149BBE}" dt="2021-03-08T02:25:26.685" v="27"/>
          <ac:grpSpMkLst>
            <pc:docMk/>
            <pc:sldMk cId="0" sldId="642"/>
            <ac:grpSpMk id="8" creationId="{01D86A2D-6700-4C34-B61B-6CAB18C419F6}"/>
          </ac:grpSpMkLst>
        </pc:grpChg>
        <pc:inkChg chg="add del mod">
          <ac:chgData name="Kamui Kanna" userId="57c82f05eb04563c" providerId="LiveId" clId="{4A18D76C-89AC-407A-8283-D02AED149BBE}" dt="2021-03-08T02:25:26.671" v="25"/>
          <ac:inkMkLst>
            <pc:docMk/>
            <pc:sldMk cId="0" sldId="642"/>
            <ac:inkMk id="2" creationId="{C1D37963-1B34-407D-B043-87763F25A0A5}"/>
          </ac:inkMkLst>
        </pc:inkChg>
        <pc:inkChg chg="add del mod">
          <ac:chgData name="Kamui Kanna" userId="57c82f05eb04563c" providerId="LiveId" clId="{4A18D76C-89AC-407A-8283-D02AED149BBE}" dt="2021-03-08T02:25:26.671" v="26"/>
          <ac:inkMkLst>
            <pc:docMk/>
            <pc:sldMk cId="0" sldId="642"/>
            <ac:inkMk id="3" creationId="{B3648A96-CA12-4A51-8F24-54CF18898199}"/>
          </ac:inkMkLst>
        </pc:inkChg>
        <pc:inkChg chg="add del mod">
          <ac:chgData name="Kamui Kanna" userId="57c82f05eb04563c" providerId="LiveId" clId="{4A18D76C-89AC-407A-8283-D02AED149BBE}" dt="2021-03-08T02:25:26.685" v="27"/>
          <ac:inkMkLst>
            <pc:docMk/>
            <pc:sldMk cId="0" sldId="642"/>
            <ac:inkMk id="6" creationId="{9A141DD9-26B6-428C-887C-C714620D52FE}"/>
          </ac:inkMkLst>
        </pc:inkChg>
        <pc:inkChg chg="add del mod">
          <ac:chgData name="Kamui Kanna" userId="57c82f05eb04563c" providerId="LiveId" clId="{4A18D76C-89AC-407A-8283-D02AED149BBE}" dt="2021-03-08T02:25:26.687" v="28"/>
          <ac:inkMkLst>
            <pc:docMk/>
            <pc:sldMk cId="0" sldId="642"/>
            <ac:inkMk id="7" creationId="{3D701704-D068-4233-A933-BA8B878CA1A1}"/>
          </ac:inkMkLst>
        </pc:inkChg>
      </pc:sldChg>
      <pc:sldChg chg="addSp delSp mod">
        <pc:chgData name="Kamui Kanna" userId="57c82f05eb04563c" providerId="LiveId" clId="{4A18D76C-89AC-407A-8283-D02AED149BBE}" dt="2021-03-08T02:36:46.105" v="75"/>
        <pc:sldMkLst>
          <pc:docMk/>
          <pc:sldMk cId="0" sldId="644"/>
        </pc:sldMkLst>
        <pc:inkChg chg="add del">
          <ac:chgData name="Kamui Kanna" userId="57c82f05eb04563c" providerId="LiveId" clId="{4A18D76C-89AC-407A-8283-D02AED149BBE}" dt="2021-03-08T02:36:46.105" v="75"/>
          <ac:inkMkLst>
            <pc:docMk/>
            <pc:sldMk cId="0" sldId="644"/>
            <ac:inkMk id="2" creationId="{3491C043-49C5-4989-BEBD-0F39D274C3FC}"/>
          </ac:inkMkLst>
        </pc:inkChg>
      </pc:sldChg>
      <pc:sldChg chg="addSp delSp modSp mod">
        <pc:chgData name="Kamui Kanna" userId="57c82f05eb04563c" providerId="LiveId" clId="{4A18D76C-89AC-407A-8283-D02AED149BBE}" dt="2021-03-08T02:29:47.917" v="54"/>
        <pc:sldMkLst>
          <pc:docMk/>
          <pc:sldMk cId="0" sldId="674"/>
        </pc:sldMkLst>
        <pc:grpChg chg="del mod">
          <ac:chgData name="Kamui Kanna" userId="57c82f05eb04563c" providerId="LiveId" clId="{4A18D76C-89AC-407A-8283-D02AED149BBE}" dt="2021-03-08T02:28:25.546" v="37"/>
          <ac:grpSpMkLst>
            <pc:docMk/>
            <pc:sldMk cId="0" sldId="674"/>
            <ac:grpSpMk id="10" creationId="{8CC4D611-FD2F-42D6-BF3D-E1827A547E2B}"/>
          </ac:grpSpMkLst>
        </pc:grpChg>
        <pc:grpChg chg="del mod">
          <ac:chgData name="Kamui Kanna" userId="57c82f05eb04563c" providerId="LiveId" clId="{4A18D76C-89AC-407A-8283-D02AED149BBE}" dt="2021-03-08T02:29:40.827" v="43"/>
          <ac:grpSpMkLst>
            <pc:docMk/>
            <pc:sldMk cId="0" sldId="674"/>
            <ac:grpSpMk id="12" creationId="{2714C646-8851-4100-9C7B-763D7AD7D138}"/>
          </ac:grpSpMkLst>
        </pc:grpChg>
        <pc:grpChg chg="del mod">
          <ac:chgData name="Kamui Kanna" userId="57c82f05eb04563c" providerId="LiveId" clId="{4A18D76C-89AC-407A-8283-D02AED149BBE}" dt="2021-03-08T02:29:47.917" v="54"/>
          <ac:grpSpMkLst>
            <pc:docMk/>
            <pc:sldMk cId="0" sldId="674"/>
            <ac:grpSpMk id="16" creationId="{2E98FB26-91C4-4CE6-90A6-92AB6EDED189}"/>
          </ac:grpSpMkLst>
        </pc:grpChg>
        <pc:grpChg chg="mod">
          <ac:chgData name="Kamui Kanna" userId="57c82f05eb04563c" providerId="LiveId" clId="{4A18D76C-89AC-407A-8283-D02AED149BBE}" dt="2021-03-08T02:29:47.917" v="54"/>
          <ac:grpSpMkLst>
            <pc:docMk/>
            <pc:sldMk cId="0" sldId="674"/>
            <ac:grpSpMk id="22" creationId="{C2EDE48B-B791-4BEF-ADA8-8098B7421330}"/>
          </ac:grpSpMkLst>
        </pc:grpChg>
        <pc:inkChg chg="add del mod">
          <ac:chgData name="Kamui Kanna" userId="57c82f05eb04563c" providerId="LiveId" clId="{4A18D76C-89AC-407A-8283-D02AED149BBE}" dt="2021-03-08T02:29:40.820" v="39"/>
          <ac:inkMkLst>
            <pc:docMk/>
            <pc:sldMk cId="0" sldId="674"/>
            <ac:inkMk id="2" creationId="{9FC66A80-B300-48D1-90D8-E7874C519D2F}"/>
          </ac:inkMkLst>
        </pc:inkChg>
        <pc:inkChg chg="add del mod">
          <ac:chgData name="Kamui Kanna" userId="57c82f05eb04563c" providerId="LiveId" clId="{4A18D76C-89AC-407A-8283-D02AED149BBE}" dt="2021-03-08T02:29:40.828" v="44"/>
          <ac:inkMkLst>
            <pc:docMk/>
            <pc:sldMk cId="0" sldId="674"/>
            <ac:inkMk id="3" creationId="{84B7BBF8-6B6F-4989-B1D2-E3B27D989A07}"/>
          </ac:inkMkLst>
        </pc:inkChg>
        <pc:inkChg chg="add del mod">
          <ac:chgData name="Kamui Kanna" userId="57c82f05eb04563c" providerId="LiveId" clId="{4A18D76C-89AC-407A-8283-D02AED149BBE}" dt="2021-03-08T02:29:40.827" v="43"/>
          <ac:inkMkLst>
            <pc:docMk/>
            <pc:sldMk cId="0" sldId="674"/>
            <ac:inkMk id="4" creationId="{27F19255-7CDF-4214-8782-69570D06B71B}"/>
          </ac:inkMkLst>
        </pc:inkChg>
        <pc:inkChg chg="add del mod">
          <ac:chgData name="Kamui Kanna" userId="57c82f05eb04563c" providerId="LiveId" clId="{4A18D76C-89AC-407A-8283-D02AED149BBE}" dt="2021-03-08T02:29:40.822" v="40"/>
          <ac:inkMkLst>
            <pc:docMk/>
            <pc:sldMk cId="0" sldId="674"/>
            <ac:inkMk id="5" creationId="{40A3BB0C-FEA1-4E9D-B5C8-B109F0837561}"/>
          </ac:inkMkLst>
        </pc:inkChg>
        <pc:inkChg chg="add del mod">
          <ac:chgData name="Kamui Kanna" userId="57c82f05eb04563c" providerId="LiveId" clId="{4A18D76C-89AC-407A-8283-D02AED149BBE}" dt="2021-03-08T02:29:40.807" v="38"/>
          <ac:inkMkLst>
            <pc:docMk/>
            <pc:sldMk cId="0" sldId="674"/>
            <ac:inkMk id="6" creationId="{81D86A78-572D-4D36-9E6F-A4AD115A8716}"/>
          </ac:inkMkLst>
        </pc:inkChg>
        <pc:inkChg chg="add del mod">
          <ac:chgData name="Kamui Kanna" userId="57c82f05eb04563c" providerId="LiveId" clId="{4A18D76C-89AC-407A-8283-D02AED149BBE}" dt="2021-03-08T02:29:40.824" v="41"/>
          <ac:inkMkLst>
            <pc:docMk/>
            <pc:sldMk cId="0" sldId="674"/>
            <ac:inkMk id="7" creationId="{5D734BD6-13CA-4BD9-AAD8-8FE15CB4DAD0}"/>
          </ac:inkMkLst>
        </pc:inkChg>
        <pc:inkChg chg="add del mod">
          <ac:chgData name="Kamui Kanna" userId="57c82f05eb04563c" providerId="LiveId" clId="{4A18D76C-89AC-407A-8283-D02AED149BBE}" dt="2021-03-08T02:29:40.825" v="42"/>
          <ac:inkMkLst>
            <pc:docMk/>
            <pc:sldMk cId="0" sldId="674"/>
            <ac:inkMk id="11" creationId="{2CE305FD-6B90-4F3C-9653-18D95C97BF75}"/>
          </ac:inkMkLst>
        </pc:inkChg>
        <pc:inkChg chg="add mod">
          <ac:chgData name="Kamui Kanna" userId="57c82f05eb04563c" providerId="LiveId" clId="{4A18D76C-89AC-407A-8283-D02AED149BBE}" dt="2021-03-08T02:29:47.917" v="54"/>
          <ac:inkMkLst>
            <pc:docMk/>
            <pc:sldMk cId="0" sldId="674"/>
            <ac:inkMk id="13" creationId="{D788E67E-5130-4A11-96B2-0CD6857EC66F}"/>
          </ac:inkMkLst>
        </pc:inkChg>
        <pc:inkChg chg="add mod">
          <ac:chgData name="Kamui Kanna" userId="57c82f05eb04563c" providerId="LiveId" clId="{4A18D76C-89AC-407A-8283-D02AED149BBE}" dt="2021-03-08T02:29:47.917" v="54"/>
          <ac:inkMkLst>
            <pc:docMk/>
            <pc:sldMk cId="0" sldId="674"/>
            <ac:inkMk id="14" creationId="{BBA33F39-44CC-4F10-9F61-E30CFADB8E96}"/>
          </ac:inkMkLst>
        </pc:inkChg>
        <pc:inkChg chg="add mod">
          <ac:chgData name="Kamui Kanna" userId="57c82f05eb04563c" providerId="LiveId" clId="{4A18D76C-89AC-407A-8283-D02AED149BBE}" dt="2021-03-08T02:29:47.917" v="54"/>
          <ac:inkMkLst>
            <pc:docMk/>
            <pc:sldMk cId="0" sldId="674"/>
            <ac:inkMk id="15" creationId="{B8C9C4E2-5D79-4FDD-9F57-4D6674174CA9}"/>
          </ac:inkMkLst>
        </pc:inkChg>
        <pc:inkChg chg="add mod">
          <ac:chgData name="Kamui Kanna" userId="57c82f05eb04563c" providerId="LiveId" clId="{4A18D76C-89AC-407A-8283-D02AED149BBE}" dt="2021-03-08T02:29:47.917" v="54"/>
          <ac:inkMkLst>
            <pc:docMk/>
            <pc:sldMk cId="0" sldId="674"/>
            <ac:inkMk id="17" creationId="{38721DF5-ACA1-47B7-9850-FE7FBB571AEB}"/>
          </ac:inkMkLst>
        </pc:inkChg>
        <pc:inkChg chg="add mod">
          <ac:chgData name="Kamui Kanna" userId="57c82f05eb04563c" providerId="LiveId" clId="{4A18D76C-89AC-407A-8283-D02AED149BBE}" dt="2021-03-08T02:29:47.917" v="54"/>
          <ac:inkMkLst>
            <pc:docMk/>
            <pc:sldMk cId="0" sldId="674"/>
            <ac:inkMk id="18" creationId="{773F46C6-F10E-40C2-959B-65105CA1E79E}"/>
          </ac:inkMkLst>
        </pc:inkChg>
        <pc:inkChg chg="add mod">
          <ac:chgData name="Kamui Kanna" userId="57c82f05eb04563c" providerId="LiveId" clId="{4A18D76C-89AC-407A-8283-D02AED149BBE}" dt="2021-03-08T02:29:47.917" v="54"/>
          <ac:inkMkLst>
            <pc:docMk/>
            <pc:sldMk cId="0" sldId="674"/>
            <ac:inkMk id="19" creationId="{5292C23B-1A4A-4266-8785-69A889AA9E06}"/>
          </ac:inkMkLst>
        </pc:inkChg>
        <pc:inkChg chg="add mod">
          <ac:chgData name="Kamui Kanna" userId="57c82f05eb04563c" providerId="LiveId" clId="{4A18D76C-89AC-407A-8283-D02AED149BBE}" dt="2021-03-08T02:29:47.917" v="54"/>
          <ac:inkMkLst>
            <pc:docMk/>
            <pc:sldMk cId="0" sldId="674"/>
            <ac:inkMk id="20" creationId="{868D6EF0-61D0-4A8E-AA0F-CCC8F5EEB9A5}"/>
          </ac:inkMkLst>
        </pc:inkChg>
        <pc:inkChg chg="add mod">
          <ac:chgData name="Kamui Kanna" userId="57c82f05eb04563c" providerId="LiveId" clId="{4A18D76C-89AC-407A-8283-D02AED149BBE}" dt="2021-03-08T02:29:47.917" v="54"/>
          <ac:inkMkLst>
            <pc:docMk/>
            <pc:sldMk cId="0" sldId="674"/>
            <ac:inkMk id="21" creationId="{97F9B3CB-56C7-47F7-8BE7-0A4E18F323BB}"/>
          </ac:inkMkLst>
        </pc:inkChg>
      </pc:sldChg>
      <pc:sldChg chg="addSp delSp modSp mod">
        <pc:chgData name="Kamui Kanna" userId="57c82f05eb04563c" providerId="LiveId" clId="{4A18D76C-89AC-407A-8283-D02AED149BBE}" dt="2021-03-08T02:37:43.476" v="86"/>
        <pc:sldMkLst>
          <pc:docMk/>
          <pc:sldMk cId="0" sldId="678"/>
        </pc:sldMkLst>
        <pc:grpChg chg="del mod">
          <ac:chgData name="Kamui Kanna" userId="57c82f05eb04563c" providerId="LiveId" clId="{4A18D76C-89AC-407A-8283-D02AED149BBE}" dt="2021-03-08T02:37:43.476" v="86"/>
          <ac:grpSpMkLst>
            <pc:docMk/>
            <pc:sldMk cId="0" sldId="678"/>
            <ac:grpSpMk id="7" creationId="{C2E777CB-D3B6-4F42-ADF4-8DC0449FAFF7}"/>
          </ac:grpSpMkLst>
        </pc:grpChg>
        <pc:inkChg chg="add del">
          <ac:chgData name="Kamui Kanna" userId="57c82f05eb04563c" providerId="LiveId" clId="{4A18D76C-89AC-407A-8283-D02AED149BBE}" dt="2021-03-08T02:37:43.470" v="83"/>
          <ac:inkMkLst>
            <pc:docMk/>
            <pc:sldMk cId="0" sldId="678"/>
            <ac:inkMk id="2" creationId="{4A76E1C5-29D2-4AC4-8494-8AEC2D45D6EE}"/>
          </ac:inkMkLst>
        </pc:inkChg>
        <pc:inkChg chg="add del mod">
          <ac:chgData name="Kamui Kanna" userId="57c82f05eb04563c" providerId="LiveId" clId="{4A18D76C-89AC-407A-8283-D02AED149BBE}" dt="2021-03-08T02:37:43.476" v="86"/>
          <ac:inkMkLst>
            <pc:docMk/>
            <pc:sldMk cId="0" sldId="678"/>
            <ac:inkMk id="3" creationId="{D7A18AC1-7330-4110-935F-4EB6D34DFE49}"/>
          </ac:inkMkLst>
        </pc:inkChg>
        <pc:inkChg chg="add mod">
          <ac:chgData name="Kamui Kanna" userId="57c82f05eb04563c" providerId="LiveId" clId="{4A18D76C-89AC-407A-8283-D02AED149BBE}" dt="2021-03-08T02:37:43.476" v="86"/>
          <ac:inkMkLst>
            <pc:docMk/>
            <pc:sldMk cId="0" sldId="678"/>
            <ac:inkMk id="4" creationId="{2701B117-9384-4330-A5CD-C47CBEFD2CC1}"/>
          </ac:inkMkLst>
        </pc:inkChg>
        <pc:inkChg chg="add del mod">
          <ac:chgData name="Kamui Kanna" userId="57c82f05eb04563c" providerId="LiveId" clId="{4A18D76C-89AC-407A-8283-D02AED149BBE}" dt="2021-03-08T02:37:43.474" v="84"/>
          <ac:inkMkLst>
            <pc:docMk/>
            <pc:sldMk cId="0" sldId="678"/>
            <ac:inkMk id="5" creationId="{3554BC95-668D-4F0A-86EF-8D2D8A9F1665}"/>
          </ac:inkMkLst>
        </pc:inkChg>
        <pc:inkChg chg="add del">
          <ac:chgData name="Kamui Kanna" userId="57c82f05eb04563c" providerId="LiveId" clId="{4A18D76C-89AC-407A-8283-D02AED149BBE}" dt="2021-03-08T02:37:43.475" v="85"/>
          <ac:inkMkLst>
            <pc:docMk/>
            <pc:sldMk cId="0" sldId="678"/>
            <ac:inkMk id="6" creationId="{64CA0BD8-06CC-4E5B-9108-C18943DDE377}"/>
          </ac:inkMkLst>
        </pc:inkChg>
        <pc:inkChg chg="add">
          <ac:chgData name="Kamui Kanna" userId="57c82f05eb04563c" providerId="LiveId" clId="{4A18D76C-89AC-407A-8283-D02AED149BBE}" dt="2021-03-08T02:37:39.375" v="82" actId="9405"/>
          <ac:inkMkLst>
            <pc:docMk/>
            <pc:sldMk cId="0" sldId="678"/>
            <ac:inkMk id="10" creationId="{7F8F420A-53D4-4B45-9412-8816D844E2E6}"/>
          </ac:inkMkLst>
        </pc:inkChg>
      </pc:sldChg>
      <pc:sldChg chg="addSp modSp mod">
        <pc:chgData name="Kamui Kanna" userId="57c82f05eb04563c" providerId="LiveId" clId="{4A18D76C-89AC-407A-8283-D02AED149BBE}" dt="2021-03-08T03:47:54.697" v="320"/>
        <pc:sldMkLst>
          <pc:docMk/>
          <pc:sldMk cId="0" sldId="682"/>
        </pc:sldMkLst>
        <pc:grpChg chg="mod">
          <ac:chgData name="Kamui Kanna" userId="57c82f05eb04563c" providerId="LiveId" clId="{4A18D76C-89AC-407A-8283-D02AED149BBE}" dt="2021-03-08T03:47:54.697" v="320"/>
          <ac:grpSpMkLst>
            <pc:docMk/>
            <pc:sldMk cId="0" sldId="682"/>
            <ac:grpSpMk id="6" creationId="{25115DCE-4D35-42DD-9F34-97D6FC49AF23}"/>
          </ac:grpSpMkLst>
        </pc:grpChg>
        <pc:inkChg chg="add">
          <ac:chgData name="Kamui Kanna" userId="57c82f05eb04563c" providerId="LiveId" clId="{4A18D76C-89AC-407A-8283-D02AED149BBE}" dt="2021-03-08T03:47:50.156" v="316" actId="9405"/>
          <ac:inkMkLst>
            <pc:docMk/>
            <pc:sldMk cId="0" sldId="682"/>
            <ac:inkMk id="2" creationId="{4D6D48E6-4AA4-4BF0-B251-E96106BC2D36}"/>
          </ac:inkMkLst>
        </pc:inkChg>
        <pc:inkChg chg="add">
          <ac:chgData name="Kamui Kanna" userId="57c82f05eb04563c" providerId="LiveId" clId="{4A18D76C-89AC-407A-8283-D02AED149BBE}" dt="2021-03-08T03:47:52.091" v="317" actId="9405"/>
          <ac:inkMkLst>
            <pc:docMk/>
            <pc:sldMk cId="0" sldId="682"/>
            <ac:inkMk id="3" creationId="{631C1BC4-DBC7-4469-B182-F5B15DF23672}"/>
          </ac:inkMkLst>
        </pc:inkChg>
        <pc:inkChg chg="add mod">
          <ac:chgData name="Kamui Kanna" userId="57c82f05eb04563c" providerId="LiveId" clId="{4A18D76C-89AC-407A-8283-D02AED149BBE}" dt="2021-03-08T03:47:54.697" v="320"/>
          <ac:inkMkLst>
            <pc:docMk/>
            <pc:sldMk cId="0" sldId="682"/>
            <ac:inkMk id="4" creationId="{8E01D200-C6D4-4ED0-BCCE-93354D3BF664}"/>
          </ac:inkMkLst>
        </pc:inkChg>
        <pc:inkChg chg="add mod">
          <ac:chgData name="Kamui Kanna" userId="57c82f05eb04563c" providerId="LiveId" clId="{4A18D76C-89AC-407A-8283-D02AED149BBE}" dt="2021-03-08T03:47:54.697" v="320"/>
          <ac:inkMkLst>
            <pc:docMk/>
            <pc:sldMk cId="0" sldId="682"/>
            <ac:inkMk id="5" creationId="{E00F25D8-349A-43CD-8207-39A8FADA15EA}"/>
          </ac:inkMkLst>
        </pc:inkChg>
      </pc:sldChg>
      <pc:sldChg chg="addSp mod">
        <pc:chgData name="Kamui Kanna" userId="57c82f05eb04563c" providerId="LiveId" clId="{4A18D76C-89AC-407A-8283-D02AED149BBE}" dt="2021-03-08T02:16:50.676" v="0" actId="9405"/>
        <pc:sldMkLst>
          <pc:docMk/>
          <pc:sldMk cId="0" sldId="738"/>
        </pc:sldMkLst>
        <pc:inkChg chg="add">
          <ac:chgData name="Kamui Kanna" userId="57c82f05eb04563c" providerId="LiveId" clId="{4A18D76C-89AC-407A-8283-D02AED149BBE}" dt="2021-03-08T02:16:50.676" v="0" actId="9405"/>
          <ac:inkMkLst>
            <pc:docMk/>
            <pc:sldMk cId="0" sldId="738"/>
            <ac:inkMk id="2" creationId="{FEB5E9DF-AC5E-4BA2-A14C-6B03FFFF7DE3}"/>
          </ac:inkMkLst>
        </pc:inkChg>
      </pc:sldChg>
      <pc:sldChg chg="addSp modSp mod">
        <pc:chgData name="Kamui Kanna" userId="57c82f05eb04563c" providerId="LiveId" clId="{4A18D76C-89AC-407A-8283-D02AED149BBE}" dt="2021-03-08T03:48:16.346" v="324"/>
        <pc:sldMkLst>
          <pc:docMk/>
          <pc:sldMk cId="0" sldId="741"/>
        </pc:sldMkLst>
        <pc:grpChg chg="mod">
          <ac:chgData name="Kamui Kanna" userId="57c82f05eb04563c" providerId="LiveId" clId="{4A18D76C-89AC-407A-8283-D02AED149BBE}" dt="2021-03-08T03:48:16.346" v="324"/>
          <ac:grpSpMkLst>
            <pc:docMk/>
            <pc:sldMk cId="0" sldId="741"/>
            <ac:grpSpMk id="5" creationId="{6B7842AA-8BB1-4000-973C-F3E2B77F87E4}"/>
          </ac:grpSpMkLst>
        </pc:grpChg>
        <pc:inkChg chg="add mod">
          <ac:chgData name="Kamui Kanna" userId="57c82f05eb04563c" providerId="LiveId" clId="{4A18D76C-89AC-407A-8283-D02AED149BBE}" dt="2021-03-08T03:48:16.346" v="324"/>
          <ac:inkMkLst>
            <pc:docMk/>
            <pc:sldMk cId="0" sldId="741"/>
            <ac:inkMk id="2" creationId="{ADC67459-4D7C-4614-8971-05CAD2E771E5}"/>
          </ac:inkMkLst>
        </pc:inkChg>
        <pc:inkChg chg="add mod">
          <ac:chgData name="Kamui Kanna" userId="57c82f05eb04563c" providerId="LiveId" clId="{4A18D76C-89AC-407A-8283-D02AED149BBE}" dt="2021-03-08T03:48:16.346" v="324"/>
          <ac:inkMkLst>
            <pc:docMk/>
            <pc:sldMk cId="0" sldId="741"/>
            <ac:inkMk id="3" creationId="{7952C085-01D0-4A97-887A-7C140EBC3EC3}"/>
          </ac:inkMkLst>
        </pc:inkChg>
        <pc:inkChg chg="add mod">
          <ac:chgData name="Kamui Kanna" userId="57c82f05eb04563c" providerId="LiveId" clId="{4A18D76C-89AC-407A-8283-D02AED149BBE}" dt="2021-03-08T03:48:16.346" v="324"/>
          <ac:inkMkLst>
            <pc:docMk/>
            <pc:sldMk cId="0" sldId="741"/>
            <ac:inkMk id="4" creationId="{7E073E76-74C6-4A21-B5BB-35B7C3BACB66}"/>
          </ac:inkMkLst>
        </pc:inkChg>
      </pc:sldChg>
      <pc:sldChg chg="addSp mod">
        <pc:chgData name="Kamui Kanna" userId="57c82f05eb04563c" providerId="LiveId" clId="{4A18D76C-89AC-407A-8283-D02AED149BBE}" dt="2021-03-08T03:47:04.666" v="315" actId="9405"/>
        <pc:sldMkLst>
          <pc:docMk/>
          <pc:sldMk cId="0" sldId="781"/>
        </pc:sldMkLst>
        <pc:inkChg chg="add">
          <ac:chgData name="Kamui Kanna" userId="57c82f05eb04563c" providerId="LiveId" clId="{4A18D76C-89AC-407A-8283-D02AED149BBE}" dt="2021-03-08T03:47:01.888" v="312" actId="9405"/>
          <ac:inkMkLst>
            <pc:docMk/>
            <pc:sldMk cId="0" sldId="781"/>
            <ac:inkMk id="2" creationId="{4884BDC2-EF59-4753-A75F-048DA79F6FB7}"/>
          </ac:inkMkLst>
        </pc:inkChg>
        <pc:inkChg chg="add">
          <ac:chgData name="Kamui Kanna" userId="57c82f05eb04563c" providerId="LiveId" clId="{4A18D76C-89AC-407A-8283-D02AED149BBE}" dt="2021-03-08T03:47:03.238" v="313" actId="9405"/>
          <ac:inkMkLst>
            <pc:docMk/>
            <pc:sldMk cId="0" sldId="781"/>
            <ac:inkMk id="3" creationId="{787D1EB6-AA54-4020-BF1D-E478D2C9344B}"/>
          </ac:inkMkLst>
        </pc:inkChg>
        <pc:inkChg chg="add">
          <ac:chgData name="Kamui Kanna" userId="57c82f05eb04563c" providerId="LiveId" clId="{4A18D76C-89AC-407A-8283-D02AED149BBE}" dt="2021-03-08T03:47:03.678" v="314" actId="9405"/>
          <ac:inkMkLst>
            <pc:docMk/>
            <pc:sldMk cId="0" sldId="781"/>
            <ac:inkMk id="4" creationId="{DD81D7CD-3769-4169-9F58-81B10564E330}"/>
          </ac:inkMkLst>
        </pc:inkChg>
        <pc:inkChg chg="add">
          <ac:chgData name="Kamui Kanna" userId="57c82f05eb04563c" providerId="LiveId" clId="{4A18D76C-89AC-407A-8283-D02AED149BBE}" dt="2021-03-08T03:47:04.666" v="315" actId="9405"/>
          <ac:inkMkLst>
            <pc:docMk/>
            <pc:sldMk cId="0" sldId="781"/>
            <ac:inkMk id="5" creationId="{BB577AE7-6038-4109-9FCD-6DAD1B6BC63F}"/>
          </ac:inkMkLst>
        </pc:inkChg>
      </pc:sldChg>
      <pc:sldChg chg="addSp mod">
        <pc:chgData name="Kamui Kanna" userId="57c82f05eb04563c" providerId="LiveId" clId="{4A18D76C-89AC-407A-8283-D02AED149BBE}" dt="2021-03-08T02:30:12.301" v="55" actId="9405"/>
        <pc:sldMkLst>
          <pc:docMk/>
          <pc:sldMk cId="0" sldId="833"/>
        </pc:sldMkLst>
        <pc:inkChg chg="add">
          <ac:chgData name="Kamui Kanna" userId="57c82f05eb04563c" providerId="LiveId" clId="{4A18D76C-89AC-407A-8283-D02AED149BBE}" dt="2021-03-08T02:30:12.301" v="55" actId="9405"/>
          <ac:inkMkLst>
            <pc:docMk/>
            <pc:sldMk cId="0" sldId="833"/>
            <ac:inkMk id="3" creationId="{0461F809-33BD-44E6-838A-436164D52A9C}"/>
          </ac:inkMkLst>
        </pc:inkChg>
      </pc:sldChg>
      <pc:sldChg chg="modSp mod">
        <pc:chgData name="Kamui Kanna" userId="57c82f05eb04563c" providerId="LiveId" clId="{4A18D76C-89AC-407A-8283-D02AED149BBE}" dt="2021-03-10T02:20:47.827" v="325" actId="1076"/>
        <pc:sldMkLst>
          <pc:docMk/>
          <pc:sldMk cId="0" sldId="843"/>
        </pc:sldMkLst>
        <pc:spChg chg="mod">
          <ac:chgData name="Kamui Kanna" userId="57c82f05eb04563c" providerId="LiveId" clId="{4A18D76C-89AC-407A-8283-D02AED149BBE}" dt="2021-03-10T02:20:47.827" v="325" actId="1076"/>
          <ac:spMkLst>
            <pc:docMk/>
            <pc:sldMk cId="0" sldId="843"/>
            <ac:spMk id="1084423" creationId="{00000000-0000-0000-0000-000000000000}"/>
          </ac:spMkLst>
        </pc:spChg>
      </pc:sldChg>
      <pc:sldChg chg="addSp delSp modSp mod">
        <pc:chgData name="Kamui Kanna" userId="57c82f05eb04563c" providerId="LiveId" clId="{4A18D76C-89AC-407A-8283-D02AED149BBE}" dt="2021-03-10T02:39:01.827" v="436"/>
        <pc:sldMkLst>
          <pc:docMk/>
          <pc:sldMk cId="0" sldId="845"/>
        </pc:sldMkLst>
        <pc:grpChg chg="del mod">
          <ac:chgData name="Kamui Kanna" userId="57c82f05eb04563c" providerId="LiveId" clId="{4A18D76C-89AC-407A-8283-D02AED149BBE}" dt="2021-03-10T02:38:18.341" v="377"/>
          <ac:grpSpMkLst>
            <pc:docMk/>
            <pc:sldMk cId="0" sldId="845"/>
            <ac:grpSpMk id="10" creationId="{078A217B-E8C9-412E-9E4F-B735B464FC57}"/>
          </ac:grpSpMkLst>
        </pc:grpChg>
        <pc:grpChg chg="mod">
          <ac:chgData name="Kamui Kanna" userId="57c82f05eb04563c" providerId="LiveId" clId="{4A18D76C-89AC-407A-8283-D02AED149BBE}" dt="2021-03-10T02:38:20.865" v="382"/>
          <ac:grpSpMkLst>
            <pc:docMk/>
            <pc:sldMk cId="0" sldId="845"/>
            <ac:grpSpMk id="16" creationId="{206A6289-72BE-4379-9276-5DA61DEE974F}"/>
          </ac:grpSpMkLst>
        </pc:grpChg>
        <pc:grpChg chg="del mod">
          <ac:chgData name="Kamui Kanna" userId="57c82f05eb04563c" providerId="LiveId" clId="{4A18D76C-89AC-407A-8283-D02AED149BBE}" dt="2021-03-10T02:38:32.071" v="393"/>
          <ac:grpSpMkLst>
            <pc:docMk/>
            <pc:sldMk cId="0" sldId="845"/>
            <ac:grpSpMk id="22" creationId="{BBC3CEE7-251A-4C84-A11D-40B0A611A51B}"/>
          </ac:grpSpMkLst>
        </pc:grpChg>
        <pc:grpChg chg="del mod">
          <ac:chgData name="Kamui Kanna" userId="57c82f05eb04563c" providerId="LiveId" clId="{4A18D76C-89AC-407A-8283-D02AED149BBE}" dt="2021-03-10T02:38:38.644" v="400"/>
          <ac:grpSpMkLst>
            <pc:docMk/>
            <pc:sldMk cId="0" sldId="845"/>
            <ac:grpSpMk id="27" creationId="{EFB0050F-3951-4F02-885C-819EFA57566E}"/>
          </ac:grpSpMkLst>
        </pc:grpChg>
        <pc:grpChg chg="del mod">
          <ac:chgData name="Kamui Kanna" userId="57c82f05eb04563c" providerId="LiveId" clId="{4A18D76C-89AC-407A-8283-D02AED149BBE}" dt="2021-03-10T02:38:44.107" v="414"/>
          <ac:grpSpMkLst>
            <pc:docMk/>
            <pc:sldMk cId="0" sldId="845"/>
            <ac:grpSpMk id="34" creationId="{7243FD21-DB5E-411E-B7DF-CDFDBA166940}"/>
          </ac:grpSpMkLst>
        </pc:grpChg>
        <pc:grpChg chg="del mod">
          <ac:chgData name="Kamui Kanna" userId="57c82f05eb04563c" providerId="LiveId" clId="{4A18D76C-89AC-407A-8283-D02AED149BBE}" dt="2021-03-10T02:38:56.355" v="427"/>
          <ac:grpSpMkLst>
            <pc:docMk/>
            <pc:sldMk cId="0" sldId="845"/>
            <ac:grpSpMk id="43" creationId="{506D32EA-E6CA-408E-BD47-048E200F7CDE}"/>
          </ac:grpSpMkLst>
        </pc:grpChg>
        <pc:grpChg chg="del mod">
          <ac:chgData name="Kamui Kanna" userId="57c82f05eb04563c" providerId="LiveId" clId="{4A18D76C-89AC-407A-8283-D02AED149BBE}" dt="2021-03-10T02:39:01.827" v="436"/>
          <ac:grpSpMkLst>
            <pc:docMk/>
            <pc:sldMk cId="0" sldId="845"/>
            <ac:grpSpMk id="46" creationId="{23741EFD-51EB-443D-9A8C-E5A3752F6D67}"/>
          </ac:grpSpMkLst>
        </pc:grpChg>
        <pc:inkChg chg="add mod">
          <ac:chgData name="Kamui Kanna" userId="57c82f05eb04563c" providerId="LiveId" clId="{4A18D76C-89AC-407A-8283-D02AED149BBE}" dt="2021-03-10T02:38:20.865" v="382"/>
          <ac:inkMkLst>
            <pc:docMk/>
            <pc:sldMk cId="0" sldId="845"/>
            <ac:inkMk id="2" creationId="{B6A3554F-B39B-48D9-81B0-E72ADF8453B0}"/>
          </ac:inkMkLst>
        </pc:inkChg>
        <pc:inkChg chg="add mod">
          <ac:chgData name="Kamui Kanna" userId="57c82f05eb04563c" providerId="LiveId" clId="{4A18D76C-89AC-407A-8283-D02AED149BBE}" dt="2021-03-10T02:38:20.865" v="382"/>
          <ac:inkMkLst>
            <pc:docMk/>
            <pc:sldMk cId="0" sldId="845"/>
            <ac:inkMk id="3" creationId="{FAB38CE2-8E11-4451-8FC8-9B35B3CD7BD1}"/>
          </ac:inkMkLst>
        </pc:inkChg>
        <pc:inkChg chg="add mod">
          <ac:chgData name="Kamui Kanna" userId="57c82f05eb04563c" providerId="LiveId" clId="{4A18D76C-89AC-407A-8283-D02AED149BBE}" dt="2021-03-10T02:38:20.865" v="382"/>
          <ac:inkMkLst>
            <pc:docMk/>
            <pc:sldMk cId="0" sldId="845"/>
            <ac:inkMk id="4" creationId="{01EB771F-F8F6-488A-B37F-68D9EB3B5658}"/>
          </ac:inkMkLst>
        </pc:inkChg>
        <pc:inkChg chg="add mod">
          <ac:chgData name="Kamui Kanna" userId="57c82f05eb04563c" providerId="LiveId" clId="{4A18D76C-89AC-407A-8283-D02AED149BBE}" dt="2021-03-10T02:38:20.865" v="382"/>
          <ac:inkMkLst>
            <pc:docMk/>
            <pc:sldMk cId="0" sldId="845"/>
            <ac:inkMk id="7" creationId="{93CDD2C0-9CEC-4B45-A521-CED927A8AB6A}"/>
          </ac:inkMkLst>
        </pc:inkChg>
        <pc:inkChg chg="add mod">
          <ac:chgData name="Kamui Kanna" userId="57c82f05eb04563c" providerId="LiveId" clId="{4A18D76C-89AC-407A-8283-D02AED149BBE}" dt="2021-03-10T02:38:20.865" v="382"/>
          <ac:inkMkLst>
            <pc:docMk/>
            <pc:sldMk cId="0" sldId="845"/>
            <ac:inkMk id="8" creationId="{B063E8BE-411B-4E47-9F88-B97864E1FAF6}"/>
          </ac:inkMkLst>
        </pc:inkChg>
        <pc:inkChg chg="add mod">
          <ac:chgData name="Kamui Kanna" userId="57c82f05eb04563c" providerId="LiveId" clId="{4A18D76C-89AC-407A-8283-D02AED149BBE}" dt="2021-03-10T02:38:20.865" v="382"/>
          <ac:inkMkLst>
            <pc:docMk/>
            <pc:sldMk cId="0" sldId="845"/>
            <ac:inkMk id="9" creationId="{95675A2F-397B-4AF7-9C26-CEF1B4180575}"/>
          </ac:inkMkLst>
        </pc:inkChg>
        <pc:inkChg chg="add del mod">
          <ac:chgData name="Kamui Kanna" userId="57c82f05eb04563c" providerId="LiveId" clId="{4A18D76C-89AC-407A-8283-D02AED149BBE}" dt="2021-03-10T02:38:20.865" v="381"/>
          <ac:inkMkLst>
            <pc:docMk/>
            <pc:sldMk cId="0" sldId="845"/>
            <ac:inkMk id="11" creationId="{64CB5E6B-CD8A-4211-8DE4-E493786C9C6C}"/>
          </ac:inkMkLst>
        </pc:inkChg>
        <pc:inkChg chg="add del mod">
          <ac:chgData name="Kamui Kanna" userId="57c82f05eb04563c" providerId="LiveId" clId="{4A18D76C-89AC-407A-8283-D02AED149BBE}" dt="2021-03-10T02:38:20.865" v="379"/>
          <ac:inkMkLst>
            <pc:docMk/>
            <pc:sldMk cId="0" sldId="845"/>
            <ac:inkMk id="12" creationId="{BAF97EE3-76D3-4C04-976B-8E0DD08FF7E3}"/>
          </ac:inkMkLst>
        </pc:inkChg>
        <pc:inkChg chg="add del mod">
          <ac:chgData name="Kamui Kanna" userId="57c82f05eb04563c" providerId="LiveId" clId="{4A18D76C-89AC-407A-8283-D02AED149BBE}" dt="2021-03-10T02:38:20.865" v="382"/>
          <ac:inkMkLst>
            <pc:docMk/>
            <pc:sldMk cId="0" sldId="845"/>
            <ac:inkMk id="13" creationId="{9C4AD2D6-77E1-4182-866B-0C2C9C98584A}"/>
          </ac:inkMkLst>
        </pc:inkChg>
        <pc:inkChg chg="add del mod">
          <ac:chgData name="Kamui Kanna" userId="57c82f05eb04563c" providerId="LiveId" clId="{4A18D76C-89AC-407A-8283-D02AED149BBE}" dt="2021-03-10T02:38:20.865" v="378"/>
          <ac:inkMkLst>
            <pc:docMk/>
            <pc:sldMk cId="0" sldId="845"/>
            <ac:inkMk id="14" creationId="{E1E277D8-1707-4DCF-B3CC-97B0766D0E7D}"/>
          </ac:inkMkLst>
        </pc:inkChg>
        <pc:inkChg chg="add del mod">
          <ac:chgData name="Kamui Kanna" userId="57c82f05eb04563c" providerId="LiveId" clId="{4A18D76C-89AC-407A-8283-D02AED149BBE}" dt="2021-03-10T02:38:20.865" v="380"/>
          <ac:inkMkLst>
            <pc:docMk/>
            <pc:sldMk cId="0" sldId="845"/>
            <ac:inkMk id="15" creationId="{F618F0C4-03C0-43A8-BE3B-E8D553DA3027}"/>
          </ac:inkMkLst>
        </pc:inkChg>
        <pc:inkChg chg="add del mod">
          <ac:chgData name="Kamui Kanna" userId="57c82f05eb04563c" providerId="LiveId" clId="{4A18D76C-89AC-407A-8283-D02AED149BBE}" dt="2021-03-10T02:38:44.096" v="409"/>
          <ac:inkMkLst>
            <pc:docMk/>
            <pc:sldMk cId="0" sldId="845"/>
            <ac:inkMk id="17" creationId="{ABF0ACE1-1F26-45D0-9454-B813210E3338}"/>
          </ac:inkMkLst>
        </pc:inkChg>
        <pc:inkChg chg="add del mod">
          <ac:chgData name="Kamui Kanna" userId="57c82f05eb04563c" providerId="LiveId" clId="{4A18D76C-89AC-407A-8283-D02AED149BBE}" dt="2021-03-10T02:38:44.096" v="412"/>
          <ac:inkMkLst>
            <pc:docMk/>
            <pc:sldMk cId="0" sldId="845"/>
            <ac:inkMk id="18" creationId="{0775A0A2-E0C2-49CC-8131-68AA818710E4}"/>
          </ac:inkMkLst>
        </pc:inkChg>
        <pc:inkChg chg="add del mod">
          <ac:chgData name="Kamui Kanna" userId="57c82f05eb04563c" providerId="LiveId" clId="{4A18D76C-89AC-407A-8283-D02AED149BBE}" dt="2021-03-10T02:38:44.096" v="403"/>
          <ac:inkMkLst>
            <pc:docMk/>
            <pc:sldMk cId="0" sldId="845"/>
            <ac:inkMk id="19" creationId="{BFF8F904-426F-453E-ABD8-294EF6B3303D}"/>
          </ac:inkMkLst>
        </pc:inkChg>
        <pc:inkChg chg="add del mod">
          <ac:chgData name="Kamui Kanna" userId="57c82f05eb04563c" providerId="LiveId" clId="{4A18D76C-89AC-407A-8283-D02AED149BBE}" dt="2021-03-10T02:38:44.096" v="404"/>
          <ac:inkMkLst>
            <pc:docMk/>
            <pc:sldMk cId="0" sldId="845"/>
            <ac:inkMk id="20" creationId="{310AE840-D78C-43A5-8353-85A804D5897D}"/>
          </ac:inkMkLst>
        </pc:inkChg>
        <pc:inkChg chg="add del mod">
          <ac:chgData name="Kamui Kanna" userId="57c82f05eb04563c" providerId="LiveId" clId="{4A18D76C-89AC-407A-8283-D02AED149BBE}" dt="2021-03-10T02:38:44.085" v="402"/>
          <ac:inkMkLst>
            <pc:docMk/>
            <pc:sldMk cId="0" sldId="845"/>
            <ac:inkMk id="21" creationId="{83FAF9D8-78D8-43F8-BEFB-BC6AD06F884E}"/>
          </ac:inkMkLst>
        </pc:inkChg>
        <pc:inkChg chg="add del mod">
          <ac:chgData name="Kamui Kanna" userId="57c82f05eb04563c" providerId="LiveId" clId="{4A18D76C-89AC-407A-8283-D02AED149BBE}" dt="2021-03-10T02:38:44.096" v="405"/>
          <ac:inkMkLst>
            <pc:docMk/>
            <pc:sldMk cId="0" sldId="845"/>
            <ac:inkMk id="23" creationId="{D593D4BC-D918-4302-B484-5D54D76BF29E}"/>
          </ac:inkMkLst>
        </pc:inkChg>
        <pc:inkChg chg="add del mod">
          <ac:chgData name="Kamui Kanna" userId="57c82f05eb04563c" providerId="LiveId" clId="{4A18D76C-89AC-407A-8283-D02AED149BBE}" dt="2021-03-10T02:38:44.096" v="413"/>
          <ac:inkMkLst>
            <pc:docMk/>
            <pc:sldMk cId="0" sldId="845"/>
            <ac:inkMk id="24" creationId="{5EA4F44B-6731-4038-8DEB-2F371EE71CA0}"/>
          </ac:inkMkLst>
        </pc:inkChg>
        <pc:inkChg chg="add del mod">
          <ac:chgData name="Kamui Kanna" userId="57c82f05eb04563c" providerId="LiveId" clId="{4A18D76C-89AC-407A-8283-D02AED149BBE}" dt="2021-03-10T02:38:44.096" v="408"/>
          <ac:inkMkLst>
            <pc:docMk/>
            <pc:sldMk cId="0" sldId="845"/>
            <ac:inkMk id="25" creationId="{7AE315D1-1B53-4FD9-A39C-852D8125739A}"/>
          </ac:inkMkLst>
        </pc:inkChg>
        <pc:inkChg chg="add del mod">
          <ac:chgData name="Kamui Kanna" userId="57c82f05eb04563c" providerId="LiveId" clId="{4A18D76C-89AC-407A-8283-D02AED149BBE}" dt="2021-03-10T02:38:44.096" v="407"/>
          <ac:inkMkLst>
            <pc:docMk/>
            <pc:sldMk cId="0" sldId="845"/>
            <ac:inkMk id="26" creationId="{E6DA5DEE-F088-45CE-B4B9-BEA51C47812C}"/>
          </ac:inkMkLst>
        </pc:inkChg>
        <pc:inkChg chg="add del mod">
          <ac:chgData name="Kamui Kanna" userId="57c82f05eb04563c" providerId="LiveId" clId="{4A18D76C-89AC-407A-8283-D02AED149BBE}" dt="2021-03-10T02:38:44.096" v="411"/>
          <ac:inkMkLst>
            <pc:docMk/>
            <pc:sldMk cId="0" sldId="845"/>
            <ac:inkMk id="28" creationId="{3A29F7EE-A801-4313-858B-3FDBF0448F61}"/>
          </ac:inkMkLst>
        </pc:inkChg>
        <pc:inkChg chg="add del mod">
          <ac:chgData name="Kamui Kanna" userId="57c82f05eb04563c" providerId="LiveId" clId="{4A18D76C-89AC-407A-8283-D02AED149BBE}" dt="2021-03-10T02:38:44.107" v="414"/>
          <ac:inkMkLst>
            <pc:docMk/>
            <pc:sldMk cId="0" sldId="845"/>
            <ac:inkMk id="29" creationId="{C1780980-6788-4D9A-98C2-5F460827D187}"/>
          </ac:inkMkLst>
        </pc:inkChg>
        <pc:inkChg chg="add del mod">
          <ac:chgData name="Kamui Kanna" userId="57c82f05eb04563c" providerId="LiveId" clId="{4A18D76C-89AC-407A-8283-D02AED149BBE}" dt="2021-03-10T02:38:44.085" v="401"/>
          <ac:inkMkLst>
            <pc:docMk/>
            <pc:sldMk cId="0" sldId="845"/>
            <ac:inkMk id="30" creationId="{713ECF2B-E1F6-4482-B42C-A74D5C72DE0C}"/>
          </ac:inkMkLst>
        </pc:inkChg>
        <pc:inkChg chg="add del mod">
          <ac:chgData name="Kamui Kanna" userId="57c82f05eb04563c" providerId="LiveId" clId="{4A18D76C-89AC-407A-8283-D02AED149BBE}" dt="2021-03-10T02:38:44.096" v="410"/>
          <ac:inkMkLst>
            <pc:docMk/>
            <pc:sldMk cId="0" sldId="845"/>
            <ac:inkMk id="31" creationId="{8E31B8E7-0313-4815-AAAD-C8177B0221C0}"/>
          </ac:inkMkLst>
        </pc:inkChg>
        <pc:inkChg chg="add del mod">
          <ac:chgData name="Kamui Kanna" userId="57c82f05eb04563c" providerId="LiveId" clId="{4A18D76C-89AC-407A-8283-D02AED149BBE}" dt="2021-03-10T02:38:44.096" v="406"/>
          <ac:inkMkLst>
            <pc:docMk/>
            <pc:sldMk cId="0" sldId="845"/>
            <ac:inkMk id="32" creationId="{F50003CF-6B72-40E7-BF4E-0E2E62A001FA}"/>
          </ac:inkMkLst>
        </pc:inkChg>
        <pc:inkChg chg="add del mod">
          <ac:chgData name="Kamui Kanna" userId="57c82f05eb04563c" providerId="LiveId" clId="{4A18D76C-89AC-407A-8283-D02AED149BBE}" dt="2021-03-10T02:38:46.012" v="415"/>
          <ac:inkMkLst>
            <pc:docMk/>
            <pc:sldMk cId="0" sldId="845"/>
            <ac:inkMk id="33" creationId="{F358FB92-F4DF-4F27-AF88-13396C7D374E}"/>
          </ac:inkMkLst>
        </pc:inkChg>
        <pc:inkChg chg="add del mod">
          <ac:chgData name="Kamui Kanna" userId="57c82f05eb04563c" providerId="LiveId" clId="{4A18D76C-89AC-407A-8283-D02AED149BBE}" dt="2021-03-10T02:39:01.827" v="430"/>
          <ac:inkMkLst>
            <pc:docMk/>
            <pc:sldMk cId="0" sldId="845"/>
            <ac:inkMk id="35" creationId="{AB80A96C-1C20-4C9A-BFAC-018A0A9109F1}"/>
          </ac:inkMkLst>
        </pc:inkChg>
        <pc:inkChg chg="add del mod">
          <ac:chgData name="Kamui Kanna" userId="57c82f05eb04563c" providerId="LiveId" clId="{4A18D76C-89AC-407A-8283-D02AED149BBE}" dt="2021-03-10T02:39:01.827" v="433"/>
          <ac:inkMkLst>
            <pc:docMk/>
            <pc:sldMk cId="0" sldId="845"/>
            <ac:inkMk id="36" creationId="{E4470E2F-3139-441E-ACBE-A8E044703F38}"/>
          </ac:inkMkLst>
        </pc:inkChg>
        <pc:inkChg chg="add del mod">
          <ac:chgData name="Kamui Kanna" userId="57c82f05eb04563c" providerId="LiveId" clId="{4A18D76C-89AC-407A-8283-D02AED149BBE}" dt="2021-03-10T02:39:01.827" v="431"/>
          <ac:inkMkLst>
            <pc:docMk/>
            <pc:sldMk cId="0" sldId="845"/>
            <ac:inkMk id="37" creationId="{3EF9C323-4465-4886-AD95-C3E0D2C41761}"/>
          </ac:inkMkLst>
        </pc:inkChg>
        <pc:inkChg chg="add del mod">
          <ac:chgData name="Kamui Kanna" userId="57c82f05eb04563c" providerId="LiveId" clId="{4A18D76C-89AC-407A-8283-D02AED149BBE}" dt="2021-03-10T02:39:01.827" v="434"/>
          <ac:inkMkLst>
            <pc:docMk/>
            <pc:sldMk cId="0" sldId="845"/>
            <ac:inkMk id="38" creationId="{B945C33B-61AF-4C86-A2FE-24A7EB41A712}"/>
          </ac:inkMkLst>
        </pc:inkChg>
        <pc:inkChg chg="add mod">
          <ac:chgData name="Kamui Kanna" userId="57c82f05eb04563c" providerId="LiveId" clId="{4A18D76C-89AC-407A-8283-D02AED149BBE}" dt="2021-03-10T02:39:01.827" v="436"/>
          <ac:inkMkLst>
            <pc:docMk/>
            <pc:sldMk cId="0" sldId="845"/>
            <ac:inkMk id="39" creationId="{74E2F783-CC47-4A8D-866C-315E56E73A63}"/>
          </ac:inkMkLst>
        </pc:inkChg>
        <pc:inkChg chg="add del mod">
          <ac:chgData name="Kamui Kanna" userId="57c82f05eb04563c" providerId="LiveId" clId="{4A18D76C-89AC-407A-8283-D02AED149BBE}" dt="2021-03-10T02:39:01.811" v="428"/>
          <ac:inkMkLst>
            <pc:docMk/>
            <pc:sldMk cId="0" sldId="845"/>
            <ac:inkMk id="40" creationId="{481EA9FE-6D13-4EDC-8B04-A2DF64EFD1CE}"/>
          </ac:inkMkLst>
        </pc:inkChg>
        <pc:inkChg chg="add del mod">
          <ac:chgData name="Kamui Kanna" userId="57c82f05eb04563c" providerId="LiveId" clId="{4A18D76C-89AC-407A-8283-D02AED149BBE}" dt="2021-03-10T02:39:01.827" v="435"/>
          <ac:inkMkLst>
            <pc:docMk/>
            <pc:sldMk cId="0" sldId="845"/>
            <ac:inkMk id="41" creationId="{A29434BB-B03B-480A-9640-F7669F013CDA}"/>
          </ac:inkMkLst>
        </pc:inkChg>
        <pc:inkChg chg="add del mod">
          <ac:chgData name="Kamui Kanna" userId="57c82f05eb04563c" providerId="LiveId" clId="{4A18D76C-89AC-407A-8283-D02AED149BBE}" dt="2021-03-10T02:39:01.827" v="432"/>
          <ac:inkMkLst>
            <pc:docMk/>
            <pc:sldMk cId="0" sldId="845"/>
            <ac:inkMk id="42" creationId="{BFE52721-EDFE-4EDB-BA92-FCF0A3E27550}"/>
          </ac:inkMkLst>
        </pc:inkChg>
        <pc:inkChg chg="add del mod">
          <ac:chgData name="Kamui Kanna" userId="57c82f05eb04563c" providerId="LiveId" clId="{4A18D76C-89AC-407A-8283-D02AED149BBE}" dt="2021-03-10T02:39:01.827" v="436"/>
          <ac:inkMkLst>
            <pc:docMk/>
            <pc:sldMk cId="0" sldId="845"/>
            <ac:inkMk id="44" creationId="{608909FF-AE4A-4F06-9794-67956C3EE0A8}"/>
          </ac:inkMkLst>
        </pc:inkChg>
        <pc:inkChg chg="add del mod">
          <ac:chgData name="Kamui Kanna" userId="57c82f05eb04563c" providerId="LiveId" clId="{4A18D76C-89AC-407A-8283-D02AED149BBE}" dt="2021-03-10T02:39:01.811" v="429"/>
          <ac:inkMkLst>
            <pc:docMk/>
            <pc:sldMk cId="0" sldId="845"/>
            <ac:inkMk id="45" creationId="{EE8AA0E5-1E66-4B0F-A35A-C0B08F2DF3FD}"/>
          </ac:inkMkLst>
        </pc:inkChg>
      </pc:sldChg>
      <pc:sldChg chg="modSp mod">
        <pc:chgData name="Kamui Kanna" userId="57c82f05eb04563c" providerId="LiveId" clId="{4A18D76C-89AC-407A-8283-D02AED149BBE}" dt="2021-03-18T13:10:57.366" v="491" actId="20577"/>
        <pc:sldMkLst>
          <pc:docMk/>
          <pc:sldMk cId="0" sldId="854"/>
        </pc:sldMkLst>
        <pc:spChg chg="mod">
          <ac:chgData name="Kamui Kanna" userId="57c82f05eb04563c" providerId="LiveId" clId="{4A18D76C-89AC-407A-8283-D02AED149BBE}" dt="2021-03-18T13:10:57.366" v="491" actId="20577"/>
          <ac:spMkLst>
            <pc:docMk/>
            <pc:sldMk cId="0" sldId="854"/>
            <ac:spMk id="1105927" creationId="{00000000-0000-0000-0000-000000000000}"/>
          </ac:spMkLst>
        </pc:spChg>
      </pc:sldChg>
      <pc:sldChg chg="modSp mod">
        <pc:chgData name="Kamui Kanna" userId="57c82f05eb04563c" providerId="LiveId" clId="{4A18D76C-89AC-407A-8283-D02AED149BBE}" dt="2021-03-18T13:13:57.102" v="562" actId="1076"/>
        <pc:sldMkLst>
          <pc:docMk/>
          <pc:sldMk cId="0" sldId="857"/>
        </pc:sldMkLst>
        <pc:spChg chg="mod">
          <ac:chgData name="Kamui Kanna" userId="57c82f05eb04563c" providerId="LiveId" clId="{4A18D76C-89AC-407A-8283-D02AED149BBE}" dt="2021-03-18T13:13:57.102" v="562" actId="1076"/>
          <ac:spMkLst>
            <pc:docMk/>
            <pc:sldMk cId="0" sldId="857"/>
            <ac:spMk id="1112071" creationId="{00000000-0000-0000-0000-000000000000}"/>
          </ac:spMkLst>
        </pc:spChg>
      </pc:sldChg>
      <pc:sldChg chg="modSp mod">
        <pc:chgData name="Kamui Kanna" userId="57c82f05eb04563c" providerId="LiveId" clId="{4A18D76C-89AC-407A-8283-D02AED149BBE}" dt="2021-03-18T13:14:22.091" v="575" actId="20577"/>
        <pc:sldMkLst>
          <pc:docMk/>
          <pc:sldMk cId="0" sldId="858"/>
        </pc:sldMkLst>
        <pc:spChg chg="mod">
          <ac:chgData name="Kamui Kanna" userId="57c82f05eb04563c" providerId="LiveId" clId="{4A18D76C-89AC-407A-8283-D02AED149BBE}" dt="2021-03-18T13:14:22.091" v="575" actId="20577"/>
          <ac:spMkLst>
            <pc:docMk/>
            <pc:sldMk cId="0" sldId="858"/>
            <ac:spMk id="1114119" creationId="{00000000-0000-0000-0000-000000000000}"/>
          </ac:spMkLst>
        </pc:spChg>
      </pc:sldChg>
      <pc:sldChg chg="modSp mod">
        <pc:chgData name="Kamui Kanna" userId="57c82f05eb04563c" providerId="LiveId" clId="{4A18D76C-89AC-407A-8283-D02AED149BBE}" dt="2021-03-18T13:12:18.930" v="526" actId="20577"/>
        <pc:sldMkLst>
          <pc:docMk/>
          <pc:sldMk cId="0" sldId="859"/>
        </pc:sldMkLst>
        <pc:spChg chg="mod">
          <ac:chgData name="Kamui Kanna" userId="57c82f05eb04563c" providerId="LiveId" clId="{4A18D76C-89AC-407A-8283-D02AED149BBE}" dt="2021-03-18T13:12:18.930" v="526" actId="20577"/>
          <ac:spMkLst>
            <pc:docMk/>
            <pc:sldMk cId="0" sldId="859"/>
            <ac:spMk id="1116167" creationId="{00000000-0000-0000-0000-000000000000}"/>
          </ac:spMkLst>
        </pc:spChg>
      </pc:sldChg>
      <pc:sldChg chg="modSp mod">
        <pc:chgData name="Kamui Kanna" userId="57c82f05eb04563c" providerId="LiveId" clId="{4A18D76C-89AC-407A-8283-D02AED149BBE}" dt="2021-03-18T13:13:31.156" v="549" actId="1076"/>
        <pc:sldMkLst>
          <pc:docMk/>
          <pc:sldMk cId="0" sldId="897"/>
        </pc:sldMkLst>
        <pc:spChg chg="mod">
          <ac:chgData name="Kamui Kanna" userId="57c82f05eb04563c" providerId="LiveId" clId="{4A18D76C-89AC-407A-8283-D02AED149BBE}" dt="2021-03-18T13:13:31.156" v="549" actId="1076"/>
          <ac:spMkLst>
            <pc:docMk/>
            <pc:sldMk cId="0" sldId="897"/>
            <ac:spMk id="1212423" creationId="{00000000-0000-0000-0000-000000000000}"/>
          </ac:spMkLst>
        </pc:spChg>
      </pc:sldChg>
      <pc:sldChg chg="modSp mod">
        <pc:chgData name="Kamui Kanna" userId="57c82f05eb04563c" providerId="LiveId" clId="{4A18D76C-89AC-407A-8283-D02AED149BBE}" dt="2021-03-18T13:44:57.279" v="632" actId="20577"/>
        <pc:sldMkLst>
          <pc:docMk/>
          <pc:sldMk cId="0" sldId="922"/>
        </pc:sldMkLst>
        <pc:spChg chg="mod">
          <ac:chgData name="Kamui Kanna" userId="57c82f05eb04563c" providerId="LiveId" clId="{4A18D76C-89AC-407A-8283-D02AED149BBE}" dt="2021-03-18T13:44:57.279" v="632" actId="20577"/>
          <ac:spMkLst>
            <pc:docMk/>
            <pc:sldMk cId="0" sldId="922"/>
            <ac:spMk id="1283075" creationId="{00000000-0000-0000-0000-000000000000}"/>
          </ac:spMkLst>
        </pc:spChg>
      </pc:sldChg>
      <pc:sldChg chg="addSp delSp modSp mod">
        <pc:chgData name="Kamui Kanna" userId="57c82f05eb04563c" providerId="LiveId" clId="{4A18D76C-89AC-407A-8283-D02AED149BBE}" dt="2021-03-08T02:22:05.394" v="19"/>
        <pc:sldMkLst>
          <pc:docMk/>
          <pc:sldMk cId="0" sldId="934"/>
        </pc:sldMkLst>
        <pc:grpChg chg="del mod">
          <ac:chgData name="Kamui Kanna" userId="57c82f05eb04563c" providerId="LiveId" clId="{4A18D76C-89AC-407A-8283-D02AED149BBE}" dt="2021-03-08T02:21:59.643" v="9"/>
          <ac:grpSpMkLst>
            <pc:docMk/>
            <pc:sldMk cId="0" sldId="934"/>
            <ac:grpSpMk id="4" creationId="{B1E0C81F-FDC5-4347-A61D-981B0B0B6B5D}"/>
          </ac:grpSpMkLst>
        </pc:grpChg>
        <pc:grpChg chg="mod">
          <ac:chgData name="Kamui Kanna" userId="57c82f05eb04563c" providerId="LiveId" clId="{4A18D76C-89AC-407A-8283-D02AED149BBE}" dt="2021-03-08T02:21:59.643" v="9"/>
          <ac:grpSpMkLst>
            <pc:docMk/>
            <pc:sldMk cId="0" sldId="934"/>
            <ac:grpSpMk id="12" creationId="{52A4365B-1EDB-4FAB-A5C1-D79726D22AD6}"/>
          </ac:grpSpMkLst>
        </pc:grpChg>
        <pc:grpChg chg="mod">
          <ac:chgData name="Kamui Kanna" userId="57c82f05eb04563c" providerId="LiveId" clId="{4A18D76C-89AC-407A-8283-D02AED149BBE}" dt="2021-03-08T02:22:05.394" v="19"/>
          <ac:grpSpMkLst>
            <pc:docMk/>
            <pc:sldMk cId="0" sldId="934"/>
            <ac:grpSpMk id="22" creationId="{17E49F1C-C679-4C3A-9CC4-452C2025A101}"/>
          </ac:grpSpMkLst>
        </pc:grpChg>
        <pc:inkChg chg="add mod">
          <ac:chgData name="Kamui Kanna" userId="57c82f05eb04563c" providerId="LiveId" clId="{4A18D76C-89AC-407A-8283-D02AED149BBE}" dt="2021-03-08T02:21:59.643" v="9"/>
          <ac:inkMkLst>
            <pc:docMk/>
            <pc:sldMk cId="0" sldId="934"/>
            <ac:inkMk id="2" creationId="{1EAEF0D6-3F97-4F68-B9A2-1430EF5AA373}"/>
          </ac:inkMkLst>
        </pc:inkChg>
        <pc:inkChg chg="add mod">
          <ac:chgData name="Kamui Kanna" userId="57c82f05eb04563c" providerId="LiveId" clId="{4A18D76C-89AC-407A-8283-D02AED149BBE}" dt="2021-03-08T02:21:59.643" v="9"/>
          <ac:inkMkLst>
            <pc:docMk/>
            <pc:sldMk cId="0" sldId="934"/>
            <ac:inkMk id="3" creationId="{98870B3C-AD62-4A42-ABF4-7B51B8B2769D}"/>
          </ac:inkMkLst>
        </pc:inkChg>
        <pc:inkChg chg="add mod">
          <ac:chgData name="Kamui Kanna" userId="57c82f05eb04563c" providerId="LiveId" clId="{4A18D76C-89AC-407A-8283-D02AED149BBE}" dt="2021-03-08T02:21:59.643" v="9"/>
          <ac:inkMkLst>
            <pc:docMk/>
            <pc:sldMk cId="0" sldId="934"/>
            <ac:inkMk id="7" creationId="{9E12B9A8-72EA-46E7-9F2C-54ACD4AB40B0}"/>
          </ac:inkMkLst>
        </pc:inkChg>
        <pc:inkChg chg="add mod">
          <ac:chgData name="Kamui Kanna" userId="57c82f05eb04563c" providerId="LiveId" clId="{4A18D76C-89AC-407A-8283-D02AED149BBE}" dt="2021-03-08T02:21:59.643" v="9"/>
          <ac:inkMkLst>
            <pc:docMk/>
            <pc:sldMk cId="0" sldId="934"/>
            <ac:inkMk id="8" creationId="{B665C6EF-C27F-4C2F-A96A-38AB1585314D}"/>
          </ac:inkMkLst>
        </pc:inkChg>
        <pc:inkChg chg="add mod">
          <ac:chgData name="Kamui Kanna" userId="57c82f05eb04563c" providerId="LiveId" clId="{4A18D76C-89AC-407A-8283-D02AED149BBE}" dt="2021-03-08T02:21:59.643" v="9"/>
          <ac:inkMkLst>
            <pc:docMk/>
            <pc:sldMk cId="0" sldId="934"/>
            <ac:inkMk id="9" creationId="{60FDBE0F-11D2-434A-A049-14B8A1E5BA23}"/>
          </ac:inkMkLst>
        </pc:inkChg>
        <pc:inkChg chg="add mod">
          <ac:chgData name="Kamui Kanna" userId="57c82f05eb04563c" providerId="LiveId" clId="{4A18D76C-89AC-407A-8283-D02AED149BBE}" dt="2021-03-08T02:21:59.643" v="9"/>
          <ac:inkMkLst>
            <pc:docMk/>
            <pc:sldMk cId="0" sldId="934"/>
            <ac:inkMk id="10" creationId="{45CD7A95-D18C-4B4D-AAEB-BE118A40BBC3}"/>
          </ac:inkMkLst>
        </pc:inkChg>
        <pc:inkChg chg="add mod">
          <ac:chgData name="Kamui Kanna" userId="57c82f05eb04563c" providerId="LiveId" clId="{4A18D76C-89AC-407A-8283-D02AED149BBE}" dt="2021-03-08T02:21:59.643" v="9"/>
          <ac:inkMkLst>
            <pc:docMk/>
            <pc:sldMk cId="0" sldId="934"/>
            <ac:inkMk id="11" creationId="{84581F47-8224-4997-A72A-4C6441A04AA2}"/>
          </ac:inkMkLst>
        </pc:inkChg>
        <pc:inkChg chg="add mod">
          <ac:chgData name="Kamui Kanna" userId="57c82f05eb04563c" providerId="LiveId" clId="{4A18D76C-89AC-407A-8283-D02AED149BBE}" dt="2021-03-08T02:22:05.394" v="19"/>
          <ac:inkMkLst>
            <pc:docMk/>
            <pc:sldMk cId="0" sldId="934"/>
            <ac:inkMk id="13" creationId="{B9A61AE5-0F1C-4575-ACFE-94951AA57440}"/>
          </ac:inkMkLst>
        </pc:inkChg>
        <pc:inkChg chg="add mod">
          <ac:chgData name="Kamui Kanna" userId="57c82f05eb04563c" providerId="LiveId" clId="{4A18D76C-89AC-407A-8283-D02AED149BBE}" dt="2021-03-08T02:22:05.394" v="19"/>
          <ac:inkMkLst>
            <pc:docMk/>
            <pc:sldMk cId="0" sldId="934"/>
            <ac:inkMk id="14" creationId="{AEE1EC42-95F2-4034-808B-E026CCE6D5D6}"/>
          </ac:inkMkLst>
        </pc:inkChg>
        <pc:inkChg chg="add mod">
          <ac:chgData name="Kamui Kanna" userId="57c82f05eb04563c" providerId="LiveId" clId="{4A18D76C-89AC-407A-8283-D02AED149BBE}" dt="2021-03-08T02:22:05.394" v="19"/>
          <ac:inkMkLst>
            <pc:docMk/>
            <pc:sldMk cId="0" sldId="934"/>
            <ac:inkMk id="15" creationId="{930BBE40-8D36-4101-B770-D4C4A73F4149}"/>
          </ac:inkMkLst>
        </pc:inkChg>
        <pc:inkChg chg="add mod">
          <ac:chgData name="Kamui Kanna" userId="57c82f05eb04563c" providerId="LiveId" clId="{4A18D76C-89AC-407A-8283-D02AED149BBE}" dt="2021-03-08T02:22:05.394" v="19"/>
          <ac:inkMkLst>
            <pc:docMk/>
            <pc:sldMk cId="0" sldId="934"/>
            <ac:inkMk id="16" creationId="{FBAA3B69-5E01-4E9C-A7CF-2E7D97A6B048}"/>
          </ac:inkMkLst>
        </pc:inkChg>
        <pc:inkChg chg="add mod">
          <ac:chgData name="Kamui Kanna" userId="57c82f05eb04563c" providerId="LiveId" clId="{4A18D76C-89AC-407A-8283-D02AED149BBE}" dt="2021-03-08T02:22:05.394" v="19"/>
          <ac:inkMkLst>
            <pc:docMk/>
            <pc:sldMk cId="0" sldId="934"/>
            <ac:inkMk id="17" creationId="{3A05327D-0AA7-406A-B077-660FF7D1A498}"/>
          </ac:inkMkLst>
        </pc:inkChg>
        <pc:inkChg chg="add mod">
          <ac:chgData name="Kamui Kanna" userId="57c82f05eb04563c" providerId="LiveId" clId="{4A18D76C-89AC-407A-8283-D02AED149BBE}" dt="2021-03-08T02:22:05.394" v="19"/>
          <ac:inkMkLst>
            <pc:docMk/>
            <pc:sldMk cId="0" sldId="934"/>
            <ac:inkMk id="18" creationId="{D2C1591C-2ACB-4CDB-B526-9495C9116024}"/>
          </ac:inkMkLst>
        </pc:inkChg>
        <pc:inkChg chg="add mod">
          <ac:chgData name="Kamui Kanna" userId="57c82f05eb04563c" providerId="LiveId" clId="{4A18D76C-89AC-407A-8283-D02AED149BBE}" dt="2021-03-08T02:22:05.394" v="19"/>
          <ac:inkMkLst>
            <pc:docMk/>
            <pc:sldMk cId="0" sldId="934"/>
            <ac:inkMk id="19" creationId="{C837AFCF-4643-4B85-96B4-852A6F9815E0}"/>
          </ac:inkMkLst>
        </pc:inkChg>
        <pc:inkChg chg="add mod">
          <ac:chgData name="Kamui Kanna" userId="57c82f05eb04563c" providerId="LiveId" clId="{4A18D76C-89AC-407A-8283-D02AED149BBE}" dt="2021-03-08T02:22:05.394" v="19"/>
          <ac:inkMkLst>
            <pc:docMk/>
            <pc:sldMk cId="0" sldId="934"/>
            <ac:inkMk id="20" creationId="{C9F39B61-A4A6-4A49-A946-873836EE9F96}"/>
          </ac:inkMkLst>
        </pc:inkChg>
        <pc:inkChg chg="add mod">
          <ac:chgData name="Kamui Kanna" userId="57c82f05eb04563c" providerId="LiveId" clId="{4A18D76C-89AC-407A-8283-D02AED149BBE}" dt="2021-03-08T02:22:05.394" v="19"/>
          <ac:inkMkLst>
            <pc:docMk/>
            <pc:sldMk cId="0" sldId="934"/>
            <ac:inkMk id="21" creationId="{EFC3B0FD-29D2-437B-ADF7-D56E5B2A51EE}"/>
          </ac:inkMkLst>
        </pc:inkChg>
      </pc:sldChg>
      <pc:sldChg chg="addSp delSp modSp mod">
        <pc:chgData name="Kamui Kanna" userId="57c82f05eb04563c" providerId="LiveId" clId="{4A18D76C-89AC-407A-8283-D02AED149BBE}" dt="2021-03-08T02:36:27.815" v="73"/>
        <pc:sldMkLst>
          <pc:docMk/>
          <pc:sldMk cId="0" sldId="938"/>
        </pc:sldMkLst>
        <pc:grpChg chg="add del mod">
          <ac:chgData name="Kamui Kanna" userId="57c82f05eb04563c" providerId="LiveId" clId="{4A18D76C-89AC-407A-8283-D02AED149BBE}" dt="2021-03-08T02:36:27.815" v="73"/>
          <ac:grpSpMkLst>
            <pc:docMk/>
            <pc:sldMk cId="0" sldId="938"/>
            <ac:grpSpMk id="10" creationId="{F1061672-27ED-49FC-B5BF-BE1F4083C07E}"/>
          </ac:grpSpMkLst>
        </pc:grpChg>
        <pc:inkChg chg="add del">
          <ac:chgData name="Kamui Kanna" userId="57c82f05eb04563c" providerId="LiveId" clId="{4A18D76C-89AC-407A-8283-D02AED149BBE}" dt="2021-03-08T02:30:43.297" v="57"/>
          <ac:inkMkLst>
            <pc:docMk/>
            <pc:sldMk cId="0" sldId="938"/>
            <ac:inkMk id="2" creationId="{3CE9621F-2220-4DB5-9776-88B613EF5D23}"/>
          </ac:inkMkLst>
        </pc:inkChg>
        <pc:inkChg chg="add del mod">
          <ac:chgData name="Kamui Kanna" userId="57c82f05eb04563c" providerId="LiveId" clId="{4A18D76C-89AC-407A-8283-D02AED149BBE}" dt="2021-03-08T02:36:27.815" v="73"/>
          <ac:inkMkLst>
            <pc:docMk/>
            <pc:sldMk cId="0" sldId="938"/>
            <ac:inkMk id="3" creationId="{D0C40D7E-2508-4299-B5B4-429351D4B0CC}"/>
          </ac:inkMkLst>
        </pc:inkChg>
        <pc:inkChg chg="add del mod">
          <ac:chgData name="Kamui Kanna" userId="57c82f05eb04563c" providerId="LiveId" clId="{4A18D76C-89AC-407A-8283-D02AED149BBE}" dt="2021-03-08T02:36:27.815" v="73"/>
          <ac:inkMkLst>
            <pc:docMk/>
            <pc:sldMk cId="0" sldId="938"/>
            <ac:inkMk id="4" creationId="{83075D9A-8714-498F-B890-E6A38B49C6E2}"/>
          </ac:inkMkLst>
        </pc:inkChg>
        <pc:inkChg chg="add del mod">
          <ac:chgData name="Kamui Kanna" userId="57c82f05eb04563c" providerId="LiveId" clId="{4A18D76C-89AC-407A-8283-D02AED149BBE}" dt="2021-03-08T02:36:27.815" v="73"/>
          <ac:inkMkLst>
            <pc:docMk/>
            <pc:sldMk cId="0" sldId="938"/>
            <ac:inkMk id="7" creationId="{213D3693-54BE-47BB-AED7-7F8F12A2081D}"/>
          </ac:inkMkLst>
        </pc:inkChg>
        <pc:inkChg chg="add del mod">
          <ac:chgData name="Kamui Kanna" userId="57c82f05eb04563c" providerId="LiveId" clId="{4A18D76C-89AC-407A-8283-D02AED149BBE}" dt="2021-03-08T02:36:27.815" v="73"/>
          <ac:inkMkLst>
            <pc:docMk/>
            <pc:sldMk cId="0" sldId="938"/>
            <ac:inkMk id="8" creationId="{6EF7274E-52C5-4578-BAA2-C9C8B76D63BE}"/>
          </ac:inkMkLst>
        </pc:inkChg>
        <pc:inkChg chg="add del mod">
          <ac:chgData name="Kamui Kanna" userId="57c82f05eb04563c" providerId="LiveId" clId="{4A18D76C-89AC-407A-8283-D02AED149BBE}" dt="2021-03-08T02:36:27.815" v="73"/>
          <ac:inkMkLst>
            <pc:docMk/>
            <pc:sldMk cId="0" sldId="938"/>
            <ac:inkMk id="9" creationId="{245F9BF0-D054-4C7F-B5BA-255382C77F17}"/>
          </ac:inkMkLst>
        </pc:inkChg>
      </pc:sldChg>
      <pc:sldChg chg="modSp mod">
        <pc:chgData name="Kamui Kanna" userId="57c82f05eb04563c" providerId="LiveId" clId="{4A18D76C-89AC-407A-8283-D02AED149BBE}" dt="2021-03-08T02:36:26.686" v="72" actId="20577"/>
        <pc:sldMkLst>
          <pc:docMk/>
          <pc:sldMk cId="0" sldId="941"/>
        </pc:sldMkLst>
        <pc:spChg chg="mod">
          <ac:chgData name="Kamui Kanna" userId="57c82f05eb04563c" providerId="LiveId" clId="{4A18D76C-89AC-407A-8283-D02AED149BBE}" dt="2021-03-08T02:36:26.686" v="72" actId="20577"/>
          <ac:spMkLst>
            <pc:docMk/>
            <pc:sldMk cId="0" sldId="941"/>
            <ac:spMk id="1357828" creationId="{00000000-0000-0000-0000-000000000000}"/>
          </ac:spMkLst>
        </pc:spChg>
      </pc:sldChg>
      <pc:sldChg chg="addSp modSp mod">
        <pc:chgData name="Kamui Kanna" userId="57c82f05eb04563c" providerId="LiveId" clId="{4A18D76C-89AC-407A-8283-D02AED149BBE}" dt="2021-03-10T02:21:43.578" v="333" actId="9405"/>
        <pc:sldMkLst>
          <pc:docMk/>
          <pc:sldMk cId="0" sldId="956"/>
        </pc:sldMkLst>
        <pc:grpChg chg="mod">
          <ac:chgData name="Kamui Kanna" userId="57c82f05eb04563c" providerId="LiveId" clId="{4A18D76C-89AC-407A-8283-D02AED149BBE}" dt="2021-03-10T02:21:10.060" v="332"/>
          <ac:grpSpMkLst>
            <pc:docMk/>
            <pc:sldMk cId="0" sldId="956"/>
            <ac:grpSpMk id="10" creationId="{85ADC446-59E6-4A28-9AC8-2395B026EF05}"/>
          </ac:grpSpMkLst>
        </pc:grpChg>
        <pc:inkChg chg="add">
          <ac:chgData name="Kamui Kanna" userId="57c82f05eb04563c" providerId="LiveId" clId="{4A18D76C-89AC-407A-8283-D02AED149BBE}" dt="2021-03-10T02:21:06.603" v="326" actId="9405"/>
          <ac:inkMkLst>
            <pc:docMk/>
            <pc:sldMk cId="0" sldId="956"/>
            <ac:inkMk id="2" creationId="{86CE0DAF-FB3B-4FFC-A6F4-4D9F561761A6}"/>
          </ac:inkMkLst>
        </pc:inkChg>
        <pc:inkChg chg="add mod">
          <ac:chgData name="Kamui Kanna" userId="57c82f05eb04563c" providerId="LiveId" clId="{4A18D76C-89AC-407A-8283-D02AED149BBE}" dt="2021-03-10T02:21:10.060" v="332"/>
          <ac:inkMkLst>
            <pc:docMk/>
            <pc:sldMk cId="0" sldId="956"/>
            <ac:inkMk id="3" creationId="{18732CDE-17F8-416F-929E-62732F72C648}"/>
          </ac:inkMkLst>
        </pc:inkChg>
        <pc:inkChg chg="add mod">
          <ac:chgData name="Kamui Kanna" userId="57c82f05eb04563c" providerId="LiveId" clId="{4A18D76C-89AC-407A-8283-D02AED149BBE}" dt="2021-03-10T02:21:10.060" v="332"/>
          <ac:inkMkLst>
            <pc:docMk/>
            <pc:sldMk cId="0" sldId="956"/>
            <ac:inkMk id="4" creationId="{9605F499-4B95-4FB8-AC73-0ADFDE4FA769}"/>
          </ac:inkMkLst>
        </pc:inkChg>
        <pc:inkChg chg="add mod">
          <ac:chgData name="Kamui Kanna" userId="57c82f05eb04563c" providerId="LiveId" clId="{4A18D76C-89AC-407A-8283-D02AED149BBE}" dt="2021-03-10T02:21:10.060" v="332"/>
          <ac:inkMkLst>
            <pc:docMk/>
            <pc:sldMk cId="0" sldId="956"/>
            <ac:inkMk id="7" creationId="{8F49E3F9-ABC9-41CB-88AF-0BF7220A2FE4}"/>
          </ac:inkMkLst>
        </pc:inkChg>
        <pc:inkChg chg="add mod">
          <ac:chgData name="Kamui Kanna" userId="57c82f05eb04563c" providerId="LiveId" clId="{4A18D76C-89AC-407A-8283-D02AED149BBE}" dt="2021-03-10T02:21:10.060" v="332"/>
          <ac:inkMkLst>
            <pc:docMk/>
            <pc:sldMk cId="0" sldId="956"/>
            <ac:inkMk id="8" creationId="{44DCB631-BA28-47CA-94EF-4880BBCB3D5C}"/>
          </ac:inkMkLst>
        </pc:inkChg>
        <pc:inkChg chg="add mod">
          <ac:chgData name="Kamui Kanna" userId="57c82f05eb04563c" providerId="LiveId" clId="{4A18D76C-89AC-407A-8283-D02AED149BBE}" dt="2021-03-10T02:21:10.060" v="332"/>
          <ac:inkMkLst>
            <pc:docMk/>
            <pc:sldMk cId="0" sldId="956"/>
            <ac:inkMk id="9" creationId="{654D2915-1AF5-4981-8B0C-A83400E0A17B}"/>
          </ac:inkMkLst>
        </pc:inkChg>
        <pc:inkChg chg="add">
          <ac:chgData name="Kamui Kanna" userId="57c82f05eb04563c" providerId="LiveId" clId="{4A18D76C-89AC-407A-8283-D02AED149BBE}" dt="2021-03-10T02:21:43.578" v="333" actId="9405"/>
          <ac:inkMkLst>
            <pc:docMk/>
            <pc:sldMk cId="0" sldId="956"/>
            <ac:inkMk id="11" creationId="{8E54DA43-DA12-4197-9B14-479BB900B294}"/>
          </ac:inkMkLst>
        </pc:inkChg>
      </pc:sldChg>
      <pc:sldChg chg="addSp mod">
        <pc:chgData name="Kamui Kanna" userId="57c82f05eb04563c" providerId="LiveId" clId="{4A18D76C-89AC-407A-8283-D02AED149BBE}" dt="2021-03-10T02:31:58.173" v="364" actId="9405"/>
        <pc:sldMkLst>
          <pc:docMk/>
          <pc:sldMk cId="0" sldId="957"/>
        </pc:sldMkLst>
        <pc:inkChg chg="add">
          <ac:chgData name="Kamui Kanna" userId="57c82f05eb04563c" providerId="LiveId" clId="{4A18D76C-89AC-407A-8283-D02AED149BBE}" dt="2021-03-10T02:31:58.173" v="364" actId="9405"/>
          <ac:inkMkLst>
            <pc:docMk/>
            <pc:sldMk cId="0" sldId="957"/>
            <ac:inkMk id="2" creationId="{939D0128-5ED9-4B54-898D-AC7590CB25F2}"/>
          </ac:inkMkLst>
        </pc:inkChg>
      </pc:sldChg>
      <pc:sldChg chg="addSp delSp modSp mod">
        <pc:chgData name="Kamui Kanna" userId="57c82f05eb04563c" providerId="LiveId" clId="{4A18D76C-89AC-407A-8283-D02AED149BBE}" dt="2021-03-17T03:07:40.450" v="466" actId="1036"/>
        <pc:sldMkLst>
          <pc:docMk/>
          <pc:sldMk cId="0" sldId="971"/>
        </pc:sldMkLst>
        <pc:spChg chg="mod">
          <ac:chgData name="Kamui Kanna" userId="57c82f05eb04563c" providerId="LiveId" clId="{4A18D76C-89AC-407A-8283-D02AED149BBE}" dt="2021-03-17T03:07:40.450" v="466" actId="1036"/>
          <ac:spMkLst>
            <pc:docMk/>
            <pc:sldMk cId="0" sldId="971"/>
            <ac:spMk id="1462276" creationId="{00000000-0000-0000-0000-000000000000}"/>
          </ac:spMkLst>
        </pc:spChg>
        <pc:grpChg chg="mod">
          <ac:chgData name="Kamui Kanna" userId="57c82f05eb04563c" providerId="LiveId" clId="{4A18D76C-89AC-407A-8283-D02AED149BBE}" dt="2021-03-17T02:45:59.199" v="461"/>
          <ac:grpSpMkLst>
            <pc:docMk/>
            <pc:sldMk cId="0" sldId="971"/>
            <ac:grpSpMk id="12" creationId="{ACA23A51-BC38-4A96-8A12-462F5E4A891C}"/>
          </ac:grpSpMkLst>
        </pc:grpChg>
        <pc:grpChg chg="del mod">
          <ac:chgData name="Kamui Kanna" userId="57c82f05eb04563c" providerId="LiveId" clId="{4A18D76C-89AC-407A-8283-D02AED149BBE}" dt="2021-03-17T02:46:04.682" v="464"/>
          <ac:grpSpMkLst>
            <pc:docMk/>
            <pc:sldMk cId="0" sldId="971"/>
            <ac:grpSpMk id="14" creationId="{254D2E4B-43A4-4EC8-A02D-A055C00A35FF}"/>
          </ac:grpSpMkLst>
        </pc:grpChg>
        <pc:inkChg chg="add">
          <ac:chgData name="Kamui Kanna" userId="57c82f05eb04563c" providerId="LiveId" clId="{4A18D76C-89AC-407A-8283-D02AED149BBE}" dt="2021-03-17T02:45:37.515" v="452" actId="9405"/>
          <ac:inkMkLst>
            <pc:docMk/>
            <pc:sldMk cId="0" sldId="971"/>
            <ac:inkMk id="2" creationId="{25AB95A1-F635-426D-BAA2-62088CC216C7}"/>
          </ac:inkMkLst>
        </pc:inkChg>
        <pc:inkChg chg="add">
          <ac:chgData name="Kamui Kanna" userId="57c82f05eb04563c" providerId="LiveId" clId="{4A18D76C-89AC-407A-8283-D02AED149BBE}" dt="2021-03-17T02:45:38.236" v="453" actId="9405"/>
          <ac:inkMkLst>
            <pc:docMk/>
            <pc:sldMk cId="0" sldId="971"/>
            <ac:inkMk id="3" creationId="{119F4DE7-7C4A-483C-A1F4-B0F8E0288F6B}"/>
          </ac:inkMkLst>
        </pc:inkChg>
        <pc:inkChg chg="add">
          <ac:chgData name="Kamui Kanna" userId="57c82f05eb04563c" providerId="LiveId" clId="{4A18D76C-89AC-407A-8283-D02AED149BBE}" dt="2021-03-17T02:45:39.151" v="454" actId="9405"/>
          <ac:inkMkLst>
            <pc:docMk/>
            <pc:sldMk cId="0" sldId="971"/>
            <ac:inkMk id="4" creationId="{A253E7BD-9CEC-4D8A-9312-6D0F7238CECE}"/>
          </ac:inkMkLst>
        </pc:inkChg>
        <pc:inkChg chg="add">
          <ac:chgData name="Kamui Kanna" userId="57c82f05eb04563c" providerId="LiveId" clId="{4A18D76C-89AC-407A-8283-D02AED149BBE}" dt="2021-03-17T02:45:39.831" v="455" actId="9405"/>
          <ac:inkMkLst>
            <pc:docMk/>
            <pc:sldMk cId="0" sldId="971"/>
            <ac:inkMk id="5" creationId="{7F78DDB4-0670-4495-9CC5-C0B97FC82255}"/>
          </ac:inkMkLst>
        </pc:inkChg>
        <pc:inkChg chg="add">
          <ac:chgData name="Kamui Kanna" userId="57c82f05eb04563c" providerId="LiveId" clId="{4A18D76C-89AC-407A-8283-D02AED149BBE}" dt="2021-03-17T02:45:40.536" v="456" actId="9405"/>
          <ac:inkMkLst>
            <pc:docMk/>
            <pc:sldMk cId="0" sldId="971"/>
            <ac:inkMk id="7" creationId="{FA0D32E0-B00E-46E6-AAE6-CDDF2E8307BB}"/>
          </ac:inkMkLst>
        </pc:inkChg>
        <pc:inkChg chg="add">
          <ac:chgData name="Kamui Kanna" userId="57c82f05eb04563c" providerId="LiveId" clId="{4A18D76C-89AC-407A-8283-D02AED149BBE}" dt="2021-03-17T02:45:40.892" v="457" actId="9405"/>
          <ac:inkMkLst>
            <pc:docMk/>
            <pc:sldMk cId="0" sldId="971"/>
            <ac:inkMk id="8" creationId="{0EA33B06-AF80-43B5-8E96-0E9416159606}"/>
          </ac:inkMkLst>
        </pc:inkChg>
        <pc:inkChg chg="add mod">
          <ac:chgData name="Kamui Kanna" userId="57c82f05eb04563c" providerId="LiveId" clId="{4A18D76C-89AC-407A-8283-D02AED149BBE}" dt="2021-03-17T02:45:59.199" v="461"/>
          <ac:inkMkLst>
            <pc:docMk/>
            <pc:sldMk cId="0" sldId="971"/>
            <ac:inkMk id="9" creationId="{E0C79969-B7DB-4D55-9851-73EAAD986FE5}"/>
          </ac:inkMkLst>
        </pc:inkChg>
        <pc:inkChg chg="add mod">
          <ac:chgData name="Kamui Kanna" userId="57c82f05eb04563c" providerId="LiveId" clId="{4A18D76C-89AC-407A-8283-D02AED149BBE}" dt="2021-03-17T02:45:59.199" v="461"/>
          <ac:inkMkLst>
            <pc:docMk/>
            <pc:sldMk cId="0" sldId="971"/>
            <ac:inkMk id="10" creationId="{9572AEDA-28EF-469F-84D8-E31743FAD0D3}"/>
          </ac:inkMkLst>
        </pc:inkChg>
        <pc:inkChg chg="add del mod">
          <ac:chgData name="Kamui Kanna" userId="57c82f05eb04563c" providerId="LiveId" clId="{4A18D76C-89AC-407A-8283-D02AED149BBE}" dt="2021-03-17T02:46:04.683" v="465"/>
          <ac:inkMkLst>
            <pc:docMk/>
            <pc:sldMk cId="0" sldId="971"/>
            <ac:inkMk id="11" creationId="{1CF26576-50E6-4F67-ACBA-8794110FF747}"/>
          </ac:inkMkLst>
        </pc:inkChg>
        <pc:inkChg chg="add del mod">
          <ac:chgData name="Kamui Kanna" userId="57c82f05eb04563c" providerId="LiveId" clId="{4A18D76C-89AC-407A-8283-D02AED149BBE}" dt="2021-03-17T02:46:04.682" v="464"/>
          <ac:inkMkLst>
            <pc:docMk/>
            <pc:sldMk cId="0" sldId="971"/>
            <ac:inkMk id="13" creationId="{6B384BEE-C058-42D6-BEEE-5D02BFE30F75}"/>
          </ac:inkMkLst>
        </pc:inkChg>
      </pc:sldChg>
      <pc:sldChg chg="modSp mod">
        <pc:chgData name="Kamui Kanna" userId="57c82f05eb04563c" providerId="LiveId" clId="{4A18D76C-89AC-407A-8283-D02AED149BBE}" dt="2021-03-18T13:11:32.479" v="510" actId="20577"/>
        <pc:sldMkLst>
          <pc:docMk/>
          <pc:sldMk cId="0" sldId="982"/>
        </pc:sldMkLst>
        <pc:spChg chg="mod">
          <ac:chgData name="Kamui Kanna" userId="57c82f05eb04563c" providerId="LiveId" clId="{4A18D76C-89AC-407A-8283-D02AED149BBE}" dt="2021-03-18T13:11:32.479" v="510" actId="20577"/>
          <ac:spMkLst>
            <pc:docMk/>
            <pc:sldMk cId="0" sldId="982"/>
            <ac:spMk id="1498116" creationId="{00000000-0000-0000-0000-000000000000}"/>
          </ac:spMkLst>
        </pc:spChg>
      </pc:sldChg>
      <pc:sldChg chg="modSp mod">
        <pc:chgData name="Kamui Kanna" userId="57c82f05eb04563c" providerId="LiveId" clId="{4A18D76C-89AC-407A-8283-D02AED149BBE}" dt="2021-03-18T13:15:18.598" v="592" actId="404"/>
        <pc:sldMkLst>
          <pc:docMk/>
          <pc:sldMk cId="0" sldId="983"/>
        </pc:sldMkLst>
        <pc:spChg chg="mod">
          <ac:chgData name="Kamui Kanna" userId="57c82f05eb04563c" providerId="LiveId" clId="{4A18D76C-89AC-407A-8283-D02AED149BBE}" dt="2021-03-18T13:15:18.598" v="592" actId="404"/>
          <ac:spMkLst>
            <pc:docMk/>
            <pc:sldMk cId="0" sldId="983"/>
            <ac:spMk id="1500164" creationId="{00000000-0000-0000-0000-000000000000}"/>
          </ac:spMkLst>
        </pc:spChg>
      </pc:sldChg>
      <pc:sldChg chg="addSp delSp modSp mod">
        <pc:chgData name="Kamui Kanna" userId="57c82f05eb04563c" providerId="LiveId" clId="{4A18D76C-89AC-407A-8283-D02AED149BBE}" dt="2021-03-10T02:30:17.026" v="363"/>
        <pc:sldMkLst>
          <pc:docMk/>
          <pc:sldMk cId="0" sldId="1018"/>
        </pc:sldMkLst>
        <pc:grpChg chg="del mod">
          <ac:chgData name="Kamui Kanna" userId="57c82f05eb04563c" providerId="LiveId" clId="{4A18D76C-89AC-407A-8283-D02AED149BBE}" dt="2021-03-10T02:29:38.470" v="340"/>
          <ac:grpSpMkLst>
            <pc:docMk/>
            <pc:sldMk cId="0" sldId="1018"/>
            <ac:grpSpMk id="6" creationId="{8C6A44D5-4158-4D09-843D-C7C8C15091E0}"/>
          </ac:grpSpMkLst>
        </pc:grpChg>
        <pc:grpChg chg="del mod">
          <ac:chgData name="Kamui Kanna" userId="57c82f05eb04563c" providerId="LiveId" clId="{4A18D76C-89AC-407A-8283-D02AED149BBE}" dt="2021-03-10T02:30:11.366" v="353"/>
          <ac:grpSpMkLst>
            <pc:docMk/>
            <pc:sldMk cId="0" sldId="1018"/>
            <ac:grpSpMk id="14" creationId="{0E1553C9-732E-4EF4-9AE2-56DEE28CE6FE}"/>
          </ac:grpSpMkLst>
        </pc:grpChg>
        <pc:grpChg chg="del mod">
          <ac:chgData name="Kamui Kanna" userId="57c82f05eb04563c" providerId="LiveId" clId="{4A18D76C-89AC-407A-8283-D02AED149BBE}" dt="2021-03-10T02:30:17.026" v="362"/>
          <ac:grpSpMkLst>
            <pc:docMk/>
            <pc:sldMk cId="0" sldId="1018"/>
            <ac:grpSpMk id="20" creationId="{C915354C-4058-4696-8D68-A867521E950E}"/>
          </ac:grpSpMkLst>
        </pc:grpChg>
        <pc:inkChg chg="add del mod">
          <ac:chgData name="Kamui Kanna" userId="57c82f05eb04563c" providerId="LiveId" clId="{4A18D76C-89AC-407A-8283-D02AED149BBE}" dt="2021-03-10T02:29:38.470" v="340"/>
          <ac:inkMkLst>
            <pc:docMk/>
            <pc:sldMk cId="0" sldId="1018"/>
            <ac:inkMk id="3" creationId="{904046A3-8A4C-4AAD-9697-400895F24477}"/>
          </ac:inkMkLst>
        </pc:inkChg>
        <pc:inkChg chg="add del mod">
          <ac:chgData name="Kamui Kanna" userId="57c82f05eb04563c" providerId="LiveId" clId="{4A18D76C-89AC-407A-8283-D02AED149BBE}" dt="2021-03-10T02:29:38.471" v="341"/>
          <ac:inkMkLst>
            <pc:docMk/>
            <pc:sldMk cId="0" sldId="1018"/>
            <ac:inkMk id="4" creationId="{052450AD-C4CB-4C36-B7C3-C34ED5109330}"/>
          </ac:inkMkLst>
        </pc:inkChg>
        <pc:inkChg chg="add del mod">
          <ac:chgData name="Kamui Kanna" userId="57c82f05eb04563c" providerId="LiveId" clId="{4A18D76C-89AC-407A-8283-D02AED149BBE}" dt="2021-03-10T02:29:38.470" v="339"/>
          <ac:inkMkLst>
            <pc:docMk/>
            <pc:sldMk cId="0" sldId="1018"/>
            <ac:inkMk id="5" creationId="{0A9DB8E6-CB62-4DE1-AE03-FA24A77E4075}"/>
          </ac:inkMkLst>
        </pc:inkChg>
        <pc:inkChg chg="add del mod">
          <ac:chgData name="Kamui Kanna" userId="57c82f05eb04563c" providerId="LiveId" clId="{4A18D76C-89AC-407A-8283-D02AED149BBE}" dt="2021-03-10T02:30:17.026" v="357"/>
          <ac:inkMkLst>
            <pc:docMk/>
            <pc:sldMk cId="0" sldId="1018"/>
            <ac:inkMk id="7" creationId="{487DEEE8-FC2D-47FA-AD3E-11853F169FBE}"/>
          </ac:inkMkLst>
        </pc:inkChg>
        <pc:inkChg chg="add del mod">
          <ac:chgData name="Kamui Kanna" userId="57c82f05eb04563c" providerId="LiveId" clId="{4A18D76C-89AC-407A-8283-D02AED149BBE}" dt="2021-03-10T02:30:17.026" v="362"/>
          <ac:inkMkLst>
            <pc:docMk/>
            <pc:sldMk cId="0" sldId="1018"/>
            <ac:inkMk id="10" creationId="{09436FC2-B406-4480-8BB4-C7E73573AAC5}"/>
          </ac:inkMkLst>
        </pc:inkChg>
        <pc:inkChg chg="add del mod">
          <ac:chgData name="Kamui Kanna" userId="57c82f05eb04563c" providerId="LiveId" clId="{4A18D76C-89AC-407A-8283-D02AED149BBE}" dt="2021-03-10T02:30:17.026" v="360"/>
          <ac:inkMkLst>
            <pc:docMk/>
            <pc:sldMk cId="0" sldId="1018"/>
            <ac:inkMk id="11" creationId="{6179D770-0A06-40C8-9ED4-FC75AD40510B}"/>
          </ac:inkMkLst>
        </pc:inkChg>
        <pc:inkChg chg="add del mod">
          <ac:chgData name="Kamui Kanna" userId="57c82f05eb04563c" providerId="LiveId" clId="{4A18D76C-89AC-407A-8283-D02AED149BBE}" dt="2021-03-10T02:30:17.026" v="363"/>
          <ac:inkMkLst>
            <pc:docMk/>
            <pc:sldMk cId="0" sldId="1018"/>
            <ac:inkMk id="12" creationId="{236D289D-C657-4D61-90C0-84527B1CAE31}"/>
          </ac:inkMkLst>
        </pc:inkChg>
        <pc:inkChg chg="add del mod">
          <ac:chgData name="Kamui Kanna" userId="57c82f05eb04563c" providerId="LiveId" clId="{4A18D76C-89AC-407A-8283-D02AED149BBE}" dt="2021-03-10T02:30:17.026" v="359"/>
          <ac:inkMkLst>
            <pc:docMk/>
            <pc:sldMk cId="0" sldId="1018"/>
            <ac:inkMk id="13" creationId="{87BDE961-A372-43C7-B068-FD0B6844AEC0}"/>
          </ac:inkMkLst>
        </pc:inkChg>
        <pc:inkChg chg="add del mod">
          <ac:chgData name="Kamui Kanna" userId="57c82f05eb04563c" providerId="LiveId" clId="{4A18D76C-89AC-407A-8283-D02AED149BBE}" dt="2021-03-10T02:30:17.026" v="354"/>
          <ac:inkMkLst>
            <pc:docMk/>
            <pc:sldMk cId="0" sldId="1018"/>
            <ac:inkMk id="15" creationId="{FE4A2F24-7E3D-4C91-B4D1-999A93316105}"/>
          </ac:inkMkLst>
        </pc:inkChg>
        <pc:inkChg chg="add del mod">
          <ac:chgData name="Kamui Kanna" userId="57c82f05eb04563c" providerId="LiveId" clId="{4A18D76C-89AC-407A-8283-D02AED149BBE}" dt="2021-03-10T02:30:17.026" v="358"/>
          <ac:inkMkLst>
            <pc:docMk/>
            <pc:sldMk cId="0" sldId="1018"/>
            <ac:inkMk id="16" creationId="{A4D3B1F2-5D7E-4E9B-A3AF-83C67F230EEC}"/>
          </ac:inkMkLst>
        </pc:inkChg>
        <pc:inkChg chg="add del mod">
          <ac:chgData name="Kamui Kanna" userId="57c82f05eb04563c" providerId="LiveId" clId="{4A18D76C-89AC-407A-8283-D02AED149BBE}" dt="2021-03-10T02:30:17.026" v="356"/>
          <ac:inkMkLst>
            <pc:docMk/>
            <pc:sldMk cId="0" sldId="1018"/>
            <ac:inkMk id="17" creationId="{59D19BE2-DF73-4E67-8DE5-E721B8DDCAAC}"/>
          </ac:inkMkLst>
        </pc:inkChg>
        <pc:inkChg chg="add del mod">
          <ac:chgData name="Kamui Kanna" userId="57c82f05eb04563c" providerId="LiveId" clId="{4A18D76C-89AC-407A-8283-D02AED149BBE}" dt="2021-03-10T02:30:17.026" v="355"/>
          <ac:inkMkLst>
            <pc:docMk/>
            <pc:sldMk cId="0" sldId="1018"/>
            <ac:inkMk id="18" creationId="{99FECD53-B3CF-4429-BEA3-A097704032F7}"/>
          </ac:inkMkLst>
        </pc:inkChg>
        <pc:inkChg chg="add del mod">
          <ac:chgData name="Kamui Kanna" userId="57c82f05eb04563c" providerId="LiveId" clId="{4A18D76C-89AC-407A-8283-D02AED149BBE}" dt="2021-03-10T02:30:17.026" v="361"/>
          <ac:inkMkLst>
            <pc:docMk/>
            <pc:sldMk cId="0" sldId="1018"/>
            <ac:inkMk id="19" creationId="{4F3A7AD6-28A0-46D5-A729-EF08A6509C49}"/>
          </ac:inkMkLst>
        </pc:inkChg>
      </pc:sldChg>
      <pc:sldChg chg="addSp delSp mod">
        <pc:chgData name="Kamui Kanna" userId="57c82f05eb04563c" providerId="LiveId" clId="{4A18D76C-89AC-407A-8283-D02AED149BBE}" dt="2021-03-17T02:45:04.002" v="451"/>
        <pc:sldMkLst>
          <pc:docMk/>
          <pc:sldMk cId="0" sldId="1023"/>
        </pc:sldMkLst>
        <pc:inkChg chg="add">
          <ac:chgData name="Kamui Kanna" userId="57c82f05eb04563c" providerId="LiveId" clId="{4A18D76C-89AC-407A-8283-D02AED149BBE}" dt="2021-03-17T02:44:59.140" v="449" actId="9405"/>
          <ac:inkMkLst>
            <pc:docMk/>
            <pc:sldMk cId="0" sldId="1023"/>
            <ac:inkMk id="2" creationId="{DAD6CE26-65F4-4296-8A22-98964CBD9A0D}"/>
          </ac:inkMkLst>
        </pc:inkChg>
        <pc:inkChg chg="add del">
          <ac:chgData name="Kamui Kanna" userId="57c82f05eb04563c" providerId="LiveId" clId="{4A18D76C-89AC-407A-8283-D02AED149BBE}" dt="2021-03-17T02:45:04.002" v="451"/>
          <ac:inkMkLst>
            <pc:docMk/>
            <pc:sldMk cId="0" sldId="1023"/>
            <ac:inkMk id="3" creationId="{BCBD117F-93CC-412B-90CE-6EAA1EFD43A0}"/>
          </ac:inkMkLst>
        </pc:inkChg>
      </pc:sldChg>
      <pc:sldChg chg="addSp delSp modSp mod">
        <pc:chgData name="Kamui Kanna" userId="57c82f05eb04563c" providerId="LiveId" clId="{4A18D76C-89AC-407A-8283-D02AED149BBE}" dt="2021-03-10T02:51:04.256" v="448"/>
        <pc:sldMkLst>
          <pc:docMk/>
          <pc:sldMk cId="1851188357" sldId="1026"/>
        </pc:sldMkLst>
        <pc:grpChg chg="del mod">
          <ac:chgData name="Kamui Kanna" userId="57c82f05eb04563c" providerId="LiveId" clId="{4A18D76C-89AC-407A-8283-D02AED149BBE}" dt="2021-03-10T02:51:04.256" v="448"/>
          <ac:grpSpMkLst>
            <pc:docMk/>
            <pc:sldMk cId="1851188357" sldId="1026"/>
            <ac:grpSpMk id="10" creationId="{0D571BC0-0201-4423-80B4-5A8259EA4637}"/>
          </ac:grpSpMkLst>
        </pc:grpChg>
        <pc:inkChg chg="add del mod">
          <ac:chgData name="Kamui Kanna" userId="57c82f05eb04563c" providerId="LiveId" clId="{4A18D76C-89AC-407A-8283-D02AED149BBE}" dt="2021-03-10T02:51:04.247" v="444"/>
          <ac:inkMkLst>
            <pc:docMk/>
            <pc:sldMk cId="1851188357" sldId="1026"/>
            <ac:inkMk id="2" creationId="{6ED52E2E-177C-4025-858F-F32108BA55A4}"/>
          </ac:inkMkLst>
        </pc:inkChg>
        <pc:inkChg chg="add del mod">
          <ac:chgData name="Kamui Kanna" userId="57c82f05eb04563c" providerId="LiveId" clId="{4A18D76C-89AC-407A-8283-D02AED149BBE}" dt="2021-03-10T02:51:04.247" v="445"/>
          <ac:inkMkLst>
            <pc:docMk/>
            <pc:sldMk cId="1851188357" sldId="1026"/>
            <ac:inkMk id="5" creationId="{38B8CD72-82A1-40FD-B4D6-9E32F8CF6DAB}"/>
          </ac:inkMkLst>
        </pc:inkChg>
        <pc:inkChg chg="add del mod">
          <ac:chgData name="Kamui Kanna" userId="57c82f05eb04563c" providerId="LiveId" clId="{4A18D76C-89AC-407A-8283-D02AED149BBE}" dt="2021-03-10T02:51:04.254" v="446"/>
          <ac:inkMkLst>
            <pc:docMk/>
            <pc:sldMk cId="1851188357" sldId="1026"/>
            <ac:inkMk id="6" creationId="{31CBAB04-E6AA-49A4-B528-E0F6F64403AF}"/>
          </ac:inkMkLst>
        </pc:inkChg>
        <pc:inkChg chg="add del mod">
          <ac:chgData name="Kamui Kanna" userId="57c82f05eb04563c" providerId="LiveId" clId="{4A18D76C-89AC-407A-8283-D02AED149BBE}" dt="2021-03-10T02:51:04.256" v="448"/>
          <ac:inkMkLst>
            <pc:docMk/>
            <pc:sldMk cId="1851188357" sldId="1026"/>
            <ac:inkMk id="7" creationId="{AE6379D8-C764-4330-88B8-3BC10D551626}"/>
          </ac:inkMkLst>
        </pc:inkChg>
        <pc:inkChg chg="add del mod">
          <ac:chgData name="Kamui Kanna" userId="57c82f05eb04563c" providerId="LiveId" clId="{4A18D76C-89AC-407A-8283-D02AED149BBE}" dt="2021-03-10T02:51:04.255" v="447"/>
          <ac:inkMkLst>
            <pc:docMk/>
            <pc:sldMk cId="1851188357" sldId="1026"/>
            <ac:inkMk id="8" creationId="{030F926C-DD7D-438A-AA99-B48936B0228F}"/>
          </ac:inkMkLst>
        </pc:inkChg>
        <pc:inkChg chg="add mod">
          <ac:chgData name="Kamui Kanna" userId="57c82f05eb04563c" providerId="LiveId" clId="{4A18D76C-89AC-407A-8283-D02AED149BBE}" dt="2021-03-10T02:51:04.256" v="448"/>
          <ac:inkMkLst>
            <pc:docMk/>
            <pc:sldMk cId="1851188357" sldId="1026"/>
            <ac:inkMk id="9" creationId="{D4ABBFA3-1A57-4D09-84C7-A2E876A068FF}"/>
          </ac:inkMkLst>
        </pc:inkChg>
      </pc:sldChg>
      <pc:sldChg chg="addSp delSp modSp new mod">
        <pc:chgData name="Kamui Kanna" userId="57c82f05eb04563c" providerId="LiveId" clId="{4A18D76C-89AC-407A-8283-D02AED149BBE}" dt="2021-03-08T02:54:39.191" v="234" actId="21"/>
        <pc:sldMkLst>
          <pc:docMk/>
          <pc:sldMk cId="2110969198" sldId="1037"/>
        </pc:sldMkLst>
        <pc:spChg chg="del mod">
          <ac:chgData name="Kamui Kanna" userId="57c82f05eb04563c" providerId="LiveId" clId="{4A18D76C-89AC-407A-8283-D02AED149BBE}" dt="2021-03-08T02:54:39.191" v="234" actId="21"/>
          <ac:spMkLst>
            <pc:docMk/>
            <pc:sldMk cId="2110969198" sldId="1037"/>
            <ac:spMk id="3" creationId="{2424914F-4236-4551-B2BB-218AEA270541}"/>
          </ac:spMkLst>
        </pc:spChg>
        <pc:grpChg chg="del mod">
          <ac:chgData name="Kamui Kanna" userId="57c82f05eb04563c" providerId="LiveId" clId="{4A18D76C-89AC-407A-8283-D02AED149BBE}" dt="2021-03-08T02:50:41.499" v="101"/>
          <ac:grpSpMkLst>
            <pc:docMk/>
            <pc:sldMk cId="2110969198" sldId="1037"/>
            <ac:grpSpMk id="8" creationId="{456C9668-0B84-4DA0-B0DB-9613DFB61CBB}"/>
          </ac:grpSpMkLst>
        </pc:grpChg>
        <pc:grpChg chg="del mod">
          <ac:chgData name="Kamui Kanna" userId="57c82f05eb04563c" providerId="LiveId" clId="{4A18D76C-89AC-407A-8283-D02AED149BBE}" dt="2021-03-08T02:50:57.179" v="121"/>
          <ac:grpSpMkLst>
            <pc:docMk/>
            <pc:sldMk cId="2110969198" sldId="1037"/>
            <ac:grpSpMk id="19" creationId="{C6D2CBB2-7CD5-47F2-908E-2EE8206909BE}"/>
          </ac:grpSpMkLst>
        </pc:grpChg>
        <pc:grpChg chg="del mod">
          <ac:chgData name="Kamui Kanna" userId="57c82f05eb04563c" providerId="LiveId" clId="{4A18D76C-89AC-407A-8283-D02AED149BBE}" dt="2021-03-08T02:50:57.179" v="121"/>
          <ac:grpSpMkLst>
            <pc:docMk/>
            <pc:sldMk cId="2110969198" sldId="1037"/>
            <ac:grpSpMk id="29" creationId="{240B49EF-9EF6-47A1-91BA-576C0AA6113D}"/>
          </ac:grpSpMkLst>
        </pc:grpChg>
        <pc:grpChg chg="del mod">
          <ac:chgData name="Kamui Kanna" userId="57c82f05eb04563c" providerId="LiveId" clId="{4A18D76C-89AC-407A-8283-D02AED149BBE}" dt="2021-03-08T02:50:57.179" v="121"/>
          <ac:grpSpMkLst>
            <pc:docMk/>
            <pc:sldMk cId="2110969198" sldId="1037"/>
            <ac:grpSpMk id="30" creationId="{884C45D8-938D-45EA-AD5A-F93107FF0D9C}"/>
          </ac:grpSpMkLst>
        </pc:grpChg>
        <pc:grpChg chg="del mod">
          <ac:chgData name="Kamui Kanna" userId="57c82f05eb04563c" providerId="LiveId" clId="{4A18D76C-89AC-407A-8283-D02AED149BBE}" dt="2021-03-08T02:51:03.107" v="127"/>
          <ac:grpSpMkLst>
            <pc:docMk/>
            <pc:sldMk cId="2110969198" sldId="1037"/>
            <ac:grpSpMk id="40" creationId="{ADC8A794-A468-487B-8ADC-464E1778B0B7}"/>
          </ac:grpSpMkLst>
        </pc:grpChg>
        <pc:grpChg chg="del mod">
          <ac:chgData name="Kamui Kanna" userId="57c82f05eb04563c" providerId="LiveId" clId="{4A18D76C-89AC-407A-8283-D02AED149BBE}" dt="2021-03-08T02:51:03.107" v="127"/>
          <ac:grpSpMkLst>
            <pc:docMk/>
            <pc:sldMk cId="2110969198" sldId="1037"/>
            <ac:grpSpMk id="41" creationId="{81E5C267-ABCD-4E8B-B9BB-A40295B7E7AC}"/>
          </ac:grpSpMkLst>
        </pc:grpChg>
        <pc:grpChg chg="del mod">
          <ac:chgData name="Kamui Kanna" userId="57c82f05eb04563c" providerId="LiveId" clId="{4A18D76C-89AC-407A-8283-D02AED149BBE}" dt="2021-03-08T02:51:07.711" v="133"/>
          <ac:grpSpMkLst>
            <pc:docMk/>
            <pc:sldMk cId="2110969198" sldId="1037"/>
            <ac:grpSpMk id="47" creationId="{55C018D3-5591-482E-B302-17C700145D52}"/>
          </ac:grpSpMkLst>
        </pc:grpChg>
        <pc:grpChg chg="del mod">
          <ac:chgData name="Kamui Kanna" userId="57c82f05eb04563c" providerId="LiveId" clId="{4A18D76C-89AC-407A-8283-D02AED149BBE}" dt="2021-03-08T02:51:12.554" v="140"/>
          <ac:grpSpMkLst>
            <pc:docMk/>
            <pc:sldMk cId="2110969198" sldId="1037"/>
            <ac:grpSpMk id="53" creationId="{EBEA6360-7BF6-4209-8EED-F333FB57B5E4}"/>
          </ac:grpSpMkLst>
        </pc:grpChg>
        <pc:grpChg chg="del mod">
          <ac:chgData name="Kamui Kanna" userId="57c82f05eb04563c" providerId="LiveId" clId="{4A18D76C-89AC-407A-8283-D02AED149BBE}" dt="2021-03-08T02:53:02.257" v="157"/>
          <ac:grpSpMkLst>
            <pc:docMk/>
            <pc:sldMk cId="2110969198" sldId="1037"/>
            <ac:grpSpMk id="60" creationId="{BD0663C9-08F3-49A6-8220-A412E3C45160}"/>
          </ac:grpSpMkLst>
        </pc:grpChg>
        <pc:grpChg chg="del mod">
          <ac:chgData name="Kamui Kanna" userId="57c82f05eb04563c" providerId="LiveId" clId="{4A18D76C-89AC-407A-8283-D02AED149BBE}" dt="2021-03-08T02:53:02.257" v="157"/>
          <ac:grpSpMkLst>
            <pc:docMk/>
            <pc:sldMk cId="2110969198" sldId="1037"/>
            <ac:grpSpMk id="65" creationId="{53E9ECE0-EA15-42C4-9E0E-7A38579AFE21}"/>
          </ac:grpSpMkLst>
        </pc:grpChg>
        <pc:grpChg chg="del mod">
          <ac:chgData name="Kamui Kanna" userId="57c82f05eb04563c" providerId="LiveId" clId="{4A18D76C-89AC-407A-8283-D02AED149BBE}" dt="2021-03-08T02:53:04.534" v="162"/>
          <ac:grpSpMkLst>
            <pc:docMk/>
            <pc:sldMk cId="2110969198" sldId="1037"/>
            <ac:grpSpMk id="76" creationId="{6B7B259D-91BB-4448-B567-BDB244EDBAFF}"/>
          </ac:grpSpMkLst>
        </pc:grpChg>
        <pc:grpChg chg="mod">
          <ac:chgData name="Kamui Kanna" userId="57c82f05eb04563c" providerId="LiveId" clId="{4A18D76C-89AC-407A-8283-D02AED149BBE}" dt="2021-03-08T02:53:04.534" v="162"/>
          <ac:grpSpMkLst>
            <pc:docMk/>
            <pc:sldMk cId="2110969198" sldId="1037"/>
            <ac:grpSpMk id="81" creationId="{CE44EB28-600B-4A2C-833B-84F58BCF779B}"/>
          </ac:grpSpMkLst>
        </pc:grpChg>
        <pc:grpChg chg="mod">
          <ac:chgData name="Kamui Kanna" userId="57c82f05eb04563c" providerId="LiveId" clId="{4A18D76C-89AC-407A-8283-D02AED149BBE}" dt="2021-03-08T02:53:14.508" v="176"/>
          <ac:grpSpMkLst>
            <pc:docMk/>
            <pc:sldMk cId="2110969198" sldId="1037"/>
            <ac:grpSpMk id="95" creationId="{6668C3D5-9073-4868-A3A8-B52A508D00E2}"/>
          </ac:grpSpMkLst>
        </pc:grpChg>
        <pc:grpChg chg="del mod">
          <ac:chgData name="Kamui Kanna" userId="57c82f05eb04563c" providerId="LiveId" clId="{4A18D76C-89AC-407A-8283-D02AED149BBE}" dt="2021-03-08T02:53:26.273" v="192"/>
          <ac:grpSpMkLst>
            <pc:docMk/>
            <pc:sldMk cId="2110969198" sldId="1037"/>
            <ac:grpSpMk id="106" creationId="{0A455395-88F9-465C-9256-CA4F89F10CF7}"/>
          </ac:grpSpMkLst>
        </pc:grpChg>
        <pc:grpChg chg="del mod">
          <ac:chgData name="Kamui Kanna" userId="57c82f05eb04563c" providerId="LiveId" clId="{4A18D76C-89AC-407A-8283-D02AED149BBE}" dt="2021-03-08T02:53:40.009" v="196"/>
          <ac:grpSpMkLst>
            <pc:docMk/>
            <pc:sldMk cId="2110969198" sldId="1037"/>
            <ac:grpSpMk id="111" creationId="{739FBA65-49E7-4948-BCEC-74881671720C}"/>
          </ac:grpSpMkLst>
        </pc:grpChg>
        <pc:grpChg chg="del mod">
          <ac:chgData name="Kamui Kanna" userId="57c82f05eb04563c" providerId="LiveId" clId="{4A18D76C-89AC-407A-8283-D02AED149BBE}" dt="2021-03-08T02:53:47.938" v="202"/>
          <ac:grpSpMkLst>
            <pc:docMk/>
            <pc:sldMk cId="2110969198" sldId="1037"/>
            <ac:grpSpMk id="115" creationId="{E2633E4B-0B3B-4D6E-AF17-CDA6F5A57741}"/>
          </ac:grpSpMkLst>
        </pc:grpChg>
        <pc:grpChg chg="del mod">
          <ac:chgData name="Kamui Kanna" userId="57c82f05eb04563c" providerId="LiveId" clId="{4A18D76C-89AC-407A-8283-D02AED149BBE}" dt="2021-03-08T02:53:48.894" v="204"/>
          <ac:grpSpMkLst>
            <pc:docMk/>
            <pc:sldMk cId="2110969198" sldId="1037"/>
            <ac:grpSpMk id="121" creationId="{D36CCAD4-B1DF-44EF-B342-ECF72B3358E6}"/>
          </ac:grpSpMkLst>
        </pc:grpChg>
        <pc:grpChg chg="del mod">
          <ac:chgData name="Kamui Kanna" userId="57c82f05eb04563c" providerId="LiveId" clId="{4A18D76C-89AC-407A-8283-D02AED149BBE}" dt="2021-03-08T02:53:52.197" v="208"/>
          <ac:grpSpMkLst>
            <pc:docMk/>
            <pc:sldMk cId="2110969198" sldId="1037"/>
            <ac:grpSpMk id="123" creationId="{25CB41CB-FAFE-4612-B85E-9EABFC7276A2}"/>
          </ac:grpSpMkLst>
        </pc:grpChg>
        <pc:grpChg chg="del mod">
          <ac:chgData name="Kamui Kanna" userId="57c82f05eb04563c" providerId="LiveId" clId="{4A18D76C-89AC-407A-8283-D02AED149BBE}" dt="2021-03-08T02:53:54.831" v="211"/>
          <ac:grpSpMkLst>
            <pc:docMk/>
            <pc:sldMk cId="2110969198" sldId="1037"/>
            <ac:grpSpMk id="127" creationId="{434D7040-68A0-438D-9CBC-F17199FEC13C}"/>
          </ac:grpSpMkLst>
        </pc:grpChg>
        <pc:grpChg chg="del mod">
          <ac:chgData name="Kamui Kanna" userId="57c82f05eb04563c" providerId="LiveId" clId="{4A18D76C-89AC-407A-8283-D02AED149BBE}" dt="2021-03-08T02:53:55.903" v="213"/>
          <ac:grpSpMkLst>
            <pc:docMk/>
            <pc:sldMk cId="2110969198" sldId="1037"/>
            <ac:grpSpMk id="130" creationId="{0EB1FA8B-AB9B-46B8-8A9A-DA4105F2FB52}"/>
          </ac:grpSpMkLst>
        </pc:grpChg>
        <pc:grpChg chg="del mod">
          <ac:chgData name="Kamui Kanna" userId="57c82f05eb04563c" providerId="LiveId" clId="{4A18D76C-89AC-407A-8283-D02AED149BBE}" dt="2021-03-08T02:53:57.393" v="216"/>
          <ac:grpSpMkLst>
            <pc:docMk/>
            <pc:sldMk cId="2110969198" sldId="1037"/>
            <ac:grpSpMk id="132" creationId="{1F718E50-F1F5-42EC-94F6-FA7E788516ED}"/>
          </ac:grpSpMkLst>
        </pc:grpChg>
        <pc:grpChg chg="del mod">
          <ac:chgData name="Kamui Kanna" userId="57c82f05eb04563c" providerId="LiveId" clId="{4A18D76C-89AC-407A-8283-D02AED149BBE}" dt="2021-03-08T02:54:00.847" v="222"/>
          <ac:grpSpMkLst>
            <pc:docMk/>
            <pc:sldMk cId="2110969198" sldId="1037"/>
            <ac:grpSpMk id="135" creationId="{08189E6A-0720-43CB-9D83-86CB48BCE4CA}"/>
          </ac:grpSpMkLst>
        </pc:grpChg>
        <pc:grpChg chg="del mod">
          <ac:chgData name="Kamui Kanna" userId="57c82f05eb04563c" providerId="LiveId" clId="{4A18D76C-89AC-407A-8283-D02AED149BBE}" dt="2021-03-08T02:54:02.697" v="224"/>
          <ac:grpSpMkLst>
            <pc:docMk/>
            <pc:sldMk cId="2110969198" sldId="1037"/>
            <ac:grpSpMk id="141" creationId="{78160E80-AC38-4063-BDF3-4CD111024E8A}"/>
          </ac:grpSpMkLst>
        </pc:grpChg>
        <pc:grpChg chg="del mod">
          <ac:chgData name="Kamui Kanna" userId="57c82f05eb04563c" providerId="LiveId" clId="{4A18D76C-89AC-407A-8283-D02AED149BBE}" dt="2021-03-08T02:54:10.528" v="229"/>
          <ac:grpSpMkLst>
            <pc:docMk/>
            <pc:sldMk cId="2110969198" sldId="1037"/>
            <ac:grpSpMk id="143" creationId="{976FF6AE-7B33-423B-80BE-188E04C1303B}"/>
          </ac:grpSpMkLst>
        </pc:grpChg>
        <pc:grpChg chg="del mod">
          <ac:chgData name="Kamui Kanna" userId="57c82f05eb04563c" providerId="LiveId" clId="{4A18D76C-89AC-407A-8283-D02AED149BBE}" dt="2021-03-08T02:54:11.686" v="231"/>
          <ac:grpSpMkLst>
            <pc:docMk/>
            <pc:sldMk cId="2110969198" sldId="1037"/>
            <ac:grpSpMk id="148" creationId="{21CE9002-04BA-4370-80C6-9C28125F3641}"/>
          </ac:grpSpMkLst>
        </pc:grpChg>
        <pc:grpChg chg="mod">
          <ac:chgData name="Kamui Kanna" userId="57c82f05eb04563c" providerId="LiveId" clId="{4A18D76C-89AC-407A-8283-D02AED149BBE}" dt="2021-03-08T02:54:11.686" v="231"/>
          <ac:grpSpMkLst>
            <pc:docMk/>
            <pc:sldMk cId="2110969198" sldId="1037"/>
            <ac:grpSpMk id="150" creationId="{85D44EF0-CD92-48E7-A6F3-14BC92ADFFB3}"/>
          </ac:grpSpMkLst>
        </pc:grpChg>
        <pc:inkChg chg="add mod">
          <ac:chgData name="Kamui Kanna" userId="57c82f05eb04563c" providerId="LiveId" clId="{4A18D76C-89AC-407A-8283-D02AED149BBE}" dt="2021-03-08T02:53:04.534" v="162"/>
          <ac:inkMkLst>
            <pc:docMk/>
            <pc:sldMk cId="2110969198" sldId="1037"/>
            <ac:inkMk id="6" creationId="{03511251-7864-477C-B640-4FFF30BAB26E}"/>
          </ac:inkMkLst>
        </pc:inkChg>
        <pc:inkChg chg="add mod">
          <ac:chgData name="Kamui Kanna" userId="57c82f05eb04563c" providerId="LiveId" clId="{4A18D76C-89AC-407A-8283-D02AED149BBE}" dt="2021-03-08T02:53:04.534" v="162"/>
          <ac:inkMkLst>
            <pc:docMk/>
            <pc:sldMk cId="2110969198" sldId="1037"/>
            <ac:inkMk id="7" creationId="{B8333D02-A1D4-49F7-8612-13ABC00DF57E}"/>
          </ac:inkMkLst>
        </pc:inkChg>
        <pc:inkChg chg="add mod">
          <ac:chgData name="Kamui Kanna" userId="57c82f05eb04563c" providerId="LiveId" clId="{4A18D76C-89AC-407A-8283-D02AED149BBE}" dt="2021-03-08T02:53:04.534" v="162"/>
          <ac:inkMkLst>
            <pc:docMk/>
            <pc:sldMk cId="2110969198" sldId="1037"/>
            <ac:inkMk id="9" creationId="{851B511A-E5A0-45F9-A97E-E77D69C22800}"/>
          </ac:inkMkLst>
        </pc:inkChg>
        <pc:inkChg chg="add mod">
          <ac:chgData name="Kamui Kanna" userId="57c82f05eb04563c" providerId="LiveId" clId="{4A18D76C-89AC-407A-8283-D02AED149BBE}" dt="2021-03-08T02:53:04.534" v="162"/>
          <ac:inkMkLst>
            <pc:docMk/>
            <pc:sldMk cId="2110969198" sldId="1037"/>
            <ac:inkMk id="10" creationId="{79AF16CD-6881-4D56-9E52-68E3DE3829A3}"/>
          </ac:inkMkLst>
        </pc:inkChg>
        <pc:inkChg chg="add mod">
          <ac:chgData name="Kamui Kanna" userId="57c82f05eb04563c" providerId="LiveId" clId="{4A18D76C-89AC-407A-8283-D02AED149BBE}" dt="2021-03-08T02:53:04.534" v="162"/>
          <ac:inkMkLst>
            <pc:docMk/>
            <pc:sldMk cId="2110969198" sldId="1037"/>
            <ac:inkMk id="11" creationId="{13F5389E-1287-461C-958A-03FDDE62B817}"/>
          </ac:inkMkLst>
        </pc:inkChg>
        <pc:inkChg chg="add mod">
          <ac:chgData name="Kamui Kanna" userId="57c82f05eb04563c" providerId="LiveId" clId="{4A18D76C-89AC-407A-8283-D02AED149BBE}" dt="2021-03-08T02:53:04.534" v="162"/>
          <ac:inkMkLst>
            <pc:docMk/>
            <pc:sldMk cId="2110969198" sldId="1037"/>
            <ac:inkMk id="12" creationId="{71A7661F-294A-421E-ABB3-C1B831C25747}"/>
          </ac:inkMkLst>
        </pc:inkChg>
        <pc:inkChg chg="add mod">
          <ac:chgData name="Kamui Kanna" userId="57c82f05eb04563c" providerId="LiveId" clId="{4A18D76C-89AC-407A-8283-D02AED149BBE}" dt="2021-03-08T02:53:04.534" v="162"/>
          <ac:inkMkLst>
            <pc:docMk/>
            <pc:sldMk cId="2110969198" sldId="1037"/>
            <ac:inkMk id="13" creationId="{4E104CB8-F15A-4B55-A489-8CE6844E3C53}"/>
          </ac:inkMkLst>
        </pc:inkChg>
        <pc:inkChg chg="add mod">
          <ac:chgData name="Kamui Kanna" userId="57c82f05eb04563c" providerId="LiveId" clId="{4A18D76C-89AC-407A-8283-D02AED149BBE}" dt="2021-03-08T02:53:04.534" v="162"/>
          <ac:inkMkLst>
            <pc:docMk/>
            <pc:sldMk cId="2110969198" sldId="1037"/>
            <ac:inkMk id="14" creationId="{8FB69291-60E9-407A-9DC8-04CC6E9A8158}"/>
          </ac:inkMkLst>
        </pc:inkChg>
        <pc:inkChg chg="add mod">
          <ac:chgData name="Kamui Kanna" userId="57c82f05eb04563c" providerId="LiveId" clId="{4A18D76C-89AC-407A-8283-D02AED149BBE}" dt="2021-03-08T02:53:04.534" v="162"/>
          <ac:inkMkLst>
            <pc:docMk/>
            <pc:sldMk cId="2110969198" sldId="1037"/>
            <ac:inkMk id="15" creationId="{A569F000-D18E-448B-81AC-059A817F3248}"/>
          </ac:inkMkLst>
        </pc:inkChg>
        <pc:inkChg chg="add mod">
          <ac:chgData name="Kamui Kanna" userId="57c82f05eb04563c" providerId="LiveId" clId="{4A18D76C-89AC-407A-8283-D02AED149BBE}" dt="2021-03-08T02:53:04.534" v="162"/>
          <ac:inkMkLst>
            <pc:docMk/>
            <pc:sldMk cId="2110969198" sldId="1037"/>
            <ac:inkMk id="16" creationId="{3F3B205E-195F-4C23-96FF-0A8E92943134}"/>
          </ac:inkMkLst>
        </pc:inkChg>
        <pc:inkChg chg="add mod">
          <ac:chgData name="Kamui Kanna" userId="57c82f05eb04563c" providerId="LiveId" clId="{4A18D76C-89AC-407A-8283-D02AED149BBE}" dt="2021-03-08T02:53:04.534" v="162"/>
          <ac:inkMkLst>
            <pc:docMk/>
            <pc:sldMk cId="2110969198" sldId="1037"/>
            <ac:inkMk id="17" creationId="{DB6DE8D0-B785-4DDA-81EC-B52B7FF8D658}"/>
          </ac:inkMkLst>
        </pc:inkChg>
        <pc:inkChg chg="add mod">
          <ac:chgData name="Kamui Kanna" userId="57c82f05eb04563c" providerId="LiveId" clId="{4A18D76C-89AC-407A-8283-D02AED149BBE}" dt="2021-03-08T02:53:04.534" v="162"/>
          <ac:inkMkLst>
            <pc:docMk/>
            <pc:sldMk cId="2110969198" sldId="1037"/>
            <ac:inkMk id="18" creationId="{C90EE919-6079-40B2-AB95-A9E25F8A1148}"/>
          </ac:inkMkLst>
        </pc:inkChg>
        <pc:inkChg chg="add mod">
          <ac:chgData name="Kamui Kanna" userId="57c82f05eb04563c" providerId="LiveId" clId="{4A18D76C-89AC-407A-8283-D02AED149BBE}" dt="2021-03-08T02:53:04.534" v="162"/>
          <ac:inkMkLst>
            <pc:docMk/>
            <pc:sldMk cId="2110969198" sldId="1037"/>
            <ac:inkMk id="20" creationId="{20C4F39D-BB4A-43BD-BE59-B0E4F550CCBD}"/>
          </ac:inkMkLst>
        </pc:inkChg>
        <pc:inkChg chg="add mod">
          <ac:chgData name="Kamui Kanna" userId="57c82f05eb04563c" providerId="LiveId" clId="{4A18D76C-89AC-407A-8283-D02AED149BBE}" dt="2021-03-08T02:53:04.534" v="162"/>
          <ac:inkMkLst>
            <pc:docMk/>
            <pc:sldMk cId="2110969198" sldId="1037"/>
            <ac:inkMk id="21" creationId="{51C351FA-D752-4AB9-82FF-1897675B3A7F}"/>
          </ac:inkMkLst>
        </pc:inkChg>
        <pc:inkChg chg="add mod">
          <ac:chgData name="Kamui Kanna" userId="57c82f05eb04563c" providerId="LiveId" clId="{4A18D76C-89AC-407A-8283-D02AED149BBE}" dt="2021-03-08T02:53:04.534" v="162"/>
          <ac:inkMkLst>
            <pc:docMk/>
            <pc:sldMk cId="2110969198" sldId="1037"/>
            <ac:inkMk id="22" creationId="{89BD3F6F-A718-4441-B043-5355C769ACC7}"/>
          </ac:inkMkLst>
        </pc:inkChg>
        <pc:inkChg chg="add mod">
          <ac:chgData name="Kamui Kanna" userId="57c82f05eb04563c" providerId="LiveId" clId="{4A18D76C-89AC-407A-8283-D02AED149BBE}" dt="2021-03-08T02:53:04.534" v="162"/>
          <ac:inkMkLst>
            <pc:docMk/>
            <pc:sldMk cId="2110969198" sldId="1037"/>
            <ac:inkMk id="23" creationId="{13735D29-F593-470E-A5E8-C5F986D01CB3}"/>
          </ac:inkMkLst>
        </pc:inkChg>
        <pc:inkChg chg="add mod">
          <ac:chgData name="Kamui Kanna" userId="57c82f05eb04563c" providerId="LiveId" clId="{4A18D76C-89AC-407A-8283-D02AED149BBE}" dt="2021-03-08T02:53:04.534" v="162"/>
          <ac:inkMkLst>
            <pc:docMk/>
            <pc:sldMk cId="2110969198" sldId="1037"/>
            <ac:inkMk id="24" creationId="{29083113-7322-49DD-8A8F-D82E09FD98C5}"/>
          </ac:inkMkLst>
        </pc:inkChg>
        <pc:inkChg chg="add mod">
          <ac:chgData name="Kamui Kanna" userId="57c82f05eb04563c" providerId="LiveId" clId="{4A18D76C-89AC-407A-8283-D02AED149BBE}" dt="2021-03-08T02:53:04.534" v="162"/>
          <ac:inkMkLst>
            <pc:docMk/>
            <pc:sldMk cId="2110969198" sldId="1037"/>
            <ac:inkMk id="25" creationId="{B1976E92-F4D1-469D-B3F2-B409BBA09361}"/>
          </ac:inkMkLst>
        </pc:inkChg>
        <pc:inkChg chg="add mod">
          <ac:chgData name="Kamui Kanna" userId="57c82f05eb04563c" providerId="LiveId" clId="{4A18D76C-89AC-407A-8283-D02AED149BBE}" dt="2021-03-08T02:53:04.534" v="162"/>
          <ac:inkMkLst>
            <pc:docMk/>
            <pc:sldMk cId="2110969198" sldId="1037"/>
            <ac:inkMk id="26" creationId="{FAD4A6C4-BEAF-4128-AB98-F6754F2D571E}"/>
          </ac:inkMkLst>
        </pc:inkChg>
        <pc:inkChg chg="add mod">
          <ac:chgData name="Kamui Kanna" userId="57c82f05eb04563c" providerId="LiveId" clId="{4A18D76C-89AC-407A-8283-D02AED149BBE}" dt="2021-03-08T02:53:04.534" v="162"/>
          <ac:inkMkLst>
            <pc:docMk/>
            <pc:sldMk cId="2110969198" sldId="1037"/>
            <ac:inkMk id="27" creationId="{CA4B48C3-1571-441C-A498-4B3B39D94E49}"/>
          </ac:inkMkLst>
        </pc:inkChg>
        <pc:inkChg chg="add mod">
          <ac:chgData name="Kamui Kanna" userId="57c82f05eb04563c" providerId="LiveId" clId="{4A18D76C-89AC-407A-8283-D02AED149BBE}" dt="2021-03-08T02:53:04.534" v="162"/>
          <ac:inkMkLst>
            <pc:docMk/>
            <pc:sldMk cId="2110969198" sldId="1037"/>
            <ac:inkMk id="28" creationId="{95360249-0A71-4DE7-88B1-4B2103F6B6E6}"/>
          </ac:inkMkLst>
        </pc:inkChg>
        <pc:inkChg chg="add mod">
          <ac:chgData name="Kamui Kanna" userId="57c82f05eb04563c" providerId="LiveId" clId="{4A18D76C-89AC-407A-8283-D02AED149BBE}" dt="2021-03-08T02:53:04.534" v="162"/>
          <ac:inkMkLst>
            <pc:docMk/>
            <pc:sldMk cId="2110969198" sldId="1037"/>
            <ac:inkMk id="31" creationId="{6F19A14C-6156-4764-B4F6-57782A031F18}"/>
          </ac:inkMkLst>
        </pc:inkChg>
        <pc:inkChg chg="add mod">
          <ac:chgData name="Kamui Kanna" userId="57c82f05eb04563c" providerId="LiveId" clId="{4A18D76C-89AC-407A-8283-D02AED149BBE}" dt="2021-03-08T02:53:04.534" v="162"/>
          <ac:inkMkLst>
            <pc:docMk/>
            <pc:sldMk cId="2110969198" sldId="1037"/>
            <ac:inkMk id="32" creationId="{7AD8C346-1F9E-44C7-92DD-8A823F13CC83}"/>
          </ac:inkMkLst>
        </pc:inkChg>
        <pc:inkChg chg="add mod">
          <ac:chgData name="Kamui Kanna" userId="57c82f05eb04563c" providerId="LiveId" clId="{4A18D76C-89AC-407A-8283-D02AED149BBE}" dt="2021-03-08T02:53:04.534" v="162"/>
          <ac:inkMkLst>
            <pc:docMk/>
            <pc:sldMk cId="2110969198" sldId="1037"/>
            <ac:inkMk id="33" creationId="{0695BB92-BB8C-4DEF-A798-97241CF37ECA}"/>
          </ac:inkMkLst>
        </pc:inkChg>
        <pc:inkChg chg="add mod">
          <ac:chgData name="Kamui Kanna" userId="57c82f05eb04563c" providerId="LiveId" clId="{4A18D76C-89AC-407A-8283-D02AED149BBE}" dt="2021-03-08T02:53:04.534" v="162"/>
          <ac:inkMkLst>
            <pc:docMk/>
            <pc:sldMk cId="2110969198" sldId="1037"/>
            <ac:inkMk id="34" creationId="{309D35F3-1C55-4DCD-8597-E685B8A716EC}"/>
          </ac:inkMkLst>
        </pc:inkChg>
        <pc:inkChg chg="add mod">
          <ac:chgData name="Kamui Kanna" userId="57c82f05eb04563c" providerId="LiveId" clId="{4A18D76C-89AC-407A-8283-D02AED149BBE}" dt="2021-03-08T02:53:04.534" v="162"/>
          <ac:inkMkLst>
            <pc:docMk/>
            <pc:sldMk cId="2110969198" sldId="1037"/>
            <ac:inkMk id="35" creationId="{5AE2F3A4-7AF3-46E9-B62A-C19BE8C8B5DD}"/>
          </ac:inkMkLst>
        </pc:inkChg>
        <pc:inkChg chg="add mod">
          <ac:chgData name="Kamui Kanna" userId="57c82f05eb04563c" providerId="LiveId" clId="{4A18D76C-89AC-407A-8283-D02AED149BBE}" dt="2021-03-08T02:53:04.534" v="162"/>
          <ac:inkMkLst>
            <pc:docMk/>
            <pc:sldMk cId="2110969198" sldId="1037"/>
            <ac:inkMk id="36" creationId="{9F654A7A-EC6E-40E4-BB84-E12295695094}"/>
          </ac:inkMkLst>
        </pc:inkChg>
        <pc:inkChg chg="add mod">
          <ac:chgData name="Kamui Kanna" userId="57c82f05eb04563c" providerId="LiveId" clId="{4A18D76C-89AC-407A-8283-D02AED149BBE}" dt="2021-03-08T02:53:04.534" v="162"/>
          <ac:inkMkLst>
            <pc:docMk/>
            <pc:sldMk cId="2110969198" sldId="1037"/>
            <ac:inkMk id="37" creationId="{30C6231C-5DF3-4DB5-95AD-776B55B6AFE1}"/>
          </ac:inkMkLst>
        </pc:inkChg>
        <pc:inkChg chg="add mod">
          <ac:chgData name="Kamui Kanna" userId="57c82f05eb04563c" providerId="LiveId" clId="{4A18D76C-89AC-407A-8283-D02AED149BBE}" dt="2021-03-08T02:53:04.534" v="162"/>
          <ac:inkMkLst>
            <pc:docMk/>
            <pc:sldMk cId="2110969198" sldId="1037"/>
            <ac:inkMk id="38" creationId="{B6A96442-E64C-42F4-975E-69E4E7EBBFFD}"/>
          </ac:inkMkLst>
        </pc:inkChg>
        <pc:inkChg chg="add mod">
          <ac:chgData name="Kamui Kanna" userId="57c82f05eb04563c" providerId="LiveId" clId="{4A18D76C-89AC-407A-8283-D02AED149BBE}" dt="2021-03-08T02:53:04.534" v="162"/>
          <ac:inkMkLst>
            <pc:docMk/>
            <pc:sldMk cId="2110969198" sldId="1037"/>
            <ac:inkMk id="39" creationId="{8B277CD0-509E-4A1B-9CB5-C4A5871C36A4}"/>
          </ac:inkMkLst>
        </pc:inkChg>
        <pc:inkChg chg="add mod">
          <ac:chgData name="Kamui Kanna" userId="57c82f05eb04563c" providerId="LiveId" clId="{4A18D76C-89AC-407A-8283-D02AED149BBE}" dt="2021-03-08T02:53:04.534" v="162"/>
          <ac:inkMkLst>
            <pc:docMk/>
            <pc:sldMk cId="2110969198" sldId="1037"/>
            <ac:inkMk id="42" creationId="{D8A0A116-4A71-41DD-82C8-9460B8272E44}"/>
          </ac:inkMkLst>
        </pc:inkChg>
        <pc:inkChg chg="add mod">
          <ac:chgData name="Kamui Kanna" userId="57c82f05eb04563c" providerId="LiveId" clId="{4A18D76C-89AC-407A-8283-D02AED149BBE}" dt="2021-03-08T02:53:04.534" v="162"/>
          <ac:inkMkLst>
            <pc:docMk/>
            <pc:sldMk cId="2110969198" sldId="1037"/>
            <ac:inkMk id="43" creationId="{999D9437-0B61-439A-B2FA-45373E402EA0}"/>
          </ac:inkMkLst>
        </pc:inkChg>
        <pc:inkChg chg="add mod">
          <ac:chgData name="Kamui Kanna" userId="57c82f05eb04563c" providerId="LiveId" clId="{4A18D76C-89AC-407A-8283-D02AED149BBE}" dt="2021-03-08T02:53:04.534" v="162"/>
          <ac:inkMkLst>
            <pc:docMk/>
            <pc:sldMk cId="2110969198" sldId="1037"/>
            <ac:inkMk id="44" creationId="{D7D6CA47-3AB4-4286-9DBB-93ECABEE6EE0}"/>
          </ac:inkMkLst>
        </pc:inkChg>
        <pc:inkChg chg="add mod">
          <ac:chgData name="Kamui Kanna" userId="57c82f05eb04563c" providerId="LiveId" clId="{4A18D76C-89AC-407A-8283-D02AED149BBE}" dt="2021-03-08T02:53:04.534" v="162"/>
          <ac:inkMkLst>
            <pc:docMk/>
            <pc:sldMk cId="2110969198" sldId="1037"/>
            <ac:inkMk id="45" creationId="{FD519F73-8B52-4AA0-AD7A-2F4CCB6C96E6}"/>
          </ac:inkMkLst>
        </pc:inkChg>
        <pc:inkChg chg="add mod">
          <ac:chgData name="Kamui Kanna" userId="57c82f05eb04563c" providerId="LiveId" clId="{4A18D76C-89AC-407A-8283-D02AED149BBE}" dt="2021-03-08T02:53:04.534" v="162"/>
          <ac:inkMkLst>
            <pc:docMk/>
            <pc:sldMk cId="2110969198" sldId="1037"/>
            <ac:inkMk id="46" creationId="{60E7F8B4-6A54-4125-A731-39D590048C8B}"/>
          </ac:inkMkLst>
        </pc:inkChg>
        <pc:inkChg chg="add mod">
          <ac:chgData name="Kamui Kanna" userId="57c82f05eb04563c" providerId="LiveId" clId="{4A18D76C-89AC-407A-8283-D02AED149BBE}" dt="2021-03-08T02:53:04.534" v="162"/>
          <ac:inkMkLst>
            <pc:docMk/>
            <pc:sldMk cId="2110969198" sldId="1037"/>
            <ac:inkMk id="48" creationId="{0F2BD9C9-1DA8-4FAF-83F4-22A501A7E659}"/>
          </ac:inkMkLst>
        </pc:inkChg>
        <pc:inkChg chg="add mod">
          <ac:chgData name="Kamui Kanna" userId="57c82f05eb04563c" providerId="LiveId" clId="{4A18D76C-89AC-407A-8283-D02AED149BBE}" dt="2021-03-08T02:53:04.534" v="162"/>
          <ac:inkMkLst>
            <pc:docMk/>
            <pc:sldMk cId="2110969198" sldId="1037"/>
            <ac:inkMk id="49" creationId="{0F02295D-98D7-4F16-B355-2904F2219C27}"/>
          </ac:inkMkLst>
        </pc:inkChg>
        <pc:inkChg chg="add mod">
          <ac:chgData name="Kamui Kanna" userId="57c82f05eb04563c" providerId="LiveId" clId="{4A18D76C-89AC-407A-8283-D02AED149BBE}" dt="2021-03-08T02:53:04.534" v="162"/>
          <ac:inkMkLst>
            <pc:docMk/>
            <pc:sldMk cId="2110969198" sldId="1037"/>
            <ac:inkMk id="50" creationId="{5B33C21E-BFA1-4A14-8EDE-50653561B771}"/>
          </ac:inkMkLst>
        </pc:inkChg>
        <pc:inkChg chg="add mod">
          <ac:chgData name="Kamui Kanna" userId="57c82f05eb04563c" providerId="LiveId" clId="{4A18D76C-89AC-407A-8283-D02AED149BBE}" dt="2021-03-08T02:53:04.534" v="162"/>
          <ac:inkMkLst>
            <pc:docMk/>
            <pc:sldMk cId="2110969198" sldId="1037"/>
            <ac:inkMk id="51" creationId="{61C37B7C-DC17-40ED-858F-CA683708B760}"/>
          </ac:inkMkLst>
        </pc:inkChg>
        <pc:inkChg chg="add mod">
          <ac:chgData name="Kamui Kanna" userId="57c82f05eb04563c" providerId="LiveId" clId="{4A18D76C-89AC-407A-8283-D02AED149BBE}" dt="2021-03-08T02:53:04.534" v="162"/>
          <ac:inkMkLst>
            <pc:docMk/>
            <pc:sldMk cId="2110969198" sldId="1037"/>
            <ac:inkMk id="52" creationId="{2F620C09-8226-443B-8A20-60AE27B29553}"/>
          </ac:inkMkLst>
        </pc:inkChg>
        <pc:inkChg chg="add mod">
          <ac:chgData name="Kamui Kanna" userId="57c82f05eb04563c" providerId="LiveId" clId="{4A18D76C-89AC-407A-8283-D02AED149BBE}" dt="2021-03-08T02:53:04.534" v="162"/>
          <ac:inkMkLst>
            <pc:docMk/>
            <pc:sldMk cId="2110969198" sldId="1037"/>
            <ac:inkMk id="54" creationId="{D57C4FC8-6DD1-4D3D-852C-EE04CE57BD79}"/>
          </ac:inkMkLst>
        </pc:inkChg>
        <pc:inkChg chg="add mod">
          <ac:chgData name="Kamui Kanna" userId="57c82f05eb04563c" providerId="LiveId" clId="{4A18D76C-89AC-407A-8283-D02AED149BBE}" dt="2021-03-08T02:53:04.534" v="162"/>
          <ac:inkMkLst>
            <pc:docMk/>
            <pc:sldMk cId="2110969198" sldId="1037"/>
            <ac:inkMk id="55" creationId="{60034D0B-649F-496F-8CD5-2C7B84B997E7}"/>
          </ac:inkMkLst>
        </pc:inkChg>
        <pc:inkChg chg="add mod">
          <ac:chgData name="Kamui Kanna" userId="57c82f05eb04563c" providerId="LiveId" clId="{4A18D76C-89AC-407A-8283-D02AED149BBE}" dt="2021-03-08T02:53:04.534" v="162"/>
          <ac:inkMkLst>
            <pc:docMk/>
            <pc:sldMk cId="2110969198" sldId="1037"/>
            <ac:inkMk id="56" creationId="{51583954-B98D-4B92-8B29-97887ABA6236}"/>
          </ac:inkMkLst>
        </pc:inkChg>
        <pc:inkChg chg="add mod">
          <ac:chgData name="Kamui Kanna" userId="57c82f05eb04563c" providerId="LiveId" clId="{4A18D76C-89AC-407A-8283-D02AED149BBE}" dt="2021-03-08T02:53:04.534" v="162"/>
          <ac:inkMkLst>
            <pc:docMk/>
            <pc:sldMk cId="2110969198" sldId="1037"/>
            <ac:inkMk id="57" creationId="{B899FD7A-2A73-4DBF-9CF1-FD4309BC06DC}"/>
          </ac:inkMkLst>
        </pc:inkChg>
        <pc:inkChg chg="add mod">
          <ac:chgData name="Kamui Kanna" userId="57c82f05eb04563c" providerId="LiveId" clId="{4A18D76C-89AC-407A-8283-D02AED149BBE}" dt="2021-03-08T02:53:04.534" v="162"/>
          <ac:inkMkLst>
            <pc:docMk/>
            <pc:sldMk cId="2110969198" sldId="1037"/>
            <ac:inkMk id="58" creationId="{D5B8D2CB-5829-4D3C-9FCE-541EE0991997}"/>
          </ac:inkMkLst>
        </pc:inkChg>
        <pc:inkChg chg="add del mod">
          <ac:chgData name="Kamui Kanna" userId="57c82f05eb04563c" providerId="LiveId" clId="{4A18D76C-89AC-407A-8283-D02AED149BBE}" dt="2021-03-08T02:51:14.898" v="141"/>
          <ac:inkMkLst>
            <pc:docMk/>
            <pc:sldMk cId="2110969198" sldId="1037"/>
            <ac:inkMk id="59" creationId="{D7733A7C-B48B-4B1F-9ADC-3D3542F24B5E}"/>
          </ac:inkMkLst>
        </pc:inkChg>
        <pc:inkChg chg="add mod">
          <ac:chgData name="Kamui Kanna" userId="57c82f05eb04563c" providerId="LiveId" clId="{4A18D76C-89AC-407A-8283-D02AED149BBE}" dt="2021-03-08T02:53:04.534" v="162"/>
          <ac:inkMkLst>
            <pc:docMk/>
            <pc:sldMk cId="2110969198" sldId="1037"/>
            <ac:inkMk id="61" creationId="{86533713-2EF0-4FB2-88AC-5F71B8DDD883}"/>
          </ac:inkMkLst>
        </pc:inkChg>
        <pc:inkChg chg="add mod">
          <ac:chgData name="Kamui Kanna" userId="57c82f05eb04563c" providerId="LiveId" clId="{4A18D76C-89AC-407A-8283-D02AED149BBE}" dt="2021-03-08T02:53:04.534" v="162"/>
          <ac:inkMkLst>
            <pc:docMk/>
            <pc:sldMk cId="2110969198" sldId="1037"/>
            <ac:inkMk id="62" creationId="{6BCC3411-AE61-4A0B-9BC7-586D16D9ADAD}"/>
          </ac:inkMkLst>
        </pc:inkChg>
        <pc:inkChg chg="add mod">
          <ac:chgData name="Kamui Kanna" userId="57c82f05eb04563c" providerId="LiveId" clId="{4A18D76C-89AC-407A-8283-D02AED149BBE}" dt="2021-03-08T02:53:04.534" v="162"/>
          <ac:inkMkLst>
            <pc:docMk/>
            <pc:sldMk cId="2110969198" sldId="1037"/>
            <ac:inkMk id="63" creationId="{B571DB1E-E2DC-472E-80D2-45EDB331E0C5}"/>
          </ac:inkMkLst>
        </pc:inkChg>
        <pc:inkChg chg="add mod">
          <ac:chgData name="Kamui Kanna" userId="57c82f05eb04563c" providerId="LiveId" clId="{4A18D76C-89AC-407A-8283-D02AED149BBE}" dt="2021-03-08T02:53:04.534" v="162"/>
          <ac:inkMkLst>
            <pc:docMk/>
            <pc:sldMk cId="2110969198" sldId="1037"/>
            <ac:inkMk id="64" creationId="{D1443B9E-B184-491F-ACE0-6789E08D6C0C}"/>
          </ac:inkMkLst>
        </pc:inkChg>
        <pc:inkChg chg="add mod">
          <ac:chgData name="Kamui Kanna" userId="57c82f05eb04563c" providerId="LiveId" clId="{4A18D76C-89AC-407A-8283-D02AED149BBE}" dt="2021-03-08T02:53:04.534" v="162"/>
          <ac:inkMkLst>
            <pc:docMk/>
            <pc:sldMk cId="2110969198" sldId="1037"/>
            <ac:inkMk id="66" creationId="{F49B9F4C-D355-42B7-B70C-C08F823D5FAE}"/>
          </ac:inkMkLst>
        </pc:inkChg>
        <pc:inkChg chg="add mod">
          <ac:chgData name="Kamui Kanna" userId="57c82f05eb04563c" providerId="LiveId" clId="{4A18D76C-89AC-407A-8283-D02AED149BBE}" dt="2021-03-08T02:53:04.534" v="162"/>
          <ac:inkMkLst>
            <pc:docMk/>
            <pc:sldMk cId="2110969198" sldId="1037"/>
            <ac:inkMk id="67" creationId="{B1CDF1E1-E49D-4F05-9111-CF422B9287F5}"/>
          </ac:inkMkLst>
        </pc:inkChg>
        <pc:inkChg chg="add mod">
          <ac:chgData name="Kamui Kanna" userId="57c82f05eb04563c" providerId="LiveId" clId="{4A18D76C-89AC-407A-8283-D02AED149BBE}" dt="2021-03-08T02:53:04.534" v="162"/>
          <ac:inkMkLst>
            <pc:docMk/>
            <pc:sldMk cId="2110969198" sldId="1037"/>
            <ac:inkMk id="68" creationId="{60116530-6480-4931-834D-40122AA0B523}"/>
          </ac:inkMkLst>
        </pc:inkChg>
        <pc:inkChg chg="add mod">
          <ac:chgData name="Kamui Kanna" userId="57c82f05eb04563c" providerId="LiveId" clId="{4A18D76C-89AC-407A-8283-D02AED149BBE}" dt="2021-03-08T02:53:04.534" v="162"/>
          <ac:inkMkLst>
            <pc:docMk/>
            <pc:sldMk cId="2110969198" sldId="1037"/>
            <ac:inkMk id="69" creationId="{1A9FC268-222A-4ADA-BA7B-9B906BFCF054}"/>
          </ac:inkMkLst>
        </pc:inkChg>
        <pc:inkChg chg="add mod">
          <ac:chgData name="Kamui Kanna" userId="57c82f05eb04563c" providerId="LiveId" clId="{4A18D76C-89AC-407A-8283-D02AED149BBE}" dt="2021-03-08T02:53:04.534" v="162"/>
          <ac:inkMkLst>
            <pc:docMk/>
            <pc:sldMk cId="2110969198" sldId="1037"/>
            <ac:inkMk id="70" creationId="{F1F0B3D4-1BF8-4BAE-BEB2-D450829901FC}"/>
          </ac:inkMkLst>
        </pc:inkChg>
        <pc:inkChg chg="add mod">
          <ac:chgData name="Kamui Kanna" userId="57c82f05eb04563c" providerId="LiveId" clId="{4A18D76C-89AC-407A-8283-D02AED149BBE}" dt="2021-03-08T02:53:04.534" v="162"/>
          <ac:inkMkLst>
            <pc:docMk/>
            <pc:sldMk cId="2110969198" sldId="1037"/>
            <ac:inkMk id="71" creationId="{146298B7-6A4F-4E68-A02E-424F013807D8}"/>
          </ac:inkMkLst>
        </pc:inkChg>
        <pc:inkChg chg="add mod">
          <ac:chgData name="Kamui Kanna" userId="57c82f05eb04563c" providerId="LiveId" clId="{4A18D76C-89AC-407A-8283-D02AED149BBE}" dt="2021-03-08T02:53:04.534" v="162"/>
          <ac:inkMkLst>
            <pc:docMk/>
            <pc:sldMk cId="2110969198" sldId="1037"/>
            <ac:inkMk id="72" creationId="{DE550179-57A4-4DE3-B9ED-8293A9FA7419}"/>
          </ac:inkMkLst>
        </pc:inkChg>
        <pc:inkChg chg="add mod">
          <ac:chgData name="Kamui Kanna" userId="57c82f05eb04563c" providerId="LiveId" clId="{4A18D76C-89AC-407A-8283-D02AED149BBE}" dt="2021-03-08T02:53:04.534" v="162"/>
          <ac:inkMkLst>
            <pc:docMk/>
            <pc:sldMk cId="2110969198" sldId="1037"/>
            <ac:inkMk id="73" creationId="{86215079-33E7-4481-9CAE-B860AF7EFA25}"/>
          </ac:inkMkLst>
        </pc:inkChg>
        <pc:inkChg chg="add mod">
          <ac:chgData name="Kamui Kanna" userId="57c82f05eb04563c" providerId="LiveId" clId="{4A18D76C-89AC-407A-8283-D02AED149BBE}" dt="2021-03-08T02:53:04.534" v="162"/>
          <ac:inkMkLst>
            <pc:docMk/>
            <pc:sldMk cId="2110969198" sldId="1037"/>
            <ac:inkMk id="74" creationId="{95056787-3D22-4C39-9A64-A43C6E0271D2}"/>
          </ac:inkMkLst>
        </pc:inkChg>
        <pc:inkChg chg="add mod">
          <ac:chgData name="Kamui Kanna" userId="57c82f05eb04563c" providerId="LiveId" clId="{4A18D76C-89AC-407A-8283-D02AED149BBE}" dt="2021-03-08T02:53:04.534" v="162"/>
          <ac:inkMkLst>
            <pc:docMk/>
            <pc:sldMk cId="2110969198" sldId="1037"/>
            <ac:inkMk id="75" creationId="{4A7BD2D4-CE19-4584-81E1-DD704EEF23EA}"/>
          </ac:inkMkLst>
        </pc:inkChg>
        <pc:inkChg chg="add mod">
          <ac:chgData name="Kamui Kanna" userId="57c82f05eb04563c" providerId="LiveId" clId="{4A18D76C-89AC-407A-8283-D02AED149BBE}" dt="2021-03-08T02:53:04.534" v="162"/>
          <ac:inkMkLst>
            <pc:docMk/>
            <pc:sldMk cId="2110969198" sldId="1037"/>
            <ac:inkMk id="77" creationId="{D6C16867-6AA1-4A30-AC88-A7ABF5324DA2}"/>
          </ac:inkMkLst>
        </pc:inkChg>
        <pc:inkChg chg="add mod">
          <ac:chgData name="Kamui Kanna" userId="57c82f05eb04563c" providerId="LiveId" clId="{4A18D76C-89AC-407A-8283-D02AED149BBE}" dt="2021-03-08T02:53:04.534" v="162"/>
          <ac:inkMkLst>
            <pc:docMk/>
            <pc:sldMk cId="2110969198" sldId="1037"/>
            <ac:inkMk id="78" creationId="{EF8BEE0F-5D69-4F64-BEC4-E5745F945757}"/>
          </ac:inkMkLst>
        </pc:inkChg>
        <pc:inkChg chg="add mod">
          <ac:chgData name="Kamui Kanna" userId="57c82f05eb04563c" providerId="LiveId" clId="{4A18D76C-89AC-407A-8283-D02AED149BBE}" dt="2021-03-08T02:53:04.534" v="162"/>
          <ac:inkMkLst>
            <pc:docMk/>
            <pc:sldMk cId="2110969198" sldId="1037"/>
            <ac:inkMk id="79" creationId="{245926E7-EB09-432B-A07F-4AE0089347BD}"/>
          </ac:inkMkLst>
        </pc:inkChg>
        <pc:inkChg chg="add mod">
          <ac:chgData name="Kamui Kanna" userId="57c82f05eb04563c" providerId="LiveId" clId="{4A18D76C-89AC-407A-8283-D02AED149BBE}" dt="2021-03-08T02:53:04.534" v="162"/>
          <ac:inkMkLst>
            <pc:docMk/>
            <pc:sldMk cId="2110969198" sldId="1037"/>
            <ac:inkMk id="80" creationId="{ED0957B1-B3FF-47F5-9E21-EF1B180A4689}"/>
          </ac:inkMkLst>
        </pc:inkChg>
        <pc:inkChg chg="add mod">
          <ac:chgData name="Kamui Kanna" userId="57c82f05eb04563c" providerId="LiveId" clId="{4A18D76C-89AC-407A-8283-D02AED149BBE}" dt="2021-03-08T02:53:14.508" v="176"/>
          <ac:inkMkLst>
            <pc:docMk/>
            <pc:sldMk cId="2110969198" sldId="1037"/>
            <ac:inkMk id="82" creationId="{F86FDBB5-E191-4E06-AC12-A274B10796F9}"/>
          </ac:inkMkLst>
        </pc:inkChg>
        <pc:inkChg chg="add mod">
          <ac:chgData name="Kamui Kanna" userId="57c82f05eb04563c" providerId="LiveId" clId="{4A18D76C-89AC-407A-8283-D02AED149BBE}" dt="2021-03-08T02:53:14.508" v="176"/>
          <ac:inkMkLst>
            <pc:docMk/>
            <pc:sldMk cId="2110969198" sldId="1037"/>
            <ac:inkMk id="83" creationId="{5C6C9258-1CCF-4E55-A10E-529DE4526E0B}"/>
          </ac:inkMkLst>
        </pc:inkChg>
        <pc:inkChg chg="add mod">
          <ac:chgData name="Kamui Kanna" userId="57c82f05eb04563c" providerId="LiveId" clId="{4A18D76C-89AC-407A-8283-D02AED149BBE}" dt="2021-03-08T02:53:14.508" v="176"/>
          <ac:inkMkLst>
            <pc:docMk/>
            <pc:sldMk cId="2110969198" sldId="1037"/>
            <ac:inkMk id="84" creationId="{8D23E082-9CD3-463E-8473-94EB6768B58F}"/>
          </ac:inkMkLst>
        </pc:inkChg>
        <pc:inkChg chg="add mod">
          <ac:chgData name="Kamui Kanna" userId="57c82f05eb04563c" providerId="LiveId" clId="{4A18D76C-89AC-407A-8283-D02AED149BBE}" dt="2021-03-08T02:53:14.508" v="176"/>
          <ac:inkMkLst>
            <pc:docMk/>
            <pc:sldMk cId="2110969198" sldId="1037"/>
            <ac:inkMk id="85" creationId="{BE07E3BA-16CD-4694-8AEA-0FC58F3C1DC2}"/>
          </ac:inkMkLst>
        </pc:inkChg>
        <pc:inkChg chg="add mod">
          <ac:chgData name="Kamui Kanna" userId="57c82f05eb04563c" providerId="LiveId" clId="{4A18D76C-89AC-407A-8283-D02AED149BBE}" dt="2021-03-08T02:53:14.508" v="176"/>
          <ac:inkMkLst>
            <pc:docMk/>
            <pc:sldMk cId="2110969198" sldId="1037"/>
            <ac:inkMk id="86" creationId="{F58C7D23-13F2-4346-AF6A-6821B4F87424}"/>
          </ac:inkMkLst>
        </pc:inkChg>
        <pc:inkChg chg="add mod">
          <ac:chgData name="Kamui Kanna" userId="57c82f05eb04563c" providerId="LiveId" clId="{4A18D76C-89AC-407A-8283-D02AED149BBE}" dt="2021-03-08T02:53:14.508" v="176"/>
          <ac:inkMkLst>
            <pc:docMk/>
            <pc:sldMk cId="2110969198" sldId="1037"/>
            <ac:inkMk id="87" creationId="{30550FC9-6F82-4839-8AA4-5D48F97A9CEF}"/>
          </ac:inkMkLst>
        </pc:inkChg>
        <pc:inkChg chg="add mod">
          <ac:chgData name="Kamui Kanna" userId="57c82f05eb04563c" providerId="LiveId" clId="{4A18D76C-89AC-407A-8283-D02AED149BBE}" dt="2021-03-08T02:53:14.508" v="176"/>
          <ac:inkMkLst>
            <pc:docMk/>
            <pc:sldMk cId="2110969198" sldId="1037"/>
            <ac:inkMk id="88" creationId="{0F252266-14E6-46ED-8769-5B71C6702B04}"/>
          </ac:inkMkLst>
        </pc:inkChg>
        <pc:inkChg chg="add mod">
          <ac:chgData name="Kamui Kanna" userId="57c82f05eb04563c" providerId="LiveId" clId="{4A18D76C-89AC-407A-8283-D02AED149BBE}" dt="2021-03-08T02:53:14.508" v="176"/>
          <ac:inkMkLst>
            <pc:docMk/>
            <pc:sldMk cId="2110969198" sldId="1037"/>
            <ac:inkMk id="89" creationId="{CE8B1FF4-40C1-4175-9CD1-67E5E1DD3F63}"/>
          </ac:inkMkLst>
        </pc:inkChg>
        <pc:inkChg chg="add mod">
          <ac:chgData name="Kamui Kanna" userId="57c82f05eb04563c" providerId="LiveId" clId="{4A18D76C-89AC-407A-8283-D02AED149BBE}" dt="2021-03-08T02:53:14.508" v="176"/>
          <ac:inkMkLst>
            <pc:docMk/>
            <pc:sldMk cId="2110969198" sldId="1037"/>
            <ac:inkMk id="90" creationId="{967C2BC6-A311-42B7-BC9D-41BF7BCF6630}"/>
          </ac:inkMkLst>
        </pc:inkChg>
        <pc:inkChg chg="add mod">
          <ac:chgData name="Kamui Kanna" userId="57c82f05eb04563c" providerId="LiveId" clId="{4A18D76C-89AC-407A-8283-D02AED149BBE}" dt="2021-03-08T02:53:14.508" v="176"/>
          <ac:inkMkLst>
            <pc:docMk/>
            <pc:sldMk cId="2110969198" sldId="1037"/>
            <ac:inkMk id="91" creationId="{E91B82E6-9444-4D9C-B6A4-4075402E5EE5}"/>
          </ac:inkMkLst>
        </pc:inkChg>
        <pc:inkChg chg="add mod">
          <ac:chgData name="Kamui Kanna" userId="57c82f05eb04563c" providerId="LiveId" clId="{4A18D76C-89AC-407A-8283-D02AED149BBE}" dt="2021-03-08T02:53:14.508" v="176"/>
          <ac:inkMkLst>
            <pc:docMk/>
            <pc:sldMk cId="2110969198" sldId="1037"/>
            <ac:inkMk id="92" creationId="{B77B5C03-F228-41D0-B9F1-EFCF127FB1F1}"/>
          </ac:inkMkLst>
        </pc:inkChg>
        <pc:inkChg chg="add mod">
          <ac:chgData name="Kamui Kanna" userId="57c82f05eb04563c" providerId="LiveId" clId="{4A18D76C-89AC-407A-8283-D02AED149BBE}" dt="2021-03-08T02:53:14.508" v="176"/>
          <ac:inkMkLst>
            <pc:docMk/>
            <pc:sldMk cId="2110969198" sldId="1037"/>
            <ac:inkMk id="93" creationId="{8E47DC6D-25E1-4EAB-A6CE-C8DD094C23F2}"/>
          </ac:inkMkLst>
        </pc:inkChg>
        <pc:inkChg chg="add mod">
          <ac:chgData name="Kamui Kanna" userId="57c82f05eb04563c" providerId="LiveId" clId="{4A18D76C-89AC-407A-8283-D02AED149BBE}" dt="2021-03-08T02:53:14.508" v="176"/>
          <ac:inkMkLst>
            <pc:docMk/>
            <pc:sldMk cId="2110969198" sldId="1037"/>
            <ac:inkMk id="94" creationId="{E0C60FD6-52AC-4857-BA17-63E73BDC1310}"/>
          </ac:inkMkLst>
        </pc:inkChg>
        <pc:inkChg chg="add mod">
          <ac:chgData name="Kamui Kanna" userId="57c82f05eb04563c" providerId="LiveId" clId="{4A18D76C-89AC-407A-8283-D02AED149BBE}" dt="2021-03-08T02:54:11.686" v="231"/>
          <ac:inkMkLst>
            <pc:docMk/>
            <pc:sldMk cId="2110969198" sldId="1037"/>
            <ac:inkMk id="96" creationId="{120EFA75-EB21-4E07-86AE-27E732B60ECE}"/>
          </ac:inkMkLst>
        </pc:inkChg>
        <pc:inkChg chg="add mod">
          <ac:chgData name="Kamui Kanna" userId="57c82f05eb04563c" providerId="LiveId" clId="{4A18D76C-89AC-407A-8283-D02AED149BBE}" dt="2021-03-08T02:54:11.686" v="231"/>
          <ac:inkMkLst>
            <pc:docMk/>
            <pc:sldMk cId="2110969198" sldId="1037"/>
            <ac:inkMk id="97" creationId="{94D70C76-8EAF-42C3-B1F5-3488C2ABECF8}"/>
          </ac:inkMkLst>
        </pc:inkChg>
        <pc:inkChg chg="add mod">
          <ac:chgData name="Kamui Kanna" userId="57c82f05eb04563c" providerId="LiveId" clId="{4A18D76C-89AC-407A-8283-D02AED149BBE}" dt="2021-03-08T02:54:11.686" v="231"/>
          <ac:inkMkLst>
            <pc:docMk/>
            <pc:sldMk cId="2110969198" sldId="1037"/>
            <ac:inkMk id="98" creationId="{2C6D1FBA-A578-4391-95A2-29511F963B63}"/>
          </ac:inkMkLst>
        </pc:inkChg>
        <pc:inkChg chg="add mod">
          <ac:chgData name="Kamui Kanna" userId="57c82f05eb04563c" providerId="LiveId" clId="{4A18D76C-89AC-407A-8283-D02AED149BBE}" dt="2021-03-08T02:54:11.686" v="231"/>
          <ac:inkMkLst>
            <pc:docMk/>
            <pc:sldMk cId="2110969198" sldId="1037"/>
            <ac:inkMk id="99" creationId="{FF3CCE7D-B93F-4E4B-8C69-535EB8735940}"/>
          </ac:inkMkLst>
        </pc:inkChg>
        <pc:inkChg chg="add mod">
          <ac:chgData name="Kamui Kanna" userId="57c82f05eb04563c" providerId="LiveId" clId="{4A18D76C-89AC-407A-8283-D02AED149BBE}" dt="2021-03-08T02:54:11.686" v="231"/>
          <ac:inkMkLst>
            <pc:docMk/>
            <pc:sldMk cId="2110969198" sldId="1037"/>
            <ac:inkMk id="100" creationId="{B6417243-AFF8-414A-A859-23D47E58FB14}"/>
          </ac:inkMkLst>
        </pc:inkChg>
        <pc:inkChg chg="add mod">
          <ac:chgData name="Kamui Kanna" userId="57c82f05eb04563c" providerId="LiveId" clId="{4A18D76C-89AC-407A-8283-D02AED149BBE}" dt="2021-03-08T02:54:11.686" v="231"/>
          <ac:inkMkLst>
            <pc:docMk/>
            <pc:sldMk cId="2110969198" sldId="1037"/>
            <ac:inkMk id="101" creationId="{5B04CEF2-873F-4015-91CD-315C673CFADD}"/>
          </ac:inkMkLst>
        </pc:inkChg>
        <pc:inkChg chg="add mod">
          <ac:chgData name="Kamui Kanna" userId="57c82f05eb04563c" providerId="LiveId" clId="{4A18D76C-89AC-407A-8283-D02AED149BBE}" dt="2021-03-08T02:54:11.686" v="231"/>
          <ac:inkMkLst>
            <pc:docMk/>
            <pc:sldMk cId="2110969198" sldId="1037"/>
            <ac:inkMk id="102" creationId="{CD4913E6-7F87-42D8-BA89-E22EE14A59DE}"/>
          </ac:inkMkLst>
        </pc:inkChg>
        <pc:inkChg chg="add mod">
          <ac:chgData name="Kamui Kanna" userId="57c82f05eb04563c" providerId="LiveId" clId="{4A18D76C-89AC-407A-8283-D02AED149BBE}" dt="2021-03-08T02:54:11.686" v="231"/>
          <ac:inkMkLst>
            <pc:docMk/>
            <pc:sldMk cId="2110969198" sldId="1037"/>
            <ac:inkMk id="103" creationId="{2352128B-DF26-4683-B7E3-1337B330718F}"/>
          </ac:inkMkLst>
        </pc:inkChg>
        <pc:inkChg chg="add mod">
          <ac:chgData name="Kamui Kanna" userId="57c82f05eb04563c" providerId="LiveId" clId="{4A18D76C-89AC-407A-8283-D02AED149BBE}" dt="2021-03-08T02:54:11.686" v="231"/>
          <ac:inkMkLst>
            <pc:docMk/>
            <pc:sldMk cId="2110969198" sldId="1037"/>
            <ac:inkMk id="104" creationId="{15DE17FC-073A-4F2B-941F-261A4A2E80E3}"/>
          </ac:inkMkLst>
        </pc:inkChg>
        <pc:inkChg chg="add mod">
          <ac:chgData name="Kamui Kanna" userId="57c82f05eb04563c" providerId="LiveId" clId="{4A18D76C-89AC-407A-8283-D02AED149BBE}" dt="2021-03-08T02:54:11.686" v="231"/>
          <ac:inkMkLst>
            <pc:docMk/>
            <pc:sldMk cId="2110969198" sldId="1037"/>
            <ac:inkMk id="105" creationId="{5E0A7EF4-5309-46E2-A413-1E9C7F87F3E6}"/>
          </ac:inkMkLst>
        </pc:inkChg>
        <pc:inkChg chg="add mod">
          <ac:chgData name="Kamui Kanna" userId="57c82f05eb04563c" providerId="LiveId" clId="{4A18D76C-89AC-407A-8283-D02AED149BBE}" dt="2021-03-08T02:54:11.686" v="231"/>
          <ac:inkMkLst>
            <pc:docMk/>
            <pc:sldMk cId="2110969198" sldId="1037"/>
            <ac:inkMk id="107" creationId="{5EB11575-4B25-4872-AD5E-C4A9AFF4AAE9}"/>
          </ac:inkMkLst>
        </pc:inkChg>
        <pc:inkChg chg="add mod">
          <ac:chgData name="Kamui Kanna" userId="57c82f05eb04563c" providerId="LiveId" clId="{4A18D76C-89AC-407A-8283-D02AED149BBE}" dt="2021-03-08T02:54:11.686" v="231"/>
          <ac:inkMkLst>
            <pc:docMk/>
            <pc:sldMk cId="2110969198" sldId="1037"/>
            <ac:inkMk id="108" creationId="{CEADA17C-285F-48C8-8D09-C7796C96A212}"/>
          </ac:inkMkLst>
        </pc:inkChg>
        <pc:inkChg chg="add mod">
          <ac:chgData name="Kamui Kanna" userId="57c82f05eb04563c" providerId="LiveId" clId="{4A18D76C-89AC-407A-8283-D02AED149BBE}" dt="2021-03-08T02:54:11.686" v="231"/>
          <ac:inkMkLst>
            <pc:docMk/>
            <pc:sldMk cId="2110969198" sldId="1037"/>
            <ac:inkMk id="109" creationId="{D7E9E572-CD0B-4CDB-A8F1-ECF531B04441}"/>
          </ac:inkMkLst>
        </pc:inkChg>
        <pc:inkChg chg="add mod">
          <ac:chgData name="Kamui Kanna" userId="57c82f05eb04563c" providerId="LiveId" clId="{4A18D76C-89AC-407A-8283-D02AED149BBE}" dt="2021-03-08T02:54:11.686" v="231"/>
          <ac:inkMkLst>
            <pc:docMk/>
            <pc:sldMk cId="2110969198" sldId="1037"/>
            <ac:inkMk id="110" creationId="{5F1A821A-471E-444D-BC69-46C37C0819CD}"/>
          </ac:inkMkLst>
        </pc:inkChg>
        <pc:inkChg chg="add mod">
          <ac:chgData name="Kamui Kanna" userId="57c82f05eb04563c" providerId="LiveId" clId="{4A18D76C-89AC-407A-8283-D02AED149BBE}" dt="2021-03-08T02:54:11.686" v="231"/>
          <ac:inkMkLst>
            <pc:docMk/>
            <pc:sldMk cId="2110969198" sldId="1037"/>
            <ac:inkMk id="112" creationId="{2A469F14-E968-4CA9-8728-8870C9155682}"/>
          </ac:inkMkLst>
        </pc:inkChg>
        <pc:inkChg chg="add mod">
          <ac:chgData name="Kamui Kanna" userId="57c82f05eb04563c" providerId="LiveId" clId="{4A18D76C-89AC-407A-8283-D02AED149BBE}" dt="2021-03-08T02:54:11.686" v="231"/>
          <ac:inkMkLst>
            <pc:docMk/>
            <pc:sldMk cId="2110969198" sldId="1037"/>
            <ac:inkMk id="113" creationId="{FBC82906-23C5-40D2-9ACD-02C978A71659}"/>
          </ac:inkMkLst>
        </pc:inkChg>
        <pc:inkChg chg="add mod">
          <ac:chgData name="Kamui Kanna" userId="57c82f05eb04563c" providerId="LiveId" clId="{4A18D76C-89AC-407A-8283-D02AED149BBE}" dt="2021-03-08T02:54:11.686" v="231"/>
          <ac:inkMkLst>
            <pc:docMk/>
            <pc:sldMk cId="2110969198" sldId="1037"/>
            <ac:inkMk id="114" creationId="{7B9F2177-D74C-4F7D-AB13-F38B71985DE9}"/>
          </ac:inkMkLst>
        </pc:inkChg>
        <pc:inkChg chg="add mod">
          <ac:chgData name="Kamui Kanna" userId="57c82f05eb04563c" providerId="LiveId" clId="{4A18D76C-89AC-407A-8283-D02AED149BBE}" dt="2021-03-08T02:54:11.686" v="231"/>
          <ac:inkMkLst>
            <pc:docMk/>
            <pc:sldMk cId="2110969198" sldId="1037"/>
            <ac:inkMk id="116" creationId="{17F5BD63-06BD-4752-856C-673D6B5674D1}"/>
          </ac:inkMkLst>
        </pc:inkChg>
        <pc:inkChg chg="add mod">
          <ac:chgData name="Kamui Kanna" userId="57c82f05eb04563c" providerId="LiveId" clId="{4A18D76C-89AC-407A-8283-D02AED149BBE}" dt="2021-03-08T02:54:11.686" v="231"/>
          <ac:inkMkLst>
            <pc:docMk/>
            <pc:sldMk cId="2110969198" sldId="1037"/>
            <ac:inkMk id="117" creationId="{44FEE7D5-34D2-45E3-A5FA-57D56919DE0B}"/>
          </ac:inkMkLst>
        </pc:inkChg>
        <pc:inkChg chg="add mod">
          <ac:chgData name="Kamui Kanna" userId="57c82f05eb04563c" providerId="LiveId" clId="{4A18D76C-89AC-407A-8283-D02AED149BBE}" dt="2021-03-08T02:54:11.686" v="231"/>
          <ac:inkMkLst>
            <pc:docMk/>
            <pc:sldMk cId="2110969198" sldId="1037"/>
            <ac:inkMk id="118" creationId="{A3EE929B-5134-4F7F-803D-18CB1B29AE9E}"/>
          </ac:inkMkLst>
        </pc:inkChg>
        <pc:inkChg chg="add mod">
          <ac:chgData name="Kamui Kanna" userId="57c82f05eb04563c" providerId="LiveId" clId="{4A18D76C-89AC-407A-8283-D02AED149BBE}" dt="2021-03-08T02:54:11.686" v="231"/>
          <ac:inkMkLst>
            <pc:docMk/>
            <pc:sldMk cId="2110969198" sldId="1037"/>
            <ac:inkMk id="119" creationId="{AB60680D-85FE-4BE3-882A-B97C0F95549E}"/>
          </ac:inkMkLst>
        </pc:inkChg>
        <pc:inkChg chg="add mod">
          <ac:chgData name="Kamui Kanna" userId="57c82f05eb04563c" providerId="LiveId" clId="{4A18D76C-89AC-407A-8283-D02AED149BBE}" dt="2021-03-08T02:54:11.686" v="231"/>
          <ac:inkMkLst>
            <pc:docMk/>
            <pc:sldMk cId="2110969198" sldId="1037"/>
            <ac:inkMk id="120" creationId="{51C256D9-503E-48A6-9C3C-BDA43A0119BC}"/>
          </ac:inkMkLst>
        </pc:inkChg>
        <pc:inkChg chg="add mod">
          <ac:chgData name="Kamui Kanna" userId="57c82f05eb04563c" providerId="LiveId" clId="{4A18D76C-89AC-407A-8283-D02AED149BBE}" dt="2021-03-08T02:54:11.686" v="231"/>
          <ac:inkMkLst>
            <pc:docMk/>
            <pc:sldMk cId="2110969198" sldId="1037"/>
            <ac:inkMk id="122" creationId="{FF07058C-A044-42DD-A5A5-D2F707EF72C7}"/>
          </ac:inkMkLst>
        </pc:inkChg>
        <pc:inkChg chg="add mod">
          <ac:chgData name="Kamui Kanna" userId="57c82f05eb04563c" providerId="LiveId" clId="{4A18D76C-89AC-407A-8283-D02AED149BBE}" dt="2021-03-08T02:54:11.686" v="231"/>
          <ac:inkMkLst>
            <pc:docMk/>
            <pc:sldMk cId="2110969198" sldId="1037"/>
            <ac:inkMk id="124" creationId="{BEB5DE74-D9E9-4167-8AB0-CD529CD76790}"/>
          </ac:inkMkLst>
        </pc:inkChg>
        <pc:inkChg chg="add mod">
          <ac:chgData name="Kamui Kanna" userId="57c82f05eb04563c" providerId="LiveId" clId="{4A18D76C-89AC-407A-8283-D02AED149BBE}" dt="2021-03-08T02:54:11.686" v="231"/>
          <ac:inkMkLst>
            <pc:docMk/>
            <pc:sldMk cId="2110969198" sldId="1037"/>
            <ac:inkMk id="125" creationId="{7ADA42F5-B236-4501-8512-D7856BCDB06C}"/>
          </ac:inkMkLst>
        </pc:inkChg>
        <pc:inkChg chg="add mod">
          <ac:chgData name="Kamui Kanna" userId="57c82f05eb04563c" providerId="LiveId" clId="{4A18D76C-89AC-407A-8283-D02AED149BBE}" dt="2021-03-08T02:54:11.686" v="231"/>
          <ac:inkMkLst>
            <pc:docMk/>
            <pc:sldMk cId="2110969198" sldId="1037"/>
            <ac:inkMk id="126" creationId="{0AA16DA4-0C90-4632-A1DE-D501009C476A}"/>
          </ac:inkMkLst>
        </pc:inkChg>
        <pc:inkChg chg="add mod">
          <ac:chgData name="Kamui Kanna" userId="57c82f05eb04563c" providerId="LiveId" clId="{4A18D76C-89AC-407A-8283-D02AED149BBE}" dt="2021-03-08T02:54:11.686" v="231"/>
          <ac:inkMkLst>
            <pc:docMk/>
            <pc:sldMk cId="2110969198" sldId="1037"/>
            <ac:inkMk id="128" creationId="{C2F0F70C-012C-4A63-8205-9CA71104BF39}"/>
          </ac:inkMkLst>
        </pc:inkChg>
        <pc:inkChg chg="add mod">
          <ac:chgData name="Kamui Kanna" userId="57c82f05eb04563c" providerId="LiveId" clId="{4A18D76C-89AC-407A-8283-D02AED149BBE}" dt="2021-03-08T02:54:11.686" v="231"/>
          <ac:inkMkLst>
            <pc:docMk/>
            <pc:sldMk cId="2110969198" sldId="1037"/>
            <ac:inkMk id="129" creationId="{B7D7296D-9DC8-4390-9E25-4678D6EC4679}"/>
          </ac:inkMkLst>
        </pc:inkChg>
        <pc:inkChg chg="add mod">
          <ac:chgData name="Kamui Kanna" userId="57c82f05eb04563c" providerId="LiveId" clId="{4A18D76C-89AC-407A-8283-D02AED149BBE}" dt="2021-03-08T02:54:11.686" v="231"/>
          <ac:inkMkLst>
            <pc:docMk/>
            <pc:sldMk cId="2110969198" sldId="1037"/>
            <ac:inkMk id="131" creationId="{5A576424-C859-4F75-9138-00B89FAE40D9}"/>
          </ac:inkMkLst>
        </pc:inkChg>
        <pc:inkChg chg="add mod">
          <ac:chgData name="Kamui Kanna" userId="57c82f05eb04563c" providerId="LiveId" clId="{4A18D76C-89AC-407A-8283-D02AED149BBE}" dt="2021-03-08T02:54:11.686" v="231"/>
          <ac:inkMkLst>
            <pc:docMk/>
            <pc:sldMk cId="2110969198" sldId="1037"/>
            <ac:inkMk id="133" creationId="{9C6B366B-9DB2-4E43-B0C3-EF6067048CA2}"/>
          </ac:inkMkLst>
        </pc:inkChg>
        <pc:inkChg chg="add mod">
          <ac:chgData name="Kamui Kanna" userId="57c82f05eb04563c" providerId="LiveId" clId="{4A18D76C-89AC-407A-8283-D02AED149BBE}" dt="2021-03-08T02:54:11.686" v="231"/>
          <ac:inkMkLst>
            <pc:docMk/>
            <pc:sldMk cId="2110969198" sldId="1037"/>
            <ac:inkMk id="134" creationId="{B97471B0-079C-4487-8F6E-23F3326F60C5}"/>
          </ac:inkMkLst>
        </pc:inkChg>
        <pc:inkChg chg="add mod">
          <ac:chgData name="Kamui Kanna" userId="57c82f05eb04563c" providerId="LiveId" clId="{4A18D76C-89AC-407A-8283-D02AED149BBE}" dt="2021-03-08T02:54:11.686" v="231"/>
          <ac:inkMkLst>
            <pc:docMk/>
            <pc:sldMk cId="2110969198" sldId="1037"/>
            <ac:inkMk id="136" creationId="{176FE2ED-56A5-4F76-8DCC-A649D714D1AA}"/>
          </ac:inkMkLst>
        </pc:inkChg>
        <pc:inkChg chg="add mod">
          <ac:chgData name="Kamui Kanna" userId="57c82f05eb04563c" providerId="LiveId" clId="{4A18D76C-89AC-407A-8283-D02AED149BBE}" dt="2021-03-08T02:54:11.686" v="231"/>
          <ac:inkMkLst>
            <pc:docMk/>
            <pc:sldMk cId="2110969198" sldId="1037"/>
            <ac:inkMk id="137" creationId="{04F9BEF6-2724-4057-841F-0641B62924F4}"/>
          </ac:inkMkLst>
        </pc:inkChg>
        <pc:inkChg chg="add mod">
          <ac:chgData name="Kamui Kanna" userId="57c82f05eb04563c" providerId="LiveId" clId="{4A18D76C-89AC-407A-8283-D02AED149BBE}" dt="2021-03-08T02:54:11.686" v="231"/>
          <ac:inkMkLst>
            <pc:docMk/>
            <pc:sldMk cId="2110969198" sldId="1037"/>
            <ac:inkMk id="138" creationId="{FC96CEE1-ABB2-49B8-9044-E4DEFF8B376A}"/>
          </ac:inkMkLst>
        </pc:inkChg>
        <pc:inkChg chg="add mod">
          <ac:chgData name="Kamui Kanna" userId="57c82f05eb04563c" providerId="LiveId" clId="{4A18D76C-89AC-407A-8283-D02AED149BBE}" dt="2021-03-08T02:54:11.686" v="231"/>
          <ac:inkMkLst>
            <pc:docMk/>
            <pc:sldMk cId="2110969198" sldId="1037"/>
            <ac:inkMk id="139" creationId="{3C7F5553-D294-44EA-8776-211AD47884EE}"/>
          </ac:inkMkLst>
        </pc:inkChg>
        <pc:inkChg chg="add mod">
          <ac:chgData name="Kamui Kanna" userId="57c82f05eb04563c" providerId="LiveId" clId="{4A18D76C-89AC-407A-8283-D02AED149BBE}" dt="2021-03-08T02:54:11.686" v="231"/>
          <ac:inkMkLst>
            <pc:docMk/>
            <pc:sldMk cId="2110969198" sldId="1037"/>
            <ac:inkMk id="140" creationId="{5C9AF684-F659-4FAF-88AB-B98BE8B5C30C}"/>
          </ac:inkMkLst>
        </pc:inkChg>
        <pc:inkChg chg="add mod">
          <ac:chgData name="Kamui Kanna" userId="57c82f05eb04563c" providerId="LiveId" clId="{4A18D76C-89AC-407A-8283-D02AED149BBE}" dt="2021-03-08T02:54:11.686" v="231"/>
          <ac:inkMkLst>
            <pc:docMk/>
            <pc:sldMk cId="2110969198" sldId="1037"/>
            <ac:inkMk id="142" creationId="{A5BDBFE3-445F-4035-85D8-6212FDFD8CF8}"/>
          </ac:inkMkLst>
        </pc:inkChg>
        <pc:inkChg chg="add mod">
          <ac:chgData name="Kamui Kanna" userId="57c82f05eb04563c" providerId="LiveId" clId="{4A18D76C-89AC-407A-8283-D02AED149BBE}" dt="2021-03-08T02:54:11.686" v="231"/>
          <ac:inkMkLst>
            <pc:docMk/>
            <pc:sldMk cId="2110969198" sldId="1037"/>
            <ac:inkMk id="144" creationId="{898CD9E8-6FEB-4057-A907-B0137A0B764C}"/>
          </ac:inkMkLst>
        </pc:inkChg>
        <pc:inkChg chg="add mod">
          <ac:chgData name="Kamui Kanna" userId="57c82f05eb04563c" providerId="LiveId" clId="{4A18D76C-89AC-407A-8283-D02AED149BBE}" dt="2021-03-08T02:54:11.686" v="231"/>
          <ac:inkMkLst>
            <pc:docMk/>
            <pc:sldMk cId="2110969198" sldId="1037"/>
            <ac:inkMk id="145" creationId="{52B406F7-3938-469F-8601-502DF6BD6264}"/>
          </ac:inkMkLst>
        </pc:inkChg>
        <pc:inkChg chg="add mod">
          <ac:chgData name="Kamui Kanna" userId="57c82f05eb04563c" providerId="LiveId" clId="{4A18D76C-89AC-407A-8283-D02AED149BBE}" dt="2021-03-08T02:54:11.686" v="231"/>
          <ac:inkMkLst>
            <pc:docMk/>
            <pc:sldMk cId="2110969198" sldId="1037"/>
            <ac:inkMk id="146" creationId="{87CA1163-CC0A-4A3A-9F29-DE0BBC64E119}"/>
          </ac:inkMkLst>
        </pc:inkChg>
        <pc:inkChg chg="add mod">
          <ac:chgData name="Kamui Kanna" userId="57c82f05eb04563c" providerId="LiveId" clId="{4A18D76C-89AC-407A-8283-D02AED149BBE}" dt="2021-03-08T02:54:11.686" v="231"/>
          <ac:inkMkLst>
            <pc:docMk/>
            <pc:sldMk cId="2110969198" sldId="1037"/>
            <ac:inkMk id="147" creationId="{7766FCF0-45B5-49A1-8B8E-39B87DF4EB0F}"/>
          </ac:inkMkLst>
        </pc:inkChg>
        <pc:inkChg chg="add mod">
          <ac:chgData name="Kamui Kanna" userId="57c82f05eb04563c" providerId="LiveId" clId="{4A18D76C-89AC-407A-8283-D02AED149BBE}" dt="2021-03-08T02:54:11.686" v="231"/>
          <ac:inkMkLst>
            <pc:docMk/>
            <pc:sldMk cId="2110969198" sldId="1037"/>
            <ac:inkMk id="149" creationId="{9539B1FD-BC4E-46D2-9E54-67E6F7EB7566}"/>
          </ac:inkMkLst>
        </pc:inkChg>
      </pc:sldChg>
      <pc:sldChg chg="addSp delSp modSp new mod">
        <pc:chgData name="Kamui Kanna" userId="57c82f05eb04563c" providerId="LiveId" clId="{4A18D76C-89AC-407A-8283-D02AED149BBE}" dt="2021-03-08T02:55:54.172" v="311"/>
        <pc:sldMkLst>
          <pc:docMk/>
          <pc:sldMk cId="258144436" sldId="1038"/>
        </pc:sldMkLst>
        <pc:spChg chg="del">
          <ac:chgData name="Kamui Kanna" userId="57c82f05eb04563c" providerId="LiveId" clId="{4A18D76C-89AC-407A-8283-D02AED149BBE}" dt="2021-03-08T02:55:02.638" v="236" actId="21"/>
          <ac:spMkLst>
            <pc:docMk/>
            <pc:sldMk cId="258144436" sldId="1038"/>
            <ac:spMk id="3" creationId="{430E81E5-DAA8-4C38-B449-501370504F07}"/>
          </ac:spMkLst>
        </pc:spChg>
        <pc:grpChg chg="del mod">
          <ac:chgData name="Kamui Kanna" userId="57c82f05eb04563c" providerId="LiveId" clId="{4A18D76C-89AC-407A-8283-D02AED149BBE}" dt="2021-03-08T02:55:12.282" v="245"/>
          <ac:grpSpMkLst>
            <pc:docMk/>
            <pc:sldMk cId="258144436" sldId="1038"/>
            <ac:grpSpMk id="10" creationId="{D5161159-E868-4221-88A0-ED2BAB1F74FD}"/>
          </ac:grpSpMkLst>
        </pc:grpChg>
        <pc:grpChg chg="del mod">
          <ac:chgData name="Kamui Kanna" userId="57c82f05eb04563c" providerId="LiveId" clId="{4A18D76C-89AC-407A-8283-D02AED149BBE}" dt="2021-03-08T02:55:19.813" v="257"/>
          <ac:grpSpMkLst>
            <pc:docMk/>
            <pc:sldMk cId="258144436" sldId="1038"/>
            <ac:grpSpMk id="14" creationId="{FBD65458-6701-4FAB-A61A-1E30CF8E744A}"/>
          </ac:grpSpMkLst>
        </pc:grpChg>
        <pc:grpChg chg="del mod">
          <ac:chgData name="Kamui Kanna" userId="57c82f05eb04563c" providerId="LiveId" clId="{4A18D76C-89AC-407A-8283-D02AED149BBE}" dt="2021-03-08T02:55:23.394" v="261"/>
          <ac:grpSpMkLst>
            <pc:docMk/>
            <pc:sldMk cId="258144436" sldId="1038"/>
            <ac:grpSpMk id="26" creationId="{1A5DCD21-85FD-4B1D-883E-41FB976DB2F8}"/>
          </ac:grpSpMkLst>
        </pc:grpChg>
        <pc:grpChg chg="del mod">
          <ac:chgData name="Kamui Kanna" userId="57c82f05eb04563c" providerId="LiveId" clId="{4A18D76C-89AC-407A-8283-D02AED149BBE}" dt="2021-03-08T02:55:26.167" v="266"/>
          <ac:grpSpMkLst>
            <pc:docMk/>
            <pc:sldMk cId="258144436" sldId="1038"/>
            <ac:grpSpMk id="30" creationId="{B606CF07-4280-456F-96CF-1CA700EBA313}"/>
          </ac:grpSpMkLst>
        </pc:grpChg>
        <pc:grpChg chg="del mod">
          <ac:chgData name="Kamui Kanna" userId="57c82f05eb04563c" providerId="LiveId" clId="{4A18D76C-89AC-407A-8283-D02AED149BBE}" dt="2021-03-08T02:55:32.801" v="274"/>
          <ac:grpSpMkLst>
            <pc:docMk/>
            <pc:sldMk cId="258144436" sldId="1038"/>
            <ac:grpSpMk id="35" creationId="{6CD89790-3429-4667-97F8-9176BD9707C6}"/>
          </ac:grpSpMkLst>
        </pc:grpChg>
        <pc:grpChg chg="del mod">
          <ac:chgData name="Kamui Kanna" userId="57c82f05eb04563c" providerId="LiveId" clId="{4A18D76C-89AC-407A-8283-D02AED149BBE}" dt="2021-03-08T02:55:36.289" v="281"/>
          <ac:grpSpMkLst>
            <pc:docMk/>
            <pc:sldMk cId="258144436" sldId="1038"/>
            <ac:grpSpMk id="43" creationId="{64A01FA3-93EC-49D3-893B-28625C74B505}"/>
          </ac:grpSpMkLst>
        </pc:grpChg>
        <pc:grpChg chg="del mod">
          <ac:chgData name="Kamui Kanna" userId="57c82f05eb04563c" providerId="LiveId" clId="{4A18D76C-89AC-407A-8283-D02AED149BBE}" dt="2021-03-08T02:55:46.602" v="299"/>
          <ac:grpSpMkLst>
            <pc:docMk/>
            <pc:sldMk cId="258144436" sldId="1038"/>
            <ac:grpSpMk id="50" creationId="{9FA48F5B-9CA2-49E5-AAAA-F683B9725186}"/>
          </ac:grpSpMkLst>
        </pc:grpChg>
        <pc:grpChg chg="mod">
          <ac:chgData name="Kamui Kanna" userId="57c82f05eb04563c" providerId="LiveId" clId="{4A18D76C-89AC-407A-8283-D02AED149BBE}" dt="2021-03-08T02:55:46.602" v="299"/>
          <ac:grpSpMkLst>
            <pc:docMk/>
            <pc:sldMk cId="258144436" sldId="1038"/>
            <ac:grpSpMk id="68" creationId="{607A1390-C7A0-43BF-B8A4-6BA192F8EF7F}"/>
          </ac:grpSpMkLst>
        </pc:grpChg>
        <pc:grpChg chg="mod">
          <ac:chgData name="Kamui Kanna" userId="57c82f05eb04563c" providerId="LiveId" clId="{4A18D76C-89AC-407A-8283-D02AED149BBE}" dt="2021-03-08T02:55:54.172" v="311"/>
          <ac:grpSpMkLst>
            <pc:docMk/>
            <pc:sldMk cId="258144436" sldId="1038"/>
            <ac:grpSpMk id="80" creationId="{96062C20-C6F4-4801-B1D6-8AFC978B704B}"/>
          </ac:grpSpMkLst>
        </pc:grpChg>
        <pc:inkChg chg="add mod">
          <ac:chgData name="Kamui Kanna" userId="57c82f05eb04563c" providerId="LiveId" clId="{4A18D76C-89AC-407A-8283-D02AED149BBE}" dt="2021-03-08T02:55:46.602" v="299"/>
          <ac:inkMkLst>
            <pc:docMk/>
            <pc:sldMk cId="258144436" sldId="1038"/>
            <ac:inkMk id="6" creationId="{DAD1B96F-3335-4262-9E7C-C48E74C32D10}"/>
          </ac:inkMkLst>
        </pc:inkChg>
        <pc:inkChg chg="add mod">
          <ac:chgData name="Kamui Kanna" userId="57c82f05eb04563c" providerId="LiveId" clId="{4A18D76C-89AC-407A-8283-D02AED149BBE}" dt="2021-03-08T02:55:46.602" v="299"/>
          <ac:inkMkLst>
            <pc:docMk/>
            <pc:sldMk cId="258144436" sldId="1038"/>
            <ac:inkMk id="7" creationId="{32BFAD3D-CCBA-4F0C-82EC-EFCCD31E245D}"/>
          </ac:inkMkLst>
        </pc:inkChg>
        <pc:inkChg chg="add mod">
          <ac:chgData name="Kamui Kanna" userId="57c82f05eb04563c" providerId="LiveId" clId="{4A18D76C-89AC-407A-8283-D02AED149BBE}" dt="2021-03-08T02:55:46.602" v="299"/>
          <ac:inkMkLst>
            <pc:docMk/>
            <pc:sldMk cId="258144436" sldId="1038"/>
            <ac:inkMk id="8" creationId="{6F08681E-9D0F-4825-9066-520AE0DC2248}"/>
          </ac:inkMkLst>
        </pc:inkChg>
        <pc:inkChg chg="add mod">
          <ac:chgData name="Kamui Kanna" userId="57c82f05eb04563c" providerId="LiveId" clId="{4A18D76C-89AC-407A-8283-D02AED149BBE}" dt="2021-03-08T02:55:46.602" v="299"/>
          <ac:inkMkLst>
            <pc:docMk/>
            <pc:sldMk cId="258144436" sldId="1038"/>
            <ac:inkMk id="9" creationId="{CEF3E83C-8351-40A2-8E8C-1A45752D0994}"/>
          </ac:inkMkLst>
        </pc:inkChg>
        <pc:inkChg chg="add mod">
          <ac:chgData name="Kamui Kanna" userId="57c82f05eb04563c" providerId="LiveId" clId="{4A18D76C-89AC-407A-8283-D02AED149BBE}" dt="2021-03-08T02:55:46.602" v="299"/>
          <ac:inkMkLst>
            <pc:docMk/>
            <pc:sldMk cId="258144436" sldId="1038"/>
            <ac:inkMk id="11" creationId="{6F643EC1-201E-491E-8572-EF54AA56B17A}"/>
          </ac:inkMkLst>
        </pc:inkChg>
        <pc:inkChg chg="add mod">
          <ac:chgData name="Kamui Kanna" userId="57c82f05eb04563c" providerId="LiveId" clId="{4A18D76C-89AC-407A-8283-D02AED149BBE}" dt="2021-03-08T02:55:46.602" v="299"/>
          <ac:inkMkLst>
            <pc:docMk/>
            <pc:sldMk cId="258144436" sldId="1038"/>
            <ac:inkMk id="12" creationId="{483CB3EC-FB0F-42E5-A23D-9CB10539BED2}"/>
          </ac:inkMkLst>
        </pc:inkChg>
        <pc:inkChg chg="add mod">
          <ac:chgData name="Kamui Kanna" userId="57c82f05eb04563c" providerId="LiveId" clId="{4A18D76C-89AC-407A-8283-D02AED149BBE}" dt="2021-03-08T02:55:46.602" v="299"/>
          <ac:inkMkLst>
            <pc:docMk/>
            <pc:sldMk cId="258144436" sldId="1038"/>
            <ac:inkMk id="13" creationId="{9C651FFB-82E8-4AF5-B281-958EB4A6E552}"/>
          </ac:inkMkLst>
        </pc:inkChg>
        <pc:inkChg chg="add mod">
          <ac:chgData name="Kamui Kanna" userId="57c82f05eb04563c" providerId="LiveId" clId="{4A18D76C-89AC-407A-8283-D02AED149BBE}" dt="2021-03-08T02:55:46.602" v="299"/>
          <ac:inkMkLst>
            <pc:docMk/>
            <pc:sldMk cId="258144436" sldId="1038"/>
            <ac:inkMk id="15" creationId="{D2496F3B-AC44-48F1-95FE-E6BEF14DC637}"/>
          </ac:inkMkLst>
        </pc:inkChg>
        <pc:inkChg chg="add mod">
          <ac:chgData name="Kamui Kanna" userId="57c82f05eb04563c" providerId="LiveId" clId="{4A18D76C-89AC-407A-8283-D02AED149BBE}" dt="2021-03-08T02:55:46.602" v="299"/>
          <ac:inkMkLst>
            <pc:docMk/>
            <pc:sldMk cId="258144436" sldId="1038"/>
            <ac:inkMk id="16" creationId="{2B052B9C-7D02-4BAD-BBAD-6E32BD426702}"/>
          </ac:inkMkLst>
        </pc:inkChg>
        <pc:inkChg chg="add mod">
          <ac:chgData name="Kamui Kanna" userId="57c82f05eb04563c" providerId="LiveId" clId="{4A18D76C-89AC-407A-8283-D02AED149BBE}" dt="2021-03-08T02:55:46.602" v="299"/>
          <ac:inkMkLst>
            <pc:docMk/>
            <pc:sldMk cId="258144436" sldId="1038"/>
            <ac:inkMk id="17" creationId="{469AC86A-FEEE-4DED-AE55-9260C88AEF74}"/>
          </ac:inkMkLst>
        </pc:inkChg>
        <pc:inkChg chg="add mod">
          <ac:chgData name="Kamui Kanna" userId="57c82f05eb04563c" providerId="LiveId" clId="{4A18D76C-89AC-407A-8283-D02AED149BBE}" dt="2021-03-08T02:55:46.602" v="299"/>
          <ac:inkMkLst>
            <pc:docMk/>
            <pc:sldMk cId="258144436" sldId="1038"/>
            <ac:inkMk id="18" creationId="{6DD70B8E-98BC-4C7F-A80D-BC05FBD774DC}"/>
          </ac:inkMkLst>
        </pc:inkChg>
        <pc:inkChg chg="add mod">
          <ac:chgData name="Kamui Kanna" userId="57c82f05eb04563c" providerId="LiveId" clId="{4A18D76C-89AC-407A-8283-D02AED149BBE}" dt="2021-03-08T02:55:46.602" v="299"/>
          <ac:inkMkLst>
            <pc:docMk/>
            <pc:sldMk cId="258144436" sldId="1038"/>
            <ac:inkMk id="19" creationId="{52C08C57-17C5-44CB-ACA9-3DED6F251BA3}"/>
          </ac:inkMkLst>
        </pc:inkChg>
        <pc:inkChg chg="add mod">
          <ac:chgData name="Kamui Kanna" userId="57c82f05eb04563c" providerId="LiveId" clId="{4A18D76C-89AC-407A-8283-D02AED149BBE}" dt="2021-03-08T02:55:46.602" v="299"/>
          <ac:inkMkLst>
            <pc:docMk/>
            <pc:sldMk cId="258144436" sldId="1038"/>
            <ac:inkMk id="20" creationId="{705DBE19-9DB2-4460-8AD2-EF4CC6F30698}"/>
          </ac:inkMkLst>
        </pc:inkChg>
        <pc:inkChg chg="add mod">
          <ac:chgData name="Kamui Kanna" userId="57c82f05eb04563c" providerId="LiveId" clId="{4A18D76C-89AC-407A-8283-D02AED149BBE}" dt="2021-03-08T02:55:46.602" v="299"/>
          <ac:inkMkLst>
            <pc:docMk/>
            <pc:sldMk cId="258144436" sldId="1038"/>
            <ac:inkMk id="21" creationId="{A0EC31CD-2F30-4801-9BC8-48590AD40E12}"/>
          </ac:inkMkLst>
        </pc:inkChg>
        <pc:inkChg chg="add mod">
          <ac:chgData name="Kamui Kanna" userId="57c82f05eb04563c" providerId="LiveId" clId="{4A18D76C-89AC-407A-8283-D02AED149BBE}" dt="2021-03-08T02:55:46.602" v="299"/>
          <ac:inkMkLst>
            <pc:docMk/>
            <pc:sldMk cId="258144436" sldId="1038"/>
            <ac:inkMk id="22" creationId="{D1EC9EA9-1D44-4BD2-B195-072A7DA96217}"/>
          </ac:inkMkLst>
        </pc:inkChg>
        <pc:inkChg chg="add mod">
          <ac:chgData name="Kamui Kanna" userId="57c82f05eb04563c" providerId="LiveId" clId="{4A18D76C-89AC-407A-8283-D02AED149BBE}" dt="2021-03-08T02:55:46.602" v="299"/>
          <ac:inkMkLst>
            <pc:docMk/>
            <pc:sldMk cId="258144436" sldId="1038"/>
            <ac:inkMk id="23" creationId="{C96E120A-2B00-4DD0-95AF-83E5FB2E39C7}"/>
          </ac:inkMkLst>
        </pc:inkChg>
        <pc:inkChg chg="add mod">
          <ac:chgData name="Kamui Kanna" userId="57c82f05eb04563c" providerId="LiveId" clId="{4A18D76C-89AC-407A-8283-D02AED149BBE}" dt="2021-03-08T02:55:46.602" v="299"/>
          <ac:inkMkLst>
            <pc:docMk/>
            <pc:sldMk cId="258144436" sldId="1038"/>
            <ac:inkMk id="24" creationId="{C32041AE-399A-4281-8060-1C99AAE4B686}"/>
          </ac:inkMkLst>
        </pc:inkChg>
        <pc:inkChg chg="add mod">
          <ac:chgData name="Kamui Kanna" userId="57c82f05eb04563c" providerId="LiveId" clId="{4A18D76C-89AC-407A-8283-D02AED149BBE}" dt="2021-03-08T02:55:46.602" v="299"/>
          <ac:inkMkLst>
            <pc:docMk/>
            <pc:sldMk cId="258144436" sldId="1038"/>
            <ac:inkMk id="25" creationId="{30ACABD8-0E60-4690-B46C-5BC005A708C4}"/>
          </ac:inkMkLst>
        </pc:inkChg>
        <pc:inkChg chg="add mod">
          <ac:chgData name="Kamui Kanna" userId="57c82f05eb04563c" providerId="LiveId" clId="{4A18D76C-89AC-407A-8283-D02AED149BBE}" dt="2021-03-08T02:55:46.602" v="299"/>
          <ac:inkMkLst>
            <pc:docMk/>
            <pc:sldMk cId="258144436" sldId="1038"/>
            <ac:inkMk id="27" creationId="{2B8DABD6-0456-49EA-A166-76B7AB497ADE}"/>
          </ac:inkMkLst>
        </pc:inkChg>
        <pc:inkChg chg="add mod">
          <ac:chgData name="Kamui Kanna" userId="57c82f05eb04563c" providerId="LiveId" clId="{4A18D76C-89AC-407A-8283-D02AED149BBE}" dt="2021-03-08T02:55:46.602" v="299"/>
          <ac:inkMkLst>
            <pc:docMk/>
            <pc:sldMk cId="258144436" sldId="1038"/>
            <ac:inkMk id="28" creationId="{21488783-287D-46FF-8043-B8CCC21E9227}"/>
          </ac:inkMkLst>
        </pc:inkChg>
        <pc:inkChg chg="add mod">
          <ac:chgData name="Kamui Kanna" userId="57c82f05eb04563c" providerId="LiveId" clId="{4A18D76C-89AC-407A-8283-D02AED149BBE}" dt="2021-03-08T02:55:46.602" v="299"/>
          <ac:inkMkLst>
            <pc:docMk/>
            <pc:sldMk cId="258144436" sldId="1038"/>
            <ac:inkMk id="29" creationId="{4650D15B-09E6-4D08-A791-72D406DAEE4E}"/>
          </ac:inkMkLst>
        </pc:inkChg>
        <pc:inkChg chg="add mod">
          <ac:chgData name="Kamui Kanna" userId="57c82f05eb04563c" providerId="LiveId" clId="{4A18D76C-89AC-407A-8283-D02AED149BBE}" dt="2021-03-08T02:55:46.602" v="299"/>
          <ac:inkMkLst>
            <pc:docMk/>
            <pc:sldMk cId="258144436" sldId="1038"/>
            <ac:inkMk id="31" creationId="{58460742-C5E2-4171-90DE-C8AAE1B9DB70}"/>
          </ac:inkMkLst>
        </pc:inkChg>
        <pc:inkChg chg="add mod">
          <ac:chgData name="Kamui Kanna" userId="57c82f05eb04563c" providerId="LiveId" clId="{4A18D76C-89AC-407A-8283-D02AED149BBE}" dt="2021-03-08T02:55:46.602" v="299"/>
          <ac:inkMkLst>
            <pc:docMk/>
            <pc:sldMk cId="258144436" sldId="1038"/>
            <ac:inkMk id="32" creationId="{2CD3FD19-05C0-431A-BA97-3781965CF486}"/>
          </ac:inkMkLst>
        </pc:inkChg>
        <pc:inkChg chg="add mod">
          <ac:chgData name="Kamui Kanna" userId="57c82f05eb04563c" providerId="LiveId" clId="{4A18D76C-89AC-407A-8283-D02AED149BBE}" dt="2021-03-08T02:55:46.602" v="299"/>
          <ac:inkMkLst>
            <pc:docMk/>
            <pc:sldMk cId="258144436" sldId="1038"/>
            <ac:inkMk id="33" creationId="{3F54CEA7-1FE9-40A7-94C9-ABE02BBC52E3}"/>
          </ac:inkMkLst>
        </pc:inkChg>
        <pc:inkChg chg="add mod">
          <ac:chgData name="Kamui Kanna" userId="57c82f05eb04563c" providerId="LiveId" clId="{4A18D76C-89AC-407A-8283-D02AED149BBE}" dt="2021-03-08T02:55:46.602" v="299"/>
          <ac:inkMkLst>
            <pc:docMk/>
            <pc:sldMk cId="258144436" sldId="1038"/>
            <ac:inkMk id="34" creationId="{A6495DCE-055E-4977-AD52-10FF114D8F97}"/>
          </ac:inkMkLst>
        </pc:inkChg>
        <pc:inkChg chg="add mod">
          <ac:chgData name="Kamui Kanna" userId="57c82f05eb04563c" providerId="LiveId" clId="{4A18D76C-89AC-407A-8283-D02AED149BBE}" dt="2021-03-08T02:55:46.602" v="299"/>
          <ac:inkMkLst>
            <pc:docMk/>
            <pc:sldMk cId="258144436" sldId="1038"/>
            <ac:inkMk id="36" creationId="{436366F0-E355-4B1E-A37C-B66FCFC62B77}"/>
          </ac:inkMkLst>
        </pc:inkChg>
        <pc:inkChg chg="add mod">
          <ac:chgData name="Kamui Kanna" userId="57c82f05eb04563c" providerId="LiveId" clId="{4A18D76C-89AC-407A-8283-D02AED149BBE}" dt="2021-03-08T02:55:46.602" v="299"/>
          <ac:inkMkLst>
            <pc:docMk/>
            <pc:sldMk cId="258144436" sldId="1038"/>
            <ac:inkMk id="37" creationId="{5619E4E8-F333-4763-89BF-E8EFDCC965EA}"/>
          </ac:inkMkLst>
        </pc:inkChg>
        <pc:inkChg chg="add mod">
          <ac:chgData name="Kamui Kanna" userId="57c82f05eb04563c" providerId="LiveId" clId="{4A18D76C-89AC-407A-8283-D02AED149BBE}" dt="2021-03-08T02:55:46.602" v="299"/>
          <ac:inkMkLst>
            <pc:docMk/>
            <pc:sldMk cId="258144436" sldId="1038"/>
            <ac:inkMk id="38" creationId="{78491E32-BC46-4953-8B94-A62DF3B53001}"/>
          </ac:inkMkLst>
        </pc:inkChg>
        <pc:inkChg chg="add mod">
          <ac:chgData name="Kamui Kanna" userId="57c82f05eb04563c" providerId="LiveId" clId="{4A18D76C-89AC-407A-8283-D02AED149BBE}" dt="2021-03-08T02:55:46.602" v="299"/>
          <ac:inkMkLst>
            <pc:docMk/>
            <pc:sldMk cId="258144436" sldId="1038"/>
            <ac:inkMk id="39" creationId="{8970CDC2-B13C-44C9-BEC4-2A25F998EEA5}"/>
          </ac:inkMkLst>
        </pc:inkChg>
        <pc:inkChg chg="add mod">
          <ac:chgData name="Kamui Kanna" userId="57c82f05eb04563c" providerId="LiveId" clId="{4A18D76C-89AC-407A-8283-D02AED149BBE}" dt="2021-03-08T02:55:46.602" v="299"/>
          <ac:inkMkLst>
            <pc:docMk/>
            <pc:sldMk cId="258144436" sldId="1038"/>
            <ac:inkMk id="40" creationId="{EC5A8EC7-CC8F-4AC4-A09A-1554B44B1A54}"/>
          </ac:inkMkLst>
        </pc:inkChg>
        <pc:inkChg chg="add mod">
          <ac:chgData name="Kamui Kanna" userId="57c82f05eb04563c" providerId="LiveId" clId="{4A18D76C-89AC-407A-8283-D02AED149BBE}" dt="2021-03-08T02:55:46.602" v="299"/>
          <ac:inkMkLst>
            <pc:docMk/>
            <pc:sldMk cId="258144436" sldId="1038"/>
            <ac:inkMk id="41" creationId="{12002F82-2B1E-4143-8CD7-B4A55EFD6C6B}"/>
          </ac:inkMkLst>
        </pc:inkChg>
        <pc:inkChg chg="add mod">
          <ac:chgData name="Kamui Kanna" userId="57c82f05eb04563c" providerId="LiveId" clId="{4A18D76C-89AC-407A-8283-D02AED149BBE}" dt="2021-03-08T02:55:46.602" v="299"/>
          <ac:inkMkLst>
            <pc:docMk/>
            <pc:sldMk cId="258144436" sldId="1038"/>
            <ac:inkMk id="42" creationId="{9C339E33-6B65-47E4-9EF8-5AD477C79919}"/>
          </ac:inkMkLst>
        </pc:inkChg>
        <pc:inkChg chg="add mod">
          <ac:chgData name="Kamui Kanna" userId="57c82f05eb04563c" providerId="LiveId" clId="{4A18D76C-89AC-407A-8283-D02AED149BBE}" dt="2021-03-08T02:55:46.602" v="299"/>
          <ac:inkMkLst>
            <pc:docMk/>
            <pc:sldMk cId="258144436" sldId="1038"/>
            <ac:inkMk id="44" creationId="{CB0F4C04-FC54-4782-B2BE-53B2327FCA64}"/>
          </ac:inkMkLst>
        </pc:inkChg>
        <pc:inkChg chg="add mod">
          <ac:chgData name="Kamui Kanna" userId="57c82f05eb04563c" providerId="LiveId" clId="{4A18D76C-89AC-407A-8283-D02AED149BBE}" dt="2021-03-08T02:55:46.602" v="299"/>
          <ac:inkMkLst>
            <pc:docMk/>
            <pc:sldMk cId="258144436" sldId="1038"/>
            <ac:inkMk id="45" creationId="{3C875B2C-11CC-47EA-BD97-AF8FE4E9FB3B}"/>
          </ac:inkMkLst>
        </pc:inkChg>
        <pc:inkChg chg="add mod">
          <ac:chgData name="Kamui Kanna" userId="57c82f05eb04563c" providerId="LiveId" clId="{4A18D76C-89AC-407A-8283-D02AED149BBE}" dt="2021-03-08T02:55:46.602" v="299"/>
          <ac:inkMkLst>
            <pc:docMk/>
            <pc:sldMk cId="258144436" sldId="1038"/>
            <ac:inkMk id="46" creationId="{B74EF518-949B-42A5-A42D-D771BD145326}"/>
          </ac:inkMkLst>
        </pc:inkChg>
        <pc:inkChg chg="add mod">
          <ac:chgData name="Kamui Kanna" userId="57c82f05eb04563c" providerId="LiveId" clId="{4A18D76C-89AC-407A-8283-D02AED149BBE}" dt="2021-03-08T02:55:46.602" v="299"/>
          <ac:inkMkLst>
            <pc:docMk/>
            <pc:sldMk cId="258144436" sldId="1038"/>
            <ac:inkMk id="47" creationId="{58F86D09-ECA6-4B3E-AE31-48C166100C10}"/>
          </ac:inkMkLst>
        </pc:inkChg>
        <pc:inkChg chg="add mod">
          <ac:chgData name="Kamui Kanna" userId="57c82f05eb04563c" providerId="LiveId" clId="{4A18D76C-89AC-407A-8283-D02AED149BBE}" dt="2021-03-08T02:55:46.602" v="299"/>
          <ac:inkMkLst>
            <pc:docMk/>
            <pc:sldMk cId="258144436" sldId="1038"/>
            <ac:inkMk id="48" creationId="{4B6B25FB-DFF7-46BE-A2BF-D4C82978BDA6}"/>
          </ac:inkMkLst>
        </pc:inkChg>
        <pc:inkChg chg="add mod">
          <ac:chgData name="Kamui Kanna" userId="57c82f05eb04563c" providerId="LiveId" clId="{4A18D76C-89AC-407A-8283-D02AED149BBE}" dt="2021-03-08T02:55:46.602" v="299"/>
          <ac:inkMkLst>
            <pc:docMk/>
            <pc:sldMk cId="258144436" sldId="1038"/>
            <ac:inkMk id="49" creationId="{CF8450A0-3C4D-41E7-A6CA-AAE95F9F5552}"/>
          </ac:inkMkLst>
        </pc:inkChg>
        <pc:inkChg chg="add mod">
          <ac:chgData name="Kamui Kanna" userId="57c82f05eb04563c" providerId="LiveId" clId="{4A18D76C-89AC-407A-8283-D02AED149BBE}" dt="2021-03-08T02:55:46.602" v="299"/>
          <ac:inkMkLst>
            <pc:docMk/>
            <pc:sldMk cId="258144436" sldId="1038"/>
            <ac:inkMk id="51" creationId="{03E2B415-7813-492C-9624-4306A8444E93}"/>
          </ac:inkMkLst>
        </pc:inkChg>
        <pc:inkChg chg="add mod">
          <ac:chgData name="Kamui Kanna" userId="57c82f05eb04563c" providerId="LiveId" clId="{4A18D76C-89AC-407A-8283-D02AED149BBE}" dt="2021-03-08T02:55:46.602" v="299"/>
          <ac:inkMkLst>
            <pc:docMk/>
            <pc:sldMk cId="258144436" sldId="1038"/>
            <ac:inkMk id="52" creationId="{630B779B-7D94-4DB0-9873-8CBEA9D72AE0}"/>
          </ac:inkMkLst>
        </pc:inkChg>
        <pc:inkChg chg="add mod">
          <ac:chgData name="Kamui Kanna" userId="57c82f05eb04563c" providerId="LiveId" clId="{4A18D76C-89AC-407A-8283-D02AED149BBE}" dt="2021-03-08T02:55:46.602" v="299"/>
          <ac:inkMkLst>
            <pc:docMk/>
            <pc:sldMk cId="258144436" sldId="1038"/>
            <ac:inkMk id="53" creationId="{16F1FF74-2676-4A67-871E-AF0117CC254F}"/>
          </ac:inkMkLst>
        </pc:inkChg>
        <pc:inkChg chg="add mod">
          <ac:chgData name="Kamui Kanna" userId="57c82f05eb04563c" providerId="LiveId" clId="{4A18D76C-89AC-407A-8283-D02AED149BBE}" dt="2021-03-08T02:55:46.602" v="299"/>
          <ac:inkMkLst>
            <pc:docMk/>
            <pc:sldMk cId="258144436" sldId="1038"/>
            <ac:inkMk id="54" creationId="{926843A0-928A-4771-95E4-BA6B96A255C6}"/>
          </ac:inkMkLst>
        </pc:inkChg>
        <pc:inkChg chg="add mod">
          <ac:chgData name="Kamui Kanna" userId="57c82f05eb04563c" providerId="LiveId" clId="{4A18D76C-89AC-407A-8283-D02AED149BBE}" dt="2021-03-08T02:55:46.602" v="299"/>
          <ac:inkMkLst>
            <pc:docMk/>
            <pc:sldMk cId="258144436" sldId="1038"/>
            <ac:inkMk id="55" creationId="{F3FD4397-3E27-48E2-8C58-4EF3B70807E8}"/>
          </ac:inkMkLst>
        </pc:inkChg>
        <pc:inkChg chg="add mod">
          <ac:chgData name="Kamui Kanna" userId="57c82f05eb04563c" providerId="LiveId" clId="{4A18D76C-89AC-407A-8283-D02AED149BBE}" dt="2021-03-08T02:55:46.602" v="299"/>
          <ac:inkMkLst>
            <pc:docMk/>
            <pc:sldMk cId="258144436" sldId="1038"/>
            <ac:inkMk id="56" creationId="{E0CCD43D-1AFA-42DD-A6D5-B396623522BA}"/>
          </ac:inkMkLst>
        </pc:inkChg>
        <pc:inkChg chg="add mod">
          <ac:chgData name="Kamui Kanna" userId="57c82f05eb04563c" providerId="LiveId" clId="{4A18D76C-89AC-407A-8283-D02AED149BBE}" dt="2021-03-08T02:55:46.602" v="299"/>
          <ac:inkMkLst>
            <pc:docMk/>
            <pc:sldMk cId="258144436" sldId="1038"/>
            <ac:inkMk id="57" creationId="{D8E5C92C-532B-455E-92B2-ECF1E43AC576}"/>
          </ac:inkMkLst>
        </pc:inkChg>
        <pc:inkChg chg="add mod">
          <ac:chgData name="Kamui Kanna" userId="57c82f05eb04563c" providerId="LiveId" clId="{4A18D76C-89AC-407A-8283-D02AED149BBE}" dt="2021-03-08T02:55:46.602" v="299"/>
          <ac:inkMkLst>
            <pc:docMk/>
            <pc:sldMk cId="258144436" sldId="1038"/>
            <ac:inkMk id="58" creationId="{4B77C024-1B91-489D-B117-F79D4BDCABE4}"/>
          </ac:inkMkLst>
        </pc:inkChg>
        <pc:inkChg chg="add mod">
          <ac:chgData name="Kamui Kanna" userId="57c82f05eb04563c" providerId="LiveId" clId="{4A18D76C-89AC-407A-8283-D02AED149BBE}" dt="2021-03-08T02:55:46.602" v="299"/>
          <ac:inkMkLst>
            <pc:docMk/>
            <pc:sldMk cId="258144436" sldId="1038"/>
            <ac:inkMk id="59" creationId="{4180696A-B7AB-41DD-8433-D9338034C7AF}"/>
          </ac:inkMkLst>
        </pc:inkChg>
        <pc:inkChg chg="add mod">
          <ac:chgData name="Kamui Kanna" userId="57c82f05eb04563c" providerId="LiveId" clId="{4A18D76C-89AC-407A-8283-D02AED149BBE}" dt="2021-03-08T02:55:46.602" v="299"/>
          <ac:inkMkLst>
            <pc:docMk/>
            <pc:sldMk cId="258144436" sldId="1038"/>
            <ac:inkMk id="60" creationId="{493B2382-9634-447E-A6FD-923EF0DA88C5}"/>
          </ac:inkMkLst>
        </pc:inkChg>
        <pc:inkChg chg="add mod">
          <ac:chgData name="Kamui Kanna" userId="57c82f05eb04563c" providerId="LiveId" clId="{4A18D76C-89AC-407A-8283-D02AED149BBE}" dt="2021-03-08T02:55:46.602" v="299"/>
          <ac:inkMkLst>
            <pc:docMk/>
            <pc:sldMk cId="258144436" sldId="1038"/>
            <ac:inkMk id="61" creationId="{D1EC5F26-B816-4DBA-9B1C-2CB5424E13BC}"/>
          </ac:inkMkLst>
        </pc:inkChg>
        <pc:inkChg chg="add mod">
          <ac:chgData name="Kamui Kanna" userId="57c82f05eb04563c" providerId="LiveId" clId="{4A18D76C-89AC-407A-8283-D02AED149BBE}" dt="2021-03-08T02:55:46.602" v="299"/>
          <ac:inkMkLst>
            <pc:docMk/>
            <pc:sldMk cId="258144436" sldId="1038"/>
            <ac:inkMk id="62" creationId="{C2313D82-6AE5-45C1-A3F3-ECE934EAE49C}"/>
          </ac:inkMkLst>
        </pc:inkChg>
        <pc:inkChg chg="add mod">
          <ac:chgData name="Kamui Kanna" userId="57c82f05eb04563c" providerId="LiveId" clId="{4A18D76C-89AC-407A-8283-D02AED149BBE}" dt="2021-03-08T02:55:46.602" v="299"/>
          <ac:inkMkLst>
            <pc:docMk/>
            <pc:sldMk cId="258144436" sldId="1038"/>
            <ac:inkMk id="63" creationId="{2758C535-F062-4B4A-BF5A-773C99F668FD}"/>
          </ac:inkMkLst>
        </pc:inkChg>
        <pc:inkChg chg="add mod">
          <ac:chgData name="Kamui Kanna" userId="57c82f05eb04563c" providerId="LiveId" clId="{4A18D76C-89AC-407A-8283-D02AED149BBE}" dt="2021-03-08T02:55:46.602" v="299"/>
          <ac:inkMkLst>
            <pc:docMk/>
            <pc:sldMk cId="258144436" sldId="1038"/>
            <ac:inkMk id="64" creationId="{DEF6C846-2A05-4814-BC38-F503B154A053}"/>
          </ac:inkMkLst>
        </pc:inkChg>
        <pc:inkChg chg="add mod">
          <ac:chgData name="Kamui Kanna" userId="57c82f05eb04563c" providerId="LiveId" clId="{4A18D76C-89AC-407A-8283-D02AED149BBE}" dt="2021-03-08T02:55:46.602" v="299"/>
          <ac:inkMkLst>
            <pc:docMk/>
            <pc:sldMk cId="258144436" sldId="1038"/>
            <ac:inkMk id="65" creationId="{11F1313D-E657-4298-8187-21BDE193BBFE}"/>
          </ac:inkMkLst>
        </pc:inkChg>
        <pc:inkChg chg="add mod">
          <ac:chgData name="Kamui Kanna" userId="57c82f05eb04563c" providerId="LiveId" clId="{4A18D76C-89AC-407A-8283-D02AED149BBE}" dt="2021-03-08T02:55:46.602" v="299"/>
          <ac:inkMkLst>
            <pc:docMk/>
            <pc:sldMk cId="258144436" sldId="1038"/>
            <ac:inkMk id="66" creationId="{724BD2E9-7968-4489-80AA-334F785E38FD}"/>
          </ac:inkMkLst>
        </pc:inkChg>
        <pc:inkChg chg="add mod">
          <ac:chgData name="Kamui Kanna" userId="57c82f05eb04563c" providerId="LiveId" clId="{4A18D76C-89AC-407A-8283-D02AED149BBE}" dt="2021-03-08T02:55:46.602" v="299"/>
          <ac:inkMkLst>
            <pc:docMk/>
            <pc:sldMk cId="258144436" sldId="1038"/>
            <ac:inkMk id="67" creationId="{11575F4D-822F-416A-9FFC-6F601A56F8A6}"/>
          </ac:inkMkLst>
        </pc:inkChg>
        <pc:inkChg chg="add mod">
          <ac:chgData name="Kamui Kanna" userId="57c82f05eb04563c" providerId="LiveId" clId="{4A18D76C-89AC-407A-8283-D02AED149BBE}" dt="2021-03-08T02:55:54.172" v="311"/>
          <ac:inkMkLst>
            <pc:docMk/>
            <pc:sldMk cId="258144436" sldId="1038"/>
            <ac:inkMk id="69" creationId="{3F328E13-9392-4E8C-BFFE-8AFB5C52515E}"/>
          </ac:inkMkLst>
        </pc:inkChg>
        <pc:inkChg chg="add mod">
          <ac:chgData name="Kamui Kanna" userId="57c82f05eb04563c" providerId="LiveId" clId="{4A18D76C-89AC-407A-8283-D02AED149BBE}" dt="2021-03-08T02:55:54.172" v="311"/>
          <ac:inkMkLst>
            <pc:docMk/>
            <pc:sldMk cId="258144436" sldId="1038"/>
            <ac:inkMk id="70" creationId="{504370F7-623B-4AE9-952D-93A284704C70}"/>
          </ac:inkMkLst>
        </pc:inkChg>
        <pc:inkChg chg="add mod">
          <ac:chgData name="Kamui Kanna" userId="57c82f05eb04563c" providerId="LiveId" clId="{4A18D76C-89AC-407A-8283-D02AED149BBE}" dt="2021-03-08T02:55:54.172" v="311"/>
          <ac:inkMkLst>
            <pc:docMk/>
            <pc:sldMk cId="258144436" sldId="1038"/>
            <ac:inkMk id="71" creationId="{0397CE07-DE85-4B34-90AC-74119372F131}"/>
          </ac:inkMkLst>
        </pc:inkChg>
        <pc:inkChg chg="add mod">
          <ac:chgData name="Kamui Kanna" userId="57c82f05eb04563c" providerId="LiveId" clId="{4A18D76C-89AC-407A-8283-D02AED149BBE}" dt="2021-03-08T02:55:54.172" v="311"/>
          <ac:inkMkLst>
            <pc:docMk/>
            <pc:sldMk cId="258144436" sldId="1038"/>
            <ac:inkMk id="72" creationId="{E8853DC1-0AE9-43ED-A71D-43F3ABCB3E6F}"/>
          </ac:inkMkLst>
        </pc:inkChg>
        <pc:inkChg chg="add mod">
          <ac:chgData name="Kamui Kanna" userId="57c82f05eb04563c" providerId="LiveId" clId="{4A18D76C-89AC-407A-8283-D02AED149BBE}" dt="2021-03-08T02:55:54.172" v="311"/>
          <ac:inkMkLst>
            <pc:docMk/>
            <pc:sldMk cId="258144436" sldId="1038"/>
            <ac:inkMk id="73" creationId="{84972AC4-28E8-4C93-9EB9-B858C9C8E71F}"/>
          </ac:inkMkLst>
        </pc:inkChg>
        <pc:inkChg chg="add mod">
          <ac:chgData name="Kamui Kanna" userId="57c82f05eb04563c" providerId="LiveId" clId="{4A18D76C-89AC-407A-8283-D02AED149BBE}" dt="2021-03-08T02:55:54.172" v="311"/>
          <ac:inkMkLst>
            <pc:docMk/>
            <pc:sldMk cId="258144436" sldId="1038"/>
            <ac:inkMk id="74" creationId="{D8E44868-857C-4183-A0DB-C9A97210BD9E}"/>
          </ac:inkMkLst>
        </pc:inkChg>
        <pc:inkChg chg="add mod">
          <ac:chgData name="Kamui Kanna" userId="57c82f05eb04563c" providerId="LiveId" clId="{4A18D76C-89AC-407A-8283-D02AED149BBE}" dt="2021-03-08T02:55:54.172" v="311"/>
          <ac:inkMkLst>
            <pc:docMk/>
            <pc:sldMk cId="258144436" sldId="1038"/>
            <ac:inkMk id="75" creationId="{3A448A37-7C3D-4CEC-9288-EDB7C152069C}"/>
          </ac:inkMkLst>
        </pc:inkChg>
        <pc:inkChg chg="add mod">
          <ac:chgData name="Kamui Kanna" userId="57c82f05eb04563c" providerId="LiveId" clId="{4A18D76C-89AC-407A-8283-D02AED149BBE}" dt="2021-03-08T02:55:54.172" v="311"/>
          <ac:inkMkLst>
            <pc:docMk/>
            <pc:sldMk cId="258144436" sldId="1038"/>
            <ac:inkMk id="76" creationId="{9DB769C1-9CB6-4480-9565-5E18DF83F419}"/>
          </ac:inkMkLst>
        </pc:inkChg>
        <pc:inkChg chg="add mod">
          <ac:chgData name="Kamui Kanna" userId="57c82f05eb04563c" providerId="LiveId" clId="{4A18D76C-89AC-407A-8283-D02AED149BBE}" dt="2021-03-08T02:55:54.172" v="311"/>
          <ac:inkMkLst>
            <pc:docMk/>
            <pc:sldMk cId="258144436" sldId="1038"/>
            <ac:inkMk id="77" creationId="{8A02E07B-84B4-4F1B-A8FC-6254E7944134}"/>
          </ac:inkMkLst>
        </pc:inkChg>
        <pc:inkChg chg="add mod">
          <ac:chgData name="Kamui Kanna" userId="57c82f05eb04563c" providerId="LiveId" clId="{4A18D76C-89AC-407A-8283-D02AED149BBE}" dt="2021-03-08T02:55:54.172" v="311"/>
          <ac:inkMkLst>
            <pc:docMk/>
            <pc:sldMk cId="258144436" sldId="1038"/>
            <ac:inkMk id="78" creationId="{0909D48F-2131-446F-9221-E0B1A5396915}"/>
          </ac:inkMkLst>
        </pc:inkChg>
        <pc:inkChg chg="add mod">
          <ac:chgData name="Kamui Kanna" userId="57c82f05eb04563c" providerId="LiveId" clId="{4A18D76C-89AC-407A-8283-D02AED149BBE}" dt="2021-03-08T02:55:54.172" v="311"/>
          <ac:inkMkLst>
            <pc:docMk/>
            <pc:sldMk cId="258144436" sldId="1038"/>
            <ac:inkMk id="79" creationId="{D1D7F196-0524-4934-A525-B669764E6206}"/>
          </ac:inkMkLst>
        </pc:inkChg>
      </pc:sldChg>
      <pc:sldChg chg="new">
        <pc:chgData name="Kamui Kanna" userId="57c82f05eb04563c" providerId="LiveId" clId="{4A18D76C-89AC-407A-8283-D02AED149BBE}" dt="2021-03-10T02:23:47.170" v="334" actId="680"/>
        <pc:sldMkLst>
          <pc:docMk/>
          <pc:sldMk cId="263296637" sldId="103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35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buSzTx/>
              <a:buFontTx/>
              <a:buNone/>
              <a:defRPr sz="1200" baseline="0">
                <a:latin typeface="Times New Roman" panose="02020603050405020304" pitchFamily="18" charset="0"/>
                <a:ea typeface="宋体" panose="02010600030101010101" pitchFamily="2" charset="-122"/>
              </a:defRPr>
            </a:lvl1pPr>
          </a:lstStyle>
          <a:p>
            <a:endParaRPr lang="zh-CN" altLang="en-US"/>
          </a:p>
        </p:txBody>
      </p:sp>
      <p:sp>
        <p:nvSpPr>
          <p:cNvPr id="113357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SzTx/>
              <a:buFontTx/>
              <a:buNone/>
              <a:defRPr sz="1200" baseline="0">
                <a:latin typeface="Times New Roman" panose="02020603050405020304" pitchFamily="18" charset="0"/>
                <a:ea typeface="宋体" panose="02010600030101010101" pitchFamily="2" charset="-122"/>
              </a:defRPr>
            </a:lvl1pPr>
          </a:lstStyle>
          <a:p>
            <a:endParaRPr lang="en-US" altLang="zh-CN"/>
          </a:p>
        </p:txBody>
      </p:sp>
      <p:sp>
        <p:nvSpPr>
          <p:cNvPr id="113357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buSzTx/>
              <a:buFontTx/>
              <a:buNone/>
              <a:defRPr sz="1200" baseline="0">
                <a:latin typeface="Times New Roman" panose="02020603050405020304" pitchFamily="18" charset="0"/>
                <a:ea typeface="宋体" panose="02010600030101010101" pitchFamily="2" charset="-122"/>
              </a:defRPr>
            </a:lvl1pPr>
          </a:lstStyle>
          <a:p>
            <a:endParaRPr lang="en-US" altLang="zh-CN"/>
          </a:p>
        </p:txBody>
      </p:sp>
      <p:sp>
        <p:nvSpPr>
          <p:cNvPr id="113357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SzTx/>
              <a:buFontTx/>
              <a:buNone/>
              <a:defRPr sz="1200" baseline="0">
                <a:latin typeface="Times New Roman" panose="02020603050405020304" pitchFamily="18" charset="0"/>
                <a:ea typeface="宋体" panose="02010600030101010101" pitchFamily="2" charset="-122"/>
              </a:defRPr>
            </a:lvl1pPr>
          </a:lstStyle>
          <a:p>
            <a:fld id="{95FF6A2E-2611-4203-8936-C8772ED79B50}" type="slidenum">
              <a:rPr lang="zh-CN" altLang="en-US"/>
              <a:pPr/>
              <a:t>‹#›</a:t>
            </a:fld>
            <a:endParaRPr lang="en-US" altLang="zh-CN"/>
          </a:p>
        </p:txBody>
      </p:sp>
    </p:spTree>
    <p:extLst>
      <p:ext uri="{BB962C8B-B14F-4D97-AF65-F5344CB8AC3E}">
        <p14:creationId xmlns:p14="http://schemas.microsoft.com/office/powerpoint/2010/main" val="386731859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17T02:44:59.094"/>
    </inkml:context>
    <inkml:brush xml:id="br0">
      <inkml:brushProperty name="width" value="0.05" units="cm"/>
      <inkml:brushProperty name="height" value="0.05" units="cm"/>
    </inkml:brush>
  </inkml:definitions>
  <inkml:trace contextRef="#ctx0" brushRef="#br0">22 1 8432 0 0,'-2'3'15'0'0,"1"0"0"0"0,0 1 0 0 0,0-1 0 0 0,0 0 0 0 0,1 1 0 0 0,-1-1 0 0 0,1 1 0 0 0,0-1 0 0 0,0 0 0 0 0,0 1 0 0 0,0-1 0 0 0,1 4 0 0 0,0 17 240 0 0,-4 0 236 0 0,-11 175 288 0 0,14-196-791 0 0,1 0 0 0 0,-1 0 0 0 0,1-1 0 0 0,-1 1 0 0 0,1 0 0 0 0,0 0 1 0 0,0-1-1 0 0,0 1 0 0 0,1-1 0 0 0,-1 1 0 0 0,3 2 0 0 0,-4-4 7 0 0,1 0-1 0 0,-1-1 0 0 0,0 1 1 0 0,1 0-1 0 0,0-1 1 0 0,-1 1-1 0 0,1-1 0 0 0,-1 1 1 0 0,1-1-1 0 0,0 1 1 0 0,-1-1-1 0 0,1 1 0 0 0,0-1 1 0 0,-1 0-1 0 0,1 1 0 0 0,0-1 1 0 0,0 0-1 0 0,-1 0 1 0 0,1 0-1 0 0,0 1 0 0 0,0-1 1 0 0,0 0-1 0 0,-1 0 1 0 0,1 0-1 0 0,0 0 0 0 0,0 0 1 0 0,0 0-1 0 0,-1-1 1 0 0,1 1-1 0 0,0 0 0 0 0,0 0 1 0 0,-1-1-1 0 0,1 1 0 0 0,0 0 1 0 0,0-1-1 0 0,-1 1 1 0 0,1 0-1 0 0,0-1 0 0 0,-1 1 1 0 0,1-1-1 0 0,0 1 1 0 0,-1-1-1 0 0,1-1 0 0 0,2-1-78 0 0,0 1 0 0 0,-1-1 0 0 0,0-1 0 0 0,0 1 0 0 0,0 0 0 0 0,0-1 0 0 0,-1 1 0 0 0,1-1 0 0 0,-1 1-1 0 0,0-1 1 0 0,0 1 0 0 0,0-1 0 0 0,0-5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16:50.664"/>
    </inkml:context>
    <inkml:brush xml:id="br0">
      <inkml:brushProperty name="width" value="0.05" units="cm"/>
      <inkml:brushProperty name="height" value="0.05" units="cm"/>
    </inkml:brush>
  </inkml:definitions>
  <inkml:trace contextRef="#ctx0" brushRef="#br0">1 0 3712 0 0,'0'0'529'0'0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00.907"/>
    </inkml:context>
    <inkml:brush xml:id="br0">
      <inkml:brushProperty name="width" value="0.05" units="cm"/>
      <inkml:brushProperty name="height" value="0.05" units="cm"/>
    </inkml:brush>
  </inkml:definitions>
  <inkml:trace contextRef="#ctx0" brushRef="#br0">6 1 11048 0 0,'0'0'16'0'0,"0"0"1"0"0,0 0 0 0 0,0 0 0 0 0,0 0 0 0 0,0 0-1 0 0,0 0 1 0 0,0 1 0 0 0,1-1 0 0 0,-1 0 0 0 0,0 0-1 0 0,0 0 1 0 0,0 0 0 0 0,0 0 0 0 0,0 0-1 0 0,0 1 1 0 0,0-1 0 0 0,0 0 0 0 0,0 0 0 0 0,0 0-1 0 0,0 0 1 0 0,0 1 0 0 0,0-1 0 0 0,0 0 0 0 0,0 0-1 0 0,0 0 1 0 0,0 0 0 0 0,0 0 0 0 0,0 1-1 0 0,0-1 1 0 0,0 0 0 0 0,0 0 0 0 0,-1 0 0 0 0,1 0-1 0 0,0 0 1 0 0,0 0 0 0 0,0 1 0 0 0,0-1 0 0 0,0 0-1 0 0,0 0 1 0 0,0 0 0 0 0,0 0 0 0 0,-1 0-1 0 0,1 0 1 0 0,0 0 0 0 0,0 0 0 0 0,0 1 0 0 0,0-1-1 0 0,0 0 1 0 0,0 0 0 0 0,-1 0 0 0 0,1 0 0 0 0,0 0-1 0 0,0 0 1 0 0,0 0 0 0 0,0 0 0 0 0,-1 0-1 0 0,1 0 1 0 0,-2 2 951 0 0,9 2-228 0 0,-3-2-515 0 0,0-1 0 0 0,0 2 1 0 0,0-1-1 0 0,-1 0 0 0 0,7 6 1 0 0,-7-5-154 0 0,1 0 1 0 0,-1-1 0 0 0,1 1 0 0 0,-1-1 0 0 0,1 0 0 0 0,0 0 0 0 0,4 2 0 0 0,87 13 912 0 0,-36-7-833 0 0,56 5-21 0 0,-1-1 328 0 0,-109-13-431 0 0,172 42 800 0 0,-109-24-497 0 0,34 12 74 0 0,-51-14-93 0 0,2-2 0 0 0,98 14-1 0 0,-85-18-142 0 0,144 10 257 0 0,-135-16-482 0 0,-23 4 18 0 0,-42-7 17 0 0,0 0 0 0 0,0 0 0 0 0,0-1 1 0 0,0 0-1 0 0,21-1 0 0 0,-19-1-196 0 0,0 1-1 0 0,23 1 1 0 0,0 1-862 0 0,-35-2 1014 0 0,-17 12-570 0 0,-97 68 576 0 0,4-5-15 0 0,57-40 63 0 0,34-23 8 0 0,-23 17 0 0 0,-21 21 33 0 0,-133 114 285 0 0,142-118-109 0 0,37-34-147 0 0,2 1-1 0 0,-1 1 0 0 0,2 1 0 0 0,0 0 0 0 0,1 0 0 0 0,-14 22 0 0 0,-120 217 536 0 0,110-186-273 0 0,-9 22-2556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01.429"/>
    </inkml:context>
    <inkml:brush xml:id="br0">
      <inkml:brushProperty name="width" value="0.05" units="cm"/>
      <inkml:brushProperty name="height" value="0.05" units="cm"/>
    </inkml:brush>
  </inkml:definitions>
  <inkml:trace contextRef="#ctx0" brushRef="#br0">0 1 15072 0 0,'4'5'0'0'0,"7"12"0"0"0,4 13 0 0 0,9 15 960 0 0,2-4-1 0 0,4-6 1 0 0,2-13 0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02.553"/>
    </inkml:context>
    <inkml:brush xml:id="br0">
      <inkml:brushProperty name="width" value="0.05" units="cm"/>
      <inkml:brushProperty name="height" value="0.05" units="cm"/>
    </inkml:brush>
  </inkml:definitions>
  <inkml:trace contextRef="#ctx0" brushRef="#br0">1 0 7936 0 0,'0'0'1398'0'0,"6"5"-698"0"0,10 10-63 0 0,0 1-1 0 0,-1 0 0 0 0,18 27 1 0 0,-21-22-480 0 0,-2 0 0 0 0,0 0 0 0 0,-1 1 1 0 0,-2 0-1 0 0,8 37 0 0 0,12 121 169 0 0,-23-126-281 0 0,-1 0 1 0 0,-8 85-1 0 0,-33 289 40 0 0,4-169-43 0 0,29-213-23 0 0,3 1 0 0 0,1-1 0 0 0,2 1 0 0 0,10 60 1 0 0,-1-71-14 0 0,-8-30-4 0 0,0 0 1 0 0,0 0-1 0 0,-1 0 0 0 0,0 1 0 0 0,0-1 0 0 0,0 1 0 0 0,-1 9 1 0 0,0-16 1 0 0,0 1 0 0 0,0-1 1 0 0,-1 0-1 0 0,1 1 1 0 0,0-1-1 0 0,0 0 0 0 0,0 1 1 0 0,0-1-1 0 0,0 0 0 0 0,0 1 1 0 0,0-1-1 0 0,0 0 1 0 0,0 1-1 0 0,0-1 0 0 0,0 1 1 0 0,0-1-1 0 0,0 0 1 0 0,0 1-1 0 0,0-1 0 0 0,0 0 1 0 0,0 1-1 0 0,1-1 1 0 0,-1 0-1 0 0,0 1 0 0 0,0-1 1 0 0,0 0-1 0 0,1 0 1 0 0,-1 1-1 0 0,0-1 0 0 0,0 0 1 0 0,1 1-1 0 0,-1-1 0 0 0,0 0 1 0 0,0 0-1 0 0,1 0 1 0 0,-1 1-1 0 0,0-1 0 0 0,1 0 1 0 0,-1 0-67 0 0,1 0 0 0 0,-1 0 0 0 0,0 0 0 0 0,1-1 0 0 0,-1 1 1 0 0,0 0-1 0 0,1 0 0 0 0,-1-1 0 0 0,0 1 0 0 0,1 0 0 0 0,-1 0 0 0 0,0-1 1 0 0,0 1-1 0 0,1 0 0 0 0,-1-1 0 0 0,0 1 0 0 0,0 0 0 0 0,0-1 0 0 0,0 1 0 0 0,1 0 1 0 0,-1-1-1 0 0,0 1 0 0 0,0 0 0 0 0,0-1 0 0 0,0 1 0 0 0,0-1 0 0 0,0 1 1 0 0,0 0-1 0 0,0-1 0 0 0,0 0 0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03.082"/>
    </inkml:context>
    <inkml:brush xml:id="br0">
      <inkml:brushProperty name="width" value="0.05" units="cm"/>
      <inkml:brushProperty name="height" value="0.05" units="cm"/>
    </inkml:brush>
  </inkml:definitions>
  <inkml:trace contextRef="#ctx0" brushRef="#br0">1 209 6328 0 0,'3'-3'167'0'0,"0"-1"0"0"0,0 0 0 0 0,0 0 0 0 0,0 0 0 0 0,0 0 0 0 0,-1-1 0 0 0,1 1 0 0 0,-1-1 0 0 0,-1 1 0 0 0,1-1 0 0 0,-1 0 0 0 0,1 0 0 0 0,0-5 0 0 0,11-32 1000 0 0,-9 35-1209 0 0,0 0 0 0 0,0 1-1 0 0,0-1 1 0 0,1 1 0 0 0,0 0 0 0 0,0 0-1 0 0,0 1 1 0 0,1 0 0 0 0,0 0 0 0 0,0 0 0 0 0,0 0-1 0 0,1 1 1 0 0,0 0 0 0 0,-1 1 0 0 0,1-1 0 0 0,0 1-1 0 0,1 0 1 0 0,-1 1 0 0 0,1 0 0 0 0,-1 0-1 0 0,1 1 1 0 0,-1 0 0 0 0,1 0 0 0 0,0 1 0 0 0,0 0-1 0 0,-1 0 1 0 0,1 1 0 0 0,0-1 0 0 0,-1 2-1 0 0,1-1 1 0 0,0 1 0 0 0,-1 1 0 0 0,0-1 0 0 0,0 1-1 0 0,10 5 1 0 0,2 3-28 0 0,-1 0 0 0 0,-1 1 0 0 0,0 1 0 0 0,-1 0 0 0 0,0 1 0 0 0,24 29-1 0 0,-15-14-2 0 0,-15-20 47 0 0,-1 2 0 0 0,0-1 0 0 0,0 1 0 0 0,-1 1 0 0 0,-1-1 0 0 0,0 1 0 0 0,9 23 0 0 0,-15-32 24 0 0,1 2 1 0 0,0 0-1 0 0,-1-1 1 0 0,1 1-1 0 0,-1 0 1 0 0,0 0-1 0 0,-1-1 1 0 0,1 1-1 0 0,-1 0 1 0 0,0 0-1 0 0,0 0 1 0 0,-1 0-1 0 0,-1 9 1 0 0,0-4 2 0 0,-1 0 1 0 0,0-1 0 0 0,0 1-1 0 0,-1 0 1 0 0,0-1-1 0 0,-1 0 1 0 0,0 0 0 0 0,0 0-1 0 0,-1-1 1 0 0,0 0-1 0 0,0 0 1 0 0,-1 0 0 0 0,0-1-1 0 0,-11 9 1 0 0,-23 20 16 0 0,30-25-11 0 0,0 0 0 0 0,-1-1 1 0 0,0-1-1 0 0,-18 11 0 0 0,-106 65 41 0 0,119-76-38 0 0,13-6 5 0 0,1-1 1 0 0,-1 0-1 0 0,0 0 1 0 0,0 0-1 0 0,0 0 1 0 0,0-1-1 0 0,0 0 0 0 0,-1 0 1 0 0,1 0-1 0 0,0 0 1 0 0,-9 0-1 0 0,13-1-47 0 0,-1 0 0 0 0,1 0 1 0 0,0-1-1 0 0,0 1 0 0 0,0 0 0 0 0,-1 0 0 0 0,1 0 1 0 0,0-1-1 0 0,0 1 0 0 0,0 0 0 0 0,0 0 0 0 0,0 0 1 0 0,0-1-1 0 0,-1 1 0 0 0,1 0 0 0 0,0 0 0 0 0,0-1 1 0 0,0 1-1 0 0,0 0 0 0 0,0 0 0 0 0,0-1 0 0 0,0 1 0 0 0,0 0 1 0 0,0 0-1 0 0,0-1 0 0 0,0 1 0 0 0,0-1 0 0 0</inkml:trace>
  <inkml:trace contextRef="#ctx0" brushRef="#br0" timeOffset="1">891 140 8936 0 0,'2'18'396'0'0,"-1"0"0"0"0,6 19 0 0 0,1 13 461 0 0,-6-30-648 0 0,-1-15-127 0 0,0-1-1 0 0,0 1 1 0 0,-1 0 0 0 0,0 0 0 0 0,0 0 0 0 0,0-1 0 0 0,0 1-1 0 0,-1 0 1 0 0,0 0 0 0 0,0 0 0 0 0,-1 4 0 0 0,-5 12 333 0 0,7-18-353 0 0,-1 0 0 0 0,1-1 0 0 0,-1 1 0 0 0,0 0 0 0 0,0 0 0 0 0,0 0 0 0 0,0-1 0 0 0,-1 1 0 0 0,1-1 0 0 0,-1 1 0 0 0,1-1 0 0 0,-1 0 0 0 0,0 1 0 0 0,0-1 0 0 0,0 0 0 0 0,-3 3 0 0 0,0-5-1638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03.563"/>
    </inkml:context>
    <inkml:brush xml:id="br0">
      <inkml:brushProperty name="width" value="0.05" units="cm"/>
      <inkml:brushProperty name="height" value="0.05" units="cm"/>
    </inkml:brush>
  </inkml:definitions>
  <inkml:trace contextRef="#ctx0" brushRef="#br0">0 0 9240 0 0,'0'4'0'0'0,"0"2"0"0"0,4-3 0 0 0,0-3 592 0 0,-2 0 0 0 0,3 0 8 0 0,3 0 0 0 0,-6 0-224 0 0,1 0 0 0 0,-1 0 0 0 0,2 2 0 0 0,-2 4-328 0 0,2 1 8 0 0,-1-5-16 0 0,5 9 16 0 0</inkml:trace>
  <inkml:trace contextRef="#ctx0" brushRef="#br0" timeOffset="1">105 337 8936 0 0,'10'1'264'0'0,"-1"-1"0"0"0,1 0 0 0 0,0-1 0 0 0,0 0 0 0 0,-1 0 0 0 0,1-1 1 0 0,-1-1-1 0 0,1 1 0 0 0,10-6 0 0 0,0-2-142 0 0,0 2 1 0 0,0 1-1 0 0,26-7 1 0 0,5-2-21 0 0,-1 1-158 0 0,1 2 0 0 0,65-8 0 0 0,-3 6-353 0 0,-93 13 414 0 0,0 2 0 0 0,1 0 0 0 0,-1 2 0 0 0,0 0 0 0 0,28 7 0 0 0,-44-9-108 0 0,1 1 1 0 0,-1-1-1 0 0,1 1 0 0 0,-1-1 0 0 0,1 0 0 0 0,-1-1 0 0 0,1 1 0 0 0,-1-1 0 0 0,1 0 1 0 0,-1 0-1 0 0,1-1 0 0 0,3-1 0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04.014"/>
    </inkml:context>
    <inkml:brush xml:id="br0">
      <inkml:brushProperty name="width" value="0.05" units="cm"/>
      <inkml:brushProperty name="height" value="0.05" units="cm"/>
    </inkml:brush>
  </inkml:definitions>
  <inkml:trace contextRef="#ctx0" brushRef="#br0">183 1 12760 0 0,'-20'39'126'0'0,"-6"9"630"0"0,3 1 1 0 0,1 1-1 0 0,-24 89 1 0 0,37-100-336 0 0,1 0 1 0 0,2 1-1 0 0,-1 42 1 0 0,0 18 326 0 0,0 11-245 0 0,6-91-421 0 0,1-1 16 0 0,0-1 0 0 0,0 1-1 0 0,2-1 1 0 0,0 0 0 0 0,1 0-1 0 0,1 0 1 0 0,6 18 0 0 0,-7-29-75 0 0,-1-1 0 0 0,1 1 1 0 0,0-1-1 0 0,1 0 0 0 0,-1 0 1 0 0,1 0-1 0 0,0-1 0 0 0,1 1 0 0 0,-1-1 1 0 0,1 0-1 0 0,0 0 0 0 0,0-1 1 0 0,1 1-1 0 0,0-1 0 0 0,-1 0 1 0 0,1-1-1 0 0,1 1 0 0 0,-1-1 1 0 0,0 0-1 0 0,1-1 0 0 0,-1 0 0 0 0,1 0 1 0 0,0 0-1 0 0,10 1 0 0 0,0-1 6 0 0,0-1-1 0 0,1-1 0 0 0,-1 0 0 0 0,0-1 1 0 0,0 0-1 0 0,0-2 0 0 0,0 0 0 0 0,0-1 0 0 0,23-9 1 0 0,-18 5 2 0 0,0-2 1 0 0,-1-1-1 0 0,0 0 1 0 0,-1-1-1 0 0,-1-2 1 0 0,24-19-1 0 0,-27 17 37 0 0,0 0 1 0 0,-1-2-1 0 0,-1 0 1 0 0,15-25-1 0 0,-3 2-2591 0 0</inkml:trace>
  <inkml:trace contextRef="#ctx0" brushRef="#br0" timeOffset="1">739 440 9944 0 0,'-3'4'0'0'0,"-5"3"0"0"0,-5 3 0 0 0,6-5 832 0 0,-1 1 8 0 0,6 1-8 0 0,-3 6 0 0 0,-1 6-512 0 0,-1-4 0 0 0,1-4 0 0 0,4 4 8 0 0,2 2-184 0 0,0-4 8 0 0,-4-6-8 0 0,-1-1 8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07.043"/>
    </inkml:context>
    <inkml:brush xml:id="br0">
      <inkml:brushProperty name="width" value="0.05" units="cm"/>
      <inkml:brushProperty name="height" value="0.05" units="cm"/>
    </inkml:brush>
  </inkml:definitions>
  <inkml:trace contextRef="#ctx0" brushRef="#br0">72 48 5520 0 0,'0'0'1377'0'0,"5"-3"-1178"0"0,2-1-137 0 0,-1 0 0 0 0,1 1-1 0 0,0 0 1 0 0,0 0 0 0 0,1 1 0 0 0,14-3 0 0 0,-3 3-42 0 0,68-9 183 0 0,155 3-1 0 0,-219 9-197 0 0,102 10 8 0 0,-111-9-12 0 0,0 1 0 0 0,0 0-1 0 0,-1 1 1 0 0,1 1 0 0 0,-1 0-1 0 0,21 12 1 0 0,-9-3 5 0 0,-15-9-5 0 0,-1 0 1 0 0,0 0-1 0 0,0 1 1 0 0,-1 0-1 0 0,1 1 1 0 0,-1 0-1 0 0,12 14 0 0 0,-10-8 11 0 0,-5-7-3 0 0,0 0 0 0 0,-1 0 0 0 0,1 0 0 0 0,-2 0 0 0 0,1 1 0 0 0,-1 0 0 0 0,0 0 0 0 0,0 0 0 0 0,2 10 0 0 0,-3-8 4 0 0,0 1 1 0 0,-1-1 0 0 0,0 1 0 0 0,-1-1-1 0 0,0 1 1 0 0,-1 0 0 0 0,0-1 0 0 0,0 1-1 0 0,-5 13 1 0 0,-2 12-6 0 0,2-8-4 0 0,-13 35 0 0 0,9-37 0 0 0,-6 17 15 0 0,-2-1-1 0 0,-40 70 1 0 0,34-78-9 0 0,0-2-1 0 0,-37 37 1 0 0,-64 51 33 0 0,21-21-3 0 0,21-16-26 0 0,-192 201 223 0 0,274-282-235 0 0,-1 1 1 0 0,0 0 0 0 0,0-1-1 0 0,0 1 1 0 0,0-1 0 0 0,0 0-1 0 0,0 0 1 0 0,0 1 0 0 0,0-1-1 0 0,0-1 1 0 0,-1 1 0 0 0,1 0-1 0 0,0-1 1 0 0,-5 2 0 0 0,5-2 0 0 0,1 0 0 0 0,-1 0 1 0 0,1 0-1 0 0,0 0 0 0 0,-1-1 1 0 0,1 1-1 0 0,-1 0 0 0 0,1 0 1 0 0,0-1-1 0 0,-1 1 1 0 0,1-1-1 0 0,0 1 0 0 0,-1-1 1 0 0,1 0-1 0 0,0 0 0 0 0,0 1 1 0 0,0-1-1 0 0,0 0 0 0 0,0 0 1 0 0,0 0-1 0 0,0 0 1 0 0,0 0-1 0 0,0 0 0 0 0,0 0 1 0 0,0-1-1 0 0,-1-1 0 0 0,-5-13-1077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07.535"/>
    </inkml:context>
    <inkml:brush xml:id="br0">
      <inkml:brushProperty name="width" value="0.05" units="cm"/>
      <inkml:brushProperty name="height" value="0.05" units="cm"/>
    </inkml:brush>
  </inkml:definitions>
  <inkml:trace contextRef="#ctx0" brushRef="#br0">104 1 6520 0 0,'2'0'31'0'0,"0"0"0"0"0,0 0 0 0 0,0 0 0 0 0,0 1 0 0 0,0-1 0 0 0,-1 1 0 0 0,1 0 0 0 0,0-1 0 0 0,0 1 0 0 0,0 0 0 0 0,0 0 0 0 0,-1 0 0 0 0,1 0 0 0 0,-1 0 0 0 0,1 1 0 0 0,-1-1 0 0 0,1 1 0 0 0,-1-1 0 0 0,0 1 0 0 0,1-1 0 0 0,-1 1 0 0 0,0-1 0 0 0,0 1 1 0 0,0 0-1 0 0,0 0 0 0 0,-1 0 0 0 0,1-1 0 0 0,0 1 0 0 0,0 4 0 0 0,2 6 308 0 0,-1 0 1 0 0,0 1-1 0 0,0 22 1 0 0,-2-17-175 0 0,1 35-7 0 0,-10 85-1 0 0,0-23-292 0 0,0-16-71 0 0,-24 111 0 0 0,21-144 177 0 0,-14 45-48 0 0,-1 6-106 0 0,19-68 124 0 0,0-5-10 0 0,-3 51 0 0 0,8-66 67 0 0,2-16 1 0 0,0 0 0 0 0,1 25 0 0 0,0-35 3 0 0,1 1-1 0 0,-1-1 1 0 0,1 0-1 0 0,0 0 1 0 0,0 1-1 0 0,0-1 1 0 0,0 0-1 0 0,1 0 1 0 0,-1 0-1 0 0,1 0 1 0 0,0 0-1 0 0,0 0 1 0 0,0-1-1 0 0,0 1 1 0 0,0-1 0 0 0,3 3-1 0 0,-4-5 14 0 0,0 0 0 0 0,0 0 0 0 0,0 0 0 0 0,0 0 0 0 0,0 0 0 0 0,0 0 0 0 0,-1-1 0 0 0,1 1 0 0 0,0 0 0 0 0,0-1 0 0 0,0 1 0 0 0,0 0-1 0 0,-1-1 1 0 0,1 1 0 0 0,0-1 0 0 0,0 0 0 0 0,-1 1 0 0 0,1-1 0 0 0,0 1 0 0 0,-1-1 0 0 0,1 0 0 0 0,-1 0 0 0 0,1 1 0 0 0,-1-1 0 0 0,2-1 0 0 0,10-16-1039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08.107"/>
    </inkml:context>
    <inkml:brush xml:id="br0">
      <inkml:brushProperty name="width" value="0.05" units="cm"/>
      <inkml:brushProperty name="height" value="0.05" units="cm"/>
    </inkml:brush>
  </inkml:definitions>
  <inkml:trace contextRef="#ctx0" brushRef="#br0">67 759 5520 0 0,'3'0'35'0'0,"0"0"1"0"0,-1 1 0 0 0,1 0-1 0 0,0-1 1 0 0,-1 1 0 0 0,1 0-1 0 0,-1 0 1 0 0,1 0 0 0 0,-1 1-1 0 0,0-1 1 0 0,1 1-1 0 0,-1-1 1 0 0,0 1 0 0 0,0 0-1 0 0,2 1 1 0 0,32 39 1000 0 0,-7-8-540 0 0,-20-26-494 0 0,0-1-1 0 0,0 0 0 0 0,1 0 1 0 0,-1-1-1 0 0,2 0 0 0 0,-1-1 0 0 0,0 0 1 0 0,1-1-1 0 0,0 0 0 0 0,0-1 1 0 0,1 0-1 0 0,-1 0 0 0 0,0-1 1 0 0,1-1-1 0 0,0 0 0 0 0,-1 0 0 0 0,1-1 1 0 0,-1-1-1 0 0,1 0 0 0 0,0-1 1 0 0,-1 0-1 0 0,0 0 0 0 0,1-2 0 0 0,-1 1 1 0 0,-1-1-1 0 0,1-1 0 0 0,0 0 1 0 0,-1 0-1 0 0,0-1 0 0 0,11-8 0 0 0,-10 4-1 0 0,1 1-1 0 0,-1-2 1 0 0,-1 0-1 0 0,0 0 0 0 0,-1 0 1 0 0,0-1-1 0 0,-1-1 1 0 0,0 0-1 0 0,-1 0 0 0 0,7-18 1 0 0,-11 22 6 0 0,0-1 1 0 0,-1 1 0 0 0,-1-1 0 0 0,0 0-1 0 0,0-18 1 0 0,0 6 17 0 0,0 8 9 0 0,-1 0 1 0 0,0 1 0 0 0,-1-1-1 0 0,-1 1 1 0 0,0-1-1 0 0,-1 1 1 0 0,-4-14 0 0 0,6 22-21 0 0,-1 0-1 0 0,0 1 1 0 0,-1-1 0 0 0,1 0 0 0 0,-1 1 0 0 0,1-1 0 0 0,-1 1 0 0 0,-1 0-1 0 0,1 0 1 0 0,-1 0 0 0 0,1 1 0 0 0,-1-1 0 0 0,0 1 0 0 0,0 0 0 0 0,0 0 0 0 0,-1 0-1 0 0,1 1 1 0 0,-1-1 0 0 0,0 1 0 0 0,1 0 0 0 0,-9-2 0 0 0,0 2 19 0 0,0 0 0 0 0,-1 1 0 0 0,1 0 0 0 0,0 1 0 0 0,-1 0-1 0 0,1 1 1 0 0,-1 1 0 0 0,1 0 0 0 0,0 1 0 0 0,0 0 0 0 0,0 1 0 0 0,0 1 0 0 0,-16 7 0 0 0,1 3-3 0 0,1 0 0 0 0,0 2 0 0 0,0 0 0 0 0,-36 34 0 0 0,46-34 4 0 0,2 1 0 0 0,0 0 1 0 0,0 1-1 0 0,2 1 0 0 0,1 1 1 0 0,-18 36-1 0 0,22-40-18 0 0,0 1 1 0 0,1 0-1 0 0,1 1 0 0 0,0-1 0 0 0,2 1 1 0 0,0 0-1 0 0,1 1 0 0 0,1-1 1 0 0,1 0-1 0 0,1 26 0 0 0,3-26-13 0 0,0-1 1 0 0,7 23-1 0 0,-3-14 6 0 0,-6-21 3 0 0,1-1 1 0 0,0 1 0 0 0,1-1-1 0 0,-1 1 1 0 0,1-1 0 0 0,0 0-1 0 0,1 0 1 0 0,-1 0 0 0 0,1-1-1 0 0,0 1 1 0 0,0-1 0 0 0,0 0-1 0 0,1 0 1 0 0,-1 0 0 0 0,1-1-1 0 0,0 0 1 0 0,0 0 0 0 0,1 0-1 0 0,-1 0 1 0 0,0-1 0 0 0,8 3 0 0 0,1-1 69 0 0,-1 0 0 0 0,1-1 0 0 0,0-1 0 0 0,0 0 0 0 0,0-1 0 0 0,0 0 0 0 0,27-3 0 0 0,-12-1 65 0 0,0-2 0 0 0,0 0 0 0 0,-1-3 0 0 0,29-10 0 0 0,-41 12-75 0 0,-1 0 1 0 0,1-2 0 0 0,-1 0-1 0 0,-1 0 1 0 0,1-2 0 0 0,-2 0-1 0 0,1 0 1 0 0,15-16 0 0 0,-21 15-372 0 0,1 1 0 0 0,-2-1 0 0 0,13-23 0 0 0</inkml:trace>
  <inkml:trace contextRef="#ctx0" brushRef="#br0" timeOffset="1">837 571 6632 0 0,'5'0'2424'0'0,"-5"3"-2415"0"0,-1 38-79 0 0,2-1 0 0 0,10 72-1 0 0,-1-7-134 0 0,13 192-156 0 0,-15-231 298 0 0,-4-46 27 0 0,-2 0 0 0 0,1 37 0 0 0,-2-16 2 0 0,-1-31 25 0 0,1 0-1 0 0,-1 1 1 0 0,-2 10-1 0 0,1-13 2 0 0,1-8 5 0 0,0 1 1 0 0,0-1-1 0 0,0 0 1 0 0,0 0-1 0 0,0 1 1 0 0,0-1-1 0 0,0 0 1 0 0,0 1 0 0 0,0-1-1 0 0,0 0 1 0 0,0 0-1 0 0,0 1 1 0 0,0-1-1 0 0,0 0 1 0 0,0 1-1 0 0,0-1 1 0 0,0 0-1 0 0,-1 0 1 0 0,1 1-1 0 0,0-1 1 0 0,0 0-1 0 0,0 0 1 0 0,-1 0-1 0 0,1 1 1 0 0,0-1-1 0 0,0 0 1 0 0,0 0-1 0 0,-1 0 1 0 0,1 1-1 0 0,0-1 1 0 0,0 0 0 0 0,-1 0-1 0 0,1 0 1 0 0,0 0-1 0 0,0 0 1 0 0,-1 0-1 0 0,1 0 1 0 0,0 0-1 0 0,-1 0 1 0 0,1 0-1 0 0,0 0 1 0 0,0 0-1 0 0,-1 0 1 0 0,1 0-1 0 0,0 0 1 0 0,-1 0-1 0 0,1 0 1 0 0,0 0-1 0 0,0 0 1 0 0,-1 0-1 0 0,1-14-19 0 0,0-81-1 0 0,4-23 14 0 0,6 0 0 0 0,28-134 0 0 0,-23 192 5 0 0,3 1-1 0 0,33-72 1 0 0,-26 69 1 0 0,-2 5 1 0 0,2 1-1 0 0,44-70 0 0 0,-48 93 2 0 0,1 2 0 0 0,2 1-1 0 0,1 0 1 0 0,55-48 0 0 0,-62 64-118 0 0,0 2 0 0 0,1 1 0 0 0,0 0 0 0 0,1 1 1 0 0,0 1-1 0 0,0 1 0 0 0,33-8 0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08.631"/>
    </inkml:context>
    <inkml:brush xml:id="br0">
      <inkml:brushProperty name="width" value="0.05" units="cm"/>
      <inkml:brushProperty name="height" value="0.05" units="cm"/>
    </inkml:brush>
  </inkml:definitions>
  <inkml:trace contextRef="#ctx0" brushRef="#br0">437 35 6328 0 0,'-3'-3'90'0'0,"0"1"0"0"0,0-1 0 0 0,-1 1-1 0 0,1 0 1 0 0,-1 0 0 0 0,1 0 0 0 0,-1 1 0 0 0,-7-3 0 0 0,2 1 110 0 0,4 1-146 0 0,1 0 1 0 0,-1 0-1 0 0,0 1 0 0 0,1 0 0 0 0,-1 0 0 0 0,0 1 1 0 0,0-1-1 0 0,0 1 0 0 0,1 0 0 0 0,-1 0 1 0 0,0 0-1 0 0,0 1 0 0 0,0 0 0 0 0,1 0 0 0 0,-1 0 1 0 0,0 1-1 0 0,1-1 0 0 0,-1 1 0 0 0,1 0 1 0 0,-1 0-1 0 0,1 1 0 0 0,0-1 0 0 0,0 1 0 0 0,0 0 1 0 0,-4 4-1 0 0,-7 8-86 0 0,0 1 0 0 0,1 0 0 0 0,0 1 0 0 0,-15 28 0 0 0,7-13 197 0 0,-2 5-8 0 0,1 1 0 0 0,3 1 0 0 0,1 1 0 0 0,-15 46 0 0 0,-1 7 311 0 0,34-89-450 0 0,1 0 0 0 0,-1 0 0 0 0,1 0 0 0 0,-1 0 0 0 0,1 0 0 0 0,1 0 0 0 0,0 7 0 0 0,0 9 137 0 0,0-18-146 0 0,-1 0 1 0 0,1 0 0 0 0,-1-1-1 0 0,1 1 1 0 0,0 0-1 0 0,0 0 1 0 0,-1 0 0 0 0,1 0-1 0 0,1-1 1 0 0,-1 1-1 0 0,0 0 1 0 0,0-1 0 0 0,1 1-1 0 0,-1-1 1 0 0,1 0 0 0 0,-1 1-1 0 0,1-1 1 0 0,-1 0-1 0 0,4 2 1 0 0,38 19 102 0 0,-38-20-103 0 0,1 0-2 0 0,0 0 0 0 0,1-1 0 0 0,-1 0 0 0 0,1 0 0 0 0,-1 0 0 0 0,1-1 0 0 0,-1 0 0 0 0,0 0 0 0 0,1-1 0 0 0,10-2 0 0 0,27 0 1 0 0,89 14-8 0 0,-109-11-12 0 0,48 7 0 0 0,-62-5 13 0 0,1 1 1 0 0,-1-1-1 0 0,0 1 1 0 0,1 1-1 0 0,-2 0 0 0 0,19 10 1 0 0,-26-12 33 0 0,1 0-1 0 0,-1 0 1 0 0,0 0 0 0 0,1 0 0 0 0,-1 0 0 0 0,-1 1 0 0 0,1-1 0 0 0,0 0 0 0 0,0 1 0 0 0,-1 0 0 0 0,1-1 0 0 0,-1 1-1 0 0,0 0 1 0 0,0 0 0 0 0,0 0 0 0 0,0-1 0 0 0,-1 1 0 0 0,1 0 0 0 0,-1 0 0 0 0,0 0 0 0 0,1 0 0 0 0,-1 0 0 0 0,-1 0-1 0 0,1 0 1 0 0,0 0 0 0 0,-1 0 0 0 0,0 0 0 0 0,1 0 0 0 0,-3 5 0 0 0,-3 8 62 0 0,0-1 1 0 0,-1-1-1 0 0,-1 1 0 0 0,-10 15 1 0 0,16-27-104 0 0,-71 95 221 0 0,36-52-69 0 0,-81 91 271 0 0,82-96-329 0 0,-2-1 0 0 0,-2-1-1 0 0,-66 47 1 0 0,103-84-60 0 0,0 0 0 0 0,0 0-1 0 0,0 0 1 0 0,0-1 0 0 0,-1 1 0 0 0,1-1 0 0 0,-6 1 0 0 0,31-14-1604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21:55.124"/>
    </inkml:context>
    <inkml:brush xml:id="br0">
      <inkml:brushProperty name="width" value="0.05" units="cm"/>
      <inkml:brushProperty name="height" value="0.05" units="cm"/>
    </inkml:brush>
  </inkml:definitions>
  <inkml:trace contextRef="#ctx0" brushRef="#br0">0 745 3616 0 0,'0'0'851'0'0,"8"-5"-765"0"0,105-61 13 0 0,-75 47-93 0 0,-30 16-4 0 0,1-1 1 0 0,-1 0 0 0 0,0-1-1 0 0,0 0 1 0 0,-1 0-1 0 0,11-9 1 0 0,-13 10 10 0 0,1-1 0 0 0,0 1 1 0 0,-1 0-1 0 0,10-3 0 0 0,12-10 40 0 0,-16 10-45 0 0,0 1 1 0 0,1 0 0 0 0,0 0 0 0 0,-1 2 0 0 0,2-1 0 0 0,20-4 0 0 0,-20 6 2 0 0,-1 0 0 0 0,0-1 0 0 0,0-1 0 0 0,0 0 0 0 0,0 0 0 0 0,14-10 1 0 0,29-19 20 0 0,-34 21-16 0 0,28-20 1 0 0,-40 25-12 0 0,6-3 4 0 0,-1-1-1 0 0,0 0 1 0 0,18-24 0 0 0,-14 16-3 0 0,-13 15-3 0 0,0-1 0 0 0,0 0-1 0 0,8-13 1 0 0,2-4 14 0 0,-12 20-16 0 0,-1 1 0 0 0,0-1-1 0 0,0 0 1 0 0,0 0 0 0 0,0 0 0 0 0,-1 0 0 0 0,1 0 0 0 0,-1-1 0 0 0,0 1 0 0 0,1 0 0 0 0,-2-1 0 0 0,1 1 0 0 0,0-4 0 0 0,0-22 6 0 0,0 16 6 0 0,-1 1-1 0 0,0 0 0 0 0,-1-1 1 0 0,-4-17-1 0 0,4 26-10 0 0,0-1 0 0 0,-1 1 1 0 0,0 0-1 0 0,0 0 0 0 0,0 0 0 0 0,0 0 1 0 0,-1 0-1 0 0,0 0 0 0 0,1 0 0 0 0,-1 1 1 0 0,-1-1-1 0 0,1 1 0 0 0,0 0 0 0 0,-1 0 1 0 0,-7-5-1 0 0,3 4 1 0 0,0-1 0 0 0,0 1 0 0 0,-1 1 0 0 0,1-1 0 0 0,-1 2 0 0 0,0-1-1 0 0,0 1 1 0 0,0 0 0 0 0,0 1 0 0 0,-15-1 0 0 0,8 3 6 0 0,1 0-1 0 0,-1 0 0 0 0,1 1 1 0 0,-1 1-1 0 0,-20 7 1 0 0,34-9-5 0 0,-1-1 0 0 0,0 1 1 0 0,1 0-1 0 0,-1 0 0 0 0,1 0 1 0 0,-1 0-1 0 0,1 1 1 0 0,-1-1-1 0 0,1 1 0 0 0,0-1 1 0 0,0 1-1 0 0,0 0 1 0 0,0 0-1 0 0,0 0 0 0 0,0 0 1 0 0,0 0-1 0 0,1 0 1 0 0,-1 0-1 0 0,1 1 0 0 0,-1-1 1 0 0,1 0-1 0 0,0 1 1 0 0,0-1-1 0 0,0 1 0 0 0,0 0 1 0 0,0 3-1 0 0,-2 4 19 0 0,1 0 0 0 0,0 1 0 0 0,0-1 0 0 0,1 1 0 0 0,0 0 0 0 0,1-1 0 0 0,0 1 0 0 0,1-1 0 0 0,0 1 0 0 0,5 16 0 0 0,-1 18 31 0 0,-2-19-22 0 0,1 0 1 0 0,1-1 0 0 0,9 27-1 0 0,6 13 36 0 0,9 21 44 0 0,25 79 93 0 0,-18-46-156 0 0,6-22-26 0 0,-5-15-4 0 0,-15-28 26 0 0,30 87 189 0 0,-40-116-177 0 0,-10-23-52 0 0,-1 1-1 0 0,1-1 0 0 0,-1 1 1 0 0,0-1-1 0 0,0 1 1 0 0,0-1-1 0 0,0 1 1 0 0,0 0-1 0 0,1 5 0 0 0,-2-4 24 0 0,1 1 0 0 0,1 0 0 0 0,-1-1 0 0 0,0 1 0 0 0,1-1 0 0 0,4 8 0 0 0,4 14 179 0 0,-11-20-182 0 0,3-11 5 0 0,-2-8-898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09.109"/>
    </inkml:context>
    <inkml:brush xml:id="br0">
      <inkml:brushProperty name="width" value="0.05" units="cm"/>
      <inkml:brushProperty name="height" value="0.05" units="cm"/>
    </inkml:brush>
  </inkml:definitions>
  <inkml:trace contextRef="#ctx0" brushRef="#br0">1 333 7232 0 0,'3'-4'64'0'0,"0"1"1"0"0,-1-1-1 0 0,1 0 0 0 0,-1 0 1 0 0,0 0-1 0 0,0 0 1 0 0,0 0-1 0 0,0-1 1 0 0,1-5-1 0 0,8-46 1159 0 0,-1 9-496 0 0,-2 26-406 0 0,2 0 0 0 0,0 0 0 0 0,14-21 0 0 0,-18 34-246 0 0,0 0-1 0 0,0 1 1 0 0,1 0-1 0 0,0 0 1 0 0,0 1 0 0 0,1 0-1 0 0,-1 0 1 0 0,1 0-1 0 0,14-6 1 0 0,-18 11-71 0 0,0-1 0 0 0,0 2 1 0 0,0-1-1 0 0,0 0 1 0 0,0 1-1 0 0,0-1 0 0 0,0 1 1 0 0,0 0-1 0 0,0 1 0 0 0,0-1 1 0 0,0 1-1 0 0,0 0 1 0 0,0 0-1 0 0,0 0 0 0 0,0 0 1 0 0,0 1-1 0 0,-1-1 1 0 0,5 3-1 0 0,7 4 17 0 0,0 1-1 0 0,23 18 1 0 0,-26-16-12 0 0,1 0 0 0 0,-2 0 0 0 0,1 1 0 0 0,17 26 0 0 0,30 58 24 0 0,-18-26 16 0 0,-38-65-41 0 0,0 0 0 0 0,-1 0 1 0 0,0 1-1 0 0,1 0 0 0 0,-2-1 0 0 0,1 1 1 0 0,-1 0-1 0 0,0 0 0 0 0,0 0 1 0 0,0 0-1 0 0,-1 0 0 0 0,0 0 1 0 0,0 0-1 0 0,-1-1 0 0 0,0 1 1 0 0,0 0-1 0 0,-2 9 0 0 0,-4 5 5 0 0,0-1-1 0 0,-1 1 0 0 0,-16 25 1 0 0,22-40-11 0 0,-5 6 6 0 0,0 0-1 0 0,-14 16 1 0 0,0-1-2 0 0,17-19-4 0 0,-1-1 0 0 0,0 0 0 0 0,0 0 0 0 0,0-1 0 0 0,-1 1 0 0 0,1-1 0 0 0,-1 0 0 0 0,-10 6 0 0 0,-4 1-2 0 0,10-5-14 0 0,-1-1 0 0 0,-15 7 0 0 0,22-12 9 0 0,0 1 0 0 0,0-1 0 0 0,0 0-1 0 0,0-1 1 0 0,0 1 0 0 0,0 0 0 0 0,0-1-1 0 0,0 0 1 0 0,0 0 0 0 0,0 0 0 0 0,-6-2 0 0 0,-1 3-18 0 0,10 0 22 0 0,1-1 0 0 0,-1 0-1 0 0,1 0 1 0 0,-1 0 0 0 0,1 0-1 0 0,-1 0 1 0 0,1 0 0 0 0,-1 1 0 0 0,0-1-1 0 0,1 0 1 0 0,-1-1 0 0 0,1 1-1 0 0,-1 0 1 0 0,1 0 0 0 0,-1 0 0 0 0,1 0-1 0 0,-1 0 1 0 0,1 0 0 0 0,-1-1-1 0 0,1 1 1 0 0,-1 0 0 0 0,1 0 0 0 0,-1-1-1 0 0,0 1 1 0 0,-1-2-1 0 0,0 1 3 0 0,1 0 1 0 0,-1 0-1 0 0,1 0 1 0 0,0 0-1 0 0,-1 0 1 0 0,1 0-1 0 0,0 0 0 0 0,0 0 1 0 0,0 0-1 0 0,0-1 1 0 0,0 1-1 0 0,0 0 1 0 0,0-1-1 0 0,0 1 1 0 0,1-1-1 0 0,-1 1 1 0 0,0-1-1 0 0,1 1 1 0 0,-1-1-1 0 0,1 0 0 0 0,0 1 1 0 0,-1-1-1 0 0,1 0 1 0 0,0 1-1 0 0,0-1 1 0 0,0 1-1 0 0,1-4 1 0 0,-1-5-137 0 0,1 0 1 0 0,0 0 0 0 0,1 0 0 0 0,0 0 0 0 0,0 1-1 0 0,1-1 1 0 0,1 0 0 0 0,7-15 0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09.589"/>
    </inkml:context>
    <inkml:brush xml:id="br0">
      <inkml:brushProperty name="width" value="0.05" units="cm"/>
      <inkml:brushProperty name="height" value="0.05" units="cm"/>
    </inkml:brush>
  </inkml:definitions>
  <inkml:trace contextRef="#ctx0" brushRef="#br0">0 104 7136 0 0,'2'0'29'0'0,"0"0"0"0"0,0 1-1 0 0,1-1 1 0 0,-1 1 0 0 0,0-1 0 0 0,-1 1 0 0 0,1 0 0 0 0,0 0 0 0 0,0 0 0 0 0,0 0 0 0 0,0 0 0 0 0,-1 0 0 0 0,1 0-1 0 0,0 1 1 0 0,1 1 0 0 0,24 29 859 0 0,-10-11-421 0 0,-10-11-279 0 0,1 0-1 0 0,-1 1 1 0 0,-1-1-1 0 0,0 1 1 0 0,0 0 0 0 0,-1 1-1 0 0,0 0 1 0 0,-1 0-1 0 0,5 23 1 0 0,-2 10 99 0 0,3 65 1 0 0,-5-52-207 0 0,-2-16-163 0 0,-2 0 0 0 0,-1 0 0 0 0,-3-1 0 0 0,-1 1 0 0 0,-15 63 0 0 0,13-85 18 0 0,-2 0-1 0 0,0-1 1 0 0,-16 27 0 0 0,11-34 52 0 0,13-11 13 0 0,0-1 0 0 0,-1 0 0 0 0,1 1 0 0 0,0-1 0 0 0,0 0 1 0 0,0 0-1 0 0,-1 1 0 0 0,1-1 0 0 0,0 0 0 0 0,0 0 0 0 0,-1 0 0 0 0,1 1 0 0 0,0-1 0 0 0,-1 0 0 0 0,1 0 1 0 0,0 0-1 0 0,-1 0 0 0 0,1 0 0 0 0,0 0 0 0 0,-1 1 0 0 0,1-1 0 0 0,0 0 0 0 0,-1 0 0 0 0,1 0 0 0 0,0 0 0 0 0,-1 0 1 0 0,1 0-1 0 0,0-1 0 0 0,-1 1 0 0 0,1 0 0 0 0,0 0 0 0 0,-1 0 0 0 0,1 0 0 0 0,-1 0 0 0 0,-4-21 239 0 0,16-23 6 0 0,6-35-120 0 0,42-165 300 0 0,-42 188-375 0 0,2 1 0 0 0,44-87 0 0 0,-52 121-62 0 0,1 1 0 0 0,1 0 1 0 0,0 1-1 0 0,2 1 0 0 0,0 0 1 0 0,1 1-1 0 0,1 1 1 0 0,0 1-1 0 0,31-22 0 0 0,-27 24-1 0 0,11-9-60 0 0,51-24 0 0 0,-71 41 60 0 0,1 0 0 0 0,-1 0 0 0 0,1 1 1 0 0,0 1-1 0 0,0 1 0 0 0,0-1 0 0 0,0 2 0 0 0,14-1 1 0 0,-22 2 22 0 0,-1 0 1 0 0,1 0 0 0 0,0 0 0 0 0,0 1-1 0 0,-1-1 1 0 0,1 1 0 0 0,0 0-1 0 0,-1 1 1 0 0,1-1 0 0 0,-1 1 0 0 0,1 0-1 0 0,-1 0 1 0 0,0 0 0 0 0,0 1-1 0 0,0-1 1 0 0,0 1 0 0 0,0 0 0 0 0,-1 0-1 0 0,1 0 1 0 0,-1 1 0 0 0,0-1-1 0 0,0 1 1 0 0,0 0 0 0 0,0 0 0 0 0,-1 0-1 0 0,1 0 1 0 0,1 6 0 0 0,6 13 59 0 0,-2 1-1 0 0,-1 0 1 0 0,0 1 0 0 0,-2-1 0 0 0,-1 1 0 0 0,-1 0 0 0 0,0 32 0 0 0,-5 21 172 0 0,-12 78 1 0 0,2-35-110 0 0,3-68 51 0 0,6-39-88 0 0,0-1 1 0 0,-1 24-1 0 0,1-4 300 0 0,3-33-363 0 0,0-13-9 0 0,0 0 1 0 0,1 0 0 0 0,0 0 0 0 0,1 0-1 0 0,6-19 1 0 0,-3 13-604 0 0,0 1 0 0 0,2-39 0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10.729"/>
    </inkml:context>
    <inkml:brush xml:id="br0">
      <inkml:brushProperty name="width" value="0.05" units="cm"/>
      <inkml:brushProperty name="height" value="0.05" units="cm"/>
    </inkml:brush>
  </inkml:definitions>
  <inkml:trace contextRef="#ctx0" brushRef="#br0">516 27 8744 0 0,'-1'0'37'0'0,"0"0"0"0"0,0 0 1 0 0,0 0-1 0 0,0-1 0 0 0,0 1 1 0 0,0 0-1 0 0,0-1 0 0 0,0 1 1 0 0,0-1-1 0 0,0 1 0 0 0,0-1 0 0 0,0 1 1 0 0,0-1-1 0 0,0-1 0 0 0,-13-5 738 0 0,-75-3 1410 0 0,52 8-1539 0 0,28 2-541 0 0,-1 1-1 0 0,1 0 1 0 0,0 0 0 0 0,0 1-1 0 0,0 1 1 0 0,-9 3 0 0 0,-6 1-34 0 0,3 0-60 0 0,-1 1 0 0 0,2 1 0 0 0,-1 1 0 0 0,1 1 0 0 0,1 0 0 0 0,-19 16 0 0 0,27-18-5 0 0,1 1 0 0 0,1 0 0 0 0,0 1 0 0 0,0 0 0 0 0,-12 22 1 0 0,20-32-6 0 0,-5 11 19 0 0,1 0 1 0 0,1 1 0 0 0,-1-1-1 0 0,2 1 1 0 0,0 0 0 0 0,0 0-1 0 0,0 17 1 0 0,2-25-12 0 0,1 0-1 0 0,0 0 1 0 0,0 0 0 0 0,1 0-1 0 0,0 0 1 0 0,-1 0 0 0 0,2 0-1 0 0,-1 0 1 0 0,0 0 0 0 0,1 0-1 0 0,0-1 1 0 0,0 1 0 0 0,1 0 0 0 0,-1-1-1 0 0,1 0 1 0 0,0 0 0 0 0,0 0-1 0 0,0 0 1 0 0,1 0 0 0 0,-1 0-1 0 0,1-1 1 0 0,0 0 0 0 0,0 1-1 0 0,0-2 1 0 0,1 1 0 0 0,-1 0-1 0 0,1-1 1 0 0,-1 0 0 0 0,1 0-1 0 0,0 0 1 0 0,0-1 0 0 0,8 2 0 0 0,58 8 84 0 0,1-3 1 0 0,132-2 0 0 0,-190-6-78 0 0,1 1-6 0 0,0 0 0 0 0,-1 1 0 0 0,1 1 0 0 0,23 8 1 0 0,9 2 162 0 0,-25-6 75 0 0,0 1-1 0 0,0 1 1 0 0,-1 1 0 0 0,38 23 0 0 0,-54-30-154 0 0,-1 1 0 0 0,1-1 0 0 0,0 1 0 0 0,-1 0 1 0 0,0 0-1 0 0,0 0 0 0 0,0 0 0 0 0,0 1 0 0 0,-1 0 1 0 0,0-1-1 0 0,5 12 0 0 0,-4-11-27 0 0,1 9 372 0 0,-15 5-225 0 0,10-19-215 0 0,-3 4 7 0 0,-1 0 1 0 0,0 0 0 0 0,0-1-1 0 0,0 1 1 0 0,0-1-1 0 0,-1 0 1 0 0,1 0-1 0 0,-1 0 1 0 0,0-1 0 0 0,0 0-1 0 0,0 0 1 0 0,-7 2-1 0 0,-26 14 33 0 0,-48 30 6 0 0,-17 11 119 0 0,78-43-61 0 0,17-12-70 0 0,1 1 1 0 0,0-1-1 0 0,0 1 1 0 0,0 1-1 0 0,0 0 1 0 0,-5 6-1 0 0,3-2-20 0 0,5-5 16 0 0,0 0-1 0 0,0 0 0 0 0,0 0 1 0 0,1 0-1 0 0,-6 12 0 0 0,3-6-2332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11.245"/>
    </inkml:context>
    <inkml:brush xml:id="br0">
      <inkml:brushProperty name="width" value="0.05" units="cm"/>
      <inkml:brushProperty name="height" value="0.05" units="cm"/>
    </inkml:brush>
  </inkml:definitions>
  <inkml:trace contextRef="#ctx0" brushRef="#br0">925 0 13560 0 0,'-1'21'478'0'0,"-2"-2"1"0"0,0 1-1 0 0,-1 0 1 0 0,-1 0-1 0 0,-1-1 1 0 0,-9 19-1 0 0,2 0 6 0 0,-20 60-27 0 0,2-1-65 0 0,-59 127 0 0 0,-166 327-572 0 0,166-370 95 0 0,-6 18 19 0 0,9 65 19 0 0,-14 33 13 0 0,40-135-174 0 0,54-138 102 0 0,0 1 0 0 0,2 0 1 0 0,1 0-1 0 0,-2 44 0 0 0,11-19-276 0 0,-3-38 221 0 0,-1-12 92 0 0,-1 1 1 0 0,0-1-1 0 0,0 1 0 0 0,1-1 0 0 0,-1 0 1 0 0,0 1-1 0 0,0-1 0 0 0,1 0 1 0 0,-1 1-1 0 0,0-1 0 0 0,1 0 0 0 0,-1 0 1 0 0,1 1-1 0 0,-1-1 0 0 0,0 0 0 0 0,1 0 1 0 0,-1 0-1 0 0,1 1 0 0 0,-1-1 1 0 0,0 0-1 0 0,1 0 0 0 0,-1 0 0 0 0,1 0 1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11.785"/>
    </inkml:context>
    <inkml:brush xml:id="br0">
      <inkml:brushProperty name="width" value="0.05" units="cm"/>
      <inkml:brushProperty name="height" value="0.05" units="cm"/>
    </inkml:brush>
  </inkml:definitions>
  <inkml:trace contextRef="#ctx0" brushRef="#br0">580 74 4616 0 0,'-25'-15'801'0'0,"6"4"54"0"0,-14-5 592 0 0,26 13-1175 0 0,1 1 1 0 0,0-1 0 0 0,0 0 0 0 0,-10-7-1 0 0,14 8-256 0 0,-1 1 0 0 0,1 0 0 0 0,-1-1 0 0 0,1 1 0 0 0,-1 1 0 0 0,0-1 0 0 0,1 0 0 0 0,-1 0 0 0 0,0 1 0 0 0,0 0 0 0 0,1-1 0 0 0,-1 1 0 0 0,0 0 0 0 0,0 1 0 0 0,0-1 0 0 0,1 0 0 0 0,-1 1 0 0 0,0-1 0 0 0,0 1 0 0 0,1 0 0 0 0,-5 2 0 0 0,-3 1-89 0 0,0 1 0 0 0,0 0 1 0 0,1 0-1 0 0,-15 11 0 0 0,8-2 12 0 0,0 0-1 0 0,1 1 0 0 0,1 1 1 0 0,0 0-1 0 0,1 1 0 0 0,1 1 1 0 0,-11 19-1 0 0,1-4-73 0 0,-40 48-1 0 0,-15 20-101 0 0,70-89 221 0 0,-1 0 1 0 0,2 1-1 0 0,0 0 0 0 0,0 0 1 0 0,1 1-1 0 0,-5 22 1 0 0,9-29 13 0 0,0 1 0 0 0,0-1 0 0 0,0 0 1 0 0,1 1-1 0 0,0-1 0 0 0,1 0 0 0 0,0 1 1 0 0,0-1-1 0 0,3 10 0 0 0,-3-13 3 0 0,1 0 1 0 0,-1-1-1 0 0,1 1 0 0 0,0 0 1 0 0,0 0-1 0 0,0-1 0 0 0,1 1 1 0 0,-1-1-1 0 0,1 0 1 0 0,0 0-1 0 0,0 0 0 0 0,0 0 1 0 0,0 0-1 0 0,0-1 0 0 0,1 1 1 0 0,-1-1-1 0 0,1 0 0 0 0,5 2 1 0 0,-3-1-2 0 0,12 5 30 0 0,-1-1 0 0 0,1-1-1 0 0,0 0 1 0 0,0-2 0 0 0,22 4-1 0 0,-2-3 23 0 0,-21-3-30 0 0,0 0 1 0 0,0 0-1 0 0,23-2 1 0 0,39-8-991 0 0,-72 8-4264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12.341"/>
    </inkml:context>
    <inkml:brush xml:id="br0">
      <inkml:brushProperty name="width" value="0.05" units="cm"/>
      <inkml:brushProperty name="height" value="0.05" units="cm"/>
    </inkml:brush>
  </inkml:definitions>
  <inkml:trace contextRef="#ctx0" brushRef="#br0">513 457 7632 0 0,'-1'-2'55'0'0,"-1"0"0"0"0,1 1 0 0 0,0-1 0 0 0,0 0 0 0 0,0 0-1 0 0,0 0 1 0 0,0 0 0 0 0,0 0 0 0 0,0 0 0 0 0,0-3 0 0 0,1 3 29 0 0,-1-1 0 0 0,0 1 0 0 0,0 0 0 0 0,0-1 0 0 0,0 1 0 0 0,0 0 0 0 0,0 0 0 0 0,0 0 0 0 0,-1 0 0 0 0,-2-3 0 0 0,3 4-29 0 0,0-1 1 0 0,0 1-1 0 0,0-1 1 0 0,0 1-1 0 0,-1 0 1 0 0,1 0 0 0 0,0 0-1 0 0,-1-1 1 0 0,1 1-1 0 0,-1 1 1 0 0,1-1-1 0 0,-1 0 1 0 0,0 0-1 0 0,1 0 1 0 0,-1 1 0 0 0,0-1-1 0 0,0 1 1 0 0,1 0-1 0 0,-1-1 1 0 0,0 1-1 0 0,0 0 1 0 0,0 0-1 0 0,1 0 1 0 0,-1 0 0 0 0,0 0-1 0 0,0 0 1 0 0,0 1-1 0 0,1-1 1 0 0,-1 1-1 0 0,0-1 1 0 0,0 1-1 0 0,-1 1 1 0 0,-13 7-30 0 0,0 0 1 0 0,1 1-1 0 0,0 1 0 0 0,0 1 1 0 0,2 0-1 0 0,-17 18 0 0 0,-67 92 184 0 0,31-36-149 0 0,51-68-60 0 0,-55 71 25 0 0,59-75-14 0 0,1 1 0 0 0,1 0-1 0 0,1 1 1 0 0,-9 20 0 0 0,15-30 13 0 0,0-1-1 0 0,1 2 1 0 0,-1-1-1 0 0,1 0 0 0 0,1 0 1 0 0,-1 0-1 0 0,1 0 1 0 0,0 1-1 0 0,0-1 0 0 0,1 0 1 0 0,0 0-1 0 0,2 10 1 0 0,-2-13-7 0 0,0 0 0 0 0,0 0 0 0 0,1 0 0 0 0,-1-1 0 0 0,1 1 0 0 0,-1 0 0 0 0,1 0 0 0 0,0-1 0 0 0,0 1 0 0 0,1-1 1 0 0,-1 0-1 0 0,0 0 0 0 0,1 0 0 0 0,-1 0 0 0 0,1 0 0 0 0,0 0 0 0 0,-1-1 0 0 0,1 1 0 0 0,0-1 0 0 0,0 1 0 0 0,0-1 0 0 0,0 0 0 0 0,0-1 1 0 0,7 2-1 0 0,0-2 17 0 0,1 0 1 0 0,0 0-1 0 0,0-1 1 0 0,0 0 0 0 0,-1-1-1 0 0,1-1 1 0 0,-1 1-1 0 0,1-2 1 0 0,-1 1 0 0 0,0-1-1 0 0,0-1 1 0 0,15-9-1 0 0,-5 0 22 0 0,34-30 0 0 0,-19 15-33 0 0,-22 17-24 0 0,0 0 0 0 0,-1-1 0 0 0,0 0 0 0 0,-1-1 0 0 0,12-18 0 0 0,41-81 0 0 0,-23 36 0 0 0,80-104 0 0 0,-85 129-2 0 0,6 2-7 0 0,-10 14 2 0 0,-26 28-3 0 0,-1 2 43 0 0,-7 12 108 0 0,-39 99 238 0 0,28-78-326 0 0,2 1 0 0 0,0 0 1 0 0,2 0-1 0 0,2 1 1 0 0,-7 45-1 0 0,6-19 141 0 0,5-44-174 0 0,1 0 1 0 0,0 1-1 0 0,1-1 0 0 0,0 0 1 0 0,1 1-1 0 0,0-1 1 0 0,1 0-1 0 0,0 0 1 0 0,1 1-1 0 0,4 14 1 0 0,-4-22-25 0 0,-1 0 51 0 0,0-1 0 0 0,1 1 0 0 0,-1 0-1 0 0,1-1 1 0 0,0 1 0 0 0,0-1 0 0 0,1 1 0 0 0,2 3 0 0 0,-3-6-32 0 0,0 1 0 0 0,0-1 0 0 0,0 0 0 0 0,0 0 0 0 0,0 0 0 0 0,0 0 0 0 0,1-1 0 0 0,-1 1 0 0 0,0 0 0 0 0,1-1 0 0 0,-1 0 1 0 0,0 1-1 0 0,1-1 0 0 0,-1 0 0 0 0,0 0 0 0 0,1 0 0 0 0,2-1 0 0 0,2 0-2 0 0,0-1 1 0 0,-1 1-1 0 0,1-2 1 0 0,-1 1-1 0 0,1 0 1 0 0,-1-1-1 0 0,0 0 0 0 0,0-1 1 0 0,0 0-1 0 0,-1 1 1 0 0,1-2-1 0 0,-1 1 1 0 0,0-1-1 0 0,0 1 1 0 0,-1-1-1 0 0,7-8 1 0 0,7-11 8 0 0,-2-1 0 0 0,20-36 0 0 0,-36 60-22 0 0,135-289 0 0 0,-113 227-61 0 0,-16 41 17 0 0,2 0 0 0 0,0 1 1 0 0,1 0-1 0 0,18-29 0 0 0,-17 40 24 0 0,-9 9 17 0 0,0 1 0 0 0,0-1 1 0 0,-1 1-1 0 0,1-1 0 0 0,0 0 1 0 0,0 0-1 0 0,-1 1 0 0 0,1-1 1 0 0,-1 0-1 0 0,1 0 0 0 0,-1 0 1 0 0,1 0-1 0 0,-1 1 0 0 0,1-1 1 0 0,-1 0-1 0 0,0 0 0 0 0,1 0 1 0 0,-1-2-1 0 0,0 3 0 0 0,1-1 0 0 0,-1 1 1 0 0,0-1-1 0 0,1 1 0 0 0,-1-1 0 0 0,1 1 0 0 0,-1 0 1 0 0,1-1-1 0 0,-1 1 0 0 0,0 0 0 0 0,1-1 1 0 0,-1 1-1 0 0,1 0 0 0 0,-1 0 0 0 0,1-1 1 0 0,0 1-1 0 0,-1 0 0 0 0,1 0 0 0 0,-1 0 0 0 0,1 0 1 0 0,-1 0-1 0 0,1 0 0 0 0,0 0 0 0 0,-1 0 1 0 0,1 0-1 0 0,-1 0 0 0 0,1 0 0 0 0,-1 0 1 0 0,1 0-1 0 0,-1 0 0 0 0,2 1 0 0 0,-1-1-6 0 0,0 0 1 0 0,1 0-1 0 0,-1 0 0 0 0,1 0 0 0 0,-1 1 0 0 0,1-1 1 0 0,-1 1-1 0 0,0-1 0 0 0,1 1 0 0 0,-1 0 0 0 0,0-1 1 0 0,0 1-1 0 0,3 1 0 0 0,0 7 1 0 0,1 0 0 0 0,-2-1 0 0 0,1 2 0 0 0,-1-1 0 0 0,0 0-1 0 0,-1 0 1 0 0,3 19 0 0 0,-2-7 4 0 0,9 57 8 0 0,2 103 0 0 0,-13-130-5 0 0,-3 1 1 0 0,-11 60-1 0 0,-16 29 0 0 0,14-77 1 0 0,11-43-5 0 0,3-13 0 0 0,0-1 0 0 0,0 0 0 0 0,-1 0 0 0 0,0-1 0 0 0,0 1 0 0 0,-1 0 0 0 0,-4 8 0 0 0,5-16-25 0 0,1-6 46 0 0,0-18 32 0 0,1 23-49 0 0,0-38 13 0 0,4-134 14 0 0,-1 142-23 0 0,1 1-1 0 0,1-1 0 0 0,15-47 1 0 0,13-33 1 0 0,15-40 6 0 0,-38 126-8 0 0,0 2-1 0 0,2-1 1 0 0,29-43-1 0 0,-31 56-3 0 0,0 1 1 0 0,0 0-1 0 0,1 0 0 0 0,1 1 1 0 0,0 0-1 0 0,16-10 0 0 0,82-43-8 0 0,-94 55 11 0 0,123-54-1803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12.922"/>
    </inkml:context>
    <inkml:brush xml:id="br0">
      <inkml:brushProperty name="width" value="0.05" units="cm"/>
      <inkml:brushProperty name="height" value="0.05" units="cm"/>
    </inkml:brush>
  </inkml:definitions>
  <inkml:trace contextRef="#ctx0" brushRef="#br0">1 181 11448 0 0,'-1'-3'366'0'0,"7"3"428"0"0,9 3 188 0 0,63 3 1130 0 0,-62-4-1976 0 0,-4-1-25 0 0,-1-1 0 0 0,0 0 0 0 0,16-3-1 0 0,10 0-47 0 0,-20 3-36 0 0,0-2 0 0 0,-1 0 1 0 0,1-1-1 0 0,24-7 1 0 0,-25 7-12 0 0,0 0 0 0 0,30 0 0 0 0,12-1 8 0 0,32-9 3 0 0,130-25 31 0 0,-6-6-13 0 0,-95 24-29 0 0,-34 7-5 0 0,-17 4 26 0 0,109-1 1 0 0,-141 7 24 0 0,-29 2-33 0 0,0 0-1 0 0,-1 0 0 0 0,1 1 1 0 0,0 0-1 0 0,0 0 1 0 0,0 1-1 0 0,0 0 0 0 0,0 0 1 0 0,0 0-1 0 0,12 5 0 0 0,-13-2 73 0 0,1-1-1 0 0,-1-1 1 0 0,1 1-1 0 0,0-1 1 0 0,8 1-1 0 0,-15-3-79 0 0,1 0-1 0 0,-1 0 1 0 0,1 0 0 0 0,-1 0-1 0 0,1 0 1 0 0,-1 0-1 0 0,1 1 1 0 0,-1-1 0 0 0,0 0-1 0 0,1 0 1 0 0,-1 0 0 0 0,1 0-1 0 0,-1 1 1 0 0,0-1-1 0 0,1 0 1 0 0,-1 0 0 0 0,1 1-1 0 0,-1-1 1 0 0,0 0-1 0 0,1 0 1 0 0,-1 1 0 0 0,0-1-1 0 0,0 0 1 0 0,1 1-1 0 0,-1-1 1 0 0,0 1 0 0 0,0-1-1 0 0,1 0 1 0 0,-1 1 0 0 0,0-1-1 0 0,0 1 1 0 0,-2 5-2171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13.451"/>
    </inkml:context>
    <inkml:brush xml:id="br0">
      <inkml:brushProperty name="width" value="0.05" units="cm"/>
      <inkml:brushProperty name="height" value="0.05" units="cm"/>
    </inkml:brush>
  </inkml:definitions>
  <inkml:trace contextRef="#ctx0" brushRef="#br0">785 1 8432 0 0,'0'1'70'0'0,"0"-1"-1"0"0,0 1 1 0 0,-1 0 0 0 0,1 0 0 0 0,0 0 0 0 0,-1 0 0 0 0,1 0-1 0 0,0 0 1 0 0,-1-1 0 0 0,1 1 0 0 0,-1 0 0 0 0,0 0 0 0 0,1-1-1 0 0,-1 1 1 0 0,1 0 0 0 0,-1-1 0 0 0,0 1 0 0 0,0 0 0 0 0,1-1-1 0 0,-1 1 1 0 0,-2 0 0 0 0,2-1 29 0 0,1 1 0 0 0,-1-1-1 0 0,0 1 1 0 0,0-1 0 0 0,0 1 0 0 0,1-1 0 0 0,-1 1-1 0 0,0 0 1 0 0,1 0 0 0 0,-1-1 0 0 0,1 1 0 0 0,-1 0-1 0 0,1 0 1 0 0,-1-1 0 0 0,1 1 0 0 0,-1 0 0 0 0,1 1-1 0 0,-20 65 3588 0 0,17-51-3686 0 0,-3 17 0 0 0,-45 101-136 0 0,37-98 16 0 0,-21 36 0 0 0,12-23-90 0 0,14-34 143 0 0,0 0 1 0 0,-1 0-1 0 0,0-1 0 0 0,-21 21 1 0 0,-6 9 39 0 0,-13 20-31 0 0,-71 71-1 0 0,-21 23 50 0 0,60-64 9 0 0,10 1 59 0 0,55-70-20 0 0,14-22-16 0 0,1 0 1 0 0,0 0-1 0 0,1 0 0 0 0,-1 1 0 0 0,0-1 1 0 0,1 0-1 0 0,0 1 0 0 0,0 0 0 0 0,0-1 1 0 0,0 1-1 0 0,0 0 0 0 0,1-1 0 0 0,0 6 1 0 0,2-7-25 0 0,1-1 0 0 0,-1 0 1 0 0,1 1-1 0 0,0-1 0 0 0,0 0 1 0 0,-1 0-1 0 0,6 1 0 0 0,-4-1 0 0 0,4 0 0 0 0,1 1 1 0 0,-1-1-1 0 0,1 0 0 0 0,0 0 1 0 0,0-1-1 0 0,10-2 1 0 0,7 2-4 0 0,55-1-7 0 0,-1-3 0 0 0,138-25 0 0 0,-183 23 10 0 0,68-1 0 0 0,-36 3 16 0 0,-26 3 56 0 0,-1 2 1 0 0,1 1-1 0 0,-1 3 0 0 0,1 1 1 0 0,44 13-1 0 0,-45-10-86 0 0,63 18-1595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13.962"/>
    </inkml:context>
    <inkml:brush xml:id="br0">
      <inkml:brushProperty name="width" value="0.05" units="cm"/>
      <inkml:brushProperty name="height" value="0.05" units="cm"/>
    </inkml:brush>
  </inkml:definitions>
  <inkml:trace contextRef="#ctx0" brushRef="#br0">1 1 13968 0 0,'0'3'33'0'0,"0"0"1"0"0,0 0-1 0 0,1 0 1 0 0,-1 0-1 0 0,1 0 1 0 0,0 0 0 0 0,0 0-1 0 0,0-1 1 0 0,0 1-1 0 0,0 0 1 0 0,3 3-1 0 0,-1-2 108 0 0,0 0-1 0 0,1 0 0 0 0,-1-1 0 0 0,1 1 1 0 0,-1-1-1 0 0,1 0 0 0 0,0 0 0 0 0,0-1 1 0 0,1 1-1 0 0,6 2 0 0 0,3 1 265 0 0,0-1 0 0 0,1-1-1 0 0,0 0 1 0 0,28 3 0 0 0,51 2-72 0 0,-32-3-292 0 0,1 2-1 0 0,67 18 0 0 0,28 19 211 0 0,119 33 1186 0 0,-245-69-1390 0 0,-1 1-1 0 0,0 2 1 0 0,-1 0-1 0 0,34 21 0 0 0,-52-28-187 0 0,-11-5 111 0 0,0 0 1 0 0,0 0 0 0 0,1 1 0 0 0,-1-1-1 0 0,0 0 1 0 0,0 1 0 0 0,0-1 0 0 0,0 1-1 0 0,0 0 1 0 0,0-1 0 0 0,1 1 0 0 0,-1 0-1 0 0,-1 0 1 0 0,1-1 0 0 0,0 1 0 0 0,0 0-1 0 0,0 0 1 0 0,0 0 0 0 0,-1 0 0 0 0,1 0-1 0 0,0 0 1 0 0,0 2 0 0 0,-1-2-125 0 0,-3 10-470 0 0,-8-8 596 0 0,1 0-1 0 0,0 1 1 0 0,-18 11-1 0 0,-21 8-25 0 0,10-10 78 0 0,1 2 0 0 0,1 2 0 0 0,0 1 0 0 0,1 2 0 0 0,-38 27 0 0 0,56-33 7 0 0,8-7 19 0 0,0 1 0 0 0,0 0 0 0 0,1 1 0 0 0,0 0 0 0 0,0 0 0 0 0,1 1 0 0 0,-8 12 0 0 0,-16 32 362 0 0,-35 87 0 0 0,36-66-2749 0 0</inkml:trace>
  <inkml:trace contextRef="#ctx0" brushRef="#br0" timeOffset="1">664 771 15680 0 0,'9'7'0'0'0,"8"12"0"0"0,-2-8 0 0 0,6-6 791 0 0,3-5-7 0 0,-4-9 8 0 0,16-32 0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16.543"/>
    </inkml:context>
    <inkml:brush xml:id="br0">
      <inkml:brushProperty name="width" value="0.05" units="cm"/>
      <inkml:brushProperty name="height" value="0.05" units="cm"/>
    </inkml:brush>
  </inkml:definitions>
  <inkml:trace contextRef="#ctx0" brushRef="#br0">0 48 6224 0 0,'4'-6'84'0'0,"18"-25"1017"0"0,-22 31-1030 0 0,1-1 1 0 0,0 0 0 0 0,-1 0-1 0 0,1 0 1 0 0,0 1-1 0 0,0-1 1 0 0,0 0 0 0 0,0 1-1 0 0,0-1 1 0 0,0 0-1 0 0,0 1 1 0 0,0-1 0 0 0,0 1-1 0 0,0 0 1 0 0,0-1 0 0 0,0 1-1 0 0,0 0 1 0 0,0 0-1 0 0,0 0 1 0 0,0-1 0 0 0,0 1-1 0 0,0 0 1 0 0,1 1 0 0 0,-1-1-1 0 0,0 0 1 0 0,2 0-1 0 0,9 2 1148 0 0,-11-2-1192 0 0,0 0-1 0 0,0 0 0 0 0,0 0 1 0 0,0 0-1 0 0,-1 0 0 0 0,1 0 1 0 0,0 0-1 0 0,0 0 0 0 0,0 0 1 0 0,-1 0-1 0 0,1 1 0 0 0,0-1 1 0 0,0 0-1 0 0,-1 1 0 0 0,1-1 1 0 0,0 1-1 0 0,0-1 0 0 0,-1 0 1 0 0,1 1-1 0 0,0 0 1 0 0,-1-1-1 0 0,1 1 0 0 0,-1-1 1 0 0,1 1-1 0 0,-1 0 0 0 0,1-1 1 0 0,-1 1-1 0 0,1 0 0 0 0,0 1 1 0 0,12 22-51 0 0,-1 1 0 0 0,-1 0 0 0 0,-1 0 0 0 0,-1 1 1 0 0,-1 1-1 0 0,-2-1 0 0 0,-1 1 0 0 0,4 43 0 0 0,-4 29-22 0 0,-7 100-1 0 0,1-170 96 0 0,-24 464 40 0 0,21-434-87 0 0,-7 76 9 0 0,-3 52 39 0 0,0 5 95 0 0,11-98 20 0 0,3 97 368 0 0,0-186-521 0 0,0-1 1 0 0,1 1-1 0 0,0-1 1 0 0,0 0-1 0 0,0 0 1 0 0,1 1 0 0 0,-1-1-1 0 0,1 0 1 0 0,0 0-1 0 0,3 5 1 0 0,-4-8-6 0 0,0 0 0 0 0,0 1 1 0 0,0-1-1 0 0,0 0 0 0 0,0 0 0 0 0,0 0 1 0 0,1 0-1 0 0,-1 0 0 0 0,0-1 0 0 0,0 1 1 0 0,1 0-1 0 0,-1-1 0 0 0,1 1 1 0 0,-1 0-1 0 0,0-1 0 0 0,1 0 0 0 0,-1 1 1 0 0,1-1-1 0 0,-1 0 0 0 0,1 0 0 0 0,-1 0 1 0 0,1 0-1 0 0,0 0 0 0 0,-1 0 0 0 0,1 0 1 0 0,-1 0-1 0 0,1-1 0 0 0,-1 1 1 0 0,0 0-1 0 0,1-1 0 0 0,-1 1 0 0 0,1-1 1 0 0,1-1-1 0 0,0 0-40 0 0,-1 1 1 0 0,0-1-1 0 0,0 0 1 0 0,0 1 0 0 0,0-1-1 0 0,0 0 1 0 0,0 0-1 0 0,-1-1 1 0 0,1 1-1 0 0,-1 0 1 0 0,1-1-1 0 0,1-2 1 0 0,0-1-930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21:55.531"/>
    </inkml:context>
    <inkml:brush xml:id="br0">
      <inkml:brushProperty name="width" value="0.05" units="cm"/>
      <inkml:brushProperty name="height" value="0.05" units="cm"/>
    </inkml:brush>
  </inkml:definitions>
  <inkml:trace contextRef="#ctx0" brushRef="#br0">0 1 4312 0 0,'0'3'88'0'0,"0"-1"0"0"0,1 1 0 0 0,-1 0 0 0 0,0 0-1 0 0,1 0 1 0 0,0 0 0 0 0,-1-1 0 0 0,1 1 0 0 0,0 0 0 0 0,0-1 0 0 0,1 1 0 0 0,-1-1 0 0 0,0 1 0 0 0,1-1 0 0 0,0 1 0 0 0,-1-1 0 0 0,4 3-1 0 0,2 4-49 0 0,-1 0-1 0 0,-1 0 0 0 0,1 0 0 0 0,6 18 0 0 0,0-1 11 0 0,-2-3-2 0 0,-1 1 1 0 0,0 0 0 0 0,-2 0-1 0 0,4 27 1 0 0,7 25-42 0 0,-12-52-8 0 0,-1 1-1 0 0,1 39 1 0 0,3 14-9 0 0,22 104-14 0 0,-22-128 12 0 0,3 64 0 0 0,0 11-4 0 0,-2-18 6 0 0,-5-38 6 0 0,-3 79-16 0 0,0-136-91 0 0,0 1 1 0 0,-2-1 0 0 0,0 1-1 0 0,-1-1 1 0 0,0 0 0 0 0,-5 20-1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17.077"/>
    </inkml:context>
    <inkml:brush xml:id="br0">
      <inkml:brushProperty name="width" value="0.05" units="cm"/>
      <inkml:brushProperty name="height" value="0.05" units="cm"/>
    </inkml:brush>
  </inkml:definitions>
  <inkml:trace contextRef="#ctx0" brushRef="#br0">179 34 7232 0 0,'0'0'81'0'0,"-1"0"-1"0"0,0-1 1 0 0,0 1 0 0 0,1 0 0 0 0,-1 0-1 0 0,0 0 1 0 0,0-1 0 0 0,1 1 0 0 0,-1 0-1 0 0,0-1 1 0 0,1 1 0 0 0,-1-1 0 0 0,0 1-1 0 0,1-1 1 0 0,-1 1 0 0 0,1-1 0 0 0,-1 1-1 0 0,1-1 1 0 0,-1 1 0 0 0,1-1 0 0 0,-1 0-1 0 0,1 1 1 0 0,-1-1 0 0 0,1 0 0 0 0,0 1-1 0 0,-1-1 1 0 0,1 0 0 0 0,0 0 0 0 0,0 1-1 0 0,0-1 1 0 0,0 0 0 0 0,-1 0 0 0 0,1 0-1 0 0,0 1 1 0 0,0-1 0 0 0,1 0 0 0 0,-1 0-1 0 0,0 1 1 0 0,0-1 0 0 0,0 0 0 0 0,0 0 0 0 0,1 1-1 0 0,-1-2 1 0 0,1 1-52 0 0,0 0 0 0 0,0 0 0 0 0,0 1 0 0 0,0-1 0 0 0,0 0-1 0 0,1 1 1 0 0,-1-1 0 0 0,0 1 0 0 0,0 0 0 0 0,0-1 0 0 0,0 1 0 0 0,1 0 0 0 0,-1 0 0 0 0,0-1 0 0 0,0 1-1 0 0,0 0 1 0 0,3 1 0 0 0,30-1-91 0 0,-21 1 99 0 0,28-2-24 0 0,-1 3 0 0 0,-1 1 0 0 0,1 1 0 0 0,65 17 0 0 0,-91-16-5 0 0,-1 0 0 0 0,1 1 0 0 0,-1 0 0 0 0,0 1 0 0 0,20 15 0 0 0,-27-18-7 0 0,1 1 1 0 0,-1 1-1 0 0,0-1 0 0 0,0 1 0 0 0,-1 0 0 0 0,1 0 1 0 0,-1 1-1 0 0,-1-1 0 0 0,1 1 0 0 0,-1 0 0 0 0,5 14 1 0 0,-3-3-37 0 0,1-1 1 0 0,15 30 0 0 0,-21-45 23 0 0,0 1 0 0 0,0 0 0 0 0,0 0 1 0 0,0 0-1 0 0,-1 0 0 0 0,1 0 0 0 0,-1 0 0 0 0,0 0 0 0 0,0 0 0 0 0,0 0 1 0 0,0 0-1 0 0,0 0 0 0 0,0 0 0 0 0,-1 0 0 0 0,0 0 0 0 0,0 0 0 0 0,-1 4 1 0 0,-4 7-29 0 0,0-1 0 0 0,-12 19 0 0 0,7-12 12 0 0,-1 1-14 0 0,-2 0 0 0 0,0-1-1 0 0,-30 33 1 0 0,-59 46-128 0 0,86-87 137 0 0,0 1 0 0 0,-1-2 0 0 0,0 0 0 0 0,-1-1 1 0 0,-23 8-1 0 0,-15 9-1 0 0,-27 13 1 0 0,50-25 59 0 0,2 1 0 0 0,0 1 1 0 0,-35 26-1 0 0,63-40 50 0 0,-1 1 1 0 0,1 0-1 0 0,0 0 0 0 0,0 0 1 0 0,0 0-1 0 0,0 0 0 0 0,1 1 1 0 0,-4 5-1 0 0,42-22 356 0 0,-30 9-459 0 0,0 0-1 0 0,0 0 1 0 0,-1 0 0 0 0,9-8-1 0 0,-4 3-1026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17.692"/>
    </inkml:context>
    <inkml:brush xml:id="br0">
      <inkml:brushProperty name="width" value="0.05" units="cm"/>
      <inkml:brushProperty name="height" value="0.05" units="cm"/>
    </inkml:brush>
  </inkml:definitions>
  <inkml:trace contextRef="#ctx0" brushRef="#br0">1 653 8536 0 0,'27'-4'572'0'0,"-25"4"-479"0"0,1-1 1 0 0,-1 0 0 0 0,0 1-1 0 0,1-1 1 0 0,-1 1-1 0 0,1 0 1 0 0,-1 0 0 0 0,1 0-1 0 0,-1 0 1 0 0,1 1-1 0 0,-1-1 1 0 0,0 0 0 0 0,1 1-1 0 0,-1 0 1 0 0,1 0 0 0 0,-1-1-1 0 0,0 1 1 0 0,4 3-1 0 0,1 0-46 0 0,-1 1-1 0 0,0 0 0 0 0,0 0 0 0 0,-1 1 1 0 0,1-1-1 0 0,-1 1 0 0 0,0 1 0 0 0,-1-1 1 0 0,1 1-1 0 0,-1-1 0 0 0,-1 1 0 0 0,1 0 1 0 0,4 13-1 0 0,-5-5 24 0 0,1-1 0 0 0,-2 0 0 0 0,0 1 0 0 0,-1-1 0 0 0,0 1 0 0 0,-2 21 0 0 0,1-34-66 0 0,0 1 0 0 0,0 0 1 0 0,0-1-1 0 0,0 1 1 0 0,-1-1-1 0 0,1 1 0 0 0,-1 0 1 0 0,0-1-1 0 0,0 1 1 0 0,0-1-1 0 0,0 0 0 0 0,0 1 1 0 0,0-1-1 0 0,-1 0 1 0 0,1 0-1 0 0,-1 0 0 0 0,0 1 1 0 0,1-2-1 0 0,-1 1 1 0 0,0 0-1 0 0,0 0 0 0 0,0-1 1 0 0,0 1-1 0 0,-1-1 1 0 0,1 1-1 0 0,-4 1 0 0 0,5-3-32 0 0,1 0-1 0 0,-1 0 1 0 0,1-1-1 0 0,-1 1 1 0 0,1 0-1 0 0,-1 0 1 0 0,0 0-1 0 0,1 0 1 0 0,-1-1 0 0 0,1 1-1 0 0,-1 0 1 0 0,1 0-1 0 0,-1-1 1 0 0,1 1-1 0 0,-1 0 1 0 0,1-1-1 0 0,-1 1 1 0 0,1-1-1 0 0,0 1 1 0 0,-1-1-1 0 0,1 1 1 0 0,0 0-1 0 0,-1-1 1 0 0,1 0-1 0 0,0 1 1 0 0,0-1-1 0 0,-1 0 1 0 0,1 0-624 0 0</inkml:trace>
  <inkml:trace contextRef="#ctx0" brushRef="#br0" timeOffset="1">92 10 7024 0 0,'4'0'0'0'0,"2"0"0"0"0,-3-6 424 0 0,3 3 8 0 0,-4 3 0 0 0,2 5 0 0 0,-1 3-128 0 0,-1-8 8 0 0,2 0 0 0 0,2 2 0 0 0,3 3-296 0 0,2-1 0 0 0,-2-4-8 0 0,6 9 8 0 0</inkml:trace>
  <inkml:trace contextRef="#ctx0" brushRef="#br0" timeOffset="2">169 474 6520 0 0,'4'-3'61'0'0,"-1"0"1"0"0,1 0 0 0 0,0 0-1 0 0,0 1 1 0 0,0 0-1 0 0,1 0 1 0 0,7-3-1 0 0,21-11 352 0 0,43-32 96 0 0,-38 22-33 0 0,68-34 0 0 0,-60 39-259 0 0,1 2-1 0 0,0 1 0 0 0,1 3 0 0 0,1 2 0 0 0,70-9 1 0 0,-70 15 142 0 0,79-22 0 0 0,-120 26-1648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18.225"/>
    </inkml:context>
    <inkml:brush xml:id="br0">
      <inkml:brushProperty name="width" value="0.05" units="cm"/>
      <inkml:brushProperty name="height" value="0.05" units="cm"/>
    </inkml:brush>
  </inkml:definitions>
  <inkml:trace contextRef="#ctx0" brushRef="#br0">242 0 8136 0 0,'-6'21'262'0'0,"-14"11"634"0"0,3-6-342 0 0,0 11-253 0 0,3 2 0 0 0,-18 68 1 0 0,-3 11-229 0 0,14-48-1 0 0,-15 85 0 0 0,13-49-19 0 0,15-70-44 0 0,3-1-1 0 0,1 1 0 0 0,0 47 1 0 0,5-78-5 0 0,-1 1 0 0 0,1-1 0 0 0,-1 0 0 0 0,2 1 0 0 0,-1-1 0 0 0,0 0 0 0 0,1 0 1 0 0,0 0-1 0 0,0 0 0 0 0,1 0 0 0 0,-1 0 0 0 0,1-1 0 0 0,0 1 0 0 0,0-1 0 0 0,5 5 1 0 0,-6-7-2 0 0,1 1 1 0 0,-1-1-1 0 0,1 1 1 0 0,0-1-1 0 0,0 0 1 0 0,0 0-1 0 0,0-1 1 0 0,0 1-1 0 0,1 0 1 0 0,-1-1-1 0 0,0 0 1 0 0,1 0-1 0 0,-1 0 1 0 0,1 0 0 0 0,0-1-1 0 0,-1 1 1 0 0,1-1-1 0 0,-1 0 1 0 0,1 0-1 0 0,0 0 1 0 0,-1 0-1 0 0,1-1 1 0 0,4 0-1 0 0,14-7 37 0 0,-1-1-1 0 0,1-1 0 0 0,-2 0 0 0 0,29-19 0 0 0,5-3 96 0 0,2 3 63 0 0,-1-2 0 0 0,-1-3 0 0 0,67-55 0 0 0,-73 49-142 0 0,-31 27-242 0 0,0 0 1 0 0,-1-2-1 0 0,-1 0 0 0 0,0 0 0 0 0,20-28 0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18.710"/>
    </inkml:context>
    <inkml:brush xml:id="br0">
      <inkml:brushProperty name="width" value="0.05" units="cm"/>
      <inkml:brushProperty name="height" value="0.05" units="cm"/>
    </inkml:brush>
  </inkml:definitions>
  <inkml:trace contextRef="#ctx0" brushRef="#br0">389 436 10344 0 0,'-9'8'686'0'0,"9"-7"-604"0"0,-1-1-1 0 0,1 1 1 0 0,-1-1 0 0 0,1 1-1 0 0,-1-1 1 0 0,0 1-1 0 0,1-1 1 0 0,-1 0 0 0 0,1 1-1 0 0,-1-1 1 0 0,0 1-1 0 0,1-1 1 0 0,-1 0-1 0 0,0 0 1 0 0,1 1 0 0 0,-1-1-1 0 0,0 0 1 0 0,0 0-1 0 0,1 0 1 0 0,-2 0 0 0 0,-2 4 871 0 0,-2 2-749 0 0,-8 11 165 0 0,0 0 0 0 0,-15 24 0 0 0,5-8-174 0 0,-28 31 0 0 0,-7 9-104 0 0,-35 43 349 0 0,84-103-265 0 0,6-8-67 0 0,-1 0-1 0 0,1 1 1 0 0,1-1-1 0 0,-1 1 1 0 0,1 0 0 0 0,0 0-1 0 0,-2 7 1 0 0,-8 16 289 0 0,10-25-252 0 0,1 1 1 0 0,0-1-1 0 0,0 1 0 0 0,0-1 1 0 0,1 1-1 0 0,0 0 0 0 0,-2 8 1 0 0,4-11-99 0 0,-1 0 0 0 0,0-1 0 0 0,1 1 0 0 0,-1 0 0 0 0,1-1 0 0 0,-1 1 0 0 0,1 0 0 0 0,0-1 1 0 0,0 1-1 0 0,0-1 0 0 0,0 1 0 0 0,0-1 0 0 0,0 1 0 0 0,0-1 0 0 0,1 0 0 0 0,-1 1 0 0 0,0-1 0 0 0,1 0 0 0 0,2 2 1 0 0,31 15 299 0 0,-12-10-352 0 0,1 0 0 0 0,0-2 0 0 0,37 5-1 0 0,78 2-213 0 0,-119-12 158 0 0,36 3-187 0 0,10 0 335 0 0,112 21 0 0 0,-169-23-27 0 0,0 0 0 0 0,0 1 0 0 0,0 0 0 0 0,0 1 0 0 0,13 8 0 0 0,-21-11-59 0 0,1 0 0 0 0,-1 0 0 0 0,0 1 0 0 0,1-1 0 0 0,-1 1 0 0 0,0-1 0 0 0,0 1 0 0 0,0-1 0 0 0,0 1 0 0 0,-1 0 0 0 0,1-1 0 0 0,0 1 0 0 0,-1 0 0 0 0,1 0 0 0 0,-1 0 0 0 0,1-1 0 0 0,-1 1 0 0 0,0 0 0 0 0,0 0 0 0 0,0 0 0 0 0,0 0 0 0 0,0 0 0 0 0,0 0 0 0 0,0-1 0 0 0,-1 1 0 0 0,1 0 0 0 0,-1 0 0 0 0,-1 2 0 0 0,-1 7-44 0 0,-1-1 0 0 0,0 0 0 0 0,-8 13 0 0 0,12-22 44 0 0,-6 7-22 0 0,0 1-1 0 0,0-1 1 0 0,0 0 0 0 0,-1-1 0 0 0,0 0-1 0 0,-1 0 1 0 0,0 0 0 0 0,0-1 0 0 0,0 0-1 0 0,-14 7 1 0 0,-8 3-183 0 0,-56 20 0 0 0,-39 16 212 0 0,58-21 306 0 0,44-19-58 0 0,23-12-246 0 0,-1 0 1 0 0,1 0-1 0 0,0 0 1 0 0,-1 0-1 0 0,1 0 1 0 0,0 0-1 0 0,0 0 1 0 0,-1 1-1 0 0,1-1 1 0 0,0 0-1 0 0,0 0 1 0 0,-1 0-1 0 0,1 0 1 0 0,0 0-1 0 0,0 0 1 0 0,-1 1-1 0 0,1-1 1 0 0,0 0-1 0 0,0 0 1 0 0,-1 0-1 0 0,1 0 1 0 0,0 1-1 0 0,0-1 1 0 0,0 0-1 0 0,0 0 1 0 0,-1 1-1 0 0,1-1 1 0 0,0 0-1 0 0,0 0 1 0 0,0 1-1 0 0,0-1 1 0 0,0 0-1 0 0,0 0 1 0 0,0 1-1 0 0,0-1 1 0 0,0 0 0 0 0,0 1-1 0 0,0-1 1 0 0,0 0-1 0 0,0 0 1 0 0,0 1-1 0 0,0-1 1 0 0,0 0-1 0 0,0 1 1 0 0,0-1-1 0 0,0 0 1 0 0,0 0-1 0 0,0 1 1 0 0,0-1-1 0 0,0 0 1 0 0,1 0-1 0 0,-1 1 1 0 0,0-1-1 0 0,3 6 445 0 0,5-8-2672 0 0</inkml:trace>
  <inkml:trace contextRef="#ctx0" brushRef="#br0" timeOffset="1">1392 0 11448 0 0,'-3'18'94'0'0,"-1"0"0"0"0,0 0 1 0 0,-2-1-1 0 0,0 1 0 0 0,-11 22 0 0 0,-5 12 483 0 0,-27 85 1569 0 0,-69 177 1456 0 0,63-165-2477 0 0,-44 196 1 0 0,-14 321-1078 0 0,96-542-56 0 0,11-63-192 0 0,3 115 1 0 0,4-162 115 0 0,0 0 0 0 0,1 1 0 0 0,0-1 0 0 0,1 0 0 0 0,1 0 0 0 0,9 21 0 0 0,-13-34 77 0 0,0-1 0 0 0,0 1 0 0 0,1 0 0 0 0,-1-1 0 0 0,0 1 0 0 0,1-1 0 0 0,-1 1 1 0 0,1-1-1 0 0,-1 1 0 0 0,0-1 0 0 0,1 1 0 0 0,-1-1 0 0 0,1 1 0 0 0,-1-1 0 0 0,1 0 0 0 0,0 1 0 0 0,-1-1 0 0 0,1 0 0 0 0,-1 0 0 0 0,1 1 0 0 0,0-1 0 0 0,-1 0 0 0 0,1 0 0 0 0,0 0 0 0 0,-1 0 0 0 0,1 1 1 0 0,-1-1-1 0 0,1 0 0 0 0,0 0 0 0 0,-1-1 0 0 0,1 1 0 0 0,0 0 0 0 0,-1 0 0 0 0,1 0 0 0 0,0 0 0 0 0,-1 0 0 0 0,1-1 0 0 0,-1 1 0 0 0,1 0 0 0 0,0-1 0 0 0,-1 1 0 0 0,1 0 0 0 0,-1-1 0 0 0,1 1 1 0 0,0-1-1 0 0,21-25-163 0 0,-12 14 156 0 0,-2-1 1 0 0,0 0-1 0 0,0-1 1 0 0,-1 0-1 0 0,10-28 0 0 0,-4-9-2383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19.248"/>
    </inkml:context>
    <inkml:brush xml:id="br0">
      <inkml:brushProperty name="width" value="0.05" units="cm"/>
      <inkml:brushProperty name="height" value="0.05" units="cm"/>
    </inkml:brush>
  </inkml:definitions>
  <inkml:trace contextRef="#ctx0" brushRef="#br0">190 98 10544 0 0,'-1'9'273'0'0,"2"4"1436"0"0,0-13-1658 0 0,-1 1 0 0 0,1-1 0 0 0,-1 0 0 0 0,0 1 0 0 0,1-1 0 0 0,-1 0 1 0 0,1 0-1 0 0,-1 1 0 0 0,1-1 0 0 0,-1 0 0 0 0,0 0 0 0 0,1 0 0 0 0,-1 0 0 0 0,1 0 0 0 0,-1 0 1 0 0,1 0-1 0 0,-1 0 0 0 0,1 0 0 0 0,-1 0 0 0 0,1 0 0 0 0,-1 0 0 0 0,1 0 0 0 0,-1 0 0 0 0,1 0 1 0 0,-1 0-1 0 0,1 0 0 0 0,0-1 0 0 0,55-28 2671 0 0,-31 17-2340 0 0,12-6-228 0 0,35-24 0 0 0,-39 25 153 0 0,-31 16-283 0 0,0 0-1 0 0,-1 1 1 0 0,1-1 0 0 0,-1 1 0 0 0,1 0-1 0 0,0 0 1 0 0,-1 0 0 0 0,1 0 0 0 0,0 0-1 0 0,-1 0 1 0 0,1 0 0 0 0,0 0 0 0 0,-1 0-1 0 0,1 1 1 0 0,-1-1 0 0 0,1 1 0 0 0,2 1-1 0 0,-2-1 26 0 0,0 0-1 0 0,0 0 0 0 0,0 1 1 0 0,0-1-1 0 0,0 1 1 0 0,0-1-1 0 0,-1 1 0 0 0,1 0 1 0 0,-1 0-1 0 0,1 0 0 0 0,-1 0 1 0 0,0 0-1 0 0,0 0 0 0 0,1 0 1 0 0,-1 0-1 0 0,-1 0 0 0 0,1 1 1 0 0,0-1-1 0 0,-1 0 0 0 0,1 0 1 0 0,-1 1-1 0 0,1-1 0 0 0,-1 1 1 0 0,0-1-1 0 0,0 0 0 0 0,-1 4 1 0 0,2 19 20 0 0,-2 1 1 0 0,0-1-1 0 0,-2 0 1 0 0,-1 0-1 0 0,-1 0 1 0 0,-13 38-1 0 0,-20 72 239 0 0,23-79-217 0 0,-11 46 1 0 0,-29 91 36 0 0,8-81-269 0 0,-75 130-1 0 0,5-13-666 0 0,109-210 633 0 0,-9 35-1 0 0,8-21-113 0 0,8-33 278 0 0,1 1-1 0 0,0-1 0 0 0,-1 1 0 0 0,1-1 1 0 0,0 1-1 0 0,0-1 0 0 0,0 1 0 0 0,0 0 0 0 0,-1-1 1 0 0,1 1-1 0 0,0-1 0 0 0,0 1 0 0 0,0-1 1 0 0,0 1-1 0 0,0 0 0 0 0,0-1 0 0 0,0 1 1 0 0,1-1-1 0 0,-1 1 0 0 0,0-1 0 0 0,0 1 0 0 0,0-1 1 0 0,0 1-1 0 0,1-1 0 0 0,-1 1 0 0 0,0-1 1 0 0,1 1-1 0 0,-1-1 0 0 0,0 1 0 0 0,1-1 0 0 0,-1 1 1 0 0,1-1-1 0 0,-1 0 0 0 0,1 1 0 0 0,0-1-11 0 0,0 1 0 0 0,0-1 0 0 0,0 0-1 0 0,-1 0 1 0 0,1 0 0 0 0,0 0-1 0 0,0 0 1 0 0,0 0 0 0 0,0-1-1 0 0,0 1 1 0 0,0 0 0 0 0,-1 0 0 0 0,1-1-1 0 0,0 1 1 0 0,0 0 0 0 0,1-2-1 0 0,1 0 3 0 0,0 0 0 0 0,0 0 0 0 0,-1 0 0 0 0,1-1 0 0 0,-1 1 0 0 0,1-1 0 0 0,-1 0 0 0 0,0 0 0 0 0,0 0 0 0 0,0 0 0 0 0,2-4 0 0 0,10-33-1015 0 0,-11 31-311 0 0</inkml:trace>
  <inkml:trace contextRef="#ctx0" brushRef="#br0" timeOffset="1">462 799 7528 0 0,'-3'6'272'0'0,"0"1"1"0"0,0 0-1 0 0,0 0 1 0 0,1-1 0 0 0,0 2-1 0 0,0-1 1 0 0,1 0-1 0 0,-1 9 1 0 0,-8 30 1018 0 0,0-3-923 0 0,6-26-380 0 0,0 0 0 0 0,-8 18 0 0 0,7-14-227 0 0,5-18 175 0 0,0 0 1 0 0,-1-1-1 0 0,1 1 0 0 0,-1-1 1 0 0,0 1-1 0 0,0-1 0 0 0,0 0 0 0 0,-1 3 1 0 0,-1 7-230 0 0,3-12 238 0 0,0 1 0 0 0,0-1 0 0 0,0 0 0 0 0,0 1-1 0 0,0-1 1 0 0,0 0 0 0 0,0 1 0 0 0,0-1 0 0 0,0 0 0 0 0,0 1 0 0 0,0-1-1 0 0,0 0 1 0 0,0 0 0 0 0,-1 1 0 0 0,1-1 0 0 0,0 0 0 0 0,0 1-1 0 0,0-1 1 0 0,0 0 0 0 0,-1 1 0 0 0,1-1 0 0 0,0 0 0 0 0,0 0 0 0 0,0 0-1 0 0,-1 1 1 0 0,1-1 0 0 0,0 0 0 0 0,0 0 0 0 0,-1 0 0 0 0,1 1 0 0 0,-1-1-1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19.739"/>
    </inkml:context>
    <inkml:brush xml:id="br0">
      <inkml:brushProperty name="width" value="0.05" units="cm"/>
      <inkml:brushProperty name="height" value="0.05" units="cm"/>
    </inkml:brush>
  </inkml:definitions>
  <inkml:trace contextRef="#ctx0" brushRef="#br0">140 130 6016 0 0,'8'-4'77'0'0,"-1"-1"0"0"0,0 0 0 0 0,0-1 1 0 0,0 1-1 0 0,7-9 0 0 0,17-14 284 0 0,-14 17-121 0 0,1 0 0 0 0,0 2 1 0 0,38-15-1 0 0,-49 22-92 0 0,0 0 0 0 0,0 1 1 0 0,0 0-1 0 0,1 0 0 0 0,-1 0 0 0 0,0 1 1 0 0,1 1-1 0 0,-1-1 0 0 0,0 1 0 0 0,0 0 0 0 0,1 1 1 0 0,6 2-1 0 0,-11-3-106 0 0,0 0 1 0 0,-1 0-1 0 0,1 1 1 0 0,0-1-1 0 0,-1 1 1 0 0,0 0-1 0 0,1 0 1 0 0,-1 0-1 0 0,0 0 1 0 0,0 0-1 0 0,0 0 1 0 0,0 0-1 0 0,0 1 1 0 0,0-1-1 0 0,-1 1 1 0 0,1 0-1 0 0,-1-1 1 0 0,0 1-1 0 0,0 0 1 0 0,0 0-1 0 0,0 0 1 0 0,0 0-1 0 0,-1 0 1 0 0,1 4-1 0 0,0 4 42 0 0,0-1 0 0 0,-1 0 0 0 0,0 1 0 0 0,-1-1 0 0 0,0 0 0 0 0,-3 11 0 0 0,-1-2-4 0 0,0-1 0 0 0,-2-1 0 0 0,0 1 0 0 0,0-1 0 0 0,-2 0 0 0 0,0-1 0 0 0,-1 0 0 0 0,-17 20 0 0 0,5-9-36 0 0,-2-1-1 0 0,-1-2 0 0 0,-44 35 1 0 0,-19 16 265 0 0,51-42-190 0 0,-38 44-67 0 0,60-59 2 0 0,14-16-42 0 0,-1 0 1 0 0,1-1-1 0 0,0 1 1 0 0,-1 0-1 0 0,1 0 1 0 0,-1-1-1 0 0,0 1 1 0 0,1-1-1 0 0,-1 0 1 0 0,0 1-1 0 0,-4 1 1 0 0,6-3-7 0 0,0 0 1 0 0,0 0 0 0 0,0 0 0 0 0,-1 1-1 0 0,1-1 1 0 0,0 0 0 0 0,0 0-1 0 0,-1 0 1 0 0,1 0 0 0 0,0 0 0 0 0,0 0-1 0 0,0 0 1 0 0,-1 0 0 0 0,1 0 0 0 0,0 0-1 0 0,0 0 1 0 0,-1 0 0 0 0,1 0-1 0 0,0 0 1 0 0,0 0 0 0 0,0 0 0 0 0,-1 0-1 0 0,1 0 1 0 0,0-1 0 0 0,0 1 0 0 0,0 0-1 0 0,-1 0 1 0 0,1 0 0 0 0,0 0-1 0 0,0 0 1 0 0,0-1 0 0 0,0 1 0 0 0,-1 0-1 0 0,1 0 1 0 0,0 0 0 0 0,0 0 0 0 0,0-1-1 0 0,0 1 1 0 0,0 0 0 0 0,0 0 0 0 0,-1 0-1 0 0,1-1 1 0 0,2-13 129 0 0,15-27-84 0 0,-12 28-23 0 0,63-125 62 0 0,-38 82-76 0 0,-16 27-848 0 0,11-39 0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20.277"/>
    </inkml:context>
    <inkml:brush xml:id="br0">
      <inkml:brushProperty name="width" value="0.05" units="cm"/>
      <inkml:brushProperty name="height" value="0.05" units="cm"/>
    </inkml:brush>
  </inkml:definitions>
  <inkml:trace contextRef="#ctx0" brushRef="#br0">225 204 9648 0 0,'3'-2'54'0'0,"0"0"0"0"0,-1 0 0 0 0,0 0 0 0 0,1-1 0 0 0,-1 1 0 0 0,0 0 0 0 0,0-1 0 0 0,0 0 0 0 0,2-5 1 0 0,12-13 482 0 0,-5 10-147 0 0,2 1 0 0 0,24-16-1 0 0,12-10 228 0 0,-39 28-543 0 0,-1 1 0 0 0,1 0 0 0 0,0 0 0 0 0,0 1 0 0 0,0 0 0 0 0,1 1 0 0 0,0 0 0 0 0,0 1 1 0 0,1 0-1 0 0,-1 1 0 0 0,1 0 0 0 0,0 1 0 0 0,0 0 0 0 0,0 1 0 0 0,-1 0 0 0 0,1 1 0 0 0,0 1 0 0 0,23 2 1 0 0,-31-1-75 0 0,0-1 0 0 0,0 1 0 0 0,0 0 0 0 0,0 0 0 0 0,-1 0 1 0 0,1 1-1 0 0,-1-1 0 0 0,1 1 0 0 0,-1 0 0 0 0,0 0 0 0 0,0 0 1 0 0,0 0-1 0 0,-1 0 0 0 0,1 1 0 0 0,-1-1 0 0 0,1 1 1 0 0,-1 0-1 0 0,0-1 0 0 0,-1 1 0 0 0,3 8 0 0 0,2 5 4 0 0,-1 1-1 0 0,-1 0 0 0 0,3 25 1 0 0,-6-22 7 0 0,0-1 0 0 0,-2 0 0 0 0,0 0 0 0 0,-1 0 0 0 0,-1 0 0 0 0,-9 33 0 0 0,10-46-7 0 0,-1-1-1 0 0,1 1 0 0 0,-1-1 1 0 0,0 1-1 0 0,-1-1 0 0 0,1 0 1 0 0,-1 0-1 0 0,0 0 0 0 0,-7 6 1 0 0,-5 4 8 0 0,-27 22 0 0 0,22-20-6 0 0,11-11-3 0 0,0-1 0 0 0,0 0 0 0 0,-1 0 0 0 0,1-1 0 0 0,-1-1 0 0 0,0 1 0 0 0,0-2 0 0 0,-1 0 0 0 0,1 0 0 0 0,-1-1 0 0 0,0 0-1 0 0,1-1 1 0 0,-1 0 0 0 0,0-1 0 0 0,0 0 0 0 0,0-1 0 0 0,1-1 0 0 0,-1 0 0 0 0,-17-5 0 0 0,28 2 21 0 0,2 5-24 0 0,-1 0 1 0 0,0 0 0 0 0,0-1-1 0 0,0 1 1 0 0,0 0 0 0 0,0 0-1 0 0,0-1 1 0 0,0 1 0 0 0,0 0-1 0 0,0 0 1 0 0,0-1 0 0 0,0 1-1 0 0,0 0 1 0 0,0 0-1 0 0,0-1 1 0 0,0 1 0 0 0,0 0-1 0 0,0-1 1 0 0,0 1 0 0 0,0 0-1 0 0,0 0 1 0 0,0-1 0 0 0,0 1-1 0 0,0 0 1 0 0,-1 0 0 0 0,1 0-1 0 0,0-1 1 0 0,0 1 0 0 0,0 0-1 0 0,0 0 1 0 0,-1 0 0 0 0,1-1-1 0 0,0 1 1 0 0,-1 0 0 0 0,1 0-1 0 0,0 0 1 0 0,-1 0 0 0 0,1 0 0 0 0,0 0 0 0 0,-1-1 0 0 0,1 1 0 0 0,0 0-1 0 0,-1 0 1 0 0,1 0 0 0 0,0 0 0 0 0,-1-1 0 0 0,1 1 0 0 0,0 0 0 0 0,-1 0 0 0 0,1-1-1 0 0,0 1 1 0 0,0 0 0 0 0,-1-1 0 0 0,1 1 0 0 0,0 0 0 0 0,0-1 0 0 0,-1 1-1 0 0,1 0 1 0 0,0-1 0 0 0,0 1 0 0 0,0 0 0 0 0,0-1 0 0 0,0 1 0 0 0,0 0-1 0 0,0-1 1 0 0,0 1 0 0 0,0-1 0 0 0,0 1 0 0 0,0 0 0 0 0,0-1 0 0 0,0 1 0 0 0,0 0-1 0 0,0-1 1 0 0,0 1 0 0 0,0-1 0 0 0,0 0 0 0 0,13-14 12 0 0,-4 5 11 0 0,-9 10-24 0 0,0 0 0 0 0,0 0 1 0 0,0-1-1 0 0,0 1 0 0 0,1 0 1 0 0,-1 0-1 0 0,0 0 0 0 0,0 0 1 0 0,0-1-1 0 0,0 1 0 0 0,1 0 0 0 0,-1 0 1 0 0,0 0-1 0 0,0 0 0 0 0,0 0 1 0 0,1-1-1 0 0,-1 1 0 0 0,0 0 1 0 0,0 0-1 0 0,1 0 0 0 0,-1 0 0 0 0,0 0 1 0 0,0 0-1 0 0,0 0 0 0 0,1 0 1 0 0,-1 0-1 0 0,0 0 0 0 0,0 0 0 0 0,1 0 1 0 0,-1 0-1 0 0,0 0 0 0 0,0 0 1 0 0,1 0-1 0 0,-1 0 0 0 0,0 0 1 0 0,0 1-1 0 0,1-1 0 0 0,-1 0 0 0 0,0 0 1 0 0,0 0-1 0 0,0 0 0 0 0,1 0 1 0 0,-1 1-1 0 0,0-1 0 0 0,0 0 1 0 0,0 0-1 0 0,0 0 0 0 0,1 1 1 0 0,0 0 0 0 0,-1 0 0 0 0,1-1 0 0 0,-1 1 0 0 0,1 0 0 0 0,-1 0 0 0 0,0-1 0 0 0,1 1 0 0 0,-1 0 0 0 0,0 0 0 0 0,1 0 0 0 0,-1 0 0 0 0,0 0 0 0 0,0 1 0 0 0,-1 21 1 0 0,-2 0-1 0 0,0 0 1 0 0,-2 0-1 0 0,0-1 1 0 0,-11 29 0 0 0,13-42-2 0 0,0 1 1 0 0,1 0-1 0 0,1 0 1 0 0,-1 14 0 0 0,1-15-2 0 0,1 0 1 0 0,-2 0-1 0 0,1 0 1 0 0,-1 0-1 0 0,-4 10 1 0 0,4-14-2 0 0,0-1 0 0 0,1 1 0 0 0,0 0 0 0 0,0 0 0 0 0,0 0 1 0 0,0 0-1 0 0,1 8 0 0 0,1-13 1 0 0,0 1 1 0 0,0-1-1 0 0,0 0 1 0 0,1 0-1 0 0,-1 1 1 0 0,0-1-1 0 0,0 0 1 0 0,1 0-1 0 0,-1 0 1 0 0,0 0-1 0 0,0-1 1 0 0,1 1-1 0 0,-1 0 0 0 0,2-1 1 0 0,33-10 128 0 0,36-15 0 0 0,11-4 351 0 0,-67 25-371 0 0,-3 1-7 0 0,0 0-1 0 0,1 1 1 0 0,16-2 0 0 0,-25 4-94 0 0,-1 1 0 0 0,0 0 0 0 0,0 0 0 0 0,0 1 1 0 0,1-1-1 0 0,-1 1 0 0 0,0 0 0 0 0,0 0 0 0 0,0 0 0 0 0,0 1 0 0 0,0-1 0 0 0,-1 1 1 0 0,1 0-1 0 0,0 0 0 0 0,3 3 0 0 0,2 3 5 0 0,0-1 1 0 0,0 1-1 0 0,-1 1 0 0 0,-1-1 1 0 0,1 1-1 0 0,-2 1 1 0 0,1 0-1 0 0,-1-1 0 0 0,5 13 1 0 0,6 10-3 0 0,-9-17-2 0 0,0 0 0 0 0,-1 0 0 0 0,5 17 1 0 0,53 180 183 0 0,-57-183-192 0 0,-1 0 0 0 0,-1 0 0 0 0,-1 1 0 0 0,0 54 0 0 0,-5-64 4 0 0,0-8 5 0 0,0 0 1 0 0,0-1 0 0 0,-1 1 0 0 0,-1 0 0 0 0,0-1 0 0 0,-1 1-1 0 0,-6 17 1 0 0,-1-6 28 0 0,4-8-10 0 0,-1 1-1 0 0,0-1 1 0 0,-2 0 0 0 0,1 0 0 0 0,-2-1 0 0 0,0 0-1 0 0,-13 14 1 0 0,19-26 11 0 0,1 1-1 0 0,-1-1 1 0 0,0 0-1 0 0,0 0 1 0 0,0-1-1 0 0,0 1 1 0 0,0-1-1 0 0,0 0 1 0 0,0 0-1 0 0,-1 0 1 0 0,1-1-1 0 0,0 1 1 0 0,-1-1-1 0 0,-6 0 1 0 0,-10-1 293 0 0,-34-7 0 0 0,49 7-315 0 0,-233-52 550 0 0,131 26-505 0 0,30 5-19 0 0,49 13 5 0 0,0 1 0 0 0,-49-7 0 0 0,68 13 23 0 0,-1 1 1 0 0,-17-7 0 0 0,24 7-54 0 0,4 1-6 0 0,0 0 0 0 0,0 0 0 0 0,0-1 0 0 0,-1 1-1 0 0,1 0 1 0 0,0 0 0 0 0,0-1 0 0 0,0 1 0 0 0,0 0 0 0 0,0-1 0 0 0,0 1 0 0 0,0 0 0 0 0,0-1-1 0 0,0 1 1 0 0,0 0 0 0 0,0-1 0 0 0,0 1 0 0 0,0 0 0 0 0,0-1 0 0 0,0 1 0 0 0,0 0-1 0 0,0-1 1 0 0,0 1 0 0 0,0 0 0 0 0,0 0 0 0 0,0-1 0 0 0,1 1 0 0 0,-1 0 0 0 0,0-1-1 0 0,0 1 1 0 0,0 0 0 0 0,1 0 0 0 0,-1-1 0 0 0,0 1 0 0 0,0 0 0 0 0,0 0 0 0 0,1 0-1 0 0,-1-1 1 0 0,0 1 0 0 0,1 0 0 0 0,-1 0 0 0 0,1 0 0 0 0,12-13 18 0 0,43-32 31 0 0,1 4 1 0 0,2 2-1 0 0,2 2 0 0 0,123-53 0 0 0,-141 72-39 0 0,0-2 0 0 0,-1-3 0 0 0,61-42 0 0 0,-22 9 66 0 0,125-64 0 0 0,-91 51-2527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21.151"/>
    </inkml:context>
    <inkml:brush xml:id="br0">
      <inkml:brushProperty name="width" value="0.05" units="cm"/>
      <inkml:brushProperty name="height" value="0.05" units="cm"/>
    </inkml:brush>
  </inkml:definitions>
  <inkml:trace contextRef="#ctx0" brushRef="#br0">84 144 16184 0 0,'7'-1'438'0'0,"0"0"1"0"0,-1-1 0 0 0,1-1-1 0 0,0 1 1 0 0,0-1 0 0 0,-1 0 0 0 0,11-7-1 0 0,10-4 262 0 0,42-12-297 0 0,0 3 0 0 0,103-19 0 0 0,-141 36-686 0 0,0 2 0 0 0,60 0 0 0 0,-74 6 137 0 0,0 1 1 0 0,0 0-1 0 0,0 1 0 0 0,-1 0 1 0 0,29 13-1 0 0,-44-16 138 0 0,0 0 1 0 0,0 0-1 0 0,0 0 0 0 0,0 0 0 0 0,-1 0 0 0 0,1 0 0 0 0,0 0 0 0 0,0 0 0 0 0,-1 0 0 0 0,1 0 1 0 0,0 1-1 0 0,-1-1 0 0 0,1 0 0 0 0,-1 0 0 0 0,0 1 0 0 0,1-1 0 0 0,-1 0 0 0 0,0 1 0 0 0,0-1 0 0 0,0 0 1 0 0,0 1-1 0 0,0-1 0 0 0,0 0 0 0 0,0 1 0 0 0,0-1 0 0 0,-1 3 0 0 0,-9 39-64 0 0,9-42 69 0 0,-8 27-61 0 0,-1 1-1 0 0,-2-1 0 0 0,-24 41 1 0 0,7-19 35 0 0,14-22 13 0 0,-2-1 0 0 0,-38 48-1 0 0,-12-9-97 0 0,-98 76 0 0 0,2-3 56 0 0,86-77 31 0 0,22-19-2 0 0,49-39 27 0 0,0 1 7 0 0,13-6 5 0 0,6-11 9 0 0,8 6-20 0 0,0-1 1 0 0,-1-1 0 0 0,21-11-1 0 0,36-13 4 0 0,-12 6 12 0 0,-51 19-12 0 0,1 0 0 0 0,0 2 0 0 0,0-1 0 0 0,1 2 0 0 0,0 0 0 0 0,-1 1 0 0 0,21-1 0 0 0,-35 3 1 0 0,1 1-1 0 0,-1 0 1 0 0,0 0 0 0 0,0 0 0 0 0,1 0 0 0 0,-1 0-1 0 0,0 0 1 0 0,0 0 0 0 0,1 1 0 0 0,-1-1-1 0 0,0 0 1 0 0,0 1 0 0 0,1-1 0 0 0,-1 1 0 0 0,0-1-1 0 0,0 1 1 0 0,0-1 0 0 0,0 1 0 0 0,0 0 0 0 0,0 0-1 0 0,0-1 1 0 0,0 1 0 0 0,0 0 0 0 0,0 0 0 0 0,0 0-1 0 0,-1 0 1 0 0,1 0 0 0 0,0 0 0 0 0,-1 0 0 0 0,1 0-1 0 0,-1 1 1 0 0,1-1 0 0 0,-1 0 0 0 0,1 0 0 0 0,-1 0-1 0 0,0 1 1 0 0,0-1 0 0 0,1 0 0 0 0,-1 0-1 0 0,0 1 1 0 0,0-1 0 0 0,0 0 0 0 0,0 0 0 0 0,-1 2-1 0 0,0 17 49 0 0,0 0 0 0 0,-2-1 0 0 0,0 0 0 0 0,-1 1 0 0 0,-9 26 0 0 0,-43 87 284 0 0,25-63-129 0 0,23-54-150 0 0,0 0-1 0 0,-1-1 1 0 0,0 0 0 0 0,-20 23-1 0 0,-53 49 148 0 0,20-22-166 0 0,46-47-24 0 0,0 1 0 0 0,1 1 0 0 0,-21 37 0 0 0,29-44-2 0 0,-1 0 0 0 0,-1-1 0 0 0,1 1 0 0 0,-16 14 0 0 0,21-23-5 0 0,-1 1-1 0 0,1-1 0 0 0,0 1 0 0 0,1 0 0 0 0,-5 9 1 0 0,1-9 16 0 0,12-10-1 0 0,-4 3-21 0 0,1 1 0 0 0,-1-1 0 0 0,0 0 0 0 0,0 1 0 0 0,0-1 0 0 0,0 0 0 0 0,0 0 0 0 0,0 0 0 0 0,-1-1 0 0 0,3-3 0 0 0,273-327 27 0 0,-255 307-16 0 0,92-125 64 0 0,-43 52 38 0 0,-40 55 3 0 0,27-51-1 0 0,14-22-10 0 0,-60 100-100 0 0,1 1 0 0 0,0 1 0 0 0,1 0 1 0 0,28-22-1 0 0,33-24 48 0 0,-74 60-51 0 0,0 1 0 0 0,0-1 0 0 0,1 1 0 0 0,-1-1-1 0 0,0 1 1 0 0,0-1 0 0 0,1 1 0 0 0,-1 0 0 0 0,1 0-1 0 0,-1 0 1 0 0,0-1 0 0 0,1 1 0 0 0,-1 1 0 0 0,0-1-1 0 0,1 0 1 0 0,-1 0 0 0 0,0 0 0 0 0,2 1 0 0 0,-27 40 14 0 0,-22 55 15 0 0,-50 154 0 0 0,19-17 57 0 0,57-176-72 0 0,11-36 58 0 0,2 0 0 0 0,-6 27 0 0 0,-12 78 558 0 0,24-117-583 0 0,1-1-1 0 0,0 0 1 0 0,0 1 0 0 0,3 15 0 0 0,0 15 132 0 0,-3-35-142 0 0,4 45 64 0 0,-4-48-98 0 0,0 1 0 0 0,0 0-1 0 0,1 0 1 0 0,-1-1 0 0 0,1 1 0 0 0,-1 0-1 0 0,1-1 1 0 0,0 1 0 0 0,0 0-1 0 0,-1-1 1 0 0,1 1 0 0 0,0-1-1 0 0,1 1 1 0 0,-1-1 0 0 0,0 0-1 0 0,0 1 1 0 0,0-1 0 0 0,1 0 0 0 0,-1 0-1 0 0,1 0 1 0 0,-1 0 0 0 0,1 0-1 0 0,2 1 1 0 0,-1-2 18 0 0,0 0 0 0 0,0 0 0 0 0,0-1 0 0 0,-1 1 0 0 0,1-1 0 0 0,0 1 0 0 0,-1-1 0 0 0,1 0 0 0 0,0 0 0 0 0,2-2 0 0 0,27-13 11 0 0,-25 11-32 0 0,0 1 1 0 0,0-1-1 0 0,-1 0 1 0 0,1-1-1 0 0,9-10 1 0 0,6-7 12 0 0,53-38 129 0 0,103-64 0 0 0,-63 46-204 0 0,-96 65-50 0 0,-2-1 1 0 0,24-26 0 0 0,-19 17-2605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21.764"/>
    </inkml:context>
    <inkml:brush xml:id="br0">
      <inkml:brushProperty name="width" value="0.05" units="cm"/>
      <inkml:brushProperty name="height" value="0.05" units="cm"/>
    </inkml:brush>
  </inkml:definitions>
  <inkml:trace contextRef="#ctx0" brushRef="#br0">0 37 16575 0 0,'4'4'0'0'0,"7"2"0"0"0,10 3 0 0 0,9-7 736 0 0,-4-8 0 0 0,-6-5 0 0 0,-7-30 8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23.797"/>
    </inkml:context>
    <inkml:brush xml:id="br0">
      <inkml:brushProperty name="width" value="0.05" units="cm"/>
      <inkml:brushProperty name="height" value="0.05" units="cm"/>
    </inkml:brush>
  </inkml:definitions>
  <inkml:trace contextRef="#ctx0" brushRef="#br0">0 11 9040 0 0,'0'0'1954'0'0,"6"2"-1610"0"0,14 3-327 0 0,1-1 0 0 0,-1-1-1 0 0,40 2 1 0 0,70-8-54 0 0,-95-1-1 0 0,-19 2 4 0 0,0 1-1 0 0,17 0 0 0 0,-12 1 20 0 0,-1-1 0 0 0,38-6 0 0 0,12-1 27 0 0,-48 6 7 0 0,23 2 113 0 0,-38 1-100 0 0,-6-1-10 0 0,1 0 0 0 0,0 0 0 0 0,0 0 0 0 0,0 0 1 0 0,0 1-1 0 0,0-1 0 0 0,-1 1 0 0 0,1-1 1 0 0,0 1-1 0 0,0 0 0 0 0,-1 0 0 0 0,1 0 0 0 0,0 0 1 0 0,-1 0-1 0 0,1 0 0 0 0,-1 0 0 0 0,3 3 1 0 0,-4-4-57 0 0,0 1 1 0 0,0-1-1 0 0,0 1 0 0 0,1-1 1 0 0,-1 1-1 0 0,0-1 1 0 0,0 1-1 0 0,0-1 1 0 0,0 1-1 0 0,0-1 1 0 0,0 1-1 0 0,0-1 1 0 0,0 1-1 0 0,0-1 0 0 0,-1 1 1 0 0,1-1-1 0 0,0 1 1 0 0,0-1-1 0 0,0 1 1 0 0,0-1-1 0 0,-1 1 1 0 0,1-1-1 0 0,0 0 1 0 0,0 1-1 0 0,-1 0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21:56.143"/>
    </inkml:context>
    <inkml:brush xml:id="br0">
      <inkml:brushProperty name="width" value="0.05" units="cm"/>
      <inkml:brushProperty name="height" value="0.05" units="cm"/>
    </inkml:brush>
  </inkml:definitions>
  <inkml:trace contextRef="#ctx0" brushRef="#br0">686 200 3208 0 0,'7'-1'96'0'0,"-1"0"-1"0"0,1 0 1 0 0,-1 0 0 0 0,0-1-1 0 0,0 0 1 0 0,0 0 0 0 0,0 0-1 0 0,0-1 1 0 0,0 0 0 0 0,7-5 0 0 0,10-7 149 0 0,23-22 0 0 0,-23 19-97 0 0,-4 2-84 0 0,-1-1 1 0 0,23-26 0 0 0,-38 41-74 0 0,1-1 0 0 0,-1 0 0 0 0,1 1 0 0 0,-1-1 0 0 0,1 1 0 0 0,0 0 0 0 0,0 1 0 0 0,0-1 0 0 0,0 0 0 0 0,1 1 0 0 0,-1 0 0 0 0,8-1 0 0 0,-11 2-7 0 0,-1 0-1 0 0,1-1 1 0 0,0 1 0 0 0,-1 0 0 0 0,1 0 0 0 0,0 0-1 0 0,0 0 1 0 0,-1-1 0 0 0,1 1 0 0 0,0 0-1 0 0,-1 0 1 0 0,1 1 0 0 0,0-1 0 0 0,0 0 0 0 0,-1 0-1 0 0,1 0 1 0 0,0 0 0 0 0,-1 1 0 0 0,1-1-1 0 0,0 0 1 0 0,0 1 0 0 0,-2 13-355 0 0,-2-1 371 0 0,-1 1-22 0 0,0-1-1 0 0,-1 0 1 0 0,0 0 0 0 0,-1 0 0 0 0,0 0 0 0 0,-1-1-1 0 0,-12 16 1 0 0,-17 35-3 0 0,30-54 20 0 0,0 1-1 0 0,0-1 1 0 0,-1-1 0 0 0,0 1-1 0 0,-9 8 1 0 0,7-8-8 0 0,0 1 1 0 0,-14 21 0 0 0,18-24 3 0 0,0 1 0 0 0,-1-1 0 0 0,0 0 0 0 0,-1-1 0 0 0,1 1 0 0 0,-11 6 0 0 0,-4 4 0 0 0,5 8 9 0 0,11-12 0 0 0,6-14 0 0 0,0 1 0 0 0,-1-1 0 0 0,1 0 0 0 0,0 1 0 0 0,0-1 0 0 0,-1 1 0 0 0,1-1 0 0 0,0 1 0 0 0,0 0 0 0 0,0-1 0 0 0,0 1 0 0 0,0 0 0 0 0,0 0 0 0 0,-1-1 0 0 0,3 1 0 0 0,-2 0 0 0 0,1-1 0 0 0,0 1 0 0 0,0 0 0 0 0,0-1 0 0 0,-1 0 0 0 0,1 0 0 0 0,0 1 0 0 0,-1-1 0 0 0,1 0 0 0 0,2-2 0 0 0,16-13 2 0 0,40-26 0 0 0,-40 30-1 0 0,0-1 0 0 0,31-29 1 0 0,-34 24 7 0 0,-12 12 1 0 0,1 0-1 0 0,-1 0 0 0 0,1 1 1 0 0,0 0-1 0 0,1 0 0 0 0,-1 0 1 0 0,1 0-1 0 0,0 1 0 0 0,0 1 1 0 0,0-1-1 0 0,9-2 0 0 0,-3-3 34 0 0,-13 8-40 0 0,1 1 0 0 0,-1-1 0 0 0,1 0 0 0 0,0 1 0 0 0,-1-1 0 0 0,1 1 0 0 0,0-1 0 0 0,0 1 0 0 0,-1-1 0 0 0,1 1 0 0 0,0-1-1 0 0,0 1 1 0 0,0 0 0 0 0,0 0 0 0 0,0-1 0 0 0,0 1 0 0 0,0 0 0 0 0,-17 28 137 0 0,-15 11-119 0 0,-65 65-1 0 0,62-71 8 0 0,1 2 0 0 0,-43 60-1 0 0,40-46 23 0 0,-60 64 0 0 0,52-64 27 0 0,-39 56 1 0 0,27-27 18 0 0,-24 35 15 0 0,10-6-17 0 0,-64 108 168 0 0,111-172-243 0 0,9-18-1 0 0,-12 29 1 0 0,19-38-2 0 0,-1-1 1 0 0,-13 20 0 0 0,13-24 2 0 0,1 1 1 0 0,1 0-1 0 0,-10 24 0 0 0,14-30-6 0 0,1 0 11 0 0,-1 0 0 0 0,0-1 0 0 0,0 0 0 0 0,-1 0 0 0 0,1 1 0 0 0,-5 5 0 0 0,5-9-13 0 0,0 0 0 0 0,1 0-1 0 0,0 1 1 0 0,-1-1-1 0 0,1 0 1 0 0,0 1 0 0 0,0-1-1 0 0,1 1 1 0 0,-1-1-1 0 0,0 1 1 0 0,1-1 0 0 0,-1 1-1 0 0,1-1 1 0 0,0 1-1 0 0,0-1 1 0 0,0 1 0 0 0,0 0-1 0 0,1-1 1 0 0,0 5-1 0 0,-1-6-23 0 0,0-1 0 0 0,1 0-1 0 0,-1 1 1 0 0,0-1 0 0 0,0 0-1 0 0,0 0 1 0 0,0 1-1 0 0,0-1 1 0 0,0 0 0 0 0,0 1-1 0 0,0-1 1 0 0,0 0 0 0 0,0 0-1 0 0,0 1 1 0 0,0-1-1 0 0,0 0 1 0 0,0 1 0 0 0,0-1-1 0 0,0 0 1 0 0,-1 0 0 0 0,1 1-1 0 0,0-1 1 0 0,0 0-1 0 0,0 0 1 0 0,0 1 0 0 0,0-1-1 0 0,-1 0 1 0 0,1 0 0 0 0,0 0-1 0 0,0 1 1 0 0,-1-1-1 0 0,1 0 1 0 0,0 0 0 0 0,0 0-1 0 0,0 0 1 0 0,-1 1 0 0 0,1-1-1 0 0,0 0 1 0 0,-1 0-1 0 0,1 0 1 0 0,0 0 0 0 0,0 0-1 0 0,-1 0 1 0 0,1 0 0 0 0,0 0-1 0 0,-1 0 1 0 0,1 0-1 0 0,0 0 1 0 0,0 0 0 0 0,-1 0-1 0 0,1 0 1 0 0,-1 0 0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24.289"/>
    </inkml:context>
    <inkml:brush xml:id="br0">
      <inkml:brushProperty name="width" value="0.05" units="cm"/>
      <inkml:brushProperty name="height" value="0.05" units="cm"/>
    </inkml:brush>
  </inkml:definitions>
  <inkml:trace contextRef="#ctx0" brushRef="#br0">0 120 8936 0 0,'17'14'2992'0'0,"-3"-11"-2814"0"0,-1-2 1 0 0,1 0 0 0 0,-1 0 0 0 0,1-1-1 0 0,19-3 1 0 0,-8 2-94 0 0,60-7 19 0 0,-1-3-1 0 0,-1-4 1 0 0,92-28 0 0 0,-129 32-205 0 0,71-7 0 0 0,22-4 75 0 0,-103 14-1634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24.788"/>
    </inkml:context>
    <inkml:brush xml:id="br0">
      <inkml:brushProperty name="width" value="0.05" units="cm"/>
      <inkml:brushProperty name="height" value="0.05" units="cm"/>
    </inkml:brush>
  </inkml:definitions>
  <inkml:trace contextRef="#ctx0" brushRef="#br0">1 452 11856 0 0,'1'0'26'0'0,"-1"-1"0"0"0,1 1 0 0 0,0 0 0 0 0,0-1 0 0 0,-1 1 0 0 0,1 0 1 0 0,0-1-1 0 0,0 1 0 0 0,0 0 0 0 0,-1 0 0 0 0,1 0 0 0 0,0 0 0 0 0,0 0 1 0 0,0 0-1 0 0,0 0 0 0 0,-1 0 0 0 0,1 0 0 0 0,0 0 0 0 0,0 1 0 0 0,0-1 1 0 0,-1 0-1 0 0,1 0 0 0 0,0 1 0 0 0,0-1 0 0 0,0 1 0 0 0,25 14 1140 0 0,-13-7-770 0 0,-1-2-220 0 0,0 2 1 0 0,0 0-1 0 0,0 0 0 0 0,-1 1 1 0 0,0 1-1 0 0,17 20 1 0 0,-5-2 469 0 0,28 47-1 0 0,-41-59-522 0 0,-1 0 0 0 0,-1 2 0 0 0,0-1 0 0 0,6 24 0 0 0,13 74 561 0 0,-23-96-567 0 0,0 18 72 0 0,-1 0-1 0 0,-1 0 0 0 0,-5 57 1 0 0,2-77-159 0 0,-1 26 101 0 0,-2 0-1 0 0,-2-1 0 0 0,-18 66 1 0 0,24-107-106 0 0,-5 14-382 0 0,2-14-5 0 0,3-10 244 0 0,1-47 112 0 0,3 0 0 0 0,22-101 1 0 0,47-106 250 0 0,-25 96 220 0 0,-29 92-355 0 0,4 1 0 0 0,34-78 0 0 0,-46 129-29 0 0,0 1-1 0 0,2 1 1 0 0,0 0 0 0 0,1 1 0 0 0,1 0 0 0 0,1 1-1 0 0,1 1 1 0 0,1 0 0 0 0,0 2 0 0 0,36-26 0 0 0,14-1 33 0 0,53-39-2528 0 0</inkml:trace>
  <inkml:trace contextRef="#ctx0" brushRef="#br0" timeOffset="1">972 545 16879 0 0,'1'1'65'0'0,"-1"0"0"0"0,0-1 0 0 0,1 1-1 0 0,-1-1 1 0 0,1 1 0 0 0,-1-1-1 0 0,1 1 1 0 0,-1-1 0 0 0,1 0 0 0 0,-1 1-1 0 0,1-1 1 0 0,-1 1 0 0 0,1-1-1 0 0,0 0 1 0 0,-1 0 0 0 0,1 1 0 0 0,0-1-1 0 0,-1 0 1 0 0,1 0 0 0 0,0 0-1 0 0,-1 0 1 0 0,1 1 0 0 0,0-1-1 0 0,-1 0 1 0 0,1 0 0 0 0,0-1 0 0 0,-1 1-1 0 0,1 0 1 0 0,0 0 0 0 0,0 0-1 0 0,-1 0 1 0 0,1-1 0 0 0,-1 1 0 0 0,1 0-1 0 0,0 0 1 0 0,-1-1 0 0 0,2 0-1 0 0,16-5 964 0 0,23-7-403 0 0,-1-1 1 0 0,63-32-1 0 0,-5 1-522 0 0,-65 31-98 0 0,0-1 0 0 0,1 2-1 0 0,1 1 0 0 0,69-14 0 0 0,-101 25-95 0 0,25-3 146 0 0,33 0-1 0 0,-26 7-2868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25.285"/>
    </inkml:context>
    <inkml:brush xml:id="br0">
      <inkml:brushProperty name="width" value="0.05" units="cm"/>
      <inkml:brushProperty name="height" value="0.05" units="cm"/>
    </inkml:brush>
  </inkml:definitions>
  <inkml:trace contextRef="#ctx0" brushRef="#br0">12 328 11352 0 0,'-3'5'38'0'0,"2"-3"114"0"0,0 0 0 0 0,0 1 1 0 0,0-1-1 0 0,0 0 0 0 0,0 0 1 0 0,1 1-1 0 0,-1-1 0 0 0,1 0 0 0 0,-1 1 1 0 0,1 2-1 0 0,19-13 3254 0 0,29-1-2687 0 0,-26 5-558 0 0,35-10-1 0 0,135-50-161 0 0,283-87-811 0 0,-412 131 70 0 0,-1-2 1 0 0,87-47-1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37.526"/>
    </inkml:context>
    <inkml:brush xml:id="br0">
      <inkml:brushProperty name="width" value="0.05" units="cm"/>
      <inkml:brushProperty name="height" value="0.05" units="cm"/>
    </inkml:brush>
  </inkml:definitions>
  <inkml:trace contextRef="#ctx0" brushRef="#br0">131 1 5120 0 0,'0'0'1073'0'0,"-3"6"-977"0"0,-9 24-16 0 0,1 1 0 0 0,1-1-1 0 0,2 2 1 0 0,-7 43 0 0 0,-20 167-72 0 0,19-162 3 0 0,-3 32 24 0 0,18-98-30 0 0,0 0-1 0 0,1 0 1 0 0,1 0 0 0 0,0 0-1 0 0,1 0 1 0 0,3 13-1 0 0,-2-15-1 0 0,-1-1 42 0 0,1 0-1 0 0,1 1 0 0 0,-1-1 1 0 0,2-1-1 0 0,0 1 0 0 0,9 15 1 0 0,-13-24-41 0 0,1-1 0 0 0,-1 0 0 0 0,0 0 1 0 0,1 0-1 0 0,-1 0 0 0 0,1 0 0 0 0,0 0 0 0 0,-1 0 1 0 0,1-1-1 0 0,0 1 0 0 0,-1 0 0 0 0,1-1 1 0 0,0 0-1 0 0,0 1 0 0 0,-1-1 0 0 0,1 0 0 0 0,0 0 1 0 0,0 0-1 0 0,0 0 0 0 0,-1 0 0 0 0,4-1 0 0 0,42-9 92 0 0,-31 5-59 0 0,10-2 57 0 0,42-18 0 0 0,-31 11-58 0 0,-6-1-19 0 0,-1-1 0 0 0,-1-1 0 0 0,0-1 1 0 0,44-37-1 0 0,-29 21-811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38.460"/>
    </inkml:context>
    <inkml:brush xml:id="br0">
      <inkml:brushProperty name="width" value="0.05" units="cm"/>
      <inkml:brushProperty name="height" value="0.05" units="cm"/>
    </inkml:brush>
  </inkml:definitions>
  <inkml:trace contextRef="#ctx0" brushRef="#br0">89 593 4616 0 0,'-6'-1'188'0'0,"0"1"0"0"0,0-1 0 0 0,-1-1 0 0 0,1 1 0 0 0,1-1 0 0 0,-1 0 0 0 0,-8-4-1 0 0,3 1-8 0 0,9 5-153 0 0,1 0-1 0 0,0-1 0 0 0,0 1 0 0 0,0-1 0 0 0,0 1 0 0 0,0-1 0 0 0,0 1 0 0 0,0-1 0 0 0,0 0 0 0 0,0 1 1 0 0,0-1-1 0 0,0 0 0 0 0,0 0 0 0 0,0 0 0 0 0,0 0 0 0 0,1 0 0 0 0,-1 0 0 0 0,0 0 0 0 0,1 0 0 0 0,-1 0 1 0 0,1 0-1 0 0,-1-2 0 0 0,1-1-37 0 0,0-1-1 0 0,1 1 1 0 0,0-1 0 0 0,0 1 0 0 0,0-1 0 0 0,0 1 0 0 0,1 0-1 0 0,0-1 1 0 0,0 1 0 0 0,3-5 0 0 0,32-40-143 0 0,-20 27 73 0 0,7-5 32 0 0,2 1 1 0 0,47-37-1 0 0,-64 56 38 0 0,0 0-1 0 0,1 1 1 0 0,1 0 0 0 0,-1 1 0 0 0,1 0 0 0 0,-1 0 0 0 0,1 1-1 0 0,1 1 1 0 0,-1 0 0 0 0,0 0 0 0 0,1 1 0 0 0,-1 1 0 0 0,1 0-1 0 0,0 0 1 0 0,12 2 0 0 0,-22-1 11 0 0,1 1 0 0 0,-1 0 0 0 0,1-1 0 0 0,-1 1 0 0 0,1 0 0 0 0,-1 0 0 0 0,0 0 0 0 0,1 1 0 0 0,-1-1 0 0 0,0 1 0 0 0,0-1 0 0 0,0 1 0 0 0,0 0 1 0 0,0-1-1 0 0,0 1 0 0 0,-1 0 0 0 0,1 0 0 0 0,-1 0 0 0 0,1 1 0 0 0,-1-1 0 0 0,0 0 0 0 0,0 0 0 0 0,0 1 0 0 0,0-1 0 0 0,0 1 0 0 0,0-1 0 0 0,0 4 0 0 0,1 3 2 0 0,0 1 1 0 0,0-1 0 0 0,-1 1-1 0 0,-1 0 1 0 0,1-1 0 0 0,-3 15-1 0 0,2-18 0 0 0,-2 14 9 0 0,0 0 1 0 0,-1 0-1 0 0,-1 0 0 0 0,-1 0 1 0 0,0-1-1 0 0,-12 27 0 0 0,-4-6 18 0 0,9-14-10 0 0,-21 31 0 0 0,29-51-13 0 0,0 0-1 0 0,0-1 0 0 0,-1 1 0 0 0,0-1 0 0 0,0 0 0 0 0,0 0 0 0 0,0-1 0 0 0,-1 0 1 0 0,0 0-1 0 0,-9 5 0 0 0,12-8-3 0 0,-18 9 82 0 0,12-9-12 0 0,9-1-70 0 0,0 0 1 0 0,0 0 0 0 0,-1 0 0 0 0,1 0-1 0 0,0 0 1 0 0,0 0 0 0 0,0 0 0 0 0,0-1-1 0 0,0 1 1 0 0,0 0 0 0 0,0 0 0 0 0,-1 0-1 0 0,1 0 1 0 0,0 0 0 0 0,0 0 0 0 0,0 0-1 0 0,0 0 1 0 0,0-1 0 0 0,0 1 0 0 0,0 0-1 0 0,0 0 1 0 0,0 0 0 0 0,0 0 0 0 0,0 0-1 0 0,0 0 1 0 0,0-1 0 0 0,0 1 0 0 0,0 0 0 0 0,0 0-1 0 0,0 0 1 0 0,0 0 0 0 0,0 0 0 0 0,0-1-1 0 0,0 1 1 0 0,0 0 0 0 0,0 0 0 0 0,0 0-1 0 0,0 0 1 0 0,0 0 0 0 0,0 0 0 0 0,0-1-1 0 0,0 1 1 0 0,0 0 0 0 0,9-8 68 0 0,4-8-55 0 0,0 0 0 0 0,-1 0 0 0 0,0-2 0 0 0,9-19-1 0 0,-10 16-3 0 0,2 0-1 0 0,30-38 1 0 0,-25 37-2 0 0,-1-1 1 0 0,16-27-1 0 0,23-32 33 0 0,-31 50 36 0 0,54-51-1 0 0,-53 59-21 0 0,23-19 8 0 0,-39 34-54 0 0,0 0-1 0 0,0 0 1 0 0,-1-1 0 0 0,0 0-1 0 0,-1-1 1 0 0,0 0 0 0 0,9-18-1 0 0,-15 25-5 0 0,0 2 1 0 0,-1 0 0 0 0,0 0 0 0 0,0 0 0 0 0,0 0 0 0 0,0 0 0 0 0,0-1 0 0 0,0 1-1 0 0,-1 0 1 0 0,1-1 0 0 0,-1 1 0 0 0,1 0 0 0 0,-1-1 0 0 0,0 1 0 0 0,0-1 0 0 0,0 1 0 0 0,0 0 0 0 0,-1-5-1 0 0,-4-6 46 0 0,5 12-47 0 0,0 0 0 0 0,0 1 0 0 0,0-1 0 0 0,-1 0 0 0 0,1 1 0 0 0,0-1 0 0 0,0 0 0 0 0,-1 1 0 0 0,1-1 0 0 0,0 0 0 0 0,-1 1 0 0 0,1-1 0 0 0,-1 0 0 0 0,1 1 0 0 0,-1-1 1 0 0,1 1-1 0 0,-1-1 0 0 0,1 1 0 0 0,-1-1 0 0 0,0 1 0 0 0,1 0 0 0 0,-1-1 0 0 0,0 1 0 0 0,1 0 0 0 0,-1-1 0 0 0,0 1 0 0 0,1 0 0 0 0,-1 0 0 0 0,0 0 0 0 0,1 0 0 0 0,-1-1 0 0 0,0 1 0 0 0,0 0 0 0 0,1 0 0 0 0,-1 0 0 0 0,0 1 0 0 0,0-1 0 0 0,1 0 0 0 0,-1 0 0 0 0,0 0 0 0 0,-7 1 23 0 0,0 0 1 0 0,0 1-1 0 0,0-1 0 0 0,0 1 1 0 0,1 1-1 0 0,-1 0 1 0 0,1 0-1 0 0,0 0 0 0 0,0 1 1 0 0,0 0-1 0 0,0 0 1 0 0,1 1-1 0 0,-8 5 1 0 0,1 2 25 0 0,-1 0 0 0 0,2 1 1 0 0,0 1-1 0 0,-20 27 1 0 0,14-15 5 0 0,10-16-37 0 0,2-1 1 0 0,-1 1-1 0 0,1 0 0 0 0,1 1 1 0 0,0 0-1 0 0,-5 14 1 0 0,1 2 25 0 0,7-21-28 0 0,0 0 0 0 0,0 0 0 0 0,0 0 1 0 0,1 0-1 0 0,0 0 0 0 0,0 1 0 0 0,0-1 0 0 0,1 0 0 0 0,1 11 0 0 0,1 10 71 0 0,-2-19-62 0 0,1 0-1 0 0,0-1 1 0 0,0 1-1 0 0,0-1 1 0 0,6 15 0 0 0,-6-19-27 0 0,0-1 0 0 0,1 1 0 0 0,0-1 1 0 0,0 1-1 0 0,-1-1 0 0 0,1 0 0 0 0,1 1 1 0 0,-1-1-1 0 0,0 0 0 0 0,0 0 0 0 0,1-1 0 0 0,-1 1 1 0 0,1 0-1 0 0,0-1 0 0 0,-1 0 0 0 0,1 1 1 0 0,0-1-1 0 0,0 0 0 0 0,3 0 0 0 0,2 1-4 0 0,0-1 0 0 0,-1-1 0 0 0,1 1 0 0 0,-1-1 0 0 0,1 0 0 0 0,0-1 0 0 0,-1 0 0 0 0,1 0 0 0 0,-1-1 0 0 0,11-3 0 0 0,7-4-36 0 0,39-18-1 0 0,-37 13-1 0 0,0-2-1 0 0,28-22 0 0 0,-10 7-15 0 0,1-2-58 0 0,79-75 0 0 0,-116 100 108 0 0,1 1 0 0 0,1-1 0 0 0,-1 2-1 0 0,1-1 1 0 0,0 1 0 0 0,18-6 0 0 0,-28 12 18 0 0,0 0-1 0 0,0-1 1 0 0,0 1 0 0 0,0 0 0 0 0,0 0 0 0 0,0 1-1 0 0,0-1 1 0 0,0 0 0 0 0,0 0 0 0 0,0 0 0 0 0,-1 0-1 0 0,1 1 1 0 0,0-1 0 0 0,0 0 0 0 0,0 1 0 0 0,0-1-1 0 0,0 1 1 0 0,-1-1 0 0 0,1 1 0 0 0,0-1 0 0 0,-1 1-1 0 0,1 0 1 0 0,0-1 0 0 0,-1 1 0 0 0,1 0 0 0 0,0 0 0 0 0,0 1-1 0 0,14 25 349 0 0,-13-23-310 0 0,5 13 19 0 0,-1 1-1 0 0,-1 0 0 0 0,0 0 0 0 0,-2 1 0 0 0,3 34 0 0 0,-3 84 126 0 0,-3-62-5 0 0,-5 84 158 0 0,4-130-277 0 0,-2-1 1 0 0,-6 29 0 0 0,-2 21 57 0 0,4-27-12 0 0,-3 0 0 0 0,-1 0 1 0 0,-19 49-1 0 0,2-8 122 0 0,15-45-60 0 0,-34 80 1 0 0,39-111-109 0 0,0 0 1 0 0,-1 0 0 0 0,0-1-1 0 0,-1-1 1 0 0,-1 1 0 0 0,-1-2-1 0 0,0 1 1 0 0,-17 13 0 0 0,10-11 30 0 0,8-5-67 0 0,-1-2 0 0 0,0 1 0 0 0,0-1 0 0 0,-1-1-1 0 0,0-1 1 0 0,0 1 0 0 0,-1-2 0 0 0,-15 5 0 0 0,9-5 67 0 0,-1-2 0 0 0,0 0 0 0 0,0-2 1 0 0,-37 0-1 0 0,44-2-78 0 0,1-1 0 0 0,0-1 1 0 0,0 0-1 0 0,0-1 0 0 0,0 0 0 0 0,0-1 0 0 0,1 0 1 0 0,-20-10-1 0 0,21 7 21 0 0,0-1 0 0 0,1 0 0 0 0,0 0 0 0 0,-11-12 0 0 0,-20-16 43 0 0,39 34-81 0 0,1 1 0 0 0,-1 0 0 0 0,0-1-1 0 0,1 1 1 0 0,-1 0 0 0 0,1-1 0 0 0,0 0 0 0 0,0 1-1 0 0,-1-1 1 0 0,1 0 0 0 0,0 0 0 0 0,0 1 0 0 0,1-1-1 0 0,-1 0 1 0 0,0 0 0 0 0,1 0 0 0 0,-1 0 0 0 0,1 0-1 0 0,-1 0 1 0 0,1 0 0 0 0,0 0 0 0 0,0 0 0 0 0,0-1-1 0 0,0 1 1 0 0,0 0 0 0 0,1 0 0 0 0,-1 0 0 0 0,0 0-1 0 0,1 0 1 0 0,0 0 0 0 0,1-3 0 0 0,3-6 16 0 0,1 1 0 0 0,0 0 1 0 0,1 0-1 0 0,13-15 0 0 0,6-7 7 0 0,-12 9-1736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39.189"/>
    </inkml:context>
    <inkml:brush xml:id="br0">
      <inkml:brushProperty name="width" value="0.05" units="cm"/>
      <inkml:brushProperty name="height" value="0.05" units="cm"/>
    </inkml:brush>
  </inkml:definitions>
  <inkml:trace contextRef="#ctx0" brushRef="#br0">0 6 7936 0 0,'83'-5'3169'0'0,"-64"4"-3275"0"0,0 2 1 0 0,0 0-1 0 0,1 2 0 0 0,-1 0 1 0 0,0 0-1 0 0,0 2 0 0 0,22 9 1 0 0,-30-10 147 0 0,0 1 0 0 0,-1 0 1 0 0,16 10-1 0 0,-22-12 13 0 0,1 1 1 0 0,-1 0-1 0 0,0 0 0 0 0,0 0 1 0 0,-1 0-1 0 0,1 0 0 0 0,-1 1 1 0 0,0 0-1 0 0,4 7 0 0 0,-6-10-43 0 0,0 1 0 0 0,0-1 0 0 0,-1 1 0 0 0,1-1 0 0 0,-1 1 0 0 0,0-1 0 0 0,1 1 0 0 0,-1 0 0 0 0,0-1 0 0 0,0 1 0 0 0,-1-1 0 0 0,1 1 0 0 0,-1-1 0 0 0,1 1 0 0 0,-1-1 0 0 0,0 1 0 0 0,0-1 0 0 0,0 1 0 0 0,0-1 0 0 0,-2 3 0 0 0,-3 6 15 0 0,-1 0 1 0 0,-16 18-1 0 0,9-13-23 0 0,-3 4-14 0 0,-1-2 0 0 0,0 0 1 0 0,-38 27-1 0 0,53-42 2 0 0,-4 4-10 0 0,-1 0 0 0 0,1 0 1 0 0,1 0-1 0 0,0 1 0 0 0,0 0 0 0 0,0 0 1 0 0,1 1-1 0 0,-5 10 0 0 0,10-19 12 0 0,-10 28 269 0 0,10-27-244 0 0,0 0 1 0 0,0 0-1 0 0,-1 0 0 0 0,1 0 0 0 0,0 0 0 0 0,0 0 0 0 0,0 0 0 0 0,0-1 0 0 0,0 1 0 0 0,1 0 0 0 0,-1 0 0 0 0,0 0 0 0 0,0 0 0 0 0,0 0 0 0 0,1 0 0 0 0,-1 0 0 0 0,1 0 0 0 0,-1-1 1 0 0,0 1-1 0 0,1 0 0 0 0,0 0 0 0 0,-1-1 0 0 0,1 1 0 0 0,-1 0 0 0 0,1-1 0 0 0,1 2 0 0 0,4 1 33 0 0,1 0 1 0 0,-1 0-1 0 0,1 0 0 0 0,-1-1 0 0 0,1 0 1 0 0,0-1-1 0 0,0 1 0 0 0,0-2 1 0 0,0 1-1 0 0,0 0 0 0 0,0-1 0 0 0,0-1 1 0 0,11-1-1 0 0,-1 0 44 0 0,1-1 0 0 0,-1-1 0 0 0,17-6 0 0 0,-1 1-47 0 0,36-15 334 0 0,-55 19-360 0 0,0-1 0 0 0,-1-1 1 0 0,1 0-1 0 0,-2 0 0 0 0,1-2 0 0 0,-1 1 1 0 0,16-16-1 0 0,-11 10 38 0 0,-13 12-35 0 0,0 0 0 0 0,0 1 0 0 0,0-1 0 0 0,0 1 0 0 0,9-2 0 0 0,3-1 123 0 0,-11 3-119 0 0,-1 0 1 0 0,1 0-1 0 0,0 1 0 0 0,-1-1 0 0 0,1 1 1 0 0,0 0-1 0 0,7 2 0 0 0,13-1 303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44.955"/>
    </inkml:context>
    <inkml:brush xml:id="br0">
      <inkml:brushProperty name="width" value="0.05" units="cm"/>
      <inkml:brushProperty name="height" value="0.05" units="cm"/>
    </inkml:brush>
  </inkml:definitions>
  <inkml:trace contextRef="#ctx0" brushRef="#br0">44 109 4512 0 0,'-9'-14'310'0'0,"1"0"835"0"0,-1-1 0 0 0,-8-22 0 0 0,17 36-1111 0 0,0 0 0 0 0,0 0 0 0 0,0-1 0 0 0,0 1 0 0 0,0 0 0 0 0,0 0 0 0 0,0 0 0 0 0,0 0 1 0 0,0 0-1 0 0,1-1 0 0 0,-1 1 0 0 0,0 0 0 0 0,1 0 0 0 0,-1 0 0 0 0,0 0 0 0 0,1 0 0 0 0,0 0 0 0 0,-1 0 0 0 0,1 0 0 0 0,0 0 0 0 0,-1 0 0 0 0,1 1 0 0 0,0-1 0 0 0,0 0 0 0 0,0 0 0 0 0,0 1 0 0 0,1-2 0 0 0,-2 2-73 0 0,1 0-1 0 0,0 0 0 0 0,-1 0 0 0 0,1 0 1 0 0,0 0-1 0 0,-1 0 0 0 0,1 0 0 0 0,-1 1 0 0 0,1-1 1 0 0,0 0-1 0 0,-1 0 0 0 0,1 0 0 0 0,-1 1 1 0 0,1-1-1 0 0,-1 0 0 0 0,1 1 0 0 0,-1-1 1 0 0,1 0-1 0 0,-1 1 0 0 0,1-1 0 0 0,-1 1 1 0 0,1-1-1 0 0,-1 1 0 0 0,0-1 0 0 0,1 1 0 0 0,-1-1 1 0 0,0 1-1 0 0,1-1 0 0 0,-1 1 0 0 0,0 0 1 0 0,1 0-1 0 0,8 22-66 0 0,-4 1 18 0 0,-1 0 0 0 0,2 42-1 0 0,-2-16 76 0 0,8 265 1 0 0,-11-183 7 0 0,-6-50 23 0 0,0-8 12 0 0,4-54-6 0 0,-6 37 0 0 0,4-41-3 0 0,0 1 1 0 0,0 33-1 0 0,4 11 243 0 0,-8 68 0 0 0,7-128-260 0 0,0 1 1 0 0,0-1-1 0 0,0 1 0 0 0,0-1 0 0 0,0 1 0 0 0,0-1 1 0 0,1 0-1 0 0,-1 1 0 0 0,0-1 0 0 0,1 1 0 0 0,-1-1 1 0 0,1 0-1 0 0,0 1 0 0 0,-1-1 0 0 0,1 0 1 0 0,0 0-1 0 0,0 0 0 0 0,0 1 0 0 0,0-1 0 0 0,0 0 1 0 0,0 0-1 0 0,0 0 0 0 0,1 1 0 0 0,3 2 35 0 0,-3-3-5 0 0,-1-1 1 0 0,1 1-1 0 0,0 0 0 0 0,0-1 0 0 0,0 0 0 0 0,0 1 1 0 0,0-1-1 0 0,-1 0 0 0 0,1 0 0 0 0,0 0 0 0 0,0 0 1 0 0,0 0-1 0 0,0-1 0 0 0,0 1 0 0 0,0 0 1 0 0,-1-1-1 0 0,1 0 0 0 0,2 0 0 0 0,31-13-1152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45.736"/>
    </inkml:context>
    <inkml:brush xml:id="br0">
      <inkml:brushProperty name="width" value="0.05" units="cm"/>
      <inkml:brushProperty name="height" value="0.05" units="cm"/>
    </inkml:brush>
  </inkml:definitions>
  <inkml:trace contextRef="#ctx0" brushRef="#br0">190 252 5720 0 0,'1'0'14'0'0,"-1"0"1"0"0,0-1 0 0 0,0 1-1 0 0,0 0 1 0 0,0 0 0 0 0,1 0-1 0 0,-1 0 1 0 0,0 0 0 0 0,0 1-1 0 0,0-1 1 0 0,0 0 0 0 0,1 0-1 0 0,-1 0 1 0 0,0 0-1 0 0,0 0 1 0 0,0 0 0 0 0,0 0-1 0 0,1 0 1 0 0,-1 0 0 0 0,0 0-1 0 0,0 0 1 0 0,0 0 0 0 0,0 1-1 0 0,0-1 1 0 0,1 0 0 0 0,-1 0-1 0 0,0 0 1 0 0,0 0-1 0 0,0 0 1 0 0,0 1 0 0 0,0-1-1 0 0,0 0 1 0 0,0 0 0 0 0,0 0-1 0 0,0 0 1 0 0,0 1 0 0 0,1-1-1 0 0,-1 0 1 0 0,0 0 0 0 0,0 0-1 0 0,0 0 1 0 0,0 1-1 0 0,0-1 1 0 0,0 0 0 0 0,0 0-1 0 0,-1 0 1 0 0,1 1 0 0 0,0-1-1 0 0,0 0 1 0 0,0 0 0 0 0,0 0-1 0 0,0 0 1 0 0,0 1 0 0 0,0-1-1 0 0,0 0 21 0 0,0 0 0 0 0,0 0-1 0 0,0 0 1 0 0,-1 1 0 0 0,1-1-1 0 0,0 0 1 0 0,0 0 0 0 0,0 0-1 0 0,0 0 1 0 0,0 0 0 0 0,0 1-1 0 0,0-1 1 0 0,0 0 0 0 0,0 0 0 0 0,0 0-1 0 0,0 0 1 0 0,0 1 0 0 0,0-1-1 0 0,0 0 1 0 0,0 0 0 0 0,0 0-1 0 0,0 0 1 0 0,0 1 0 0 0,1-1-1 0 0,-1 0 1 0 0,0 0 0 0 0,0 0-1 0 0,0 0 1 0 0,0 0 0 0 0,0 1 0 0 0,0-1-1 0 0,0 0 1 0 0,0 0 0 0 0,1 0-1 0 0,-1 0 1 0 0,0 0 0 0 0,0 0-1 0 0,0 0 1 0 0,0 0 0 0 0,0 1-1 0 0,1-1 1 0 0,-1 0 0 0 0,0 0 0 0 0,0 0-1 0 0,0 0 1 0 0,0 0 0 0 0,1 0-1 0 0,-1 0 1 0 0,0 0 0 0 0,0 0-1 0 0,0 0 1 0 0,0 0 0 0 0,1 0-1 0 0,-13 33 809 0 0,-13 38-350 0 0,7-21-425 0 0,-19 82 0 0 0,29-97-63 0 0,-22 56-1 0 0,27-85-3 0 0,-43 116 88 0 0,39-106-50 0 0,6-13-26 0 0,-1 0 1 0 0,1 0 0 0 0,0 0-1 0 0,0 0 1 0 0,0 0-1 0 0,0 0 1 0 0,0 0 0 0 0,0 6-1 0 0,-1 1 99 0 0,2-9-101 0 0,0-1 0 0 0,0 1 1 0 0,0-1-1 0 0,0 1 0 0 0,-1 0 0 0 0,1-1 0 0 0,0 1 0 0 0,0-1 1 0 0,0 1-1 0 0,0 0 0 0 0,0-1 0 0 0,1 1 0 0 0,-1-1 0 0 0,0 1 1 0 0,0 0-1 0 0,0-1 0 0 0,0 1 0 0 0,1-1 0 0 0,-1 1 0 0 0,0-1 1 0 0,1 1-1 0 0,-2-5 22 0 0,1-1 1 0 0,0 0 0 0 0,0 0 0 0 0,0 0-1 0 0,1 1 1 0 0,0-1 0 0 0,0 0 0 0 0,0 1 0 0 0,0-1-1 0 0,1 0 1 0 0,2-4 0 0 0,0-4-7 0 0,30-95 106 0 0,-15 56-76 0 0,-3-2 1 0 0,17-107-1 0 0,-12 46-23 0 0,0-7 108 0 0,-17 93-16 0 0,1 0 0 0 0,12-36 1 0 0,-5 20 85 0 0,-12 44-194 0 0,0 0 0 0 0,0 0 0 0 0,1 0 0 0 0,-1 0 0 0 0,0 0 0 0 0,1 0 1 0 0,-1 0-1 0 0,1 0 0 0 0,-1 0 0 0 0,1 0 0 0 0,-1 0 0 0 0,1 0 0 0 0,0 0 1 0 0,-1 0-1 0 0,1 0 0 0 0,0 1 0 0 0,0-1 0 0 0,0 0 0 0 0,0 1 0 0 0,0-1 0 0 0,0 0 1 0 0,0 1-1 0 0,0-1 0 0 0,1 0 0 0 0,0 1-5 0 0,0 0 1 0 0,-1 0-1 0 0,1 0 0 0 0,0 0 0 0 0,-1 0 1 0 0,1 1-1 0 0,0-1 0 0 0,-1 1 1 0 0,1-1-1 0 0,-1 1 0 0 0,1-1 0 0 0,-1 1 1 0 0,1 0-1 0 0,1 1 0 0 0,5 3-2 0 0,-1 0 0 0 0,0 0 0 0 0,-1 1 0 0 0,1 0 0 0 0,5 8 0 0 0,2 5 18 0 0,-1 0 0 0 0,0 2 0 0 0,-2-1 0 0 0,0 1 0 0 0,-1 1 0 0 0,-1 0 1 0 0,-2 0-1 0 0,10 41 0 0 0,-2-6 21 0 0,14 71 42 0 0,2 21-72 0 0,-26-120-18 0 0,-1-14 1 0 0,-1 1 0 0 0,-1 0 1 0 0,0 28-1 0 0,0-8 2 0 0,-2-27-5 0 0,1 1 1 0 0,-1 0 0 0 0,0 0-1 0 0,-3 10 1 0 0,0-4-6 0 0,2-9 0 0 0,0 0-1 0 0,-1 0 1 0 0,1-1-1 0 0,-2 1 1 0 0,-3 8 0 0 0,5-13 5 0 0,1-1 0 0 0,-1 0 0 0 0,0 0 0 0 0,0 0 0 0 0,1 0 0 0 0,-1 0 0 0 0,0 0 0 0 0,0 0 0 0 0,0 0 0 0 0,0 0 0 0 0,-1 0 0 0 0,1 0 0 0 0,0-1 0 0 0,0 1 0 0 0,0-1 1 0 0,-1 1-1 0 0,1 0 0 0 0,0-1 0 0 0,-2 1 0 0 0,-1-1 0 0 0,1 1 0 0 0,0-1 1 0 0,0 0-1 0 0,0 0 0 0 0,0-1 0 0 0,0 1 1 0 0,-1 0-1 0 0,-3-2 0 0 0,-6-2 1 0 0,0-1 0 0 0,0-1 0 0 0,-12-6 1 0 0,20 9-2 0 0,-18-10 31 0 0,-1-2 1 0 0,2 0 0 0 0,-25-22-1 0 0,-43-25 161 0 0,74 52-154 0 0,11 7-22 0 0,0 0 0 0 0,1 0-1 0 0,-1 0 1 0 0,1-1 0 0 0,-7-7-1 0 0,7 8 13 0 0,-10-10 89 0 0,14 13-114 0 0,0-1-1 0 0,-1 1 0 0 0,1 0 0 0 0,0 0 0 0 0,0-1 0 0 0,0 1 1 0 0,-1 0-1 0 0,1 0 0 0 0,0-1 0 0 0,0 1 0 0 0,0 0 1 0 0,0-1-1 0 0,0 1 0 0 0,0 0 0 0 0,0-1 0 0 0,0 1 0 0 0,-1 0 1 0 0,1-1-1 0 0,0 1 0 0 0,0 0 0 0 0,1-1 0 0 0,-1 1 1 0 0,0 0-1 0 0,0-1 0 0 0,0 1 0 0 0,0 0 0 0 0,0-1 0 0 0,0 1 1 0 0,0 0-1 0 0,0-1 0 0 0,1 1 0 0 0,-1 0 0 0 0,0 0 1 0 0,0-1-1 0 0,0 1 0 0 0,1 0 0 0 0,-1 0 0 0 0,0-1 0 0 0,0 1 1 0 0,1 0-1 0 0,-1 0 0 0 0,0 0 0 0 0,0-1 0 0 0,1 1 1 0 0,-1 0-1 0 0,0 0 0 0 0,1 0 0 0 0,-1 0 0 0 0,50-24 165 0 0,-31 14-136 0 0,1 1-1 0 0,27-9 1 0 0,-10 6 65 0 0,-24 7-53 0 0,0 1-1 0 0,0 0 0 0 0,0 1 1 0 0,1 0-1 0 0,24-1 1 0 0,120 4-1793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46.352"/>
    </inkml:context>
    <inkml:brush xml:id="br0">
      <inkml:brushProperty name="width" value="0.05" units="cm"/>
      <inkml:brushProperty name="height" value="0.05" units="cm"/>
    </inkml:brush>
  </inkml:definitions>
  <inkml:trace contextRef="#ctx0" brushRef="#br0">19 329 7024 0 0,'-19'0'1668'0'0,"33"0"-96"0"0,17-1-1955 0 0,-22 0 320 0 0,0 0 0 0 0,0 1 0 0 0,1 0 0 0 0,-1 1 1 0 0,0 0-1 0 0,0 0 0 0 0,0 1 0 0 0,0 0 0 0 0,-1 0 0 0 0,1 1 0 0 0,14 7 0 0 0,-19-8 49 0 0,0 1-1 0 0,-1 0 1 0 0,1 0-1 0 0,-1 0 1 0 0,1 0-1 0 0,-1 0 0 0 0,0 1 1 0 0,0 0-1 0 0,0-1 1 0 0,-1 1-1 0 0,1 0 0 0 0,-1 0 1 0 0,0 1-1 0 0,2 5 1 0 0,2 1 16 0 0,-5-9 23 0 0,1 0 0 0 0,-1 1 0 0 0,0-1 0 0 0,0 0 0 0 0,0 0 0 0 0,0 1 1 0 0,0-1-1 0 0,-1 0 0 0 0,1 1 0 0 0,-1-1 0 0 0,1 1 0 0 0,-1-1 0 0 0,0 1 0 0 0,0-1 0 0 0,0 1 0 0 0,0-1 0 0 0,-1 1 0 0 0,1-1 0 0 0,-1 0 0 0 0,1 1 1 0 0,-1-1-1 0 0,0 1 0 0 0,-1 2 0 0 0,-23 49 346 0 0,-22 68 0 0 0,41-105-236 0 0,-1-1-1 0 0,-15 27 1 0 0,0 0 167 0 0,21-42-269 0 0,1 0 0 0 0,0 0 0 0 0,-1 0 1 0 0,1-1-1 0 0,-1 1 0 0 0,1 0 0 0 0,0 0 1 0 0,0 0-1 0 0,-1 0 0 0 0,1 0 0 0 0,0 0 1 0 0,0 0-1 0 0,0 0 0 0 0,0-1 0 0 0,0 1 1 0 0,0 0-1 0 0,0 0 0 0 0,1 0 0 0 0,-1 0 1 0 0,1 1-1 0 0,-1-1-3 0 0,1-1 0 0 0,-1 0 0 0 0,1 1 0 0 0,-1-1 0 0 0,1 0 0 0 0,-1 1 0 0 0,1-1 0 0 0,-1 0 0 0 0,1 0 0 0 0,-1 0 0 0 0,1 1 0 0 0,0-1 0 0 0,-1 0 1 0 0,1 0-1 0 0,-1 0 0 0 0,1 0 0 0 0,0 0 0 0 0,-1 0 0 0 0,1 0 0 0 0,0 0 0 0 0,-1 0 0 0 0,2-1 0 0 0,5-1 120 0 0,1 0 0 0 0,-1-1 0 0 0,12-5 0 0 0,-14 5-238 0 0,14-6 145 0 0,-1-2 0 0 0,0 0 0 0 0,0-1 0 0 0,-1-1 0 0 0,-1 0 0 0 0,0-2 0 0 0,-1 1 0 0 0,-1-2-1 0 0,0 0 1 0 0,-1-1 0 0 0,-1 0 0 0 0,-1-1 0 0 0,12-22 0 0 0,-21 31-236 0 0,0 0-1 0 0,0 1 1 0 0,-1-1-1 0 0,0 0 0 0 0,0 0 1 0 0,-1 0-1 0 0,0 0 1 0 0,-2-11-1 0 0</inkml:trace>
  <inkml:trace contextRef="#ctx0" brushRef="#br0" timeOffset="1">106 19 6928 0 0,'-1'6'133'0'0,"0"-8"191"0"0,0 1-280 0 0,1 1 0 0 0,0-1 0 0 0,-1 1 0 0 0,1-1-1 0 0,-1 1 1 0 0,1-1 0 0 0,-1 0 0 0 0,1 1-1 0 0,-1 0 1 0 0,1-1 0 0 0,-1 1 0 0 0,1-1-1 0 0,-1 1 1 0 0,1 0 0 0 0,-1-1 0 0 0,0 1-1 0 0,-1-1 1 0 0,2 1-3 0 0,0 0 0 0 0,-1 0 0 0 0,1 0 0 0 0,0 0 0 0 0,-1 0-1 0 0,1 0 1 0 0,0 0 0 0 0,0 0 0 0 0,-1 0 0 0 0,1-1 0 0 0,0 1 0 0 0,-1 0 0 0 0,1 0-1 0 0,0 0 1 0 0,0-1 0 0 0,-1 1 0 0 0,1 0 0 0 0,0 0 0 0 0,0 0 0 0 0,-1-1 0 0 0,1 1 0 0 0,0 0-1 0 0,0-1 1 0 0,0 1 0 0 0,0 0 0 0 0,0 0 0 0 0,-1-1 0 0 0,1 1 0 0 0,0 0 0 0 0,0-1-1 0 0,0 1 1 0 0,0 0 0 0 0,0-1 0 0 0,0 1 0 0 0,0 0 0 0 0,0-1 0 0 0,0 1 0 0 0,0 0 0 0 0,0-1-1 0 0,0 1 1 0 0,0 0 0 0 0,0-1 0 0 0,1 1 0 0 0,-1-4 352 0 0,19 15-1150 0 0,-11-1 541 0 0,1 0 1 0 0,0-1 0 0 0,1 1 0 0 0,0-2-1 0 0,0 0 1 0 0,1 0 0 0 0,0-1 0 0 0,18 9-1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46.885"/>
    </inkml:context>
    <inkml:brush xml:id="br0">
      <inkml:brushProperty name="width" value="0.05" units="cm"/>
      <inkml:brushProperty name="height" value="0.05" units="cm"/>
    </inkml:brush>
  </inkml:definitions>
  <inkml:trace contextRef="#ctx0" brushRef="#br0">3 33 5624 0 0,'-1'-1'75'0'0,"1"0"0"0"0,0-1 1 0 0,-1 1-1 0 0,1 0 0 0 0,0 0 1 0 0,0 0-1 0 0,0 0 0 0 0,0 0 1 0 0,0-1-1 0 0,0 1 0 0 0,0 0 1 0 0,0 0-1 0 0,0 0 0 0 0,1 0 1 0 0,-1 0-1 0 0,0-1 0 0 0,1 1 1 0 0,-1 0-1 0 0,1 0 0 0 0,-1 0 1 0 0,1 0-1 0 0,0 0 0 0 0,-1 0 1 0 0,1 0-1 0 0,1-1 0 0 0,-1-1 177 0 0,-1 7-196 0 0,1 34-47 0 0,14 71-1 0 0,1 18-11 0 0,-1 215 3 0 0,-10-260 2 0 0,0 53 5 0 0,1 122 210 0 0,-2-197-161 0 0,9 158 107 0 0,0-108-103 0 0,-12-96-47 0 0,0 1 0 0 0,1 0 0 0 0,7 27 0 0 0,-7-18-2 0 0,-2-22 31 0 0,0 1-1 0 0,0 0 1 0 0,0 0 0 0 0,0 0 0 0 0,1-1-1 0 0,-1 1 1 0 0,1 0 0 0 0,2 4 0 0 0,-3-3 895 0 0,-3-8-842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21:56.877"/>
    </inkml:context>
    <inkml:brush xml:id="br0">
      <inkml:brushProperty name="width" value="0.05" units="cm"/>
      <inkml:brushProperty name="height" value="0.05" units="cm"/>
    </inkml:brush>
  </inkml:definitions>
  <inkml:trace contextRef="#ctx0" brushRef="#br0">314 199 4312 0 0,'27'-5'-25'0'0,"-22"4"46"0"0,0 1 0 0 0,-1-1 1 0 0,1 0-1 0 0,0 0 0 0 0,7-4 1 0 0,17-9 408 0 0,0-1 0 0 0,30-23 0 0 0,-31 19-212 0 0,1 2 1 0 0,52-25 0 0 0,-54 30-206 0 0,-18 8-6 0 0,-1 1-1 0 0,1-1 1 0 0,0 1-1 0 0,12-2 0 0 0,-13 0-6 0 0,-3 2-4 0 0,-1 11 2 0 0,-15 23-6 0 0,10-28 8 0 0,-1 1 0 0 0,1-1 0 0 0,-1 1 0 0 0,0-1 0 0 0,0 0 0 0 0,0 0 0 0 0,-1 0 0 0 0,1 0 0 0 0,-4 3 0 0 0,-6 7-4 0 0,-56 68-26 0 0,26-32 10 0 0,-46 68 0 0 0,33-38-3 0 0,-84 92-1 0 0,-10 10 7 0 0,129-155 14 0 0,-36 35 0 0 0,31-33-4 0 0,-6 5-2 0 0,20-18 20 0 0,10-12 34 0 0,24-5 4 0 0,1-1 0 0 0,-1 0 0 0 0,1-2 0 0 0,-1-1 0 0 0,0-1 0 0 0,-1-1 0 0 0,0-1 0 0 0,21-12 0 0 0,-31 15-19 0 0,-1-2 0 0 0,1 1 1 0 0,15-14-1 0 0,18-13 129 0 0,-20 17-97 0 0,-17 11-51 0 0,-1 0 0 0 0,2 1 0 0 0,-1 0 0 0 0,13-5 0 0 0,-17 8-1 0 0,0-1 0 0 0,0 1-1 0 0,0-1 1 0 0,-1 0 0 0 0,1 0-1 0 0,5-6 1 0 0,-7 6 1 0 0,0 1 0 0 0,1 0 0 0 0,-1-1 0 0 0,0 1 0 0 0,1 0 0 0 0,-1 0 0 0 0,1 1 0 0 0,-1-1 0 0 0,1 0 0 0 0,0 1 0 0 0,0 0 0 0 0,0-1 0 0 0,0 1-1 0 0,4-1 1 0 0,2 1 76 0 0,-4 2 34 0 0,-6 9-76 0 0,0-5-58 0 0,-4 19 68 0 0,0-1-1 0 0,-2 0 0 0 0,0 0 0 0 0,-2 0 0 0 0,-21 39 0 0 0,-72 100 195 0 0,76-124-205 0 0,-52 89 122 0 0,31-48-115 0 0,-8 26 43 0 0,37-69 227 0 0,12-16 18 0 0,6-19-326 0 0,0-1 1 0 0,0 0-1 0 0,0 1 0 0 0,0-1 1 0 0,0 1-1 0 0,0-1 0 0 0,0 1 1 0 0,0-1-1 0 0,1 0 0 0 0,-1 1 1 0 0,0-1-1 0 0,0 1 0 0 0,0-1 1 0 0,0 0-1 0 0,0 1 0 0 0,1-1 0 0 0,-1 0 1 0 0,0 1-1 0 0,0-1 0 0 0,1 0 1 0 0,-1 1-1 0 0,0-1 0 0 0,1 0 1 0 0,-1 1-1 0 0,0-1 0 0 0,1 0 1 0 0,-1 0-1 0 0,0 0 0 0 0,1 1 1 0 0,-1-1-1 0 0,0 0 0 0 0,1 0 1 0 0,-1 0-1 0 0,1 0 0 0 0,-1 0 0 0 0,0 1 1 0 0,1-1-1 0 0,-1 0 0 0 0,1 0 1 0 0,33 5 323 0 0,-24-6-321 0 0,1-1 0 0 0,-1 0-1 0 0,0-1 1 0 0,1 0 0 0 0,-1 0 0 0 0,0-1-1 0 0,-1-1 1 0 0,19-10 0 0 0,2-5-115 0 0,35-30 0 0 0,-50 37 50 0 0,88-75-183 0 0,-86 72 221 0 0,-6 6 1 0 0,0 0 1 0 0,0 1 0 0 0,23-14 0 0 0,53-23 107 0 0,1 4 1 0 0,111-36 0 0 0,-174 70-44 0 0,2-1 130 0 0,33-15-1 0 0,-30 12-132 0 0,-25 11-109 0 0,0 0-1 0 0,0-1 0 0 0,-1 0 1 0 0,1 0-1 0 0,0 0 1 0 0,-1-1-1 0 0,0 1 1 0 0,1-1-1 0 0,-1 0 1 0 0,0 0-1 0 0,0-1 1 0 0,-1 1-1 0 0,1-1 1 0 0,-1 0-1 0 0,4-6 1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47.375"/>
    </inkml:context>
    <inkml:brush xml:id="br0">
      <inkml:brushProperty name="width" value="0.05" units="cm"/>
      <inkml:brushProperty name="height" value="0.05" units="cm"/>
    </inkml:brush>
  </inkml:definitions>
  <inkml:trace contextRef="#ctx0" brushRef="#br0">137 5 8744 0 0,'0'-4'343'0'0,"0"6"416"0"0,0 6 379 0 0,0-7-1066 0 0,-1 24 197 0 0,-2 1-527 0 0,-9 31 0 0 0,3-14 137 0 0,4-19 121 0 0,-2-1 1 0 0,-1 0 0 0 0,-1 0-1 0 0,-22 41 1 0 0,22-47 102 0 0,-21 51 552 0 0,21-59-544 0 0,5-7-1402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47.939"/>
    </inkml:context>
    <inkml:brush xml:id="br0">
      <inkml:brushProperty name="width" value="0.05" units="cm"/>
      <inkml:brushProperty name="height" value="0.05" units="cm"/>
    </inkml:brush>
  </inkml:definitions>
  <inkml:trace contextRef="#ctx0" brushRef="#br0">0 2 8336 0 0,'5'-1'162'0'0,"-1"1"0"0"0,1 0 0 0 0,-1 0-1 0 0,1 0 1 0 0,0 1 0 0 0,-1-1 0 0 0,0 1 0 0 0,1 0 0 0 0,-1 0 0 0 0,1 1 0 0 0,-1-1 0 0 0,0 1 0 0 0,0 0 0 0 0,0 0 0 0 0,0 1 0 0 0,0-1 0 0 0,-1 1-1 0 0,1-1 1 0 0,3 5 0 0 0,10 9-48 0 0,69 72 255 0 0,-66-66-374 0 0,0-1 1 0 0,2-1-1 0 0,28 21 0 0 0,-44-36-373 0 0,-1 0 0 0 0,0 0 0 0 0,9 11 0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50.232"/>
    </inkml:context>
    <inkml:brush xml:id="br0">
      <inkml:brushProperty name="width" value="0.05" units="cm"/>
      <inkml:brushProperty name="height" value="0.05" units="cm"/>
    </inkml:brush>
  </inkml:definitions>
  <inkml:trace contextRef="#ctx0" brushRef="#br0">14 1 8136 0 0,'-2'12'-145'0'0,"-3"14"1176"0"0,2 0 0 0 0,-1 52 0 0 0,10-2-547 0 0,16 252 660 0 0,-6-192-832 0 0,-4-53-72 0 0,18 117-24 0 0,2 45-8 0 0,-30-233-204 0 0,11 48 33 0 0,-12-54-32 0 0,1-1 0 0 0,0 0 0 0 0,0 0 1 0 0,0 0-1 0 0,0-1 0 0 0,1 1 0 0 0,0 0 0 0 0,6 7 1 0 0,-9-11-39 0 0,0-1 0 0 0,1 0 0 0 0,-1 0 0 0 0,0 0 1 0 0,0 0-1 0 0,0 0 0 0 0,0 1 0 0 0,0-1 0 0 0,0 0 1 0 0,1 0-1 0 0,-1 0 0 0 0,0 0 0 0 0,0 0 0 0 0,0 0 1 0 0,0 0-1 0 0,1 1 0 0 0,-1-1 0 0 0,0 0 0 0 0,0 0 1 0 0,0 0-1 0 0,1 0 0 0 0,-1 0 0 0 0,0 0 1 0 0,0 0-1 0 0,0 0 0 0 0,0 0 0 0 0,1 0 0 0 0,-1 0 1 0 0,0 0-1 0 0,0 0 0 0 0,0 0 0 0 0,1 0 0 0 0,-1 0 1 0 0,0-1-1 0 0,0 1 0 0 0,0 0 0 0 0,0 0 0 0 0,1 0 1 0 0,-1 0-1 0 0,0 0 0 0 0,0 0 0 0 0,0 0 0 0 0,0 0 1 0 0,1-1-1 0 0,-1 1 0 0 0,0 0 0 0 0,0 0 0 0 0,0 0 1 0 0,0 0-1 0 0,0-1 0 0 0,0 1 0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50.976"/>
    </inkml:context>
    <inkml:brush xml:id="br0">
      <inkml:brushProperty name="width" value="0.05" units="cm"/>
      <inkml:brushProperty name="height" value="0.05" units="cm"/>
    </inkml:brush>
  </inkml:definitions>
  <inkml:trace contextRef="#ctx0" brushRef="#br0">83 39 6016 0 0,'0'-1'134'0'0,"0"-1"0"0"0,0 1 1 0 0,-1-1-1 0 0,1 1 0 0 0,-1-1 1 0 0,0 1-1 0 0,1-1 0 0 0,-1 1 1 0 0,0-1-1 0 0,0 1 0 0 0,0 0 1 0 0,0 0-1 0 0,0-1 0 0 0,0 1 1 0 0,-2-1-1 0 0,-5-9 813 0 0,7 8-193 0 0,1 2-339 0 0,-5 5-574 0 0,2 0 120 0 0,0 1-1 0 0,0 0 0 0 0,1 0 1 0 0,0 0-1 0 0,-1 0 0 0 0,2 0 1 0 0,-1 0-1 0 0,1 1 0 0 0,-2 7 1 0 0,-2 10 22 0 0,-1-3 7 0 0,0 0 0 0 0,2 0-1 0 0,1 0 1 0 0,0 1 0 0 0,1 31 0 0 0,0-3-10 0 0,0-26 10 0 0,2 33 0 0 0,6 66-7 0 0,5 49 80 0 0,3-63 23 0 0,21 118 415 0 0,27 179 8 0 0,-60-376-365 0 0,-3 48 1 0 0,0-46-103 0 0,-6 30 121 0 0,2-31 95 0 0,4-28-227 0 0,1 0-1 0 0,-1 0 0 0 0,1 0 0 0 0,-1-1 1 0 0,1 1-1 0 0,-1 0 0 0 0,0-1 0 0 0,0 1 1 0 0,0-1-1 0 0,0 1 0 0 0,0-1 0 0 0,0 1 1 0 0,-1-1-1 0 0,1 0 0 0 0,-2 2 0 0 0,2-3-15 0 0,1 1 0 0 0,-1-1 0 0 0,0 1 1 0 0,1-1-1 0 0,-1 1 0 0 0,1-1 0 0 0,-1 0 0 0 0,0 1 0 0 0,1-1 0 0 0,-1 0 0 0 0,0 0 0 0 0,0 0 0 0 0,1 0 0 0 0,-1 1 0 0 0,0-1 0 0 0,0 0 0 0 0,1 0 0 0 0,-1 0 0 0 0,0 0 0 0 0,1 0 0 0 0,-1-1 0 0 0,0 1 0 0 0,0 0 0 0 0,1 0 0 0 0,-1 0 0 0 0,0-1 0 0 0,1 1 0 0 0,-1 0 0 0 0,0-1 0 0 0,1 1 0 0 0,-1 0 0 0 0,1-1 1 0 0,-1 1-1 0 0,0-1 0 0 0,0 0 0 0 0,-11-13 90 0 0,8 10-96 0 0,0-1 0 0 0,0 0 0 0 0,1 0 0 0 0,-1 0 1 0 0,1 0-1 0 0,-5-10 0 0 0,-12-48-1560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51.532"/>
    </inkml:context>
    <inkml:brush xml:id="br0">
      <inkml:brushProperty name="width" value="0.05" units="cm"/>
      <inkml:brushProperty name="height" value="0.05" units="cm"/>
    </inkml:brush>
  </inkml:definitions>
  <inkml:trace contextRef="#ctx0" brushRef="#br0">0 148 6928 0 0,'135'6'4126'0'0,"-122"-6"-4165"0"0,0 0-1 0 0,0 0 0 0 0,0-2 1 0 0,-1 1-1 0 0,1-2 1 0 0,24-7-1 0 0,26-11-37 0 0,69-33-1 0 0,-115 47 67 0 0,31-9-1 0 0,10-4 22 0 0,-44 15 6 0 0,-12 5 6 0 0,0-1 0 0 0,1 1 0 0 0,-1-1-1 0 0,0 1 1 0 0,0-1 0 0 0,0 0 0 0 0,0 0-1 0 0,0 0 1 0 0,-1 0 0 0 0,1 0 0 0 0,3-3-1 0 0,-39 2 1238 0 0,-127 2-2078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53.834"/>
    </inkml:context>
    <inkml:brush xml:id="br0">
      <inkml:brushProperty name="width" value="0.05" units="cm"/>
      <inkml:brushProperty name="height" value="0.05" units="cm"/>
    </inkml:brush>
  </inkml:definitions>
  <inkml:trace contextRef="#ctx0" brushRef="#br0">72 165 4720 0 0,'10'7'1595'0'0,"-8"-7"-1431"0"0,-1 1 0 0 0,0 0-1 0 0,0 0 1 0 0,0-1-1 0 0,0 1 1 0 0,0-1 0 0 0,0 1-1 0 0,1-1 1 0 0,-1 1 0 0 0,0-1-1 0 0,1 0 1 0 0,1 1-1 0 0,15 9 67 0 0,9 0-646 0 0,-23-8 345 0 0,0-1 0 0 0,-1 1 0 0 0,1-1 1 0 0,0 0-1 0 0,0 0 0 0 0,0 0 0 0 0,0 0 0 0 0,6 0 0 0 0,-8-1 63 0 0,0-1 0 0 0,0 1 0 0 0,0-1 0 0 0,0 1 0 0 0,0-1 0 0 0,0 1 0 0 0,0-1 0 0 0,0 0 0 0 0,0 0 0 0 0,0 0 0 0 0,-1 0-1 0 0,1-1 1 0 0,0 1 0 0 0,0 0 0 0 0,-1-1 0 0 0,1 1 0 0 0,-1-1 0 0 0,0 1 0 0 0,2-3 0 0 0,0 0 3 0 0,0-1 1 0 0,-1 1 0 0 0,1-1 0 0 0,-1 1-1 0 0,0-1 1 0 0,0 0 0 0 0,1-5-1 0 0,1-2-5 0 0,1 0 0 0 0,9-20-1 0 0,-9 24 11 0 0,-1-1 0 0 0,0 0 0 0 0,-1 1 1 0 0,0-1-1 0 0,4-17 0 0 0,-8 10 83 0 0,-4 12 179 0 0,4 4-248 0 0,0 1 0 0 0,0-1-1 0 0,0 1 1 0 0,0 0 0 0 0,0-1 0 0 0,0 1 0 0 0,0 0-1 0 0,0 0 1 0 0,0 0 0 0 0,1 0 0 0 0,-1 0-1 0 0,0 0 1 0 0,1 0 0 0 0,-1 0 0 0 0,1 0 0 0 0,-1 0-1 0 0,0 2 1 0 0,-43 97 374 0 0,43-96-360 0 0,0 1 0 0 0,0-1 0 0 0,0 1-1 0 0,1-1 1 0 0,0 1 0 0 0,0 0 0 0 0,0-1 0 0 0,1 8 0 0 0,0-1-18 0 0,0-3 0 0 0,0 0-1 0 0,1 0 1 0 0,4 13-1 0 0,5 18 160 0 0,-10-33-103 0 0,0-1-1 0 0,1 1 0 0 0,0-1 1 0 0,0 1-1 0 0,3 4 1 0 0,-2-3-4 0 0,0-1-1 0 0,0 1 1 0 0,3 12 0 0 0,0 6 222 0 0,14 33 0 0 0,-12-37-49 0 0,-1 1-1 0 0,-1-1 1 0 0,4 24 0 0 0,2 14 232 0 0,-9-48-368 0 0,0 0-1 0 0,-1 1 1 0 0,0-1 0 0 0,0 1 0 0 0,-2 0-1 0 0,1-1 1 0 0,-1 1 0 0 0,-3 14 0 0 0,-2-13 186 0 0,2-8-193 0 0,-1 3 39 0 0,3-7-123 0 0,1 0-1 0 0,0 0 1 0 0,-1 0-1 0 0,1-1 0 0 0,-1 1 1 0 0,1 0-1 0 0,-1-1 1 0 0,1 1-1 0 0,-1 0 0 0 0,1-1 1 0 0,-1 1-1 0 0,0 0 1 0 0,1-1-1 0 0,-1 1 0 0 0,0-1 1 0 0,1 1-1 0 0,-1-1 1 0 0,-1 1-1 0 0,-6 3 29 0 0,1-1 0 0 0,0 1 0 0 0,-1-2 0 0 0,0 1 0 0 0,1-1 0 0 0,-1 0 0 0 0,0-1 0 0 0,0 0 0 0 0,0 0 0 0 0,0 0 0 0 0,-15-2 0 0 0,2-1-21 0 0,14 2-2 0 0,-1 0 0 0 0,0 0-1 0 0,1-1 1 0 0,-1-1 0 0 0,1 1-1 0 0,-1-1 1 0 0,1 0 0 0 0,0-1-1 0 0,-1 0 1 0 0,1 0 0 0 0,1 0-1 0 0,-8-5 1 0 0,-19-13 15 0 0,29 19-20 0 0,0 1 1 0 0,1-1-1 0 0,-1 0 1 0 0,1 0-1 0 0,-1-1 1 0 0,1 1-1 0 0,0-1 0 0 0,0 1 1 0 0,0-1-1 0 0,0 0 1 0 0,0 0-1 0 0,1-1 1 0 0,-1 1-1 0 0,1 0 1 0 0,0-1-1 0 0,0 0 0 0 0,-2-5 1 0 0,-6-30-1584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54.233"/>
    </inkml:context>
    <inkml:brush xml:id="br0">
      <inkml:brushProperty name="width" value="0.05" units="cm"/>
      <inkml:brushProperty name="height" value="0.05" units="cm"/>
    </inkml:brush>
  </inkml:definitions>
  <inkml:trace contextRef="#ctx0" brushRef="#br0">0 2 9240 0 0,'8'-1'225'0'0,"-5"1"-21"0"0,-1 0 0 0 0,1 0 0 0 0,0 0 0 0 0,-1 0 0 0 0,1 0 0 0 0,-1 1 0 0 0,1-1 0 0 0,0 1 0 0 0,-1-1 0 0 0,1 1 0 0 0,-1 0 0 0 0,0 0 0 0 0,3 2 0 0 0,-2-2-106 0 0,0 1 0 0 0,0 0 0 0 0,1-1 0 0 0,-1 0 0 0 0,0 1-1 0 0,1-1 1 0 0,-1 0 0 0 0,6 0 0 0 0,-7-1-107 0 0,1 0-1 0 0,-1 1 1 0 0,0-1-1 0 0,0 1 1 0 0,1-1 0 0 0,-1 1-1 0 0,0 0 1 0 0,0 0-1 0 0,0 0 1 0 0,0 0-1 0 0,0 0 1 0 0,0 0-1 0 0,0 0 1 0 0,0 1 0 0 0,0-1-1 0 0,-1 1 1 0 0,1-1-1 0 0,-1 1 1 0 0,1 0-1 0 0,-1 0 1 0 0,1-1-1 0 0,1 5 1 0 0,1 3-1696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54.906"/>
    </inkml:context>
    <inkml:brush xml:id="br0">
      <inkml:brushProperty name="width" value="0.05" units="cm"/>
      <inkml:brushProperty name="height" value="0.05" units="cm"/>
    </inkml:brush>
  </inkml:definitions>
  <inkml:trace contextRef="#ctx0" brushRef="#br0">1 7 5320 0 0,'-1'-6'291'0'0,"4"7"368"0"0,2 12 485 0 0,3 17-365 0 0,15 131-219 0 0,-9-74-482 0 0,6 142 0 0 0,-10 81-147 0 0,-6-228 38 0 0,6 137-69 0 0,0-62 84 0 0,1-3 9 0 0,3 27-5 0 0,-6-113 10 0 0,-2-20 188 0 0,-3-29-499 0 0,-1 1 0 0 0,0-1 0 0 0,-2 29 0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56.366"/>
    </inkml:context>
    <inkml:brush xml:id="br0">
      <inkml:brushProperty name="width" value="0.05" units="cm"/>
      <inkml:brushProperty name="height" value="0.05" units="cm"/>
    </inkml:brush>
  </inkml:definitions>
  <inkml:trace contextRef="#ctx0" brushRef="#br0">214 0 6224 0 0,'0'0'1993'0'0,"-10"4"-1209"0"0,-20 86-665 0 0,25-76-119 0 0,1 0 0 0 0,-5 29-1 0 0,7-29 2 0 0,-1 1 0 0 0,-1 0 0 0 0,-5 13-1 0 0,-4 14 33 0 0,11-32-12 0 0,0 0 0 0 0,-2-1 1 0 0,-5 15-1 0 0,-8 5 166 0 0,12-21-121 0 0,0 0 1 0 0,0 0 0 0 0,1 1-1 0 0,0-1 1 0 0,1 1-1 0 0,0 0 1 0 0,-3 17 0 0 0,3-15 18 0 0,1 0 0 0 0,-1 0 1 0 0,-8 18-1 0 0,-4 11 488 0 0,-6 22-1509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56.775"/>
    </inkml:context>
    <inkml:brush xml:id="br0">
      <inkml:brushProperty name="width" value="0.05" units="cm"/>
      <inkml:brushProperty name="height" value="0.05" units="cm"/>
    </inkml:brush>
  </inkml:definitions>
  <inkml:trace contextRef="#ctx0" brushRef="#br0">1 1 9040 0 0,'8'1'314'0'0,"0"0"0"0"0,-1 1 0 0 0,1 0 1 0 0,0 1-1 0 0,-1-1 0 0 0,1 1 0 0 0,8 6 1 0 0,12 3 156 0 0,-19-7-370 0 0,0 0 0 0 0,0 1-1 0 0,0 0 1 0 0,0 0 0 0 0,-1 1 0 0 0,0 0 0 0 0,0 1 0 0 0,-1 0 0 0 0,0 0-1 0 0,6 10 1 0 0,27 28-54 0 0,-21-33 10 0 0,-17-13-47 0 0,0 1 0 0 0,0 0 1 0 0,0 1-1 0 0,0-1 0 0 0,0 0 1 0 0,0 0-1 0 0,0 1 0 0 0,-1-1 0 0 0,1 1 1 0 0,-1 0-1 0 0,1-1 0 0 0,1 3 1 0 0,3 7 30 0 0,-1-1 0 0 0,0 1 1 0 0,4 15-1 0 0,6 3 0 0 0,-13-27-28 0 0,-1 1 1 0 0,1-1 0 0 0,-1 0-1 0 0,1 1 1 0 0,-1 0 0 0 0,0-1-1 0 0,0 1 1 0 0,0 0 0 0 0,0 0-1 0 0,-1 0 1 0 0,1 0 0 0 0,-1-1-1 0 0,1 5 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21:57.560"/>
    </inkml:context>
    <inkml:brush xml:id="br0">
      <inkml:brushProperty name="width" value="0.05" units="cm"/>
      <inkml:brushProperty name="height" value="0.05" units="cm"/>
    </inkml:brush>
  </inkml:definitions>
  <inkml:trace contextRef="#ctx0" brushRef="#br0">0 623 9648 0 0,'1'0'105'0'0,"0"0"1"0"0,0 0 0 0 0,0 0 0 0 0,0 0 0 0 0,0 0-1 0 0,0 0 1 0 0,0 0 0 0 0,-1-1 0 0 0,1 1-1 0 0,0 0 1 0 0,0 0 0 0 0,0-1 0 0 0,0 1-1 0 0,0-1 1 0 0,-1 1 0 0 0,1-1 0 0 0,1 0 0 0 0,3-3 288 0 0,0 1-158 0 0,-1 1-1 0 0,1 0 0 0 0,0-1 0 0 0,9-1 0 0 0,-9 2-214 0 0,0 0-1 0 0,1 0 0 0 0,-1 0 0 0 0,0-1 0 0 0,-1 1 0 0 0,8-6 1 0 0,376-284 163 0 0,-362 272-201 0 0,11-7-154 0 0,-2-1 0 0 0,57-59 0 0 0,-85 78 145 0 0,0 1 0 0 0,1 1 0 0 0,0-1 0 0 0,0 2 0 0 0,12-9 0 0 0,-17 13 19 0 0,-1 1-1 0 0,0-1 1 0 0,0 0-1 0 0,0 0 1 0 0,0 0-1 0 0,0 0 1 0 0,-1 0-1 0 0,1 0 1 0 0,-1 0-1 0 0,3-5 1 0 0,6-8-145 0 0,-9 15 149 0 0,-1 0 0 0 0,0 0 0 0 0,0 0 1 0 0,0 0-1 0 0,0-1 0 0 0,0 1 1 0 0,0 0-1 0 0,0 0 0 0 0,0 0 1 0 0,0 0-1 0 0,0-1 0 0 0,0 1 0 0 0,0 0 1 0 0,0 0-1 0 0,0 0 0 0 0,0-1 1 0 0,0 1-1 0 0,0 0 0 0 0,0 0 0 0 0,0 0 1 0 0,0 0-1 0 0,0-1 0 0 0,0 1 1 0 0,0 0-1 0 0,0 0 0 0 0,0 0 0 0 0,0 0 1 0 0,0-1-1 0 0,-1 1 0 0 0,1 0 1 0 0,0 0-1 0 0,0 0 0 0 0,0 0 0 0 0,0 0 1 0 0,0 0-1 0 0,-1-1 0 0 0,1 1 1 0 0,0 0-1 0 0,0 0 0 0 0,0 0 1 0 0,0 0-1 0 0,-1 0 0 0 0,-13-7-33 0 0,-16-1 29 0 0,-87 1-13 0 0,43 5-2 0 0,51 2 16 0 0,1 0-1 0 0,-1 2 0 0 0,0 1 1 0 0,1 1-1 0 0,0 1 0 0 0,-36 12 1 0 0,54-16 9 0 0,0 1 1 0 0,1-1-1 0 0,-1 1 1 0 0,0 0-1 0 0,1 0 0 0 0,0 1 1 0 0,-1-1-1 0 0,1 1 1 0 0,0 0-1 0 0,0 0 1 0 0,0 0-1 0 0,1 0 1 0 0,-1 0-1 0 0,1 0 1 0 0,-1 1-1 0 0,1-1 1 0 0,0 1-1 0 0,1 0 1 0 0,-1 0-1 0 0,1-1 0 0 0,-1 1 1 0 0,1 0-1 0 0,-1 7 1 0 0,1 0-3 0 0,0-1 0 0 0,0 0 1 0 0,1 0-1 0 0,0 1 0 0 0,1-1 0 0 0,0 0 1 0 0,0 1-1 0 0,5 12 0 0 0,25 122-241 0 0,-26-128 175 0 0,4 18-33 0 0,1 0-1 0 0,2-1 1 0 0,2-1-1 0 0,30 55 1 0 0,-30-57 79 0 0,-12-25 17 0 0,1 0-1 0 0,-1 0 1 0 0,1 0-1 0 0,0-1 1 0 0,4 6 0 0 0,-6-10 7 0 0,0-1 1 0 0,0 1-1 0 0,-1 0 1 0 0,1-1-1 0 0,0 1 1 0 0,0-1-1 0 0,0 0 1 0 0,0 1-1 0 0,0-1 1 0 0,0 0-1 0 0,0 1 1 0 0,-1-1-1 0 0,1 0 1 0 0,0 0 0 0 0,0 0-1 0 0,0 0 1 0 0,0 0-1 0 0,0 0 1 0 0,0 0-1 0 0,0 0 1 0 0,0 0-1 0 0,0-1 1 0 0,0 1-1 0 0,0 0 1 0 0,0 0-1 0 0,0-1 1 0 0,0 1-1 0 0,-1-1 1 0 0,1 1-1 0 0,0-1 1 0 0,0 1-1 0 0,0-1 1 0 0,-1 1-1 0 0,1-1 1 0 0,0 0-1 0 0,-1 0 1 0 0,1 1 0 0 0,0-1-1 0 0,-1 0 1 0 0,1 0-1 0 0,0-1 1 0 0,1-12-1450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57.673"/>
    </inkml:context>
    <inkml:brush xml:id="br0">
      <inkml:brushProperty name="width" value="0.05" units="cm"/>
      <inkml:brushProperty name="height" value="0.05" units="cm"/>
    </inkml:brush>
  </inkml:definitions>
  <inkml:trace contextRef="#ctx0" brushRef="#br0">0 1 9536 0 0,'1'13'537'0'0,"0"0"1"0"0,1 0-1 0 0,1 0 1 0 0,0-1 0 0 0,5 14-1 0 0,1 7 271 0 0,0 10-690 0 0,-3 0 1 0 0,-1 0-1 0 0,-2 67 1 0 0,-2-44-81 0 0,-5 125-19 0 0,-1-45 7 0 0,-6 40-8 0 0,11-180-17 0 0,1 0 1 0 0,0 0 0 0 0,0 0-1 0 0,3 10 1 0 0,-2-11 0 0 0,0 0 1 0 0,-1 1-1 0 0,0-1 1 0 0,0 1-1 0 0,0-1 0 0 0,-1 11 1 0 0,-1-5 0 0 0,1 0-1 0 0,0 0 1 0 0,1-1 0 0 0,0 1 0 0 0,0 0 0 0 0,1 0-1 0 0,1-1 1 0 0,-1 1 0 0 0,2-1 0 0 0,5 12 0 0 0,-3-15-1779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58.357"/>
    </inkml:context>
    <inkml:brush xml:id="br0">
      <inkml:brushProperty name="width" value="0.05" units="cm"/>
      <inkml:brushProperty name="height" value="0.05" units="cm"/>
    </inkml:brush>
  </inkml:definitions>
  <inkml:trace contextRef="#ctx0" brushRef="#br0">1 518 9648 0 0,'2'10'1149'0'0,"1"-6"-933"0"0,0 0 1 0 0,0 0-1 0 0,0 0 1 0 0,0 0-1 0 0,1 0 1 0 0,-1-1-1 0 0,1 0 1 0 0,5 4-1 0 0,3 0-138 0 0,1 0 0 0 0,0-1 0 0 0,1 0 0 0 0,-1-1 0 0 0,24 5 0 0 0,72 7 356 0 0,-72-13-393 0 0,-19-3-39 0 0,0 0 1 0 0,0-2 0 0 0,0 0 0 0 0,0-1 0 0 0,-1-1-1 0 0,1 0 1 0 0,-1-2 0 0 0,29-10 0 0 0,-40 12-1 0 0,-1 1 1 0 0,1-2 0 0 0,-1 1-1 0 0,1-1 1 0 0,-1 0-1 0 0,0 0 1 0 0,-1 0-1 0 0,1 0 1 0 0,7-10 0 0 0,0-3 15 0 0,17-31 1 0 0,5-6-3 0 0,-23 37-15 0 0,-2 0-1 0 0,0-1 1 0 0,0 0 0 0 0,-2-1 0 0 0,-1 0 0 0 0,7-30 0 0 0,-12 45-1 0 0,2-9 5 0 0,-1-1 0 0 0,0 1 0 0 0,-1-21 0 0 0,0 13-1 0 0,-1 15-2 0 0,0 1 0 0 0,0 0-1 0 0,-1-1 1 0 0,0 1 0 0 0,0 0 0 0 0,0 0-1 0 0,0 0 1 0 0,-1 0 0 0 0,0 0-1 0 0,0 0 1 0 0,0 0 0 0 0,-1 0 0 0 0,-5-7-1 0 0,1 0 0 0 0,5 9 1 0 0,1 1-1 0 0,-1 0 0 0 0,1-1 0 0 0,-1 1 1 0 0,0 0-1 0 0,0 0 0 0 0,0 0 0 0 0,0 0 0 0 0,-3-2 1 0 0,-23-13 63 0 0,-35-14 1 0 0,59 29-64 0 0,-6-1 7 0 0,1 0-1 0 0,-1 1 1 0 0,0 0 0 0 0,0 1 0 0 0,0 0-1 0 0,0 0 1 0 0,0 1 0 0 0,-13 2 0 0 0,11-1 9 0 0,0 1 1 0 0,1 0 0 0 0,-1 1 0 0 0,1 0 0 0 0,-1 1 0 0 0,1 1 0 0 0,1 0 0 0 0,-1 0 0 0 0,-13 9 0 0 0,19-10-9 0 0,-1 0 1 0 0,1 0-1 0 0,0 0 0 0 0,1 1 1 0 0,-1 0-1 0 0,1 0 1 0 0,0 0-1 0 0,0 1 0 0 0,0-1 1 0 0,1 1-1 0 0,0 0 1 0 0,0 0-1 0 0,0 0 0 0 0,1 0 1 0 0,0 0-1 0 0,0 1 0 0 0,0-1 1 0 0,0 9-1 0 0,-5 49 293 0 0,2 0 0 0 0,7 122-1 0 0,1-157-214 0 0,8 51 164 0 0,27 108 155 0 0,-19-58 74 0 0,-14-76-452 0 0,-4-34-21 0 0,-1-9 0 0 0,0-10-6 0 0,0 1 0 0 0,0-1 0 0 0,0 0-1 0 0,0 1 1 0 0,0-1 0 0 0,0 1 0 0 0,0-1 0 0 0,1 1 0 0 0,-1-1 0 0 0,1 1-1 0 0,-1-1 1 0 0,1 0 0 0 0,-1 1 0 0 0,1-1 0 0 0,0 0 0 0 0,0 0 0 0 0,0 1 0 0 0,0-1-1 0 0,0 0 1 0 0,1 1 0 0 0,-1-1 7 0 0,-1 0 0 0 0,1 1 0 0 0,-1-1 0 0 0,1 0 1 0 0,-1 0-1 0 0,0 0 0 0 0,1 0 0 0 0,-1 0 0 0 0,0 0 0 0 0,0 1 0 0 0,0-1 0 0 0,0 2 0 0 0,-1 0-447 0 0,1-13-1570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58.967"/>
    </inkml:context>
    <inkml:brush xml:id="br0">
      <inkml:brushProperty name="width" value="0.05" units="cm"/>
      <inkml:brushProperty name="height" value="0.05" units="cm"/>
    </inkml:brush>
  </inkml:definitions>
  <inkml:trace contextRef="#ctx0" brushRef="#br0">3 1 9744 0 0,'-1'10'462'0'0,"1"-9"-365"0"0,0 0 0 0 0,0 0-1 0 0,0 0 1 0 0,0-1 0 0 0,0 1 0 0 0,0 0 0 0 0,0 0 0 0 0,0 0 0 0 0,0 0 0 0 0,0 0 0 0 0,0-1-1 0 0,1 1 1 0 0,-1 0 0 0 0,0 0 0 0 0,0 0 0 0 0,1-1 0 0 0,-1 1 0 0 0,1 0 0 0 0,0 0 0 0 0,-2 0 90 0 0,1 0 1 0 0,-1 0-1 0 0,1-1 0 0 0,-1 1 1 0 0,1 0-1 0 0,-1 0 1 0 0,1 0-1 0 0,-1 0 1 0 0,1 0-1 0 0,0 0 1 0 0,0 0-1 0 0,-1 0 0 0 0,1-1 1 0 0,0 1-1 0 0,0 0 1 0 0,0 1-1 0 0,7 37 69 0 0,-1 0 0 0 0,0 52 0 0 0,-7-56-335 0 0,1-5-23 0 0,0-1 0 0 0,7 40 0 0 0,-6-57 76 0 0,0-1 0 0 0,0 1 1 0 0,-2 11-1 0 0,2 25-112 0 0,-1-2 6 0 0,-1-38 118 0 0,1 1 0 0 0,0-1 1 0 0,0 1-1 0 0,1-1 0 0 0,3 18 0 0 0,-3-24 12 0 0,-1 0-1 0 0,1 1 1 0 0,-1-1 0 0 0,0 0 0 0 0,0 1-1 0 0,0-1 1 0 0,0 1 0 0 0,0-1-1 0 0,-2 5 1 0 0,1 15-31 0 0,1-20 45 0 0,0-1 0 0 0,1 0 0 0 0,-1 0 0 0 0,1 1 0 0 0,-1-1 1 0 0,1 0-1 0 0,-1 0 0 0 0,1 0 0 0 0,-1 0 0 0 0,1 0 0 0 0,2 2 0 0 0,1-2-294 0 0,-2-10-1492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59.350"/>
    </inkml:context>
    <inkml:brush xml:id="br0">
      <inkml:brushProperty name="width" value="0.05" units="cm"/>
      <inkml:brushProperty name="height" value="0.05" units="cm"/>
    </inkml:brush>
  </inkml:definitions>
  <inkml:trace contextRef="#ctx0" brushRef="#br0">163 1 8136 0 0,'0'0'73'0'0,"1"0"1"0"0,-1 0 0 0 0,0 0-1 0 0,0 0 1 0 0,1 0-1 0 0,-1 0 1 0 0,0 1-1 0 0,0-1 1 0 0,1 0 0 0 0,-1 0-1 0 0,0 0 1 0 0,0 1-1 0 0,0-1 1 0 0,1 0 0 0 0,-1 0-1 0 0,0 0 1 0 0,0 1-1 0 0,0-1 1 0 0,0 0 0 0 0,0 0-1 0 0,0 1 1 0 0,1-1-1 0 0,-1 0 1 0 0,0 0-1 0 0,0 1 1 0 0,0-1 0 0 0,0 0-1 0 0,0 1 1 0 0,0-1-1 0 0,0 0 1 0 0,0 0 0 0 0,0 1-1 0 0,0-1 1 0 0,0 0-1 0 0,0 0 1 0 0,-1 1 0 0 0,1-1-1 0 0,0 0 1 0 0,0 0-1 0 0,0 1 1 0 0,0-1-1 0 0,0 0 1 0 0,0 0 0 0 0,-1 1-1 0 0,1-1 1 0 0,0 0-1 0 0,0 0 1 0 0,0 0 0 0 0,-1 1-1 0 0,1-1 1 0 0,0 0-1 0 0,0 0 1 0 0,0 0 0 0 0,-1 0-1 0 0,1 1 1 0 0,-1-1-1 0 0,2 0-62 0 0,-1 0 0 0 0,1-1 0 0 0,-1 1 0 0 0,0 0 0 0 0,1 0 0 0 0,-1 0 0 0 0,0 0 0 0 0,1 0 0 0 0,-1 0 0 0 0,1 0 0 0 0,-1 0 0 0 0,0 0 0 0 0,1 1 0 0 0,-1-1 0 0 0,0 0 0 0 0,1 0 0 0 0,-1 0-1 0 0,0 0 1 0 0,1 0 0 0 0,-1 1 0 0 0,0-1 0 0 0,1 0 0 0 0,-1 0 0 0 0,0 1 0 0 0,1-1 0 0 0,-1 1 0 0 0,-4 7-575 0 0,-4 3 427 0 0,5-6 51 0 0,0 0 0 0 0,0-1 0 0 0,-1 0 0 0 0,1 1 0 0 0,-9 6 0 0 0,-6 7-133 0 0,7-8 4 0 0,1 0-1 0 0,-1-1 1 0 0,-1 0-1 0 0,-22 13 1 0 0,33-21 192 0 0,0 0 0 0 0,0 0-1 0 0,1 0 1 0 0,-1 0 0 0 0,0 0 0 0 0,0 0 0 0 0,1 0 0 0 0,-1 0-1 0 0,0 0 1 0 0,1 0 0 0 0,-1 1 0 0 0,1-1 0 0 0,0 0-1 0 0,-1 1 1 0 0,1-1 0 0 0,0 2 0 0 0,0-2-6 0 0,-1 1 0 0 0,1 0 0 0 0,-1-1 0 0 0,1 1 0 0 0,-1 0 1 0 0,1-1-1 0 0,-1 1 0 0 0,0-1 0 0 0,0 1 0 0 0,0-1 0 0 0,0 1 0 0 0,0-1 0 0 0,-1 2 0 0 0,0-1 88 0 0,0 1-1 0 0,1-1 1 0 0,-1 1-1 0 0,1-1 1 0 0,0 1-1 0 0,0 0 1 0 0,-1 0-1 0 0,2-1 0 0 0,-1 1 1 0 0,0 0-1 0 0,1 0 1 0 0,-1 0-1 0 0,1 0 1 0 0,0 0-1 0 0,0 0 1 0 0,0 0-1 0 0,0 0 1 0 0,1 4-1 0 0,0-6-16 0 0,0 0 1 0 0,0 0-1 0 0,0 0 1 0 0,0 1-1 0 0,0-1 1 0 0,0 0-1 0 0,0 0 1 0 0,0 0-1 0 0,0-1 0 0 0,0 1 1 0 0,1 0-1 0 0,-1 0 1 0 0,0-1-1 0 0,0 1 1 0 0,3 0-1 0 0,11 9 391 0 0,-7-4-316 0 0,1 0 0 0 0,-1 0 0 0 0,1-1 1 0 0,0 0-1 0 0,1 0 0 0 0,-1-1 0 0 0,1-1 0 0 0,18 5 0 0 0,10 5 264 0 0,-33-11-349 0 0,1 0 1 0 0,-1 0 0 0 0,1 0-1 0 0,0-1 1 0 0,-1 0 0 0 0,1 0 0 0 0,0 0-1 0 0,0-1 1 0 0,0 0 0 0 0,-1 0-1 0 0,1 0 1 0 0,0-1 0 0 0,0 0 0 0 0,10-3-1 0 0,-15 4-106 0 0,0-1 0 0 0,1 1 0 0 0,-1-1 0 0 0,0 0 0 0 0,1 1 0 0 0,-1-1 0 0 0,0 0 0 0 0,0 0 0 0 0,0 0 0 0 0,0 1 0 0 0,0-1-1 0 0,0-1 1 0 0,0 1 0 0 0,0 0 0 0 0,0 0 0 0 0,0 0 0 0 0,-1 0 0 0 0,1-1 0 0 0,1-1 0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59.880"/>
    </inkml:context>
    <inkml:brush xml:id="br0">
      <inkml:brushProperty name="width" value="0.05" units="cm"/>
      <inkml:brushProperty name="height" value="0.05" units="cm"/>
    </inkml:brush>
  </inkml:definitions>
  <inkml:trace contextRef="#ctx0" brushRef="#br0">34 11 5416 0 0,'-2'0'300'0'0,"0"0"-1"0"0,-1 0 1 0 0,1 0 0 0 0,0-1-1 0 0,0 1 1 0 0,0-1 0 0 0,0 1-1 0 0,0-1 1 0 0,0 0 0 0 0,0 0 0 0 0,-2-1-1 0 0,-2-1 657 0 0,8 24 366 0 0,19 55-1296 0 0,-3-1 0 0 0,15 152 0 0 0,-16-53-23 0 0,5 77 2 0 0,-5-19 37 0 0,-3-53 125 0 0,11 106 44 0 0,-16-192-201 0 0,32 182 48 0 0,-17-192-30 0 0,-15-56-23 0 0,-1 1-1 0 0,7 53 0 0 0,-13-57-1489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4:01.729"/>
    </inkml:context>
    <inkml:brush xml:id="br0">
      <inkml:brushProperty name="width" value="0.05" units="cm"/>
      <inkml:brushProperty name="height" value="0.05" units="cm"/>
    </inkml:brush>
  </inkml:definitions>
  <inkml:trace contextRef="#ctx0" brushRef="#br0">1 1 4120 0 0,'4'0'22'0'0,"-3"0"57"0"0,0 0 1 0 0,0 0 0 0 0,0 0 0 0 0,0 0 0 0 0,0 0 0 0 0,1 0 0 0 0,-1 0 0 0 0,0 0 0 0 0,0 1 0 0 0,0-1 0 0 0,0 0 0 0 0,0 1 0 0 0,0-1 0 0 0,1 1 0 0 0,-1 0-2 0 0,0 1 1 0 0,-1-1-1 0 0,0 0 0 0 0,1 1 1 0 0,-1-1-1 0 0,0 1 1 0 0,0-1-1 0 0,1 0 0 0 0,-1 1 1 0 0,0-1-1 0 0,-1 1 0 0 0,1 1 1 0 0,1-2-82 0 0,0 1 1 0 0,0 0-1 0 0,0 0 1 0 0,0-1-1 0 0,0 1 0 0 0,0-1 1 0 0,0 1-1 0 0,1-1 1 0 0,-1 0-1 0 0,0 1 1 0 0,3 0-1 0 0,6 9-6 0 0,39 54 201 0 0,3-8 553 0 0,-37-40-629 0 0,-10-11 51 0 0,0-1 0 0 0,1 0 0 0 0,-1 1 0 0 0,9 4 0 0 0,4 3 78 0 0,-15-10-221 0 0,0 0 0 0 0,1 0 1 0 0,-1-1-1 0 0,1 1 0 0 0,0-1 0 0 0,0 0 0 0 0,0 0 0 0 0,0-1 1 0 0,0 1-1 0 0,0-1 0 0 0,0 0 0 0 0,1 0 0 0 0,-1 0 1 0 0,6 0-1 0 0,60-6 432 0 0,-69 5-517 0 0,1 0 0 0 0,-1 0 1 0 0,0-1-1 0 0,1 1 0 0 0,-1 0 1 0 0,0-1-1 0 0,0 1 0 0 0,1-1 0 0 0,-1 1 1 0 0,0-1-1 0 0,0 1 0 0 0,0-1 1 0 0,2-1-1 0 0,-3 2-244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4:07.542"/>
    </inkml:context>
    <inkml:brush xml:id="br0">
      <inkml:brushProperty name="width" value="0.05" units="cm"/>
      <inkml:brushProperty name="height" value="0.05" units="cm"/>
    </inkml:brush>
  </inkml:definitions>
  <inkml:trace contextRef="#ctx0" brushRef="#br0">280 31 4120 0 0,'0'0'931'0'0,"-4"-4"-817"0"0,1 2-91 0 0,2 0 2 0 0,-1 0 0 0 0,0 0 1 0 0,-1 0-1 0 0,1 0 0 0 0,0 0 0 0 0,-1 1 0 0 0,1-1 0 0 0,-1 1 0 0 0,1-1 0 0 0,-1 1 0 0 0,-5-2 0 0 0,8 3 22 0 0,0 0-41 0 0,-1 0 1 0 0,1-1-1 0 0,-1 1 1 0 0,1 0-1 0 0,-1 0 1 0 0,1-1-1 0 0,-1 1 1 0 0,1 0-1 0 0,-1 0 1 0 0,1 0-1 0 0,-1 0 1 0 0,0-1-1 0 0,1 1 1 0 0,-1 0-1 0 0,1 0 1 0 0,-1 0-1 0 0,1 0 1 0 0,-1 0-1 0 0,1 1 1 0 0,-1-1-1 0 0,0 0 1 0 0,1 0-1 0 0,-1 0 1 0 0,1 0-1 0 0,-1 1 1 0 0,1-1-1 0 0,-1 0 1 0 0,1 0-1 0 0,-1 1 1 0 0,1-1-1 0 0,-1 0 1 0 0,1 1-1 0 0,0-1 1 0 0,-1 1-1 0 0,0 0 1 0 0,-13 17 73 0 0,-36 72 80 0 0,44-77-124 0 0,1 1 0 0 0,-7 27 0 0 0,-3 9 59 0 0,-28 73 60 0 0,11 2-3 0 0,27-97-112 0 0,4-22-28 0 0,0 0 0 0 0,0 0-1 0 0,0 0 1 0 0,-1 0 0 0 0,-3 9-1 0 0,3-11 14 0 0,0 0-1 0 0,0 0 0 0 0,1 0 1 0 0,-1 0-1 0 0,1 0 0 0 0,0 1 0 0 0,0-1 1 0 0,1 0-1 0 0,-1 9 0 0 0,-6 4 134 0 0,6-16-146 0 0,1-1 0 0 0,-1 1 0 0 0,1 0 1 0 0,-1-1-1 0 0,1 1 0 0 0,-1 0 0 0 0,1 0 0 0 0,0-1 0 0 0,-1 1 0 0 0,1 0 0 0 0,0 0 0 0 0,0 0 1 0 0,0-1-1 0 0,-1 1 0 0 0,1 0 0 0 0,0 0 0 0 0,0 1 0 0 0,-1 2 665 0 0,2-15-370 0 0,23-36-40 0 0,-13 27-162 0 0,11-27 0 0 0,-3 0-26 0 0,-11 28-9 0 0,0 0-1 0 0,8-36 0 0 0,-9 26 53 0 0,14-42 0 0 0,-2 32-58 0 0,-18 38-62 0 0,-1 1 1 0 0,0-1-1 0 0,1 0 1 0 0,-1 0-1 0 0,1 0 1 0 0,-1 0-1 0 0,1 0 1 0 0,-1 0-1 0 0,1 1 1 0 0,0-1-1 0 0,-1 0 0 0 0,1 1 1 0 0,0-1-1 0 0,0 0 1 0 0,-1 1-1 0 0,1-1 1 0 0,0 1-1 0 0,1-1 1 0 0,9-8 19 0 0,-8 3-93 0 0,-3 6 69 0 0,0-1-1 0 0,0 1 1 0 0,0 0 0 0 0,0 0-1 0 0,0-1 1 0 0,0 1-1 0 0,1 0 1 0 0,-1 0-1 0 0,0 0 1 0 0,0-1 0 0 0,0 1-1 0 0,0 0 1 0 0,0 0-1 0 0,1 0 1 0 0,-1-1-1 0 0,0 1 1 0 0,0 0 0 0 0,0 0-1 0 0,1 0 1 0 0,-1 0-1 0 0,0 0 1 0 0,0 0 0 0 0,1-1-1 0 0,-1 1 1 0 0,0 0-1 0 0,0 0 1 0 0,0 0-1 0 0,1 0 1 0 0,-1 0 0 0 0,0 0-1 0 0,0 0 1 0 0,1 0-1 0 0,-1 0 1 0 0,0 0-1 0 0,0 0 1 0 0,1 0 0 0 0,-1 0-1 0 0,0 0 1 0 0,0 0-1 0 0,1 1 1 0 0,-1-1-1 0 0,0 0 1 0 0,0 0 0 0 0,1 0-1 0 0,-1 0 1 0 0,79-10-350 0 0,-76 10 378 0 0,0 0 0 0 0,0-1 0 0 0,0 1-1 0 0,0-1 1 0 0,0 0 0 0 0,0 0 0 0 0,0 0 0 0 0,0 0 0 0 0,0 0 0 0 0,2-2 0 0 0,-4 3 207 0 0,4 0 666 0 0,-7 2-824 0 0,-1 0-1 0 0,1 0 1 0 0,-1 0 0 0 0,1 1 0 0 0,0-1-1 0 0,0 1 1 0 0,0 0 0 0 0,0-1 0 0 0,-3 7-1 0 0,1-2 35 0 0,1-2-63 0 0,1 1 1 0 0,0-1-1 0 0,0 1 1 0 0,0-1-1 0 0,0 6 1 0 0,-1 0 2 0 0,-1 8 34 0 0,1 0 0 0 0,0 0-1 0 0,1 30 1 0 0,2-27-27 0 0,-2-1-1 0 0,-5 31 0 0 0,5-42-15 0 0,1 0-1 0 0,0 0 0 0 0,1 13 1 0 0,-2 18 101 0 0,1-24-69 0 0,0 0 0 0 0,2 20 0 0 0,-1 15 507 0 0,2-56-2183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4:08.257"/>
    </inkml:context>
    <inkml:brush xml:id="br0">
      <inkml:brushProperty name="width" value="0.05" units="cm"/>
      <inkml:brushProperty name="height" value="0.05" units="cm"/>
    </inkml:brush>
  </inkml:definitions>
  <inkml:trace contextRef="#ctx0" brushRef="#br0">0 1 7936 0 0,'0'0'0'0'0,"4"0"520"0"0,1 0 8 0 0,0 2 0 0 0,0 4 0 0 0,-1-4-224 0 0,-2 2 8 0 0,3-3-8 0 0,9 8 0 0 0,5 1-312 0 0,-5-1 8 0 0,-2-4 0 0 0,-2 0 0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4:09.216"/>
    </inkml:context>
    <inkml:brush xml:id="br0">
      <inkml:brushProperty name="width" value="0.05" units="cm"/>
      <inkml:brushProperty name="height" value="0.05" units="cm"/>
    </inkml:brush>
  </inkml:definitions>
  <inkml:trace contextRef="#ctx0" brushRef="#br0">333 0 5520 0 0,'0'5'53'0'0,"-1"0"0"0"0,1 0 0 0 0,-1-1-1 0 0,0 1 1 0 0,-1 0 0 0 0,1-1 0 0 0,-1 1 0 0 0,0-1 0 0 0,0 1 0 0 0,0-1 0 0 0,-1 0 0 0 0,0 0 0 0 0,-6 8-1 0 0,-4 2 369 0 0,-1 1-1 0 0,-19 13 1 0 0,-9 10 1 0 0,34-29-430 0 0,0-1 0 0 0,-1 1 0 0 0,0-2 0 0 0,0 1 0 0 0,-1-1 0 0 0,-15 8 0 0 0,-14 12-34 0 0,30-18 36 0 0,4-3-2 0 0,4-5 456 0 0,17-2-296 0 0,24-3 89 0 0,24-2 40 0 0,-52 6-251 0 0,-1-2-1 0 0,18-3 0 0 0,12-2-7 0 0,-36 7 6 0 0,1-1 0 0 0,0 0 0 0 0,0-1 0 0 0,-1 1 0 0 0,1-1 0 0 0,-1 0 0 0 0,0 0 0 0 0,1-1 0 0 0,-1 1 0 0 0,0-1 0 0 0,-1 0 0 0 0,1-1 0 0 0,0 1 0 0 0,4-5 0 0 0,-9 7-25 0 0,-1 0 0 0 0,1 0 0 0 0,0 0-1 0 0,0 1 1 0 0,-1-1 0 0 0,1 0 0 0 0,0 0 0 0 0,-1 0 0 0 0,1 1 0 0 0,-1-1 0 0 0,1 0 0 0 0,-1 1 0 0 0,1-1 0 0 0,-1 0 0 0 0,1 1 0 0 0,-1-1 0 0 0,0 1 0 0 0,1-1-1 0 0,-1 1 1 0 0,0-1 0 0 0,-7-7 12 0 0,1-1-19 0 0,-1-1 1 0 0,0 2 0 0 0,-1-1 0 0 0,1 1-1 0 0,-11-7 1 0 0,7 6-11 0 0,0-1-1 0 0,-16-19 1 0 0,22 23-20 0 0,1-1 0 0 0,-1 1 0 0 0,-1 0 0 0 0,1 0 0 0 0,-1 1 0 0 0,0 0 1 0 0,0 0-1 0 0,-10-4 0 0 0,17 8 31 0 0,-1 1 1 0 0,1 0 0 0 0,-1 0-1 0 0,1-1 1 0 0,-1 1-1 0 0,1 0 1 0 0,0 0 0 0 0,-1 0-1 0 0,1 0 1 0 0,-1 0 0 0 0,1 0-1 0 0,-1 0 1 0 0,1 0-1 0 0,-1 0 1 0 0,1 0 0 0 0,-1 0-1 0 0,1 0 1 0 0,-1 0 0 0 0,1 0-1 0 0,0 0 1 0 0,-1 0-1 0 0,1 0 1 0 0,-1 0 0 0 0,1 1-1 0 0,-1-1 1 0 0,1 0-1 0 0,0 0 1 0 0,-1 1 0 0 0,1-1-1 0 0,-1 0 1 0 0,1 1 0 0 0,0-1-1 0 0,-1 0 1 0 0,1 1-1 0 0,-1 1 2 0 0,1-1-1 0 0,-1 0 0 0 0,1 1 1 0 0,-1 0-1 0 0,1-1 0 0 0,0 1 1 0 0,0-1-1 0 0,0 1 0 0 0,0-1 1 0 0,0 1-1 0 0,0 1 0 0 0,10 47 26 0 0,-8-44-26 0 0,10 48 16 0 0,11 34 166 0 0,-21-79-146 0 0,0-1 1 0 0,0 1 0 0 0,-1 0-1 0 0,0 0 1 0 0,-1-1 0 0 0,1 1-1 0 0,-2 0 1 0 0,-1 15 0 0 0,1-15-7 0 0,1 0 1 0 0,0 0-1 0 0,0 0 1 0 0,4 17 0 0 0,1 20 85 0 0,-10-163 1259 0 0,5 117-1369 0 0,0-1-1 0 0,0 1 0 0 0,0-1 1 0 0,0 0-1 0 0,0 1 0 0 0,0-1 0 0 0,0 1 1 0 0,-1-1-1 0 0,1 1 0 0 0,0-1 1 0 0,0 0-1 0 0,0 1 0 0 0,-1-1 1 0 0,1 1-1 0 0,0-1 0 0 0,0 1 0 0 0,-1-1 1 0 0,1 1-1 0 0,-1-1 0 0 0,-3-5 94 0 0,1 1 76 0 0,3 4-168 0 0,-1 1 0 0 0,1-1-1 0 0,0 1 1 0 0,0-1 0 0 0,0 1 0 0 0,0 0-1 0 0,-1-1 1 0 0,1 1 0 0 0,0-1 0 0 0,0 1-1 0 0,-1 0 1 0 0,1-1 0 0 0,0 1 0 0 0,-1 0-1 0 0,1 0 1 0 0,0-1 0 0 0,-1 1 0 0 0,1 0-1 0 0,0 0 1 0 0,-1-1 0 0 0,1 1 0 0 0,-1 0-1 0 0,1 0 1 0 0,0 0 0 0 0,-1 0 0 0 0,1 0 0 0 0,-1-1-1 0 0,1 1 1 0 0,-1 0 0 0 0,1 0 0 0 0,-1 0-1 0 0,0-2 25 0 0,1 2-28 0 0,0 0 0 0 0,0-1 1 0 0,0 1-1 0 0,0 0 0 0 0,0 0 1 0 0,0-1-1 0 0,0 1 0 0 0,0 0 1 0 0,0 0-1 0 0,0-1 0 0 0,0 1 1 0 0,0 0-1 0 0,0 0 1 0 0,0-1-1 0 0,0 1 0 0 0,0 0 1 0 0,0 0-1 0 0,0-1 0 0 0,-1 1 1 0 0,1 0-1 0 0,0 0 0 0 0,0-1 1 0 0,0 1-1 0 0,0 0 0 0 0,0 0 1 0 0,-1 0-1 0 0,1-1 0 0 0,0 1 1 0 0,0 0-1 0 0,-1 0 0 0 0,1 0 1 0 0,0 0-1 0 0,0 0 0 0 0,-1 0 1 0 0,1-1-1 0 0,0 1 1 0 0,0 0-1 0 0,-1 0 0 0 0,1 0 1 0 0,0 0-1 0 0,0 0 0 0 0,-1 0 1 0 0,1 0-1 0 0,0 0 0 0 0,0 0 1 0 0,-1 0-1 0 0,1 0 0 0 0,0 0 1 0 0,0 0-1 0 0,-1 0 0 0 0,1 0 1 0 0,0 1-1 0 0,0-1 0 0 0,-1 0 1 0 0,1 0-1 0 0,0 0 1 0 0,0 0-1 0 0,-1 0 0 0 0,1 1 1 0 0,0-1-1 0 0,0 0 0 0 0,0 0 1 0 0,-1 1-1 0 0,-7 4 47 0 0,8-5-47 0 0,0 0 1 0 0,-1 0 0 0 0,1 0-1 0 0,0 0 1 0 0,0 0 0 0 0,0 0 0 0 0,-1 1-1 0 0,1-1 1 0 0,0 0 0 0 0,0 0 0 0 0,0 0-1 0 0,-1 0 1 0 0,1 0 0 0 0,0 0-1 0 0,0 0 1 0 0,0 1 0 0 0,-1-1 0 0 0,1 0-1 0 0,0 0 1 0 0,0 0 0 0 0,0 0 0 0 0,0 1-1 0 0,0-1 1 0 0,0 0 0 0 0,-1 0 0 0 0,1 0-1 0 0,0 1 1 0 0,0-1 0 0 0,0 0-1 0 0,0 0 1 0 0,0 0 0 0 0,0 1 0 0 0,0-1-1 0 0,0 0 1 0 0,0 0 0 0 0,0 1 0 0 0,0-1-1 0 0,0 2-8 0 0,0-1-1 0 0,0 1 1 0 0,0-1-1 0 0,-1 1 0 0 0,1-1 1 0 0,0 0-1 0 0,-1 1 1 0 0,1-1-1 0 0,-1 1 0 0 0,0-1 1 0 0,1 0-1 0 0,-1 1 1 0 0,0-1-1 0 0,-1 2 0 0 0,-16 25-182 0 0,16-25 154 0 0,-6 8-134 0 0,7-10 131 0 0,-1 1 0 0 0,1 0-1 0 0,0 0 1 0 0,-1 0-1 0 0,1 0 1 0 0,0 0 0 0 0,0 0-1 0 0,0 0 1 0 0,0 0 0 0 0,1 0-1 0 0,-1 0 1 0 0,1 0-1 0 0,-1 0 1 0 0,1 1 0 0 0,0 2-1 0 0,0-5-5 0 0,23-6-68 0 0,-13 1 151 0 0,0-1 0 0 0,0 1 1 0 0,0-2-1 0 0,-1 0 1 0 0,0 0-1 0 0,0 0 0 0 0,-1-1 1 0 0,12-15-1 0 0,-14 15 20 0 0,-8 9-68 0 0,-9 14 17 0 0,3 0 21 0 0,-1 0-1 0 0,-12 15 1 0 0,15-21-13 0 0,0-1 0 0 0,0 1-1 0 0,1 0 1 0 0,0 0 0 0 0,1 0 0 0 0,-1 1-1 0 0,2-1 1 0 0,-5 16 0 0 0,6-15 62 0 0,1 0 0 0 0,-1 0 0 0 0,2 0 1 0 0,-1 1-1 0 0,1-1 0 0 0,1 0 0 0 0,0 0 0 0 0,0 0 1 0 0,1 0-1 0 0,0 0 0 0 0,5 13 0 0 0,-5-20-51 0 0,0-1 0 0 0,1 1 1 0 0,-1-1-1 0 0,0 1 0 0 0,1-1 0 0 0,-1 0 0 0 0,1 1 0 0 0,-1-1 0 0 0,1 0 0 0 0,5 2 0 0 0,32 15 105 0 0,-31-16-96 0 0,0-1 1 0 0,0 0 0 0 0,0 0-1 0 0,0 0 1 0 0,0-1 0 0 0,1-1-1 0 0,-1 1 1 0 0,0-2 0 0 0,0 1 0 0 0,1-1-1 0 0,-1-1 1 0 0,9-2 0 0 0,-11 3-42 0 0,0-1 1 0 0,-1 0 0 0 0,0 0-1 0 0,1-1 1 0 0,11-6 0 0 0,-12 6 1 0 0,-3 1 1 0 0,0 1 1 0 0,0-1 0 0 0,0 0 0 0 0,0 0 0 0 0,-1 0 0 0 0,1 0 0 0 0,-1 0 0 0 0,1 0 0 0 0,-1-1 0 0 0,0 1 0 0 0,0-1 0 0 0,0 0 0 0 0,0 0 0 0 0,0 1-1 0 0,0-1 1 0 0,-1-1 0 0 0,2-3 0 0 0,19-44-35 0 0,-20 44 2 0 0,-1 0 0 0 0,1 0 0 0 0,-1 0 0 0 0,0 0 0 0 0,-1-1 0 0 0,0 1 0 0 0,0 0 0 0 0,0-1 0 0 0,-1 1 0 0 0,-3-10 0 0 0,3 9-276 0 0,-4-9 163 0 0,4 17 141 0 0,1-1-1 0 0,0 1 1 0 0,-1-1-1 0 0,1 1 1 0 0,-1 0-1 0 0,0-1 1 0 0,1 1-1 0 0,-1 0 1 0 0,1-1-1 0 0,-1 1 1 0 0,1 0-1 0 0,-1 0 1 0 0,0 0-1 0 0,1 0 0 0 0,-1-1 1 0 0,1 1-1 0 0,-1 0 1 0 0,0 0-1 0 0,1 0 1 0 0,-1 0-1 0 0,0 0 1 0 0,1 0-1 0 0,-1 1 1 0 0,0-1-1 0 0,1 0 1 0 0,-1 0-1 0 0,1 0 1 0 0,-1 1-1 0 0,0-1 1 0 0,-1 3-27 0 0,0 0 1 0 0,0-1-1 0 0,0 1 1 0 0,0 0-1 0 0,1 0 1 0 0,-3 6-1 0 0,-1 1 5 0 0,-16 27 75 0 0,-19 47 1 0 0,29-59 100 0 0,-26 40 1 0 0,15-28 25 0 0,16-28-164 0 0,0-1 0 0 0,0 0-1 0 0,0 0 1 0 0,-1 0 0 0 0,-1-1 0 0 0,1 0 0 0 0,-1 0-1 0 0,-16 10 1 0 0,3-5-21 0 0,-1 0 0 0 0,-35 14 0 0 0,48-24 16 0 0,1 0 1 0 0,-1-1-1 0 0,1 0 1 0 0,-1 0-1 0 0,1-1 1 0 0,-1 0-1 0 0,-14-2 1 0 0,22 2 12 0 0,-1 0 1 0 0,1 0-1 0 0,0 0 1 0 0,-1 0-1 0 0,1-1 1 0 0,0 1 0 0 0,0 0-1 0 0,0-1 1 0 0,-1 1-1 0 0,1-1 1 0 0,0 1-1 0 0,0-1 1 0 0,0 0 0 0 0,0 1-1 0 0,0-1 1 0 0,0 0-1 0 0,0 0 1 0 0,0 0-1 0 0,0 1 1 0 0,0-1 0 0 0,1 0-1 0 0,-1 0 1 0 0,0-1-1 0 0,0 1 1 0 0,1 0-1 0 0,-1 0 1 0 0,1 0-1 0 0,-1 0 1 0 0,1 0 0 0 0,0-1-1 0 0,-1 1 1 0 0,1 0-1 0 0,0 0 1 0 0,0-1-1 0 0,0 1 1 0 0,0 0 0 0 0,0-1-1 0 0,0 1 1 0 0,0 0-1 0 0,0 0 1 0 0,0-1-1 0 0,1-1 1 0 0,1-5 31 0 0,1 0 0 0 0,0 0-1 0 0,0 1 1 0 0,0-1 0 0 0,5-7 0 0 0,43-71 93 0 0,63-82 1 0 0,-96 144-130 0 0,58-72 27 0 0,-61 78-182 0 0,-8 10-24 0 0,-1-1-1 0 0,1 2 0 0 0,1-1 0 0 0,-1 1 1 0 0,1 0-1 0 0,1 1 0 0 0,-1-1 0 0 0,10-4 1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4:09.962"/>
    </inkml:context>
    <inkml:brush xml:id="br0">
      <inkml:brushProperty name="width" value="0.05" units="cm"/>
      <inkml:brushProperty name="height" value="0.05" units="cm"/>
    </inkml:brush>
  </inkml:definitions>
  <inkml:trace contextRef="#ctx0" brushRef="#br0">149 0 5416 0 0,'-1'6'222'0'0,"0"-1"0"0"0,0 1-1 0 0,-1-1 1 0 0,0 1 0 0 0,-1-1 0 0 0,1 0 0 0 0,-1 0 0 0 0,0 0 0 0 0,-4 5 0 0 0,-4 8 209 0 0,-19 46-1472 0 0,24-55 830 0 0,5-8 178 0 0,0 1 1 0 0,0-1-1 0 0,0 1 1 0 0,0 0 0 0 0,0-1-1 0 0,0 1 1 0 0,0 0 0 0 0,0-1-1 0 0,1 1 1 0 0,-1 0 0 0 0,0 2-1 0 0,0-1-52 0 0,1-3 47 0 0,6-1 40 0 0,2 1 4 0 0,-2 1 8 0 0,-1-1 0 0 0,1 0 0 0 0,-1-1 0 0 0,0 1 0 0 0,1-1 0 0 0,-1 0 0 0 0,0 0-1 0 0,0-1 1 0 0,9-3 0 0 0,6 1 71 0 0,-18 4-72 0 0,-1 0 1 0 0,1 0-1 0 0,-1 0 0 0 0,1 0 1 0 0,-1 0-1 0 0,1 0 0 0 0,-1-1 1 0 0,1 1-1 0 0,-1-1 1 0 0,1 1-1 0 0,-1-1 0 0 0,0 0 1 0 0,3-1-1 0 0,-1 1 19 0 0,1 1-1 0 0,-1-1 1 0 0,0 1-1 0 0,0 0 1 0 0,1 0-1 0 0,-1 0 0 0 0,0 0 1 0 0,6 2-1 0 0,6-1 243 0 0,-13 0-263 0 0,-1-1 0 0 0,0 0 0 0 0,0 1 1 0 0,0-1-1 0 0,0 1 0 0 0,0 0 0 0 0,0-1 0 0 0,0 1 0 0 0,0 0 0 0 0,0-1 0 0 0,0 1 0 0 0,0 0 0 0 0,0 0 0 0 0,-1 0 0 0 0,1 0 0 0 0,0 0 0 0 0,-1 0 0 0 0,1 0 0 0 0,0 0 0 0 0,-1 0 0 0 0,0 0 0 0 0,1 0 0 0 0,-1 1 0 0 0,1-1 0 0 0,-1 0 0 0 0,0 0 0 0 0,0 0 0 0 0,0 2 0 0 0,4 36 88 0 0,-5-31-55 0 0,0 0 0 0 0,0-1-1 0 0,0 1 1 0 0,-1-1 0 0 0,-4 12-1 0 0,-4 19 135 0 0,7-26-113 0 0,-1 0 0 0 0,0 1-1 0 0,-1-1 1 0 0,0-1 0 0 0,-1 1 0 0 0,-10 15-1 0 0,-14 31 203 0 0,25-48-198 0 0,-1 0 0 0 0,1-1 0 0 0,-1 0 0 0 0,-8 9-1 0 0,-6 9 124 0 0,19-25-161 0 0,-1 1-1 0 0,1-1 1 0 0,-1 0-1 0 0,1 0 1 0 0,-1 0-1 0 0,0-1 1 0 0,0 1 0 0 0,1 0-1 0 0,-1-1 1 0 0,-1 1-1 0 0,1-1 1 0 0,0 0-1 0 0,0 1 1 0 0,0-1 0 0 0,-1 0-1 0 0,1 0 1 0 0,0-1-1 0 0,-1 1 1 0 0,1 0-1 0 0,-1-1 1 0 0,1 0 0 0 0,-1 1-1 0 0,1-1 1 0 0,-1 0-1 0 0,1 0 1 0 0,-1 0-1 0 0,-4-2 1 0 0,5 2 4 0 0,1-1 1 0 0,-1 0-1 0 0,1 0 0 0 0,0 0 1 0 0,-1-1-1 0 0,1 1 0 0 0,0 0 1 0 0,0 0-1 0 0,0-1 0 0 0,-1 1 0 0 0,1-1 1 0 0,1 1-1 0 0,-1-1 0 0 0,0 1 1 0 0,0-1-1 0 0,0-1 0 0 0,-12-34 112 0 0,8 23-143 0 0,4 9 6 0 0,-1 0 0 0 0,1 0 0 0 0,1-1 0 0 0,-1 1 0 0 0,1 0 0 0 0,0 0 0 0 0,0-1 0 0 0,0 1 0 0 0,2-9 1 0 0,1-16 96 0 0,-3 21-65 0 0,2-24 95 0 0,-2 31-125 0 0,1 0 0 0 0,0 1 0 0 0,-1-1 0 0 0,1 0 0 0 0,0 1-1 0 0,0-1 1 0 0,0 1 0 0 0,0-1 0 0 0,0 1 0 0 0,1 0 0 0 0,-1-1 0 0 0,0 1-1 0 0,1 0 1 0 0,-1 0 0 0 0,4-2 0 0 0,3-3 152 0 0,-7 5-145 0 0,0 0-1 0 0,0 1 1 0 0,0-1 0 0 0,0 0-1 0 0,0 1 1 0 0,0-1 0 0 0,0 1-1 0 0,0 0 1 0 0,0-1 0 0 0,0 1-1 0 0,0 0 1 0 0,0-1 0 0 0,0 1-1 0 0,0 0 1 0 0,1 0 0 0 0,-1 0-1 0 0,0 0 1 0 0,2 0 0 0 0,3 1-2 0 0,0 0 1 0 0,0 0 0 0 0,0 0 0 0 0,-1 0 0 0 0,1 1-1 0 0,0 0 1 0 0,0 1 0 0 0,-1-1 0 0 0,0 1 0 0 0,1 0-1 0 0,-1 0 1 0 0,0 0 0 0 0,0 1 0 0 0,4 4 0 0 0,0 1 32 0 0,0 0 0 0 0,0 0 0 0 0,-1 1 0 0 0,0 0 0 0 0,11 20 1 0 0,28 43-18 0 0,-36-54 30 0 0,6 9 58 0 0,-14-21-80 0 0,1 0 0 0 0,0 0 0 0 0,1-1 1 0 0,-1 1-1 0 0,1-1 0 0 0,9 8 0 0 0,-2-7 126 0 0,-11-7-159 0 0,0 1-1 0 0,0-1 0 0 0,-1 0 0 0 0,1 1 0 0 0,0-1 1 0 0,0 0-1 0 0,0 1 0 0 0,-1-1 0 0 0,1 1 1 0 0,0-1-1 0 0,-1 1 0 0 0,1-1 0 0 0,0 1 0 0 0,-1 0 1 0 0,1-1-1 0 0,-1 1 0 0 0,1 0 0 0 0,-1 0 1 0 0,1-1-1 0 0,-1 1 0 0 0,1 0 0 0 0,-1 0 0 0 0,0 0 1 0 0,1 1-1 0 0,3-2 71 0 0,-4 0-74 0 0,1 0 0 0 0,-1 0-1 0 0,1 0 1 0 0,-1 0 0 0 0,1 0 0 0 0,-1 0-1 0 0,1 1 1 0 0,-1-1 0 0 0,0 0 0 0 0,1 0-1 0 0,-1 0 1 0 0,1-1 0 0 0,-1 1 0 0 0,1 0-1 0 0,-1 0 1 0 0,1 0 0 0 0,-1 0 0 0 0,1 0-1 0 0,-1 0 1 0 0,1-1 0 0 0,-1 1 0 0 0,0 0-1 0 0,1 0 1 0 0,-1-1 0 0 0,0 1 0 0 0,1 0-1 0 0,-1-1 1 0 0,1 1 0 0 0,-1-1 0 0 0,0-7-1670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21:58.067"/>
    </inkml:context>
    <inkml:brush xml:id="br0">
      <inkml:brushProperty name="width" value="0.05" units="cm"/>
      <inkml:brushProperty name="height" value="0.05" units="cm"/>
    </inkml:brush>
  </inkml:definitions>
  <inkml:trace contextRef="#ctx0" brushRef="#br0">848 1 5624 0 0,'9'4'1201'0'0,"-3"2"-1112"0"0,0 0-1 0 0,-1 0 1 0 0,0 1 0 0 0,0 0-1 0 0,0 0 1 0 0,-1 1 0 0 0,0-1-1 0 0,0 1 1 0 0,-1 0 0 0 0,3 8-1 0 0,2 14-29 0 0,7 46-1 0 0,-2-8-97 0 0,-1-6-213 0 0,-8-35 68 0 0,13 39 0 0 0,-13-51 136 0 0,-1 0 0 0 0,0 0 0 0 0,-1 0 0 0 0,0 22-1 0 0,-1-15-79 0 0,4 2-19 0 0,-4-22 142 0 0,0 0 0 0 0,0 0 0 0 0,-1 0 0 0 0,1 0 0 0 0,-1-1 0 0 0,1 1 1 0 0,-1 0-1 0 0,0 0 0 0 0,0 0 0 0 0,0 0 0 0 0,0 1 0 0 0,0-1 0 0 0,0 0 0 0 0,-1 0 1 0 0,1-1-1 0 0,0 1 0 0 0,-1 0 0 0 0,-1 4 0 0 0,1 4-22 0 0,1-10 25 0 0,0 1 0 0 0,0-1 0 0 0,0 1 0 0 0,0-1 0 0 0,0 1-1 0 0,1-1 1 0 0,-1 1 0 0 0,0 0 0 0 0,0-1 0 0 0,-1 1 0 0 0,1-1 0 0 0,0 1-1 0 0,0-1 1 0 0,0 1 0 0 0,0-1 0 0 0,0 1 0 0 0,0-1 0 0 0,-1 1 0 0 0,1-1 0 0 0,0 1-1 0 0,-1-1 1 0 0,1 1 0 0 0,0-1 0 0 0,-1 1 0 0 0,1-1 0 0 0,0 0 0 0 0,-1 1-1 0 0,1-1 1 0 0,-1 1 0 0 0,1-1 0 0 0,0 0 0 0 0,-1 0 0 0 0,1 1 0 0 0,-1-1 0 0 0,1 0-1 0 0,-1 0 1 0 0,0 1 0 0 0,-4 3-74 0 0,5-3 70 0 0,-1-1 1 0 0,1 1 0 0 0,-1 0 0 0 0,1-1-1 0 0,-1 1 1 0 0,1-1 0 0 0,-1 1 0 0 0,0-1 0 0 0,1 1-1 0 0,-1-1 1 0 0,1 1 0 0 0,-1-1 0 0 0,0 0-1 0 0,0 1 1 0 0,1-1 0 0 0,-2 1 0 0 0,-44-6-181 0 0,39 4 179 0 0,0-1-1 0 0,0 2 0 0 0,0-1 1 0 0,-1 1-1 0 0,1 0 0 0 0,0 0 1 0 0,0 1-1 0 0,-13 3 0 0 0,-7 5-19 0 0,0 2 1 0 0,1 0-1 0 0,-39 24 0 0 0,53-26 14 0 0,0 0 0 0 0,1 1-1 0 0,0 0 1 0 0,1 1 0 0 0,0 0-1 0 0,-12 19 1 0 0,-11 21 11 0 0,3 2-1 0 0,3 1 1 0 0,-40 110 0 0 0,-16 56 2 0 0,70-188 0 0 0,-1-2 0 0 0,-28 44 0 0 0,-1 2 0 0 0,35-60 0 0 0,-7 11 2 0 0,2 1-1 0 0,1 1 1 0 0,-13 43-1 0 0,18-43 1 0 0,1-3-2 0 0,-14 42 0 0 0,7-38 1 0 0,3-8 2 0 0,-9 32 1 0 0,10-24 12 0 0,0-1 0 0 0,-21 41 0 0 0,24-57 8 0 0,1 1 0 0 0,-7 26 0 0 0,9-26 11 0 0,-1-1 0 0 0,-9 19 0 0 0,-7 24 93 0 0,17-49-104 0 0,0 1 86 0 0,6-12 4 0 0,6-6-85 0 0,-6 4-53 0 0,1 0-1 0 0,-1 0 0 0 0,0-1 0 0 0,0 1 0 0 0,-1 0 1 0 0,4-14-1 0 0,-4 10-536 0 0,1 2-3607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4:10.661"/>
    </inkml:context>
    <inkml:brush xml:id="br0">
      <inkml:brushProperty name="width" value="0.05" units="cm"/>
      <inkml:brushProperty name="height" value="0.05" units="cm"/>
    </inkml:brush>
  </inkml:definitions>
  <inkml:trace contextRef="#ctx0" brushRef="#br0">1 1 8136 0 0,'0'0'0'0'0,"0"3"656"0"0,0 1 8 0 0,2-4 0 0 0,1 0 0 0 0,2 0 576 0 0,1 0-816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05.918"/>
    </inkml:context>
    <inkml:brush xml:id="br0">
      <inkml:brushProperty name="width" value="0.05" units="cm"/>
      <inkml:brushProperty name="height" value="0.05" units="cm"/>
    </inkml:brush>
  </inkml:definitions>
  <inkml:trace contextRef="#ctx0" brushRef="#br0">149 1 4912 0 0,'-4'4'240'0'0,"3"-2"-200"0"0,0 0-1 0 0,0 0 1 0 0,-1 0 0 0 0,1 0 0 0 0,-1 0-1 0 0,0-1 1 0 0,1 1 0 0 0,-1-1 0 0 0,0 1 0 0 0,0-1-1 0 0,0 0 1 0 0,0 1 0 0 0,0-1 0 0 0,0 0-1 0 0,0 0 1 0 0,0-1 0 0 0,0 1 0 0 0,-1 0-1 0 0,1-1 1 0 0,0 1 0 0 0,0-1 0 0 0,-5 0-1 0 0,-10 2 559 0 0,16-1-591 0 0,1-1 0 0 0,0 0 0 0 0,0 0 0 0 0,0 0 0 0 0,-1 0 0 0 0,1 0 0 0 0,0 0 0 0 0,0 0 0 0 0,0 1 0 0 0,-1-1 0 0 0,1 0 0 0 0,0 0 0 0 0,0 0 0 0 0,0 1 0 0 0,0-1 0 0 0,-1 0 0 0 0,1 0 0 0 0,0 0 0 0 0,0 1 0 0 0,0-1 0 0 0,0 0 0 0 0,0 0 0 0 0,0 1 0 0 0,0-1 0 0 0,0 0 0 0 0,0 0 0 0 0,0 1 0 0 0,0-1 0 0 0,0 0 0 0 0,0 0 0 0 0,0 1 0 0 0,0-1 0 0 0,0 0 0 0 0,0 0 0 0 0,0 1 0 0 0,0-1 0 0 0,0 0 0 0 0,0 0 0 0 0,0 0 0 0 0,0 1 0 0 0,1-1 0 0 0,-1 0 0 0 0,0 0 0 0 0,0 1 0 0 0,0-1 0 0 0,0 0 0 0 0,1 0 0 0 0,-1 0 0 0 0,0 0 0 0 0,0 1 0 0 0,0-1-1 0 0,1 0 1 0 0,-1 0 0 0 0,0 0 0 0 0,0 0 0 0 0,1 0 0 0 0,33-3 371 0 0,73-5-346 0 0,-94 8-29 0 0,-1 0 7 0 0,0 0 0 0 0,17 3 0 0 0,-24-2-6 0 0,-1 0 1 0 0,0 0-1 0 0,0 0 1 0 0,0 1-1 0 0,-1 0 1 0 0,1-1-1 0 0,0 1 1 0 0,0 1-1 0 0,-1-1 1 0 0,6 5-1 0 0,12 10 33 0 0,-15-13-20 0 0,0 1 0 0 0,-1-1 0 0 0,1 1 0 0 0,-1 0 1 0 0,0 0-1 0 0,-1 1 0 0 0,7 9 0 0 0,2 7 59 0 0,-1 1 0 0 0,-2 1 0 0 0,0 0 0 0 0,11 45 0 0 0,-18-57-27 0 0,-1-1-1 0 0,-1 1 0 0 0,0 0 0 0 0,-1-1 0 0 0,0 1 0 0 0,-1 0 0 0 0,0-1 1 0 0,-1 1-1 0 0,0-1 0 0 0,-1 1 0 0 0,0-1 0 0 0,-1 0 0 0 0,-6 13 0 0 0,2-7-30 0 0,-5 13 9 0 0,-21 30 0 0 0,22-40 7 0 0,6-10-1 0 0,-1 1-1 0 0,0-1 1 0 0,-14 15-1 0 0,-1-2 34 0 0,11-11 21 0 0,-1 0-1 0 0,-1 0 0 0 0,1-2 0 0 0,-24 16 1 0 0,10-9 34 0 0,22-14-93 0 0,0 1 1 0 0,-1-1 0 0 0,0 0 0 0 0,0-1-1 0 0,0 1 1 0 0,0-1 0 0 0,0 0 0 0 0,-1 0-1 0 0,1 0 1 0 0,-11 1 0 0 0,-28-4 180 0 0,42 1-188 0 0,-1 0 0 0 0,1 0 1 0 0,-1-1-1 0 0,1 1 0 0 0,0-1 1 0 0,-1 0-1 0 0,1 0 0 0 0,0 1 0 0 0,0-2 1 0 0,-1 1-1 0 0,1 0 0 0 0,0 0 0 0 0,0-1 1 0 0,0 1-1 0 0,-2-3 0 0 0,2-1-4 0 0,1 1 0 0 0,-1-1-1 0 0,1 1 1 0 0,0-1 0 0 0,1 1-1 0 0,-1-1 1 0 0,1 1 0 0 0,0-8-1 0 0,0 4 5 0 0,1-19 71 0 0,1 0 0 0 0,1-1 0 0 0,2 1 0 0 0,0 1 0 0 0,11-32 0 0 0,-11 43 52 0 0,-2-1-1 0 0,0 0 1 0 0,0 0 0 0 0,-1-28 0 0 0,-2 44-143 0 0,0 0 1 0 0,0 0-1 0 0,0-1 1 0 0,0 1-1 0 0,0 0 1 0 0,0 0-1 0 0,0 0 1 0 0,0-1-1 0 0,0 1 1 0 0,0 0-1 0 0,0 0 1 0 0,0 0-1 0 0,0 0 1 0 0,0-1-1 0 0,0 1 1 0 0,0 0-1 0 0,0 0 1 0 0,0 0-1 0 0,1 0 1 0 0,-1-1-1 0 0,0 1 1 0 0,0 0-1 0 0,0 0 1 0 0,0 0-1 0 0,0 0 1 0 0,0-1-1 0 0,0 1 1 0 0,1 0-1 0 0,-1 0 1 0 0,0 0-1 0 0,0 0 1 0 0,0 0-1 0 0,0 0 1 0 0,1 0-1 0 0,-1 0 1 0 0,0-1-1 0 0,0 1 1 0 0,0 0-1 0 0,0 0 1 0 0,1 0-1 0 0,-1 0 1 0 0,0 0-1 0 0,0 0 1 0 0,0 0-1 0 0,0 0 1 0 0,1 0-1 0 0,-1 0 1 0 0,0 0-1 0 0,0 0 1 0 0,0 0-1 0 0,1 0 1 0 0,-1 0-1 0 0,0 1 1 0 0,0-1-1 0 0,0 0 1 0 0,0 0-1 0 0,1 0 1 0 0,-1 0-1 0 0,0 0 1 0 0,0 0-1 0 0,0 0 1 0 0,0 0 0 0 0,0 1-1 0 0,1-1 1 0 0,-1 0-1 0 0,0 0 1 0 0,0 0-1 0 0,0 1 1 0 0,13 12 180 0 0,-9-9-154 0 0,-2-3-24 0 0,-1 1 0 0 0,1 0 1 0 0,-1 0-1 0 0,1-1 0 0 0,-1 1 0 0 0,0 0 0 0 0,1 0 0 0 0,-1 1 0 0 0,0-1 0 0 0,0 0 0 0 0,-1 0 0 0 0,1 0 0 0 0,0 5 0 0 0,6 34 6 0 0,-6-35-6 0 0,-1 7 3 0 0,0 0 0 0 0,0 0 0 0 0,-4 23 1 0 0,0 5-5 0 0,-19 137 21 0 0,19-159-21 0 0,-1 0 0 0 0,-14 33 1 0 0,10-30-1 0 0,-8 32 0 0 0,12-36 0 0 0,-1 0-1 0 0,-9 18 1 0 0,8-21 13 0 0,1 1 1 0 0,0-1-1 0 0,-3 19 0 0 0,6-18 13 0 0,-1 2 19 0 0,0-1 0 0 0,2 2 0 0 0,0-1 0 0 0,1 0 1 0 0,2 23-1 0 0,0-28-4 0 0,-1-10-29 0 0,0 0 0 0 0,0 0-1 0 0,1 0 1 0 0,-1 0 0 0 0,1 1 0 0 0,0-1-1 0 0,2 5 1 0 0,-3-8-11 0 0,1 1 0 0 0,-1 0 1 0 0,1-1-1 0 0,-1 1 0 0 0,1 0 1 0 0,0-1-1 0 0,-1 1 0 0 0,1-1 0 0 0,0 1 1 0 0,0-1-1 0 0,0 1 0 0 0,-1-1 1 0 0,1 0-1 0 0,0 1 0 0 0,0-1 0 0 0,0 0 1 0 0,0 0-1 0 0,-1 0 0 0 0,1 0 1 0 0,0 1-1 0 0,0-1 0 0 0,0 0 0 0 0,0 0 1 0 0,0-1-1 0 0,0 1 0 0 0,0 0 1 0 0,-1 0-1 0 0,1 0 0 0 0,0-1 0 0 0,0 1 1 0 0,0 0-1 0 0,0-1 0 0 0,0 0 1 0 0,4-1 16 0 0,0 0 0 0 0,0-1 0 0 0,0 0 1 0 0,0 0-1 0 0,0 0 0 0 0,-1 0 0 0 0,0-1 1 0 0,0 0-1 0 0,0 0 0 0 0,0 0 1 0 0,4-5-1 0 0,5-9 11 0 0,15-29 0 0 0,-19 32-18 0 0,6-13-411 0 0,-1-2-1 0 0,-1 0 1 0 0,9-34 0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06.636"/>
    </inkml:context>
    <inkml:brush xml:id="br0">
      <inkml:brushProperty name="width" value="0.05" units="cm"/>
      <inkml:brushProperty name="height" value="0.05" units="cm"/>
    </inkml:brush>
  </inkml:definitions>
  <inkml:trace contextRef="#ctx0" brushRef="#br0">24 397 7832 0 0,'1'9'238'0'0,"1"0"-1"0"0,0 0 1 0 0,0 0 0 0 0,1-1 0 0 0,0 1 0 0 0,1-1 0 0 0,5 9-1 0 0,-7-11-29 0 0,2 0-179 0 0,-1 0 0 0 0,1 0-1 0 0,1 0 1 0 0,-1-1 0 0 0,1 0-1 0 0,0 0 1 0 0,0 0 0 0 0,0 0-1 0 0,1-1 1 0 0,0 0-1 0 0,-1 0 1 0 0,1-1 0 0 0,1 1-1 0 0,-1-1 1 0 0,0-1 0 0 0,1 1-1 0 0,0-1 1 0 0,-1 0 0 0 0,1 0-1 0 0,0-1 1 0 0,9 1 0 0 0,-5-1-65 0 0,0 0 0 0 0,0-1 0 0 0,0 0 0 0 0,0-1 0 0 0,0 0 0 0 0,0-1 0 0 0,0 0 0 0 0,0-1 0 0 0,0 0 0 0 0,0 0 0 0 0,-1-1 0 0 0,18-10 0 0 0,-24 12 28 0 0,3-2-2 0 0,0 0 1 0 0,0 0-1 0 0,0-1 1 0 0,0 0 0 0 0,-1 0-1 0 0,0 0 1 0 0,0-1-1 0 0,0 0 1 0 0,-1 0 0 0 0,0-1-1 0 0,7-10 1 0 0,-1-4 15 0 0,14-40 0 0 0,-22 52-2 0 0,-1 1 0 0 0,0-1 0 0 0,-1 1 0 0 0,1-1 0 0 0,-2 0 0 0 0,1 0 0 0 0,-1 1 0 0 0,-1-11 0 0 0,0 15 14 0 0,0-1 0 0 0,-1 0 0 0 0,1 0 0 0 0,-1 0 0 0 0,0 1 0 0 0,0-1 0 0 0,-1 1 0 0 0,1-1 1 0 0,-1 1-1 0 0,0 0 0 0 0,0 0 0 0 0,0 0 0 0 0,-1 1 0 0 0,1-1 0 0 0,-1 1 0 0 0,0 0 0 0 0,0 0 0 0 0,0 0 0 0 0,0 0 1 0 0,-8-2-1 0 0,4 1 14 0 0,0 0 0 0 0,0 1 1 0 0,-1 0-1 0 0,1 1 0 0 0,-1 0 1 0 0,0 0-1 0 0,1 1 1 0 0,-1 0-1 0 0,0 0 0 0 0,-13 1 1 0 0,14 1-16 0 0,-2-1-4 0 0,1 1 0 0 0,0 0 0 0 0,-1 0 0 0 0,1 1 1 0 0,0 0-1 0 0,0 1 0 0 0,0 0 0 0 0,0 1 0 0 0,0-1 0 0 0,-13 9 0 0 0,11-5-5 0 0,1 0 0 0 0,0 1 1 0 0,0 0-1 0 0,0 0 0 0 0,1 1 0 0 0,1 0 0 0 0,-1 1 1 0 0,2 0-1 0 0,-1 0 0 0 0,1 1 0 0 0,1 0 0 0 0,0 0 0 0 0,-5 13 1 0 0,4-3-16 0 0,-8 39 1 0 0,-1 5-17 0 0,11-45 27 0 0,1 0 0 0 0,0 0 0 0 0,2 0 0 0 0,0 1 0 0 0,2-1 0 0 0,0 0 1 0 0,1 1-1 0 0,1-1 0 0 0,8 34 0 0 0,-9-51 18 0 0,-1 0 0 0 0,1 0 0 0 0,0 0 0 0 0,0-1 0 0 0,1 1 0 0 0,-1 0 1 0 0,1 0-1 0 0,-1-1 0 0 0,1 1 0 0 0,0-1 0 0 0,0 0 0 0 0,0 1 0 0 0,0-1 0 0 0,0 0 0 0 0,0 0 0 0 0,1 0 0 0 0,-1-1 0 0 0,1 1 0 0 0,-1-1 1 0 0,1 1-1 0 0,0-1 0 0 0,0 0 0 0 0,0 0 0 0 0,-1 0 0 0 0,1 0 0 0 0,0 0 0 0 0,0-1 0 0 0,0 1 0 0 0,0-1 0 0 0,0 0 0 0 0,0 0 0 0 0,0 0 1 0 0,6-1-1 0 0,5-1 14 0 0,0-1 0 0 0,-1 0 1 0 0,1-1-1 0 0,-1-1 1 0 0,24-10-1 0 0,-12 1 55 0 0,-1 0-1 0 0,0-1 0 0 0,-1-2 1 0 0,-1 0-1 0 0,-1-1 0 0 0,0-1 1 0 0,-2-2-1 0 0,0 1 0 0 0,-1-2 1 0 0,-1-1-1 0 0,19-33 0 0 0,-11 7 90 0 0,-24 46-165 0 0,0 0-1 0 0,0 0 1 0 0,0-1 0 0 0,0 1-1 0 0,0 0 1 0 0,-1-1 0 0 0,0 1-1 0 0,0 0 1 0 0,0-1 0 0 0,0 1 0 0 0,0-1-1 0 0,0 1 1 0 0,-2-6 0 0 0,1 7 1 0 0,0 0 1 0 0,1 1 0 0 0,-1-1-1 0 0,1 0 1 0 0,-1 0-1 0 0,1 0 1 0 0,0 1 0 0 0,0-1-1 0 0,0 0 1 0 0,0 0 0 0 0,0 0-1 0 0,0 0 1 0 0,1 1 0 0 0,-1-1-1 0 0,1-2 1 0 0,0 3-6 0 0,-1 0 0 0 0,1 0 0 0 0,0 0 1 0 0,-1 0-1 0 0,1 1 0 0 0,0-1 0 0 0,0 0 0 0 0,-1 0 0 0 0,1 1 0 0 0,0-1 1 0 0,0 0-1 0 0,0 1 0 0 0,0-1 0 0 0,0 1 0 0 0,0-1 0 0 0,0 1 0 0 0,0 0 0 0 0,0-1 1 0 0,0 1-1 0 0,1 0 0 0 0,-1 0 0 0 0,0 0 0 0 0,0 0 0 0 0,0 0 0 0 0,2 0 1 0 0,-2 1-13 0 0,0-1 1 0 0,-1 1 0 0 0,1 0 0 0 0,0 0 0 0 0,0 0 0 0 0,-1-1 0 0 0,1 1 0 0 0,0 0 0 0 0,-1 0 0 0 0,1 0 0 0 0,-1 0 0 0 0,1 0 0 0 0,0 2-1 0 0,4 8-1 0 0,3 1 2 0 0,1 2 1 0 0,0 1 1 0 0,-1 0-1 0 0,-1 1 1 0 0,0 0-1 0 0,8 29 1 0 0,-9-18 0 0 0,-2-4 6 0 0,1-1-1 0 0,1 1 1 0 0,16 37-1 0 0,-20-53 0 0 0,1 1 1 0 0,-1 0-1 0 0,0 0 1 0 0,-1 0-1 0 0,0 0 1 0 0,0 0-1 0 0,-1 1 1 0 0,0-1-1 0 0,-1 12 1 0 0,0 10 52 0 0,-12-37-12 0 0,12 2-47 0 0,1 0 0 0 0,0 0 1 0 0,0-1-1 0 0,1 1 0 0 0,-1 0 1 0 0,1 0-1 0 0,2-7 0 0 0,1-9 3 0 0,1-27 0 0 0,-1 11-1 0 0,10-39 0 0 0,4-18-10 0 0,-12 56 188 0 0,2 1 0 0 0,15-44 0 0 0,-14 56-11 0 0,2-7 111 0 0,1-1 0 0 0,2 2-1 0 0,1 0 1 0 0,1 0 0 0 0,21-27-1 0 0,-32 51-377 0 0,0 0-1 0 0,1 1 1 0 0,0 0 0 0 0,0 0 0 0 0,1 1-1 0 0,-1 0 1 0 0,1 0 0 0 0,0 0-1 0 0,1 1 1 0 0,-1 0 0 0 0,11-4-1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07.190"/>
    </inkml:context>
    <inkml:brush xml:id="br0">
      <inkml:brushProperty name="width" value="0.05" units="cm"/>
      <inkml:brushProperty name="height" value="0.05" units="cm"/>
    </inkml:brush>
  </inkml:definitions>
  <inkml:trace contextRef="#ctx0" brushRef="#br0">430 1 8432 0 0,'-5'3'140'0'0,"1"0"0"0"0,0 0 0 0 0,-1-1 0 0 0,0 0 0 0 0,1 0 0 0 0,-1 0 0 0 0,0 0 0 0 0,0 0 0 0 0,0-1 0 0 0,-7 1 1 0 0,-15 5 582 0 0,-44 20 525 0 0,62-24-1103 0 0,1 2 0 0 0,-1-1 1 0 0,1 1-1 0 0,1 0 0 0 0,-15 13 1 0 0,-19 18-150 0 0,30-27 1 0 0,0 0 0 0 0,0 1 0 0 0,-15 18 0 0 0,15-13 0 0 0,3-6-8 0 0,1 1 1 0 0,0 1 0 0 0,0-1-1 0 0,1 1 1 0 0,-5 13-1 0 0,-4 9-18 0 0,10-25 20 0 0,1 1 1 0 0,1-1 0 0 0,0 1 0 0 0,0 0 0 0 0,-3 16 0 0 0,-1 3-14 0 0,6-25 24 0 0,0-1 0 0 0,0 1 0 0 0,0 0 0 0 0,0-1 1 0 0,1 1-1 0 0,-1 0 0 0 0,1 0 0 0 0,-1-1 0 0 0,1 1 1 0 0,0 0-1 0 0,1 0 0 0 0,-1 0 0 0 0,0-1 0 0 0,1 1 0 0 0,-1 0 1 0 0,1 0-1 0 0,0-1 0 0 0,0 1 0 0 0,0-1 0 0 0,1 3 1 0 0,0-2 8 0 0,-1 0 1 0 0,0-1-1 0 0,1 1 1 0 0,-1-1-1 0 0,1 0 1 0 0,0 0-1 0 0,0 1 1 0 0,0-1-1 0 0,0 0 1 0 0,0-1-1 0 0,0 1 1 0 0,1 0-1 0 0,-1 0 1 0 0,0-1-1 0 0,1 0 1 0 0,-1 1-1 0 0,1-1 1 0 0,0 0-1 0 0,-1 0 1 0 0,1-1 0 0 0,0 1-1 0 0,0 0 1 0 0,0-1-1 0 0,5 1 1 0 0,31 3-11 0 0,1-1 1 0 0,0-2-1 0 0,0-2 1 0 0,60-8 0 0 0,-92 8 0 0 0,1 1 0 0 0,-1 1 1 0 0,0-1-1 0 0,1 1 0 0 0,-1 1 0 0 0,0-1 1 0 0,0 1-1 0 0,15 6 0 0 0,-10-3 10 0 0,-10-4-6 0 0,-1 0 1 0 0,0 0 0 0 0,0 0 0 0 0,0 0 0 0 0,0 1 0 0 0,0 0 0 0 0,0-1-1 0 0,0 1 1 0 0,0 0 0 0 0,-1 0 0 0 0,1-1 0 0 0,-1 1 0 0 0,1 1-1 0 0,-1-1 1 0 0,0 0 0 0 0,0 0 0 0 0,0 0 0 0 0,0 1 0 0 0,1 4 0 0 0,0-1 26 0 0,0 1 0 0 0,-1-1 0 0 0,0 1 0 0 0,0-1 1 0 0,-1 1-1 0 0,0 10 0 0 0,-2-6-14 0 0,-1 0-1 0 0,0 0 1 0 0,-1 0 0 0 0,0 0 0 0 0,0-1-1 0 0,-1 1 1 0 0,-1-1 0 0 0,1 0 0 0 0,-2-1-1 0 0,1 1 1 0 0,-1-1 0 0 0,-1-1 0 0 0,0 1 0 0 0,-11 9-1 0 0,-5 5 75 0 0,20-18-49 0 0,-1 0 0 0 0,0 0-1 0 0,0-1 1 0 0,0 1 0 0 0,-1-1 0 0 0,1-1-1 0 0,-1 1 1 0 0,-11 5 0 0 0,5-4 83 0 0,0 0-1 0 0,-1-1 1 0 0,1 0 0 0 0,-1-1-1 0 0,1 0 1 0 0,-1-1 0 0 0,0-1-1 0 0,0 0 1 0 0,0-1 0 0 0,0 0-1 0 0,-19-3 1 0 0,-35-15 942 0 0,66 18-1062 0 0,0-1 0 0 0,1 1-1 0 0,-1 0 1 0 0,1 0 0 0 0,-1-1-1 0 0,1 1 1 0 0,-1 0 0 0 0,1-1 0 0 0,-1 1-1 0 0,1 0 1 0 0,0-1 0 0 0,-1 1-1 0 0,1 0 1 0 0,-1-1 0 0 0,1 1 0 0 0,0-1-1 0 0,-1 1 1 0 0,1-1 0 0 0,0 1 0 0 0,0-1-1 0 0,-1 1 1 0 0,1-1 0 0 0,0 1-1 0 0,0-1 1 0 0,0 0 0 0 0,0 1 0 0 0,0-1-1 0 0,0 1 1 0 0,0-2 0 0 0,0 1-4 0 0,0 0 0 0 0,0 0 1 0 0,0 0-1 0 0,1 0 0 0 0,-1 1 1 0 0,0-1-1 0 0,1 0 0 0 0,-1 0 1 0 0,1 0-1 0 0,-1 0 0 0 0,1 0 1 0 0,-1 1-1 0 0,1-1 0 0 0,0 0 1 0 0,-1 0-1 0 0,1 1 0 0 0,0-1 1 0 0,0 0-1 0 0,0 1 0 0 0,-1-1 0 0 0,2 0 1 0 0,92-47 174 0 0,23-15-2403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07.918"/>
    </inkml:context>
    <inkml:brush xml:id="br0">
      <inkml:brushProperty name="width" value="0.05" units="cm"/>
      <inkml:brushProperty name="height" value="0.05" units="cm"/>
    </inkml:brush>
  </inkml:definitions>
  <inkml:trace contextRef="#ctx0" brushRef="#br0">40 225 9648 0 0,'-3'-1'170'0'0,"1"1"0"0"0,-1 0 0 0 0,0-1 0 0 0,1 1 0 0 0,-1-1 1 0 0,0 0-1 0 0,1 1 0 0 0,-5-4 0 0 0,7 4-123 0 0,-1 0 0 0 0,0 0-1 0 0,1-1 1 0 0,-1 1 0 0 0,0-1 0 0 0,1 1 0 0 0,-1-1-1 0 0,0 1 1 0 0,1-1 0 0 0,-1 1 0 0 0,1-1 0 0 0,-1 1-1 0 0,1-1 1 0 0,0 0 0 0 0,-1 1 0 0 0,1-1 0 0 0,-1 0-1 0 0,1 1 1 0 0,0-1 0 0 0,0 0 0 0 0,-1 0 0 0 0,1 1-1 0 0,0-1 1 0 0,0 0 0 0 0,0 0 0 0 0,0 1 0 0 0,0-1-1 0 0,0 0 1 0 0,0 0 0 0 0,0 1 0 0 0,0-1 0 0 0,0 0-1 0 0,1-1 1 0 0,4-15 21 0 0,-5 14-62 0 0,1-1 0 0 0,0 1-1 0 0,0 0 1 0 0,0-1 0 0 0,0 1 0 0 0,1 0-1 0 0,-1 0 1 0 0,1 0 0 0 0,2-3 0 0 0,1-1-38 0 0,-1 1 0 0 0,1 1 0 0 0,0-1 0 0 0,1 1 0 0 0,0 0 0 0 0,-1 0 0 0 0,1 0 0 0 0,1 1 0 0 0,-1 0 0 0 0,1 0 0 0 0,0 0 0 0 0,0 1 0 0 0,0 0 0 0 0,0 1 0 0 0,0-1 0 0 0,1 2 0 0 0,-1-1 0 0 0,9 0 0 0 0,4-1 29 0 0,-1 2-1 0 0,1 1 1 0 0,0 0 0 0 0,28 5 0 0 0,-37-3 7 0 0,0 0-1 0 0,0 1 1 0 0,0 0-1 0 0,0 1 1 0 0,-1 0-1 0 0,1 0 1 0 0,-1 2 0 0 0,0-1-1 0 0,13 10 1 0 0,-20-11 18 0 0,1-1 1 0 0,-1 1 0 0 0,0 0-1 0 0,0 0 1 0 0,-1 0-1 0 0,1 0 1 0 0,-1 1 0 0 0,0-1-1 0 0,0 1 1 0 0,0-1 0 0 0,0 1-1 0 0,0 6 1 0 0,0-3-1 0 0,0-1 1 0 0,-1 0-1 0 0,0 1 0 0 0,-1-1 1 0 0,0 0-1 0 0,0 1 1 0 0,-2 11-1 0 0,-1-8-4 0 0,-1-1 0 0 0,0-1 0 0 0,-1 1-1 0 0,0-1 1 0 0,-1 0 0 0 0,0 0 0 0 0,0 0 0 0 0,0-1 0 0 0,-1 0 0 0 0,-1 0-1 0 0,1-1 1 0 0,-1 0 0 0 0,-1 0 0 0 0,-17 11 0 0 0,-30 24 94 0 0,40-29-32 0 0,-31 20 0 0 0,26-21-36 0 0,6-2-8 0 0,0-1 0 0 0,-1-1 0 0 0,0 0 0 0 0,-25 7 0 0 0,27-15-28 0 0,1 0 0 0 0,13 0-8 0 0,0 0 0 0 0,0 0 1 0 0,0 0-1 0 0,0-1 0 0 0,0 1 0 0 0,0 0 1 0 0,0 0-1 0 0,0 0 0 0 0,0 0 0 0 0,0-1 1 0 0,0 1-1 0 0,0 0 0 0 0,0 0 0 0 0,0 0 1 0 0,0-1-1 0 0,0 1 0 0 0,0 0 0 0 0,0 0 1 0 0,0 0-1 0 0,0 0 0 0 0,0-1 1 0 0,0 1-1 0 0,0 0 0 0 0,-1 0 0 0 0,1 0 1 0 0,0 0-1 0 0,0 0 0 0 0,0-1 0 0 0,0 1 1 0 0,0 0-1 0 0,0 0 0 0 0,-1 0 0 0 0,1 0 1 0 0,0 0-1 0 0,0 0 0 0 0,0 0 0 0 0,0 0 1 0 0,0 0-1 0 0,-1-1 0 0 0,1 1 0 0 0,0 0 1 0 0,0 0-1 0 0,0 0 0 0 0,0 0 0 0 0,-1 0 1 0 0,1 0-1 0 0,0 0 0 0 0,0 0 0 0 0,0 0 1 0 0,-1 0-1 0 0,1 0 0 0 0,0 0 0 0 0,0 0 1 0 0,0 1-1 0 0,0-1 0 0 0,-1 0 0 0 0,1 0 1 0 0,0 0-1 0 0,0 0 0 0 0,0 0 0 0 0,0 0 1 0 0,0 0-1 0 0,-1 0 0 0 0,1 0 0 0 0,0 1 1 0 0,0-1-1 0 0,0 0 0 0 0,0 0 0 0 0,0 0 1 0 0,8-18 27 0 0,-2 7-18 0 0,7-18 6 0 0,1 2 0 0 0,1 0 0 0 0,19-26 0 0 0,-23 39-7 0 0,0 0-1 0 0,0 1 1 0 0,1 0-1 0 0,1 1 1 0 0,0 0-1 0 0,1 1 0 0 0,17-11 1 0 0,-5 7 22 0 0,1 1-1 0 0,0 1 1 0 0,31-10 0 0 0,-23 8 9 0 0,18-4 43 0 0,-49 18-79 0 0,0 1 0 0 0,1-1 0 0 0,-1 1 0 0 0,1-1 0 0 0,-1 1 0 0 0,1 0 0 0 0,-1 1 0 0 0,1-1 0 0 0,-1 1 1 0 0,6 1-1 0 0,-6 1-6 0 0,0-1 1 0 0,0 1-1 0 0,0 0 1 0 0,-1 0-1 0 0,1 0 1 0 0,-1 0 0 0 0,0 0-1 0 0,0 1 1 0 0,0 0-1 0 0,-1-1 1 0 0,1 1 0 0 0,-1 0-1 0 0,0 0 1 0 0,0 0-1 0 0,2 7 1 0 0,5 14 1 0 0,-1 1 0 0 0,-2 0 0 0 0,0 1-1 0 0,-2-1 1 0 0,-1 1 0 0 0,0 0 0 0 0,-3 0 0 0 0,0 0 0 0 0,-1 0 0 0 0,-9 44 0 0 0,3-27 48 0 0,89-326 33 0 0,-63 227-18 0 0,3 2 1 0 0,40-71 0 0 0,-59 118-57 0 0,0 1 0 0 0,1 0 1 0 0,-1 0-1 0 0,1 0 0 0 0,0 0 1 0 0,0 1-1 0 0,1-1 0 0 0,-1 1 1 0 0,1 0-1 0 0,0 1 0 0 0,9-6 1 0 0,-1 0-19 0 0,-10 7 34 0 0,-1 0-1 0 0,1 0 0 0 0,0 0 0 0 0,0 1 1 0 0,0-1-1 0 0,0 1 0 0 0,0 0 0 0 0,6-2 1 0 0,-8 3-12 0 0,1 0 1 0 0,0 0-1 0 0,-1 0 0 0 0,1 1 1 0 0,-1-1-1 0 0,1 1 1 0 0,-1-1-1 0 0,1 1 1 0 0,-1-1-1 0 0,0 1 1 0 0,1 0-1 0 0,-1 0 1 0 0,1-1-1 0 0,-1 1 1 0 0,0 0-1 0 0,0 0 1 0 0,0 0-1 0 0,0 1 1 0 0,0-1-1 0 0,0 0 0 0 0,0 0 1 0 0,0 1-1 0 0,1 1 1 0 0,1 3 5 0 0,0-1-1 0 0,0 1 1 0 0,-1 0-1 0 0,1 0 1 0 0,-2 0 0 0 0,1 0-1 0 0,-1 0 1 0 0,1 0 0 0 0,-1 9-1 0 0,3 8 9 0 0,1 11-25 0 0,-2-1 0 0 0,0 54 0 0 0,-12 66 0 0 0,0-114 0 0 0,7-32 0 0 0,0-1 0 0 0,0 1 0 0 0,1 0 0 0 0,0-1 0 0 0,0 8 0 0 0,-1-2 3 0 0,1-10-1 0 0,1 0 0 0 0,-1 0 0 0 0,1 1-1 0 0,0-1 1 0 0,-1 0 0 0 0,1 1 0 0 0,0-1 0 0 0,0 0 0 0 0,1 1 0 0 0,0 3 0 0 0,-1-4-1 0 0,-4-2 416 0 0,-3 0-1213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10.807"/>
    </inkml:context>
    <inkml:brush xml:id="br0">
      <inkml:brushProperty name="width" value="0.05" units="cm"/>
      <inkml:brushProperty name="height" value="0.05" units="cm"/>
    </inkml:brush>
  </inkml:definitions>
  <inkml:trace contextRef="#ctx0" brushRef="#br0">417 0 6632 0 0,'-20'1'5308'0'0,"15"-1"-5290"0"0,0 1-1 0 0,0-1 1 0 0,0 1-1 0 0,0 0 1 0 0,0 1 0 0 0,1 0-1 0 0,-7 2 1 0 0,-20 10-156 0 0,9-4 46 0 0,-31 18-1 0 0,33-16 49 0 0,0 2 0 0 0,1 0 0 0 0,0 1 0 0 0,2 1-1 0 0,-1 1 1 0 0,-17 23 0 0 0,17-18 22 0 0,8-10 13 0 0,0 1-1 0 0,1 0 1 0 0,-10 19-1 0 0,9-16-5 0 0,6-12 17 0 0,1 0 0 0 0,1 1 0 0 0,-1-1 0 0 0,1 1 0 0 0,-1 0 0 0 0,-1 6 0 0 0,4-10-1 0 0,0 0-1 0 0,0 0 1 0 0,0 0-1 0 0,0 0 1 0 0,0 0-1 0 0,0 0 1 0 0,0 0-1 0 0,0 0 1 0 0,0 0-1 0 0,1 0 1 0 0,-1 0-1 0 0,0 0 1 0 0,1 0-1 0 0,-1 0 0 0 0,0 0 1 0 0,1-1-1 0 0,-1 1 1 0 0,1 0-1 0 0,0 0 1 0 0,-1 0-1 0 0,1-1 1 0 0,0 1-1 0 0,-1 0 1 0 0,1-1-1 0 0,0 1 1 0 0,0-1-1 0 0,-1 1 1 0 0,1-1-1 0 0,0 1 1 0 0,0-1-1 0 0,0 1 0 0 0,0-1 1 0 0,0 0-1 0 0,0 1 1 0 0,0-1-1 0 0,0 0 1 0 0,0 0-1 0 0,0 0 1 0 0,0 0-1 0 0,1 0 1 0 0,27 4 5 0 0,1-1 0 0 0,-1-2-1 0 0,45-3 1 0 0,-4-1 29 0 0,-11-2 71 0 0,-48 3-79 0 0,0 0 0 0 0,0 1 1 0 0,0 1-1 0 0,0 0 0 0 0,18 2 1 0 0,-1 0 43 0 0,-25-2-45 0 0,0 0-1 0 0,1 0 1 0 0,-1 0 0 0 0,0 0 0 0 0,0 1 0 0 0,1-1 0 0 0,-1 1 0 0 0,0 0-1 0 0,0 0 1 0 0,0 0 0 0 0,0 0 0 0 0,0 1 0 0 0,0-1 0 0 0,0 1 0 0 0,0-1-1 0 0,3 4 1 0 0,5 6 40 0 0,-8-9-40 0 0,0 1 1 0 0,0 0-1 0 0,0 0 1 0 0,0 0 0 0 0,-1 1-1 0 0,4 5 1 0 0,-5-7-17 0 0,0 0 1 0 0,-1 0-1 0 0,1 0 1 0 0,-1 0-1 0 0,1 0 0 0 0,-1 0 1 0 0,0 0-1 0 0,0 0 1 0 0,0 1-1 0 0,0-1 1 0 0,0 0-1 0 0,-1 0 1 0 0,1 0-1 0 0,-1 0 1 0 0,1 0-1 0 0,-2 3 1 0 0,-3 6 63 0 0,0 0 0 0 0,-1-1 0 0 0,0 0 0 0 0,-1-1-1 0 0,0 1 1 0 0,-9 8 0 0 0,1 1-29 0 0,8-12-7 0 0,0 0 1 0 0,0-1-1 0 0,-12 10 0 0 0,0 0 51 0 0,0-6 2 0 0,17-10-68 0 0,0 1 0 0 0,0 0 0 0 0,0-1 0 0 0,0 1 1 0 0,0 0-1 0 0,0 1 0 0 0,0-1 0 0 0,0 0 0 0 0,-2 2 0 0 0,1 1 29 0 0,-3 1 318 0 0,3-10 38 0 0,21-6-142 0 0,-13 5-319 0 0,0 0-1 0 0,0-1 0 0 0,0 0 1 0 0,0 0-1 0 0,-1 0 1 0 0,-1-1-1 0 0,5-11 0 0 0,-4 11-1081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11.167"/>
    </inkml:context>
    <inkml:brush xml:id="br0">
      <inkml:brushProperty name="width" value="0.05" units="cm"/>
      <inkml:brushProperty name="height" value="0.05" units="cm"/>
    </inkml:brush>
  </inkml:definitions>
  <inkml:trace contextRef="#ctx0" brushRef="#br0">275 0 9744 0 0,'0'16'197'0'0,"-1"0"-1"0"0,-4 20 1 0 0,-21 61 1674 0 0,8-32-1116 0 0,-25 106 515 0 0,-2 27-828 0 0,5-64-442 0 0,18-55 0 0 0,13-52 0 0 0,2 0 0 0 0,-7 41 0 0 0,-3 28 0 0 0,6-36 0 0 0,8-48 0 0 0,0 0 0 0 0,-8 17 0 0 0,42-91-1830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11.615"/>
    </inkml:context>
    <inkml:brush xml:id="br0">
      <inkml:brushProperty name="width" value="0.05" units="cm"/>
      <inkml:brushProperty name="height" value="0.05" units="cm"/>
    </inkml:brush>
  </inkml:definitions>
  <inkml:trace contextRef="#ctx0" brushRef="#br0">277 2 9240 0 0,'-5'-2'433'0'0,"-2"3"1679"0"0,5 0-1940 0 0,-10 1 518 0 0,11-2-637 0 0,0 0 0 0 0,1 0 0 0 0,-1 0 0 0 0,0 1 1 0 0,1-1-1 0 0,-1 0 0 0 0,0 0 0 0 0,1 0 0 0 0,-1 1 0 0 0,0-1 1 0 0,1 0-1 0 0,-1 1 0 0 0,1-1 0 0 0,-1 1 0 0 0,1-1 1 0 0,-1 1-1 0 0,0-1 0 0 0,1 1 0 0 0,0-1 0 0 0,-1 1 0 0 0,1-1 1 0 0,-1 1-1 0 0,1-1 0 0 0,0 1 0 0 0,-1 0 0 0 0,1-1 0 0 0,-1 2 1 0 0,-6 11-64 0 0,-2-1 1 0 0,0 0 0 0 0,-19 19 0 0 0,-16 21-26 0 0,25-21 11 0 0,1 0 0 0 0,-18 47 0 0 0,-3 4 0 0 0,36-75 23 0 0,0 1 0 0 0,0 0 0 0 0,1-1 0 0 0,0 1 0 0 0,-1 13 0 0 0,-5 17-1 0 0,7-35 3 0 0,1 0 1 0 0,-1-1-1 0 0,1 1 0 0 0,0 0 1 0 0,0 0-1 0 0,0-1 1 0 0,1 1-1 0 0,-1 0 1 0 0,1-1-1 0 0,-1 1 1 0 0,1 0-1 0 0,0-1 1 0 0,0 1-1 0 0,0-1 1 0 0,0 1-1 0 0,3 4 1 0 0,3 2 10 0 0,0 1 0 0 0,13 13 0 0 0,-14-15-8 0 0,-4-7 15 0 0,0 1 1 0 0,0-1-1 0 0,0 1 1 0 0,1-1-1 0 0,-1 0 1 0 0,0 0-1 0 0,0 0 1 0 0,1 0-1 0 0,-1-1 1 0 0,0 1-1 0 0,1-1 1 0 0,3 1-1 0 0,30 2 484 0 0,0-4-305 0 0,-24-1-154 0 0,1 2 0 0 0,-1 0 0 0 0,1 0 0 0 0,-1 1 0 0 0,24 5 1 0 0,-30-4-43 0 0,-1 1 0 0 0,1 0 0 0 0,-1 0 0 0 0,0 0 0 0 0,0 1 0 0 0,0-1 0 0 0,0 1 0 0 0,0 0 0 0 0,6 8 0 0 0,-2 0-10 0 0,0-1 0 0 0,14 24 0 0 0,-22-31 6 0 0,1-1 0 0 0,-1 1 0 0 0,0-1 1 0 0,0 1-1 0 0,0 0 0 0 0,-1 0 0 0 0,1-1 1 0 0,-1 1-1 0 0,0 0 0 0 0,0 0 0 0 0,0 0 1 0 0,-1 4-1 0 0,-11 45-31 0 0,9-47 31 0 0,0-1 0 0 0,-1 1 1 0 0,0-1-1 0 0,0 1 0 0 0,0-1 1 0 0,-1 0-1 0 0,1-1 0 0 0,-1 1 1 0 0,0-1-1 0 0,-1 0 0 0 0,-7 5 1 0 0,9-6 97 0 0,0-1 1 0 0,1 0-1 0 0,-1 1 0 0 0,0-1 1 0 0,0 0-1 0 0,0-1 1 0 0,-1 1-1 0 0,1-1 1 0 0,0 0-1 0 0,-9 1 1 0 0,7-2-6 0 0,0 0 0 0 0,0 0-1 0 0,0 1 1 0 0,0-1 0 0 0,0 1 0 0 0,-9 3 0 0 0,-6 12 819 0 0,14-9-3177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13.604"/>
    </inkml:context>
    <inkml:brush xml:id="br0">
      <inkml:brushProperty name="width" value="0.05" units="cm"/>
      <inkml:brushProperty name="height" value="0.05" units="cm"/>
    </inkml:brush>
  </inkml:definitions>
  <inkml:trace contextRef="#ctx0" brushRef="#br0">36 29 6328 0 0,'0'3'171'0'0,"-1"0"1"0"0,1 0-1 0 0,-1-1 1 0 0,0 1-1 0 0,0 0 0 0 0,0-1 1 0 0,0 1-1 0 0,0-1 1 0 0,0 1-1 0 0,-1-1 1 0 0,1 0-1 0 0,-1 0 0 0 0,1 1 1 0 0,-1-1-1 0 0,-3 2 1 0 0,-7 11 789 0 0,12-14-910 0 0,0-1 1 0 0,0 0 0 0 0,-1 1 0 0 0,1-1 0 0 0,0 0-1 0 0,0 1 1 0 0,-1-1 0 0 0,1 1 0 0 0,0-1-1 0 0,0 1 1 0 0,0-1 0 0 0,0 1 0 0 0,0-1-1 0 0,-1 1 1 0 0,1-1 0 0 0,0 0 0 0 0,0 1-1 0 0,0-1 1 0 0,0 1 0 0 0,1-1 0 0 0,-1 1-1 0 0,0-1 1 0 0,0 1 0 0 0,0-1 0 0 0,0 1 0 0 0,0-1-1 0 0,1 1 1 0 0,-1-1 0 0 0,0 0 0 0 0,0 1-1 0 0,1-1 1 0 0,-1 1 0 0 0,0-1 0 0 0,0 0-1 0 0,1 1 1 0 0,-1-1 0 0 0,1 0 0 0 0,-1 1-1 0 0,0-1 1 0 0,1 0 0 0 0,-1 0 0 0 0,1 0-1 0 0,-1 1 1 0 0,0-1 0 0 0,1 0 0 0 0,-1 0 0 0 0,1 0-1 0 0,0 1 1 0 0,29 4-551 0 0,-20-4 607 0 0,-1 1-174 0 0,0-1 1 0 0,-1 1-1 0 0,1-2 1 0 0,0 1-1 0 0,0-1 0 0 0,0-1 1 0 0,-1 0-1 0 0,1 0 1 0 0,0 0-1 0 0,0-1 0 0 0,-1-1 1 0 0,1 1-1 0 0,-1-1 1 0 0,9-5-1 0 0,-4 3 18 0 0,-11 4 43 0 0,1 1 0 0 0,-1-1 0 0 0,0 0 0 0 0,1 0 0 0 0,-1-1 0 0 0,0 1 0 0 0,0 0 0 0 0,0-1 1 0 0,0 1-1 0 0,0-1 0 0 0,0 0 0 0 0,3-2 0 0 0,2-5-2 0 0,1 0-1 0 0,0 1 1 0 0,0 0-1 0 0,1 0 1 0 0,0 1-1 0 0,20-12 1 0 0,-18 16 193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13.955"/>
    </inkml:context>
    <inkml:brush xml:id="br0">
      <inkml:brushProperty name="width" value="0.05" units="cm"/>
      <inkml:brushProperty name="height" value="0.05" units="cm"/>
    </inkml:brush>
  </inkml:definitions>
  <inkml:trace contextRef="#ctx0" brushRef="#br0">1 52 7136 0 0,'-1'12'244'0'0,"2"16"1161"0"0,-1-27-1353 0 0,0 0 1 0 0,0 0-1 0 0,1 0 1 0 0,-1 0-1 0 0,0 0 1 0 0,1 0-1 0 0,-1 0 1 0 0,1 0-1 0 0,-1 0 1 0 0,1 0 0 0 0,0 0-1 0 0,-1 0 1 0 0,1 0-1 0 0,0 0 1 0 0,-1 0-1 0 0,1-1 1 0 0,0 1-1 0 0,0 0 1 0 0,0-1-1 0 0,1 2 1 0 0,17 8 1118 0 0,-14-6-1083 0 0,0-1-1 0 0,1 0 1 0 0,-1-1 0 0 0,1 1-1 0 0,-1-1 1 0 0,1 0-1 0 0,0-1 1 0 0,9 2 0 0 0,3-1-112 0 0,-14-1 6 0 0,1 0 0 0 0,-1-1 1 0 0,1 0-1 0 0,-1 0 0 0 0,0 0 0 0 0,1 0 1 0 0,-1-1-1 0 0,0 0 0 0 0,8-2 0 0 0,24-9-120 0 0,-12 5 63 0 0,-1-2 0 0 0,1 0 1 0 0,36-22-1 0 0,-34 16 104 0 0,34-14-1 0 0,-44 22-10 0 0,-5 3 23 0 0,1 0 0 0 0,0 1 0 0 0,1 0 0 0 0,-1 1 0 0 0,0 1-1 0 0,1 0 1 0 0,-1 0 0 0 0,16 2 0 0 0,-5 0 58 0 0,37-5-1 0 0,-32 0-1530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21:58.896"/>
    </inkml:context>
    <inkml:brush xml:id="br0">
      <inkml:brushProperty name="width" value="0.05" units="cm"/>
      <inkml:brushProperty name="height" value="0.05" units="cm"/>
    </inkml:brush>
  </inkml:definitions>
  <inkml:trace contextRef="#ctx0" brushRef="#br0">437 421 4216 0 0,'104'-89'179'0'0,"-7"5"539"0"0,97-81 361 0 0,-178 150-1080 0 0,2-3-14 0 0,23-15 0 0 0,-38 31-9 0 0,0 0-1 0 0,0 0 1 0 0,0 0-1 0 0,0 1 0 0 0,0-1 1 0 0,1 1-1 0 0,-1 0 1 0 0,0 0-1 0 0,1 0 1 0 0,-1 1-1 0 0,0-1 1 0 0,1 1-1 0 0,-1 0 0 0 0,1 0 1 0 0,-1 0-1 0 0,5 1 1 0 0,-8-1 20 0 0,1 1 0 0 0,0-1 1 0 0,0 1-1 0 0,-1-1 0 0 0,1 1 0 0 0,0 0 1 0 0,-1-1-1 0 0,1 1 0 0 0,0 0 0 0 0,-1-1 0 0 0,1 1 1 0 0,-1 0-1 0 0,1 0 0 0 0,-1 0 0 0 0,0 0 1 0 0,1-1-1 0 0,-1 1 0 0 0,0 0 0 0 0,0 0 1 0 0,1 0-1 0 0,-1 0 0 0 0,0 0 0 0 0,0 1 1 0 0,0 27-11 0 0,-1-21 6 0 0,0 17-2 0 0,-2-1 0 0 0,0 1 0 0 0,-2-1 0 0 0,-14 44 0 0 0,4-13-3 0 0,-11 34 4 0 0,-8 33 2 0 0,27-85-1 0 0,-1-1 1 0 0,-2 0-1 0 0,-2 0 0 0 0,-1-1 0 0 0,-2-1 0 0 0,-31 55 0 0 0,-92 122-95 0 0,71-111 62 0 0,-5-3 1 0 0,-93 97-1 0 0,57-84-17 0 0,67-69 51 0 0,-41 33-1 0 0,80-72 8 0 0,0-1 0 0 0,0 1-1 0 0,0-1 1 0 0,0 0 0 0 0,0 1 0 0 0,0-1 0 0 0,0 0 0 0 0,-1 0 0 0 0,1 0 0 0 0,0-1-1 0 0,-1 1 1 0 0,1-1 0 0 0,-1 1 0 0 0,1-1 0 0 0,-4 1 0 0 0,1-1 3 0 0,0 0 1 0 0,0-1 0 0 0,0 1 0 0 0,0-1-1 0 0,0 0 1 0 0,-6-2 0 0 0,10 3-3 0 0,1 0 1 0 0,-1-1-1 0 0,1 1 0 0 0,0 0 1 0 0,-1 0-1 0 0,1-1 1 0 0,0 1-1 0 0,-1 0 0 0 0,1-1 1 0 0,0 1-1 0 0,-1-1 0 0 0,1 1 1 0 0,0 0-1 0 0,0-1 1 0 0,-1 1-1 0 0,1-1 0 0 0,0 1 1 0 0,0-1-1 0 0,0 1 0 0 0,0-1 1 0 0,-1 1-1 0 0,1-1 1 0 0,0 1-1 0 0,0-1 0 0 0,0 1 1 0 0,0 0-1 0 0,0-1 1 0 0,0 1-1 0 0,0-1 0 0 0,1 1 1 0 0,-1-1-1 0 0,0 1 0 0 0,0-1 1 0 0,0 1-1 0 0,0-1 1 0 0,1 1-1 0 0,-1-1 0 0 0,0 1 1 0 0,0 0-1 0 0,1-1 0 0 0,-1 0 1 0 0,12-16 36 0 0,-9 13-32 0 0,1 0 0 0 0,-1-1 0 0 0,0 1 0 0 0,-1-1 0 0 0,1 1 0 0 0,2-8 0 0 0,5-10 8 0 0,22-40 24 0 0,74-130 90 0 0,-85 158-98 0 0,2 0 0 0 0,2 2 0 0 0,38-40 0 0 0,-25 36 18 0 0,2 2 0 0 0,85-56 0 0 0,-30 23 23 0 0,-59 39-18 0 0,62-35 1 0 0,-53 39-19 0 0,-10 4 25 0 0,1 2 0 0 0,68-25-1 0 0,-90 40-40 0 0,1 0 0 0 0,0 0 0 0 0,0 1 0 0 0,0 1-1 0 0,30 2 1 0 0,74 16 110 0 0,-112-16-120 0 0,2 0 3 0 0,0 1 0 0 0,-1 1 0 0 0,1 0 0 0 0,-1 0 1 0 0,0 0-1 0 0,0 1 0 0 0,0 0 0 0 0,0 1 0 0 0,-1-1 0 0 0,0 2 0 0 0,0-1 0 0 0,0 1 0 0 0,6 7 0 0 0,-9-9 2 0 0,0 1-1 0 0,0 1 1 0 0,0-1-1 0 0,-1 0 0 0 0,0 1 1 0 0,0 0-1 0 0,-1-1 1 0 0,1 1-1 0 0,-1 0 0 0 0,0 1 1 0 0,-1-1-1 0 0,0 0 1 0 0,0 0-1 0 0,0 1 0 0 0,-1-1 1 0 0,1 0-1 0 0,-2 1 1 0 0,0 10-1 0 0,-3 1 18 0 0,-1 0-1 0 0,0 0 1 0 0,-1 0 0 0 0,-1 0-1 0 0,-1-1 1 0 0,0 0-1 0 0,-1-1 1 0 0,-1 0 0 0 0,-1 0-1 0 0,-21 23 1 0 0,-12 9 27 0 0,-85 71 0 0 0,120-111-46 0 0,-72 52 130 0 0,12-10-77 0 0,63-46-59 0 0,0 0-1 0 0,-1-1 1 0 0,0 1-1 0 0,0-1 1 0 0,0-1-1 0 0,0 1 1 0 0,0-1-1 0 0,-12 2 1 0 0,8-2-1 0 0,7-1-4 0 0,1 0 0 0 0,0-1 0 0 0,-1 0 0 0 0,1 0 1 0 0,-1 0-1 0 0,1 0 0 0 0,0 0 0 0 0,-1 0 0 0 0,1-1 0 0 0,0 0 1 0 0,0 0-1 0 0,-1 0 0 0 0,1 0 0 0 0,0 0 0 0 0,-6-4 0 0 0,4 2 3 0 0,1 0-1 0 0,-1-1 0 0 0,1 1 0 0 0,0-1 1 0 0,0 0-1 0 0,0-1 0 0 0,0 1 0 0 0,-5-10 1 0 0,-1-3 6 0 0,1-1-1 0 0,1 0 1 0 0,0-1 0 0 0,1 0 0 0 0,1 0-1 0 0,-4-27 1 0 0,1-5 31 0 0,-1-70 0 0 0,7 73-33 0 0,3 1 0 0 0,1-1 0 0 0,12-67 0 0 0,2 33-7 0 0,27-111 8 0 0,-40 186-10 0 0,4-14 3 0 0,1 1-1 0 0,9-22 0 0 0,-12 36 0 0 0,-1 0-1 0 0,1 0 1 0 0,0 0-1 0 0,0 0 1 0 0,1 0-1 0 0,0 1 0 0 0,0 0 1 0 0,0 0-1 0 0,11-7 1 0 0,0-2-1 0 0,-14 12 0 0 0,0 0 0 0 0,0 0 0 0 0,0 1 0 0 0,1-1 0 0 0,-1 0 0 0 0,0 1 0 0 0,1 0 0 0 0,-1-1 0 0 0,6-1 0 0 0,-7 3 0 0 0,1 1 0 0 0,-1-1 0 0 0,0 0 0 0 0,1 0 0 0 0,-1 0 0 0 0,1 1 0 0 0,-1-1 0 0 0,0 1 0 0 0,0-1 0 0 0,1 1 0 0 0,-1 0 0 0 0,0-1 0 0 0,0 1 0 0 0,0 0 0 0 0,1 0 0 0 0,-1 0 0 0 0,0 0 0 0 0,0 0 0 0 0,0 0 0 0 0,-1 0 0 0 0,1 0 0 0 0,0 0 0 0 0,0 0 0 0 0,-1 1 0 0 0,2 1 0 0 0,15 21 40 0 0,-2 0 1 0 0,0 2-1 0 0,-1 0 1 0 0,16 45-1 0 0,49 230 255 0 0,-10-34-234 0 0,-10-11-26 0 0,-23-84 6 0 0,29 176 186 0 0,-31-144-136 0 0,9 73-1187 0 0,-41-260-4416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14.322"/>
    </inkml:context>
    <inkml:brush xml:id="br0">
      <inkml:brushProperty name="width" value="0.05" units="cm"/>
      <inkml:brushProperty name="height" value="0.05" units="cm"/>
    </inkml:brush>
  </inkml:definitions>
  <inkml:trace contextRef="#ctx0" brushRef="#br0">441 50 4216 0 0,'-1'0'9'0'0,"-1"0"0"0"0,1 0 0 0 0,0-1 1 0 0,0 1-1 0 0,0 0 0 0 0,0-1 0 0 0,-1 1 0 0 0,1-1 0 0 0,0 0 1 0 0,0 1-1 0 0,0-1 0 0 0,0 0 0 0 0,0 0 0 0 0,0 1 1 0 0,-1-3-1 0 0,1 2 57 0 0,0 0 0 0 0,0 0 0 0 0,-1 0 0 0 0,1 0 0 0 0,0 0 1 0 0,-1 0-1 0 0,1 0 0 0 0,-1 0 0 0 0,1 1 0 0 0,-1-1 0 0 0,1 0 0 0 0,-3 0 1 0 0,-1 1 105 0 0,0-2 0 0 0,0 1 0 0 0,0 0 1 0 0,0-1-1 0 0,1 0 0 0 0,-7-3 0 0 0,-4-3 245 0 0,6 6-359 0 0,1 1-1 0 0,-1 0 1 0 0,0 0 0 0 0,1 0-1 0 0,-1 1 1 0 0,0 0-1 0 0,0 1 1 0 0,0 0 0 0 0,-13 3-1 0 0,18-2-62 0 0,1-1 0 0 0,0 1 0 0 0,0-1 0 0 0,-1 1 0 0 0,1 0 0 0 0,1 0 0 0 0,-1 0 0 0 0,0 0 0 0 0,0 1 0 0 0,1-1 0 0 0,-4 5 0 0 0,-23 36-50 0 0,17-24 26 0 0,-9 16-34 0 0,1 2 0 0 0,2 0 1 0 0,-23 72-1 0 0,3-8-3 0 0,33-88 79 0 0,0 0 0 0 0,1 0 1 0 0,0 1-1 0 0,1-1 0 0 0,1 1 1 0 0,0 0-1 0 0,1 0 0 0 0,0 0 1 0 0,1 0-1 0 0,1 0 0 0 0,0 0 1 0 0,6 27-1 0 0,-7-39-3 0 0,1 0-1 0 0,-1-1 0 0 0,1 1 1 0 0,0 0-1 0 0,0 0 1 0 0,0 0-1 0 0,0-1 1 0 0,0 1-1 0 0,0 0 0 0 0,0-1 1 0 0,0 1-1 0 0,0-1 1 0 0,1 0-1 0 0,-1 1 1 0 0,1-1-1 0 0,-1 0 0 0 0,1 0 1 0 0,0 0-1 0 0,-1 0 1 0 0,1 0-1 0 0,0 0 1 0 0,0 0-1 0 0,-1 0 0 0 0,1-1 1 0 0,0 1-1 0 0,3 0 1 0 0,3-1 24 0 0,0 1-1 0 0,0-1 1 0 0,1 0 0 0 0,15-2 0 0 0,-13 0-55 0 0,-1 1 34 0 0,0-1 1 0 0,0-1-1 0 0,-1 0 0 0 0,1 0 1 0 0,-1-1-1 0 0,14-7 0 0 0,5-2 64 0 0,295-146-538 0 0,-314 154-4712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14.973"/>
    </inkml:context>
    <inkml:brush xml:id="br0">
      <inkml:brushProperty name="width" value="0.05" units="cm"/>
      <inkml:brushProperty name="height" value="0.05" units="cm"/>
    </inkml:brush>
  </inkml:definitions>
  <inkml:trace contextRef="#ctx0" brushRef="#br0">250 171 6016 0 0,'-3'0'8'0'0,"-29"3"1502"0"0,30-2-1379 0 0,0 0 0 0 0,0 0 0 0 0,0 0 0 0 0,0 0 0 0 0,0 0 0 0 0,0 1-1 0 0,0-1 1 0 0,1 1 0 0 0,-1 0 0 0 0,-1 2 0 0 0,-6 4-16 0 0,-1 1 0 0 0,-16 11 0 0 0,-10 8-82 0 0,20-13-37 0 0,1 0 1 0 0,0 1 0 0 0,-18 26 0 0 0,29-35-5 0 0,-1 1 1 0 0,1-1-1 0 0,1 1 1 0 0,0 0-1 0 0,0 0 1 0 0,0 1-1 0 0,1-1 1 0 0,0 0-1 0 0,1 1 1 0 0,-1-1 0 0 0,1 14-1 0 0,2-19 7 0 0,-1 0 1 0 0,1-1-1 0 0,-1 1 1 0 0,1 0-1 0 0,0 0 0 0 0,0-1 1 0 0,1 1-1 0 0,-1 0 1 0 0,0-1-1 0 0,1 0 0 0 0,-1 1 1 0 0,1-1-1 0 0,0 0 1 0 0,0 0-1 0 0,0 0 0 0 0,0 0 1 0 0,0 0-1 0 0,1 0 0 0 0,-1 0 1 0 0,0-1-1 0 0,1 1 1 0 0,-1-1-1 0 0,5 2 0 0 0,2 1 22 0 0,0 0 0 0 0,0-1 0 0 0,0 0 0 0 0,1 0 0 0 0,14 1 0 0 0,-13-3-16 0 0,0-1 0 0 0,0 0 0 0 0,0-1 0 0 0,0 0-1 0 0,0-1 1 0 0,0 0 0 0 0,0 0 0 0 0,-1-1 0 0 0,1-1 0 0 0,-1 0 0 0 0,0 0 0 0 0,0-1 0 0 0,0 0 0 0 0,0-1 0 0 0,-1 0 0 0 0,0-1 0 0 0,0 0 0 0 0,-1 0 0 0 0,0-1 0 0 0,7-8 0 0 0,1-3-4 0 0,-2-2 1 0 0,0 1 0 0 0,15-33-1 0 0,17-29 157 0 0,-38 68 971 0 0,-16 35-451 0 0,-9 23-384 0 0,9-9-120 0 0,4-23-72 0 0,1 0 0 0 0,0 1 0 0 0,-2 24 1 0 0,3-22-21 0 0,2-13-55 0 0,0-1 0 0 0,-1 1 0 0 0,1 0 0 0 0,0-1 0 0 0,0 1 0 0 0,0 0 0 0 0,0-1 0 0 0,0 1 0 0 0,0 0 0 0 0,0-1 0 0 0,1 4 0 0 0,1 12 237 0 0,-2-16-254 0 0,0 0-1 0 0,0 0 0 0 0,0-1 0 0 0,0 1 0 0 0,0 0 0 0 0,0 0 0 0 0,0 0 1 0 0,0 0-1 0 0,0-1 0 0 0,0 1 0 0 0,1 0 0 0 0,-1 0 0 0 0,0 0 0 0 0,1-1 0 0 0,-1 1 1 0 0,0 0-1 0 0,1 0 0 0 0,-1-1 0 0 0,1 1 0 0 0,-1 0 0 0 0,1-1 0 0 0,-1 1 1 0 0,1-1-1 0 0,0 1 0 0 0,-1-1 0 0 0,1 1 0 0 0,0 0 0 0 0,0-1 1 0 0,0 0 0 0 0,-1 0 0 0 0,1 0-1 0 0,0 0 1 0 0,0 0 0 0 0,-1 0 0 0 0,1 0 0 0 0,0-1-1 0 0,-1 1 1 0 0,1 0 0 0 0,0 0 0 0 0,-1-1-1 0 0,1 1 1 0 0,0 0 0 0 0,-1-1 0 0 0,1 1 0 0 0,-1-1-1 0 0,1 1 1 0 0,-1-1 0 0 0,1 1 0 0 0,-1-1 0 0 0,1 1-1 0 0,-1-1 1 0 0,1 0 0 0 0,15-19 41 0 0,-15 19-44 0 0,22-29 36 0 0,-11 14-15 0 0,0 1 1 0 0,-1-2-1 0 0,11-20 0 0 0,-16 24-20 0 0,0 2 6 0 0,-2 1 0 0 0,1-1 0 0 0,-1 0-1 0 0,3-14 1 0 0,-3 7 57 0 0,1-13 68 0 0,-5 30-140 0 0,1 0 0 0 0,-1 1 0 0 0,0-1 0 0 0,0 1 1 0 0,1-1-1 0 0,-1 0 0 0 0,0 1 0 0 0,1-1 0 0 0,-1 1 1 0 0,0-1-1 0 0,1 1 0 0 0,-1-1 0 0 0,1 1 1 0 0,-1 0-1 0 0,1-1 0 0 0,-1 1 0 0 0,1-1 0 0 0,-1 1 1 0 0,1 0-1 0 0,-1-1 0 0 0,1 1 0 0 0,0 0 0 0 0,-1 0 1 0 0,1 0-1 0 0,-1-1 0 0 0,1 1 0 0 0,1 0 1 0 0,14-1-26 0 0,-7 3 23 0 0,-1 0 0 0 0,0 1 0 0 0,0 0 0 0 0,0 1 0 0 0,0 0 0 0 0,-1 0 0 0 0,1 1 0 0 0,-1 0 0 0 0,0 0 0 0 0,-1 0 0 0 0,1 1 0 0 0,-1 0 0 0 0,0 0 0 0 0,9 14 0 0 0,-5-6 3 0 0,-1 1 0 0 0,-1 0-1 0 0,0 0 1 0 0,-1 1 0 0 0,-1 0 0 0 0,7 24 0 0 0,33 126 187 0 0,-42-200 103 0 0,2 3-267 0 0,37-200 140 0 0,-33 190-33 0 0,24-61 0 0 0,-27 87-50 0 0,1 1 1 0 0,0 0-1 0 0,1 0 0 0 0,1 1 1 0 0,0 0-1 0 0,19-19 1 0 0,-5 14-1625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16.500"/>
    </inkml:context>
    <inkml:brush xml:id="br0">
      <inkml:brushProperty name="width" value="0.05" units="cm"/>
      <inkml:brushProperty name="height" value="0.05" units="cm"/>
    </inkml:brush>
  </inkml:definitions>
  <inkml:trace contextRef="#ctx0" brushRef="#br0">247 1 6328 0 0,'0'1'538'0'0,"-1"0"-459"0"0,0-1-1 0 0,0 1 1 0 0,0-1-1 0 0,1 1 1 0 0,-1-1-1 0 0,0 1 1 0 0,0 0-1 0 0,1 0 1 0 0,-1-1-1 0 0,1 1 1 0 0,-1 0-1 0 0,1 0 1 0 0,-1 0-1 0 0,1-1 1 0 0,-1 1-1 0 0,1 0 1 0 0,0 0-1 0 0,-1 0 1 0 0,1 0-1 0 0,0 0 1 0 0,0 0-1 0 0,0 0 1 0 0,0 1-1 0 0,-2 0-76 0 0,1 0 0 0 0,0 0 0 0 0,0-1 0 0 0,-1 1-1 0 0,1 0 1 0 0,-1-1 0 0 0,1 1 0 0 0,-1-1 0 0 0,0 0-1 0 0,0 0 1 0 0,1 1 0 0 0,-1-1 0 0 0,-4 1 2696 0 0,6 24 255 0 0,0-4-2270 0 0,0-21-623 0 0,0 28 1579 0 0,0-19-1090 0 0,0 6 155 0 0,0-15-604 0 0,0-1-1 0 0,0 0 1 0 0,-1 0 0 0 0,1 1 0 0 0,0-1 0 0 0,0 0 0 0 0,0 1-1 0 0,0-1 1 0 0,0 0 0 0 0,0 0 0 0 0,0 1 0 0 0,-1-1 0 0 0,1 0-1 0 0,0 0 1 0 0,0 1 0 0 0,0-1 0 0 0,0 0 0 0 0,-1 0 0 0 0,1 0-1 0 0,0 1 1 0 0,0-1 0 0 0,-1 0 0 0 0,1 0 0 0 0,0 0 0 0 0,0 0-1 0 0,-1 0 1 0 0,1 0 0 0 0,0 1 0 0 0,-2-1 1776 0 0,1 1-1869 0 0,0 1-1 0 0,1 0 0 0 0,-1 0 1 0 0,1-1-1 0 0,0 1 0 0 0,-1 0 1 0 0,1-1-1 0 0,0 1 0 0 0,0 3 1 0 0,0-3-7 0 0,-9 4-296 0 0,9-5 293 0 0,0-1 0 0 0,0 1 0 0 0,0 0 0 0 0,0 0 0 0 0,0 0-1 0 0,-1 0 1 0 0,1-1 0 0 0,0 1 0 0 0,-1 0 0 0 0,1 0 0 0 0,0-1-1 0 0,-1 1 1 0 0,1 0 0 0 0,-1-1 0 0 0,1 1 0 0 0,-1 0 0 0 0,0-1 0 0 0,1 1-1 0 0,-1-1 1 0 0,1 1 0 0 0,-1-1 0 0 0,0 1 0 0 0,0-1 0 0 0,1 1 0 0 0,-1-1-1 0 0,0 0 1 0 0,0 1 0 0 0,1-1 0 0 0,-1 0 0 0 0,0 0 0 0 0,0 0-1 0 0,-1 1 1 0 0,1-1-6 0 0,1-1 8 0 0,0 1 1 0 0,0 0-1 0 0,-1 0 0 0 0,1 0 0 0 0,0-1 1 0 0,0 1-1 0 0,-1 0 0 0 0,1 0 1 0 0,0 0-1 0 0,-1 0 0 0 0,1 0 0 0 0,0 0 1 0 0,-1 0-1 0 0,1 0 0 0 0,0 0 1 0 0,0 0-1 0 0,-1 0 0 0 0,1 0 1 0 0,0 0-1 0 0,-1 0 0 0 0,1 0 0 0 0,0 0 1 0 0,-1 0-1 0 0,1 0 0 0 0,0 0 1 0 0,-1 0-1 0 0,1 0 0 0 0,0 1 0 0 0,0-1 1 0 0,-1 0-1 0 0,1 0 0 0 0,0 0 1 0 0,0 1-1 0 0,-1-1 0 0 0,1 0 0 0 0,0 0 1 0 0,0 0-1 0 0,0 1 0 0 0,-1-1 1 0 0,1 0-1 0 0,0 1 0 0 0,0-1 0 0 0,0 0 1 0 0,0 0-1 0 0,0 1 0 0 0,-12 11-4 0 0,12-12 4 0 0,-33 31 103 0 0,25-25-29 0 0,0 0 0 0 0,1 0-1 0 0,0 1 1 0 0,0 1 0 0 0,0-1-1 0 0,1 1 1 0 0,1 0 0 0 0,-1 0-1 0 0,1 1 1 0 0,-4 10 0 0 0,-5 10-1 0 0,11-24-60 0 0,1 0 0 0 0,-1 0-1 0 0,1 0 1 0 0,0 1 0 0 0,0-1 0 0 0,0 1 0 0 0,1-1-1 0 0,-1 12 1 0 0,-1 19 236 0 0,1 15-92 0 0,4-45-151 0 0,0 0 0 0 0,1-1-1 0 0,0 1 1 0 0,0-1 0 0 0,0 1-1 0 0,1-1 1 0 0,0 0 0 0 0,0 0-1 0 0,0-1 1 0 0,0 1 0 0 0,7 4-1 0 0,7 3 115 0 0,1-1 0 0 0,29 13-1 0 0,-26-14-103 0 0,-14-7-9 0 0,-1 0 0 0 0,1 0 0 0 0,-1 1 0 0 0,0 0-1 0 0,-1 0 1 0 0,13 11 0 0 0,11 10-40 0 0,-25-22 26 0 0,-1 1-1 0 0,1-1 1 0 0,-1 1-1 0 0,1 0 0 0 0,-1 1 1 0 0,0-1-1 0 0,-1 1 1 0 0,1 0-1 0 0,-1-1 1 0 0,5 11-1 0 0,-7-14 11 0 0,-1 0 0 0 0,0 0 0 0 0,0 0 0 0 0,0-1 0 0 0,0 1 0 0 0,0 0 0 0 0,0 0-1 0 0,0 0 1 0 0,0-1 0 0 0,0 1 0 0 0,-1 0 0 0 0,1 0 0 0 0,0-1 0 0 0,0 1 0 0 0,-1 0 0 0 0,1 0-1 0 0,-1-1 1 0 0,1 1 0 0 0,0 0 0 0 0,-1-1 0 0 0,1 1 0 0 0,-1 0 0 0 0,-1 0 0 0 0,-17 16 67 0 0,9-9 48 0 0,-9 10-48 0 0,0-1-1 0 0,0-1 0 0 0,-2-1 1 0 0,0-1-1 0 0,-1-1 1 0 0,-27 12-1 0 0,48-25-62 0 0,-1 1 1 0 0,1 0-1 0 0,0-1 1 0 0,0 1-1 0 0,0-1 1 0 0,0 1 0 0 0,0 0-1 0 0,0 0 1 0 0,0 0-1 0 0,0-1 1 0 0,1 1-1 0 0,-1 0 1 0 0,0 0-1 0 0,0 0 1 0 0,1 0-1 0 0,-1 1 1 0 0,0-1-1 0 0,1 0 1 0 0,-1 0-1 0 0,1 0 1 0 0,0 0-1 0 0,-1 0 1 0 0,1 1-1 0 0,0-1 1 0 0,0 3-1 0 0,0-4 0 0 0,-1 0 0 0 0,1 1-1 0 0,0-1 1 0 0,0 0 0 0 0,0 1-1 0 0,0-1 1 0 0,0 0 0 0 0,-1 0-1 0 0,1 1 1 0 0,0-1 0 0 0,0 0-1 0 0,0 1 1 0 0,-1-1 0 0 0,1 0-1 0 0,0 0 1 0 0,-1 0 0 0 0,1 1 0 0 0,0-1-1 0 0,0 0 1 0 0,-1 0 0 0 0,1 0-1 0 0,0 0 1 0 0,-1 1 0 0 0,1-1-1 0 0,0 0 1 0 0,-1 0 0 0 0,1 0-1 0 0,0 0 1 0 0,-1 0 0 0 0,1 0-1 0 0,-1 0 1 0 0,-2 0 38 0 0,9-1-30 0 0,-1-3-3164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16.877"/>
    </inkml:context>
    <inkml:brush xml:id="br0">
      <inkml:brushProperty name="width" value="0.05" units="cm"/>
      <inkml:brushProperty name="height" value="0.05" units="cm"/>
    </inkml:brush>
  </inkml:definitions>
  <inkml:trace contextRef="#ctx0" brushRef="#br0">113 1 11048 0 0,'-2'35'2484'0'0,"-10"58"0"0"0,0-3 358 0 0,-13 56-3267 0 0,10-62-145 0 0,8-55 263 0 0,-3 40 0 0 0,1 27-210 0 0,-2 51-150 0 0,3 16 146 0 0,7-136 452 0 0,1-9 33 0 0,0-1-1 0 0,1 0 0 0 0,5 32 1 0 0,-2-23 13 0 0,-4-23 8 0 0,-1 0 0 0 0,2 1 0 0 0,-1-1 0 0 0,0 0 1 0 0,1 0-1 0 0,-1 0 0 0 0,1 0 0 0 0,0 0 0 0 0,0 0 0 0 0,0 0 0 0 0,1 0 1 0 0,-1 0-1 0 0,1 0 0 0 0,-1 0 0 0 0,1-1 0 0 0,0 1 0 0 0,0-1 0 0 0,3 4 1 0 0,-4-6-12 0 0,9-7-1890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17.284"/>
    </inkml:context>
    <inkml:brush xml:id="br0">
      <inkml:brushProperty name="width" value="0.05" units="cm"/>
      <inkml:brushProperty name="height" value="0.05" units="cm"/>
    </inkml:brush>
  </inkml:definitions>
  <inkml:trace contextRef="#ctx0" brushRef="#br0">226 4 9240 0 0,'0'0'82'0'0,"1"0"1"0"0,-1-1 0 0 0,0 1-1 0 0,1 0 1 0 0,-1-1 0 0 0,1 1 0 0 0,-1 0-1 0 0,1 0 1 0 0,-1-1 0 0 0,1 1-1 0 0,-1 0 1 0 0,1 0 0 0 0,-1 0-1 0 0,1 0 1 0 0,-1-1 0 0 0,1 1-1 0 0,0 0 1 0 0,-1 0 0 0 0,1 0 0 0 0,-1 0-1 0 0,1 0 1 0 0,-1 1 0 0 0,1-1-1 0 0,-1 0 1 0 0,1 0 0 0 0,-1 0-1 0 0,1 0 1 0 0,-1 1 0 0 0,2-1-1 0 0,7 2 1102 0 0,-8-2-792 0 0,-7 17 400 0 0,-64 88-533 0 0,-38 64 320 0 0,97-149-537 0 0,1 0 0 0 0,1 1 1 0 0,1 0-1 0 0,-9 41 0 0 0,11-42-39 0 0,5-17-5 0 0,0 0 0 0 0,0 0-1 0 0,0-1 1 0 0,0 1-1 0 0,1 0 1 0 0,-1 0-1 0 0,1 0 1 0 0,0 0 0 0 0,0 0-1 0 0,0-1 1 0 0,0 1-1 0 0,0 0 1 0 0,1 0-1 0 0,-1 0 1 0 0,1 0 0 0 0,0 0-1 0 0,0-1 1 0 0,1 4-1 0 0,3 4-26 0 0,-5-9 24 0 0,1 1 0 0 0,-1 0 1 0 0,1-1-1 0 0,0 1 0 0 0,0 0 1 0 0,0-1-1 0 0,0 1 0 0 0,0-1 0 0 0,0 1 1 0 0,0-1-1 0 0,0 0 0 0 0,1 1 1 0 0,-1-1-1 0 0,0 0 0 0 0,1 0 0 0 0,-1 0 1 0 0,1 0-1 0 0,-1 0 0 0 0,1 0 1 0 0,0-1-1 0 0,-1 1 0 0 0,1 0 0 0 0,0-1 1 0 0,0 1-1 0 0,2-1 0 0 0,32 6-45 0 0,0-2 0 0 0,60-2 0 0 0,-89-1 116 0 0,1-1 0 0 0,-1 1 1 0 0,1 1-1 0 0,-1 0 0 0 0,0 0 1 0 0,0 0-1 0 0,1 1 1 0 0,-2 0-1 0 0,9 4 0 0 0,32 22 368 0 0,-43-26-389 0 0,-1 0 0 0 0,0 0 1 0 0,0 1-1 0 0,0-1 0 0 0,0 1 0 0 0,0 0 1 0 0,-1-1-1 0 0,0 1 0 0 0,0 0 0 0 0,0 0 1 0 0,0 1-1 0 0,2 6 0 0 0,-3-8-31 0 0,0 0 1 0 0,0 0-1 0 0,-1 0 0 0 0,1 0 1 0 0,-1 1-1 0 0,1-1 1 0 0,-1 0-1 0 0,0 0 0 0 0,-1 0 1 0 0,1 0-1 0 0,0 1 1 0 0,-1-1-1 0 0,0 0 0 0 0,0 0 1 0 0,0 0-1 0 0,0 0 0 0 0,0 0 1 0 0,-3 5-1 0 0,-2-1 0 0 0,-1 1-1 0 0,0-2 1 0 0,-10 10-1 0 0,3-4-3 0 0,8-7-6 0 0,4-2 2 0 0,-1-1 0 0 0,0 1-1 0 0,0-1 1 0 0,0 0 0 0 0,0 0-1 0 0,0 0 1 0 0,0 0 0 0 0,0 0-1 0 0,-1-1 1 0 0,-5 2 0 0 0,-8 6 410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17.675"/>
    </inkml:context>
    <inkml:brush xml:id="br0">
      <inkml:brushProperty name="width" value="0.05" units="cm"/>
      <inkml:brushProperty name="height" value="0.05" units="cm"/>
    </inkml:brush>
  </inkml:definitions>
  <inkml:trace contextRef="#ctx0" brushRef="#br0">305 0 11048 0 0,'-6'7'393'0'0,"0"0"1"0"0,1 0-1 0 0,0 0 0 0 0,1 0 1 0 0,0 1-1 0 0,0 0 1 0 0,-4 12-1 0 0,-16 30 1557 0 0,0-10-471 0 0,-26 60 0 0 0,39-71-1151 0 0,-10 49-1 0 0,6-21-46 0 0,6-27-251 0 0,2-4-38 0 0,-1 0 1 0 0,-15 30-1 0 0,-40 69-7 0 0,63-123 66 0 0,-8 13 486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18.030"/>
    </inkml:context>
    <inkml:brush xml:id="br0">
      <inkml:brushProperty name="width" value="0.05" units="cm"/>
      <inkml:brushProperty name="height" value="0.05" units="cm"/>
    </inkml:brush>
  </inkml:definitions>
  <inkml:trace contextRef="#ctx0" brushRef="#br0">1 0 13968 0 0,'10'26'665'0'0,"1"-1"0"0"0,1 0 0 0 0,2-1 0 0 0,0 0 0 0 0,2-1 0 0 0,22 25 0 0 0,-1 5 347 0 0,-29-42-808 0 0,-1 1 0 0 0,2-1-1 0 0,-1-1 1 0 0,14 13 0 0 0,17 15-37 0 0,-27-25-310 0 0,0-1-1 0 0,1-1 1 0 0,24 18-1 0 0,-30-24-46 0 0,0-1-1 0 0,-1 1 0 0 0,11 11 1 0 0,-16-16 119 0 0,-1 0 0 0 0,0 0 1 0 0,0 0-1 0 0,0 0 0 0 0,0 1 1 0 0,1-1-1 0 0,-1 0 0 0 0,0 0 0 0 0,0 0 1 0 0,0 1-1 0 0,0-1 0 0 0,0 0 1 0 0,0 0-1 0 0,0 0 0 0 0,1 1 1 0 0,-1-1-1 0 0,0 0 0 0 0,0 0 0 0 0,0 0 1 0 0,0 1-1 0 0,0-1 0 0 0,0 0 1 0 0,0 0-1 0 0,0 1 0 0 0,0-1 1 0 0,0 0-1 0 0,0 0 0 0 0,0 0 1 0 0,0 1-1 0 0,-1-1 0 0 0,1 0 0 0 0,0 0 1 0 0,0 1-1 0 0,0-1 0 0 0,0 0 1 0 0,0 0-1 0 0,0 0 0 0 0,0 0 1 0 0,-1 1-1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18.780"/>
    </inkml:context>
    <inkml:brush xml:id="br0">
      <inkml:brushProperty name="width" value="0.05" units="cm"/>
      <inkml:brushProperty name="height" value="0.05" units="cm"/>
    </inkml:brush>
  </inkml:definitions>
  <inkml:trace contextRef="#ctx0" brushRef="#br0">60 18 6328 0 0,'0'0'5521'0'0,"7"-2"-6162"0"0,14-3 615 0 0,0 1 0 0 0,0 1 1 0 0,0 1-1 0 0,0 1 1 0 0,0 1-1 0 0,40 4 0 0 0,135 29-234 0 0,-183-30 245 0 0,1 1 0 0 0,-1 0 0 0 0,0 1 0 0 0,0 0-1 0 0,0 1 1 0 0,0 1 0 0 0,-1 0 0 0 0,0 0 0 0 0,16 15 0 0 0,-24-19 21 0 0,0 0-1 0 0,0 1 1 0 0,-1-1-1 0 0,0 1 1 0 0,1 0-1 0 0,-1 0 1 0 0,-1 1-1 0 0,1-1 0 0 0,-1 1 1 0 0,1-1-1 0 0,-1 1 1 0 0,-1 0-1 0 0,1 0 1 0 0,-1-1-1 0 0,1 1 1 0 0,-1 0-1 0 0,-1 0 1 0 0,1 1-1 0 0,-1-1 1 0 0,0 0-1 0 0,0 0 0 0 0,0 0 1 0 0,-1 0-1 0 0,0 0 1 0 0,0 0-1 0 0,0 0 1 0 0,-1 0-1 0 0,-3 9 1 0 0,-1-1 46 0 0,-7 18 170 0 0,-29 48 0 0 0,36-70-171 0 0,-1 0-1 0 0,1 0 1 0 0,-2 0-1 0 0,1-1 1 0 0,-1 0-1 0 0,0-1 1 0 0,-1 0-1 0 0,0 0 1 0 0,-11 6-1 0 0,-27 19 172 0 0,36-23-151 0 0,-1-1-1 0 0,0 0 1 0 0,0-1-1 0 0,-25 10 1 0 0,-89 35 281 0 0,-35 10 21 0 0,158-61-338 0 0,0 0 0 0 0,0 0 0 0 0,0-1 1 0 0,0 1-1 0 0,0-1 0 0 0,0 1 0 0 0,-1-1 0 0 0,1 0 0 0 0,0 0 0 0 0,0-1 0 0 0,0 1 1 0 0,0-1-1 0 0,-4-1 0 0 0,-7-5-1708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19.147"/>
    </inkml:context>
    <inkml:brush xml:id="br0">
      <inkml:brushProperty name="width" value="0.05" units="cm"/>
      <inkml:brushProperty name="height" value="0.05" units="cm"/>
    </inkml:brush>
  </inkml:definitions>
  <inkml:trace contextRef="#ctx0" brushRef="#br0">59 1 6928 0 0,'1'1'151'0'0,"0"0"1"0"0,0 0-1 0 0,0 1 0 0 0,0-1 1 0 0,-1 0-1 0 0,1 1 1 0 0,0-1-1 0 0,0 1 0 0 0,-1-1 1 0 0,1 1-1 0 0,0 2 0 0 0,-1 0 45 0 0,1 0 0 0 0,-1 1 0 0 0,0-1 0 0 0,0 1 0 0 0,-1 5 0 0 0,-1 10 156 0 0,-7 221 561 0 0,4-137-1028 0 0,3-85 48 0 0,-1 0 0 0 0,-1 0 0 0 0,-8 26-1 0 0,6-25-89 0 0,1 0 0 0 0,-5 37 0 0 0,5-4-67 0 0,1-22 130 0 0,2 0 0 0 0,2 34 0 0 0,2-26 49 0 0,-2-22 23 0 0,1 0-1 0 0,1-1 1 0 0,5 23 0 0 0,2 12-11 0 0,-7-39 37 0 0,0 0-1 0 0,1 0 0 0 0,0 0 0 0 0,8 21 0 0 0,-4-17 43 0 0,-6-14 1 0 0,-1 1 0 0 0,1-1 0 0 0,0 0 0 0 0,0 0 0 0 0,1 0 0 0 0,-1 1 0 0 0,0-1 0 0 0,3 3 0 0 0,-3-5-16 0 0,-1 1 0 0 0,0-1-1 0 0,0 0 1 0 0,0 1-1 0 0,1-1 1 0 0,-1 0 0 0 0,0 1-1 0 0,1-1 1 0 0,-1 0 0 0 0,0 1-1 0 0,1-1 1 0 0,-1 0-1 0 0,0 1 1 0 0,1-1 0 0 0,-1 0-1 0 0,1 0 1 0 0,-1 0 0 0 0,0 1-1 0 0,1-1 1 0 0,-1 0-1 0 0,1 0 1 0 0,-1 0 0 0 0,1 0-1 0 0,-1 0 1 0 0,1 0 0 0 0,-1 0-1 0 0,0 0 1 0 0,1 0-1 0 0,-1 0 1 0 0,1 0 0 0 0,-1 0-1 0 0,1 0 1 0 0,-1 0 0 0 0,1-1-1 0 0,4-13 202 0 0,-3 5-1445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21.233"/>
    </inkml:context>
    <inkml:brush xml:id="br0">
      <inkml:brushProperty name="width" value="0.05" units="cm"/>
      <inkml:brushProperty name="height" value="0.05" units="cm"/>
    </inkml:brush>
  </inkml:definitions>
  <inkml:trace contextRef="#ctx0" brushRef="#br0">339 4 4912 0 0,'-15'-2'915'0'0,"14"2"-772"0"0,0 0 0 0 0,0-1 1 0 0,0 1-1 0 0,-1 0 0 0 0,1-1 0 0 0,0 1 0 0 0,0 0 1 0 0,-1 0-1 0 0,1 0 0 0 0,0 0 0 0 0,0 1 0 0 0,-1-1 0 0 0,1 0 1 0 0,0 0-1 0 0,0 1 0 0 0,0-1 0 0 0,-1 1 0 0 0,1-1 1 0 0,0 1-1 0 0,0-1 0 0 0,0 1 0 0 0,0 0 0 0 0,0-1 0 0 0,0 1 1 0 0,0 0-1 0 0,-1 1 0 0 0,-12 17-184 0 0,1 0 0 0 0,1 1 0 0 0,0 0 0 0 0,-14 39 1 0 0,12-21-212 0 0,-16 77 0 0 0,5-25 163 0 0,15-61 53 0 0,-7 41 0 0 0,-10 37-10 0 0,0-1 44 0 0,-6 28 47 0 0,25-99-30 0 0,5-25 27 0 0,0 0 0 0 0,1 1 0 0 0,1-1 0 0 0,-1 14 0 0 0,1 4 76 0 0,0-21-47 0 0,0 1 0 0 0,1 0 0 0 0,1-1 0 0 0,0 10-1 0 0,-1-15-9 0 0,0 0 0 0 0,-1 0 0 0 0,1 0 0 0 0,-1-1 0 0 0,1 1 0 0 0,-1 0 0 0 0,0-1 0 0 0,0 1 0 0 0,0 0 0 0 0,-1 1 0 0 0,-2 5 638 0 0,15-16-1725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22:00.453"/>
    </inkml:context>
    <inkml:brush xml:id="br0">
      <inkml:brushProperty name="width" value="0.05" units="cm"/>
      <inkml:brushProperty name="height" value="0.05" units="cm"/>
    </inkml:brush>
  </inkml:definitions>
  <inkml:trace contextRef="#ctx0" brushRef="#br0">1 0 5416 0 0,'1'1'33'0'0,"1"-1"0"0"0,0 1 0 0 0,-1-1 0 0 0,1 1 0 0 0,-1 0 0 0 0,1-1 0 0 0,-1 1 0 0 0,1 0 0 0 0,-1 0 0 0 0,0 0 0 0 0,1 0 0 0 0,-1 0 0 0 0,0 1 0 0 0,0-1 0 0 0,2 3 0 0 0,19 26 815 0 0,-15-19-656 0 0,-1-5-118 0 0,-1 0 0 0 0,1 0 0 0 0,0-1 0 0 0,1 0 0 0 0,-1 0 0 0 0,1-1 0 0 0,0 0 0 0 0,0 0 0 0 0,1 0 0 0 0,-1-1 0 0 0,1 0 0 0 0,0-1 0 0 0,-1 1 0 0 0,11 0 0 0 0,-3 4-59 0 0,-13-6 53 0 0,-1 0 1 0 0,1 0-1 0 0,0 0 0 0 0,-1 0 0 0 0,1 0 0 0 0,0-1 1 0 0,0 1-1 0 0,0-1 0 0 0,0 1 0 0 0,0-1 1 0 0,3 1-1 0 0,-11 2-1067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21.668"/>
    </inkml:context>
    <inkml:brush xml:id="br0">
      <inkml:brushProperty name="width" value="0.05" units="cm"/>
      <inkml:brushProperty name="height" value="0.05" units="cm"/>
    </inkml:brush>
  </inkml:definitions>
  <inkml:trace contextRef="#ctx0" brushRef="#br0">337 35 9040 0 0,'0'-2'101'0'0,"0"1"1"0"0,0-1 0 0 0,-1 0-1 0 0,1 0 1 0 0,0 1 0 0 0,-1-1-1 0 0,1 0 1 0 0,-1 0 0 0 0,0 1-1 0 0,1-1 1 0 0,-2-1 0 0 0,1 2-28 0 0,0 0 1 0 0,1 0 0 0 0,-1 0-1 0 0,0 0 1 0 0,0 0 0 0 0,0 1-1 0 0,0-1 1 0 0,0 0 0 0 0,0 0-1 0 0,0 1 1 0 0,0-1 0 0 0,0 1-1 0 0,0-1 1 0 0,0 1 0 0 0,0-1-1 0 0,-1 1 1 0 0,1 0 0 0 0,0-1-1 0 0,0 1 1 0 0,0 0 0 0 0,0 0-1 0 0,-1 0 1 0 0,1 0 0 0 0,0 0-1 0 0,0 0 1 0 0,0 0 0 0 0,-1 1-1 0 0,0-1 1 0 0,-7 4-120 0 0,0 0 0 0 0,1 0 0 0 0,0 0 0 0 0,-1 1 0 0 0,2 1 0 0 0,-1-1 0 0 0,1 1 0 0 0,-1 0 0 0 0,-8 11 0 0 0,-3 1 23 0 0,-1 0 0 0 0,0 1-1 0 0,1 0 1 0 0,-29 42 0 0 0,34-41 1 0 0,-1 1 3 0 0,-16 32 0 0 0,27-45 19 0 0,1-1 0 0 0,0 1 0 0 0,0 0 0 0 0,1-1 1 0 0,0 1-1 0 0,0 0 0 0 0,1 1 0 0 0,-1 12 0 0 0,2-2 11 0 0,-1-16-10 0 0,1 0 0 0 0,-1 0 1 0 0,1 0-1 0 0,0 1 0 0 0,0-1 0 0 0,0 0 0 0 0,1 0 0 0 0,-1 0 0 0 0,1 0 0 0 0,0 0 1 0 0,0 0-1 0 0,0 0 0 0 0,0 0 0 0 0,0 0 0 0 0,0 0 0 0 0,1 0 0 0 0,0 0 0 0 0,-1-1 1 0 0,4 4-1 0 0,9 9 27 0 0,-12-12-17 0 0,0-1 1 0 0,0 1-1 0 0,0-1 1 0 0,0 0-1 0 0,1 0 1 0 0,-1 0-1 0 0,1 0 1 0 0,-1 0 0 0 0,1-1-1 0 0,0 1 1 0 0,-1-1-1 0 0,1 1 1 0 0,0-1-1 0 0,0 0 1 0 0,0 0-1 0 0,0-1 1 0 0,0 1 0 0 0,0 0-1 0 0,4-1 1 0 0,1 0 26 0 0,-1-1 0 0 0,1 0 0 0 0,-1 0 1 0 0,1-1-1 0 0,-1 0 0 0 0,0 0 0 0 0,1-1 1 0 0,-1 0-1 0 0,0 0 0 0 0,-1-1 0 0 0,12-7 1 0 0,-2 2-14 0 0,23-15 275 0 0,69-57 0 0 0,-27 19 233 0 0,-67 51-969 0 0,1-2 0 0 0,19-21 0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22.347"/>
    </inkml:context>
    <inkml:brush xml:id="br0">
      <inkml:brushProperty name="width" value="0.05" units="cm"/>
      <inkml:brushProperty name="height" value="0.05" units="cm"/>
    </inkml:brush>
  </inkml:definitions>
  <inkml:trace contextRef="#ctx0" brushRef="#br0">162 349 14408 0 0,'12'-16'0'0'0,"-11"13"0"0"0,1 1 0 0 0,-1 0 0 0 0,1 0 0 0 0,-1 0 0 0 0,1 0 0 0 0,0 0 0 0 0,0 0 0 0 0,3-3 0 0 0,-3 4-3 0 0,-1-1 1 0 0,0 0 0 0 0,-1 0 0 0 0,1 1-1 0 0,0-1 1 0 0,0 0 0 0 0,-1 0 0 0 0,1 0 0 0 0,-1 0-1 0 0,1 0 1 0 0,-1 0 0 0 0,0 1 0 0 0,0-1-1 0 0,0-4 1 0 0,-1 2-2 0 0,0 0 0 0 0,0-1 0 0 0,0 1 0 0 0,-1 0 0 0 0,0-1-1 0 0,1 1 1 0 0,-1 0 0 0 0,-4-5 0 0 0,5 8 2 0 0,-1-1 1 0 0,1 0-1 0 0,0 1 1 0 0,-1 0-1 0 0,0-1 1 0 0,1 1-1 0 0,-1 0 1 0 0,0-1-1 0 0,0 1 1 0 0,1 0-1 0 0,-1 1 1 0 0,0-1-1 0 0,0 0 1 0 0,0 0-1 0 0,0 1 1 0 0,0-1-1 0 0,0 1 0 0 0,0 0 1 0 0,-1-1-1 0 0,-2 1 1 0 0,-14-2-7 0 0,17 1 7 0 0,1 1 1 0 0,0-1 0 0 0,-1 1-1 0 0,1-1 1 0 0,0 1 0 0 0,-1 0 0 0 0,1 0-1 0 0,-1-1 1 0 0,1 1 0 0 0,0 0 0 0 0,-1 1-1 0 0,1-1 1 0 0,-1 0 0 0 0,1 0-1 0 0,0 0 1 0 0,-1 1 0 0 0,1-1 0 0 0,0 1-1 0 0,-1-1 1 0 0,1 1 0 0 0,0 0 0 0 0,-1-1-1 0 0,1 1 1 0 0,0 0 0 0 0,0 0-1 0 0,0 0 1 0 0,0 0 0 0 0,0 0 0 0 0,0 0-1 0 0,0 0 1 0 0,0 0 0 0 0,-1 2 0 0 0,-8 15-4 0 0,2-5 2 0 0,0 1 1 0 0,1-1-1 0 0,0 2 1 0 0,2-1-1 0 0,-1 1 0 0 0,-4 22 1 0 0,2 2 0 0 0,5-30 0 0 0,0 0 0 0 0,1 0 0 0 0,1 0 0 0 0,0 0 1 0 0,0 0-1 0 0,0 0 0 0 0,1 1 0 0 0,1-1 0 0 0,1 12 1 0 0,-1-19 0 0 0,0 0 0 0 0,0 0 0 0 0,0 0 0 0 0,0 0 0 0 0,0-1 0 0 0,0 1 0 0 0,1 0 0 0 0,-1 0 0 0 0,1-1 0 0 0,-1 1 0 0 0,1-1 0 0 0,0 0 0 0 0,3 3 0 0 0,-4-3 0 0 0,0-1 0 0 0,0 1 0 0 0,0 0 0 0 0,0-1 0 0 0,1 1 0 0 0,-1-1 0 0 0,0 1 0 0 0,1-1 0 0 0,-1 0 0 0 0,0 1 0 0 0,1-1 0 0 0,-1 0 0 0 0,0 0 0 0 0,1 0 0 0 0,-1 0 0 0 0,0 0 0 0 0,1 0 0 0 0,-1 0 0 0 0,1-1 0 0 0,-1 1 0 0 0,2-1 0 0 0,29-18 0 0 0,-2-2 0 0 0,33-28 0 0 0,6-5 0 0 0,-15 10-1 0 0,-37 29 2 0 0,37-25 0 0 0,-53 40 0 0 0,-1-1-1 0 0,1 1 1 0 0,0-1-1 0 0,0 1 1 0 0,0-1 0 0 0,0 1-1 0 0,0 0 1 0 0,0-1 0 0 0,0 1-1 0 0,0 0 1 0 0,-1 0-1 0 0,1 0 1 0 0,0 0 0 0 0,0 0-1 0 0,0 0 1 0 0,0 0 0 0 0,0 0-1 0 0,0 0 1 0 0,0 0-1 0 0,0 0 1 0 0,0 1 0 0 0,0-1-1 0 0,0 0 1 0 0,0 1 0 0 0,1 0-1 0 0,0 0 6 0 0,-1 1 0 0 0,1-1 0 0 0,-1 1 0 0 0,1-1 0 0 0,-1 1 0 0 0,0 0 0 0 0,0-1 0 0 0,0 1 0 0 0,0 0 0 0 0,0 0 0 0 0,1 3 0 0 0,1 2 5 0 0,-1 0 0 0 0,-1 0 0 0 0,1 0 1 0 0,-1 0-1 0 0,0 1 0 0 0,-1 7 1 0 0,-1 5 3 0 0,-9 34 0 0 0,0 6 13 0 0,6-39 141 0 0,3-19-147 0 0,0-1 1 0 0,1 1-1 0 0,-1-1 1 0 0,1 1-1 0 0,-1-1 1 0 0,1 1-1 0 0,0-1 1 0 0,0 1 0 0 0,0 0-1 0 0,0-1 1 0 0,0 1-1 0 0,0-1 1 0 0,0 1-1 0 0,0 0 1 0 0,1-1-1 0 0,-1 1 1 0 0,1-1-1 0 0,-1 1 1 0 0,1-1 0 0 0,-1 1-1 0 0,1-1 1 0 0,0 1-1 0 0,0-1 1 0 0,1 2-1 0 0,-2-3-2 0 0,1 1 0 0 0,-1 0 0 0 0,1 0 0 0 0,-1 0 0 0 0,0-1 0 0 0,1 1 0 0 0,-1 0-1 0 0,0 0 1 0 0,0 0 0 0 0,0 0 0 0 0,0 0 0 0 0,1-1 0 0 0,-1 1 0 0 0,-1 2 0 0 0,3 3 68 0 0,7-7-88 0 0,-6-1 8 0 0,-1 1-1 0 0,1-1 1 0 0,-1 0 0 0 0,1 0-1 0 0,-1 0 1 0 0,0 0 0 0 0,0 0 0 0 0,0-1-1 0 0,0 1 1 0 0,-1 0 0 0 0,3-5-1 0 0,14-30 99 0 0,-15 32-89 0 0,17-42 69 0 0,-2 0 0 0 0,-2-1 0 0 0,10-58 0 0 0,-22 89-81 0 0,1 0 1 0 0,0 0 0 0 0,1 1-1 0 0,1 0 1 0 0,0 0 0 0 0,11-15 0 0 0,-17 28-28 0 0,1 1 0 0 0,0-1 1 0 0,0 1-1 0 0,0-1 1 0 0,0 1-1 0 0,0 0 1 0 0,0 0-1 0 0,0 0 1 0 0,1 0-1 0 0,-1 1 1 0 0,1-1-1 0 0,0 1 1 0 0,-1-1-1 0 0,1 1 1 0 0,0 0-1 0 0,0 0 1 0 0,0 0-1 0 0,0 0 1 0 0,0 1-1 0 0,0-1 1 0 0,0 1-1 0 0,3 0 1 0 0,-4 0 18 0 0,-1 0 0 0 0,1 1 0 0 0,-1-1 0 0 0,1 1 0 0 0,-1-1-1 0 0,1 1 1 0 0,-1 0 0 0 0,1 0 0 0 0,-1 0 0 0 0,0-1 0 0 0,0 1 0 0 0,1 0 0 0 0,-1 1 0 0 0,0-1 0 0 0,0 0 0 0 0,0 0 0 0 0,0 0 0 0 0,1 3 0 0 0,15 26-2 0 0,0 11 284 0 0,-2 1-1 0 0,-2 0 0 0 0,-2 1 1 0 0,7 56-1 0 0,-12-70-61 0 0,-4-20-116 0 0,0-1-1 0 0,-1 1 0 0 0,0 0 0 0 0,0 14 1 0 0,-1 27 159 0 0,-2 13-272 0 0,2-37-135 0 0,4-32 124 0 0,-3 5 21 0 0,0 0 1 0 0,0 0-1 0 0,0 1 1 0 0,-1-1 0 0 0,1 0-1 0 0,0 0 1 0 0,-1 0-1 0 0,1 0 1 0 0,-1 0-1 0 0,1 0 1 0 0,-1 0-1 0 0,1 0 1 0 0,-1 0-1 0 0,1-2 1 0 0,60-227-50 0 0,-8 84-25 0 0,-44 122 68 0 0,1 1 0 0 0,15-23 0 0 0,-9 15 29 0 0,16-22 462 0 0,-29 48-454 0 0,0 0-1 0 0,1 0 0 0 0,0 1 0 0 0,0 0 0 0 0,1-1 0 0 0,-1 1 0 0 0,1 1 0 0 0,5-5 0 0 0,-8 8-28 0 0,-1-1 0 0 0,0-1 0 0 0,1 1 0 0 0,-1 0 0 0 0,0 0 0 0 0,0 0 0 0 0,0-1 0 0 0,0 1 0 0 0,2-3 0 0 0,-3 3-1 0 0,1 0 0 0 0,-1 0-1 0 0,1 0 1 0 0,-1 0 0 0 0,1 1 0 0 0,-1-1 0 0 0,1 0 0 0 0,0 0-1 0 0,0 1 1 0 0,-1-1 0 0 0,1 0 0 0 0,0 1 0 0 0,0-1 0 0 0,0 1-1 0 0,-1-1 1 0 0,1 1 0 0 0,0-1 0 0 0,1 1 0 0 0,4-3 59 0 0,-6 3-95 0 0,0 0 0 0 0,0 0-1 0 0,0 0 1 0 0,0 1 0 0 0,0-1 0 0 0,0 0-1 0 0,0 0 1 0 0,0 0 0 0 0,0 0 0 0 0,0 0-1 0 0,0 0 1 0 0,0 0 0 0 0,0 0 0 0 0,0 0-1 0 0,0 0 1 0 0,0 1 0 0 0,0-1-1 0 0,0 0 1 0 0,0 0 0 0 0,0 0 0 0 0,0 0-1 0 0,0 0 1 0 0,0 0 0 0 0,0 0 0 0 0,0 0-1 0 0,0 0 1 0 0,0 0 0 0 0,0 0 0 0 0,0 1-1 0 0,0-1 1 0 0,0 0 0 0 0,0 0-1 0 0,0 0 1 0 0,1 0 0 0 0,-1 0 0 0 0,0 0-1 0 0,0 0 1 0 0,0 0 0 0 0,0 0 0 0 0,0 0-1 0 0,0 0 1 0 0,0 0 0 0 0,0 0 0 0 0,0 0-1 0 0,0 0 1 0 0,1 0 0 0 0,-1 0-1 0 0,0 0 1 0 0,0 0 0 0 0,0 0 0 0 0,0 0-1 0 0,0 0 1 0 0,0 0 0 0 0,0 0 0 0 0,0 0-1 0 0,0 0 1 0 0,1 0 0 0 0,-1 0 0 0 0,0 0-1 0 0,0 0 1 0 0,0 0 0 0 0,0 0 0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24.122"/>
    </inkml:context>
    <inkml:brush xml:id="br0">
      <inkml:brushProperty name="width" value="0.05" units="cm"/>
      <inkml:brushProperty name="height" value="0.05" units="cm"/>
    </inkml:brush>
  </inkml:definitions>
  <inkml:trace contextRef="#ctx0" brushRef="#br0">93 96 5120 0 0,'-15'6'114'0'0,"6"-2"148"0"0,0 0-1 0 0,0-1 1 0 0,0 0-1 0 0,-1 0 1 0 0,1-1 0 0 0,-13 2-1 0 0,22-4-14 0 0,0 1-224 0 0,-1 1 1 0 0,1-1-1 0 0,0 0 0 0 0,0 1 1 0 0,0-1-1 0 0,0 1 1 0 0,0-1-1 0 0,1 0 0 0 0,-1 1 1 0 0,1 1-1 0 0,1 0-17 0 0,0-1 0 0 0,1 1 1 0 0,-1-1-1 0 0,1 0 0 0 0,-1 0 0 0 0,1 0 0 0 0,0-1 1 0 0,0 1-1 0 0,0-1 0 0 0,0 1 0 0 0,0-1 0 0 0,0 0 0 0 0,0 0 1 0 0,0 0-1 0 0,0-1 0 0 0,1 1 0 0 0,-1-1 0 0 0,4 0 1 0 0,11 4 2 0 0,2 0 2 0 0,1 2 7 0 0,1-1 0 0 0,0-1 1 0 0,1-1-1 0 0,44 0 0 0 0,62-18 33 0 0,-108 11-43 0 0,0-1 0 0 0,0-1-1 0 0,-1 0 1 0 0,22-11 0 0 0,11-4 17 0 0,-36 15-2 0 0,29-14 1 0 0,-8 3 126 0 0,0 1 0 0 0,1 3 0 0 0,72-17 1 0 0,-46 14 234 0 0,-63 15-353 0 0,20-3 123 0 0,-21 4-142 0 0,0-1 0 0 0,0 1 0 0 0,0 0 0 0 0,-1 0 0 0 0,1 0 0 0 0,0 0 0 0 0,0 0 0 0 0,0 0 0 0 0,-1 0 0 0 0,1 1 0 0 0,0-1 0 0 0,0 0 0 0 0,0 0 0 0 0,-1 1 0 0 0,1-1 0 0 0,0 0 0 0 0,0 1 0 0 0,-1-1 0 0 0,1 0 0 0 0,0 1 0 0 0,-1-1 0 0 0,2 2 0 0 0,-2-2-3 0 0,0 1 0 0 0,0-1 0 0 0,0 1 0 0 0,0 0 0 0 0,0-1 0 0 0,0 1 1 0 0,0-1-1 0 0,0 1 0 0 0,-1-1 0 0 0,1 1 0 0 0,0-1 0 0 0,0 1 0 0 0,0-1 1 0 0,-1 1-1 0 0,1-1 0 0 0,0 0 0 0 0,-1 1 0 0 0,1-1 0 0 0,0 1 0 0 0,-1-1 0 0 0,1 1 1 0 0,0-1-1 0 0,-1 0 0 0 0,1 1 0 0 0,-1-1 0 0 0,0 1 0 0 0,-13 9 94 0 0,13-9-88 0 0,-92 50 323 0 0,0-1-255 0 0,2 5-1295 0 0,82-50-5242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24.494"/>
    </inkml:context>
    <inkml:brush xml:id="br0">
      <inkml:brushProperty name="width" value="0.05" units="cm"/>
      <inkml:brushProperty name="height" value="0.05" units="cm"/>
    </inkml:brush>
  </inkml:definitions>
  <inkml:trace contextRef="#ctx0" brushRef="#br0">453 142 10088 0 0,'-36'16'0'0'0,"-94"47"0"0"0,81-37 9 0 0,-73 27 0 0 0,86-39-5 0 0,-29 6 124 0 0,50-18 103 0 0,31-4 284 0 0,33 0-392 0 0,0-1 0 0 0,66-15-1 0 0,95-32-47 0 0,-150 35 12 0 0,-13 1 55 0 0,48-21 0 0 0,22-8 76 0 0,106-12 175 0 0,-73 21-110 0 0,-70 15-142 0 0,-51 12-8 0 0,43-17-1 0 0,-69 23-124 0 0,9-3 131 0 0,-13 4-134 0 0,1 0 1 0 0,0 0 0 0 0,0 0-1 0 0,0 0 1 0 0,0 0-1 0 0,0 0 1 0 0,0 0 0 0 0,0 0-1 0 0,0 0 1 0 0,0 0 0 0 0,0 0-1 0 0,0-1 1 0 0,-1 1-1 0 0,1 0 1 0 0,0 0 0 0 0,0 0-1 0 0,0 0 1 0 0,0 0-1 0 0,0 0 1 0 0,0 0 0 0 0,0 0-1 0 0,0 0 1 0 0,0 0-1 0 0,0 0 1 0 0,0 0 0 0 0,0-1-1 0 0,0 1 1 0 0,0 0 0 0 0,0 0-1 0 0,0 0 1 0 0,0 0-1 0 0,0 0 1 0 0,0 0 0 0 0,0 0-1 0 0,0 0 1 0 0,0 0-1 0 0,0 0 1 0 0,0-1 0 0 0,0 1 56 0 0,-5-7-1652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24.895"/>
    </inkml:context>
    <inkml:brush xml:id="br0">
      <inkml:brushProperty name="width" value="0.05" units="cm"/>
      <inkml:brushProperty name="height" value="0.05" units="cm"/>
    </inkml:brush>
  </inkml:definitions>
  <inkml:trace contextRef="#ctx0" brushRef="#br0">673 9 5120 0 0,'-1'0'90'0'0,"0"0"1"0"0,1-1 0 0 0,-1 1-1 0 0,0 0 1 0 0,0 0-1 0 0,1 0 1 0 0,-1 0-1 0 0,0-1 1 0 0,0 1-1 0 0,1 0 1 0 0,-1-1 0 0 0,0 1-1 0 0,1-1 1 0 0,-1 1-1 0 0,0-1 1 0 0,1 1-1 0 0,-2-2 1 0 0,-1 1 1525 0 0,-1 11-853 0 0,-6 0-918 0 0,2 19-48 0 0,-6 14-23 0 0,10-33 189 0 0,-8 18-40 0 0,-1-1 0 0 0,-1 0 0 0 0,-2 0 0 0 0,-26 34-1 0 0,11-24-7 0 0,-42 67 0 0 0,61-88 65 0 0,-20 25 1 0 0,-7 10-6 0 0,23-29 20 0 0,0-2 0 0 0,-23 23-1 0 0,-23 28-2 0 0,-36 56 85 0 0,87-113-31 0 0,-2 1 28 0 0,0 1 0 0 0,1 1 0 0 0,1 0-1 0 0,0 0 1 0 0,2 1 0 0 0,-9 21 0 0 0,18-37-33 0 0,-1-1 1 0 0,1 1 0 0 0,-1-1-1 0 0,1 1 1 0 0,0-1-1 0 0,-1 1 1 0 0,1-1-1 0 0,0 1 1 0 0,0-1 0 0 0,0 1-1 0 0,0-1 1 0 0,0 1-1 0 0,1 0 1 0 0,-1-1 0 0 0,0 1-1 0 0,1-1 1 0 0,-1 1-1 0 0,1-1 1 0 0,0 0 0 0 0,-1 1-1 0 0,1-1 1 0 0,0 0-1 0 0,0 1 1 0 0,0-1 0 0 0,0 0-1 0 0,0 0 1 0 0,0 0-1 0 0,0 0 1 0 0,0 0 0 0 0,1 0-1 0 0,1 1 1 0 0,3 2 55 0 0,1-1 1 0 0,0 0 0 0 0,0 0 0 0 0,0-1-1 0 0,10 2 1 0 0,1 1 26 0 0,-6-1-37 0 0,0 0 0 0 0,0-1 0 0 0,0-1 0 0 0,1 0 1 0 0,-1-1-1 0 0,1 0 0 0 0,-1-1 0 0 0,18-1 0 0 0,73-7 568 0 0,183 10-1 0 0,-200 7-509 0 0,35 2 65 0 0,-109-11-154 0 0,-1 1 0 0 0,21 6 1 0 0,-22-5 45 0 0,0 0 1 0 0,21 1 0 0 0,-30-3-161 0 0,0 0 0 0 0,0-1 0 0 0,0 1 0 0 0,1 0 0 0 0,-1-1 0 0 0,0 1 0 0 0,0-1 0 0 0,0 1 0 0 0,0-1 0 0 0,0 1-1 0 0,0-1 1 0 0,0 0 0 0 0,0 0 0 0 0,0 1 0 0 0,0-1 0 0 0,0 0 0 0 0,-1 0 0 0 0,1 0 0 0 0,0 0 0 0 0,-1 0 0 0 0,1 0 0 0 0,0 0 0 0 0,-1 0 0 0 0,1-1-1 0 0,-1 1 1 0 0,1-2 0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25.401"/>
    </inkml:context>
    <inkml:brush xml:id="br0">
      <inkml:brushProperty name="width" value="0.05" units="cm"/>
      <inkml:brushProperty name="height" value="0.05" units="cm"/>
    </inkml:brush>
  </inkml:definitions>
  <inkml:trace contextRef="#ctx0" brushRef="#br0">46 1 11448 0 0,'-4'3'473'0'0,"1"1"0"0"0,-1 0 0 0 0,0-1 0 0 0,-1 0 1 0 0,1 0-1 0 0,-1 0 0 0 0,1 0 0 0 0,-9 3 0 0 0,20 8 2178 0 0,-5-8-2481 0 0,0-1 0 0 0,0 0 0 0 0,1 0 0 0 0,5 8 0 0 0,0-4-178 0 0,0-1 0 0 0,1 0 0 0 0,0-1 0 0 0,0 0 0 0 0,1-1-1 0 0,0 0 1 0 0,0 0 0 0 0,1-1 0 0 0,0 0 0 0 0,0-1-1 0 0,0 0 1 0 0,0-1 0 0 0,0 0 0 0 0,20 2 0 0 0,61 5 1 0 0,132 24 71 0 0,-185-22-47 0 0,-29-9-11 0 0,0 1 1 0 0,0-2-1 0 0,11 3 1 0 0,-8-4-17 0 0,1 0 1 0 0,-1 2 0 0 0,0-1-1 0 0,0 1 1 0 0,0 1 0 0 0,-1 1-1 0 0,1 0 1 0 0,11 6 0 0 0,-19-8-14 0 0,0-1 0 0 0,-1 0 0 0 0,2 0 0 0 0,-1 0 0 0 0,0-1 0 0 0,0 0 0 0 0,0 0 0 0 0,1 0 0 0 0,5 0 0 0 0,5 1-62 0 0,6 9 52 0 0,-6-2 143 0 0,-15-8-101 0 0,0 0-1 0 0,0-1 0 0 0,-1 1 0 0 0,1 0 1 0 0,0 0-1 0 0,-1 0 0 0 0,1 0 0 0 0,-1 0 1 0 0,1-1-1 0 0,-1 1 0 0 0,1 0 0 0 0,-1 0 1 0 0,0 0-1 0 0,1 0 0 0 0,-1 0 0 0 0,0 0 1 0 0,0 0-1 0 0,0 0 0 0 0,0 1 0 0 0,0-1 1 0 0,0 0-1 0 0,0 0 0 0 0,0 0 0 0 0,0 0 1 0 0,-1 0-1 0 0,1 0 0 0 0,0 0 0 0 0,-1 1 1 0 0,-11 30 117 0 0,6-22 42 0 0,-1-2 0 0 0,-1 1 0 0 0,-12 12 1 0 0,-8 7 35 0 0,-16 17 81 0 0,29-31-106 0 0,1 1 0 0 0,-15 20-1 0 0,-64 75 548 0 0,60-75-441 0 0,-38 57 0 0 0,2-6 101 0 0,10-11-82 0 0,-9 7 49 0 0,4-4-212 0 0,43-51-133 0 0,15-21 26 0 0,1 1 1 0 0,0 0-1 0 0,0 0 0 0 0,0 1 1 0 0,1-1-1 0 0,0 1 0 0 0,0 0 1 0 0,1 0-1 0 0,0 1 0 0 0,-2 11 1 0 0,3 3 49 0 0,-1 6-145 0 0,-2-13-2801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28.140"/>
    </inkml:context>
    <inkml:brush xml:id="br0">
      <inkml:brushProperty name="width" value="0.05" units="cm"/>
      <inkml:brushProperty name="height" value="0.05" units="cm"/>
    </inkml:brush>
  </inkml:definitions>
  <inkml:trace contextRef="#ctx0" brushRef="#br0">193 170 4912 0 0,'0'0'7862'0'0,"6"-6"-9360"0"0,6-4 1387 0 0,1 0 0 0 0,0 1 1 0 0,0 0-1 0 0,1 1 0 0 0,1 1 1 0 0,28-11-1 0 0,107-31-551 0 0,-136 45 592 0 0,21-7-63 0 0,-24 6 80 0 0,1 1 1 0 0,-1 1 0 0 0,1 0 0 0 0,-1 0 0 0 0,18-1-1 0 0,-9 1 64 0 0,-18 2-5 0 0,-1 1 1 0 0,1-1-1 0 0,0 1 0 0 0,-1-1 0 0 0,1 1 1 0 0,0 0-1 0 0,0-1 0 0 0,-1 1 0 0 0,1 0 1 0 0,0 1-1 0 0,0-1 0 0 0,-1 0 1 0 0,1 0-1 0 0,0 1 0 0 0,0-1 0 0 0,2 1 1 0 0,21-1 1393 0 0,-40 36-1031 0 0,-46 47-42 0 0,36-51-135 0 0,-26 44 0 0 0,36-52-86 0 0,-36 42 0 0 0,8-12 50 0 0,-19 24 74 0 0,36-48-146 0 0,2 1-1 0 0,-23 39 1 0 0,23-29-26 0 0,-49 98 107 0 0,-41 102 231 0 0,102-214-378 0 0,5-13-3 0 0,1 0 0 0 0,1 1-1 0 0,-4 15 1 0 0,2-13 6 0 0,1 5 81 0 0,6-22-12 0 0,4-1-65 0 0,0 0-1 0 0,0 0 0 0 0,0 0 0 0 0,0-1 1 0 0,-1 0-1 0 0,1 0 0 0 0,0 0 1 0 0,-1 0-1 0 0,1 0 0 0 0,-1-1 0 0 0,0 0 1 0 0,0 1-1 0 0,0-1 0 0 0,0 0 1 0 0,4-6-1 0 0,3-2 3 0 0,-2 3-22 0 0,11-10 6 0 0,0-1 0 0 0,-2 0 0 0 0,0-2 0 0 0,24-39 0 0 0,-20 17-1760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28.531"/>
    </inkml:context>
    <inkml:brush xml:id="br0">
      <inkml:brushProperty name="width" value="0.05" units="cm"/>
      <inkml:brushProperty name="height" value="0.05" units="cm"/>
    </inkml:brush>
  </inkml:definitions>
  <inkml:trace contextRef="#ctx0" brushRef="#br0">42 1 9240 0 0,'-4'6'475'0'0,"0"14"1048"0"0,2-10-871 0 0,-5 14-109 0 0,-6 36-1 0 0,11-47-485 0 0,-1 12-258 0 0,1 0 1 0 0,1 26-1 0 0,1-43-25 0 0,0-8 78 0 0,-3-1-1715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28.946"/>
    </inkml:context>
    <inkml:brush xml:id="br0">
      <inkml:brushProperty name="width" value="0.05" units="cm"/>
      <inkml:brushProperty name="height" value="0.05" units="cm"/>
    </inkml:brush>
  </inkml:definitions>
  <inkml:trace contextRef="#ctx0" brushRef="#br0">50 21 6520 0 0,'0'0'377'0'0,"4"-8"1891"0"0,5 5-2164 0 0,-1 1 0 0 0,1 0 0 0 0,0 0 0 0 0,0 1 1 0 0,0 0-1 0 0,0 0 0 0 0,1 1 0 0 0,9 1 0 0 0,30-1 131 0 0,-36-1-166 0 0,0 0 0 0 0,0 2 0 0 0,0 0 0 0 0,0 0 1 0 0,23 6-1 0 0,-28-5-7 0 0,-1-1 1 0 0,0 2-1 0 0,0-1 1 0 0,0 1-1 0 0,0 0 1 0 0,10 6-1 0 0,-15-8-29 0 0,0 1 0 0 0,0-1 0 0 0,0 1 0 0 0,0 0 0 0 0,0 0 0 0 0,-1 0 0 0 0,1 0 0 0 0,-1 0 0 0 0,1 0 0 0 0,-1 0 0 0 0,0 0 0 0 0,0 0 0 0 0,0 1 0 0 0,0-1 0 0 0,0 0 0 0 0,0 1 0 0 0,-1-1 0 0 0,1 1 0 0 0,-1-1 0 0 0,0 1 0 0 0,0-1 0 0 0,1 1 0 0 0,-2 4 0 0 0,0 0 4 0 0,-1 1-1 0 0,0-1 1 0 0,0 1-1 0 0,-1-1 1 0 0,0 0 0 0 0,0 0-1 0 0,-1 0 1 0 0,0 0 0 0 0,-6 8-1 0 0,-47 55 56 0 0,50-62-70 0 0,-18 21 43 0 0,-2-2 1 0 0,-59 47-1 0 0,64-56-42 0 0,2 0 1 0 0,0 1-1 0 0,-19 25 1 0 0,7-10 9 0 0,31-32-28 0 0,0-1 0 0 0,0 0 0 0 0,0 1 0 0 0,0-1 0 0 0,0 1 1 0 0,0-1-1 0 0,0 1 0 0 0,1 0 0 0 0,-1-1 0 0 0,0 1 0 0 0,1 0 1 0 0,-1 0-1 0 0,1-1 0 0 0,0 1 0 0 0,0 0 0 0 0,0 0 0 0 0,0 0 1 0 0,0-1-1 0 0,0 4 0 0 0,0-4 13 0 0,1-2-10 0 0,-1 0 1 0 0,1 0-1 0 0,0 0 1 0 0,-1 1-1 0 0,1-1 1 0 0,0 0-1 0 0,0 0 1 0 0,0 0-1 0 0,-1 1 1 0 0,1-1-1 0 0,0 0 0 0 0,0 1 1 0 0,0-1-1 0 0,0 1 1 0 0,2-1-1 0 0,1-2 30 0 0,10-6 24 0 0,-1-1-1 0 0,0-1 1 0 0,-1 0-1 0 0,16-20 1 0 0,-1 3-38 0 0,20-23 74 0 0,65-92 0 0 0,-68 75-1730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29.548"/>
    </inkml:context>
    <inkml:brush xml:id="br0">
      <inkml:brushProperty name="width" value="0.05" units="cm"/>
      <inkml:brushProperty name="height" value="0.05" units="cm"/>
    </inkml:brush>
  </inkml:definitions>
  <inkml:trace contextRef="#ctx0" brushRef="#br0">1 138 9536 0 0,'2'-1'17'0'0,"0"0"1"0"0,-1-1 0 0 0,1 1 0 0 0,0-1-1 0 0,-1 0 1 0 0,1 1 0 0 0,-1-1-1 0 0,1 0 1 0 0,1-3 0 0 0,12-13 419 0 0,69-41 2131 0 0,-75 54-2465 0 0,-1 0 0 0 0,1 1 0 0 0,-1 0 0 0 0,1 0 0 0 0,0 1 0 0 0,15-3 0 0 0,1 2 252 0 0,29-1-1 0 0,-35 3-318 0 0,-9 3-39 0 0,0 0 1 0 0,0 0-1 0 0,0 0 1 0 0,0 1-1 0 0,0 1 1 0 0,-1 0-1 0 0,1 0 1 0 0,-1 1-1 0 0,0 0 1 0 0,0 1 0 0 0,0-1-1 0 0,-1 2 1 0 0,0-1-1 0 0,0 1 1 0 0,0 1-1 0 0,0-1 1 0 0,-1 1-1 0 0,7 10 1 0 0,-12-14 1 0 0,0 1 1 0 0,0-1-1 0 0,-1 1 1 0 0,1 0-1 0 0,-1-1 0 0 0,0 1 1 0 0,0 0-1 0 0,-1 0 1 0 0,1 0-1 0 0,-1 0 1 0 0,0 0-1 0 0,0 0 0 0 0,0 0 1 0 0,0-1-1 0 0,-1 1 1 0 0,1 0-1 0 0,-3 5 1 0 0,2-3 0 0 0,-1 0 0 0 0,0-1 0 0 0,0 1 0 0 0,-1 0 1 0 0,0 0-1 0 0,0-1 0 0 0,0 0 0 0 0,-1 0 0 0 0,1 0 1 0 0,-8 8-1 0 0,-6 3 5 0 0,6-5-4 0 0,0 0 1 0 0,0-1-1 0 0,-1-1 0 0 0,0 0 1 0 0,-20 11-1 0 0,6-6 0 0 0,21-10 0 0 0,0-2 0 0 0,1 1-1 0 0,-2 0 1 0 0,1-1 0 0 0,0 0 0 0 0,0 0-1 0 0,0-1 1 0 0,-1 1 0 0 0,1-1 0 0 0,-1 0-1 0 0,1-1 1 0 0,-7 1 0 0 0,8-1 1 0 0,0 0 0 0 0,0 1 1 0 0,1 0-1 0 0,-1-1 0 0 0,0 1 0 0 0,0 1 1 0 0,0-1-1 0 0,1 0 0 0 0,-1 1 0 0 0,1 0 1 0 0,-1 0-1 0 0,-5 4 0 0 0,9-6 1 0 0,0 1-1 0 0,-1-1 1 0 0,1 0-1 0 0,0 1 1 0 0,0-1-1 0 0,-1 0 0 0 0,1 0 1 0 0,0 1-1 0 0,-1-1 1 0 0,1 0-1 0 0,0 0 1 0 0,-1 0-1 0 0,1 1 1 0 0,0-1-1 0 0,-1 0 1 0 0,1 0-1 0 0,0 0 1 0 0,-1 0-1 0 0,1 0 0 0 0,-1 0 1 0 0,1 0-1 0 0,0 0 1 0 0,-1 0-1 0 0,0 0 1 0 0,1 0-2 0 0,0 0 0 0 0,0 0 0 0 0,-1 0 0 0 0,1 0 0 0 0,0 0 0 0 0,0 0 0 0 0,-1 0 0 0 0,1 0 1 0 0,0 0-1 0 0,0 0 0 0 0,0 0 0 0 0,-1 1 0 0 0,1-1 0 0 0,0 0 0 0 0,0 0 0 0 0,0 0 0 0 0,-1 0 0 0 0,1 0 0 0 0,0 0 0 0 0,0 0 1 0 0,0 1-1 0 0,-1-1 0 0 0,1 0 0 0 0,0 0 0 0 0,0 0 0 0 0,0 1 0 0 0,0-1 0 0 0,0 0 0 0 0,0 0 0 0 0,-1 0 0 0 0,1 1 0 0 0,0-1 1 0 0,0 0-1 0 0,0 0 0 0 0,0 0 0 0 0,0 1 0 0 0,0-1 0 0 0,0 0 0 0 0,0 0 0 0 0,0 1 0 0 0,0-1 0 0 0,0 0 0 0 0,0 0 0 0 0,0 0 1 0 0,0 1-1 0 0,0-1 0 0 0,0 0 0 0 0,1 1 0 0 0,-3 30 47 0 0,-1 0-1 0 0,-1 0 1 0 0,-9 32 0 0 0,-4-16-32 0 0,14-39-11 0 0,-1 1 1 0 0,1 0 0 0 0,0-1 0 0 0,1 1-1 0 0,-2 13 1 0 0,0-7 21 0 0,3-13-20 0 0,0-1-1 0 0,1 1 0 0 0,-1-1 0 0 0,1 1 0 0 0,-1 0 0 0 0,1-1 1 0 0,0 1-1 0 0,0 0 0 0 0,-1-1 0 0 0,1 1 0 0 0,1 3 1 0 0,0-5 5 0 0,0 0 0 0 0,1 0 0 0 0,-1 1 0 0 0,0-2 0 0 0,1 1 0 0 0,-1 0 0 0 0,1 0 0 0 0,-1 0 0 0 0,0-1 1 0 0,1 1-1 0 0,-1 0 0 0 0,0-1 0 0 0,2 0 0 0 0,1-1 5 0 0,7 0 0 0 0,-8 2-14 0 0,0-1 0 0 0,-1 1 0 0 0,1-1 0 0 0,0 1 0 0 0,-1-1 0 0 0,1 0 0 0 0,-1 0 0 0 0,1-1 1 0 0,-1 1-1 0 0,0 0 0 0 0,5-4 0 0 0,27-27 60 0 0,-11 11 44 0 0,1 0 1 0 0,31-21-1 0 0,-36 30 154 0 0,36-14-1 0 0,-50 24-221 0 0,0 1 0 0 0,0 0 0 0 0,0 0-1 0 0,0 0 1 0 0,0 0 0 0 0,7 1 0 0 0,-10 0 8 0 0,0 0 0 0 0,1 0 0 0 0,-1 0 0 0 0,0 1 0 0 0,1-1 0 0 0,-1 0 0 0 0,0 1 0 0 0,0 0 0 0 0,1-1 0 0 0,-1 1 0 0 0,0 0 0 0 0,0 0 0 0 0,0 0 0 0 0,0 1 0 0 0,4 2 0 0 0,1 6 73 0 0,1 1-1 0 0,-1 0 1 0 0,-1 0-1 0 0,0 0 1 0 0,0 1-1 0 0,-1 0 1 0 0,-1 0 0 0 0,0 1-1 0 0,0-1 1 0 0,-2 1-1 0 0,3 20 1 0 0,-2 12 231 0 0,-5 91 1 0 0,-1-41-181 0 0,3-67-61 0 0,-1-1-1 0 0,-1 1 1 0 0,-2 0-1 0 0,0-1 1 0 0,-2 0-1 0 0,-1 0 1 0 0,-1-1-1 0 0,-12 26 1 0 0,17-47-116 0 0,1-1 1 0 0,-1 1-1 0 0,0-1 1 0 0,0 0-1 0 0,-1 0 0 0 0,1 0 1 0 0,-1-1-1 0 0,1 1 1 0 0,-1-1-1 0 0,0 0 1 0 0,-1 0-1 0 0,-5 4 1 0 0,7-6-12 0 0,1 0 1 0 0,-1 0 0 0 0,0 0-1 0 0,1 0 1 0 0,-1-1 0 0 0,0 1 0 0 0,1 0-1 0 0,-1-1 1 0 0,0 0 0 0 0,1 0-1 0 0,-1 0 1 0 0,0 0 0 0 0,0 0-1 0 0,1-1 1 0 0,-1 1 0 0 0,0-1-1 0 0,1 1 1 0 0,-1-1 0 0 0,0 0-1 0 0,1 0 1 0 0,-1 0 0 0 0,1-1-1 0 0,-1 1 1 0 0,-2-3 0 0 0,-18-16-46 0 0,0-1 1 0 0,2-1 0 0 0,0-1-1 0 0,-21-32 1 0 0,-6-6 49 0 0,30 36 40 0 0,14 20 4 0 0,1-1 1 0 0,-2 0-1 0 0,1 1 0 0 0,0 0 0 0 0,-9-7 0 0 0,8 10 32 0 0,0 0-1 0 0,0 0 1 0 0,0 0-1 0 0,0 1 1 0 0,-1 0 0 0 0,1 0-1 0 0,0 0 1 0 0,-6 1-1 0 0,-11-1-14 0 0,18 1-136 0 0,8 0-95 0 0,-1 0 180 0 0,0-1-1 0 0,0 0 0 0 0,0 0 1 0 0,-1 0-1 0 0,1 0 1 0 0,0 0-1 0 0,0-1 0 0 0,4-3 1 0 0,5-1 11 0 0,14-8 46 0 0,-1-1 0 0 0,0-2 0 0 0,0 0 1 0 0,-2-1-1 0 0,-1-2 0 0 0,25-25 0 0 0,-29 29 43 0 0,2 1 0 0 0,0 1 0 0 0,1 1 0 0 0,0 1 0 0 0,32-13 0 0 0,-47 22-80 0 0,61-24 192 0 0,-42 18-72 0 0,37-19 0 0 0,-18 1-2692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22:00.903"/>
    </inkml:context>
    <inkml:brush xml:id="br0">
      <inkml:brushProperty name="width" value="0.05" units="cm"/>
      <inkml:brushProperty name="height" value="0.05" units="cm"/>
    </inkml:brush>
  </inkml:definitions>
  <inkml:trace contextRef="#ctx0" brushRef="#br0">92 1 4912 0 0,'-1'7'175'0'0,"0"0"0"0"0,-1 1 0 0 0,0-1 0 0 0,0 0 0 0 0,0 1 0 0 0,-1-1 1 0 0,0-1-1 0 0,-8 13 0 0 0,7-11 40 0 0,0 1 1 0 0,0-1 0 0 0,0 1 0 0 0,-4 16-1 0 0,4-3-472 0 0,1 0-1 0 0,0 36 0 0 0,2-43 121 0 0,0-1 0 0 0,-2 1 0 0 0,-5 21 0 0 0,4-21 40 0 0,0 0 0 0 0,2 0 0 0 0,-2 26 0 0 0,3-18 45 0 0,0-19 38 0 0,0 0-1 0 0,1 1 0 0 0,0-1 0 0 0,0 0 1 0 0,0 1-1 0 0,0-1 0 0 0,1 0 0 0 0,-1 1 1 0 0,1-1-1 0 0,0 0 0 0 0,1 0 0 0 0,-1 0 0 0 0,1 0 1 0 0,0 0-1 0 0,2 5 0 0 0,-1-2-739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30.529"/>
    </inkml:context>
    <inkml:brush xml:id="br0">
      <inkml:brushProperty name="width" value="0.05" units="cm"/>
      <inkml:brushProperty name="height" value="0.05" units="cm"/>
    </inkml:brush>
  </inkml:definitions>
  <inkml:trace contextRef="#ctx0" brushRef="#br0">132 10 10848 0 0,'-9'0'1055'0'0,"18"0"1281"0"0,18 0 1194 0 0,-21 1-3454 0 0,0 0 1 0 0,0-1-1 0 0,-1 0 1 0 0,1 0-1 0 0,0-1 1 0 0,8-1-1 0 0,14-1-53 0 0,21 1-7 0 0,-23 0-96 0 0,0 1 0 0 0,0 1 0 0 0,0 2 0 0 0,0 0-1 0 0,47 12 1 0 0,-65-12 31 0 0,6 2-41 0 0,0 0 0 0 0,-1 2 0 0 0,18 8 0 0 0,-29-14 67 0 0,0 1 0 0 0,0 0 0 0 0,0 1 0 0 0,0-1 0 0 0,0 0-1 0 0,0 1 1 0 0,-1-1 0 0 0,1 1 0 0 0,0-1 0 0 0,-1 1 0 0 0,1 0 0 0 0,-1-1 0 0 0,0 1 0 0 0,1 0 0 0 0,-1 0 0 0 0,0 0 0 0 0,0 0-1 0 0,0 0 1 0 0,0 1 0 0 0,-1-1 0 0 0,1 0 0 0 0,-1 0 0 0 0,1 0 0 0 0,-1 1 0 0 0,0-1 0 0 0,1 0 0 0 0,-1 1 0 0 0,-1 3-1 0 0,-1-1-9 0 0,0 0-1 0 0,-1 0 1 0 0,0 0-1 0 0,0 0 1 0 0,0 0-1 0 0,0-1 0 0 0,-1 1 1 0 0,-6 5-1 0 0,-2 4 24 0 0,-60 67-14 0 0,13-16 10 0 0,38-42 11 0 0,-1-1 1 0 0,-29 22-1 0 0,-9 9 47 0 0,45-40 19 0 0,0-1 0 0 0,-25 15 1 0 0,22-16 281 0 0,-31 26 1 0 0,29-14-99 0 0,18-19-235 0 0,-2 0 1 0 0,1 0-1 0 0,0 0 1 0 0,-1-1-1 0 0,1 1 1 0 0,-1-1-1 0 0,-7 5 1 0 0,-4-8 91 0 0,10-1 104 0 0,9-2 306 0 0,18-3-418 0 0,-1-1-1 0 0,0-1 0 0 0,29-14 1 0 0,68-36 182 0 0,-84 40-158 0 0,-28 14-79 0 0,0 0 0 0 0,0 0 0 0 0,0 1-1 0 0,1 0 1 0 0,-1 1 0 0 0,1-1 0 0 0,0 1 0 0 0,-1 1 0 0 0,15-3-1 0 0,-2 3 172 0 0,21 0-94 0 0,-38 2-83 0 0,0-1 1 0 0,0 1-1 0 0,0-1 1 0 0,-1 1-1 0 0,1 0 1 0 0,0-1-1 0 0,0 1 1 0 0,0 0-1 0 0,-1 0 1 0 0,1 0-1 0 0,0 1 1 0 0,-1-1-1 0 0,1 0 0 0 0,-1 1 1 0 0,0-1-1 0 0,1 1 1 0 0,1 2-1 0 0,-11 23 447 0 0,5-17-485 0 0,0 1 0 0 0,-1-1 0 0 0,0 1 0 0 0,-1-1 0 0 0,-9 16 0 0 0,-2 4 3 0 0,-25 37 0 0 0,27-45 0 0 0,-16 31 0 0 0,4-4 117 0 0,-55 78 0 0 0,20-33-1 0 0,-31 34-30 0 0,30-44 128 0 0,58-78-198 0 0,-1 0 1 0 0,2 0 0 0 0,-1 0-1 0 0,1 0 1 0 0,0 0 0 0 0,0 1-1 0 0,1-1 1 0 0,-1 1 0 0 0,-1 12-1 0 0,5-18 21 0 0,0-1 0 0 0,0 1 0 0 0,0-1 0 0 0,0 0 0 0 0,0 1 0 0 0,0-1 0 0 0,0 0 0 0 0,0 1 0 0 0,0-1 0 0 0,0 0 0 0 0,0 0 0 0 0,0 0 0 0 0,0 0 0 0 0,0 0 0 0 0,0 0 0 0 0,0 0 0 0 0,0-1-1 0 0,0 1 1 0 0,0 0 0 0 0,2-1 0 0 0,8-4-2 0 0,-1-1-1 0 0,1 1 0 0 0,-1-2 0 0 0,0 0 0 0 0,0 0 1 0 0,-1-1-1 0 0,0 0 0 0 0,-1 0 0 0 0,11-12 1 0 0,4-9 61 0 0,35-56 1 0 0,-29 34-19 0 0,-16 26-45 0 0,30-40 0 0 0,5-4-32 0 0,-35 48-9 0 0,26-32-1 0 0,-13 22-11 0 0,-16 18 9 0 0,1 0 1 0 0,1 0-1 0 0,0 2 0 0 0,15-13 1 0 0,27-24-46 0 0,-47 39 43 0 0,-6 9 9 0 0,-1-1 0 0 0,0 0 0 0 0,0 1 0 0 0,1-1 0 0 0,-1 1 0 0 0,1-1 0 0 0,-1 1 0 0 0,0-1 0 0 0,1 1 0 0 0,-1-1 0 0 0,1 1 0 0 0,-1-1 0 0 0,1 1 0 0 0,-1-1 0 0 0,1 1 1 0 0,0 0-1 0 0,-1-1 0 0 0,1 1 0 0 0,0 0 0 0 0,-1 0 0 0 0,1-1 0 0 0,-1 1 0 0 0,1 0 0 0 0,0 0 0 0 0,0 0 0 0 0,0 0 0 0 0,0 0-1 0 0,0 0 0 0 0,-1 0 0 0 0,1-1 0 0 0,0 1 0 0 0,-1 0 0 0 0,1 0 0 0 0,0-1 1 0 0,0 1-1 0 0,-1 0 0 0 0,1-1 0 0 0,-1 1 0 0 0,1-1 0 0 0,0 1 0 0 0,-1 0 0 0 0,1-1 0 0 0,-1 1 0 0 0,1-1 0 0 0,-1 0 0 0 0,1 1 0 0 0,-1-1 0 0 0,1 1 1 0 0,-1-1-1 0 0,0 0 0 0 0,1 1 0 0 0,-1-2 0 0 0,4-3-69 0 0,-5 13-75 0 0,-3 4 38 0 0,0 0 1 0 0,-1-1-1 0 0,-1 1 0 0 0,-7 11 0 0 0,-4 7-79 0 0,-24 68-278 0 0,10-20 108 0 0,2 0 630 0 0,26-68-237 0 0,0 1 1 0 0,0 0 0 0 0,1 0 0 0 0,0 0-1 0 0,1 0 1 0 0,1 0 0 0 0,-1 0 0 0 0,2 1-1 0 0,0-1 1 0 0,0 0 0 0 0,1 0 0 0 0,3 12-1 0 0,19 24 389 0 0,-23-46-409 0 0,0 1 1 0 0,0 0 0 0 0,1 0 0 0 0,-1 0 0 0 0,1-1-1 0 0,-1 1 1 0 0,1-1 0 0 0,-1 1 0 0 0,1-1-1 0 0,0 1 1 0 0,0-1 0 0 0,-1 0 0 0 0,1 0-1 0 0,0 0 1 0 0,0 0 0 0 0,0 0 0 0 0,0 0-1 0 0,0-1 1 0 0,3 1 0 0 0,3 1-13 0 0,-1 0 1 0 0,1-1-1 0 0,0 0 1 0 0,9 1-1 0 0,4-3 10 0 0,0 0 0 0 0,27-5 0 0 0,-41 5-8 0 0,0 0 1 0 0,1-1 0 0 0,-2 0-1 0 0,1-1 1 0 0,0 0-1 0 0,0 0 1 0 0,-1 0 0 0 0,1-1-1 0 0,-1 1 1 0 0,8-8-1 0 0,33-28 12 0 0,-25 21-6 0 0,28-29 1 0 0,-42 36-4 0 0,-8 10-7 0 0,0 0 0 0 0,1 0 1 0 0,-1 1-1 0 0,0-1 1 0 0,1 0-1 0 0,-1 1 0 0 0,1-1 1 0 0,-1 0-1 0 0,1 1 0 0 0,-1-1 1 0 0,1 1-1 0 0,0-1 0 0 0,-1 1 1 0 0,1-1-1 0 0,0 1 0 0 0,-1-1 1 0 0,1 1-1 0 0,0 0 1 0 0,-1-1-1 0 0,1 1 0 0 0,1 0 1 0 0,-2 0 4 0 0,1-1 1 0 0,-1 1-1 0 0,1 0 1 0 0,-1 0-1 0 0,1 0 1 0 0,-1-1-1 0 0,1 1 1 0 0,-1 0-1 0 0,0 0 1 0 0,1-1-1 0 0,-1 1 1 0 0,1 0-1 0 0,-1-1 1 0 0,0 1-1 0 0,1-1 1 0 0,-1 1-1 0 0,0 0 0 0 0,0-1 1 0 0,1 1-1 0 0,-1-1 1 0 0,0 1-1 0 0,0-1 1 0 0,0 1-1 0 0,0-1 1 0 0,1 1-1 0 0,-1-1 1 0 0,0 0-1 0 0,0 1-96 0 0,0-1 0 0 0,0 1 1 0 0,0-1-1 0 0,0 1 0 0 0,0-1 0 0 0,0 1 0 0 0,1 0 0 0 0,-1-1 0 0 0,0 1 0 0 0,0-1 0 0 0,0 1 0 0 0,1 0 0 0 0,-1-1 0 0 0,0 1 0 0 0,0 0 0 0 0,1-1 0 0 0,-1 1 0 0 0,0 0 0 0 0,1-1 0 0 0,-1 1 0 0 0,0 0 0 0 0,1 0 0 0 0,-1-1 0 0 0,1 1 0 0 0,-1 0 0 0 0,0 0 0 0 0,1 0 0 0 0,-1 0 0 0 0,1-1 0 0 0,-1 1 0 0 0,0 0 0 0 0,1 0 0 0 0,-1 0 0 0 0,1 0 0 0 0,0 0 0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31.311"/>
    </inkml:context>
    <inkml:brush xml:id="br0">
      <inkml:brushProperty name="width" value="0.05" units="cm"/>
      <inkml:brushProperty name="height" value="0.05" units="cm"/>
    </inkml:brush>
  </inkml:definitions>
  <inkml:trace contextRef="#ctx0" brushRef="#br0">372 1 8432 0 0,'-2'0'183'0'0,"0"0"0"0"0,0 1 0 0 0,0-1-1 0 0,1 1 1 0 0,-1-1 0 0 0,0 1 0 0 0,0 0 0 0 0,0 0 0 0 0,1 0 0 0 0,-1 0 0 0 0,0 0 0 0 0,1 0 0 0 0,-1 0 0 0 0,1 1 0 0 0,-1-1 0 0 0,1 1 0 0 0,0-1-1 0 0,-1 1 1 0 0,0 1 0 0 0,-15 14 1673 0 0,14-15-1728 0 0,0 2 0 0 0,1-1 0 0 0,-1 0-1 0 0,1 0 1 0 0,-1 1 0 0 0,1 0 0 0 0,0-1 0 0 0,1 1-1 0 0,-1 0 1 0 0,0 0 0 0 0,1 0 0 0 0,0 0 0 0 0,0 0-1 0 0,0 0 1 0 0,0 7 0 0 0,-3 9-78 0 0,-42 133-302 0 0,-67 149 0 0 0,96-256 122 0 0,1 0 0 0 0,-9 57 0 0 0,15-65 73 0 0,-22 163-165 0 0,13-68-45 0 0,11-54 196 0 0,12-52 163 0 0,-3-28-52 0 0,1 1 0 0 0,0-1 1 0 0,-1 0-1 0 0,1 0 0 0 0,-1 0 0 0 0,1-1 0 0 0,-1 1 0 0 0,1 0 0 0 0,1-3 1 0 0,15-21-1736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31.850"/>
    </inkml:context>
    <inkml:brush xml:id="br0">
      <inkml:brushProperty name="width" value="0.05" units="cm"/>
      <inkml:brushProperty name="height" value="0.05" units="cm"/>
    </inkml:brush>
  </inkml:definitions>
  <inkml:trace contextRef="#ctx0" brushRef="#br0">327 9 7936 0 0,'-1'-1'196'0'0,"0"0"0"0"0,-1 0 1 0 0,1 0-1 0 0,-1 1 0 0 0,1-1 1 0 0,0 0-1 0 0,-1 1 0 0 0,0-1 1 0 0,1 1-1 0 0,-1-1 0 0 0,1 1 1 0 0,-1 0-1 0 0,1 0 0 0 0,-1-1 1 0 0,0 1-1 0 0,1 0 0 0 0,-1 0 1 0 0,1 1-1 0 0,-1-1 0 0 0,0 0 1 0 0,1 1-1 0 0,-1-1 0 0 0,-2 2 1 0 0,3-2 269 0 0,-1 1-437 0 0,0-1-1 0 0,0 1 1 0 0,0 0-1 0 0,0 0 1 0 0,0 0-1 0 0,1 0 1 0 0,-1 1 0 0 0,0-1-1 0 0,1 0 1 0 0,-1 1-1 0 0,0-1 1 0 0,1 1-1 0 0,0 0 1 0 0,-1-1-1 0 0,1 1 1 0 0,-1 2-1 0 0,-2 1-2 0 0,-42 50-301 0 0,-63 103-1 0 0,87-124 235 0 0,13-21 27 0 0,1 0 0 0 0,0 0 0 0 0,1 1 0 0 0,0 0-1 0 0,1 0 1 0 0,-7 26 0 0 0,6-17 3 0 0,-3 16 4 0 0,10-38 9 0 0,-1 1 0 0 0,1-1 1 0 0,0 1-1 0 0,0 0 0 0 0,0-1 0 0 0,0 1 0 0 0,0-1 0 0 0,0 1 0 0 0,1-1 0 0 0,-1 1 0 0 0,1 0 0 0 0,-1-1 1 0 0,1 1-1 0 0,-1-1 0 0 0,1 0 0 0 0,0 1 0 0 0,0-1 0 0 0,-1 1 0 0 0,3 0 0 0 0,5 8 84 0 0,-6-8-52 0 0,-1-1 0 0 0,0 1 0 0 0,0-1 0 0 0,0 1 0 0 0,1-1 0 0 0,-1 0 0 0 0,0 0 0 0 0,1 0 0 0 0,-1 0 0 0 0,1 0 0 0 0,0 0 0 0 0,-1 0 0 0 0,4 1 0 0 0,7 4 11 0 0,-11-6-41 0 0,0 1 1 0 0,1 0 0 0 0,-1 0-1 0 0,1 0 1 0 0,-1-1-1 0 0,1 1 1 0 0,0-1 0 0 0,-1 1-1 0 0,1-1 1 0 0,2 1 0 0 0,18 0 102 0 0,1 2 1 0 0,-1 0 0 0 0,27 9-1 0 0,-25-6-44 0 0,-20-5-53 0 0,0-1 1 0 0,0 1-1 0 0,0 0 0 0 0,-1 1 0 0 0,1-1 1 0 0,0 1-1 0 0,0 0 0 0 0,-1 0 0 0 0,1 0 1 0 0,-1 0-1 0 0,0 0 0 0 0,0 1 0 0 0,1-1 0 0 0,-2 1 1 0 0,6 6-1 0 0,3 5 141 0 0,-7-11-139 0 0,-1 1 1 0 0,0 0-1 0 0,1 0 1 0 0,-2 1-1 0 0,1-1 1 0 0,0 1-1 0 0,-1-1 1 0 0,0 1-1 0 0,0 0 0 0 0,0 0 1 0 0,-1 0-1 0 0,0 0 1 0 0,1 6-1 0 0,0-3 3 0 0,-1 1-1 0 0,-1 0 1 0 0,1-1-1 0 0,-1 1 1 0 0,-1 0-1 0 0,0-1 1 0 0,0 1-1 0 0,0-1 1 0 0,-5 13 0 0 0,-9 0 88 0 0,13-19-88 0 0,1 0 0 0 0,-1 0 1 0 0,0 0-1 0 0,1 0 0 0 0,-1 0 0 0 0,1 1 0 0 0,-2 3 0 0 0,-23 29 449 0 0,25-35-456 0 0,1 1 1 0 0,-1 0-1 0 0,0-1 1 0 0,1 1 0 0 0,-1-1-1 0 0,0 1 1 0 0,0-1-1 0 0,0 1 1 0 0,0-1 0 0 0,0 1-1 0 0,0-1 1 0 0,1 0-1 0 0,-1 0 1 0 0,0 1 0 0 0,0-1-1 0 0,0 0 1 0 0,0 0-1 0 0,0 0 1 0 0,0 0 0 0 0,0 0-1 0 0,0 0 1 0 0,0 0-1 0 0,0-1 1 0 0,-1 1 0 0 0,0 0 0 0 0,1-1-1 0 0,-1 1 1 0 0,1 0 0 0 0,-1 0 0 0 0,1 0 0 0 0,-1 0-1 0 0,1 1 1 0 0,-1-1 0 0 0,1 0 0 0 0,-1 1 0 0 0,1-1 0 0 0,-1 1-1 0 0,-2 1 1 0 0,-12 13 116 0 0,10-9-480 0 0,0 0 1 0 0,0-1-1 0 0,-1 0 1 0 0,-12 8-1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32.919"/>
    </inkml:context>
    <inkml:brush xml:id="br0">
      <inkml:brushProperty name="width" value="0.05" units="cm"/>
      <inkml:brushProperty name="height" value="0.05" units="cm"/>
    </inkml:brush>
  </inkml:definitions>
  <inkml:trace contextRef="#ctx0" brushRef="#br0">498 3 7024 0 0,'3'-3'2507'0'0,"-8"7"-13"0"0,0 1-2518 0 0,-20 38-47 0 0,7-10-53 0 0,-1 0 0 0 0,-1-2 0 0 0,-2-1-1 0 0,-1 0 1 0 0,-28 26 0 0 0,8-8-72 0 0,31-33 122 0 0,-26 25 0 0 0,-36 35-8 0 0,29-27 60 0 0,36-37-30 0 0,0-1 0 0 0,1 1 0 0 0,1 0-1 0 0,0 1 1 0 0,0 0 0 0 0,1 0 0 0 0,-8 23 0 0 0,-7 27-271 0 0,21-62 304 0 0,0 0 0 0 0,0 1-1 0 0,0-1 1 0 0,0 0 0 0 0,0 0 0 0 0,-1 1 0 0 0,1-1-1 0 0,0 0 1 0 0,0 0 0 0 0,0 1 0 0 0,0-1 0 0 0,0 0-1 0 0,0 0 1 0 0,-1 1 0 0 0,1-1 0 0 0,0 0 0 0 0,0 0 0 0 0,0 0-1 0 0,-1 0 1 0 0,1 1 0 0 0,0-1 0 0 0,0 0 0 0 0,0 0-1 0 0,-1 0 1 0 0,1 0 0 0 0,0 0 0 0 0,0 0 0 0 0,-1 0-1 0 0,1 1 1 0 0,0-1 0 0 0,0 0 0 0 0,-1 0 0 0 0,1 0-1 0 0,0 0 1 0 0,0 0 0 0 0,-1 0 0 0 0,1 0 0 0 0,0 0-1 0 0,-1 0 1 0 0,1 0 0 0 0,0-1 0 0 0,0 1 0 0 0,-1 0-1 0 0,1 0 1 0 0,0 0 0 0 0,0 0 0 0 0,0 0 0 0 0,-1 0-1 0 0,1 0 1 0 0,0-1 0 0 0,0 1 0 0 0,0 0 0 0 0,-1 0 0 0 0,1 0-1 0 0,0-1 1 0 0,0 1 0 0 0,0 0 0 0 0,0 0 0 0 0,-1 0-1 0 0,1-1 1 0 0,0 1 0 0 0,0-1 0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33.341"/>
    </inkml:context>
    <inkml:brush xml:id="br0">
      <inkml:brushProperty name="width" value="0.05" units="cm"/>
      <inkml:brushProperty name="height" value="0.05" units="cm"/>
    </inkml:brush>
  </inkml:definitions>
  <inkml:trace contextRef="#ctx0" brushRef="#br0">1 1 7328 0 0,'0'0'3080'0'0,"12"3"-2026"0"0,17 13-836 0 0,-1 0 0 0 0,-1 2-1 0 0,38 30 1 0 0,39 28-10 0 0,-71-55-60 0 0,-2 1 1 0 0,35 33-1 0 0,-45-35-110 0 0,16 13 31 0 0,-5-8 61 0 0,-25-19-96 0 0,-1 0 0 0 0,1-1-1 0 0,0 0 1 0 0,0 0-1 0 0,15 6 1 0 0,-21-11-74 0 0,1 1 0 0 0,-1-1 0 0 0,1 0 0 0 0,-1 0 0 0 0,1 1 0 0 0,-1-1 0 0 0,1 0 0 0 0,-1-1 0 0 0,1 1 0 0 0,-1 0 1 0 0,1 0-1 0 0,-1-1 0 0 0,0 1 0 0 0,1-1 0 0 0,-1 1 0 0 0,1-1 0 0 0,-1 1 0 0 0,0-1 0 0 0,0 0 0 0 0,1 0 0 0 0,-1 1 0 0 0,0-1 0 0 0,2-2 0 0 0,-2 2-584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33.748"/>
    </inkml:context>
    <inkml:brush xml:id="br0">
      <inkml:brushProperty name="width" value="0.05" units="cm"/>
      <inkml:brushProperty name="height" value="0.05" units="cm"/>
    </inkml:brush>
  </inkml:definitions>
  <inkml:trace contextRef="#ctx0" brushRef="#br0">135 4 8744 0 0,'-5'-4'215'0'0,"5"4"-174"0"0,0 0 1 0 0,0 1-1 0 0,0-1 0 0 0,0 0 1 0 0,0 0-1 0 0,0 0 0 0 0,0 0 1 0 0,0 0-1 0 0,0 0 0 0 0,0 0 1 0 0,0 1-1 0 0,0-1 1 0 0,0 0-1 0 0,-1 0 0 0 0,1 0 1 0 0,0 0-1 0 0,0 0 0 0 0,0 0 1 0 0,0 0-1 0 0,0 0 0 0 0,0 0 1 0 0,0 1-1 0 0,0-1 1 0 0,0 0-1 0 0,-1 0 0 0 0,1 0 1 0 0,0 0-1 0 0,0 0 0 0 0,0 0 1 0 0,0 0-1 0 0,0 0 0 0 0,0 0 1 0 0,0 0-1 0 0,-1 0 0 0 0,1 0 1 0 0,0 0-1 0 0,0 0 1 0 0,0 0-1 0 0,0 0 0 0 0,0 0 1 0 0,0 0-1 0 0,0 0 0 0 0,-1 0 1 0 0,1 0-1 0 0,0 0 0 0 0,0 0 1 0 0,0 0-1 0 0,0 0 1 0 0,0 0-1 0 0,0 0 0 0 0,0 0 1 0 0,-1-1-1 0 0,0 13 592 0 0,-8 129-232 0 0,-48 247-545 0 0,39-297 45 0 0,-5 36 245 0 0,8 93-69 0 0,14-205-11 0 0,1 0 0 0 0,2 30 0 0 0,-1-40-27 0 0,-1-1 1 0 0,1 0-1 0 0,0 0 0 0 0,0 0 0 0 0,1 0 1 0 0,-1 0-1 0 0,1 0 0 0 0,0 0 0 0 0,0 0 0 0 0,0-1 1 0 0,0 1-1 0 0,1-1 0 0 0,-1 1 0 0 0,6 4 1 0 0,-7-7-35 0 0,-1-1 1 0 0,0 0 0 0 0,0 0-1 0 0,1 0 1 0 0,-1 1 0 0 0,0-1-1 0 0,1 0 1 0 0,-1 0 0 0 0,0 0-1 0 0,1 0 1 0 0,-1 0 0 0 0,0 0 0 0 0,1 0-1 0 0,-1 0 1 0 0,0 0 0 0 0,1 0-1 0 0,-1 0 1 0 0,0 0 0 0 0,1 0-1 0 0,-1 0 1 0 0,0 0 0 0 0,1 0-1 0 0,-1 0 1 0 0,0 0 0 0 0,1 0-1 0 0,-1 0 1 0 0,0 0 0 0 0,1-1-1 0 0,-1 1 1 0 0,0 0 0 0 0,1 0 0 0 0,-1 0-1 0 0,1-1 1 0 0,8-12 137 0 0,-1-9-1813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34.218"/>
    </inkml:context>
    <inkml:brush xml:id="br0">
      <inkml:brushProperty name="width" value="0.05" units="cm"/>
      <inkml:brushProperty name="height" value="0.05" units="cm"/>
    </inkml:brush>
  </inkml:definitions>
  <inkml:trace contextRef="#ctx0" brushRef="#br0">127 0 8744 0 0,'0'0'616'0'0,"23"0"2770"0"0,-6 1-3309 0 0,-1 1 0 0 0,1 0 0 0 0,-1 1 0 0 0,28 9 0 0 0,6 1-96 0 0,-37-10 13 0 0,0 0 0 0 0,-1 1 0 0 0,1 1 0 0 0,-1 0 0 0 0,0 0 1 0 0,0 1-1 0 0,14 10 0 0 0,-6-4 1 0 0,-16-10 5 0 0,0 0-1 0 0,-1 0 1 0 0,1 1 0 0 0,-1-1-1 0 0,0 1 1 0 0,1-1 0 0 0,-1 1-1 0 0,0 0 1 0 0,-1 1 0 0 0,1-1-1 0 0,-1 0 1 0 0,4 6 0 0 0,2 5-1 0 0,-6-11 1 0 0,-1-1-1 0 0,1 0 1 0 0,-1 1 0 0 0,1-1-1 0 0,-1 1 1 0 0,0-1-1 0 0,0 1 1 0 0,0 0 0 0 0,-1-1-1 0 0,1 1 1 0 0,0 0-1 0 0,-1 0 1 0 0,0-1 0 0 0,0 1-1 0 0,0 0 1 0 0,0 0-1 0 0,0-1 1 0 0,-1 5 0 0 0,-4 12-7 0 0,3-8 13 0 0,0 0 0 0 0,-1 0 0 0 0,0-1 0 0 0,-1 0 0 0 0,0 1 0 0 0,0-2 0 0 0,-1 1 0 0 0,-12 17 1 0 0,-5 1 57 0 0,0 0 1 0 0,-2-1 0 0 0,-1-2 0 0 0,-1 0 0 0 0,-1-2 0 0 0,-2-1-1 0 0,-36 22 1 0 0,19-16-22 0 0,-51 27 46 0 0,72-41-11 0 0,20-10-50 0 0,0-1 0 0 0,0 0 0 0 0,-1-1 0 0 0,1 1 1 0 0,-10 2-1 0 0,15-5-25 0 0,-1 0 0 0 0,1 1 0 0 0,0-1 0 0 0,0 0 0 0 0,-1 0 0 0 0,1 0 0 0 0,0 0 0 0 0,0 0 0 0 0,-1 0 0 0 0,1 0 0 0 0,0 0 0 0 0,0 0 0 0 0,-1 0 0 0 0,1 0 0 0 0,0 0 0 0 0,-1 0 0 0 0,1 0 0 0 0,0 0 0 0 0,0 0 0 0 0,-1 0 0 0 0,1 0 0 0 0,0 0 0 0 0,0 0 0 0 0,-1-1 0 0 0,1 1 0 0 0,0 0 0 0 0,0 0 0 0 0,0 0 0 0 0,-1 0 0 0 0,1-1 0 0 0,0 1 0 0 0,0 0 0 0 0,0 0 0 0 0,-1 0 0 0 0,1-1 0 0 0,0 1 0 0 0,0 0 0 0 0,0 0 0 0 0,0-1 0 0 0,0 1 0 0 0,0 0 0 0 0,-1 0 0 0 0,1-1 0 0 0,0 1 0 0 0,0 0 0 0 0,0 0 0 0 0,0-1 0 0 0,0 1 0 0 0,0 0 0 0 0,0 0 0 0 0,0-1 0 0 0,0 1 0 0 0,0 0 0 0 0,0-1 0 0 0,0 1 0 0 0,1 0 0 0 0,-1 0 0 0 0,0-1 0 0 0,0 1 0 0 0,0 0 0 0 0,0-1 0 0 0,7-11-1678 0 0</inkml:trace>
  <inkml:trace contextRef="#ctx0" brushRef="#br0" timeOffset="1">567 139 8744 0 0,'1'0'45'0'0,"0"0"0"0"0,-1 0 0 0 0,1 0 1 0 0,0 1-1 0 0,-1-1 0 0 0,1 0 0 0 0,0 0 1 0 0,0 1-1 0 0,-1-1 0 0 0,1 0 0 0 0,-1 1 0 0 0,1-1 1 0 0,0 1-1 0 0,-1-1 0 0 0,1 1 0 0 0,-1-1 1 0 0,1 1-1 0 0,-1-1 0 0 0,1 1 0 0 0,-1 0 1 0 0,0-1-1 0 0,1 1 0 0 0,-1 0 0 0 0,0-1 0 0 0,1 1 1 0 0,-1 0-1 0 0,0-1 0 0 0,0 1 0 0 0,0 0 1 0 0,1 0-1 0 0,-1-1 0 0 0,0 1 0 0 0,0 0 1 0 0,0 0-1 0 0,0-1 0 0 0,0 1 0 0 0,-1 0 0 0 0,1 0 1 0 0,0 1-1 0 0,-7 32 2088 0 0,6-33-2097 0 0,-62 232 436 0 0,48-195-619 0 0,12-33 107 0 0,1-1 0 0 0,-1 1 0 0 0,1-1 0 0 0,1 1 0 0 0,-1 0 0 0 0,1 0 0 0 0,0 0 1 0 0,-1 8-1 0 0,-1-3 71 0 0,2-8-332 0 0,1-6-1171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34.603"/>
    </inkml:context>
    <inkml:brush xml:id="br0">
      <inkml:brushProperty name="width" value="0.05" units="cm"/>
      <inkml:brushProperty name="height" value="0.05" units="cm"/>
    </inkml:brush>
  </inkml:definitions>
  <inkml:trace contextRef="#ctx0" brushRef="#br0">1 5 7832 0 0,'0'0'54'0'0,"0"-1"1"0"0,0 1 0 0 0,0 0-1 0 0,0 0 1 0 0,0 0-1 0 0,0 0 1 0 0,0 0 0 0 0,0-1-1 0 0,0 1 1 0 0,0 0-1 0 0,0 0 1 0 0,0 0 0 0 0,0 0-1 0 0,0 0 1 0 0,0-1-1 0 0,0 1 1 0 0,0 0 0 0 0,0 0-1 0 0,0 0 1 0 0,1 0 0 0 0,-1 0-1 0 0,0 0 1 0 0,0 0-1 0 0,0-1 1 0 0,0 1 0 0 0,0 0-1 0 0,0 0 1 0 0,0 0-1 0 0,1 0 1 0 0,-1 0 0 0 0,0 0-1 0 0,0 0 1 0 0,0 0-1 0 0,0 0 1 0 0,0 0 0 0 0,0 0-1 0 0,1 0 1 0 0,-1 0-1 0 0,0 0 1 0 0,0 0 0 0 0,0 0-1 0 0,0 0 1 0 0,0 0 0 0 0,1 0-1 0 0,8 4 1110 0 0,7 11-432 0 0,33 52-2083 0 0</inkml:trace>
  <inkml:trace contextRef="#ctx0" brushRef="#br0" timeOffset="1">72 418 8432 0 0,'-1'0'12'0'0,"1"0"1"0"0,-1 1-1 0 0,0-1 1 0 0,1 0-1 0 0,-1 0 0 0 0,0 0 1 0 0,1 0-1 0 0,-1 0 1 0 0,1 0-1 0 0,-1 0 1 0 0,0 0-1 0 0,1 0 1 0 0,-1 0-1 0 0,0 0 0 0 0,1 0 1 0 0,-1-1-1 0 0,0 1 1 0 0,1 0-1 0 0,-1 0 1 0 0,1-1-1 0 0,-1 1 1 0 0,1 0-1 0 0,-1-1 0 0 0,1 1 1 0 0,-1-1-1 0 0,1 1 1 0 0,-1-1-1 0 0,1 1 1 0 0,-1-1-1 0 0,1 1 1 0 0,-1-1-1 0 0,1 1 0 0 0,0-1 1 0 0,0 1-1 0 0,-1-1 1 0 0,1 0-1 0 0,0 1 1 0 0,0-1-1 0 0,-1 1 1 0 0,1-1-1 0 0,0-1 0 0 0,-3-1 1566 0 0,6-1-843 0 0,-3 4-730 0 0,3-6 303 0 0,-3 5-278 0 0,0 1-1 0 0,1-1 1 0 0,-1 0 0 0 0,0 0 0 0 0,1 1 0 0 0,-1-1-1 0 0,1 0 1 0 0,-1 1 0 0 0,1-1 0 0 0,-1 0 0 0 0,1 1-1 0 0,-1-1 1 0 0,1 1 0 0 0,0-1 0 0 0,-1 1-1 0 0,1-1 1 0 0,0 1 0 0 0,-1-1 0 0 0,2 0 0 0 0,45-18 215 0 0,-14 4-145 0 0,0 2-1 0 0,59-15 1 0 0,24 0 264 0 0,4 0-123 0 0,-108 27-208 0 0,0 0 0 0 0,0 1 0 0 0,15 1 0 0 0,25-1 54 0 0,-20 0-1730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35.084"/>
    </inkml:context>
    <inkml:brush xml:id="br0">
      <inkml:brushProperty name="width" value="0.05" units="cm"/>
      <inkml:brushProperty name="height" value="0.05" units="cm"/>
    </inkml:brush>
  </inkml:definitions>
  <inkml:trace contextRef="#ctx0" brushRef="#br0">199 1 7136 0 0,'-5'9'119'0'0,"-2"-1"0"0"0,1 0 1 0 0,-12 11-1 0 0,11-12 69 0 0,0 0-1 0 0,1 1 1 0 0,0-1 0 0 0,-9 16 0 0 0,-15 27 934 0 0,18-31-498 0 0,-18 34-1 0 0,21-33-398 0 0,1 0-1 0 0,1 0 1 0 0,0 1 0 0 0,2 0-1 0 0,0 0 1 0 0,2 0 0 0 0,0 0-1 0 0,1 1 1 0 0,2 38 0 0 0,0-32-130 0 0,0-23-79 0 0,0 0-1 0 0,0 0 0 0 0,0 0 1 0 0,0 0-1 0 0,1 0 1 0 0,0 0-1 0 0,0-1 1 0 0,0 1-1 0 0,1 0 1 0 0,3 8-1 0 0,4 4 39 0 0,-5-8-36 0 0,1 0 0 0 0,0 0-1 0 0,7 9 1 0 0,-11-16-13 0 0,1 0 0 0 0,0 1 0 0 0,0-1-1 0 0,0 0 1 0 0,1-1 0 0 0,-1 1 0 0 0,0 0-1 0 0,1-1 1 0 0,-1 1 0 0 0,1-1 0 0 0,-1 0-1 0 0,1 0 1 0 0,0 0 0 0 0,0 0 0 0 0,4 1-1 0 0,2-1 8 0 0,1 0-1 0 0,0-1 0 0 0,-1 0 1 0 0,1-1-1 0 0,0 0 0 0 0,-1 0 1 0 0,1-1-1 0 0,-1 0 1 0 0,15-6-1 0 0,4-3 5 0 0,45-26 1 0 0,-24 11 32 0 0,-25 12 33 0 0,0-1-1 0 0,-1-1 1 0 0,-1-1 0 0 0,33-31-1 0 0,-47 41-31 0 0,22-13 213 0 0,-25 18-634 0 0,0-1 1 0 0,0 0-1 0 0,0-1 1 0 0,6-4-1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36.429"/>
    </inkml:context>
    <inkml:brush xml:id="br0">
      <inkml:brushProperty name="width" value="0.05" units="cm"/>
      <inkml:brushProperty name="height" value="0.05" units="cm"/>
    </inkml:brush>
  </inkml:definitions>
  <inkml:trace contextRef="#ctx0" brushRef="#br0">325 0 7232 0 0,'-3'19'3861'0'0,"3"-17"-3745"0"0,-1 0 0 0 0,1-1 0 0 0,0 1 0 0 0,0 0 0 0 0,0 0 1 0 0,0 0-1 0 0,0 0 0 0 0,0 0 0 0 0,0-1 0 0 0,1 1 0 0 0,-1 0 0 0 0,2 3 0 0 0,1 12 64 0 0,-2 27-98 0 0,-2 0 0 0 0,-2 0 0 0 0,-11 52 0 0 0,12-80-72 0 0,-7 24 32 0 0,-1 0 0 0 0,-2-1 0 0 0,-31 68 0 0 0,22-60 15 0 0,-23 61 31 0 0,-16 49 21 0 0,27-76 99 0 0,12-33-50 0 0,-9 31-28 0 0,7 6 240 0 0,22-85-357 0 0,1 0 0 0 0,0 0 0 0 0,0 1 1 0 0,0-1-1 0 0,0 0 0 0 0,0 0 0 0 0,0 1 0 0 0,0-1 1 0 0,0 0-1 0 0,0 1 0 0 0,0-1 0 0 0,0 0 1 0 0,0 0-1 0 0,0 1 0 0 0,0-1 0 0 0,0 0 1 0 0,0 1-1 0 0,0-1 0 0 0,0 0 0 0 0,1 0 1 0 0,-1 1-1 0 0,0-1 0 0 0,0 0 0 0 0,0 0 1 0 0,0 1-1 0 0,1-1 0 0 0,-1 0 0 0 0,0 0 1 0 0,0 1-1 0 0,0-1 0 0 0,1 0 0 0 0,-1 0 0 0 0,0 0 1 0 0,0 0-1 0 0,1 1 0 0 0,12-2 207 0 0,-10 0-211 0 0,-1 1 0 0 0,1-1 0 0 0,0-1 0 0 0,0 1 0 0 0,-1 0 0 0 0,1-1 0 0 0,3-2 0 0 0,2-4-1896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17T02:45:37.513"/>
    </inkml:context>
    <inkml:brush xml:id="br0">
      <inkml:brushProperty name="width" value="0.05" units="cm"/>
      <inkml:brushProperty name="height" value="0.05" units="cm"/>
    </inkml:brush>
  </inkml:definitions>
  <inkml:trace contextRef="#ctx0" brushRef="#br0">1 0 9040 0 0,'0'0'3070'0'0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22:01.327"/>
    </inkml:context>
    <inkml:brush xml:id="br0">
      <inkml:brushProperty name="width" value="0.05" units="cm"/>
      <inkml:brushProperty name="height" value="0.05" units="cm"/>
    </inkml:brush>
  </inkml:definitions>
  <inkml:trace contextRef="#ctx0" brushRef="#br0">498 497 3616 0 0,'132'-120'611'0'0,"-92"85"-474"0"0,9-13-2 0 0,-3-2 0 0 0,-2-2 0 0 0,48-73 0 0 0,-91 123-135 0 0,3-2-1 0 0,-1 0 0 0 0,1 0-1 0 0,0 1 1 0 0,0 0 0 0 0,8-6 0 0 0,-9 7 0 0 0,1 0 0 0 0,-1 0 0 0 0,0-1 0 0 0,0 1 0 0 0,0-1 0 0 0,0 0 0 0 0,-1 0 0 0 0,1 0 0 0 0,2-5 0 0 0,-5 8 0 0 0,0 0 1 0 0,0-1-1 0 0,0 1 1 0 0,1 0-1 0 0,-1-1 1 0 0,0 1-1 0 0,0 0 1 0 0,1-1 0 0 0,-1 1-1 0 0,0 0 1 0 0,0-1-1 0 0,1 1 1 0 0,-1 0-1 0 0,0 0 1 0 0,1 0 0 0 0,-1-1-1 0 0,0 1 1 0 0,1 0-1 0 0,-1 0 1 0 0,0 0-1 0 0,1 0 1 0 0,-1 0-1 0 0,1-1 1 0 0,-1 1 0 0 0,0 0-1 0 0,1 0 1 0 0,0 0-1 0 0,4-1-8 0 0,-8 26 8 0 0,-4 3 3 0 0,0 0 0 0 0,-2 0 0 0 0,-1 0 0 0 0,-2-1 0 0 0,0-1 0 0 0,-29 46 0 0 0,9-26 4 0 0,-2-2 0 0 0,-66 67 0 0 0,-113 114 13 0 0,175-177-6 0 0,-32 54 1 0 0,-4 5 12 0 0,-137 178 217 0 0,192-261-195 0 0,0-2 0 0 0,-44 39 0 0 0,62-61-44 0 0,1 0 0 0 0,0 0 0 0 0,0 0 0 0 0,0 0 0 0 0,-1 0 0 0 0,1 1 0 0 0,0-1 0 0 0,0 0 0 0 0,0 0 0 0 0,-1 0 1 0 0,1 0-1 0 0,0 0 0 0 0,0 0 0 0 0,0 0 0 0 0,0 0 0 0 0,0 1 0 0 0,-1-1 0 0 0,1 0 0 0 0,0 0 0 0 0,0 0 0 0 0,0 0 1 0 0,0 0-1 0 0,0 1 0 0 0,0-1 0 0 0,0 0 0 0 0,-1 0 0 0 0,1 0 0 0 0,0 1 0 0 0,0-1 0 0 0,0 0 0 0 0,0 0 0 0 0,0 0 1 0 0,0 1-1 0 0,0-1 0 0 0,0 0 0 0 0,0 0 0 0 0,0 0 0 0 0,0 1 0 0 0,0-1 0 0 0,0 0 0 0 0,0 0 0 0 0,0 0 1 0 0,0 0-1 0 0,1 1 0 0 0,-1-1 0 0 0,0 0 0 0 0,0 0 0 0 0,14-4 158 0 0,-8 1-148 0 0,28-13 17 0 0,-1-2 0 0 0,-1-1 0 0 0,36-28-1 0 0,188-173 200 0 0,89-106 19 0 0,-205 202-1 0 0,-124 108-209 0 0,-15 14-30 0 0,1 0 0 0 0,0 0 0 0 0,0 0 0 0 0,-1 1 0 0 0,1-1 0 0 0,0 0 0 0 0,1 1-1 0 0,-1-1 1 0 0,0 1 0 0 0,0 0 0 0 0,1-1 0 0 0,-1 1 0 0 0,0 0 0 0 0,1 1 0 0 0,-1-1 0 0 0,5-1 0 0 0,-10 1 405 0 0,2 1-408 0 0,1-1 0 0 0,0 1 0 0 0,-1 0 0 0 0,1 0 0 0 0,-1 0 0 0 0,1-1 0 0 0,-1 1 0 0 0,1 0 0 0 0,-1 0 0 0 0,1 0 0 0 0,0 0 0 0 0,-1 0 0 0 0,1 0 0 0 0,-1 0 0 0 0,1 0 0 0 0,-1 0 0 0 0,1 0 0 0 0,-1 0 0 0 0,1 0 0 0 0,-1 0 1 0 0,1 0-1 0 0,-1 0 0 0 0,1 0 0 0 0,-1 1 0 0 0,1-1 0 0 0,0 0 0 0 0,-1 0 0 0 0,1 0 0 0 0,-1 1 0 0 0,1-1 0 0 0,0 0 0 0 0,-1 1 0 0 0,1-1 0 0 0,-1 1 0 0 0,-8 7 26 0 0,-1 0 0 0 0,0 0 0 0 0,-1-1 0 0 0,1 0 0 0 0,-1-1 0 0 0,-1 0 0 0 0,-21 7 0 0 0,4 0-1 0 0,22-10-20 0 0,-47 22 58 0 0,-84 53 1 0 0,123-68-71 0 0,-1 1 0 0 0,2 1 1 0 0,0 1-1 0 0,0 0 1 0 0,1 1-1 0 0,1 0 1 0 0,0 1-1 0 0,1 0 0 0 0,-13 25 1 0 0,23-38 0 0 0,-13 24 13 0 0,1 1 1 0 0,-12 36-1 0 0,23-55 31 0 0,-1 0 0 0 0,2 0 0 0 0,-1 0 0 0 0,1 0 0 0 0,0 0 0 0 0,1 0 0 0 0,-1 0 0 0 0,2 0 0 0 0,-1 0 0 0 0,1 0 0 0 0,0 0 0 0 0,1 0 0 0 0,4 13 0 0 0,1-2 152 0 0,-6-15-174 0 0,1 1 0 0 0,-1-1 0 0 0,1 0 0 0 0,0 1-1 0 0,0-1 1 0 0,1 0 0 0 0,-1 0 0 0 0,1 0 0 0 0,5 5-1 0 0,1 0 63 0 0,1 1-1 0 0,0-2 0 0 0,1 1 0 0 0,0-1 1 0 0,0-1-1 0 0,13 7 0 0 0,-19-12-67 0 0,0 0 0 0 0,-1 0 0 0 0,1-1 1 0 0,0 0-1 0 0,0 1 0 0 0,1-2 0 0 0,-1 1 0 0 0,0 0 0 0 0,0-1 0 0 0,0 0 0 0 0,0 0 0 0 0,0-1 0 0 0,1 0 0 0 0,-1 0 0 0 0,0 0 0 0 0,0 0 0 0 0,0-1 0 0 0,8-3 0 0 0,-9 3-97 0 0,-1-1-1 0 0,1 1 0 0 0,-1-1 0 0 0,0 1 0 0 0,0-1 1 0 0,6-6-1 0 0,-7 6-530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37.252"/>
    </inkml:context>
    <inkml:brush xml:id="br0">
      <inkml:brushProperty name="width" value="0.05" units="cm"/>
      <inkml:brushProperty name="height" value="0.05" units="cm"/>
    </inkml:brush>
  </inkml:definitions>
  <inkml:trace contextRef="#ctx0" brushRef="#br0">137 66 7136 0 0,'-7'3'4722'0'0,"8"2"-3293"0"0,-1-4-1416 0 0,1-1 0 0 0,-1 1 0 0 0,1 0 0 0 0,0-1-1 0 0,-1 1 1 0 0,1 0 0 0 0,0-1 0 0 0,-1 1 0 0 0,1-1-1 0 0,0 1 1 0 0,0-1 0 0 0,0 1 0 0 0,-1-1 0 0 0,3 1 0 0 0,10 0 11 0 0,0-1 0 0 0,0 0 1 0 0,1-1-1 0 0,-1 0 0 0 0,0-1 1 0 0,19-6-1 0 0,-17 5-17 0 0,-5 0-2 0 0,0 0 1 0 0,0-1-1 0 0,0 0 0 0 0,11-7 1 0 0,-11 5 1 0 0,1 1 0 0 0,19-7 0 0 0,-3 1 37 0 0,-25 10-37 0 0,0 0-1 0 0,0 0 1 0 0,1 0 0 0 0,-1 0 0 0 0,0 0 0 0 0,0 0 0 0 0,1 0 0 0 0,-1 1 0 0 0,0-1-1 0 0,1 1 1 0 0,-1 0 0 0 0,0 0 0 0 0,1 0 0 0 0,-1 0 0 0 0,1 0 0 0 0,-1 0 0 0 0,0 1-1 0 0,1-1 1 0 0,2 2 0 0 0,-4-2 153 0 0,1 1-152 0 0,-1 0 1 0 0,0 1-1 0 0,1-1 0 0 0,-1 0 0 0 0,0 1 0 0 0,1-1 0 0 0,-1 1 1 0 0,0-1-1 0 0,0 1 0 0 0,0 0 0 0 0,-1-1 0 0 0,1 1 1 0 0,0 0-1 0 0,0 2 0 0 0,-7 15 36 0 0,0 1 0 0 0,-1-1 0 0 0,-2-1 0 0 0,0 1 1 0 0,0-1-1 0 0,-2-1 0 0 0,0 0 0 0 0,-18 21 0 0 0,-29 48 191 0 0,7-8 217 0 0,-37 53 180 0 0,65-92-324 0 0,-35 83-1 0 0,32-63-121 0 0,19-42-133 0 0,1 1-1 0 0,-6 23 1 0 0,-5 19 14 0 0,11-40-43 0 0,1 0-1 0 0,1 0 0 0 0,-3 33 0 0 0,-1 4 18 0 0,7-56-35 0 0,1 0 0 0 0,0 0 0 0 0,0-1 0 0 0,0 1 0 0 0,-1 0 0 0 0,1 0 0 0 0,0-1 0 0 0,0 1 0 0 0,0 0 0 0 0,0 0 0 0 0,1-1 0 0 0,-1 1 0 0 0,0 0 0 0 0,0 0 0 0 0,0-1 0 0 0,1 1 0 0 0,-1 0 0 0 0,1 0 0 0 0,-1 0 13 0 0,1-1 0 0 0,0 0 1 0 0,-1 0-1 0 0,1 0 0 0 0,0 0 0 0 0,-1 0 0 0 0,1 0 0 0 0,0 0 0 0 0,-1 0 1 0 0,1 0-1 0 0,0 0 0 0 0,-1 0 0 0 0,1-1 0 0 0,0 1 0 0 0,-1 0 0 0 0,1 0 1 0 0,0-1-1 0 0,-1 1 0 0 0,1-1 0 0 0,-1 1 0 0 0,1 0 0 0 0,0-1 0 0 0,3-3 39 0 0,0 1-1 0 0,0 0 0 0 0,-1-1 0 0 0,1 0 0 0 0,-1 0 0 0 0,0 0 1 0 0,0 0-1 0 0,0-1 0 0 0,-1 1 0 0 0,0-1 0 0 0,2-5 0 0 0,4-4 41 0 0,44-95-1009 0 0,-48 102 8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37.756"/>
    </inkml:context>
    <inkml:brush xml:id="br0">
      <inkml:brushProperty name="width" value="0.05" units="cm"/>
      <inkml:brushProperty name="height" value="0.05" units="cm"/>
    </inkml:brush>
  </inkml:definitions>
  <inkml:trace contextRef="#ctx0" brushRef="#br0">45 0 8744 0 0,'-12'71'5000'0'0,"10"-49"-5305"0"0,-7 33 0 0 0,5-36 45 0 0,1 0 0 0 0,0 0-1 0 0,1 22 1 0 0,2-28-38 0 0,-1 0 1 0 0,-3 18-1 0 0,-1 16-2288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38.191"/>
    </inkml:context>
    <inkml:brush xml:id="br0">
      <inkml:brushProperty name="width" value="0.05" units="cm"/>
      <inkml:brushProperty name="height" value="0.05" units="cm"/>
    </inkml:brush>
  </inkml:definitions>
  <inkml:trace contextRef="#ctx0" brushRef="#br0">9 23 7432 0 0,'5'-1'131'0'0,"11"-4"321"0"0,-5 3-147 0 0,2-1-151 0 0,6-1 5 0 0,1 1 1 0 0,-1 1-1 0 0,34 0 1 0 0,-46 3-105 0 0,0 0 1 0 0,-1 0-1 0 0,1 1 0 0 0,0 0 1 0 0,0 1-1 0 0,-1-1 0 0 0,1 1 1 0 0,-1 1-1 0 0,0-1 1 0 0,7 6-1 0 0,-11-7-16 0 0,0 1 0 0 0,0-1 0 0 0,0 1 0 0 0,0 0 0 0 0,-1 0 0 0 0,0-1-1 0 0,1 1 1 0 0,-1 0 0 0 0,0 0 0 0 0,0 0 0 0 0,-1 0 0 0 0,1 0 0 0 0,-1 1 0 0 0,1 4 0 0 0,-4 46 370 0 0,1-42-330 0 0,0 2 6 0 0,0 1-1 0 0,-2-1 1 0 0,0 0 0 0 0,-1 0 0 0 0,0 0-1 0 0,-1 0 1 0 0,0-1 0 0 0,-1 0 0 0 0,-1 0-1 0 0,-12 16 1 0 0,8-13-45 0 0,-1 0 0 0 0,-1-1 0 0 0,-19 18 0 0 0,5-3-14 0 0,23-25-21 0 0,0 1-1 0 0,0-1 0 0 0,0 0 0 0 0,0 0 1 0 0,-9 6-1 0 0,-7 6 9 0 0,18-14 3 0 0,0 0 0 0 0,0-1 1 0 0,0 1-1 0 0,0-1 1 0 0,0 0-1 0 0,-1 0 1 0 0,-3 2-1 0 0,13-9 11 0 0,0 0 0 0 0,0 0 0 0 0,0-1 0 0 0,-1 0-1 0 0,0 0 1 0 0,0 0 0 0 0,4-9 0 0 0,-1 4-10 0 0,93-153 34 0 0,-83 132-47 0 0,16-42-1060 0 0,-33 70 578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38.662"/>
    </inkml:context>
    <inkml:brush xml:id="br0">
      <inkml:brushProperty name="width" value="0.05" units="cm"/>
      <inkml:brushProperty name="height" value="0.05" units="cm"/>
    </inkml:brush>
  </inkml:definitions>
  <inkml:trace contextRef="#ctx0" brushRef="#br0">331 27 8032 0 0,'4'-3'91'0'0,"-1"1"0"0"0,1-1 0 0 0,0 1 0 0 0,0 0 0 0 0,0 0 0 0 0,0 0 0 0 0,0 1 0 0 0,0-1 0 0 0,0 1 0 0 0,0 0 0 0 0,6-1 0 0 0,-1 1 166 0 0,1 0-1 0 0,-1 0 1 0 0,1 1 0 0 0,12 1 0 0 0,-19 0-188 0 0,1-1 0 0 0,0 1 0 0 0,-1 0 0 0 0,1 0 0 0 0,-1 1 0 0 0,1-1 0 0 0,-1 1 0 0 0,0-1 0 0 0,1 1 0 0 0,-1 0 0 0 0,0 1 0 0 0,0-1 0 0 0,0 0 0 0 0,-1 1 0 0 0,1 0 0 0 0,0-1 0 0 0,-1 1 0 0 0,0 0 0 0 0,3 4 0 0 0,-1 0-2 0 0,-1 0 0 0 0,0 0 0 0 0,0 0 0 0 0,0 0 0 0 0,-1 1 0 0 0,0-1 0 0 0,-1 1 1 0 0,2 12-1 0 0,-1 7 152 0 0,-1 1 0 0 0,-4 39 0 0 0,-6-43-63 0 0,1-4 21 0 0,8-19-166 0 0,-1-1 0 0 0,1 1 1 0 0,-1 0-1 0 0,1 0 0 0 0,-1 0 0 0 0,1-1 0 0 0,-1 1 0 0 0,1 0 0 0 0,-1 0 0 0 0,0-1 1 0 0,1 1-1 0 0,-1-1 0 0 0,0 1 0 0 0,0-1 0 0 0,1 1 0 0 0,-1-1 0 0 0,0 1 0 0 0,0-1 0 0 0,0 1 1 0 0,0-1-1 0 0,-1 1 0 0 0,-27 5 84 0 0,6-2-73 0 0,-8 7 2 0 0,-51 24 0 0 0,68-27-18 0 0,1 0-1 0 0,0 0 1 0 0,1 1 0 0 0,0 1-1 0 0,0 0 1 0 0,-10 13 0 0 0,4-4 7 0 0,9-11 9 0 0,1 0 0 0 0,1 1 1 0 0,-1 0-1 0 0,1 1 0 0 0,-5 10 0 0 0,-3 2-5 0 0,12-18-10 0 0,0-1 1 0 0,1 1 0 0 0,-1 1-1 0 0,1-1 1 0 0,0 0-1 0 0,0 1 1 0 0,-3 7 0 0 0,-2 15 15 0 0,5-22-18 0 0,1-1 1 0 0,-1 1 0 0 0,1-1-1 0 0,0 1 1 0 0,1 0 0 0 0,-1 5-1 0 0,1-7-8 0 0,0-1 6 0 0,-1-1 1 0 0,1 1-1 0 0,0-1 1 0 0,0 1 0 0 0,1-1-1 0 0,-1 1 1 0 0,0-1-1 0 0,0 0 1 0 0,1 1 0 0 0,-1-1-1 0 0,1 3 1 0 0,0-4-1 0 0,0 1 0 0 0,0-1 0 0 0,0 1-1 0 0,0-1 1 0 0,0 1 0 0 0,0-1 0 0 0,0 0 0 0 0,0 1 0 0 0,0-1 0 0 0,0 0 0 0 0,0 0 0 0 0,0 0 0 0 0,0 0 0 0 0,0 0 0 0 0,0 0 0 0 0,2 0 0 0 0,17-1 6 0 0,0-1 0 0 0,0-1 0 0 0,0-1 0 0 0,30-10 0 0 0,-8 3 28 0 0,-33 8-21 0 0,-1 0 1 0 0,1-1-1 0 0,-1 0 0 0 0,12-7 0 0 0,-14 7-3 0 0,-1 1 0 0 0,1-1 0 0 0,0 1-1 0 0,0 1 1 0 0,0-1 0 0 0,1 1 0 0 0,-1 0-1 0 0,12-1 1 0 0,22-6 82 0 0,-34 7-46 0 0,0 1 1 0 0,0-1 0 0 0,0 1-1 0 0,11-1 1 0 0,-13 4 11 0 0,0 1 0 0 0,0-1 0 0 0,0 1 0 0 0,-1 0 1 0 0,1 0-1 0 0,5 6 0 0 0,-6-2-56 0 0,1 1-1 0 0,-1-1 1 0 0,0 0-1 0 0,-1 1 1 0 0,0 0 0 0 0,0-1-1 0 0,-1 1 1 0 0,0 0 0 0 0,0 14-1 0 0,1-5-2 0 0,0 66-9 0 0,-2-6 10 0 0,1-46 119 0 0,-2 0 1 0 0,-1 0 0 0 0,-7 32-1 0 0,-1 22 504 0 0,9-75-509 0 0,-1 0 1 0 0,0 0-1 0 0,0 0 1 0 0,-8 18-1 0 0,8-22-111 0 0,-1-1 0 0 0,1 1 0 0 0,-1-1 0 0 0,0 0 0 0 0,-1 0 0 0 0,1 0 0 0 0,-1-1 0 0 0,0 1 0 0 0,-8 6-1 0 0,-5 5-54 0 0,16-14 46 0 0,0 0 1 0 0,-1-1 0 0 0,1 1-1 0 0,-1-1 1 0 0,1 1-1 0 0,-1-1 1 0 0,0 0 0 0 0,1 0-1 0 0,-1 1 1 0 0,0-1-1 0 0,0 0 1 0 0,0 0 0 0 0,0-1-1 0 0,0 1 1 0 0,0 0-1 0 0,0-1 1 0 0,0 1-1 0 0,0-1 1 0 0,-1 0 0 0 0,1 0-1 0 0,-2 0 1 0 0,-4 0 2 0 0,0-1 0 0 0,-1 0 0 0 0,1-1 0 0 0,0 1 0 0 0,0-2 0 0 0,0 1 0 0 0,-13-7 0 0 0,-49-31 104 0 0,67 38-99 0 0,-40-23 69 0 0,24 14-29 0 0,0 0-1 0 0,-17-15 1 0 0,18 15 69 0 0,0 0 0 0 0,0 0 0 0 0,-35-13 0 0 0,39 18-5 0 0,0 1-80 0 0,12 4-26 0 0,0 1 1 0 0,0-1-1 0 0,0 0 1 0 0,0 0-1 0 0,0 0 0 0 0,0 0 1 0 0,0 0-1 0 0,1 0 1 0 0,-3-2-1 0 0,4 3 16 0 0,-1-1-25 0 0,1 1 1 0 0,0 0 0 0 0,0 0 0 0 0,-1 0-1 0 0,1 0 1 0 0,0 0 0 0 0,0 0-1 0 0,-1 0 1 0 0,1 0 0 0 0,0-1-1 0 0,0 1 1 0 0,-1 0 0 0 0,1 0 0 0 0,0 0-1 0 0,0-1 1 0 0,0 1 0 0 0,0 0-1 0 0,-1 0 1 0 0,1 0 0 0 0,0-1-1 0 0,0 1 1 0 0,0 0 0 0 0,0 0 0 0 0,0-1-1 0 0,0 1 1 0 0,0 0 0 0 0,0 0-1 0 0,0-1 1 0 0,-1 1 0 0 0,1 0-1 0 0,0-1 1 0 0,0 1 0 0 0,0 0 0 0 0,1 0-1 0 0,-1-1 1 0 0,0 1 0 0 0,0 0-1 0 0,0 0 1 0 0,0-1 0 0 0,0 1-1 0 0,0 0 1 0 0,0 0 0 0 0,0-1 0 0 0,0 1-1 0 0,1 0 1 0 0,-1 0 0 0 0,0 0-1 0 0,0-1 1 0 0,0 1 0 0 0,0 0-1 0 0,1 0 1 0 0,-1-1 0 0 0,10-12-128 0 0,50-30-91 0 0,-43 31 210 0 0,0 0 0 0 0,1 1 0 0 0,1 1 0 0 0,23-9 0 0 0,8-5 14 0 0,-15 3 20 0 0,37-27 0 0 0,-7 3 170 0 0,-37 27-1070 0 0,38-35-1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39.256"/>
    </inkml:context>
    <inkml:brush xml:id="br0">
      <inkml:brushProperty name="width" value="0.05" units="cm"/>
      <inkml:brushProperty name="height" value="0.05" units="cm"/>
    </inkml:brush>
  </inkml:definitions>
  <inkml:trace contextRef="#ctx0" brushRef="#br0">65 47 11048 0 0,'27'-7'3152'0'0,"65"-8"-1336"0"0,76-10 79 0 0,-158 26-1814 0 0,0-1 0 0 0,0 1 0 0 0,0 1-1 0 0,0 0 1 0 0,0 0 0 0 0,-1 1 0 0 0,1 0-1 0 0,15 7 1 0 0,-25-9-78 0 0,1 0 1 0 0,0 0-1 0 0,-1 0 1 0 0,1 0-1 0 0,-1 0 0 0 0,1 0 1 0 0,-1 0-1 0 0,0 0 0 0 0,1 1 1 0 0,-1-1-1 0 0,0 0 0 0 0,0 0 1 0 0,0 0-1 0 0,0 0 0 0 0,0 0 1 0 0,0 3-1 0 0,-2 22 117 0 0,-2-10-102 0 0,0-1 0 0 0,-1 0-1 0 0,0 1 1 0 0,-2-2-1 0 0,0 1 1 0 0,0-1 0 0 0,-15 21-1 0 0,5-13 33 0 0,0-1-1 0 0,-1-1 1 0 0,-36 31-1 0 0,26-30 19 0 0,-33 21 1 0 0,-15 11 118 0 0,75-52-189 0 0,0 0 0 0 0,0 0-1 0 0,0 0 1 0 0,0 0 0 0 0,0 0 0 0 0,0 0 0 0 0,0 0 0 0 0,0 0-1 0 0,0 0 1 0 0,1 1 0 0 0,-1-1 0 0 0,0 0 0 0 0,1 0-1 0 0,-1 1 1 0 0,1-1 0 0 0,-1 2 0 0 0,5-5-32 0 0,0 0 1 0 0,0 0-1 0 0,0 0 1 0 0,1 0-1 0 0,-1 0 1 0 0,1 1-1 0 0,-1 0 1 0 0,1 0-1 0 0,4-1 1 0 0,10-2 54 0 0,21-11 72 0 0,-21 8-34 0 0,0 1 0 0 0,29-6 0 0 0,-19 3-24 0 0,-24 7-22 0 0,0 0 1 0 0,0 1-1 0 0,0-1 0 0 0,0 1 1 0 0,10-1-1 0 0,-13 2-11 0 0,-1 1 0 0 0,1-1 0 0 0,0 0 0 0 0,0 0 0 0 0,-1 1 0 0 0,1-1 0 0 0,0 1 0 0 0,-1 0 0 0 0,1-1 0 0 0,-1 1-1 0 0,1 0 1 0 0,-1 0 0 0 0,1 0 0 0 0,-1 0 0 0 0,1 0 0 0 0,-1 0 0 0 0,0 0 0 0 0,0 1 0 0 0,0-1 0 0 0,1 0 0 0 0,-1 1 0 0 0,1 1 0 0 0,0 2-12 0 0,0-1 0 0 0,0 0 0 0 0,-1 1 1 0 0,1-1-1 0 0,-1 1 0 0 0,0 0 0 0 0,0-1 1 0 0,0 1-1 0 0,-1 0 0 0 0,0-1 0 0 0,0 1 1 0 0,0 0-1 0 0,-1 0 0 0 0,1-1 0 0 0,-1 1 0 0 0,0 0 1 0 0,0-1-1 0 0,-1 1 0 0 0,1-1 0 0 0,-1 1 1 0 0,0-1-1 0 0,-4 5 0 0 0,-3 8-42 0 0,-1 0 0 0 0,-1-1 0 0 0,-1-1 0 0 0,-16 18-1 0 0,-35 28-57 0 0,43-43 68 0 0,1 1-1 0 0,0 0 1 0 0,-22 32-1 0 0,-7 16 21 0 0,28-41 2 0 0,0 2-1 0 0,2 0 1 0 0,-24 50-1 0 0,32-60 13 0 0,8-15 7 0 0,0 0 1 0 0,0 0-1 0 0,0 0 0 0 0,1 1 0 0 0,-1-1 1 0 0,1 0-1 0 0,0 1 0 0 0,-2 4 1 0 0,3-8 22 0 0,3-4-14 0 0,89-122 234 0 0,-30 42-2798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39.688"/>
    </inkml:context>
    <inkml:brush xml:id="br0">
      <inkml:brushProperty name="width" value="0.05" units="cm"/>
      <inkml:brushProperty name="height" value="0.05" units="cm"/>
    </inkml:brush>
  </inkml:definitions>
  <inkml:trace contextRef="#ctx0" brushRef="#br0">154 1 11152 0 0,'2'1'234'0'0,"-1"0"1"0"0,0 1 0 0 0,0-1 0 0 0,0 1-1 0 0,0-1 1 0 0,0 1 0 0 0,0 0 0 0 0,0-1-1 0 0,0 1 1 0 0,-1 0 0 0 0,1-1 0 0 0,-1 1-1 0 0,1 0 1 0 0,-1 0 0 0 0,0 0 0 0 0,1 0-1 0 0,-1-1 1 0 0,0 1 0 0 0,0 0 0 0 0,-1 0-1 0 0,1 0 1 0 0,0 2 0 0 0,-13 48-438 0 0,7-35 322 0 0,-6 18-548 0 0,-2 0-1 0 0,-20 35 0 0 0,33-67 405 0 0,-14 23-218 0 0,10-16 127 0 0,0-1 1 0 0,0 1-1 0 0,-4 14 1 0 0,-8 23-157 0 0,8-25 40 0 0,-7 30 1 0 0,14-46 182 0 0,1 0 1 0 0,0 1 0 0 0,0-1-1 0 0,1 0 1 0 0,-1 1-1 0 0,1-1 1 0 0,1 1 0 0 0,0-1-1 0 0,2 11 1 0 0,-3-14 47 0 0,1 0 0 0 0,1 0 1 0 0,-1 0-1 0 0,0-1 0 0 0,1 1 0 0 0,-1 0 0 0 0,1-1 1 0 0,0 1-1 0 0,-1-1 0 0 0,2 1 0 0 0,-1-1 0 0 0,0 0 1 0 0,0 0-1 0 0,1 0 0 0 0,-1 0 0 0 0,1 0 0 0 0,-1 0 1 0 0,1-1-1 0 0,0 1 0 0 0,-1-1 0 0 0,1 0 0 0 0,0 0 1 0 0,0 0-1 0 0,6 1 0 0 0,-5-2 7 0 0,0 1 0 0 0,0-1 0 0 0,0 0 0 0 0,-1-1 0 0 0,1 1 0 0 0,0-1 0 0 0,0 1 0 0 0,0-1 0 0 0,0 0 0 0 0,0-1 0 0 0,-1 1 0 0 0,1 0 0 0 0,0-1 0 0 0,-1 0 0 0 0,0 0 0 0 0,1 0 0 0 0,-1-1 0 0 0,0 1 0 0 0,4-5 0 0 0,20-19 8 0 0,-9 10-12 0 0,0-2 1 0 0,-2 0-1 0 0,25-34 0 0 0,-22 22-3 0 0,14-25 3 0 0,-23 39 13 0 0,1-6 35 0 0,-10 21-42 0 0,-1 1-1 0 0,0-1 1 0 0,0 1-1 0 0,1 0 1 0 0,-1-1-1 0 0,0 1 1 0 0,1 0-1 0 0,-1-1 1 0 0,0 1-1 0 0,1 0 1 0 0,-1-1 0 0 0,0 1-1 0 0,1 0 1 0 0,-1 0-1 0 0,1 0 1 0 0,-1-1-1 0 0,0 1 1 0 0,1 0-1 0 0,-1 0 1 0 0,1 0-1 0 0,-1 0 1 0 0,1 0-1 0 0,2-2-1754 0 0</inkml:trace>
  <inkml:trace contextRef="#ctx0" brushRef="#br0" timeOffset="1">350 279 13896 0 0,'1'0'0'0'0,"-1"1"1"0"0,0-1-1 0 0,1 0 1 0 0,-1 0 0 0 0,0 1-1 0 0,1-1 1 0 0,-1 0-1 0 0,0 0 1 0 0,0 1 0 0 0,1-1-1 0 0,-1 0 1 0 0,0 1-1 0 0,0-1 1 0 0,1 0 0 0 0,-1 1-1 0 0,0-1 1 0 0,0 1-1 0 0,0-1 1 0 0,0 0 0 0 0,0 1-1 0 0,1-1 1 0 0,-1 1-1 0 0,0-1 1 0 0,0 0 0 0 0,0 1-1 0 0,0-1 1 0 0,0 1 0 0 0,0-1-1 0 0,0 1 1 0 0,-1-1-1 0 0,1 0 1 0 0,0 1 0 0 0,0-1-1 0 0,0 1 1 0 0,0-1-1 0 0,0 0 1 0 0,-1 1 0 0 0,1-1-1 0 0,0 0 1 0 0,0 1-1 0 0,-1-1 1 0 0,1 1 0 0 0,-12 18 37 0 0,-1-6-6 0 0,0-1 1 0 0,-14 19-1 0 0,-6 5-8 0 0,12-15-1760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40.894"/>
    </inkml:context>
    <inkml:brush xml:id="br0">
      <inkml:brushProperty name="width" value="0.05" units="cm"/>
      <inkml:brushProperty name="height" value="0.05" units="cm"/>
    </inkml:brush>
  </inkml:definitions>
  <inkml:trace contextRef="#ctx0" brushRef="#br0">1 0 6016 0 0,'0'0'4329'0'0,"8"2"-4164"0"0,187 40 479 0 0,-178-38-567 0 0,0 2-1 0 0,-1 0 1 0 0,0 0-1 0 0,0 2 0 0 0,17 10 1 0 0,-14-7 111 0 0,-17-10-161 0 0,1 1-1 0 0,-1 0 1 0 0,1 0 0 0 0,-1 0-1 0 0,0 0 1 0 0,0 0 0 0 0,0 1 0 0 0,0-1-1 0 0,-1 1 1 0 0,1-1 0 0 0,-1 1-1 0 0,1 0 1 0 0,-1-1 0 0 0,0 1-1 0 0,0 0 1 0 0,0 0 0 0 0,0 0 0 0 0,-1 0-1 0 0,1 0 1 0 0,-1 3 0 0 0,1 0 1 0 0,-1-1 0 0 0,0 1 1 0 0,0-1-1 0 0,-1 0 0 0 0,1 1 0 0 0,-1-1 1 0 0,0 1-1 0 0,-1-1 0 0 0,1 0 1 0 0,-4 7-1 0 0,-4 5 13 0 0,-1-1 0 0 0,0 0 0 0 0,-2 0 1 0 0,0-1-1 0 0,0 0 0 0 0,-23 19 0 0 0,7-7 102 0 0,-1-1 1 0 0,-65 44 0 0 0,70-50-88 0 0,22-17-49 0 0,0-1 1 0 0,-1 1-1 0 0,1-1 1 0 0,-1 0-1 0 0,0 0 1 0 0,0 0-1 0 0,1 0 1 0 0,-1 0-1 0 0,-1 0 1 0 0,1-1-1 0 0,0 0 1 0 0,0 1-1 0 0,-5 0 1 0 0,7-2-2 0 0,0 0 0 0 0,1 0 0 0 0,-1 0 0 0 0,0 1 1 0 0,0-1-1 0 0,1 0 0 0 0,-1 1 0 0 0,0-1 0 0 0,0 0 0 0 0,1 1 0 0 0,-1-1 0 0 0,0 1 0 0 0,1-1 1 0 0,-1 1-1 0 0,1-1 0 0 0,-1 1 0 0 0,0-1 0 0 0,1 1 0 0 0,0 0 0 0 0,-1-1 0 0 0,1 1 0 0 0,-1 0 1 0 0,1-1-1 0 0,0 1 0 0 0,-1 0 0 0 0,1 0 0 0 0,0-1 0 0 0,0 1 0 0 0,-1 0 0 0 0,1 0 1 0 0,0 1-1 0 0,0 0 207 0 0,2-3-204 0 0,0 0-1 0 0,0 0 0 0 0,0 0 0 0 0,0 1 1 0 0,0-1-1 0 0,0 1 0 0 0,0 0 0 0 0,0-1 1 0 0,0 1-1 0 0,0 0 0 0 0,0 0 1 0 0,0 1-1 0 0,0-1 0 0 0,0 0 0 0 0,0 1 1 0 0,0-1-1 0 0,0 1 0 0 0,3 1 0 0 0,11 1 2 0 0,4-1 8 0 0,-1 1 0 0 0,38 11 0 0 0,-51-12-15 0 0,0 0 0 0 0,-1 1 1 0 0,1 0-1 0 0,-1 0 0 0 0,1 0 1 0 0,-1 0-1 0 0,0 1 0 0 0,0 0 0 0 0,-1 0 1 0 0,1 0-1 0 0,-1 1 0 0 0,0-1 1 0 0,7 10-1 0 0,-2-1 1 0 0,-1 0 1 0 0,0 0 0 0 0,-1 1-1 0 0,0 0 1 0 0,-1 1-1 0 0,-1-1 1 0 0,0 1 0 0 0,4 27-1 0 0,-6-14 3 0 0,-1 0-1 0 0,-2 0 0 0 0,0-1 0 0 0,-2 1 1 0 0,-2 0-1 0 0,-7 33 0 0 0,6-37 24 0 0,2-9-3 0 0,0-1 0 0 0,-10 25 0 0 0,7-18-8 0 0,6-19-16 0 0,0 0 0 0 0,0 0 0 0 0,-1 0 0 0 0,1 0 0 0 0,-1 0 0 0 0,0 0 0 0 0,1 0 0 0 0,-1-1 0 0 0,0 1 0 0 0,0 0 0 0 0,0 0 0 0 0,0-1 0 0 0,0 1 0 0 0,-1-1 0 0 0,1 1 1 0 0,-3 1-1 0 0,1-3 38 0 0,3-7-25 0 0,4-15-9 0 0,-4 22-7 0 0,6-22 7 0 0,1 0 0 0 0,12-22 1 0 0,6-20 11 0 0,-23 57-19 0 0,72-194 402 0 0,-58 166-313 0 0,1 0 0 0 0,2 2 0 0 0,37-52-1 0 0,-39 61-56 0 0,19-36 0 0 0,1-4-6 0 0,-28 51-669 0 0,0-1 1 0 0,7-19 0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41.389"/>
    </inkml:context>
    <inkml:brush xml:id="br0">
      <inkml:brushProperty name="width" value="0.05" units="cm"/>
      <inkml:brushProperty name="height" value="0.05" units="cm"/>
    </inkml:brush>
  </inkml:definitions>
  <inkml:trace contextRef="#ctx0" brushRef="#br0">0 149 10040 0 0,'0'-2'110'0'0,"1"1"0"0"0,-1 0 1 0 0,0-1-1 0 0,0 1 0 0 0,1-1 0 0 0,-1 1 1 0 0,1-1-1 0 0,-1 1 0 0 0,1 0 1 0 0,-1-1-1 0 0,1 1 0 0 0,0 0 0 0 0,0 0 1 0 0,0-1-1 0 0,-1 1 0 0 0,1 0 1 0 0,2-1-1 0 0,0-3 227 0 0,2-2-207 0 0,1 0-1 0 0,-1 1 0 0 0,1 0 0 0 0,0 0 1 0 0,1 0-1 0 0,-1 1 0 0 0,1 0 0 0 0,0 0 1 0 0,0 1-1 0 0,1 0 0 0 0,13-6 1 0 0,4 1-138 0 0,2 1 1 0 0,34-6 0 0 0,-23 5 67 0 0,-20 6-147 0 0,1 1 1 0 0,0 0-1 0 0,0 2 1 0 0,23 1 0 0 0,2 0-100 0 0,-38-1 151 0 0,1 1 0 0 0,-1 0 0 0 0,1 0 0 0 0,-1 0 0 0 0,0 1 0 0 0,1 0-1 0 0,-1 0 1 0 0,0 1 0 0 0,0-1 0 0 0,0 1 0 0 0,-1 1 0 0 0,1-1 0 0 0,-1 1 0 0 0,1 0 0 0 0,-1 0-1 0 0,6 7 1 0 0,-6-5 4 0 0,0 0-1 0 0,0 0 0 0 0,0 0 1 0 0,-1 1-1 0 0,0 0 0 0 0,0 0 1 0 0,-1 0-1 0 0,1 0 1 0 0,-2 1-1 0 0,1-1 0 0 0,-1 1 1 0 0,0 0-1 0 0,1 9 0 0 0,-3-4 46 0 0,1 0 1 0 0,-2 0-1 0 0,0 0 0 0 0,0 0 0 0 0,-1-1 0 0 0,-1 1 1 0 0,0 0-1 0 0,-1-1 0 0 0,0 0 0 0 0,0 0 0 0 0,-2 0 1 0 0,1-1-1 0 0,-2 1 0 0 0,1-1 0 0 0,-2-1 0 0 0,-8 11 1 0 0,12-16 19 0 0,-1 0 0 0 0,0 0 0 0 0,-1-1 0 0 0,1 0 0 0 0,-1 0 0 0 0,0 0 0 0 0,0-1 0 0 0,0 0-1 0 0,0 0 1 0 0,-8 2 0 0 0,-1 0 39 0 0,0-1 0 0 0,0 0-1 0 0,-21 1 1 0 0,30-4-57 0 0,1 0 1 0 0,-1-1-1 0 0,0 0 1 0 0,0-1 0 0 0,1 1-1 0 0,-1-1 1 0 0,0 0 0 0 0,1 0-1 0 0,-1-1 1 0 0,1 0 0 0 0,-1 0-1 0 0,1 0 1 0 0,0-1-1 0 0,0 1 1 0 0,0-1 0 0 0,0 0-1 0 0,0-1 1 0 0,1 1 0 0 0,-1-1-1 0 0,1 0 1 0 0,0 0-1 0 0,0-1 1 0 0,1 1 0 0 0,-1-1-1 0 0,1 1 1 0 0,0-1 0 0 0,0 0-1 0 0,0 0 1 0 0,1-1-1 0 0,0 1 1 0 0,0 0 0 0 0,0-1-1 0 0,1 0 1 0 0,0 1 0 0 0,-1-12-1 0 0,-6-33 82 0 0,5 41-88 0 0,1-1 0 0 0,1 0 0 0 0,0 0 0 0 0,0 1 0 0 0,1-1 0 0 0,0 0 0 0 0,2-14 0 0 0,2-2 5 0 0,-3 20-7 0 0,-1 0 0 0 0,1 0 0 0 0,0 0 1 0 0,1 0-1 0 0,0 0 0 0 0,0 0 0 0 0,0 0 0 0 0,0 1 1 0 0,1-1-1 0 0,6-8 0 0 0,6-14 59 0 0,-11 19-53 0 0,4 3 7 0 0,-8 5-20 0 0,1 1 0 0 0,-1 0 1 0 0,1 0-1 0 0,-1 0 0 0 0,1-1 0 0 0,-1 1 1 0 0,1 0-1 0 0,-1-1 0 0 0,1 1 0 0 0,-1 0 1 0 0,1-1-1 0 0,-1 1 0 0 0,1-1 0 0 0,-1 1 0 0 0,0 0 1 0 0,1-1-1 0 0,-1 1 0 0 0,0-1 0 0 0,1 0 1 0 0,21 11-2 0 0,-11-2-1 0 0,1 1 1 0 0,-1 0 0 0 0,0 0 0 0 0,-1 2 0 0 0,0-1 0 0 0,-1 1 0 0 0,0 0-1 0 0,-1 1 1 0 0,0 0 0 0 0,-1 1 0 0 0,0-1 0 0 0,-1 1 0 0 0,0 1-1 0 0,-1-1 1 0 0,-1 1 0 0 0,0 0 0 0 0,3 27 0 0 0,-5-16-27 0 0,-2 0 1 0 0,0 0-1 0 0,-5 26 0 0 0,5-50 25 0 0,0 1 0 0 0,0 0-1 0 0,-1-1 1 0 0,1 1 0 0 0,0-1-1 0 0,-1 1 1 0 0,0-1 0 0 0,1 1-1 0 0,-1-1 1 0 0,0 1 0 0 0,1-1-1 0 0,-1 0 1 0 0,0 1 0 0 0,0-1-1 0 0,0 0 1 0 0,0 0 0 0 0,-2 2-1 0 0,2-3 2 0 0,0 1-1 0 0,-1-1 1 0 0,1 1-1 0 0,0-1 0 0 0,0 0 1 0 0,0 0-1 0 0,-1 0 1 0 0,1 1-1 0 0,0-1 0 0 0,0 0 1 0 0,0-1-1 0 0,-1 1 0 0 0,1 0 1 0 0,0 0-1 0 0,0 0 1 0 0,0-1-1 0 0,-1 1 0 0 0,1 0 1 0 0,0-1-1 0 0,0 0 1 0 0,-2 0-1 0 0,-7-5 3 0 0,1 0 0 0 0,0 0-1 0 0,0-1 1 0 0,0 0 0 0 0,1 0 0 0 0,-13-15 0 0 0,-36-53-540 0 0,38 48-769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41.797"/>
    </inkml:context>
    <inkml:brush xml:id="br0">
      <inkml:brushProperty name="width" value="0.05" units="cm"/>
      <inkml:brushProperty name="height" value="0.05" units="cm"/>
    </inkml:brush>
  </inkml:definitions>
  <inkml:trace contextRef="#ctx0" brushRef="#br0">22 0 8936 0 0,'1'38'269'0'0,"3"0"0"0"0,8 43 0 0 0,-6-47-18 0 0,-1 1-1 0 0,0 38 0 0 0,-2 18-248 0 0,-1 46-2 0 0,-6-62 2 0 0,3-33 4 0 0,-12 73 0 0 0,-1 1 19 0 0,3-17 14 0 0,2-2 146 0 0,3-15 13 0 0,5-73-161 0 0,1 0 1 0 0,0 0-1 0 0,2 15 0 0 0,-1-16 11 0 0,-1 0-1 0 0,1-1 1 0 0,-1 1-1 0 0,-2 11 1 0 0,2-18-36 0 0,0 0 1 0 0,-1-1-1 0 0,1 1 0 0 0,0 0 1 0 0,0 0-1 0 0,-1-1 1 0 0,1 1-1 0 0,0 0 1 0 0,0 0-1 0 0,0-1 1 0 0,0 1-1 0 0,0 0 0 0 0,0 0 1 0 0,1 0-1 0 0,-1-1 1 0 0,0 1-1 0 0,0 0 1 0 0,0 0-1 0 0,1-1 1 0 0,-1 1-1 0 0,0 0 0 0 0,1-1 1 0 0,-1 1-1 0 0,0 0 1 0 0,1-1-1 0 0,-1 1 1 0 0,1-1-1 0 0,-1 1 1 0 0,1 0-1 0 0,0-1 0 0 0,-1 1 1 0 0,1-1-1 0 0,-1 0 1 0 0,1 1-1 0 0,1 0 1 0 0,4-6 326 0 0,4-12-259 0 0,-7 12 5 0 0,9-17 24 0 0,0 0 1 0 0,-1 0-1 0 0,11-39 1 0 0,0 4-47 0 0,-16 41-571 0 0,-1 0 0 0 0,6-26 0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42.310"/>
    </inkml:context>
    <inkml:brush xml:id="br0">
      <inkml:brushProperty name="width" value="0.05" units="cm"/>
      <inkml:brushProperty name="height" value="0.05" units="cm"/>
    </inkml:brush>
  </inkml:definitions>
  <inkml:trace contextRef="#ctx0" brushRef="#br0">42 2 7136 0 0,'0'0'553'0'0,"21"-2"2071"0"0,-9 2-2655 0 0,0 1 0 0 0,0 0 0 0 0,0 1 0 0 0,0 0 0 0 0,0 0 0 0 0,-1 2 0 0 0,1-1 0 0 0,-1 1 0 0 0,0 1 0 0 0,0 0 0 0 0,-1 1 0 0 0,1 0 0 0 0,-1 0 0 0 0,0 1-1 0 0,-1 1 1 0 0,0-1 0 0 0,14 17 0 0 0,-18-19 12 0 0,0 1 0 0 0,-1 0 0 0 0,0 0-1 0 0,0 0 1 0 0,-1 1 0 0 0,0-1 0 0 0,0 1 0 0 0,0 0-1 0 0,1 8 1 0 0,0 2 11 0 0,0 0 0 0 0,1 30 0 0 0,-6-34 10 0 0,0 0 0 0 0,0 0 0 0 0,-2 0 0 0 0,1 0 0 0 0,-2 0-1 0 0,0-1 1 0 0,-6 14 0 0 0,8-20 4 0 0,-1-1 1 0 0,-1 0-1 0 0,1 0 0 0 0,-1 0 0 0 0,-7 8 0 0 0,-12 17 68 0 0,20-24-60 0 0,0 0 1 0 0,-1-1 0 0 0,0 1-1 0 0,0-1 1 0 0,-1 1 0 0 0,0-1-1 0 0,1-1 1 0 0,-1 1 0 0 0,-10 6-1 0 0,-3 6 29 0 0,17-16-38 0 0,0 1 0 0 0,0-1 0 0 0,0 0 0 0 0,0 1 0 0 0,0-1 0 0 0,-1 0 0 0 0,1 0 0 0 0,-1 0 0 0 0,1 0 0 0 0,-1 0 0 0 0,1 0 0 0 0,-1 0 0 0 0,1-1 0 0 0,-1 1 0 0 0,0-1 0 0 0,1 1 0 0 0,-1-1 0 0 0,-3 1 0 0 0,-74 3 357 0 0,77-5-352 0 0,-1 0-1 0 0,1 0 0 0 0,-1 0 1 0 0,1 0-1 0 0,0-1 0 0 0,0 1 1 0 0,0-1-1 0 0,0 1 0 0 0,-4-4 1 0 0,3 2 4 0 0,-1 0-4 0 0,1 0 0 0 0,0 0-1 0 0,1 0 1 0 0,-1-1-1 0 0,0 1 1 0 0,1-1-1 0 0,0 1 1 0 0,0-1 0 0 0,0 0-1 0 0,0 0 1 0 0,0 0-1 0 0,1 0 1 0 0,0 0 0 0 0,0 0-1 0 0,-1-5 1 0 0,0-7 23 0 0,0 0 1 0 0,2-26-1 0 0,0 29-7 0 0,0 9 6 0 0,1 0-1 0 0,-1 0 0 0 0,1 0 1 0 0,0 0-1 0 0,0 0 0 0 0,1 0 1 0 0,-1 0-1 0 0,1 0 0 0 0,0 0 1 0 0,3-5-1 0 0,7-16-1372 0 0</inkml:trace>
  <inkml:trace contextRef="#ctx0" brushRef="#br0" timeOffset="1">101 187 8536 0 0,'15'17'230'0'0,"-13"-14"-135"0"0,0 0 0 0 0,1 0 0 0 0,-1 0 0 0 0,1-1 0 0 0,0 1 0 0 0,0-1 0 0 0,0 1-1 0 0,0-1 1 0 0,1 0 0 0 0,-1 0 0 0 0,7 2 0 0 0,138 61 1785 0 0,-118-54-1540 0 0,-17-7-300 0 0,0 1 0 0 0,0 0 0 0 0,-1 0 0 0 0,0 2 0 0 0,0-1 0 0 0,17 14 0 0 0,11 10 30 0 0,-28-22-70 0 0,0 1 0 0 0,0 1-1 0 0,-1-1 1 0 0,-1 2 0 0 0,17 20 0 0 0,-17-19-344 0 0,0 0 0 0 0,0-1 0 0 0,1 0 0 0 0,0-1 0 0 0,22 16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22:01.699"/>
    </inkml:context>
    <inkml:brush xml:id="br0">
      <inkml:brushProperty name="width" value="0.05" units="cm"/>
      <inkml:brushProperty name="height" value="0.05" units="cm"/>
    </inkml:brush>
  </inkml:definitions>
  <inkml:trace contextRef="#ctx0" brushRef="#br0">320 0 4816 0 0,'1'5'278'0'0,"0"0"1"0"0,0 1-1 0 0,0-1 1 0 0,0-1-1 0 0,4 9 0 0 0,3 17-19 0 0,2 17 118 0 0,-6-30-394 0 0,-1 0-1 0 0,1 18 0 0 0,6 21-317 0 0,-3-20 153 0 0,5 21-810 0 0,-12-53-2992 0 0</inkml:trace>
  <inkml:trace contextRef="#ctx0" brushRef="#br0" timeOffset="0.99">25 1143 6824 0 0,'-1'20'1'0'0,"-1"0"0"0"0,-7 30 0 0 0,5-30 6 0 0,0-1 0 0 0,0 34 0 0 0,4-52 0 0 0,0 0 0 0 0,0 0 0 0 0,0-1 0 0 0,0 1 0 0 0,0 0 0 0 0,0 0 0 0 0,1 0 0 0 0,-1-1 0 0 0,0 1 0 0 0,0 0 0 0 0,1 0 0 0 0,-1 0 0 0 0,1-1 0 0 0,-1 1 0 0 0,1 0 0 0 0,-1-1 0 0 0,1 1 0 0 0,-1 0 0 0 0,1-1 0 0 0,-1 1 0 0 0,1-1 0 0 0,0 1 0 0 0,-1-1 0 0 0,1 1 0 0 0,1 0 0 0 0,-1-1-4 0 0,0 0 1 0 0,1 1 0 0 0,-1-1 0 0 0,0 0-1 0 0,1 1 1 0 0,-1-1 0 0 0,1 0 0 0 0,-1 0-1 0 0,1 0 1 0 0,-1-1 0 0 0,0 1 0 0 0,1 0-1 0 0,-1 0 1 0 0,0-1 0 0 0,1 1 0 0 0,-1-1-1 0 0,2 0 1 0 0,3-3-881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42.809"/>
    </inkml:context>
    <inkml:brush xml:id="br0">
      <inkml:brushProperty name="width" value="0.05" units="cm"/>
      <inkml:brushProperty name="height" value="0.05" units="cm"/>
    </inkml:brush>
  </inkml:definitions>
  <inkml:trace contextRef="#ctx0" brushRef="#br0">145 1 12960 0 0,'0'0'1'0'0,"1"1"1"0"0,0-1-1 0 0,-1 1 0 0 0,1 0 1 0 0,-1-1-1 0 0,1 1 1 0 0,-1 0-1 0 0,1 0 1 0 0,-1-1-1 0 0,0 1 1 0 0,1 0-1 0 0,-1 0 0 0 0,0 0 1 0 0,1-1-1 0 0,-1 1 1 0 0,0 0-1 0 0,0 0 1 0 0,0 0-1 0 0,0 0 1 0 0,0 0-1 0 0,0-1 1 0 0,0 1-1 0 0,0 1 0 0 0,-4 27 236 0 0,1-15-76 0 0,0 77 392 0 0,3-61-396 0 0,-1 1 0 0 0,-2-1 0 0 0,-12 58 0 0 0,9-62 52 0 0,-3 30 0 0 0,6-36-60 0 0,0 1 0 0 0,-9 26 0 0 0,7-28-103 0 0,-6 38 1 0 0,-1 1 34 0 0,10-48-16 0 0,1 0 0 0 0,0-1 0 0 0,0 1 0 0 0,1 0 0 0 0,0 10 1 0 0,0 28 321 0 0,0-46-362 0 0,0 0 0 0 0,0 0 0 0 0,0 0-1 0 0,0 0 1 0 0,1 0 0 0 0,-1-1 0 0 0,1 1-1 0 0,-1 0 1 0 0,2 2 0 0 0,-2-3-68 0 0,0-1 0 0 0,0 0-1 0 0,0 1 1 0 0,0-1 0 0 0,0 0 0 0 0,0 1 0 0 0,1-1 0 0 0,-1 0-1 0 0,0 1 1 0 0,0-1 0 0 0,0 0 0 0 0,1 0 0 0 0,-1 1-1 0 0,0-1 1 0 0,0 0 0 0 0,0 0 0 0 0,1 1 0 0 0,-1-1-1 0 0,0 0 1 0 0,1 0 0 0 0,-1 0 0 0 0,0 0 0 0 0,0 1 0 0 0,1-1-1 0 0,-1 0 1 0 0,0 0 0 0 0,1 0 0 0 0,-1 0 0 0 0,0 0-1 0 0,1 0 1 0 0,-1 0 0 0 0,0 0 0 0 0,1 0 0 0 0,-1 0 0 0 0,0 0-1 0 0,1 0 1 0 0,-1 0 0 0 0,0 0 0 0 0,1 0 0 0 0,-1 0-1 0 0,0 0 1 0 0,1 0 0 0 0,-1-1 0 0 0,0 1 0 0 0,1 0 0 0 0,-1 0-1 0 0,0 0 1 0 0,0-1 0 0 0,1 1 0 0 0,-1 0 0 0 0</inkml:trace>
  <inkml:trace contextRef="#ctx0" brushRef="#br0" timeOffset="1">120 371 9944 0 0,'1'-1'22'0'0,"-1"1"1"0"0,0 0-1 0 0,1 0 1 0 0,-1 0-1 0 0,0 0 1 0 0,1 0-1 0 0,-1 0 1 0 0,1 0 0 0 0,-1 0-1 0 0,0 0 1 0 0,1 0-1 0 0,-1 0 1 0 0,1 0-1 0 0,-1 0 1 0 0,0 0-1 0 0,1 0 1 0 0,-1 0-1 0 0,0 0 1 0 0,1 0 0 0 0,-1 1-1 0 0,0-1 1 0 0,1 0-1 0 0,-1 0 1 0 0,0 0-1 0 0,1 1 1 0 0,-1-1-1 0 0,0 0 1 0 0,1 0-1 0 0,-1 1 1 0 0,0-1-1 0 0,0 0 1 0 0,1 0 0 0 0,-1 1-1 0 0,0-1 1 0 0,0 0-1 0 0,0 1 1 0 0,0-1-1 0 0,1 0 1 0 0,-1 1-1 0 0,0-1 1 0 0,0 1-1 0 0,0-1 1 0 0,0 1 0 0 0,1 5 346 0 0,32-6 1878 0 0,2-1-1489 0 0,-18 1-880 0 0,-1-1 1 0 0,20 4-1 0 0,6-1-189 0 0,-32-2 102 0 0,1 0 0 0 0,-1 1 0 0 0,21 4 0 0 0,-29-5 163 0 0,0 1-1 0 0,1-1 1 0 0,-1 1-1 0 0,0 0 0 0 0,0 0 1 0 0,0 0-1 0 0,0 0 1 0 0,0 0-1 0 0,0 0 1 0 0,0 1-1 0 0,0-1 1 0 0,0 1-1 0 0,-1-1 0 0 0,1 1 1 0 0,0 0-1 0 0,-1 0 1 0 0,0 0-1 0 0,1 0 1 0 0,-1 0-1 0 0,1 2 1 0 0,-1-1 9 0 0,0 0 0 0 0,-1 0 0 0 0,1 0 0 0 0,-1 0 0 0 0,0 0 0 0 0,0 0 0 0 0,0 0 0 0 0,0 0 0 0 0,-1 0 0 0 0,1 0 0 0 0,-1 0 0 0 0,0-1 0 0 0,-1 6 0 0 0,-4 5 21 0 0,0 0 0 0 0,-1-1 0 0 0,-1 0 0 0 0,1 0 0 0 0,-12 11 1 0 0,-56 59 22 0 0,-3 5 67 0 0,68-76-52 0 0,1-1-1 0 0,-2 1 1 0 0,-12 8-1 0 0,12-10 76 0 0,0 1-1 0 0,-16 18 0 0 0,16-16 14 0 0,0 0 1 0 0,-23 18-1 0 0,10-11-105 0 0,10-14 74 0 0,5-3 8 0 0,9-2-84 0 0,0 0 1 0 0,0 0 0 0 0,0 1 0 0 0,0-1-1 0 0,-1 0 1 0 0,1 0 0 0 0,0 1 0 0 0,0-1 0 0 0,0 0-1 0 0,0 0 1 0 0,0 0 0 0 0,0 1 0 0 0,0-1-1 0 0,0 0 1 0 0,1 0 0 0 0,-1 1 0 0 0,0-1-1 0 0,0 0 1 0 0,0 0 0 0 0,0 0 0 0 0,0 1-1 0 0,0-1 1 0 0,0 0 0 0 0,0 0 0 0 0,1 0 0 0 0,-1 1-1 0 0,0-1 1 0 0,0 0 0 0 0,0 0 0 0 0,0 0-1 0 0,1 0 1 0 0,-1 1 0 0 0,0-1 0 0 0,0 0-1 0 0,0 0 1 0 0,1 0 0 0 0,-1 0 67 0 0,10-8 395 0 0,104-62-215 0 0,-91 60-183 0 0,38-13 0 0 0,-35 15 9 0 0,30-15 1 0 0,-14 3 78 0 0,2 2 0 0 0,0 2 1 0 0,80-17-1 0 0,-107 30-83 0 0,8-2-1829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43.275"/>
    </inkml:context>
    <inkml:brush xml:id="br0">
      <inkml:brushProperty name="width" value="0.05" units="cm"/>
      <inkml:brushProperty name="height" value="0.05" units="cm"/>
    </inkml:brush>
  </inkml:definitions>
  <inkml:trace contextRef="#ctx0" brushRef="#br0">68 50 7632 0 0,'2'0'37'0'0,"-1"1"1"0"0,0-1-1 0 0,0 1 1 0 0,0 0-1 0 0,0-1 1 0 0,0 1-1 0 0,0 0 1 0 0,0 0-1 0 0,-1 0 1 0 0,1 0-1 0 0,0-1 1 0 0,0 1-1 0 0,-1 1 1 0 0,1-1-1 0 0,0 0 1 0 0,-1 0-1 0 0,1 0 1 0 0,-1 0-1 0 0,0 0 1 0 0,1 0-1 0 0,-1 1 1 0 0,0-1-1 0 0,0 0 0 0 0,1 0 1 0 0,-1 0-1 0 0,0 3 1 0 0,4 43 1475 0 0,-4-39-1332 0 0,1 83 1009 0 0,-17 158 0 0 0,-19-38-761 0 0,22-142-438 0 0,4-22 20 0 0,3-25-10 0 0,2 1 1 0 0,-3 44-1 0 0,8-52 0 0 0,0 0 0 0 0,1 0 1 0 0,1 0-1 0 0,0 0 0 0 0,7 17 0 0 0,-8-24 0 0 0,-2-7-13 0 0,9 20 145 0 0,-8-21-181 0 0,-1 0-1 0 0,1 0 0 0 0,-1 0 0 0 0,1 0 0 0 0,-1 0 0 0 0,1 0 0 0 0,-1 0 0 0 0,1 0 0 0 0,-1 0 0 0 0,0 0 0 0 0,1 0 0 0 0,-1 0 0 0 0,1-1 0 0 0,-1 1 0 0 0,1 0 0 0 0,-1 0 0 0 0,1 0 0 0 0,-1-1 0 0 0,0 1 0 0 0,1 0 0 0 0,-1-1 0 0 0,0 1 0 0 0,1 0 0 0 0,-1-1 0 0 0,0 1 0 0 0,1 0 0 0 0,-1-1 0 0 0,0 1 0 0 0,0-1 0 0 0,1 1 0 0 0,-1-1 1 0 0,0 1-1 0 0,0-1 0 0 0,0 1 0 0 0,1-1 0 0 0</inkml:trace>
  <inkml:trace contextRef="#ctx0" brushRef="#br0" timeOffset="1">181 79 8744 0 0,'6'-1'163'0'0,"0"1"0"0"0,1-2 0 0 0,-1 1 0 0 0,0-1 0 0 0,0 1 0 0 0,0-2 0 0 0,-1 1 0 0 0,9-5 0 0 0,-7 3 45 0 0,-1 1 1 0 0,1 0-1 0 0,0 1 1 0 0,0 0 0 0 0,9-2-1 0 0,19-2 470 0 0,42-14-1 0 0,-57 13-537 0 0,-17 5-242 0 0,0 1 0 0 0,-1 0 0 0 0,1 0 0 0 0,0 0 0 0 0,0 1 1 0 0,0-1-1 0 0,-1 1 0 0 0,1-1 0 0 0,0 1 0 0 0,0 0 0 0 0,0 0 1 0 0,0 0-1 0 0,0 1 0 0 0,3 0 0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44.046"/>
    </inkml:context>
    <inkml:brush xml:id="br0">
      <inkml:brushProperty name="width" value="0.05" units="cm"/>
      <inkml:brushProperty name="height" value="0.05" units="cm"/>
    </inkml:brush>
  </inkml:definitions>
  <inkml:trace contextRef="#ctx0" brushRef="#br0">156 0 6928 0 0,'-1'9'163'0'0,"0"1"1"0"0,0-1 0 0 0,-3 13 0 0 0,-22 55 1629 0 0,18-54-1504 0 0,-22 60 580 0 0,-27 82 299 0 0,55-156-1144 0 0,0 0 0 0 0,0 1-1 0 0,1-1 1 0 0,0 1 0 0 0,0 0 0 0 0,1-1-1 0 0,1 1 1 0 0,1 9 0 0 0,-2-14 5 0 0,1-1 1 0 0,0 1 0 0 0,1-1-1 0 0,-1 0 1 0 0,1 1-1 0 0,0-1 1 0 0,0 0 0 0 0,0 0-1 0 0,0 0 1 0 0,1 0-1 0 0,-1-1 1 0 0,1 1 0 0 0,0-1-1 0 0,0 1 1 0 0,1-1-1 0 0,-1 0 1 0 0,1 0 0 0 0,4 3-1 0 0,-5-4-16 0 0,0 0-1 0 0,0-1 0 0 0,0 1 1 0 0,0-1-1 0 0,0 1 0 0 0,0-1 0 0 0,1 0 1 0 0,-1 0-1 0 0,0 0 0 0 0,1-1 1 0 0,-1 1-1 0 0,0-1 0 0 0,1 0 1 0 0,-1 0-1 0 0,0 0 0 0 0,1 0 1 0 0,-1-1-1 0 0,0 1 0 0 0,1-1 1 0 0,3-1-1 0 0,-5 1-3 0 0,13-3 48 0 0,0-1 1 0 0,-1 0 0 0 0,20-11 0 0 0,87-69 51 0 0,-116 82-101 0 0,0 0-1 0 0,-1-1 1 0 0,1 1-1 0 0,-1-1 1 0 0,0 0-1 0 0,0 0 1 0 0,0-1-1 0 0,0 1 0 0 0,4-8 1 0 0,11 0 20 0 0,-10 11-3 0 0,-9 2-24 0 0,0-1-1 0 0,0 0 1 0 0,0 0 0 0 0,0 0 0 0 0,0 0-1 0 0,0 0 1 0 0,1 1 0 0 0,-1-1 0 0 0,0 0-1 0 0,0 0 1 0 0,0 0 0 0 0,0 1 0 0 0,0-1-1 0 0,0 0 1 0 0,0 0 0 0 0,0 0-1 0 0,0 0 1 0 0,0 1 0 0 0,0-1 0 0 0,0 0-1 0 0,0 0 1 0 0,0 0 0 0 0,0 1 0 0 0,0-1-1 0 0,0 0 1 0 0,0 0 0 0 0,0 0 0 0 0,0 0-1 0 0,0 1 1 0 0,-1-1 0 0 0,1 0 0 0 0,0 0-1 0 0,0 0 1 0 0,0 0 0 0 0,0 1 0 0 0,0-1-1 0 0,0 0 1 0 0,-1 0 0 0 0,1 0 0 0 0,-39 64 153 0 0,-53 79-98 0 0,79-126-42 0 0,-1-1 0 0 0,-25 21 1 0 0,20-19 12 0 0,-20 24 1 0 0,24-23-15 0 0,-61 82 100 0 0,27-21-38 0 0,37-67-50 0 0,2 1 116 0 0,14-9-68 0 0,10-4-21 0 0,10-2-53 0 0,1-1 0 0 0,-1-2 1 0 0,0 0-1 0 0,0-2 0 0 0,33-11 1 0 0,-44 11 1 0 0,0 0 0 0 0,23-16 0 0 0,3-1 2 0 0,-7 4 6 0 0,52-40-1 0 0,-82 58-7 0 0,16-11 34 0 0,1 1 0 0 0,35-16 0 0 0,16-8 282 0 0,-67 33-259 0 0,0 0 0 0 0,0 0-1 0 0,0 0 1 0 0,0-1 0 0 0,0 1-1 0 0,3-4 1 0 0,-6 5-49 0 0,0 1 0 0 0,0 0 0 0 0,1-1 0 0 0,-1 1 0 0 0,0-1 0 0 0,0 1 0 0 0,0 0 0 0 0,1-1 0 0 0,-1 1 0 0 0,0-1 0 0 0,0 1 0 0 0,0-1 0 0 0,0 1 0 0 0,0 0 0 0 0,0-1 0 0 0,0 1 0 0 0,0-1 0 0 0,0 1 0 0 0,0-1 0 0 0,0 1 0 0 0,0 0 0 0 0,0-1 0 0 0,-1 0 0 0 0,1 0 0 0 0,-1 1-1 0 0,0-1 1 0 0,1 0-1 0 0,-1 1 0 0 0,0-1 1 0 0,1 0-1 0 0,-1 1 1 0 0,0-1-1 0 0,0 1 1 0 0,0-1-1 0 0,0 1 1 0 0,1 0-1 0 0,-1-1 1 0 0,0 1-1 0 0,0 0 1 0 0,-1 0-1 0 0,-16-4 80 0 0,0 1 1 0 0,-1 0-1 0 0,1 2 0 0 0,-30 1 0 0 0,25 0 27 0 0,21 0-87 0 0,0 0 0 0 0,0 1-1 0 0,0-1 1 0 0,0 1 0 0 0,1-1-1 0 0,-1 1 1 0 0,0 0 0 0 0,0 0-1 0 0,1 0 1 0 0,-1 0 0 0 0,0 0 0 0 0,1 0-1 0 0,-1 0 1 0 0,1 0 0 0 0,-1 1-1 0 0,1-1 1 0 0,0 0 0 0 0,0 1 0 0 0,-1 0-1 0 0,1-1 1 0 0,-1 3 0 0 0,0-1 2 0 0,0 1 0 0 0,0 0 0 0 0,1-1 0 0 0,-1 1 1 0 0,1 0-1 0 0,0 0 0 0 0,0 0 0 0 0,-1 8 0 0 0,1 14 76 0 0,0 0-1 0 0,2 0 0 0 0,1 0 1 0 0,5 27-1 0 0,-6-45-36 0 0,13 54-35 0 0,-3 1 1 0 0,4 98-1 0 0,-12 1-203 0 0,0-132 151 0 0,-2-22 10 0 0,-1 0 1 0 0,1 0 0 0 0,-1 0 0 0 0,-1 0 0 0 0,-1 10-1 0 0,-1 3-20 0 0,2-13 6 0 0,0 1 1 0 0,0-1-1 0 0,-1 0 0 0 0,-5 13 1 0 0,7-20 18 0 0,-1 0 0 0 0,1 1 0 0 0,-1-1 0 0 0,0 0 0 0 0,1 1 1 0 0,-1-1-1 0 0,0 0 0 0 0,0 0 0 0 0,0 0 0 0 0,0 0 0 0 0,0 0 0 0 0,0 0 1 0 0,0 0-1 0 0,-1 0 0 0 0,1 0 0 0 0,0 0 0 0 0,0-1 0 0 0,-1 1 1 0 0,1 0-1 0 0,-1-1 0 0 0,1 1 0 0 0,0-1 0 0 0,-1 0 0 0 0,1 1 0 0 0,-1-1 1 0 0,1 0-1 0 0,-1 0 0 0 0,1 0 0 0 0,-1 0 0 0 0,1 0 0 0 0,-3-1 0 0 0,1 0 2 0 0,0 0-1 0 0,0-1 0 0 0,0 1 0 0 0,0-1 0 0 0,1 0 0 0 0,-1 0 0 0 0,1 0 0 0 0,-1 0 0 0 0,1 0 0 0 0,-1-1 0 0 0,-2-4 0 0 0,-5-3-1 0 0,-3-5-2 0 0,0 0 0 0 0,1 0 1 0 0,1-1-1 0 0,0-1 0 0 0,-14-30 0 0 0,15 27 2 0 0,-1 1 0 0 0,0 0 0 0 0,-2 1 0 0 0,-16-19 0 0 0,11 9-14 0 0,18 27 21 0 0,-1 1 0 0 0,1-1 0 0 0,-1 0 0 0 0,1 0 0 0 0,0 1 0 0 0,-1-1 1 0 0,1 0-1 0 0,0 0 0 0 0,0 0 0 0 0,0 1 0 0 0,-1-1 0 0 0,1 0 0 0 0,0 0 1 0 0,0 0-1 0 0,0 1 0 0 0,0-1 0 0 0,0 0 0 0 0,0 0 0 0 0,1 0 0 0 0,-1 0 1 0 0,0 1-1 0 0,0-1 0 0 0,1 0 0 0 0,-1 0 0 0 0,0 0 0 0 0,1 1 0 0 0,-1-1 1 0 0,0 0-1 0 0,1 1 0 0 0,-1-1 0 0 0,1 0 0 0 0,0 1 0 0 0,-1-1 0 0 0,1 1 1 0 0,-1-1-1 0 0,2 0 0 0 0,0 0 48 0 0,0-1 0 0 0,0 1 0 0 0,-1 0-1 0 0,1-1 1 0 0,0 1 0 0 0,-1-1 0 0 0,1 1 0 0 0,-1-1 0 0 0,2-2 0 0 0,15-13 411 0 0,12 0 49 0 0,61-24 0 0 0,-73 33-361 0 0,1-1-1 0 0,25-17 0 0 0,-25 15-2 0 0,0 0 1 0 0,24-9-1 0 0,52-16-2269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44.673"/>
    </inkml:context>
    <inkml:brush xml:id="br0">
      <inkml:brushProperty name="width" value="0.05" units="cm"/>
      <inkml:brushProperty name="height" value="0.05" units="cm"/>
    </inkml:brush>
  </inkml:definitions>
  <inkml:trace contextRef="#ctx0" brushRef="#br0">189 10 10752 0 0,'-19'-9'1772'0'0,"18"9"-1652"0"0,1 0-1 0 0,0 1 1 0 0,-1-1 0 0 0,1 0-1 0 0,0 1 1 0 0,0-1-1 0 0,0 1 1 0 0,0-1-1 0 0,-1 0 1 0 0,1 1 0 0 0,0-1-1 0 0,0 1 1 0 0,0-1-1 0 0,0 0 1 0 0,0 1-1 0 0,0-1 1 0 0,0 1 0 0 0,0-1-1 0 0,0 0 1 0 0,0 1-1 0 0,0-1 1 0 0,0 1-1 0 0,0-1 1 0 0,0 0 0 0 0,1 1-1 0 0,-1 0 1 0 0,1 24 1438 0 0,-2-13-1490 0 0,0 14-84 0 0,-1-1-1 0 0,-2 0 0 0 0,0 0 1 0 0,-1 0-1 0 0,-13 35 0 0 0,3-18-351 0 0,13-34 275 0 0,-1 0 1 0 0,0 0-1 0 0,0-1 1 0 0,0 1-1 0 0,-6 8 0 0 0,2-4 12 0 0,0 0-1 0 0,2 1 1 0 0,-1 0-1 0 0,1 0 1 0 0,-5 27-1 0 0,-3 5 30 0 0,-19 49-50 0 0,22-38 29 0 0,9-52 66 0 0,1-3 6 0 0,0 0 1 0 0,0-1 0 0 0,0 1-1 0 0,0 0 1 0 0,0 0 0 0 0,0 0-1 0 0,0 0 1 0 0,1 0 0 0 0,-1 0-1 0 0,0 0 1 0 0,0 0 0 0 0,1-1 0 0 0,-1 1-1 0 0,1 0 1 0 0,-1 0 0 0 0,1 0-1 0 0,-1-1 1 0 0,1 1 0 0 0,-1 0-1 0 0,1-1 1 0 0,-1 1 0 0 0,1 0-1 0 0,0-1 1 0 0,1 2 0 0 0,21 8-12 0 0,-7-4-10 0 0,-13-5 18 0 0,0 0 1 0 0,0 0-1 0 0,1-1 0 0 0,-1 1 1 0 0,0-1-1 0 0,1 0 0 0 0,-1 0 0 0 0,1 0 1 0 0,-1-1-1 0 0,0 1 0 0 0,1-1 1 0 0,-1 1-1 0 0,0-1 0 0 0,6-3 1 0 0,3 1-4 0 0,7 0-4 0 0,1 0 0 0 0,31 0 0 0 0,-11 1-46 0 0,-39 1 52 0 0,0 1 0 0 0,0 0 0 0 0,0 0 0 0 0,0 0 0 0 0,0 0 0 0 0,0 0 0 0 0,0 0 0 0 0,0 0 0 0 0,0 0-1 0 0,0 1 1 0 0,0-1 0 0 0,0 0 0 0 0,0 1 0 0 0,0-1 0 0 0,0 0 0 0 0,0 1 0 0 0,0-1 0 0 0,0 1 0 0 0,0 0 0 0 0,0-1 0 0 0,0 1 0 0 0,-1 0 0 0 0,1-1-1 0 0,0 1 1 0 0,-1 0 0 0 0,1 0 0 0 0,0 1 0 0 0,0 0 0 0 0,0 0 1 0 0,-1 0-1 0 0,0 0 0 0 0,1 0 1 0 0,-1 0-1 0 0,0 0 0 0 0,0 0 1 0 0,0 0-1 0 0,0 0 0 0 0,-1 0 1 0 0,1 0-1 0 0,-1 4 0 0 0,-3 6-3 0 0,-1 1 0 0 0,1-2 0 0 0,-10 16 0 0 0,13-25 6 0 0,-24 53-12 0 0,17-35 7 0 0,-23 39 1 0 0,26-51 4 0 0,0 1 0 0 0,1 0 0 0 0,0-1 0 0 0,-3 14-1 0 0,4-13 1 0 0,-9 7-3 0 0,10-14 5 0 0,1-1-1 0 0,-1 1 1 0 0,1-1-1 0 0,0 1 1 0 0,0 0 0 0 0,0 0-1 0 0,-1 0 1 0 0,2 0-1 0 0,-1-1 1 0 0,-1 5 0 0 0,73-83 102 0 0,-15 8-65 0 0,-41 49-6 0 0,1 0 1 0 0,0 2-1 0 0,27-25 1 0 0,34-19-1860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45.555"/>
    </inkml:context>
    <inkml:brush xml:id="br0">
      <inkml:brushProperty name="width" value="0.05" units="cm"/>
      <inkml:brushProperty name="height" value="0.05" units="cm"/>
    </inkml:brush>
  </inkml:definitions>
  <inkml:trace contextRef="#ctx0" brushRef="#br0">729 0 8032 0 0,'-1'4'119'0'0,"1"0"1"0"0,-1 0 0 0 0,1 0 0 0 0,-1 0-1 0 0,0-1 1 0 0,0 1 0 0 0,-1 0-1 0 0,1-1 1 0 0,-1 1 0 0 0,0-1-1 0 0,-3 5 1 0 0,-30 35 2455 0 0,5-7-1432 0 0,14-13-1109 0 0,5-8-39 0 0,-15 28-1 0 0,16-25-18 0 0,8-15-7 0 0,0 0 1 0 0,0 0 0 0 0,0 0-1 0 0,1 0 1 0 0,-1 0-1 0 0,1 0 1 0 0,0 1-1 0 0,0-1 1 0 0,0 0-1 0 0,1 1 1 0 0,-2 6 0 0 0,2-8 24 0 0,1-1 1 0 0,-1 1-1 0 0,0 0 1 0 0,0-1 0 0 0,0 1-1 0 0,1 0 1 0 0,-1-1-1 0 0,1 1 1 0 0,0-1 0 0 0,-1 1-1 0 0,1-1 1 0 0,0 1-1 0 0,0-1 1 0 0,0 1 0 0 0,0-1-1 0 0,0 0 1 0 0,0 0-1 0 0,0 1 1 0 0,0-1 0 0 0,1 0-1 0 0,-1 0 1 0 0,0 0-1 0 0,1 0 1 0 0,-1-1 0 0 0,1 1-1 0 0,-1 0 1 0 0,1 0-1 0 0,-1-1 1 0 0,1 1 0 0 0,-1-1-1 0 0,1 0 1 0 0,0 1-1 0 0,-1-1 1 0 0,1 0 0 0 0,0 0-1 0 0,1 0 1 0 0,9 0 0 0 0,-1 0 1 0 0,0-1 0 0 0,0 0-1 0 0,13-4 1 0 0,-16 4-2 0 0,14-3-31 0 0,-1-1 1 0 0,0 0-1 0 0,0-2 0 0 0,21-10 1 0 0,-41 17 35 0 0,-1 0 0 0 0,1 0 0 0 0,-1-1 0 0 0,1 1-1 0 0,-1 0 1 0 0,1 0 0 0 0,-1 0 0 0 0,1-1 0 0 0,-1 1 0 0 0,1 0 0 0 0,0 0 0 0 0,-1 0 0 0 0,1 0 0 0 0,-1 0-1 0 0,1 0 1 0 0,-1 0 0 0 0,1 0 0 0 0,-1 0 0 0 0,1 1 0 0 0,-1-1 0 0 0,1 0 0 0 0,-1 0 0 0 0,1 0 0 0 0,-1 1-1 0 0,1-1 1 0 0,-1 0 0 0 0,1 0 0 0 0,-1 1 0 0 0,1-1 0 0 0,-1 0 0 0 0,1 1 0 0 0,0 0 0 0 0,10 4-4 0 0,-30 36 85 0 0,3-19-5 0 0,0-2 0 0 0,-1 1 1 0 0,-25 21-1 0 0,-18 20 161 0 0,49-50-193 0 0,-1 0 0 0 0,-16 12 0 0 0,-11 10-27 0 0,13-15 21 0 0,23-17-19 0 0,-1 0 0 0 0,1 0 0 0 0,-1 1 0 0 0,1 0-1 0 0,0-1 1 0 0,0 1 0 0 0,0 0 0 0 0,-4 5 0 0 0,-4 3 58 0 0,11-10-70 0 0,-1-1-1 0 0,0 1 1 0 0,1-1 0 0 0,-1 1 0 0 0,0 0 0 0 0,1-1 0 0 0,-1 1 0 0 0,1 0 0 0 0,-1-1 0 0 0,1 1-1 0 0,-1 0 1 0 0,1-1 0 0 0,-1 1 0 0 0,1 0 0 0 0,0 0 0 0 0,-1 0 0 0 0,1-1 0 0 0,0 1-1 0 0,0 0 1 0 0,0 0 0 0 0,0 0 0 0 0,0 0 0 0 0,0 1 0 0 0,0-1 0 0 0,-1-1 0 0 0,1 1-1 0 0,1 0 1 0 0,-1 0 0 0 0,0 0 0 0 0,0-1 0 0 0,0 1 0 0 0,0 0-1 0 0,0 0 1 0 0,1-1 0 0 0,-1 1 0 0 0,0 0 0 0 0,1 0 0 0 0,-1-1-1 0 0,1 1 1 0 0,-1 0 0 0 0,1-1 0 0 0,-1 1 0 0 0,1 0 0 0 0,-1-1-1 0 0,1 1 1 0 0,-1-1 0 0 0,1 1 0 0 0,0-1 0 0 0,1 1 0 0 0,22 5 37 0 0,-18-6-39 0 0,52 2 45 0 0,-47-2-14 0 0,1 0 0 0 0,0 0 0 0 0,0 1 0 0 0,17 4 0 0 0,-21-3-66 0 0,-6-1 61 0 0,1-1-1 0 0,-1 1 1 0 0,1-1-1 0 0,-1 1 1 0 0,1 0-1 0 0,-1 0 1 0 0,0 0 0 0 0,4 3-1 0 0,-5-3-19 0 0,0 0 1 0 0,-1 0-1 0 0,1 0 0 0 0,0 0 0 0 0,-1 0 0 0 0,0 0 0 0 0,1 0 0 0 0,-1 0 1 0 0,1 0-1 0 0,-1 0 0 0 0,0 1 0 0 0,0-1 0 0 0,0 0 0 0 0,0 0 0 0 0,0 0 1 0 0,0 0-1 0 0,0 0 0 0 0,0 1 0 0 0,0-1 0 0 0,0 0 0 0 0,-1 0 0 0 0,1 0 1 0 0,0 0-1 0 0,-1 1 0 0 0,-2 6 15 0 0,0-1 0 0 0,-1 0 0 0 0,0 0 0 0 0,0 0 0 0 0,0-1 0 0 0,-1 1-1 0 0,0-1 1 0 0,-9 9 0 0 0,-1 2 39 0 0,-5 4 6 0 0,-2-1 0 0 0,-29 22 0 0 0,11-11 0 0 0,-72 53 81 0 0,48-36-91 0 0,44-35-45 0 0,2 1-1 0 0,-1 1 1 0 0,-23 25-1 0 0,23-21 9 0 0,0-1 0 0 0,-32 22 0 0 0,26-22 48 0 0,-24 25-1 0 0,-17 22 284 0 0,58-59-257 0 0,8-6-71 0 0,-1 0 1 0 0,1 0-1 0 0,-1 1 0 0 0,1-1 0 0 0,0 0 0 0 0,-1 0 0 0 0,1 1 0 0 0,0-1 0 0 0,-1 0 0 0 0,1 1 0 0 0,0-1 0 0 0,-1 0 0 0 0,1 1 0 0 0,0-1 0 0 0,0 1 1 0 0,0-1-1 0 0,-1 0 0 0 0,1 1 0 0 0,0-1 0 0 0,0 1 0 0 0,0-1 0 0 0,0 1 0 0 0,0-1 0 0 0,0 1 0 0 0,0-1 0 0 0,0 0 0 0 0,0 1 0 0 0,0 0 0 0 0,18-9 318 0 0,-15 6-329 0 0,0 1 0 0 0,0 0 0 0 0,0-1 0 0 0,-1 0-1 0 0,1 0 1 0 0,-1 0 0 0 0,1 0 0 0 0,3-5-1 0 0,8-6 15 0 0,98-66 78 0 0,-32 24-18 0 0,-49 35 21 0 0,0 2 1 0 0,48-22 0 0 0,-16 10-3 0 0,34-10-75 0 0,-68 29-18 0 0,52-26 1 0 0,-58 23 73 0 0,1 2 0 0 0,45-19 1 0 0,-21 11 25 0 0,-38 15-87 0 0,0 0 1 0 0,0 0-1 0 0,1 1 0 0 0,-1 1 1 0 0,1 0-1 0 0,0 1 1 0 0,17-3-1 0 0,-17 2-61 0 0,-12 2 28 0 0,1 0 0 0 0,-1 0 1 0 0,1 0-1 0 0,-1 0 0 0 0,0 0 0 0 0,0 1 0 0 0,1-1 1 0 0,-1 0-1 0 0,0 0 0 0 0,0 1 0 0 0,0-1 0 0 0,0 0 0 0 0,0 1 1 0 0,0-1-1 0 0,0 1 0 0 0,0 0 0 0 0,0-1 0 0 0,0 1 0 0 0,0 0 1 0 0,0-1-1 0 0,0 1 0 0 0,-2 0 0 0 0,-25-13-12 0 0,1-6 12 0 0,2-1-1 0 0,-38-40 0 0 0,-18-14 320 0 0,61 54-192 0 0,18 17-97 0 0,0 0 1 0 0,-1 0-1 0 0,0 1 0 0 0,1-1 1 0 0,-1 1-1 0 0,0 0 0 0 0,0-1 0 0 0,-1 1 1 0 0,1 1-1 0 0,-4-3 0 0 0,5 4 37 0 0,1 0-1 0 0,0-1 0 0 0,0 1 1 0 0,0 0-1 0 0,0 0 0 0 0,0 0 0 0 0,-1 0 1 0 0,1 1-1 0 0,0-1 0 0 0,0 0 1 0 0,0 0-1 0 0,0 1 0 0 0,0-1 0 0 0,0 0 1 0 0,0 1-1 0 0,0-1 0 0 0,0 1 1 0 0,0 0-1 0 0,0-1 0 0 0,0 1 0 0 0,0 0 1 0 0,0-1-1 0 0,0 1 0 0 0,0 0 1 0 0,1 0-1 0 0,-1 0 0 0 0,0 0 0 0 0,1 0 1 0 0,-1 0-1 0 0,0 2 0 0 0,-4 4 24 0 0,2 1-1 0 0,-1 1 0 0 0,-2 9 1 0 0,2-9 40 0 0,0 8-43 0 0,0 0 0 0 0,1-1 0 0 0,0 1 0 0 0,2 0-1 0 0,0 0 1 0 0,2 18 0 0 0,-2 18 96 0 0,2-13-113 0 0,1 0 0 0 0,3 0 1 0 0,1-1-1 0 0,17 60 0 0 0,0 2-154 0 0,31 120-266 0 0,-1-4 55 0 0,-51-205 394 0 0,-1-1 0 0 0,0 19 1 0 0,-1-26-82 0 0,0-3 91 0 0,0-14 130 0 0,0 8-2870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45.967"/>
    </inkml:context>
    <inkml:brush xml:id="br0">
      <inkml:brushProperty name="width" value="0.05" units="cm"/>
      <inkml:brushProperty name="height" value="0.05" units="cm"/>
    </inkml:brush>
  </inkml:definitions>
  <inkml:trace contextRef="#ctx0" brushRef="#br0">17 0 15072 0 0,'-2'0'0'0'0,"-2"5"0"0"0,-4 2 0 0 0,6-5 848 0 0,4-2 15 0 0,1 0 1 0 0,-6 3-8 0 0,1-1-360 0 0,2 2 8 0 0,0-3-8 0 0,2 3 8 0 0,6-4-192 0 0,1-4 0 0 0,0 4 0 0 0,5-5 16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47.980"/>
    </inkml:context>
    <inkml:brush xml:id="br0">
      <inkml:brushProperty name="width" value="0.05" units="cm"/>
      <inkml:brushProperty name="height" value="0.05" units="cm"/>
    </inkml:brush>
  </inkml:definitions>
  <inkml:trace contextRef="#ctx0" brushRef="#br0">175 68 6928 0 0,'5'-5'466'0'0,"6"-6"6"0"0,1 1 0 0 0,19-12-1 0 0,-24 15-205 0 0,-6 6-183 0 0,-1 0 1 0 0,1 0 0 0 0,0 0-1 0 0,0 0 1 0 0,0 1 0 0 0,0-1-1 0 0,0 0 1 0 0,0 0 0 0 0,0 1-1 0 0,0-1 1 0 0,0 0 0 0 0,0 1-1 0 0,0-1 1 0 0,1 1 0 0 0,-1 0-1 0 0,0-1 1 0 0,0 1 0 0 0,0 0-1 0 0,1 0 1 0 0,1-1 0 0 0,6 22 348 0 0,-8-19-432 0 0,0 1 0 0 0,0-1 1 0 0,0 1-1 0 0,0-1 1 0 0,-1 1-1 0 0,1 0 1 0 0,-1-1-1 0 0,1 1 0 0 0,-1 0 1 0 0,0-1-1 0 0,0 1 1 0 0,-1 5-1 0 0,-8 36 23 0 0,5-27-10 0 0,1-1 0 0 0,-1 0 0 0 0,0-1-1 0 0,-1 0 1 0 0,-8 17 0 0 0,-12 29 69 0 0,18-44 7 0 0,1 0 1 0 0,-18 31 0 0 0,-3-1 8 0 0,3 1 0 0 0,2 1 1 0 0,-25 82-1 0 0,22-74 101 0 0,25-56-252 0 0,-1 0 0 0 0,1 0 0 0 0,-1 0 0 0 0,0 1 0 0 0,0-1 0 0 0,0 0 0 0 0,0 0 0 0 0,0 0 0 0 0,0 0 0 0 0,0 0 0 0 0,0 0 0 0 0,0-1 0 0 0,0 1 0 0 0,0 0 0 0 0,0-1 0 0 0,-1 1 0 0 0,1 0 0 0 0,0-1 0 0 0,0 1 0 0 0,-1-1 0 0 0,1 0 0 0 0,0 1 0 0 0,-1-1 0 0 0,1 0 0 0 0,-3 0 0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48.407"/>
    </inkml:context>
    <inkml:brush xml:id="br0">
      <inkml:brushProperty name="width" value="0.05" units="cm"/>
      <inkml:brushProperty name="height" value="0.05" units="cm"/>
    </inkml:brush>
  </inkml:definitions>
  <inkml:trace contextRef="#ctx0" brushRef="#br0">1 0 9648 0 0,'7'1'181'0'0,"-1"0"0"0"0,1 0 1 0 0,-1 0-1 0 0,1 0 0 0 0,-1 1 1 0 0,1 0-1 0 0,7 4 0 0 0,22 7 555 0 0,-8-3-497 0 0,6 1 156 0 0,35 8-1 0 0,-36-11-21 0 0,37 16-1 0 0,22 6 199 0 0,-75-26-529 0 0,0 2 1 0 0,0 0-1 0 0,0 0 0 0 0,-1 2 0 0 0,0 0 1 0 0,-1 1-1 0 0,0 1 0 0 0,0 0 0 0 0,18 17 1 0 0,-23-19-160 0 0,-2 1 0 0 0,1 0 0 0 0,-1 0 0 0 0,-1 1 0 0 0,0 0 0 0 0,0 0 0 0 0,-1 1 0 0 0,0 0 0 0 0,-1 0 0 0 0,0 0 0 0 0,-1 1 0 0 0,0-1 1 0 0,4 25-1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48.834"/>
    </inkml:context>
    <inkml:brush xml:id="br0">
      <inkml:brushProperty name="width" value="0.05" units="cm"/>
      <inkml:brushProperty name="height" value="0.05" units="cm"/>
    </inkml:brush>
  </inkml:definitions>
  <inkml:trace contextRef="#ctx0" brushRef="#br0">0 0 9744 0 0,'3'0'40'0'0,"5"2"1148"0"0,-2 14 94 0 0,-5-14-1240 0 0,11 36 378 0 0,-2 1 0 0 0,-1 0 0 0 0,-3 1 0 0 0,-1-1 0 0 0,-1 1 0 0 0,-3 44 0 0 0,-28 245 491 0 0,14-214-602 0 0,6-36 186 0 0,6 124 1 0 0,3-158-460 0 0,-3-29-263 0 0,2 0-1 0 0,0 1 1 0 0,1-1-1 0 0,0 0 0 0 0,1 0 1 0 0,6 17-1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49.284"/>
    </inkml:context>
    <inkml:brush xml:id="br0">
      <inkml:brushProperty name="width" value="0.05" units="cm"/>
      <inkml:brushProperty name="height" value="0.05" units="cm"/>
    </inkml:brush>
  </inkml:definitions>
  <inkml:trace contextRef="#ctx0" brushRef="#br0">30 275 8936 0 0,'4'-8'547'0'0,"0"0"1"0"0,0 1 0 0 0,1 0 0 0 0,0 0 0 0 0,11-13-1 0 0,-12 19-461 0 0,-1 0-1 0 0,1-1 0 0 0,-1 2 1 0 0,1-1-1 0 0,0 0 1 0 0,0 1-1 0 0,-1-1 0 0 0,1 1 1 0 0,0 0-1 0 0,0 1 1 0 0,-1-1-1 0 0,5 1 0 0 0,7 0 143 0 0,-10-1-262 0 0,1 0 0 0 0,0 0 0 0 0,0 1 1 0 0,0 0-1 0 0,0 0 0 0 0,0 0 0 0 0,-1 0 1 0 0,1 1-1 0 0,-1 0 0 0 0,1 1 0 0 0,-1-1 1 0 0,0 1-1 0 0,0 0 0 0 0,0 0 1 0 0,0 0-1 0 0,0 1 0 0 0,-1 0 0 0 0,1 0 1 0 0,-1 0-1 0 0,0 0 0 0 0,0 1 0 0 0,3 5 1 0 0,-1-1-26 0 0,-2-4 7 0 0,-1 0 0 0 0,1-1 1 0 0,-1 1-1 0 0,0 1 0 0 0,-1-1 0 0 0,0 0 0 0 0,1 0 0 0 0,-2 1 0 0 0,3 10 0 0 0,-1 1 16 0 0,-1 1-1 0 0,-1-1 0 0 0,-1 0 1 0 0,-1 0-1 0 0,0 1 1 0 0,-1-1-1 0 0,-1 0 0 0 0,0 0 1 0 0,-2 0-1 0 0,0-1 0 0 0,0 0 1 0 0,-2 0-1 0 0,0 0 1 0 0,-18 29-1 0 0,-14 7-155 0 0,-64 69 0 0 0,97-116 240 0 0,1 0 0 0 0,-1 0 1 0 0,0-1-1 0 0,0 0 0 0 0,-1 0 0 0 0,1-1 0 0 0,-1 0 1 0 0,-11 4-1 0 0,6-1 30 0 0,11-6-62 0 0,0 0 0 0 0,0 1 1 0 0,1-1-1 0 0,-1 1 0 0 0,0-1 0 0 0,1 1 1 0 0,-1-1-1 0 0,0 1 0 0 0,1-1 0 0 0,-1 1 0 0 0,1 0 1 0 0,-1-1-1 0 0,1 1 0 0 0,-1 0 0 0 0,0 1 1 0 0,0-1 142 0 0,2-1-201 0 0,0 0 0 0 0,0 0 0 0 0,-1 0 0 0 0,1 0 1 0 0,0 0-1 0 0,0 0 0 0 0,-1-1 0 0 0,1 1 0 0 0,0 0 1 0 0,0-1-1 0 0,-1 1 0 0 0,1-1 0 0 0,0 1 0 0 0,-1 0 1 0 0,1-1-1 0 0,-1 1 0 0 0,1-1 0 0 0,0 0 0 0 0,0 0-434 0 0</inkml:trace>
  <inkml:trace contextRef="#ctx0" brushRef="#br0" timeOffset="1">392 332 8744 0 0,'25'11'2140'0'0,"-24"-10"-2054"0"0,0 0-1 0 0,0 0 1 0 0,0 0 0 0 0,0 0 0 0 0,0 0 0 0 0,0 0 0 0 0,0 1-1 0 0,0-1 1 0 0,0 0 0 0 0,0 1 0 0 0,-1-1 0 0 0,1 1 0 0 0,-1-1-1 0 0,1 1 1 0 0,-1-1 0 0 0,1 3 0 0 0,5 25 35 0 0,-6-15-129 0 0,0-1 1 0 0,-1 0-1 0 0,0 1 0 0 0,-4 18 1 0 0,2-21-10 0 0,1-1-3 0 0,0 0 1 0 0,-1-1-1 0 0,-6 12 0 0 0,-5 21-165 0 0,14-39 167 0 0,0 0-17 0 0,-1 0 1 0 0,1-1-1 0 0,0 1 0 0 0,-1 0 0 0 0,0-1 0 0 0,1 1 0 0 0,-1-1 0 0 0,0 1 0 0 0,0-1 0 0 0,-1 1 1 0 0,1-1-1 0 0,0 0 0 0 0,-1 1 0 0 0,1-1 0 0 0,-1 0 0 0 0,-3 3 0 0 0,5-5 33 0 0,0 0-1 0 0,0 0 0 0 0,0 0 1 0 0,-1 0-1 0 0,1 1 1 0 0,0-1-1 0 0,0 0 0 0 0,0 0 1 0 0,0 0-1 0 0,0 0 0 0 0,0 0 1 0 0,0 0-1 0 0,0 0 1 0 0,-1 0-1 0 0,1 0 0 0 0,0 0 1 0 0,0 0-1 0 0,0 0 0 0 0,0 0 1 0 0,0 0-1 0 0,0 0 1 0 0,0 0-1 0 0,-1 0 0 0 0,1 0 1 0 0,0 0-1 0 0,0 0 0 0 0,0-1 1 0 0,0 1-1 0 0,0 0 1 0 0,0 0-1 0 0,0 0 0 0 0,0 0 1 0 0,-1 0-1 0 0,1 0 0 0 0,0 0 1 0 0,0 0-1 0 0,0 0 1 0 0,0 0-1 0 0,0 0 0 0 0,0-1 1 0 0,0 1-1 0 0,0 0 0 0 0,0 0 1 0 0,0 0-1 0 0,0 0 1 0 0,0 0-1 0 0,0 0 0 0 0,0 0 1 0 0,0-1-1 0 0,0 1 0 0 0,0 0 1 0 0,0 0-1 0 0,0 0 1 0 0,0 0-1 0 0,0 0 0 0 0,0 0 1 0 0,0 0-1 0 0,0-1 0 0 0,0 1 1 0 0,0 0-1 0 0,0 0 0 0 0,0-6-1523 0 0</inkml:trace>
  <inkml:trace contextRef="#ctx0" brushRef="#br0" timeOffset="2">463 14 6928 0 0,'3'-6'972'0'0,"1"0"530"0"0,-3 4-925 0 0,-1 4-316 0 0,30 10-109 0 0,-20-7-1452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22:02.080"/>
    </inkml:context>
    <inkml:brush xml:id="br0">
      <inkml:brushProperty name="width" value="0.05" units="cm"/>
      <inkml:brushProperty name="height" value="0.05" units="cm"/>
    </inkml:brush>
  </inkml:definitions>
  <inkml:trace contextRef="#ctx0" brushRef="#br0">1 331 8432 0 0,'1'-1'3'0'0,"1"-1"0"0"0,0 1 0 0 0,0-1 0 0 0,0 1 0 0 0,0 0 1 0 0,0 0-1 0 0,1 0 0 0 0,1 0 0 0 0,18-10 71 0 0,-6 1 12 0 0,1-1 129 0 0,-1 0 0 0 0,28-27 0 0 0,111-133-96 0 0,-151 166-120 0 0,1 1 0 0 0,0-1 1 0 0,-1 0-1 0 0,1 1 1 0 0,1 0-1 0 0,-1 0 0 0 0,1 1 1 0 0,6-4-1 0 0,2 1 0 0 0,1 0 0 0 0,21-5 1 0 0,-33 10 3 0 0,0 0 0 0 0,0 1 0 0 0,0-1 0 0 0,0 1 0 0 0,0 0 0 0 0,0 0 0 0 0,0 0 1 0 0,0 0-1 0 0,0 0 0 0 0,0 1 0 0 0,0-1 0 0 0,0 1 0 0 0,0 0 0 0 0,0 0 0 0 0,0 0 0 0 0,0 0 1 0 0,0 1-1 0 0,-1-1 0 0 0,1 1 0 0 0,-1-1 0 0 0,1 1 0 0 0,-1 0 0 0 0,1 0 0 0 0,-1 0 0 0 0,0 1 0 0 0,0-1 1 0 0,0 0-1 0 0,0 1 0 0 0,-1-1 0 0 0,3 5 0 0 0,3 6 57 0 0,-1 0 1 0 0,-1 0-1 0 0,0 1 1 0 0,6 27-1 0 0,-8-28 0 0 0,-1 1-1 0 0,-1-1 1 0 0,0 0 0 0 0,0 1-1 0 0,-2-1 1 0 0,0 1-1 0 0,0-1 1 0 0,-1 1-1 0 0,-1-1 1 0 0,0 0-1 0 0,-1 0 1 0 0,-8 19 0 0 0,-7 9 174 0 0,-2-1 1 0 0,-36 52-1 0 0,36-60-88 0 0,-120 175 273 0 0,138-204-498 0 0,1 0 0 0 0,-1 0 0 0 0,1 0-1 0 0,-1 0 1 0 0,0 0 0 0 0,0-1 0 0 0,0 1 0 0 0,-1-1 0 0 0,1 0-1 0 0,-1 0 1 0 0,1 0 0 0 0,-1 0 0 0 0,0-1 0 0 0,1 1 0 0 0,-1-1-1 0 0,0 0 1 0 0,0 0 0 0 0,-5 0 0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49.751"/>
    </inkml:context>
    <inkml:brush xml:id="br0">
      <inkml:brushProperty name="width" value="0.05" units="cm"/>
      <inkml:brushProperty name="height" value="0.05" units="cm"/>
    </inkml:brush>
  </inkml:definitions>
  <inkml:trace contextRef="#ctx0" brushRef="#br0">8 233 5320 0 0,'-7'-1'210'0'0,"12"-2"311"0"0,27-5 796 0 0,-7 2-721 0 0,164-57-966 0 0,-139 49 289 0 0,-26 11 71 0 0,-19 3 12 0 0,0 0 0 0 0,-1 0-1 0 0,1-1 1 0 0,-1 0 0 0 0,1 0-1 0 0,0 0 1 0 0,-1-1 0 0 0,0 1-1 0 0,6-4 1 0 0,-8 3-938 0 0</inkml:trace>
  <inkml:trace contextRef="#ctx0" brushRef="#br0" timeOffset="1">261 1 7528 0 0,'-1'19'127'0'0,"0"-1"0"0"0,-2 1 0 0 0,0-1 1 0 0,-8 27-1 0 0,-30 72 1105 0 0,-3 9-403 0 0,31-84-563 0 0,7-27-172 0 0,2 0-1 0 0,-1 0 1 0 0,2 1-1 0 0,-2 16 0 0 0,4-15-64 0 0,0 1 77 0 0,1 0 0 0 0,2 24 0 0 0,-2-37-67 0 0,1-1 1 0 0,0 0-1 0 0,0 1 0 0 0,0-1 0 0 0,0 0 0 0 0,1 0 1 0 0,0 1-1 0 0,-1-1 0 0 0,2 0 0 0 0,-1-1 0 0 0,0 1 0 0 0,1 0 1 0 0,0-1-1 0 0,5 6 0 0 0,-4-5-6 0 0,0-1 0 0 0,0 0 0 0 0,0 0 0 0 0,0 0 0 0 0,1-1 0 0 0,8 4 0 0 0,-11-5-27 0 0,0 0-1 0 0,0-1 1 0 0,0 1 0 0 0,0-1-1 0 0,0 0 1 0 0,1 0-1 0 0,-1 0 1 0 0,0 0-1 0 0,0 0 1 0 0,0 0-1 0 0,0-1 1 0 0,0 1 0 0 0,0-1-1 0 0,0 1 1 0 0,0-1-1 0 0,0 0 1 0 0,0 1-1 0 0,0-1 1 0 0,0 0-1 0 0,2-2 1 0 0,16-13 64 0 0,-1 0 1 0 0,33-36-1 0 0,12-12 124 0 0,0 2 67 0 0,-16 15-154 0 0,-19 15-1677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50.200"/>
    </inkml:context>
    <inkml:brush xml:id="br0">
      <inkml:brushProperty name="width" value="0.05" units="cm"/>
      <inkml:brushProperty name="height" value="0.05" units="cm"/>
    </inkml:brush>
  </inkml:definitions>
  <inkml:trace contextRef="#ctx0" brushRef="#br0">277 0 12056 0 0,'-2'59'756'0'0,"-1"1"1"0"0,-4-1-1 0 0,-2 0 1 0 0,-2-1-1 0 0,-3 0 1 0 0,-38 98-1 0 0,23-84-361 0 0,-3 8 99 0 0,-44 163 0 0 0,60-178-309 0 0,9-44-83 0 0,2 1 0 0 0,0-1 0 0 0,1 1 1 0 0,2 0-1 0 0,0 0 0 0 0,1 34 0 0 0,2-53-106 0 0,-1 0 1 0 0,0 0-1 0 0,1 0 0 0 0,0 0 0 0 0,-1 0 1 0 0,1-1-1 0 0,0 1 0 0 0,1 0 1 0 0,-1 0-1 0 0,0-1 0 0 0,1 1 0 0 0,0-1 1 0 0,-1 1-1 0 0,1-1 0 0 0,4 4 1 0 0,-5-6-12 0 0,0 1 0 0 0,0 0 1 0 0,0-1-1 0 0,0 1 0 0 0,0-1 1 0 0,0 1-1 0 0,0-1 1 0 0,1 0-1 0 0,-1 1 0 0 0,0-1 1 0 0,0 0-1 0 0,1 0 0 0 0,-1 0 1 0 0,0 0-1 0 0,0 0 1 0 0,2 0-1 0 0,0-1-38 0 0,0 0-1 0 0,0 0 1 0 0,0 0 0 0 0,-1 0-1 0 0,1 0 1 0 0,0-1 0 0 0,-1 1-1 0 0,1-1 1 0 0,3-2 0 0 0,13-12-2479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50.671"/>
    </inkml:context>
    <inkml:brush xml:id="br0">
      <inkml:brushProperty name="width" value="0.05" units="cm"/>
      <inkml:brushProperty name="height" value="0.05" units="cm"/>
    </inkml:brush>
  </inkml:definitions>
  <inkml:trace contextRef="#ctx0" brushRef="#br0">274 42 9944 0 0,'-2'-2'93'0'0,"1"1"147"0"0,0 0-1 0 0,0 0 1 0 0,-1 1-1 0 0,1-1 1 0 0,0 0 0 0 0,0 0-1 0 0,-1 1 1 0 0,1-1-1 0 0,-1 1 1 0 0,1-1-1 0 0,0 1 1 0 0,-3-1 937 0 0,4 1-1176 0 0,0 0 0 0 0,0 0 1 0 0,0 0-1 0 0,0 0 0 0 0,-1 0 0 0 0,1 0 1 0 0,0 0-1 0 0,0 0 0 0 0,0 0 1 0 0,0 0-1 0 0,0 0 0 0 0,0 0 0 0 0,0 0 1 0 0,0 0-1 0 0,0 0 0 0 0,0 0 0 0 0,-1 0 1 0 0,1 0-1 0 0,0 0 0 0 0,0 0 0 0 0,0 0 1 0 0,0 0-1 0 0,0 0 0 0 0,0 0 0 0 0,0 0 1 0 0,0 0-1 0 0,0 0 0 0 0,0 0 0 0 0,0 0 1 0 0,0 0-1 0 0,0 0 0 0 0,0-1 1 0 0,0 1-1 0 0,-1 0 0 0 0,1 0 0 0 0,0 0 1 0 0,0 0-1 0 0,0 0 0 0 0,0 0 0 0 0,0 0 1 0 0,0 0-1 0 0,0 0 0 0 0,0 0 0 0 0,0-1 1 0 0,0 1-1 0 0,0 0 0 0 0,0 0 0 0 0,0 0 1 0 0,0 0-1 0 0,0 0 0 0 0,0 0 1 0 0,0 0-1 0 0,0 0 0 0 0,1 0 0 0 0,-1-1 1 0 0,47-4-237 0 0,-29 1 215 0 0,41-10-36 0 0,-57 13 55 0 0,-1 0 0 0 0,1 1 0 0 0,-1-1-1 0 0,1 1 1 0 0,-1-1 0 0 0,1 1 0 0 0,0 0 0 0 0,-1 0 0 0 0,1 0 0 0 0,0 0 0 0 0,-1 0 0 0 0,1 0-1 0 0,-1 0 1 0 0,1 0 0 0 0,0 1 0 0 0,-1-1 0 0 0,1 1 0 0 0,-1-1 0 0 0,1 1 0 0 0,-1 0 0 0 0,1-1-1 0 0,-1 1 1 0 0,1 0 0 0 0,-1 0 0 0 0,0 0 0 0 0,0 0 0 0 0,1 0 0 0 0,-1 0 0 0 0,0 1-1 0 0,0-1 1 0 0,0 0 0 0 0,0 1 0 0 0,0-1 0 0 0,0 0 0 0 0,-1 1 0 0 0,1-1 0 0 0,0 1 0 0 0,-1-1-1 0 0,1 1 1 0 0,0 2 0 0 0,0 1-1 0 0,0 0-1 0 0,0 0 0 0 0,-1 0 0 0 0,1 0 1 0 0,-1 0-1 0 0,0 0 0 0 0,0 0 0 0 0,-1 0 1 0 0,0 0-1 0 0,0 0 0 0 0,0 0 0 0 0,-3 9 1 0 0,-12 26-2 0 0,11-25 1 0 0,0 0 1 0 0,-2 0-1 0 0,-12 20 0 0 0,13-26 2 0 0,1-2 0 0 0,0 0-1 0 0,1 1 1 0 0,0-1-1 0 0,-5 13 1 0 0,5-8-3 0 0,-2 0 1 0 0,1-1-1 0 0,-11 16 0 0 0,-12 26-32 0 0,-9 19-37 0 0,25-51 46 0 0,-14 35 1 0 0,-11 31 3 0 0,-3 11 6 0 0,-6 19 32 0 0,24-64 1 0 0,-16 58-1 0 0,15-18 60 0 0,24-92-69 0 0,-1 0 0 0 0,0-1 0 0 0,0 1 0 0 0,1-1 0 0 0,-1 1 0 0 0,0-1 0 0 0,1 1 0 0 0,-1-1-1 0 0,0 1 1 0 0,1-1 0 0 0,-1 1 0 0 0,1-1 0 0 0,-1 1 0 0 0,1-1 0 0 0,-1 0 0 0 0,1 1 0 0 0,-1-1 0 0 0,1 0 0 0 0,-1 0 0 0 0,1 1 0 0 0,0-1 0 0 0,-1 0 0 0 0,1 0 0 0 0,-1 0 0 0 0,1 0 0 0 0,0 1 0 0 0,-1-1 0 0 0,1 0 0 0 0,0 0 0 0 0,-1 0-1 0 0,1-1 1 0 0,-1 1 0 0 0,1 0 0 0 0,0 0 0 0 0,-1 0 0 0 0,1 0 0 0 0,-1 0 0 0 0,1-1 0 0 0,-1 1 0 0 0,1 0 0 0 0,0-1 0 0 0,0 0 0 0 0,4-6-1701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51.145"/>
    </inkml:context>
    <inkml:brush xml:id="br0">
      <inkml:brushProperty name="width" value="0.05" units="cm"/>
      <inkml:brushProperty name="height" value="0.05" units="cm"/>
    </inkml:brush>
  </inkml:definitions>
  <inkml:trace contextRef="#ctx0" brushRef="#br0">15 119 7136 0 0,'0'2'130'0'0,"1"0"0"0"0,-1 1 1 0 0,1-1-1 0 0,-1 0 1 0 0,0 0-1 0 0,0 0 0 0 0,0 0 1 0 0,0 1-1 0 0,0-1 0 0 0,0 0 1 0 0,-1 0-1 0 0,1 0 0 0 0,-1 0 1 0 0,1 0-1 0 0,-1 1 0 0 0,0-1 1 0 0,-2 3-1 0 0,-5 24 1089 0 0,6-3-1229 0 0,3 33-1 0 0,0-13-415 0 0,-1-22-1719 0 0</inkml:trace>
  <inkml:trace contextRef="#ctx0" brushRef="#br0" timeOffset="1">15 29 6520 0 0,'39'-20'976'0'0,"-23"17"-735"0"0,0 0 1 0 0,0 2-1 0 0,1 0 1 0 0,-1 1 0 0 0,27 3-1 0 0,-42-3-234 0 0,1 0 0 0 0,-1 0 0 0 0,0 1 0 0 0,0-1 0 0 0,0 0 0 0 0,-1 1 0 0 0,1-1 0 0 0,0 1 0 0 0,0-1 0 0 0,0 1 0 0 0,0 0-1 0 0,0-1 1 0 0,0 1 0 0 0,-1 0 0 0 0,1-1 0 0 0,0 1 0 0 0,-1 0 0 0 0,1 0 0 0 0,0 0 0 0 0,0 1 0 0 0,8 25 188 0 0,-4 27 113 0 0,-5-44-257 0 0,-1 0-1 0 0,0 0 1 0 0,-1 0-1 0 0,0 0 1 0 0,0 0-1 0 0,-7 15 1 0 0,-2 0 34 0 0,-15 26 0 0 0,-3 3 62 0 0,24-45-108 0 0,-1 0-1 0 0,0 0 1 0 0,-8 9-1 0 0,3-3 40 0 0,-6 3 282 0 0,16-17-339 0 0,1-1-1 0 0,0 1 0 0 0,-1-1 0 0 0,1 1 0 0 0,0-1 1 0 0,-1 1-1 0 0,1-1 0 0 0,-1 1 0 0 0,1-1 1 0 0,-1 0-1 0 0,1 1 0 0 0,-1-1 0 0 0,1 0 0 0 0,-1 1 1 0 0,1-1-1 0 0,-1 0 0 0 0,0 0 0 0 0,1 0 1 0 0,-1 1-1 0 0,1-1 0 0 0,-1 0 0 0 0,0 0 1 0 0,1 0-1 0 0,-1 0 0 0 0,1 0 0 0 0,-1 0 0 0 0,0 0 1 0 0,1 0-1 0 0,-1 0 0 0 0,1-1 0 0 0,-1 1 1 0 0,1 0-1 0 0,-2-1 0 0 0,1 0 7 0 0,1-1-1 0 0,0 1 1 0 0,0-1 0 0 0,0 0-1 0 0,0 1 1 0 0,0-1 0 0 0,0 1-1 0 0,0-1 1 0 0,0 0 0 0 0,1 1-1 0 0,-1-1 1 0 0,1 1 0 0 0,0-3-1 0 0,0-1-12 0 0,25-144-1444 0 0,-25 139-6080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51.866"/>
    </inkml:context>
    <inkml:brush xml:id="br0">
      <inkml:brushProperty name="width" value="0.05" units="cm"/>
      <inkml:brushProperty name="height" value="0.05" units="cm"/>
    </inkml:brush>
  </inkml:definitions>
  <inkml:trace contextRef="#ctx0" brushRef="#br0">1 74 8744 0 0,'0'-1'17'0'0,"0"0"1"0"0,0 0-1 0 0,0 0 1 0 0,0 0-1 0 0,1 1 1 0 0,-1-1-1 0 0,0 0 1 0 0,0 0 0 0 0,1 0-1 0 0,-1 1 1 0 0,1-1-1 0 0,-1 0 1 0 0,1 0-1 0 0,-1 1 1 0 0,1-1-1 0 0,-1 0 1 0 0,1 1-1 0 0,0-1 1 0 0,23-12 985 0 0,-19 11-787 0 0,10-5 98 0 0,0 1 0 0 0,1 0 1 0 0,-1 2-1 0 0,1 0 0 0 0,0 0 0 0 0,28-1 1 0 0,-16 1-107 0 0,-24 3-214 0 0,0 0 0 0 0,0 0 0 0 0,1 1 1 0 0,-1-1-1 0 0,0 1 0 0 0,0 0 0 0 0,0 1 1 0 0,1-1-1 0 0,3 2 0 0 0,43 4-300 0 0,-45-6 258 0 0,0 0-1 0 0,0 0 1 0 0,0 1 0 0 0,0 0-1 0 0,-1 0 1 0 0,1 0 0 0 0,0 1-1 0 0,0 0 1 0 0,-1 0 0 0 0,1 0-1 0 0,-1 1 1 0 0,9 5 0 0 0,-9-4-23 0 0,0 0 0 0 0,-1 0 0 0 0,0 1 1 0 0,1 0-1 0 0,2 5 0 0 0,-6-8 57 0 0,0-1-1 0 0,0 0 0 0 0,0 0 1 0 0,0 1-1 0 0,0-1 0 0 0,-1 1 1 0 0,1-1-1 0 0,0 1 0 0 0,-1-1 1 0 0,0 1-1 0 0,1-1 0 0 0,-1 1 1 0 0,0-1-1 0 0,0 1 1 0 0,0 0-1 0 0,0-1 0 0 0,0 1 1 0 0,0-1-1 0 0,0 1 0 0 0,0 0 1 0 0,-1-1-1 0 0,1 1 0 0 0,-1-1 1 0 0,0 3-1 0 0,-7 20-3 0 0,8-22 21 0 0,-1 1-1 0 0,1 0 1 0 0,-1-1-1 0 0,0 1 1 0 0,1-1-1 0 0,-1 1 1 0 0,-1-1-1 0 0,1 0 0 0 0,0 1 1 0 0,-3 3-1 0 0,-21 21 58 0 0,-40 33 0 0 0,28-27 114 0 0,18-17 25 0 0,-25 16 0 0 0,26-20-129 0 0,1 1-1 0 0,-20 18 0 0 0,22-17 64 0 0,-27 19-1 0 0,34-28-83 0 0,7-4-43 0 0,-1 0 1 0 0,1 0 0 0 0,0 0 0 0 0,0 0-1 0 0,-1 0 1 0 0,1 0 0 0 0,0 0-1 0 0,0 0 1 0 0,0 0 0 0 0,1 1 0 0 0,-1-1-1 0 0,0 0 1 0 0,0 0 0 0 0,1 1-1 0 0,-1-1 1 0 0,0 1 0 0 0,1-1 0 0 0,0 1-1 0 0,-1-1 1 0 0,1 1 0 0 0,0-1 0 0 0,0 1-1 0 0,0 1 1 0 0,0-2 6 0 0,1 0-6 0 0,1 0-1 0 0,0 0 0 0 0,0 0 1 0 0,0 0-1 0 0,-1 0 1 0 0,1-1-1 0 0,0 1 0 0 0,4 0 1 0 0,114-30 90 0 0,-117 28-86 0 0,1 0 0 0 0,0 0 0 0 0,0 1 0 0 0,-1-1 0 0 0,1 1 0 0 0,0 0 0 0 0,0 1 0 0 0,-1-1-1 0 0,1 0 1 0 0,0 1 0 0 0,0 0 0 0 0,-1 0 0 0 0,1 0 0 0 0,-1 1 0 0 0,1-1 0 0 0,-1 1 0 0 0,1-1 0 0 0,4 5 0 0 0,-16 26 286 0 0,3-15-241 0 0,-1 0 0 0 0,0-1 0 0 0,-2 1-1 0 0,1-1 1 0 0,-15 20 0 0 0,-43 72 249 0 0,61-100-265 0 0,-4 5 68 0 0,7-12-87 0 0,0 0 0 0 0,0 1 1 0 0,0-1-1 0 0,0 0 0 0 0,0 1 1 0 0,1-1-1 0 0,-1 1 1 0 0,0-1-1 0 0,1 1 0 0 0,0-1 1 0 0,-1 1-1 0 0,1 0 0 0 0,0-1 1 0 0,-1 1-1 0 0,1-1 1 0 0,0 3-1 0 0,1-4-15 0 0,-1 1 1 0 0,1-1-1 0 0,0 1 1 0 0,-1-1-1 0 0,1 0 1 0 0,-1 1-1 0 0,1-1 1 0 0,-1 0-1 0 0,1 1 1 0 0,0-1-1 0 0,-1 0 1 0 0,1 0-1 0 0,0 1 1 0 0,-1-1-1 0 0,1 0 1 0 0,0 0-1 0 0,-1 0 1 0 0,1 0-1 0 0,0 0 1 0 0,0 0-1 0 0,-1 0 1 0 0,1 0-1 0 0,0 0 0 0 0,-1-1 1 0 0,1 1-1 0 0,1 0 1 0 0,26-5 129 0 0,-24 4-127 0 0,66-16 278 0 0,-42 9-3 0 0,37-5 0 0 0,-58 12-230 0 0,2 0 1 0 0,-1 0-1 0 0,0 1 0 0 0,0 1 1 0 0,0-1-1 0 0,0 1 0 0 0,0 1 1 0 0,0-1-1 0 0,9 4 1 0 0,-12-3-47 0 0,0 0 1 0 0,0 1 0 0 0,-1-1-1 0 0,1 1 1 0 0,-1 0 0 0 0,1 0 0 0 0,-1 1-1 0 0,0-1 1 0 0,0 1 0 0 0,0 0 0 0 0,-1 0-1 0 0,1 0 1 0 0,-1 0 0 0 0,0 1-1 0 0,0 0 1 0 0,0-1 0 0 0,-1 1 0 0 0,0 0-1 0 0,0 0 1 0 0,0 0 0 0 0,0 0 0 0 0,-1 1-1 0 0,0-1 1 0 0,1 8 0 0 0,-1 11-35 0 0,-1-1 0 0 0,0 0 0 0 0,-2 1 1 0 0,-6 32-1 0 0,1-8 42 0 0,4-34-16 0 0,0 0-1 0 0,-1-1 1 0 0,0 1 0 0 0,-1-1 0 0 0,-10 18-1 0 0,-1 5 2 0 0,8-22 26 0 0,0 1 0 0 0,-1-1 1 0 0,0-1-1 0 0,-1 0 1 0 0,-1 0-1 0 0,-12 11 1 0 0,19-22 4 0 0,0 1 0 0 0,0-1 0 0 0,0 0 1 0 0,0 0-1 0 0,0 0 0 0 0,-1-1 0 0 0,1 0 1 0 0,0 0-1 0 0,-1 0 0 0 0,1 0 0 0 0,-1-1 1 0 0,1 1-1 0 0,-6-1 0 0 0,-3 1-13 0 0,5-1-13 0 0,-1 0 0 0 0,1 0 0 0 0,0-1 0 0 0,-1 0 0 0 0,1-1 0 0 0,0 0 0 0 0,0 0 0 0 0,0-1 0 0 0,0 0 0 0 0,1 0 0 0 0,-1-1 0 0 0,1 0 0 0 0,-11-7 0 0 0,6 3 6 0 0,1-1 0 0 0,0 0-1 0 0,1 0 1 0 0,0-1 0 0 0,0 0-1 0 0,1-1 1 0 0,-10-14-1 0 0,17 21-8 0 0,-1 0-1 0 0,0 0 1 0 0,1 0-1 0 0,0-1 1 0 0,0 1-1 0 0,1-1 1 0 0,-1 1-1 0 0,1-1 1 0 0,0 1-1 0 0,0-1 1 0 0,0 0-1 0 0,0 0 1 0 0,1 1-1 0 0,0-1 1 0 0,1-8-1 0 0,2 10 57 0 0,0 0-1 0 0,1 1 0 0 0,-1-1 1 0 0,1 1-1 0 0,-1 0 0 0 0,1 0 0 0 0,0 0 1 0 0,0 0-1 0 0,7-1 0 0 0,25-11 147 0 0,-1-2 0 0 0,0-1-1 0 0,35-24 1 0 0,92-73 467 0 0,-146 103-667 0 0,47-41-2274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52.720"/>
    </inkml:context>
    <inkml:brush xml:id="br0">
      <inkml:brushProperty name="width" value="0.05" units="cm"/>
      <inkml:brushProperty name="height" value="0.05" units="cm"/>
    </inkml:brush>
  </inkml:definitions>
  <inkml:trace contextRef="#ctx0" brushRef="#br0">1 165 13360 0 0,'1'1'49'0'0,"0"-1"0"0"0,0 0 1 0 0,0 0-1 0 0,0-1 1 0 0,1 1-1 0 0,-1 0 1 0 0,0 0-1 0 0,0-1 1 0 0,0 1-1 0 0,0 0 0 0 0,0-1 1 0 0,0 1-1 0 0,0-1 1 0 0,0 1-1 0 0,0-1 1 0 0,0 0-1 0 0,0 1 0 0 0,0-1 1 0 0,-1 0-1 0 0,2-1 1 0 0,0 0 76 0 0,0 1 1 0 0,0-1-1 0 0,0 0 1 0 0,0 1 0 0 0,0-1-1 0 0,0 1 1 0 0,1 0-1 0 0,-1 0 1 0 0,5-2 0 0 0,206-71 2350 0 0,-156 58-2160 0 0,-40 13-218 0 0,0-2-1 0 0,0 0 1 0 0,16-8 0 0 0,-21 8-197 0 0,0 1-1 0 0,0 0 1 0 0,1 1 0 0 0,-1 0 0 0 0,1 1-1 0 0,0 0 1 0 0,0 1 0 0 0,20 1 0 0 0,-32 0 91 0 0,0 0 0 0 0,0 0 0 0 0,0 0 0 0 0,0 0 1 0 0,0 0-1 0 0,0 1 0 0 0,1-1 0 0 0,-1 0 0 0 0,0 1 0 0 0,0-1 1 0 0,0 1-1 0 0,0-1 0 0 0,0 1 0 0 0,0-1 0 0 0,-1 1 0 0 0,1 0 1 0 0,0-1-1 0 0,0 1 0 0 0,0 0 0 0 0,0 0 0 0 0,-1 0 0 0 0,1-1 1 0 0,0 1-1 0 0,-1 0 0 0 0,1 0 0 0 0,-1 0 0 0 0,1 0 0 0 0,-1 0 1 0 0,1 2-1 0 0,0-1-15 0 0,-1 0 0 0 0,0 1 0 0 0,1-1 0 0 0,-1 0 0 0 0,0 1 0 0 0,0-1 0 0 0,0 0 0 0 0,0 0 0 0 0,-1 1 0 0 0,1-1 0 0 0,-1 0 0 0 0,0 4 0 0 0,-11 20 0 0 0,-1-1-1 0 0,-1 0 0 0 0,-19 25 1 0 0,-1 3 9 0 0,-17 21 29 0 0,-3-1 0 0 0,-84 86 0 0 0,98-123 66 0 0,64-39 694 0 0,-1-5-640 0 0,-1 0-1 0 0,0-2 1 0 0,39-24 0 0 0,-57 32-113 0 0,10-7 27 0 0,1 1-1 0 0,0 1 0 0 0,0 0 1 0 0,0 1-1 0 0,0 1 0 0 0,19-4 1 0 0,-33 8-49 0 0,0 1 0 0 0,-1 0 1 0 0,1 0-1 0 0,0 0 0 0 0,0 0 0 0 0,-1 0 1 0 0,1 0-1 0 0,0 1 0 0 0,0-1 1 0 0,-1 0-1 0 0,1 0 0 0 0,0 0 0 0 0,-1 1 1 0 0,1-1-1 0 0,0 0 0 0 0,-1 1 0 0 0,1-1 1 0 0,0 0-1 0 0,-1 1 0 0 0,1-1 1 0 0,-1 1-1 0 0,1-1 0 0 0,-1 1 0 0 0,2 1 1 0 0,6 20 0 0 0,-4 22 34 0 0,-7-20 67 0 0,-1-1 0 0 0,0 1 0 0 0,-2-1 0 0 0,-1 0 0 0 0,-1-1 0 0 0,-19 42 0 0 0,-1 2 151 0 0,17-42-160 0 0,-1-1 0 0 0,-16 25 0 0 0,14-26-32 0 0,1 1-1 0 0,-12 29 1 0 0,15-27-15 0 0,-1 6 100 0 0,-19 33 0 0 0,7-16 40 0 0,15-31-161 0 0,0 0-1 0 0,-1 0 1 0 0,-13 17-1 0 0,7-10 0 0 0,12-14-214 0 0,3-10 177 0 0,0 0 0 0 0,0 0 0 0 0,0 0 0 0 0,0 0 0 0 0,0 0 0 0 0,0 1 0 0 0,0-1 0 0 0,0 0 0 0 0,0 0 0 0 0,0 0 0 0 0,0 0 0 0 0,0 0 0 0 0,0 0 0 0 0,0 0 0 0 0,0 0-1 0 0,0 0 1 0 0,0 0 0 0 0,0 0 0 0 0,0 1 0 0 0,0-1 0 0 0,0 0 0 0 0,0 0 0 0 0,0 0 0 0 0,0 0 0 0 0,0 0 0 0 0,0 0 0 0 0,0 0 0 0 0,0 0 0 0 0,0 0 0 0 0,0 0 0 0 0,1 0-1 0 0,-1 0 1 0 0,0 0 0 0 0,0 0 0 0 0,0 0 0 0 0,0 0 0 0 0,0 0 0 0 0,0 0 0 0 0,0 1 0 0 0,0-1 0 0 0,0 0 0 0 0,0 0 0 0 0,0 0 0 0 0,0 0 0 0 0,1 0 0 0 0,-1 0 0 0 0,0 0 0 0 0,0 0-1 0 0,0 0 1 0 0,0 0 0 0 0,0 0 0 0 0,0 0 0 0 0,0 0 0 0 0,0 0 0 0 0,0-1 0 0 0,0 1 0 0 0,0 0 0 0 0,0 0 0 0 0,1 0 0 0 0,-1 0 0 0 0,0 0 0 0 0,0 0 0 0 0,0 0 0 0 0,0 0 0 0 0,0 0-1 0 0,2-1-49 0 0,0-1-1 0 0,-1 1 1 0 0,1 0-1 0 0,0-1 0 0 0,-1 0 1 0 0,1 1-1 0 0,-1-1 1 0 0,0 0-1 0 0,1 0 1 0 0,-1 0-1 0 0,2-3 0 0 0,3-5-72 0 0,149-245 93 0 0,-80 154 42 0 0,-44 61-5 0 0,68-69-130 0 0,-78 85-79 0 0,0 2 0 0 0,2 0 0 0 0,43-31-1 0 0,-56 44 92 0 0,69-37-891 0 0,-79 45 1010 0 0,1 1 0 0 0,-1 0 0 0 0,0 0 1 0 0,0 0-1 0 0,0 0 0 0 0,0-1 0 0 0,0 1 0 0 0,0 0 0 0 0,1 0 1 0 0,-1 0-1 0 0,0 0 0 0 0,0 0 0 0 0,0 0 0 0 0,0 0 0 0 0,1 0 1 0 0,-1-1-1 0 0,0 1 0 0 0,0 0 0 0 0,0 0 0 0 0,0 0 1 0 0,1 0-1 0 0,-1 0 0 0 0,0 0 0 0 0,0 0 0 0 0,0 0 0 0 0,1 0 1 0 0,-1 0-1 0 0,0 0 0 0 0,0 0 0 0 0,0 0 0 0 0,0 0 0 0 0,1 0 1 0 0,-1 0-1 0 0,0 1 0 0 0,0-1 0 0 0,0 0 0 0 0,1 0 0 0 0,-1 0 1 0 0,0 0-1 0 0,0 0 0 0 0,0 0 0 0 0,0 0 0 0 0,0 1 1 0 0,1-1-1 0 0,0 11 19 0 0,-8 17 116 0 0,-4 1 7 0 0,-1 0 0 0 0,-1 0-1 0 0,-31 47 1 0 0,-27 32 723 0 0,60-89-568 0 0,-15 37-1 0 0,15-30-65 0 0,9-22-192 0 0,1 0-1 0 0,-1 0 0 0 0,1 0 0 0 0,0 0 0 0 0,0 0 1 0 0,0 1-1 0 0,0-1 0 0 0,1 0 0 0 0,0 0 0 0 0,0 1 1 0 0,0-1-1 0 0,0 0 0 0 0,0 1 0 0 0,1-1 0 0 0,0 0 1 0 0,0 0-1 0 0,0 0 0 0 0,1 0 0 0 0,-1 0 0 0 0,1 0 1 0 0,0 0-1 0 0,0 0 0 0 0,0-1 0 0 0,1 1 1 0 0,4 5-1 0 0,-6-8-21 0 0,0-1 0 0 0,1 1 0 0 0,-1 0 1 0 0,1 0-1 0 0,-1-1 0 0 0,1 1 0 0 0,0 0 0 0 0,-1-1 1 0 0,1 0-1 0 0,0 1 0 0 0,-1-1 0 0 0,1 0 0 0 0,0 0 1 0 0,-1 0-1 0 0,1 0 0 0 0,0 0 0 0 0,3-1 0 0 0,35-8 149 0 0,-22 4-120 0 0,-1 1-33 0 0,1-1 1 0 0,-2 0-1 0 0,1-1 0 0 0,-1-1 1 0 0,0-1-1 0 0,0 0 0 0 0,25-18 1 0 0,92-75-13 0 0,-53 44-36 0 0,-52 38-2627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5:53.184"/>
    </inkml:context>
    <inkml:brush xml:id="br0">
      <inkml:brushProperty name="width" value="0.05" units="cm"/>
      <inkml:brushProperty name="height" value="0.05" units="cm"/>
    </inkml:brush>
  </inkml:definitions>
  <inkml:trace contextRef="#ctx0" brushRef="#br0">0 1 9240 0 0,'0'0'0'0'0,"0"3"664"0"0,0 2 16 0 0,0 1 1400 0 0,3-6-1712 0 0,6-4 0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3:47:01.879"/>
    </inkml:context>
    <inkml:brush xml:id="br0">
      <inkml:brushProperty name="width" value="0.05" units="cm"/>
      <inkml:brushProperty name="height" value="0.05" units="cm"/>
    </inkml:brush>
  </inkml:definitions>
  <inkml:trace contextRef="#ctx0" brushRef="#br0">0 1 4416 0 0,'0'0'889'0'0,"5"4"-739"0"0,-2-1-109 0 0,0 1 0 0 0,1-1 0 0 0,-2 1 1 0 0,1 0-1 0 0,0 0 0 0 0,-1 0 1 0 0,4 8-1 0 0,-4-10-29 0 0,-1 0-1 0 0,1 0 0 0 0,-1 0 1 0 0,1 0-1 0 0,0 0 0 0 0,-1-1 1 0 0,1 1-1 0 0,3 1 1 0 0,7 7-3 0 0,0 3-3 0 0,0-1 0 0 0,1 0-1 0 0,0-1 1 0 0,1 0 0 0 0,1-1 0 0 0,-1-1 0 0 0,1 0-1 0 0,30 12 1 0 0,-28-14-2 0 0,0 0-2 0 0,0 0-1 0 0,0-1 1 0 0,1-1 0 0 0,28 5-1 0 0,31-3 25 0 0,123-5 0 0 0,-104-3-9 0 0,98-6 44 0 0,106 3 93 0 0,7 12 23 0 0,-113-6 38 0 0,54 0-142 0 0,-44-4-38 0 0,-65-1 18 0 0,-101 3-38 0 0,0-1 50 0 0,0 2 1 0 0,58 9-1 0 0,-53-4 50 0 0,47 1 0 0 0,2 1 23 0 0,-52-5-58 0 0,0-1 0 0 0,1-2 0 0 0,-1-2 0 0 0,72-12 0 0 0,-50 3 5 0 0,-56 10-103 0 0,0-2 155 0 0,0 2-1 0 0,0-1 1 0 0,0 1-1 0 0,11-1 0 0 0,-17 2 32 0 0,0-4-174 0 0,0 4 22 0 0,1 0 1 0 0,-1 0 0 0 0,0-1-1 0 0,0 1 1 0 0,0 0-1 0 0,0 0 1 0 0,0-1-1 0 0,0 1 1 0 0,0 0 0 0 0,0-1-1 0 0,0 1 1 0 0,0 0-1 0 0,0 0 1 0 0,0-1-1 0 0,0 1 1 0 0,0 0 0 0 0,0-1-1 0 0,0 1 1 0 0,-1 0-1 0 0,1 0 1 0 0,0-1-1 0 0,0 1 1 0 0,0 0 0 0 0,0 0-1 0 0,0 0 1 0 0,-1-1-1 0 0,1 1 1 0 0,0 0 0 0 0,0 0-1 0 0,0 0 1 0 0,-1-1-1 0 0,1 1 1 0 0,0 0-1 0 0,0 0 1 0 0,-1 0 0 0 0,1 0-1 0 0,0 0 1 0 0,0-1-1 0 0,-1 1 1 0 0,1 0-1 0 0,0 0 1 0 0,-1 0 0 0 0,1 0-1 0 0,0 0 1 0 0,0 0-1 0 0,-1 0 1 0 0,1 0-1 0 0,0 0 1 0 0,0 0 0 0 0,-1 0-1 0 0,1 0 1 0 0,-1 1-1 0 0,-13-11 640 0 0,6 7-531 0 0,3 1-307 0 0,1 1 0 0 0,-1-1 0 0 0,1 1 0 0 0,-1 0-1 0 0,-5 0 1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3:47:03.232"/>
    </inkml:context>
    <inkml:brush xml:id="br0">
      <inkml:brushProperty name="width" value="0.05" units="cm"/>
      <inkml:brushProperty name="height" value="0.05" units="cm"/>
    </inkml:brush>
  </inkml:definitions>
  <inkml:trace contextRef="#ctx0" brushRef="#br0">0 143 3712 0 0,'14'-4'198'0'0,"-5"3"83"0"0,0-2 1 0 0,-1 1-1 0 0,1-1 1 0 0,-1 0-1 0 0,0 0 0 0 0,0-1 1 0 0,9-6-1 0 0,-11 8-134 0 0,1-1-1 0 0,-1 1 1 0 0,0 0-1 0 0,1 0 1 0 0,-1 1-1 0 0,1 0 1 0 0,0 0-1 0 0,11 1 1 0 0,40-1-116 0 0,-15 0-228 0 0,0 2 1 0 0,48 6-1 0 0,-55-2 25 0 0,69-3-1 0 0,-26-1 46 0 0,89 11-140 0 0,-155-11 243 0 0,0 1-1 0 0,-1 0 0 0 0,1 1 1 0 0,13 5-1 0 0,21 5-68 0 0,191 23-96 0 0,-162-27 180 0 0,-53-5 9 0 0,0 0 0 0 0,1-2 1 0 0,-1-1-1 0 0,1-1 0 0 0,32-4 0 0 0,92-15 39 0 0,-33 6-15 0 0,10-3-7 0 0,71-12 55 0 0,-155 20-16 0 0,0 1-1 0 0,83 0 1 0 0,2-1 90 0 0,-12 1-60 0 0,-23 3 50 0 0,139-26 1 0 0,-189 21-86 0 0,13-1 7 0 0,-45 9-45 0 0,-1-1-1 0 0,0 0 1 0 0,0 0-1 0 0,7-3 1 0 0,-8 2 9 0 0,0 1-1 0 0,0 0 1 0 0,-1 0-1 0 0,13-1 1 0 0,32-3 149 0 0,6 0-110 0 0,-43 6-136 0 0,0 2 1 0 0,0-1-1 0 0,0 2 0 0 0,0 0 0 0 0,0 1 0 0 0,0 0 1 0 0,-1 1-1 0 0,0 0 0 0 0,0 1 0 0 0,21 13 0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3:47:03.677"/>
    </inkml:context>
    <inkml:brush xml:id="br0">
      <inkml:brushProperty name="width" value="0.05" units="cm"/>
      <inkml:brushProperty name="height" value="0.05" units="cm"/>
    </inkml:brush>
  </inkml:definitions>
  <inkml:trace contextRef="#ctx0" brushRef="#br0">0 1 9240 0 0,'4'2'0'0'0,"6"3"0"0"0,13 12 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22:02.428"/>
    </inkml:context>
    <inkml:brush xml:id="br0">
      <inkml:brushProperty name="width" value="0.05" units="cm"/>
      <inkml:brushProperty name="height" value="0.05" units="cm"/>
    </inkml:brush>
  </inkml:definitions>
  <inkml:trace contextRef="#ctx0" brushRef="#br0">1 0 5520 0 0,'0'3'88'0'0,"1"0"1"0"0,0 0 0 0 0,0 0-1 0 0,0-1 1 0 0,0 1-1 0 0,0-1 1 0 0,1 1 0 0 0,-1-1-1 0 0,1 1 1 0 0,2 2-1 0 0,7 13 503 0 0,-3 2-400 0 0,-1 1 1 0 0,0-1-1 0 0,-2 1 0 0 0,-1 0 1 0 0,4 43-1 0 0,-7 112-382 0 0,-1-160 107 0 0,-4 23-115 0 0,-2-1 0 0 0,-1 0 0 0 0,-1 0 0 0 0,-18 45-1 0 0,24-74 148 0 0,2-9 45 0 0,0 1 0 0 0,0 0 0 0 0,0 0 0 0 0,0 0 0 0 0,0 0 0 0 0,0 0 0 0 0,0 0 0 0 0,0 0 0 0 0,-1 0 0 0 0,1 0 0 0 0,0-1 0 0 0,-1 1 0 0 0,1 0 0 0 0,-1 0 0 0 0,1 0 0 0 0,-1-1 0 0 0,1 1 0 0 0,-1 0 0 0 0,1 0 0 0 0,-1-1-1 0 0,0 1 1 0 0,1-1 0 0 0,-1 1 0 0 0,0 0 0 0 0,0-1 0 0 0,1 1 0 0 0,-3 0 0 0 0,3-20-902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3:47:04.656"/>
    </inkml:context>
    <inkml:brush xml:id="br0">
      <inkml:brushProperty name="width" value="0.05" units="cm"/>
      <inkml:brushProperty name="height" value="0.05" units="cm"/>
    </inkml:brush>
  </inkml:definitions>
  <inkml:trace contextRef="#ctx0" brushRef="#br0">1 4 3000 0 0,'42'-3'61'0'0,"1"3"1"0"0,-1 1 0 0 0,1 3-1 0 0,-1 1 1 0 0,60 15-1 0 0,-71-14-51 0 0,49 2 0 0 0,14 3 1 0 0,-43-4-10 0 0,1-3 1 0 0,-1-2-1 0 0,56-4 0 0 0,48 1 2 0 0,-38 6-3 0 0,373 28 8 0 0,-9 20 39 0 0,-383-38-43 0 0,37 5 9 0 0,506 47 114 0 0,-557-57-102 0 0,344 51 62 0 0,-277-33 50 0 0,266 12 0 0 0,-347-39-88 0 0,1-3 0 0 0,-1-3 0 0 0,0-3-1 0 0,96-24 1 0 0,58-33 204 0 0,-133 38-223 0 0,-17 0 5 0 0,-44 15 48 0 0,38-10 0 0 0,-48 18-629 0 0,-16 3-2437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3:47:50.152"/>
    </inkml:context>
    <inkml:brush xml:id="br0">
      <inkml:brushProperty name="width" value="0.05" units="cm"/>
      <inkml:brushProperty name="height" value="0.05" units="cm"/>
    </inkml:brush>
  </inkml:definitions>
  <inkml:trace contextRef="#ctx0" brushRef="#br0">1 326 3912 0 0,'0'0'248'0'0,"6"-4"-120"0"0,4-1-90 0 0,1-1 0 0 0,-1 2 0 0 0,1-1 0 0 0,22-4 0 0 0,56-8 64 0 0,-34 7-26 0 0,93-6 10 0 0,-61 9-76 0 0,54-2 3 0 0,189 12 0 0 0,18 1 1 0 0,-54-15-17 0 0,175-8-2 0 0,-193-3 11 0 0,-4 0 4 0 0,81-5 14 0 0,-106 5 15 0 0,190-15 38 0 0,219 9 15 0 0,-473 25-53 0 0,-13 1 27 0 0,187-27 0 0 0,-263 14-692 0 0,-75 12-2647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3:47:52.091"/>
    </inkml:context>
    <inkml:brush xml:id="br0">
      <inkml:brushProperty name="width" value="0.05" units="cm"/>
      <inkml:brushProperty name="height" value="0.05" units="cm"/>
    </inkml:brush>
  </inkml:definitions>
  <inkml:trace contextRef="#ctx0" brushRef="#br0">1 323 4216 0 0,'123'-9'33'0'0,"1190"-86"1512"0"0,-682 30-1451 0 0,-105 18-78 0 0,-371 33-8 0 0,646-22 61 0 0,-301 19-42 0 0,69-3-2 0 0,-259 12-13 0 0,76-1 33 0 0,-174 7 24 0 0,130 2 6 0 0,-179 0-48 0 0,107 8 56 0 0,19 6 99 0 0,-192-12-131 0 0,-46-1-19 0 0,66 3 53 0 0,-88-2-46 0 0,30-3 0 0 0,1 0 62 0 0,-56 2-164 0 0,0-1 1 0 0,1-1-1 0 0,-1 1 0 0 0,0 0 0 0 0,0-1 0 0 0,1 0 1 0 0,-1 0-1 0 0,0 0 0 0 0,0-1 0 0 0,4-1 0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3:47:53.330"/>
    </inkml:context>
    <inkml:brush xml:id="br0">
      <inkml:brushProperty name="width" value="0.05" units="cm"/>
      <inkml:brushProperty name="height" value="0.05" units="cm"/>
    </inkml:brush>
  </inkml:definitions>
  <inkml:trace contextRef="#ctx0" brushRef="#br0">1 186 3616 0 0,'1'5'368'0'0,"5"5"-233"0"0,-1 0 0 0 0,1 0 0 0 0,1-1 0 0 0,-1 0 0 0 0,2 0 0 0 0,-1 0 0 0 0,11 8 0 0 0,-5-5 44 0 0,0-1 0 0 0,0 0 0 0 0,1-2 1 0 0,23 14-1 0 0,-18-15-196 0 0,38 11 0 0 0,-36-13-7 0 0,28 13-1 0 0,-30-12-34 0 0,1 0-1 0 0,0-1 1 0 0,0-1 0 0 0,39 4-1 0 0,-7-1-64 0 0,14 4 109 0 0,-1-4 0 0 0,2-2 0 0 0,-1-3 0 0 0,0-3 0 0 0,0-3 0 0 0,1-2 0 0 0,88-20 0 0 0,222-68 22 0 0,-126 30 5 0 0,-101 29 18 0 0,219-18 1 0 0,-190 32-2 0 0,228-11 164 0 0,-350 32-169 0 0,9-1 21 0 0,72-7 0 0 0,123-24 38 0 0,120-15 60 0 0,-289 37-51 0 0,15-2 42 0 0,-31-2 12 0 0,133-5 0 0 0,-144 16-44 0 0,42 2-35 0 0,-47 0-871 0 0,-55 0-3393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3:47:53.711"/>
    </inkml:context>
    <inkml:brush xml:id="br0">
      <inkml:brushProperty name="width" value="0.05" units="cm"/>
      <inkml:brushProperty name="height" value="0.05" units="cm"/>
    </inkml:brush>
  </inkml:definitions>
  <inkml:trace contextRef="#ctx0" brushRef="#br0">0 0 8936 0 0,'4'0'0'0'0,"6"0"0"0"0,7 0 0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3:48:14.896"/>
    </inkml:context>
    <inkml:brush xml:id="br0">
      <inkml:brushProperty name="width" value="0.05" units="cm"/>
      <inkml:brushProperty name="height" value="0.05" units="cm"/>
    </inkml:brush>
  </inkml:definitions>
  <inkml:trace contextRef="#ctx0" brushRef="#br0">118 1598 4816 0 0,'-4'-3'2'0'0,"-6"-4"89"0"0,1 0-1 0 0,-1-1 1 0 0,1 0 0 0 0,1-1 0 0 0,-1 0-1 0 0,2-1 1 0 0,-1 1 0 0 0,1-2-1 0 0,1 1 1 0 0,-7-15 0 0 0,9 15-9 0 0,1 0 0 0 0,0-1 0 0 0,0 1 0 0 0,2-1 0 0 0,-1 0 0 0 0,1 0 0 0 0,1 1 0 0 0,0-1-1 0 0,0 0 1 0 0,4-21 0 0 0,0 18-15 0 0,0 0-1 0 0,0 0 1 0 0,2 1-1 0 0,-1 0 1 0 0,2 0-1 0 0,0 0 1 0 0,16-22-1 0 0,53-60 178 0 0,155-150 0 0 0,-198 215-238 0 0,1 2-1 0 0,60-38 1 0 0,80-32 6 0 0,85-8-10 0 0,-190 81-2 0 0,309-86 35 0 0,-170 55-14 0 0,232-60 38 0 0,-171 47-20 0 0,-52 15 1 0 0,370-45-1 0 0,-476 88-30 0 0,0 6 0 0 0,1 5-1 0 0,-1 4 1 0 0,0 5-1 0 0,153 33 1 0 0,-135-8-7 0 0,197 79-1 0 0,115 82-1 0 0,-435-192 0 0 0,104 49 0 0 0,-3 4 0 0 0,145 103 0 0 0,-133-72 0 0 0,-116-85 0 0 0,-1 0 1 0 0,1 0-1 0 0,-1 0 1 0 0,0 0-1 0 0,0 0 1 0 0,0 1-1 0 0,-1-1 1 0 0,1 1-1 0 0,0-1 1 0 0,-1 1 0 0 0,0-1-1 0 0,1 1 1 0 0,0 5-1 0 0,-1-6 0 0 0,-1 0 1 0 0,0-1-1 0 0,0 1 1 0 0,-1 0-1 0 0,1 0 1 0 0,0-1-1 0 0,0 1 0 0 0,-1 0 1 0 0,1-1-1 0 0,-1 1 1 0 0,0 0-1 0 0,1-1 0 0 0,-1 1 1 0 0,0-1-1 0 0,0 1 1 0 0,0-1-1 0 0,0 0 0 0 0,0 1 1 0 0,0-1-1 0 0,-1 0 1 0 0,1 0-1 0 0,0 0 0 0 0,-1 0 1 0 0,1 0-1 0 0,0 0 1 0 0,-1 0-1 0 0,-2 1 0 0 0,-61 38 19 0 0,1-1 10 0 0,-85 39-1 0 0,-145 37 124 0 0,58-24-29 0 0,-83 22 49 0 0,128-49-97 0 0,10-8-3 0 0,-198 33 0 0 0,27-8 66 0 0,160-33 62 0 0,-279 89-12 0 0,292-83-1218 0 0,167-51-4906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3:48:15.297"/>
    </inkml:context>
    <inkml:brush xml:id="br0">
      <inkml:brushProperty name="width" value="0.05" units="cm"/>
      <inkml:brushProperty name="height" value="0.05" units="cm"/>
    </inkml:brush>
  </inkml:definitions>
  <inkml:trace contextRef="#ctx0" brushRef="#br0">105 413 4512 0 0,'-104'0'3020'0'0,"104"0"-2986"0"0,3 1-46 0 0,72 10-207 0 0,0-2 0 0 0,78-3 0 0 0,768-47-262 0 0,-64 2 383 0 0,708-88 76 0 0,-1385 102 22 0 0,309-47 0 0 0,-433 63 0 0 0,313-44 22 0 0,-115 22 19 0 0,88-6 216 0 0,-336 36-254 0 0,213-4 100 0 0,-199 10 11 0 0,-16-2-210 0 0,-11-1-679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3:48:15.711"/>
    </inkml:context>
    <inkml:brush xml:id="br0">
      <inkml:brushProperty name="width" value="0.05" units="cm"/>
      <inkml:brushProperty name="height" value="0.05" units="cm"/>
    </inkml:brush>
  </inkml:definitions>
  <inkml:trace contextRef="#ctx0" brushRef="#br0">1 42 11448 0 0,'3'0'0'0'0,"4"2"0"0"0,7 3 0 0 0,0-1-168 0 0,-6-4 8 0 0,1 0 0 0 0,59-5-8 0 0,11 1 712 0 0,-13-1 0 0 0,-10-5 0 0 0,-15-18 0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10T02:21:06.587"/>
    </inkml:context>
    <inkml:brush xml:id="br0">
      <inkml:brushProperty name="width" value="0.05" units="cm"/>
      <inkml:brushProperty name="height" value="0.05" units="cm"/>
    </inkml:brush>
  </inkml:definitions>
  <inkml:trace contextRef="#ctx0" brushRef="#br0">0 51 2208 0 0,'0'0'221'0'0,"4"-5"-201"0"0,-2 2-15 0 0,-1 1-3 0 0,0 1-1 0 0,-1-1 0 0 0,1 1 0 0 0,0-1 1 0 0,0 1-1 0 0,1 0 0 0 0,-1-1 0 0 0,0 1 1 0 0,0 0-1 0 0,1 0 0 0 0,-1-1 0 0 0,1 1 1 0 0,-1 0-1 0 0,2 0 0 0 0,0 0 1 0 0,-1 1 0 0 0,1 0-1 0 0,-1 0 1 0 0,0 0 0 0 0,1 0-1 0 0,-1 1 1 0 0,1-1-1 0 0,4 2 1 0 0,8 0-2 0 0,51-4-3 0 0,67-11-1 0 0,-46 5 4 0 0,96 5-1 0 0,-133 3 1 0 0,368 13 0 0 0,-305-13-1 0 0,375 8 10 0 0,-298 5 47 0 0,281 53 0 0 0,-185-3 63 0 0,-146-36-403 0 0,-126-25-1463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10T02:21:07.820"/>
    </inkml:context>
    <inkml:brush xml:id="br0">
      <inkml:brushProperty name="width" value="0.05" units="cm"/>
      <inkml:brushProperty name="height" value="0.05" units="cm"/>
    </inkml:brush>
  </inkml:definitions>
  <inkml:trace contextRef="#ctx0" brushRef="#br0">97 11 2000 0 0,'4'0'9'0'0,"-3"0"-3"0"0,-1 0-1 0 0,1 0 0 0 0,0 0 1 0 0,0 0-1 0 0,0 0 0 0 0,0 0 1 0 0,0 0-1 0 0,0 0 0 0 0,0 0 1 0 0,0 0-1 0 0,0-1 0 0 0,0 1 1 0 0,-1 0-1 0 0,1-1 0 0 0,0 1 1 0 0,0 0-1 0 0,0-1 0 0 0,0 1 1 0 0,-1-1-1 0 0,1 0 0 0 0,0 1 1 0 0,0-1-1 0 0,-1 1 0 0 0,1-1 1 0 0,-1 0-1 0 0,2-1 0 0 0,-2 2 9 0 0,1 0-1 0 0,-1 0 1 0 0,0 0 0 0 0,1 0-1 0 0,-1 1 1 0 0,0-1 0 0 0,0 0-1 0 0,1 0 1 0 0,-1 0-1 0 0,0 1 1 0 0,1-1 0 0 0,-1 0-1 0 0,0 0 1 0 0,0 0-1 0 0,0 1 1 0 0,1-1 0 0 0,-1 0-1 0 0,0 1 1 0 0,0-1-1 0 0,0 0 1 0 0,0 0 0 0 0,1 1-1 0 0,-1-1 1 0 0,0 0-1 0 0,0 1 1 0 0,0-1 0 0 0,0 0-1 0 0,0 1 1 0 0,0-1-1 0 0,0 0 1 0 0,0 1 0 0 0,0-1-1 0 0,0 0 1 0 0,0 1-1 0 0,6 21 43 0 0,-4-15-14 0 0,2 12-21 0 0,-1 1 0 0 0,-1-1 0 0 0,0 1 0 0 0,-2 0 1 0 0,-2 24-1 0 0,2-38-18 0 0,-9 105 32 0 0,-28 129 0 0 0,33-217-34 0 0,-37 131 12 0 0,23-96-10 0 0,-16 45 5 0 0,33-100-8 0 0,0-1 1 0 0,1 1-1 0 0,-1 0 1 0 0,1-1-1 0 0,0 1 1 0 0,0 0-1 0 0,0-1 1 0 0,0 1-1 0 0,1 3 1 0 0,-1 15 3 0 0,0-21-4 0 0,0 1 0 0 0,0-1 1 0 0,0 1-1 0 0,0-1 0 0 0,0 1 0 0 0,0-1 0 0 0,1 0 0 0 0,-1 1 0 0 0,0-1 0 0 0,0 1 0 0 0,0-1 0 0 0,1 1 0 0 0,-1-1 1 0 0,0 0-1 0 0,1 1 0 0 0,-1-1 0 0 0,0 0 0 0 0,1 1 0 0 0,-1-1 0 0 0,0 0 0 0 0,1 1 0 0 0,-1-1 0 0 0,1 0 1 0 0,-1 0-1 0 0,0 1 0 0 0,1-1 0 0 0,-1 0 0 0 0,1 0 0 0 0,-1 0 0 0 0,1 0 0 0 0,-1 0 0 0 0,1 1 0 0 0,-1-1 1 0 0,1 0-1 0 0,-1 0 0 0 0,1 0 0 0 0,-1 0 0 0 0,1 0 0 0 0,-1-1 0 0 0,1 1 0 0 0,-1 0 0 0 0,1 0 0 0 0,-1 0 0 0 0,1-1 1 0 0,22-4 1 0 0,19-23-2 0 0,-25 15 0 0 0,12-10 0 0 0,-2 0 0 0 0,-1-2 0 0 0,36-44 0 0 0,28-27 1 0 0,-69 75 5 0 0,-2-1 0 0 0,0-1 0 0 0,15-25 0 0 0,-6 8 4 0 0,-14 18 7 0 0,-1-1 0 0 0,-1 0 0 0 0,-1 0 0 0 0,-1-1 0 0 0,13-48 0 0 0,-21 64-12 0 0,0 1 0 0 0,-1 0-1 0 0,-1-1 1 0 0,1 1 0 0 0,-1 0 0 0 0,-1-12-1 0 0,0-3 17 0 0,2 21-19 0 0,-1 1 1 0 0,0-1-1 0 0,0 1 1 0 0,0-1-1 0 0,0 1 1 0 0,0-1 0 0 0,0 1-1 0 0,0-1 1 0 0,0 1-1 0 0,0-1 1 0 0,-1 1-1 0 0,1-1 1 0 0,0 1 0 0 0,0-1-1 0 0,0 1 1 0 0,-1-1-1 0 0,1 1 1 0 0,0-1-1 0 0,0 1 1 0 0,-1 0-1 0 0,1-1 1 0 0,0 1 0 0 0,-1-1-1 0 0,1 1 1 0 0,-1 0-1 0 0,1-1 1 0 0,0 1-1 0 0,-1 0 1 0 0,1-1 0 0 0,-1 1-1 0 0,1 0 1 0 0,-1 0-1 0 0,1 0 1 0 0,-1-1-1 0 0,1 1 1 0 0,-1 0 0 0 0,1 0-1 0 0,-1 0 1 0 0,0 0-1 0 0,-8 6 6 0 0,1 1 0 0 0,0 1-1 0 0,0-1 1 0 0,-7 10 0 0 0,-11 12 3 0 0,11-16-8 0 0,0 1 0 0 0,1 1 0 0 0,1 0 0 0 0,1 1 0 0 0,0 0 1 0 0,1 1-1 0 0,-9 19 0 0 0,-10 11 9 0 0,0 2-4 0 0,27-44-5 0 0,1-1 0 0 0,0 0 0 0 0,1 1 0 0 0,-1-1 1 0 0,1 1-1 0 0,0-1 0 0 0,0 1 0 0 0,-1 8 0 0 0,1-5 11 0 0,1-7-13 0 0,0-1-1 0 0,0 0 1 0 0,0 0-1 0 0,0 0 1 0 0,0 0-1 0 0,0 0 0 0 0,0 1 1 0 0,0-1-1 0 0,0 0 1 0 0,0 0-1 0 0,0 0 1 0 0,0 0-1 0 0,0 1 0 0 0,0-1 1 0 0,0 0-1 0 0,0 0 1 0 0,0 0-1 0 0,0 0 1 0 0,0 1-1 0 0,0-1 0 0 0,0 0 1 0 0,0 0-1 0 0,0 0 1 0 0,0 0-1 0 0,1 0 1 0 0,-1 1-1 0 0,0-1 0 0 0,0 0 1 0 0,0 0-1 0 0,0 0 1 0 0,0 0-1 0 0,0 0 0 0 0,0 0 1 0 0,1 0-1 0 0,-1 1 1 0 0,0-1-1 0 0,0 0 1 0 0,0 0-1 0 0,0 0 0 0 0,0 0 1 0 0,1 0-1 0 0,-1 0 1 0 0,0 0-1 0 0,0 0 1 0 0,0 0-1 0 0,0 0 0 0 0,1 0 1 0 0,-1 0-1 0 0,0 0 1 0 0,0 0-1 0 0,0 0 1 0 0,0 0-1 0 0,1 0 0 0 0,-1 0 1 0 0,0 0-1 0 0,0 0 1 0 0,0 0-1 0 0,0 0 1 0 0,0 0-1 0 0,1-1 0 0 0,-1 1 1 0 0,0 0-1 0 0,32-5 70 0 0,-28 5-67 0 0,0-1 1 0 0,0 0-1 0 0,0 1 1 0 0,0-1 0 0 0,0 0-1 0 0,0-1 1 0 0,-1 1-1 0 0,1-1 1 0 0,6-3-1 0 0,9-5 7 0 0,24-6 0 0 0,-1-3 1 0 0,0-2-1 0 0,48-32 0 0 0,-79 45-9 0 0,3-1 4 0 0,0-1 0 0 0,-1-1 0 0 0,0 0 0 0 0,20-24 0 0 0,52-71 55 0 0,-77 96-49 0 0,0 0 1 0 0,1 1 0 0 0,20-16-1 0 0,0 0 3 0 0,40-26 18 0 0,-62 46-30 0 0,-1 0 1 0 0,1 1 0 0 0,1-1-1 0 0,13-5 1 0 0,-18 8-2 0 0,0 1 0 0 0,0 0-1 0 0,0 0 1 0 0,1 0 0 0 0,-1 0 0 0 0,0 1-1 0 0,0-1 1 0 0,1 1 0 0 0,-1 0-1 0 0,0 0 1 0 0,1 0 0 0 0,-1 0 0 0 0,0 0-1 0 0,1 1 1 0 0,4 1 0 0 0,-6-1-1 0 0,0 0 0 0 0,-1 0 1 0 0,1 1-1 0 0,-1-1 0 0 0,1 0 0 0 0,-1 1 0 0 0,0-1 1 0 0,1 1-1 0 0,-1-1 0 0 0,0 1 0 0 0,0 0 1 0 0,0-1-1 0 0,0 1 0 0 0,0 0 0 0 0,0 0 1 0 0,-1 0-1 0 0,1-1 0 0 0,-1 1 0 0 0,1 0 0 0 0,-1 0 1 0 0,0 0-1 0 0,0 0 0 0 0,0 0 0 0 0,0 2 1 0 0,0 1-1 0 0,0 0 0 0 0,0 0 1 0 0,-1 0-1 0 0,0 0 0 0 0,0 0 1 0 0,0-1-1 0 0,0 1 0 0 0,-1 0 1 0 0,-3 5-1 0 0,-108 163 11 0 0,104-160-8 0 0,-42 71-2 0 0,3-5 12 0 0,9-20-11 0 0,24-33 1 0 0,-1-2-1 0 0,-2 0 0 0 0,-22 24 0 0 0,36-44-1 0 0,-8 15 7 0 0,9-13-1 0 0,4-7-4 0 0,0 0 0 0 0,0 0 0 0 0,0 0 0 0 0,0 1 0 0 0,0-1 0 0 0,0 0 0 0 0,0 0 1 0 0,0 1-1 0 0,0-1 0 0 0,1 1 0 0 0,-1-1 0 0 0,0 1 0 0 0,1-1 0 0 0,-1 1 0 0 0,0 0 0 0 0,1-1 0 0 0,0 1 0 0 0,17-6 23 0 0,10-9-10 0 0,0-3 0 0 0,-1 0 0 0 0,42-37 0 0 0,64-51 21 0 0,-123 98-34 0 0,98-59 44 0 0,-79 50-28 0 0,-23 13-14 0 0,0 1 0 0 0,0 0 0 0 0,0 0 1 0 0,0 1-1 0 0,1 0 0 0 0,-1 0 0 0 0,1 1 1 0 0,15-2-1 0 0,-19 3-4 0 0,1 0 1 0 0,-1 0-1 0 0,1 1 0 0 0,-1-1 0 0 0,0 1 1 0 0,1 0-1 0 0,-1 0 0 0 0,0 0 1 0 0,1 1-1 0 0,-1 0 0 0 0,0 0 0 0 0,0 0 1 0 0,0 0-1 0 0,0 0 0 0 0,-1 1 1 0 0,7 5-1 0 0,1 3 6 0 0,-1 1-1 0 0,0-1 1 0 0,-1 2 0 0 0,0-1-1 0 0,9 19 1 0 0,-7-8 4 0 0,-1 0-1 0 0,-1 1 1 0 0,-1 0 0 0 0,7 39-1 0 0,-6-41 10 0 0,-7-19-14 0 0,-1-1 0 0 0,0 1 0 0 0,0-1 0 0 0,0 1 0 0 0,0-1 1 0 0,0 1-1 0 0,-1 0 0 0 0,1 5 0 0 0,8 6 119 0 0,-9-14-141 0 0,0 0 1 0 0,0 1-1 0 0,0-1 1 0 0,0 0-1 0 0,1 1 1 0 0,-1-1-1 0 0,0 0 1 0 0,0 1-1 0 0,1-1 1 0 0,-1 0-1 0 0,0 0 1 0 0,0 1-1 0 0,1-1 1 0 0,-1 0-1 0 0,0 0 1 0 0,1 0-1 0 0,-1 0 1 0 0,0 1-1 0 0,1-1 1 0 0,-1 0-1 0 0,0 0 1 0 0,1 0-1 0 0,-1 0 1 0 0,0 0-1 0 0,1 0 1 0 0,-1 0-1 0 0,0 0 1 0 0,1 0-1 0 0,-1 0 1 0 0,1 0-1 0 0,-1 0 1 0 0,1 0-1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22:02.821"/>
    </inkml:context>
    <inkml:brush xml:id="br0">
      <inkml:brushProperty name="width" value="0.05" units="cm"/>
      <inkml:brushProperty name="height" value="0.05" units="cm"/>
    </inkml:brush>
  </inkml:definitions>
  <inkml:trace contextRef="#ctx0" brushRef="#br0">0 1806 4720 0 0,'1'0'3'0'0,"0"1"0"0"0,0-1 0 0 0,0 0 0 0 0,-1 1 0 0 0,1 0 0 0 0,0-1 1 0 0,-1 1-1 0 0,1-1 0 0 0,0 1 0 0 0,-1 0 0 0 0,1-1 0 0 0,-1 1 0 0 0,1 0 0 0 0,-1 0 0 0 0,1 0 0 0 0,-1-1 1 0 0,1 1-1 0 0,-1 0 0 0 0,0 0 0 0 0,0 0 0 0 0,1 0 0 0 0,-1 0 0 0 0,0 1 0 0 0,7 30 243 0 0,-4-18-118 0 0,13 46 344 0 0,9 69 1 0 0,-13-69-289 0 0,-7-35-125 0 0,4 29-1 0 0,-6-15 6 0 0,2-1 0 0 0,1 0-1 0 0,21 66 1 0 0,-26-102-60 0 0,0 0-1 0 0,0 0 0 0 0,0 0 1 0 0,1-1-1 0 0,-1 1 0 0 0,0 0 1 0 0,1-1-1 0 0,0 1 1 0 0,-1-1-1 0 0,1 1 0 0 0,0-1 1 0 0,0 0-1 0 0,-1 0 0 0 0,1 0 1 0 0,0 0-1 0 0,0 0 1 0 0,0 0-1 0 0,0 0 0 0 0,1-1 1 0 0,-1 1-1 0 0,0-1 1 0 0,0 0-1 0 0,0 1 0 0 0,4-1 1 0 0,1 0 10 0 0,1 0 1 0 0,0 0 0 0 0,-1-1 0 0 0,1 1 0 0 0,12-5-1 0 0,-5 1 10 0 0,-5 2-4 0 0,0 0-1 0 0,0-1 1 0 0,-1 0 0 0 0,1-1-1 0 0,-1 0 1 0 0,0-1 0 0 0,0 0-1 0 0,-1 0 1 0 0,11-8-1 0 0,4-10-4 0 0,-1 0 0 0 0,-1-1 0 0 0,-1-1-1 0 0,23-39 1 0 0,57-117 56 0 0,-81 144-46 0 0,-2 1-288 0 0,-2-2 0 0 0,15-55 1 0 0,-27 82-4342 0 0</inkml:trace>
  <inkml:trace contextRef="#ctx0" brushRef="#br0" timeOffset="1">619 796 6328 0 0,'3'0'72'0'0,"1"0"0"0"0,-1-1 0 0 0,0 0 1 0 0,1 0-1 0 0,-1 0 0 0 0,0 0 0 0 0,0-1 1 0 0,0 1-1 0 0,0-1 0 0 0,0 0 0 0 0,5-3 0 0 0,2-2 71 0 0,239-159 946 0 0,-175 110-510 0 0,87-84 0 0 0,73-91-22 0 0,-165 152-351 0 0,-25 26-65 0 0,-6 6-1321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10T02:21:08.200"/>
    </inkml:context>
    <inkml:brush xml:id="br0">
      <inkml:brushProperty name="width" value="0.05" units="cm"/>
      <inkml:brushProperty name="height" value="0.05" units="cm"/>
    </inkml:brush>
  </inkml:definitions>
  <inkml:trace contextRef="#ctx0" brushRef="#br0">1 2 3208 0 0,'40'-1'190'0'0,"-13"1"125"0"0,1 0 0 0 0,39 6 0 0 0,3 0 12 0 0,-18-2-317 0 0,-34-2-77 0 0,0 0 1 0 0,1-2-1 0 0,-1 0 0 0 0,0 0 1 0 0,1-2-1 0 0,-1-1 0 0 0,0 0 1 0 0,20-6-1 0 0,-33 7-2853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10T02:21:08.555"/>
    </inkml:context>
    <inkml:brush xml:id="br0">
      <inkml:brushProperty name="width" value="0.05" units="cm"/>
      <inkml:brushProperty name="height" value="0.05" units="cm"/>
    </inkml:brush>
  </inkml:definitions>
  <inkml:trace contextRef="#ctx0" brushRef="#br0">916 1 2904 0 0,'-1'21'76'0'0,"-1"-1"0"0"0,-1 1 0 0 0,0-1 0 0 0,-2 0 0 0 0,-11 34 0 0 0,-2-7 164 0 0,-30 53 1 0 0,17-48-219 0 0,-66 87 0 0 0,-9 11-11 0 0,87-118-11 0 0,-212 327 0 0 0,181-298 0 0 0,-3-3 0 0 0,-116 100 0 0 0,110-113-488 0 0,54-42-1952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10T02:21:08.946"/>
    </inkml:context>
    <inkml:brush xml:id="br0">
      <inkml:brushProperty name="width" value="0.05" units="cm"/>
      <inkml:brushProperty name="height" value="0.05" units="cm"/>
    </inkml:brush>
  </inkml:definitions>
  <inkml:trace contextRef="#ctx0" brushRef="#br0">224 5 2504 0 0,'34'-2'-8'0'0,"-27"1"46"0"0,-1 0-1 0 0,1 1 1 0 0,0-1-1 0 0,-1 2 0 0 0,1-1 1 0 0,-1 1-1 0 0,1 0 1 0 0,-1 0-1 0 0,10 3 1 0 0,-11-2-13 0 0,0 1 1 0 0,1-1-1 0 0,-1 1 1 0 0,-1-1 0 0 0,1 2-1 0 0,0-1 1 0 0,-1 0-1 0 0,1 1 1 0 0,-1 0-1 0 0,0 0 1 0 0,0 0 0 0 0,-1 0-1 0 0,1 1 1 0 0,-1-1-1 0 0,0 1 1 0 0,0 0 0 0 0,-1 0-1 0 0,1 0 1 0 0,-1 1-1 0 0,0-1 1 0 0,-1 0 0 0 0,1 1-1 0 0,-1-1 1 0 0,0 1-1 0 0,0 5 1 0 0,-1-6-25 0 0,0-1 0 0 0,-1 1 1 0 0,1-1-1 0 0,-1 1 0 0 0,0-1 0 0 0,0 0 1 0 0,-1 0-1 0 0,0 1 0 0 0,1-1 0 0 0,-1 0 0 0 0,0 0 1 0 0,-1-1-1 0 0,-3 6 0 0 0,-4 4-3 0 0,-1 0 0 0 0,-14 12 1 0 0,16-16-2 0 0,-8 8-29 0 0,-1-1 0 0 0,-1 0-1 0 0,-36 23 1 0 0,12-10-4 0 0,27-18 15 0 0,0-1 1 0 0,0 0 0 0 0,-31 12 0 0 0,28-15 0 0 0,13-6 11 0 0,0 1 1 0 0,0 0-1 0 0,0 0 1 0 0,0 1-1 0 0,1 0 1 0 0,-1 0-1 0 0,1 0 0 0 0,-1 1 1 0 0,-4 4-1 0 0,-3 0-28 0 0,11-7-5 0 0,9-4 31 0 0,78-18-7 0 0,-67 16 16 0 0,-1 0-1 0 0,0-2 1 0 0,0 0 0 0 0,-1-1-1 0 0,0-1 1 0 0,0-1 0 0 0,-1 0-1 0 0,25-22 1 0 0,-35 27-75 0 0,-1-1 0 0 0,1 0 1 0 0,-1 0-1 0 0,5-10 0 0 0,-7 11-1843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10T02:21:09.478"/>
    </inkml:context>
    <inkml:brush xml:id="br0">
      <inkml:brushProperty name="width" value="0.05" units="cm"/>
      <inkml:brushProperty name="height" value="0.05" units="cm"/>
    </inkml:brush>
  </inkml:definitions>
  <inkml:trace contextRef="#ctx0" brushRef="#br0">92 846 2608 0 0,'-2'21'41'0'0,"0"0"1"0"0,-2 0-1 0 0,0-1 0 0 0,-9 24 1 0 0,-2 15 64 0 0,11-41-74 0 0,-25 99 196 0 0,24-101-199 0 0,1 0-1 0 0,-4 30 0 0 0,7-38-14 0 0,1 0-1 0 0,-1 0 0 0 0,1-1 0 0 0,1 1 0 0 0,-1 0 0 0 0,2 0 0 0 0,2 14 0 0 0,9-1 90 0 0,-5-13-36 0 0,-4-8 41 0 0,0-10-67 0 0,-3 9-39 0 0,0 0 0 0 0,-1-1-1 0 0,1 1 1 0 0,-1 0 0 0 0,1-1 0 0 0,-1 1-1 0 0,1-1 1 0 0,-1 1 0 0 0,0-1 0 0 0,0 1 0 0 0,1-1-1 0 0,-1-1 1 0 0,-8-384 124 0 0,2 268-61 0 0,-1-45 16 0 0,7 155-77 0 0,1 1 0 0 0,0-1-1 0 0,1 1 1 0 0,0-1 0 0 0,0 1-1 0 0,1 0 1 0 0,0 0 0 0 0,1 0-1 0 0,4-8 1 0 0,9-13 19 0 0,21-28-1 0 0,-10 17 10 0 0,12-13-2 0 0,92-97 1 0 0,-86 102-23 0 0,-28 29-3 0 0,2 1 1 0 0,0 0-1 0 0,0 2 1 0 0,2 0-1 0 0,0 1 0 0 0,1 1 1 0 0,46-20-1 0 0,-52 28 1 0 0,-1 0 1 0 0,1 1-1 0 0,-1 0 0 0 0,2 2 0 0 0,-1 0 0 0 0,0 1 0 0 0,0 1 0 0 0,1 0 1 0 0,-1 1-1 0 0,1 1 0 0 0,-1 1 0 0 0,0 0 0 0 0,18 6 0 0 0,-22-5 1 0 0,-1 2-1 0 0,0-1 0 0 0,0 2 1 0 0,-1-1-1 0 0,0 2 0 0 0,0-1 1 0 0,0 2-1 0 0,-1-1 0 0 0,0 1 1 0 0,0 1-1 0 0,-1 0 1 0 0,0 0-1 0 0,-1 1 0 0 0,0 0 1 0 0,0 0-1 0 0,9 18 0 0 0,-5-3 6 0 0,0 0 0 0 0,-2 1-1 0 0,-1 0 1 0 0,-1 1-1 0 0,-1 0 1 0 0,5 45 0 0 0,-9-48-2 0 0,7 40 13 0 0,-3 2-1 0 0,-3 68 1 0 0,-53 595 43 0 0,37-607-55 0 0,-12 79 20 0 0,19-176-18 0 0,-1 0 0 0 0,-1 0 1 0 0,-1-1-1 0 0,-1 0 1 0 0,-23 40-1 0 0,28-57-7 0 0,0 0-1 0 0,-1 0 1 0 0,0-1-1 0 0,0 0 1 0 0,0 0-1 0 0,-1 0 1 0 0,0-1-1 0 0,0 0 1 0 0,-1 0 0 0 0,1 0-1 0 0,-1-1 1 0 0,0 0-1 0 0,0-1 1 0 0,-1 1-1 0 0,-10 2 1 0 0,8-3-2 0 0,-1 0 0 0 0,0-2 0 0 0,-1 1 1 0 0,1-1-1 0 0,0-1 0 0 0,0 0 0 0 0,0-1 0 0 0,0 0 0 0 0,-1 0 1 0 0,-15-5-1 0 0,12 2 4 0 0,1 0 0 0 0,-1-1 0 0 0,1 0-1 0 0,0-1 1 0 0,0-1 0 0 0,0 0 0 0 0,1-1 0 0 0,0 0 0 0 0,1-1 0 0 0,0 0 0 0 0,0-1 0 0 0,1-1 0 0 0,-17-20 0 0 0,-20-35 5 0 0,2-3 1 0 0,-49-101 0 0 0,-35-118 72 0 0,126 279-83 0 0,-7-20 11 0 0,0 0 0 0 0,2-1-1 0 0,1 0 1 0 0,2 0 0 0 0,1 0-1 0 0,1-1 1 0 0,1 0 0 0 0,2 0-1 0 0,2 0 1 0 0,0 0 0 0 0,7-35-1 0 0,-3 36-5 0 0,-3 14-4 0 0,0 1 0 0 0,1 0 1 0 0,1 0-1 0 0,0 0 0 0 0,13-28 1 0 0,-4 20-3 0 0,-10 15 1 0 0,1 1 0 0 0,-1-1 0 0 0,2 1-1 0 0,-1 0 1 0 0,1 0 0 0 0,0 1 0 0 0,1-1-1 0 0,0 1 1 0 0,0 0 0 0 0,0 1 0 0 0,0-1-1 0 0,15-8 1 0 0,-9 8 0 0 0,0 1-1 0 0,1 0 1 0 0,-1 1-1 0 0,1 0 1 0 0,0 1 0 0 0,0 0-1 0 0,0 1 1 0 0,0 1-1 0 0,0 0 1 0 0,1 0-1 0 0,-1 2 1 0 0,0 0 0 0 0,1 0-1 0 0,-1 1 1 0 0,0 1-1 0 0,0 0 1 0 0,13 5-1 0 0,-16-4 3 0 0,0 0-1 0 0,-1 0 0 0 0,0 1 0 0 0,0 0 1 0 0,0 0-1 0 0,0 1 0 0 0,-1 1 0 0 0,0-1 1 0 0,-1 1-1 0 0,1 0 0 0 0,-1 1 0 0 0,-1 0 1 0 0,1 0-1 0 0,-1 1 0 0 0,-1-1 0 0 0,1 1 1 0 0,-2 1-1 0 0,1-1 0 0 0,-1 0 0 0 0,-1 1 1 0 0,0 0-1 0 0,3 15 0 0 0,-3-10 0 0 0,-2 2-1 0 0,0-1 1 0 0,-1 0-1 0 0,0 0 1 0 0,-2 0-1 0 0,0 0 1 0 0,0 0-1 0 0,-2 0 1 0 0,0-1-1 0 0,0 1 1 0 0,-2-1-1 0 0,0 0 1 0 0,-13 24-1 0 0,3-11-1 0 0,11-17-2 0 0,0 0 0 0 0,-2-1 0 0 0,1 0 0 0 0,-1 0 0 0 0,0-1 0 0 0,-17 17 0 0 0,3-8 0 0 0,-29 23 0 0 0,318-201 559 0 0,-211 131-412 0 0,1 3-1 0 0,1 3 1 0 0,69-18-1 0 0,-120 39-126 0 0,-1 0 0 0 0,1 1 1 0 0,0 0-1 0 0,0 1 0 0 0,14 1 0 0 0,-20-1-10 0 0,0 0 1 0 0,0 0-1 0 0,0 0 0 0 0,0 0 0 0 0,0 1 1 0 0,0-1-1 0 0,0 1 0 0 0,0 0 0 0 0,0-1 1 0 0,0 1-1 0 0,0 0 0 0 0,-1 0 0 0 0,1 0 1 0 0,0 1-1 0 0,-1-1 0 0 0,1 0 0 0 0,-1 0 1 0 0,1 1-1 0 0,-1-1 0 0 0,1 1 0 0 0,-1 0 1 0 0,0-1-1 0 0,0 1 0 0 0,0 0 0 0 0,0 0 1 0 0,0 0-1 0 0,1 3 0 0 0,-2-2-1 0 0,0 0-1 0 0,-1 0 1 0 0,0 0-1 0 0,1 0 1 0 0,-1 0-1 0 0,0 0 1 0 0,0 0-1 0 0,-1 0 1 0 0,1 0-1 0 0,0 0 1 0 0,-1-1-1 0 0,-3 5 1 0 0,-2 4 0 0 0,-30 63 46 0 0,36-73-55 0 0,1 0 0 0 0,-1 0 0 0 0,1 0 0 0 0,-1 0 0 0 0,1 0 1 0 0,0 0-1 0 0,-1 0 0 0 0,1 0 0 0 0,0 0 0 0 0,0 0 0 0 0,0 1 0 0 0,0-1 1 0 0,0 0-1 0 0,0 0 0 0 0,0 0 0 0 0,0 0 0 0 0,1 0 0 0 0,-1 0 0 0 0,0 1 1 0 0,1-1-1 0 0,-1 0 0 0 0,1 0 0 0 0,-1 0 0 0 0,1 0 0 0 0,-1 0 0 0 0,1 0 1 0 0,0-1-1 0 0,0 1 0 0 0,-1 0 0 0 0,1 0 0 0 0,0 0 0 0 0,0-1 0 0 0,0 1 0 0 0,0 0 1 0 0,0-1-1 0 0,0 1 0 0 0,0 0 0 0 0,0-1 0 0 0,0 0 0 0 0,2 1 0 0 0,4 2 1 0 0,-1-1-1 0 0,1 0 1 0 0,0-1-1 0 0,0 1 0 0 0,10 0 1 0 0,36-3-1 0 0,46-6-914 0 0,-76 5-3652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10T02:21:43.574"/>
    </inkml:context>
    <inkml:brush xml:id="br0">
      <inkml:brushProperty name="width" value="0.05" units="cm"/>
      <inkml:brushProperty name="height" value="0.05" units="cm"/>
    </inkml:brush>
  </inkml:definitions>
  <inkml:trace contextRef="#ctx0" brushRef="#br0">446 198 2024 0 0,'0'-7'14'0'0,"-1"-1"0"0"0,1 1 0 0 0,1-1 0 0 0,0 1 0 0 0,0-1 0 0 0,0 1 0 0 0,1 0 0 0 0,0-1 0 0 0,1 1 0 0 0,-1 0 0 0 0,7-12 0 0 0,31-51-17 0 0,-25 49-38 0 0,-9 14 12 0 0,-12 15-1 0 0,-17 18 30 0 0,0 0-1 0 0,-38 30 0 0 0,-62 42 9 0 0,56-46 10 0 0,57-44-10 0 0,-32 24 56 0 0,2 2 1 0 0,2 1-1 0 0,-46 54 1 0 0,74-73-2 0 0,9-11-29 0 0,8-10-7 0 0,23-24 10 0 0,1 1 1 0 0,35-24-1 0 0,-49 41-4 0 0,0 0 0 0 0,1 1 0 0 0,0 1 0 0 0,0 0 0 0 0,1 2 1 0 0,25-8-1 0 0,-42 15-27 0 0,0-1-1 0 0,0 1 1 0 0,0-1 0 0 0,-1 1 0 0 0,1 0 0 0 0,0-1 0 0 0,0 1 0 0 0,0 0 0 0 0,0 0 0 0 0,0 0 0 0 0,3 1 0 0 0,-4 0-5 0 0,-1-1 0 0 0,0 1 0 0 0,1-1 0 0 0,-1 1 1 0 0,1 0-1 0 0,-1-1 0 0 0,0 1 0 0 0,0-1 0 0 0,1 1 0 0 0,-1 0 0 0 0,0-1 0 0 0,0 1 1 0 0,0 0-1 0 0,0-1 0 0 0,1 1 0 0 0,-1 0 0 0 0,0-1 0 0 0,0 1 0 0 0,0 0 0 0 0,-1 0 1 0 0,1-1-1 0 0,0 1 0 0 0,0 0 0 0 0,0-1 0 0 0,0 1 0 0 0,-1 0 0 0 0,1-1 0 0 0,-1 2 1 0 0,-1 5 22 0 0,0 0 0 0 0,-1 0 1 0 0,0-1-1 0 0,0 1 1 0 0,-1-1-1 0 0,0 1 1 0 0,0-1-1 0 0,0 0 1 0 0,-1-1-1 0 0,1 1 0 0 0,-11 8 1 0 0,31-11 171 0 0,-11-2-184 0 0,0 0 0 0 0,0 0 0 0 0,0 1 0 0 0,0-1 0 0 0,0 1 0 0 0,0 1 0 0 0,0-1 1 0 0,4 3-1 0 0,-8-4-8 0 0,0 0-1 0 0,0 0 1 0 0,0 1 0 0 0,-1-1 0 0 0,1 0 0 0 0,0 0 0 0 0,0 0 0 0 0,-1 1 0 0 0,1-1 0 0 0,-1 0 0 0 0,1 1 0 0 0,-1-1 0 0 0,1 0 0 0 0,-1 1 0 0 0,0-1 0 0 0,0 1 0 0 0,1-1 0 0 0,-1 0-1 0 0,0 1 1 0 0,0-1 0 0 0,-1 1 0 0 0,1-1 0 0 0,0 1 0 0 0,0-1 0 0 0,-1 0 0 0 0,1 1 0 0 0,-1-1 0 0 0,1 0 0 0 0,-1 1 0 0 0,0-1 0 0 0,1 0 0 0 0,-1 1 0 0 0,-2 1 0 0 0,-35 54 40 0 0,27-41-2 0 0,0 0 0 0 0,1 0 0 0 0,-9 20 0 0 0,15-22 25 0 0,4-14-66 0 0,0 0 0 0 0,0 0-1 0 0,0 0 1 0 0,0 0 0 0 0,0 0 0 0 0,0 1 0 0 0,0-1 0 0 0,0 0 0 0 0,0 0 0 0 0,0 0 0 0 0,0 0 0 0 0,0 0 0 0 0,0 0 0 0 0,0 0 0 0 0,0 1-1 0 0,0-1 1 0 0,1 0 0 0 0,-1 0 0 0 0,0 0 0 0 0,0 0 0 0 0,0 0 0 0 0,0 0 0 0 0,0 0 0 0 0,0 0 0 0 0,0 0 0 0 0,0 0 0 0 0,1 0 0 0 0,-1 0-1 0 0,0 0 1 0 0,0 0 0 0 0,0 1 0 0 0,0-1 0 0 0,0 0 0 0 0,0 0 0 0 0,0 0 0 0 0,1 0 0 0 0,-1 0 0 0 0,0 0 0 0 0,0 0 0 0 0,0 0 0 0 0,0 0 0 0 0,0-1-1 0 0,0 1 1 0 0,0 0 0 0 0,1 0 0 0 0,-1 0 0 0 0,0 0 0 0 0,0 0 0 0 0,21-14 52 0 0,-11 7-33 0 0,3-2 6 0 0,16-11 15 0 0,31-28 1 0 0,-53 41-32 0 0,-7 6-9 0 0,0 1 0 0 0,0 0 0 0 0,1-1 0 0 0,-1 1-1 0 0,0-1 1 0 0,0 1 0 0 0,0 0 0 0 0,1-1 0 0 0,-1 1 0 0 0,0-1-1 0 0,0 1 1 0 0,1 0 0 0 0,-1-1 0 0 0,0 1 0 0 0,1 0 0 0 0,-1 0-1 0 0,1-1 1 0 0,-1 1 0 0 0,0 0 0 0 0,1 0 0 0 0,-1-1 0 0 0,1 1-1 0 0,-1 0 1 0 0,0 0 0 0 0,1 0 0 0 0,-1 0 0 0 0,1 0 0 0 0,-1 0-1 0 0,1 0 1 0 0,-1 0 0 0 0,1 0 0 0 0,-1 0 0 0 0,0 0 0 0 0,1 0 0 0 0,-1 0-1 0 0,1 0 1 0 0,-1 0 0 0 0,1 0 0 0 0,-1 0 0 0 0,0 1 0 0 0,1-1-1 0 0,-1 0 1 0 0,1 0 0 0 0,-1 1 0 0 0,0-1 0 0 0,1 0 0 0 0,-9 24 31 0 0,-5 16-7 0 0,5-19 29 0 0,1 0 0 0 0,-5 28-1 0 0,6-33 14 0 0,2 0-3 0 0,4-15-63 0 0,0-1 0 0 0,0 1 0 0 0,1-1 0 0 0,-1 1 0 0 0,1 0 0 0 0,-1-1 0 0 0,0 1 0 0 0,1-1 0 0 0,-1 1 0 0 0,1-1 0 0 0,-1 0 0 0 0,1 1 0 0 0,-1-1 1 0 0,1 1-1 0 0,-1-1 0 0 0,1 0 0 0 0,0 1 0 0 0,-1-1 0 0 0,1 0 0 0 0,-1 0 0 0 0,1 0 0 0 0,0 1 0 0 0,-1-1 0 0 0,1 0 0 0 0,0 0 0 0 0,-1 0 0 0 0,1 0 0 0 0,0 0 1 0 0,8 0-1 0 0,-1 0 1 0 0,0 0 0 0 0,1-1 0 0 0,-1 0 0 0 0,0-1-1 0 0,0 0 1 0 0,0 0 0 0 0,0 0 0 0 0,10-5 0 0 0,-8 3 41 0 0,0 0 1 0 0,0 1-1 0 0,0 0 0 0 0,0 1 1 0 0,19-1-1 0 0,-31 4-34 0 0,1 1 1 0 0,0-1-1 0 0,0 1 0 0 0,0 0 1 0 0,0 0-1 0 0,0-1 0 0 0,0 1 1 0 0,1 0-1 0 0,-1 0 0 0 0,1 0 1 0 0,-1 0-1 0 0,0 3 0 0 0,-3 9 134 0 0,-2-2 214 0 0,13-25-121 0 0,5-8-174 0 0,1-3-23 0 0,-9 16-36 0 0,1 0-1 0 0,-1 1 0 0 0,1-1 0 0 0,10-10 0 0 0,-29 60-171 0 0,1 10 168 0 0,30-76 131 0 0,-9 16-63 0 0,-2-2 0 0 0,1 1 1 0 0,-1-1-1 0 0,6-13 0 0 0,-11 21 4 0 0,-1 1 6 0 0,-17 38 29 0 0,17-37-105 0 0,0 0 0 0 0,0 0 0 0 0,-1 0-1 0 0,1 0 1 0 0,0 1 0 0 0,0-1 0 0 0,0 0 0 0 0,0 0 0 0 0,0 0 0 0 0,0 0 0 0 0,-1 0 0 0 0,1 0 0 0 0,0 0 0 0 0,0 0 0 0 0,0 1-1 0 0,0-1 1 0 0,0 0 0 0 0,0 0 0 0 0,0 0 0 0 0,0 0 0 0 0,0 0 0 0 0,-1 1 0 0 0,1-1 0 0 0,0 0 0 0 0,0 0 0 0 0,0 0 0 0 0,0 0-1 0 0,0 1 1 0 0,0-1 0 0 0,0 0 0 0 0,0 0 0 0 0,0 0 0 0 0,0 0 0 0 0,0 1 0 0 0,0-1 0 0 0,0 0 0 0 0,1 0 0 0 0,-1 0 0 0 0,0 0-1 0 0,0 0 1 0 0,0 1 0 0 0,0-1 0 0 0,0 0 0 0 0,0 0 0 0 0,0 0 0 0 0,0 0 0 0 0,0 0 0 0 0,0 0 0 0 0,1 1 0 0 0,-1-1 0 0 0,0 0-1 0 0,0 0 1 0 0,0 0 0 0 0,0 0 0 0 0,0 0 0 0 0,1 0 0 0 0,-1 0 0 0 0,0 0 0 0 0,0 0 0 0 0,0 0 0 0 0,0 0 0 0 0,0 0 0 0 0,1 0-1 0 0,9-5 20 0 0,18-39 49 0 0,29-62 0 0 0,-53 97-59 0 0,1 1 54 0 0,-4 13-22 0 0,-6 14-16 0 0,-23 34 37 0 0,19-39 14 0 0,-12 28-1 0 0,5-19 91 0 0,14-21-226 0 0,0 1-1 0 0,0-1 0 0 0,0 1 0 0 0,0-1 0 0 0,1 1 0 0 0,-3 5 0 0 0,4-8 56 0 0,0 1 0 0 0,0-1-1 0 0,1 0 1 0 0,-1 1 0 0 0,0-1-1 0 0,0 0 1 0 0,1 1 0 0 0,-1-1-1 0 0,0 0 1 0 0,0 0 0 0 0,1 1 0 0 0,-1-1-1 0 0,0 0 1 0 0,1 0 0 0 0,-1 0-1 0 0,1 1 1 0 0,-1-1 0 0 0,0 0-1 0 0,1 0 1 0 0,-1 0 0 0 0,0 0-1 0 0,1 0 1 0 0,-1 0 0 0 0,1 0-1 0 0,-1 1 1 0 0,0-1 0 0 0,1-1-1 0 0,-1 1 1 0 0,1 0 0 0 0,-1 0-1 0 0,1 0 1 0 0,-1 0 0 0 0,0 0-1 0 0,1 0 1 0 0,-1 0 0 0 0,0 0-1 0 0,1-1 1 0 0,-1 1 0 0 0,1 0-1 0 0,18-4-48 0 0,-3-2 64 0 0,-15 6-5 0 0,0-1 0 0 0,0 1 0 0 0,0-1 0 0 0,0 1 0 0 0,0 0 0 0 0,0-1 0 0 0,0 1 0 0 0,0 0 0 0 0,1 0 0 0 0,-1 0 0 0 0,0 0 0 0 0,0 0 0 0 0,0 0 0 0 0,0 0 0 0 0,2 0 0 0 0,-3 1-3 0 0,1 0 1 0 0,-1 0-1 0 0,0 0 1 0 0,1 0-1 0 0,-1 0 1 0 0,0 1-1 0 0,0-1 1 0 0,1 0-1 0 0,-1 0 1 0 0,0 0-1 0 0,0 0 1 0 0,0 0-1 0 0,0 0 0 0 0,-1 1 1 0 0,1-1-1 0 0,0 0 1 0 0,0 0-1 0 0,-1 0 1 0 0,1 0-1 0 0,-1 2 1 0 0,0 1 40 0 0,0 1 1 0 0,0 0-1 0 0,-1-1 1 0 0,1 1-1 0 0,-1-1 1 0 0,0 1-1 0 0,-1-1 1 0 0,1 0-1 0 0,-1 0 1 0 0,1 0-1 0 0,-1 0 1 0 0,-1 0-1 0 0,1-1 1 0 0,0 1-1 0 0,-1-1 1 0 0,0 0-1 0 0,1 0 1 0 0,-1 0-1 0 0,0-1 1 0 0,-8 4-1 0 0,7-3-48 0 0,0-1-1 0 0,0 1 0 0 0,0-1 1 0 0,0 0-1 0 0,-1-1 0 0 0,1 1 0 0 0,0-1 1 0 0,-1 0-1 0 0,-8 0 0 0 0,11-1-14 0 0,1 0-1 0 0,0-1 0 0 0,-1 1 0 0 0,1-1 0 0 0,-1 1 1 0 0,1-1-1 0 0,0 0 0 0 0,0 0 0 0 0,0 0 1 0 0,-1 0-1 0 0,1 0 0 0 0,0 0 0 0 0,0 0 1 0 0,0-1-1 0 0,0 1 0 0 0,1-1 0 0 0,-1 0 0 0 0,0 1 1 0 0,1-1-1 0 0,-1 0 0 0 0,1 0 0 0 0,0 0 1 0 0,-1 0-1 0 0,-1-5 0 0 0,-1-4 30 0 0,0-1 0 0 0,1 0 0 0 0,0 0-1 0 0,1 0 1 0 0,-1-20 0 0 0,-1-4 95 0 0,3 19-103 0 0,1 1 1 0 0,1-1-1 0 0,0 1 0 0 0,1 0 0 0 0,1 0 1 0 0,6-19-1 0 0,-6 20-94 0 0,-2 14 86 0 0,10-41-371 0 0,-9 40 366 0 0,-1-1 0 0 0,0 0 0 0 0,0 0 0 0 0,1 1 0 0 0,0-1 0 0 0,-1 0 0 0 0,1 1-1 0 0,0 0 1 0 0,0-1 0 0 0,1 1 0 0 0,3-3 0 0 0,-3 4 26 0 0,1 0 0 0 0,-1 0 1 0 0,0 1-1 0 0,1-1 0 0 0,-1 1 0 0 0,1 0 0 0 0,-1 0 1 0 0,1 0-1 0 0,5 1 0 0 0,0 0 25 0 0,-6-1-27 0 0,1 0 1 0 0,0 0-1 0 0,-1 1 1 0 0,1 0-1 0 0,-1-1 0 0 0,0 1 1 0 0,1 0-1 0 0,-1 1 0 0 0,0-1 1 0 0,1 1-1 0 0,-1-1 0 0 0,0 1 1 0 0,0 0-1 0 0,0 0 0 0 0,0 0 1 0 0,-1 0-1 0 0,1 1 0 0 0,-1-1 1 0 0,1 1-1 0 0,2 4 0 0 0,-2-2 11 0 0,0 2 0 0 0,0-1 0 0 0,0 0 0 0 0,-1 1 0 0 0,0-1-1 0 0,0 1 1 0 0,-1 0 0 0 0,0-1 0 0 0,1 12 0 0 0,0-6-40 0 0,-1 1 0 0 0,0-1 0 0 0,-1 1 1 0 0,-1-1-1 0 0,0 1 0 0 0,0-1 0 0 0,-1 1 0 0 0,-1-1 1 0 0,0 0-1 0 0,-1 0 0 0 0,0 0 0 0 0,-11 21 0 0 0,7-20 12 0 0,-1 0-1 0 0,0-1 1 0 0,0 0-1 0 0,-1-1 1 0 0,-1 0-1 0 0,0-1 0 0 0,0 0 1 0 0,-1-1-1 0 0,0 0 1 0 0,-1 0-1 0 0,0-2 1 0 0,0 1-1 0 0,-18 6 0 0 0,9-6-279 0 0,-9-1 585 0 0,15-6 248 0 0,0-1-1 0 0,-31-3 1 0 0,26 1-580 0 0,17 1 40 0 0,-1 1-1 0 0,0-1 0 0 0,0 0 0 0 0,1-1 1 0 0,-1 1-1 0 0,1-1 0 0 0,-1 0 1 0 0,1 0-1 0 0,-1 0 0 0 0,1-1 0 0 0,0 1 1 0 0,0-1-1 0 0,1 0 0 0 0,-8-7 0 0 0,-10-6 440 0 0,18 15-406 0 0,1-1 0 0 0,-1 1 0 0 0,1-1 0 0 0,-1 0 0 0 0,1 0 0 0 0,0 0 0 0 0,0 0 0 0 0,-1 0 0 0 0,2 0 0 0 0,-1-1 0 0 0,0 1 0 0 0,0-1 0 0 0,1 1 0 0 0,-1-1 0 0 0,1 0 0 0 0,0 0 0 0 0,-1-4 0 0 0,-1-5 82 0 0,-1 0 2 0 0,2 0 1 0 0,-1 0-1 0 0,2-1 0 0 0,-1 1 1 0 0,2-1-1 0 0,1-20 0 0 0,3-32 448 0 0,1 48-1144 0 0,-4 16 456 0 0,0 1 0 0 0,-1 0-1 0 0,1 0 1 0 0,0-1 0 0 0,0 1-1 0 0,0 0 1 0 0,0 0 0 0 0,0 0 0 0 0,-1 0-1 0 0,1 0 1 0 0,0 0 0 0 0,0 0-1 0 0,0 0 1 0 0,0 0 0 0 0,-1 1 0 0 0,1-1-1 0 0,1 1 1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10T02:31:58.173"/>
    </inkml:context>
    <inkml:brush xml:id="br0">
      <inkml:brushProperty name="width" value="0.05" units="cm"/>
      <inkml:brushProperty name="height" value="0.05" units="cm"/>
    </inkml:brush>
  </inkml:definitions>
  <inkml:trace contextRef="#ctx0" brushRef="#br0">1 446 3808 0 0,'0'0'1016'0'0,"4"2"-977"0"0,14 3-7 0 0,-1 0 1 0 0,31 4 0 0 0,15-6-22 0 0,-41-3-7 0 0,-1 1 1 0 0,38 7-1 0 0,-49-6 1 0 0,2-1-1 0 0,-1-1 1 0 0,0 0-1 0 0,0 0 0 0 0,0-1 1 0 0,0 0-1 0 0,13-4 1 0 0,5 0 6 0 0,-8 1-5 0 0,1-2 0 0 0,28-10 0 0 0,9-4 19 0 0,-27 9 15 0 0,-1-1 1 0 0,0-2-1 0 0,-1-1 1 0 0,41-27-1 0 0,16-8 54 0 0,0 3 76 0 0,-32 15-49 0 0,67-26 1 0 0,-99 49-90 0 0,-1 1 0 0 0,1 1 1 0 0,1 1-1 0 0,32-5 0 0 0,132-19 74 0 0,-152 24-37 0 0,31-8 54 0 0,-38 6-44 0 0,0 3 0 0 0,0 0-1 0 0,30 0 1 0 0,32 4 83 0 0,-78 2-142 0 0,14 1 98 0 0,27 6 0 0 0,-45-6-99 0 0,0 0-1 0 0,-1 1 1 0 0,1 0-1 0 0,-1 0 0 0 0,1 1 1 0 0,13 9-1 0 0,-11-7-8 0 0,-1-1 0 0 0,1 0 0 0 0,0-1 0 0 0,23 7 0 0 0,22 8 20 0 0,-30-7 10 0 0,0-1 0 0 0,0-1-1 0 0,1-2 1 0 0,0 0 0 0 0,44 6 0 0 0,89 4 310 0 0,101 9 186 0 0,-189-20-344 0 0,89 22 0 0 0,-91-14 72 0 0,107 8 0 0 0,-101-22-238 0 0,0-2 0 0 0,101-15 0 0 0,149-51 26 0 0,-68 10-35 0 0,-50 12-9 0 0,53-9 3 0 0,-82 18-5 0 0,-79 15-1171 0 0,-80 16-4712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10T02:37:59.988"/>
    </inkml:context>
    <inkml:brush xml:id="br0">
      <inkml:brushProperty name="width" value="0.05" units="cm"/>
      <inkml:brushProperty name="height" value="0.05" units="cm"/>
    </inkml:brush>
  </inkml:definitions>
  <inkml:trace contextRef="#ctx0" brushRef="#br0">38 1 8936 0 0,'-7'19'254'0'0,"0"0"1"0"0,2 1-1 0 0,0 1 0 0 0,1-1 1 0 0,-2 33-1 0 0,4-38-250 0 0,2-14 8 0 0,0 1-1 0 0,-1-1 0 0 0,1 0 1 0 0,0 1-1 0 0,0-1 0 0 0,-1 0 0 0 0,1 1 1 0 0,0-1-1 0 0,0 0 0 0 0,1 1 1 0 0,-1-1-1 0 0,0 0 0 0 0,0 0 1 0 0,1 1-1 0 0,-1-1 0 0 0,1 0 0 0 0,-1 1 1 0 0,1-1-1 0 0,-1 0 0 0 0,2 2 1 0 0,-2-3 17 0 0,1 1 1 0 0,-1 0 0 0 0,1 0 0 0 0,-1 0-1 0 0,0 0 1 0 0,1 0 0 0 0,-1-1 0 0 0,0 1-1 0 0,0 0 1 0 0,1 0 0 0 0,-1 0 0 0 0,0 0-1 0 0,0 0 1 0 0,0 0 0 0 0,0 1 0 0 0,-1 0-56 0 0,2-1 30 0 0,-1-1 0 0 0,0 0 0 0 0,1 1 0 0 0,-1-1 0 0 0,0 0-1 0 0,1 0 1 0 0,-1 1 0 0 0,0-1 0 0 0,1 0 0 0 0,-1 0 0 0 0,0 0 0 0 0,1 1 0 0 0,-1-1-1 0 0,1 0 1 0 0,-1 0 0 0 0,0 0 0 0 0,1 0 0 0 0,-1 0 0 0 0,1 0 0 0 0,-1 0-1 0 0,1 0 1 0 0,-1 0 0 0 0,0 0 0 0 0,1 0 0 0 0,-1 0 0 0 0,1 0 0 0 0,-1 0-1 0 0,0 0 1 0 0,1-1 0 0 0,-1 1 0 0 0,0 0 0 0 0,1 0 0 0 0,0-1 0 0 0,12-3 292 0 0,-10 1-267 0 0,0 0-1 0 0,-1 0 0 0 0,0 0 1 0 0,1-1-1 0 0,-1 1 1 0 0,0 0-1 0 0,-1-1 0 0 0,1 0 1 0 0,-1 1-1 0 0,1-1 0 0 0,-1 0 1 0 0,0-4-1 0 0,3-3 19 0 0,-1-1-265 0 0,0 0 0 0 0,0-1 0 0 0,0-17-1 0 0,-2 26-288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10T02:38:00.716"/>
    </inkml:context>
    <inkml:brush xml:id="br0">
      <inkml:brushProperty name="width" value="0.05" units="cm"/>
      <inkml:brushProperty name="height" value="0.05" units="cm"/>
    </inkml:brush>
  </inkml:definitions>
  <inkml:trace contextRef="#ctx0" brushRef="#br0">91 416 7432 0 0,'1'-26'441'0'0,"2"0"0"0"0,1 1 0 0 0,0-1 0 0 0,2 1 1 0 0,1 0-1 0 0,1 1 0 0 0,2 0 0 0 0,17-36 0 0 0,-22 53-437 0 0,-1 0-1 0 0,1 0 1 0 0,0 0-1 0 0,1 1 1 0 0,0 0-1 0 0,0 0 1 0 0,8-6-1 0 0,1-1-3 0 0,33-19 0 0 0,-30 24-7 0 0,0 0 1 0 0,27-9-1 0 0,-15 7-25 0 0,-23 8 28 0 0,1 0-1 0 0,-1 0 1 0 0,1 1-1 0 0,0 0 1 0 0,-1 1-1 0 0,1 0 1 0 0,0 0-1 0 0,0 0 1 0 0,12 3-1 0 0,-15-2 3 0 0,1 0-1 0 0,-1 1 1 0 0,0-1-1 0 0,0 1 1 0 0,0 0 0 0 0,0 0-1 0 0,0 0 1 0 0,-1 1-1 0 0,1 0 1 0 0,0 0 0 0 0,-1 0-1 0 0,0 0 1 0 0,0 1-1 0 0,6 5 1 0 0,7 18-3 0 0,-2 1 0 0 0,0 0 1 0 0,-2 1-1 0 0,-1 1 0 0 0,-1 0 0 0 0,12 60 1 0 0,-11-24 17 0 0,6 127 1 0 0,-11-86 39 0 0,-5-34-8 0 0,-3-49 27 0 0,4 38 0 0 0,5 88 647 0 0,-2-104-387 0 0,-14-69 102 0 0,-12-28 0 0 0,-2-4-433 0 0,-52-140 46 0 0,69 183-47 0 0,0 1 0 0 0,-1 0 0 0 0,-1 1 0 0 0,0-1 1 0 0,0 1-1 0 0,-1 0 0 0 0,0 1 0 0 0,-1 0 0 0 0,0 1 1 0 0,0-1-1 0 0,-1 2 0 0 0,0-1 0 0 0,0 1 0 0 0,-1 1 1 0 0,0 0-1 0 0,0 0 0 0 0,0 1 0 0 0,-1 1 0 0 0,0 0 1 0 0,1 0-1 0 0,-2 1 0 0 0,1 1 0 0 0,0 0 1 0 0,0 1-1 0 0,-16 0 0 0 0,-69-11 61 0 0,69 6-45 0 0,23 4-2 0 0,-1 0-1 0 0,1 1 0 0 0,-1 0 1 0 0,-9 0-1 0 0,14 1-7 0 0,0 0-1 0 0,0 0 1 0 0,1 0 0 0 0,-1-1 0 0 0,0 1-1 0 0,0 0 1 0 0,0 0 0 0 0,0-1-1 0 0,0 1 1 0 0,1 0 0 0 0,-1-1 0 0 0,0 1-1 0 0,0-1 1 0 0,1 1 0 0 0,-1-1 0 0 0,0 0-1 0 0,1 1 1 0 0,-2-2 0 0 0,2 2-6 0 0,0 0 1 0 0,0 0-1 0 0,0-1 0 0 0,0 1 1 0 0,-1 0-1 0 0,1-1 0 0 0,0 1 1 0 0,0 0-1 0 0,0-1 1 0 0,0 1-1 0 0,0 0 0 0 0,0-1 1 0 0,0 1-1 0 0,0 0 1 0 0,0-1-1 0 0,0 1 0 0 0,1 0 1 0 0,-1-1-1 0 0,0 1 0 0 0,0 0 1 0 0,0-1-1 0 0,0 1 1 0 0,0 0-1 0 0,1-1 0 0 0,-1 1 1 0 0,0 0-1 0 0,0 0 1 0 0,0-1-1 0 0,1 1 0 0 0,-1 0 1 0 0,0 0-1 0 0,0 0 0 0 0,1-1 1 0 0,-1 1-1 0 0,0 0 1 0 0,1 0-1 0 0,-1 0 0 0 0,0 0 1 0 0,0-1-1 0 0,1 1 0 0 0,-1 0 1 0 0,0 0-1 0 0,1 0 1 0 0,-1 0-1 0 0,0 0 0 0 0,1 0 1 0 0,-1 0-1 0 0,0 0 1 0 0,1 0-1 0 0,20-5-75 0 0,-1 0 0 0 0,30-3 0 0 0,-41 8 59 0 0,0-1 0 0 0,1 2 0 0 0,-1-1 0 0 0,0 1 0 0 0,0 1 0 0 0,-1-1 1 0 0,1 1-1 0 0,12 5 0 0 0,-15-5 1 0 0,0 1 0 0 0,-1-1 0 0 0,1 1 1 0 0,-1 0-1 0 0,1 1 0 0 0,-1-1 0 0 0,0 1 0 0 0,8 8 0 0 0,-11-10 9 0 0,0 1 0 0 0,0 0 0 0 0,0-1 0 0 0,-1 1-1 0 0,1 0 1 0 0,-1 0 0 0 0,0 0 0 0 0,0 0 0 0 0,0 0-1 0 0,0 0 1 0 0,0 1 0 0 0,0-1 0 0 0,-1 0 0 0 0,0 0 0 0 0,0 1-1 0 0,0-1 1 0 0,0 0 0 0 0,0 0 0 0 0,-1 5 0 0 0,-4 10 9 0 0,0 0 1 0 0,0 0-1 0 0,-2-1 1 0 0,0 0-1 0 0,-1 0 1 0 0,-1-1-1 0 0,-15 22 1 0 0,4-10 9 0 0,-1-1 0 0 0,-1 0 0 0 0,-29 25 0 0 0,27-31 58 0 0,-34 22 1 0 0,-7 6 51 0 0,39-25-80 0 0,-21 16 85 0 0,46-40-126 0 0,1 0 1 0 0,0 0-1 0 0,0 1 0 0 0,-1-1 1 0 0,1 0-1 0 0,0 0 0 0 0,-1 0 1 0 0,1 0-1 0 0,0 0 0 0 0,0 0 1 0 0,-1 1-1 0 0,1-1 0 0 0,0 0 1 0 0,0 0-1 0 0,0 1 0 0 0,-1-1 1 0 0,1 0-1 0 0,0 0 0 0 0,0 0 1 0 0,0 1-1 0 0,0-1 0 0 0,-1 0 1 0 0,1 1-1 0 0,0-1 0 0 0,0 0 1 0 0,0 0-1 0 0,0 1 1 0 0,0-1-1 0 0,0 0 0 0 0,0 1 1 0 0,0-1-1 0 0,0 0 0 0 0,0 0 1 0 0,0 1-1 0 0,0-1 0 0 0,0 0 1 0 0,0 1-1 0 0,0-1 0 0 0,0 0 1 0 0,0 1-1 0 0,1-1 0 0 0,-1 0 1 0 0,0 0-1 0 0,0 1 0 0 0,1-1 3 0 0,0 1-1 0 0,-1-1 1 0 0,1 1-1 0 0,0-1 1 0 0,0 0-1 0 0,0 0 1 0 0,0 1-1 0 0,-1-1 1 0 0,1 0-1 0 0,0 0 0 0 0,0 0 1 0 0,0 0-1 0 0,0 0 1 0 0,0 0-1 0 0,-1 0 1 0 0,3 0-1 0 0,43-9 23 0 0,-1-2 0 0 0,1-1-1 0 0,-2-3 1 0 0,0-1 0 0 0,-1-2-1 0 0,0-3 1 0 0,39-25 0 0 0,4-16-1774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10T02:38:01.444"/>
    </inkml:context>
    <inkml:brush xml:id="br0">
      <inkml:brushProperty name="width" value="0.05" units="cm"/>
      <inkml:brushProperty name="height" value="0.05" units="cm"/>
    </inkml:brush>
  </inkml:definitions>
  <inkml:trace contextRef="#ctx0" brushRef="#br0">1 689 10040 0 0,'1'1'69'0'0,"0"-1"0"0"0,0 1 1 0 0,0-1-1 0 0,0 1 0 0 0,0-1 1 0 0,-1 0-1 0 0,1 1 1 0 0,1-1-1 0 0,-1 0 0 0 0,0 0 1 0 0,0 0-1 0 0,0 0 0 0 0,0 0 1 0 0,0 0-1 0 0,0 0 0 0 0,0 0 1 0 0,0 0-1 0 0,0 0 1 0 0,0-1-1 0 0,0 1 0 0 0,1-1 1 0 0,33-8 1636 0 0,160-64-875 0 0,-83 34-574 0 0,-70 25-257 0 0,-1-3 0 0 0,-1-1 0 0 0,-1-2 0 0 0,53-35 0 0 0,-81 45 0 0 0,-1 1 0 0 0,0-2 0 0 0,-1 0 0 0 0,0 0 0 0 0,0 0 0 0 0,-1-1 0 0 0,12-24 0 0 0,-18 31-1 0 0,0 1 1 0 0,0 0 0 0 0,0-1 0 0 0,-1 0 0 0 0,1 1 0 0 0,-1-1-1 0 0,0 0 1 0 0,0 0 0 0 0,-1 0 0 0 0,1 0 0 0 0,-1 0-1 0 0,0 1 1 0 0,-1-1 0 0 0,1 0 0 0 0,-1 0 0 0 0,0 0 0 0 0,0 0-1 0 0,-1 1 1 0 0,1-1 0 0 0,-3-5 0 0 0,-1 1-1 0 0,-1 0 1 0 0,1 1-1 0 0,-2 0 0 0 0,1 0 1 0 0,-1 0-1 0 0,0 1 0 0 0,0 0 1 0 0,-13-10-1 0 0,-52-38-88 0 0,67 50 72 0 0,0 1 1 0 0,1 0 0 0 0,-1-1-1 0 0,1 0 1 0 0,1 0-1 0 0,-5-6 1 0 0,-13-17-161 0 0,19 26 165 0 0,0 0 0 0 0,-1-1 0 0 0,1 1 0 0 0,0 0-1 0 0,-1 0 1 0 0,1 0 0 0 0,-1 1 0 0 0,0-1 0 0 0,1 1 0 0 0,-1-1 0 0 0,0 1 0 0 0,0 0 0 0 0,0 0 0 0 0,0 0 0 0 0,-4 0 0 0 0,6 1 4 0 0,-9 7-10 0 0,9-5 17 0 0,1 1-1 0 0,-1 0 0 0 0,0-1 1 0 0,1 1-1 0 0,-1 0 1 0 0,1 0-1 0 0,0 0 1 0 0,0-1-1 0 0,0 1 0 0 0,0 0 1 0 0,1 4-1 0 0,9 32-8 0 0,-8-32 10 0 0,8 19-1 0 0,0-1-1 0 0,2 0 1 0 0,1 0 0 0 0,1-2-1 0 0,27 35 1 0 0,10 18 0 0 0,81 139 9 0 0,-68-83 30 0 0,-42-86-28 0 0,-9-12 0 0 0,14 50 1 0 0,-8-23-7 0 0,-7-22 4 0 0,-1 0 0 0 0,-2 1 0 0 0,-2 0 0 0 0,4 58 0 0 0,-11-78-5 0 0,0-1 0 0 0,-5 36 0 0 0,4-46 6 0 0,-1 1 1 0 0,-1-1-1 0 0,0 1 1 0 0,0-1 0 0 0,-1 0-1 0 0,0 0 1 0 0,-8 14-1 0 0,7-17 3 0 0,1 0 0 0 0,-1-1-1 0 0,0 0 1 0 0,-1 0 0 0 0,1 0-1 0 0,-1 0 1 0 0,0-1 0 0 0,0 0 0 0 0,-1 0-1 0 0,1 0 1 0 0,-1-1 0 0 0,0 0-1 0 0,1-1 1 0 0,-1 1 0 0 0,-1-1-1 0 0,1-1 1 0 0,-10 2 0 0 0,6-4 34 0 0,1-1 0 0 0,0 0 0 0 0,0 0 0 0 0,0-1 1 0 0,-19-8-1 0 0,11 4-28 0 0,3 1 0 0 0,0-1 0 0 0,1-1 0 0 0,-1 0 0 0 0,2-1 0 0 0,-1 0 0 0 0,-15-15 0 0 0,-68-74 69 0 0,96 97-86 0 0,-3-4 0 0 0,1 0 1 0 0,0 1-1 0 0,0-1 0 0 0,0-1 0 0 0,1 1 0 0 0,-1 0 1 0 0,1-1-1 0 0,1 1 0 0 0,-1-1 0 0 0,1 1 0 0 0,0-1 1 0 0,-1-10-1 0 0,2 5 0 0 0,-1 0 1 0 0,2 0 0 0 0,-1 0-1 0 0,2 0 1 0 0,4-19 0 0 0,-1 18-2 0 0,0 0 1 0 0,1 0 0 0 0,1 1 0 0 0,0 0 0 0 0,0 0 0 0 0,1 0 0 0 0,0 1 0 0 0,11-10 0 0 0,-10 10 0 0 0,23-22 226 0 0,0 2 0 0 0,2 2 0 0 0,68-44 0 0 0,-70 52-130 0 0,1 2 0 0 0,0 1 0 0 0,59-21 0 0 0,-83 34-582 0 0,1 0-1 0 0,-1-1 1 0 0,16-11 0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10T02:38:02.262"/>
    </inkml:context>
    <inkml:brush xml:id="br0">
      <inkml:brushProperty name="width" value="0.05" units="cm"/>
      <inkml:brushProperty name="height" value="0.05" units="cm"/>
    </inkml:brush>
  </inkml:definitions>
  <inkml:trace contextRef="#ctx0" brushRef="#br0">150 102 9744 0 0,'2'-2'115'0'0,"0"0"0"0"0,1 0 0 0 0,-1 1 0 0 0,1-1 0 0 0,-1 1 0 0 0,1 0 0 0 0,0 0 0 0 0,0 0 0 0 0,-1 0 0 0 0,1 0 0 0 0,0 0 0 0 0,0 1 0 0 0,0-1 0 0 0,3 1 0 0 0,6-2 329 0 0,89-31 1191 0 0,-72 22-1343 0 0,-1 2 0 0 0,56-11 0 0 0,-78 19-290 0 0,21-3-8 0 0,38-1-1 0 0,-57 6-9 0 0,1-1-1 0 0,-1 1 1 0 0,1 0-1 0 0,-1 0 1 0 0,1 1-1 0 0,-1 0 1 0 0,0 1-1 0 0,13 5 1 0 0,-15-4-3 0 0,1-1 0 0 0,-1 1 1 0 0,0 0-1 0 0,0 0 0 0 0,0 1 0 0 0,-1 0 0 0 0,0 0 1 0 0,0 0-1 0 0,0 0 0 0 0,0 1 0 0 0,7 12 1 0 0,-10-13 13 0 0,1 0 1 0 0,-1 0 0 0 0,0 1 0 0 0,-1-1-1 0 0,1 0 1 0 0,-1 1 0 0 0,0-1 0 0 0,-1 1-1 0 0,1-1 1 0 0,-1 1 0 0 0,0-1 0 0 0,0 1-1 0 0,-1-1 1 0 0,0 1 0 0 0,0-1 0 0 0,-2 8 0 0 0,-2 10-19 0 0,4-17 20 0 0,0-1 0 0 0,-1 1 0 0 0,1-1-1 0 0,-1 0 1 0 0,0 0 0 0 0,0 1 0 0 0,-6 7 0 0 0,-12 13-1 0 0,0-1 0 0 0,-2-1 0 0 0,-1-1 0 0 0,-1-1 1 0 0,-36 26-1 0 0,58-46 4 0 0,-21 16-1 0 0,0-2 1 0 0,-33 19 0 0 0,26-12 0 0 0,27-20 0 0 0,0 0 0 0 0,-1 0 0 0 0,1 0 0 0 0,0-1 0 0 0,-1 1 0 0 0,0-1 0 0 0,1 0 0 0 0,-1 0 0 0 0,0 0 0 0 0,-5 1 0 0 0,8-3 0 0 0,1 0 0 0 0,-1 0 0 0 0,1 0 0 0 0,-1 0 0 0 0,1 0 0 0 0,-1 0 0 0 0,1 0 0 0 0,-1 0 0 0 0,0 0 0 0 0,1 0 0 0 0,-1 1 0 0 0,1-1 0 0 0,-1 0 0 0 0,1 0 0 0 0,0 1 0 0 0,-1-1 0 0 0,1 0 0 0 0,-1 1 0 0 0,1-1 0 0 0,-1 0 0 0 0,1 1 0 0 0,0-1 0 0 0,-1 1 0 0 0,1-1 0 0 0,-1 1 0 0 0,7 8 0 0 0,3 3 0 0 0,-8-11 0 0 0,0 1 0 0 0,0 0 0 0 0,0 0 0 0 0,1 0 0 0 0,-1-1 0 0 0,1 1 0 0 0,-1-1 0 0 0,1 1 0 0 0,-1-1 0 0 0,1 1 0 0 0,0-1 0 0 0,0 0 0 0 0,0 0 0 0 0,0 0 0 0 0,0 0 0 0 0,0 0 0 0 0,0-1 0 0 0,3 2 0 0 0,12 6 0 0 0,30 19 20 0 0,-1 2 1 0 0,-1 3-1 0 0,66 60 1 0 0,-92-75-14 0 0,-2 1 1 0 0,0 1 0 0 0,-1 1 0 0 0,-1 0 0 0 0,-1 1-1 0 0,-1 0 1 0 0,0 1 0 0 0,-2 1 0 0 0,-1 0 0 0 0,10 31 0 0 0,-16-36-1 0 0,0 1 1 0 0,-1 0 0 0 0,-1 0 0 0 0,-1-1-1 0 0,-1 1 1 0 0,0 0 0 0 0,-1 0 0 0 0,-2 0 0 0 0,0 0-1 0 0,0-1 1 0 0,-2 1 0 0 0,0-1 0 0 0,-1 0-1 0 0,-1-1 1 0 0,-11 21 0 0 0,6-16-3 0 0,-1-1 1 0 0,-1-1 0 0 0,-1 0-1 0 0,0-1 1 0 0,-2 0-1 0 0,0-2 1 0 0,-1 0-1 0 0,0-1 1 0 0,-2 0-1 0 0,0-2 1 0 0,-27 16-1 0 0,16-13 2 0 0,-1-1 1 0 0,0-1-1 0 0,-1-2 0 0 0,0-1 0 0 0,-36 7 1 0 0,55-16 3 0 0,0-1 0 0 0,0-1 0 0 0,0 0 1 0 0,-1-1-1 0 0,1 0 0 0 0,-22-4 0 0 0,26 2 2 0 0,0 0 0 0 0,0-1 1 0 0,0-1-1 0 0,1 1 0 0 0,-1-2 0 0 0,1 1 0 0 0,0-1 0 0 0,0 0 1 0 0,1-1-1 0 0,-10-8 0 0 0,10 6 24 0 0,0 0 0 0 0,0-1 0 0 0,1 1 0 0 0,0-2 0 0 0,1 1 0 0 0,0-1 0 0 0,0 0 0 0 0,1 0 0 0 0,1-1 0 0 0,-1 1 0 0 0,2-1 0 0 0,-1 0 0 0 0,2 0 0 0 0,-1 0 0 0 0,0-18 0 0 0,3 27-34 0 0,0 0 0 0 0,0 0-1 0 0,1 0 1 0 0,-1 0 0 0 0,1 0 0 0 0,-1 0 0 0 0,1 0 0 0 0,0 0-1 0 0,-1 0 1 0 0,1 0 0 0 0,0 1 0 0 0,0-1 0 0 0,1 0 0 0 0,-1 1-1 0 0,0-1 1 0 0,0 1 0 0 0,3-2 0 0 0,28-25-1 0 0,-23 24-3 0 0,-1-1 1 0 0,1 2-1 0 0,0-1 0 0 0,0 1 0 0 0,0 1 0 0 0,1-1 0 0 0,-1 2 0 0 0,1-1 1 0 0,16 1-1 0 0,14-4-4 0 0,22-2 6 0 0,0 3 0 0 0,69 4 0 0 0,-50 1 11 0 0,-24-2 24 0 0,-1 3 1 0 0,102 17 0 0 0,25 7 173 0 0,-69-12-116 0 0,47 19 14 0 0,-45-10-67 0 0,-37-9-6 0 0,-34-5 17 0 0,0-2 1 0 0,0-2-1 0 0,0-2 0 0 0,1-2 0 0 0,-1-2 0 0 0,64-10 1 0 0,-95 8-39 0 0,1 0 0 0 0,-1-1 0 0 0,0 0 1 0 0,0-2-1 0 0,0 1 0 0 0,-1-2 0 0 0,0 0 1 0 0,20-14-1 0 0,-25 16 8 0 0,-1-1-1 0 0,0-1 1 0 0,0 1 0 0 0,0-1 0 0 0,0 0-1 0 0,-1-1 1 0 0,-1 0 0 0 0,1 0 0 0 0,-1 0-1 0 0,-1 0 1 0 0,1-1 0 0 0,-1 0 0 0 0,-1 0-1 0 0,3-11 1 0 0,0-11-125 0 0,-2 0-1 0 0,0-49 1 0 0,-4 52-1580 0 0,1 15-8750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22:03.211"/>
    </inkml:context>
    <inkml:brush xml:id="br0">
      <inkml:brushProperty name="width" value="0.05" units="cm"/>
      <inkml:brushProperty name="height" value="0.05" units="cm"/>
    </inkml:brush>
  </inkml:definitions>
  <inkml:trace contextRef="#ctx0" brushRef="#br0">91 1 6016 0 0,'-7'8'134'0'0,"0"1"1"0"0,0-1-1 0 0,1 1 1 0 0,-9 17-1 0 0,-10 16 394 0 0,21-36-483 0 0,1 0 1 0 0,0 0 0 0 0,1 0 0 0 0,-1 0-1 0 0,1 1 1 0 0,0-1 0 0 0,1 1-1 0 0,-1-1 1 0 0,1 1 0 0 0,1 0 0 0 0,-1-1-1 0 0,1 1 1 0 0,1 0 0 0 0,0 8-1 0 0,3 14 239 0 0,15 54 0 0 0,-16-72-276 0 0,3 12-11 0 0,35 111-89 0 0,-35-119 78 0 0,1 0 1 0 0,0 0 0 0 0,1-1-1 0 0,1 0 1 0 0,0 0-1 0 0,16 17 1 0 0,-23-29 8 0 0,2 4-14 0 0,0-1 0 0 0,0-1 1 0 0,1 1-1 0 0,0 0 0 0 0,-1-1 0 0 0,2 0 0 0 0,-1 0 0 0 0,0-1 1 0 0,1 0-1 0 0,0 0 0 0 0,-1 0 0 0 0,12 4 0 0 0,-9-8-1042 0 0</inkml:trace>
  <inkml:trace contextRef="#ctx0" brushRef="#br0" timeOffset="1">409 151 4312 0 0,'10'5'282'0'0,"7"11"549"0"0,-12-11-634 0 0,69 59 733 0 0,-69-60-1110 0 0,-1 0 0 0 0,0 0 0 0 0,0 1 0 0 0,5 7 0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10T02:38:03.105"/>
    </inkml:context>
    <inkml:brush xml:id="br0">
      <inkml:brushProperty name="width" value="0.05" units="cm"/>
      <inkml:brushProperty name="height" value="0.05" units="cm"/>
    </inkml:brush>
  </inkml:definitions>
  <inkml:trace contextRef="#ctx0" brushRef="#br0">232 1 10248 0 0,'0'0'4'0'0,"0"1"1"0"0,0-1-1 0 0,0 0 1 0 0,0 1-1 0 0,0-1 1 0 0,0 0-1 0 0,0 1 1 0 0,0-1-1 0 0,0 1 1 0 0,0-1-1 0 0,0 0 1 0 0,0 1 0 0 0,0-1-1 0 0,-1 0 1 0 0,1 1-1 0 0,0-1 1 0 0,0 0-1 0 0,0 0 1 0 0,-1 1-1 0 0,1-1 1 0 0,0 0-1 0 0,-1 0 1 0 0,1 1-1 0 0,0-1 1 0 0,0 0-1 0 0,-1 0 1 0 0,1 0-1 0 0,0 1 1 0 0,-1-1 0 0 0,1 0-1 0 0,0 0 1 0 0,-1 0-1 0 0,1 0 1 0 0,0 0-1 0 0,-1 0 1 0 0,1 0-1 0 0,-1 0 1 0 0,0 0-1 0 0,1 0 40 0 0,0 0-1 0 0,-1 0 0 0 0,1 0 1 0 0,0 0-1 0 0,-1 0 0 0 0,1 0 1 0 0,0 1-1 0 0,-1-1 0 0 0,1 0 1 0 0,0 0-1 0 0,0 0 0 0 0,-1 0 1 0 0,1 0-1 0 0,0 1 0 0 0,-1-1 1 0 0,1 0-1 0 0,0 0 0 0 0,0 0 1 0 0,-1 1-1 0 0,1-1 0 0 0,0 0 1 0 0,0 0-1 0 0,-1 1 0 0 0,1-1 1 0 0,0 0-1 0 0,0 0 0 0 0,0 1 1 0 0,0-1-1 0 0,0 0 0 0 0,-1 1 1 0 0,1-1-1 0 0,0 0 0 0 0,0 1 1 0 0,0-1-1 0 0,0 0 0 0 0,0 1 1 0 0,0-1-1 0 0,-1 2 829 0 0,0-1-729 0 0,0 0-1 0 0,1 0 0 0 0,-1 0 0 0 0,0 1 0 0 0,0-1 1 0 0,0 0-1 0 0,1 1 0 0 0,-1-1 0 0 0,1 1 0 0 0,-1 1 1 0 0,-36 198 125 0 0,20-95-310 0 0,-4 49-44 0 0,19-127 64 0 0,0-15 9 0 0,1 0-1 0 0,0 0 1 0 0,1 0-1 0 0,0 0 1 0 0,1 0-1 0 0,1 0 1 0 0,4 21-1 0 0,1-23 1 0 0,-6-10 8 0 0,0 1-1 0 0,0-1 1 0 0,0 0-1 0 0,0 0 1 0 0,0 1-1 0 0,-1-1 1 0 0,1 0 0 0 0,-1 1-1 0 0,1-1 1 0 0,-1 1-1 0 0,1 2 1 0 0,0-4-9 0 0,0 0 1 0 0,0 0 0 0 0,0 0-1 0 0,0 0 1 0 0,0 0 0 0 0,0 0 0 0 0,0 0-1 0 0,0 0 1 0 0,0 0 0 0 0,0-1 0 0 0,-1 1-1 0 0,1 0 1 0 0,0-1 0 0 0,0 1 0 0 0,0 0-1 0 0,0-1 1 0 0,0 1 0 0 0,-1-1-1 0 0,2 0 1 0 0,13-16-11 0 0,-1 0 0 0 0,0-1 0 0 0,-2 0 0 0 0,0-1 0 0 0,-1 0 0 0 0,17-41 0 0 0,-28 60 20 0 0,0 0-1 0 0,0-1 1 0 0,0 1 0 0 0,0 0-1 0 0,0 0 1 0 0,0 0 0 0 0,0 0-1 0 0,0 0 1 0 0,0 0-1 0 0,0 0 1 0 0,0-1 0 0 0,0 1-1 0 0,1 0 1 0 0,-1 0-1 0 0,0 0 1 0 0,0 0 0 0 0,0 0-1 0 0,0 0 1 0 0,0 0 0 0 0,0 0-1 0 0,0 0 1 0 0,1 0-1 0 0,-1-1 1 0 0,0 1 0 0 0,0 0-1 0 0,0 0 1 0 0,0 0 0 0 0,0 0-1 0 0,0 0 1 0 0,1 0-1 0 0,-1 0 1 0 0,0 0 0 0 0,0 0-1 0 0,0 0 1 0 0,0 0-1 0 0,0 0 1 0 0,0 0 0 0 0,1 0-1 0 0,-1 1 1 0 0,0-1 0 0 0,0 0-1 0 0,0 0 1 0 0,0 0-1 0 0,0 0 1 0 0,0 0 0 0 0,1 0-1 0 0,-1 0 1 0 0,0 0-1 0 0,7 9-103 0 0,3 14 7 0 0,-4 0 83 0 0,1-2 3 0 0,-2 1-1 0 0,5 37 1 0 0,-6-19 7 0 0,-2-22 4 0 0,0 0 0 0 0,-1 0 0 0 0,-1 1-1 0 0,-1-1 1 0 0,-3 21 0 0 0,4-38 4 0 0,0 0-1 0 0,0 0 1 0 0,-1 0 0 0 0,1 0 0 0 0,0 0-1 0 0,1 1 1 0 0,-1-1 0 0 0,0 0 0 0 0,0 0-1 0 0,0 0 1 0 0,1 0 0 0 0,-1 0 0 0 0,0 0-1 0 0,2 1 1 0 0,-2-1 0 0 0,0-1 0 0 0,1 1 0 0 0,-1 0 0 0 0,0-1 0 0 0,0 1-1 0 0,1 0 1 0 0,-1-1 0 0 0,0 1 0 0 0,0 0 0 0 0,0-1 0 0 0,0 1 0 0 0,0 0 0 0 0,0-1 0 0 0,0 1-1 0 0,0 0 1 0 0,0 0 0 0 0,0-1 0 0 0,0 1 0 0 0,-1 0 0 0 0,1-1 0 0 0,0 1 0 0 0,0 0 0 0 0,-1-1-1 0 0,1 1 1 0 0,-1 0 0 0 0,1-1 1 0 0,0 0-1 0 0,0 0 1 0 0,1 0 0 0 0,-1 0-1 0 0,0 0 1 0 0,0 0-1 0 0,0 0 1 0 0,0 0-1 0 0,0 0 1 0 0,0 0 0 0 0,0 0-1 0 0,0 0 1 0 0,0 0-1 0 0,0 0 1 0 0,1 0-1 0 0,-1 0 1 0 0,0 0 0 0 0,0 0-1 0 0,0 0 1 0 0,0 0-1 0 0,0 0 1 0 0,0 0-1 0 0,0 0 1 0 0,0 0 0 0 0,0 0-1 0 0,1 0 1 0 0,-1 0-1 0 0,0 0 1 0 0,0 0-1 0 0,0 0 1 0 0,0 0 0 0 0,0 0-1 0 0,0 0 1 0 0,0 0-1 0 0,0 0 1 0 0,0 0 0 0 0,0 0-1 0 0,0 1 1 0 0,0-1-1 0 0,1 0 1 0 0,-1 0-1 0 0,0 0 1 0 0,0 0 0 0 0,0 0-1 0 0,0 0 1 0 0,0 0-1 0 0,0 0 1 0 0,0 0-1 0 0,0 0 1 0 0,0 1 0 0 0,0-1-1 0 0,0 0 1 0 0,0 0-1 0 0,0 0 1 0 0,0 0-1 0 0,0 0 1 0 0,0 0 0 0 0,0 0-1 0 0,0 0 1 0 0,0 0-1 0 0,0 1 1 0 0,0-1-1 0 0,0 0 1 0 0,-1 0 0 0 0,1 0-1 0 0,0 0 1 0 0,0 0-1 0 0,0 0 1 0 0,14-4 10 0 0,16-12-6 0 0,0-5 2 0 0,36-35 0 0 0,3-2 13 0 0,-45 44 11 0 0,-21 12-28 0 0,0 1 1 0 0,-1 0-1 0 0,1-1 1 0 0,0 0 0 0 0,0 1-1 0 0,-1-1 1 0 0,1 0-1 0 0,-1-1 1 0 0,1 1 0 0 0,-1 0-1 0 0,0-1 1 0 0,0 1-1 0 0,3-5 1 0 0,-4 5-1 0 0,1-4 60 0 0,-7 7 9 0 0,-9 5-77 0 0,-45 14 24 0 0,1 4 0 0 0,-93 50-1 0 0,137-64-14 0 0,-24 20 0 0 0,-8 6 4 0 0,22-19-5 0 0,0 1-1 0 0,1 2 0 0 0,-37 41 1 0 0,26-17-23 0 0,14-17 8 0 0,17-21-4 0 0,-1-1 0 0 0,1 1 0 0 0,0 0 0 0 0,0 0 0 0 0,1 0 0 0 0,-1 1 0 0 0,-1 10 0 0 0,-6 48-360 0 0,8-49 185 0 0,2-13 175 0 0,0 0-1 0 0,-1 0 1 0 0,2 0 0 0 0,-1 0-1 0 0,0 0 1 0 0,0 0 0 0 0,1 0 0 0 0,0 0-1 0 0,-1 0 1 0 0,1 0 0 0 0,0-1-1 0 0,1 1 1 0 0,-1 0 0 0 0,0 0-1 0 0,1-1 1 0 0,0 1 0 0 0,3 3 0 0 0,-2-2 9 0 0,1 0 0 0 0,0-1 1 0 0,0 0-1 0 0,0 0 0 0 0,0 0 1 0 0,1 0-1 0 0,-1-1 0 0 0,1 0 1 0 0,9 4-1 0 0,-5-3 13 0 0,0-1 1 0 0,1 0 0 0 0,0 0-1 0 0,-1-1 1 0 0,1 0-1 0 0,0 0 1 0 0,0-1-1 0 0,-1-1 1 0 0,1 0-1 0 0,17-3 1 0 0,371-130 524 0 0,-363 118-506 0 0,55-33 1 0 0,-54 28-14 0 0,38-16 1 0 0,130-49 3 0 0,-59 28 38 0 0,-136 54-438 0 0,-1-1-1 0 0,1-1 1 0 0,11-9-1 0 0,-19 14 265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10T02:38:03.505"/>
    </inkml:context>
    <inkml:brush xml:id="br0">
      <inkml:brushProperty name="width" value="0.05" units="cm"/>
      <inkml:brushProperty name="height" value="0.05" units="cm"/>
    </inkml:brush>
  </inkml:definitions>
  <inkml:trace contextRef="#ctx0" brushRef="#br0">14 1 13360 0 0,'0'1'0'0'0,"0"6"0"0"0,-5-7 0 0 0,0 2 392 0 0,2 3 0 0 0,8-2 1504 0 0,-2-3-1345 0 0,2 0 9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10T02:38:52.388"/>
    </inkml:context>
    <inkml:brush xml:id="br0">
      <inkml:brushProperty name="width" value="0.05" units="cm"/>
      <inkml:brushProperty name="height" value="0.05" units="cm"/>
    </inkml:brush>
  </inkml:definitions>
  <inkml:trace contextRef="#ctx0" brushRef="#br0">9 1 7528 0 0,'0'3'0'0'0,"0"2"0"0"0,0 5 0 0 0,-5 7 560 0 0,1-7-8 0 0,4 4 8 0 0,0 1-8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10T02:50:59.571"/>
    </inkml:context>
    <inkml:brush xml:id="br0">
      <inkml:brushProperty name="width" value="0.05" units="cm"/>
      <inkml:brushProperty name="height" value="0.05" units="cm"/>
    </inkml:brush>
  </inkml:definitions>
  <inkml:trace contextRef="#ctx0" brushRef="#br0">1 0 7936 0 0,'3'4'0'0'0,"2"1"0"0"0,-8-9 448 0 0,6 8 0 0 0,1-3 456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22:04.468"/>
    </inkml:context>
    <inkml:brush xml:id="br0">
      <inkml:brushProperty name="width" value="0.05" units="cm"/>
      <inkml:brushProperty name="height" value="0.05" units="cm"/>
    </inkml:brush>
  </inkml:definitions>
  <inkml:trace contextRef="#ctx0" brushRef="#br0">752 0 4512 0 0,'-6'156'927'0'0,"5"-131"-831"0"0,-2-1 0 0 0,-1 0 0 0 0,-1 0 0 0 0,-1 0 1 0 0,-10 25-1 0 0,-4 18-56 0 0,-15 31 17 0 0,26-74-43 0 0,-18 32 0 0 0,-6 16 6 0 0,28-58-14 0 0,-8 25 16 0 0,-2 0-1 0 0,-28 49 1 0 0,-24 43 42 0 0,29-55 5 0 0,-38 111 0 0 0,36-48 41 0 0,-10 26 307 0 0,-82 147-25 0 0,108-260-261 0 0,6-8-77 0 0,-21 81 1 0 0,34-103-15 0 0,0 1 0 0 0,2-1 0 0 0,-1 27 0 0 0,-1-26 32 0 0,2-20-60 0 0,2-16-9 0 0,3-26-5 0 0,2-1 0 0 0,1 1 0 0 0,11-39 0 0 0,1-5 2 0 0,-11 52-2 0 0,2 1 0 0 0,1 0 1 0 0,13-29-1 0 0,45-82-2 0 0,-24 54-1 0 0,-21 44-2 0 0,2 1 0 0 0,42-57 1 0 0,70-68-38 0 0,-131 162 42 0 0,39-47-14 0 0,95-85 0 0 0,-89 91 5 0 0,67-77-1 0 0,-28 27 5 0 0,-20 30 7 0 0,152-113 0 0 0,-200 164 1 0 0,-12 7 1 0 0,0 1 0 0 0,1 1 1 0 0,0 0-1 0 0,0 0 0 0 0,0 1 1 0 0,22-8-1 0 0,3 1 29 0 0,-34 12-31 0 0,-1 0 0 0 0,0 0 0 0 0,0 0 0 0 0,0-1 0 0 0,0 1 0 0 0,1 0 0 0 0,-1 0 0 0 0,0 0 0 0 0,0 0 0 0 0,0 0 0 0 0,0 0 0 0 0,1 0 0 0 0,-1 0 0 0 0,0 0 0 0 0,0 0 0 0 0,0 0 0 0 0,0 0 0 0 0,1 0 0 0 0,-1 0 0 0 0,0 0 0 0 0,0 0 0 0 0,0 1 0 0 0,0-1 0 0 0,0 0 0 0 0,1 0 0 0 0,-1 0 0 0 0,0 0 0 0 0,0 0 0 0 0,0 0 0 0 0,0 0 0 0 0,0 0 0 0 0,1 0 0 0 0,-1 1 0 0 0,0-1 0 0 0,0 0 0 0 0,0 0 0 0 0,0 0 0 0 0,0 0 0 0 0,0 0 0 0 0,0 1 0 0 0,0-1 0 0 0,2 10 0 0 0,-3 9 0 0 0,-9 14 0 0 0,-6 39 0 0 0,0 0 0 0 0,5-36 0 0 0,-2 0 0 0 0,-1-1 0 0 0,-2-1 0 0 0,-1 0 0 0 0,-22 33 0 0 0,-119 146 0 0 0,41-58 0 0 0,15 11 10 0 0,-18 24 5 0 0,41-86 22 0 0,-4-3 0 0 0,-122 114 0 0 0,194-204-32 0 0,1 0-1 0 0,-10 14 1 0 0,-18 19 5 0 0,25-36-11 0 0,13-8 1 0 0,-1 0-1 0 0,1 0 1 0 0,0 0 0 0 0,0 0 0 0 0,-1 0 0 0 0,1 0 0 0 0,0 0 0 0 0,-1 0 0 0 0,1 0 0 0 0,0 0 0 0 0,0-1 0 0 0,-1 1-1 0 0,1 0 1 0 0,0 0 0 0 0,-1 0 0 0 0,1 0 0 0 0,0 0 0 0 0,0 0 0 0 0,0-1 0 0 0,-1 1 0 0 0,1 0 0 0 0,0 0 0 0 0,0 0-1 0 0,-1-1 1 0 0,1 1 0 0 0,0 0 0 0 0,0-1 0 0 0,-1 0 0 0 0,1 0 0 0 0,0 0-1 0 0,0 0 1 0 0,0 0 0 0 0,-1 0-1 0 0,1 0 1 0 0,0-1 0 0 0,0 1 0 0 0,1 0-1 0 0,-1 0 1 0 0,0 0 0 0 0,0 0-1 0 0,0 0 1 0 0,1 0 0 0 0,-1 0 0 0 0,1 0-1 0 0,-1 0 1 0 0,1 0 0 0 0,0-2-1 0 0,30-42-5 0 0,1 1 0 0 0,71-73 0 0 0,-30 37 2 0 0,-7 6 20 0 0,83-76 1 0 0,-116 123 54 0 0,51-51 201 0 0,-55 50-231 0 0,0 1 0 0 0,2 2 0 0 0,1 1 0 0 0,58-34 0 0 0,-27 25 142 0 0,117-47-1 0 0,-155 71-169 0 0,1 1 0 0 0,-1 2 0 0 0,1 0-1 0 0,1 2 1 0 0,-1 0 0 0 0,44 1 0 0 0,-63 3-12 0 0,0 1 0 0 0,0 0 0 0 0,0 0 0 0 0,0 0 0 0 0,0 1 0 0 0,0 0 1 0 0,-1 0-1 0 0,1 1 0 0 0,-1-1 0 0 0,1 2 0 0 0,-1-1 0 0 0,0 1 0 0 0,0-1 0 0 0,-1 2 0 0 0,1-1 1 0 0,-1 1-1 0 0,0 0 0 0 0,0 0 0 0 0,0 0 0 0 0,-1 0 0 0 0,0 1 0 0 0,0 0 0 0 0,4 8 0 0 0,-5-7 0 0 0,3 3 0 0 0,-1 2 1 0 0,-1-1-1 0 0,0 0 1 0 0,0 1-1 0 0,-1 0 1 0 0,2 14-1 0 0,-3-7-1 0 0,1 13 69 0 0,-1 46 0 0 0,-2-66-52 0 0,-2-1 1 0 0,1 1 0 0 0,-1-1 0 0 0,-1 1 0 0 0,0-1-1 0 0,-1 0 1 0 0,-8 18 0 0 0,-3-3 3 0 0,-1-1 1 0 0,-32 40-1 0 0,27-38-8 0 0,8-10-9 0 0,-1-2-1 0 0,-1 1 0 0 0,0-2 0 0 0,-1 0 1 0 0,-1-1-1 0 0,0 0 0 0 0,0-2 0 0 0,-1 0 1 0 0,-1-1-1 0 0,-27 12 0 0 0,28-16-1 0 0,0 0 1 0 0,0-1-1 0 0,0-1 1 0 0,0-1-1 0 0,-1 0 0 0 0,0-1 1 0 0,1-1-1 0 0,-1-1 1 0 0,0-1-1 0 0,1 0 0 0 0,-1-2 1 0 0,-21-4-1 0 0,23 2 29 0 0,0-1 0 0 0,0 0 0 0 0,0-1 0 0 0,1 0-1 0 0,0-2 1 0 0,-19-11 0 0 0,25 12-4 0 0,0 1 0 0 0,1-1 0 0 0,0-1 0 0 0,0 0 0 0 0,0 0 0 0 0,1 0 1 0 0,1-1-1 0 0,0-1 0 0 0,-11-19 0 0 0,1-10 38 0 0,1 0 1 0 0,2-1-1 0 0,3-1 1 0 0,1 0-1 0 0,1-1 1 0 0,3 0-1 0 0,2 0 1 0 0,1-85-1 0 0,4 113-45 0 0,-2 11-12 0 0,1 0 0 0 0,0 1 0 0 0,0-1 0 0 0,0 0-1 0 0,1 1 1 0 0,-1-1 0 0 0,1 0 0 0 0,0 1 0 0 0,0-1 0 0 0,0 0-1 0 0,0 1 1 0 0,1 0 0 0 0,-1-1 0 0 0,1 1 0 0 0,0 0 0 0 0,0 0-1 0 0,4-4 1 0 0,3-5 38 0 0,-8 11-44 0 0,0 0 1 0 0,0-1-1 0 0,0 1 0 0 0,0 0 1 0 0,0 0-1 0 0,0 0 0 0 0,0 0 0 0 0,0 0 1 0 0,0 0-1 0 0,1 0 0 0 0,-1 0 1 0 0,0 0-1 0 0,1 1 0 0 0,-1-1 0 0 0,1 0 1 0 0,-1 1-1 0 0,1-1 0 0 0,-1 1 1 0 0,1 0-1 0 0,-1-1 0 0 0,1 1 0 0 0,0 0 1 0 0,-1 0-1 0 0,1 0 0 0 0,1 0 1 0 0,1 1 0 0 0,0-1 0 0 0,0 0 1 0 0,-1 1-1 0 0,1 0 1 0 0,0 0-1 0 0,-1 0 0 0 0,1 0 1 0 0,0 0-1 0 0,-1 1 1 0 0,1 0-1 0 0,-1-1 0 0 0,6 6 1 0 0,1 1 0 0 0,-1 0 0 0 0,13 16 1 0 0,-9-10-5 0 0,2 4 4 0 0,-1 0 1 0 0,0 0-1 0 0,-2 1 1 0 0,15 29-1 0 0,32 87 60 0 0,-49-110-46 0 0,28 78 75 0 0,39 166 0 0 0,-5 116 38 0 0,-30 31-28 0 0,-19-158-66 0 0,-7-60-36 0 0,18 124-204 0 0,19 6-1597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29:42.473"/>
    </inkml:context>
    <inkml:brush xml:id="br0">
      <inkml:brushProperty name="width" value="0.05" units="cm"/>
      <inkml:brushProperty name="height" value="0.05" units="cm"/>
    </inkml:brush>
  </inkml:definitions>
  <inkml:trace contextRef="#ctx0" brushRef="#br0">187 1 7432 0 0,'5'18'136'0'0,"-3"-9"118"0"0,1 1 0 0 0,0-1 0 0 0,0 0 0 0 0,1 0 0 0 0,0 0 0 0 0,0-1 0 0 0,9 13 0 0 0,-4-10-50 0 0,0-1 0 0 0,1 1 0 0 0,1-2 0 0 0,-1 1 0 0 0,2-1 0 0 0,-1-1-1 0 0,1 0 1 0 0,0-1 0 0 0,1 0 0 0 0,0-1 0 0 0,20 8 0 0 0,-21-11-122 0 0,-1 0 0 0 0,1 0-1 0 0,0-1 1 0 0,0 0 0 0 0,0-1 0 0 0,0 0-1 0 0,0-1 1 0 0,0-1 0 0 0,0 0-1 0 0,0 0 1 0 0,0-1 0 0 0,-1-1 0 0 0,1 0-1 0 0,13-6 1 0 0,-12 4-13 0 0,-1-2 1 0 0,17-11 0 0 0,6-4-26 0 0,2-5-10 0 0,-31 21-19 0 0,1 1-1 0 0,-1 0 1 0 0,1 0-1 0 0,10-5 1 0 0,8-2-7 0 0,43-14 0 0 0,-43 14-158 0 0,-22 10 87 0 0,1 0 0 0 0,0 0 1 0 0,0 1-1 0 0,-1-1 0 0 0,1 1 0 0 0,0 0 1 0 0,0 0-1 0 0,0 0 0 0 0,5 0 1 0 0,6-2-305 0 0,-15 3 364 0 0,0 0 0 0 0,0 1 0 0 0,0-1 0 0 0,0 0 0 0 0,0 0 0 0 0,0 0 0 0 0,0 0 0 0 0,0 0 0 0 0,0 0 0 0 0,0 0 0 0 0,0 0 0 0 0,0 0 0 0 0,0 0 0 0 0,0 0 0 0 0,0 0 0 0 0,0 0 0 0 0,0 0 0 0 0,0 0 0 0 0,0 0 0 0 0,0 0 0 0 0,0 1 0 0 0,0-1 0 0 0,0 0 0 0 0,0 0 0 0 0,0 0 0 0 0,0 0 0 0 0,0 0 0 0 0,0 0 0 0 0,0 0 0 0 0,0 0 0 0 0,0 0 0 0 0,0 0 0 0 0,0 0 0 0 0,0 0 0 0 0,0 0 0 0 0,0 0 0 0 0,1 0 0 0 0,-1 0 0 0 0,0 0 0 0 0,0 0 0 0 0,-4 9 77 0 0,3-7-70 0 0,0 0 0 0 0,0-1 1 0 0,0 1-1 0 0,0 0 1 0 0,-1-1-1 0 0,1 1 0 0 0,0-1 1 0 0,-1 1-1 0 0,-2 1 1 0 0,-7 9 13 0 0,-8 13 11 0 0,1 1-1 0 0,-15 28 0 0 0,13-20-6 0 0,-24 49 153 0 0,-63 169 0 0 0,102-239-173 0 0,-10 19 36 0 0,0 0 1 0 0,-31 43-1 0 0,-2 7 251 0 0,46-79-277 0 0,2-1-3 0 0,-1-1-1 0 0,1 1 1 0 0,-1-1-1 0 0,0 1 0 0 0,0-1 1 0 0,1 0-1 0 0,-1 1 1 0 0,0-1-1 0 0,0 0 1 0 0,0 0-1 0 0,0 0 1 0 0,-1 0-1 0 0,1 0 1 0 0,0 0-1 0 0,0 0 0 0 0,-1 0 1 0 0,1 0-1 0 0,0 0 1 0 0,-3 0-1 0 0,3-1 36 0 0,2-1-32 0 0,0 0-1 0 0,0 0 1 0 0,-1 0-1 0 0,1 0 0 0 0,0 0 1 0 0,0 0-1 0 0,0 0 1 0 0,0 0-1 0 0,0 1 0 0 0,0-1 1 0 0,1 0-1 0 0,0 0 1 0 0,12-9-1 0 0,14-16 50 0 0,-2 0 1 0 0,40-52-1 0 0,4-4-3 0 0,-61 72-53 0 0,9-9 8 0 0,0 0-1 0 0,1 1 1 0 0,42-30 0 0 0,-47 38-7 0 0,0 1 0 0 0,1 0 0 0 0,1 2 0 0 0,-1-1 0 0 0,1 2 0 0 0,21-7 0 0 0,-31 11-9 0 0,6-1-19 0 0,-10 8 11 0 0,-7 8 6 0 0,-3 2 4 0 0,-14 27-11 0 0,-53 75 1 0 0,8-27-10 0 0,-72 128 1 0 0,122-191 8 0 0,-1 0 1 0 0,-35 38-1 0 0,19-24 5 0 0,-44 55-12 0 0,-99 92 0 0 0,147-162 19 0 0,-1-2 0 0 0,-50 29 0 0 0,9-5 0 0 0,40-31 0 0 0,27-15 0 0 0,-1 1 0 0 0,1 0 0 0 0,0 0 0 0 0,0 0 0 0 0,0 0 0 0 0,-4 5 0 0 0,9-8 0 0 0,0 0 0 0 0,0 0 0 0 0,0 0 0 0 0,0 1 0 0 0,0-1 0 0 0,0 0 0 0 0,0 0 0 0 0,0 0 0 0 0,0 0 0 0 0,0 0 0 0 0,0 0 0 0 0,0 1 0 0 0,0-1 0 0 0,0 0 0 0 0,-1 0 0 0 0,1 0 0 0 0,0 0 0 0 0,0 0 0 0 0,0 0 0 0 0,0 0 0 0 0,0 0 0 0 0,0 1 0 0 0,0-1 0 0 0,0 0 0 0 0,-1 0 0 0 0,1 0 0 0 0,0 0 0 0 0,0 0 0 0 0,0 0 0 0 0,0 0 0 0 0,0 0 0 0 0,-1 0 0 0 0,1 0 0 0 0,0 0 0 0 0,0 0 0 0 0,0 0 0 0 0,0 0 0 0 0,0 0 0 0 0,0 0 0 0 0,-1 0 0 0 0,1 0 0 0 0,0 0 0 0 0,0 0 0 0 0,0 0 0 0 0,0 0 0 0 0,0 0 0 0 0,0 0 0 0 0,-1-1 0 0 0,1 1 0 0 0,0 0 0 0 0,0 0 0 0 0,0 0 0 0 0,0 0 0 0 0,0 0 0 0 0,0 0 0 0 0,5-8 0 0 0,78-60 0 0 0,-38 28 0 0 0,238-183 25 0 0,-169 134-12 0 0,-20 6 23 0 0,19-14 15 0 0,-70 75-37 0 0,-35 18-11 0 0,1 0 0 0 0,-1 0 0 0 0,9-7 1 0 0,45-30 49 0 0,-60 40-46 0 0,0 0 0 0 0,-1-1 1 0 0,1 1-1 0 0,0 0 0 0 0,0-1 0 0 0,-1 1 1 0 0,1-1-1 0 0,-1 0 0 0 0,0 1 0 0 0,1-1 1 0 0,-1 0-1 0 0,0 0 0 0 0,0 0 0 0 0,0 0 1 0 0,0 0-1 0 0,0 0 0 0 0,-1 0 0 0 0,1 0 1 0 0,0 0-1 0 0,-1 0 0 0 0,0-1 0 0 0,0 1 1 0 0,1 0-1 0 0,-1 0 0 0 0,0-1 0 0 0,-1 1 1 0 0,1 0-1 0 0,0 0 0 0 0,-1 0 0 0 0,1 0 1 0 0,-2-3-1 0 0,-2-6 16 0 0,0 1 0 0 0,-1 0 0 0 0,0 0 0 0 0,-12-17 0 0 0,9 16-37 0 0,-24-40 52 0 0,-96-160 170 0 0,118 192-178 0 0,-1 0 1 0 0,-1 1 0 0 0,0 0 0 0 0,-1 0 0 0 0,-17-16 0 0 0,-37-45 82 0 0,48 54-66 0 0,-37-36 0 0 0,12 26-113 0 0,44 35 64 0 0,0 0-1 0 0,0 0 1 0 0,0 0 0 0 0,0 0-1 0 0,0 1 1 0 0,0-1-1 0 0,0 0 1 0 0,0 0 0 0 0,0 0-1 0 0,0 0 1 0 0,0 0-1 0 0,0 0 1 0 0,0 1-1 0 0,0-1 1 0 0,0 0 0 0 0,0 0-1 0 0,0 0 1 0 0,0 0-1 0 0,0 0 1 0 0,0 0 0 0 0,0 1-1 0 0,0-1 1 0 0,0 0-1 0 0,0 0 1 0 0,0 0 0 0 0,0 0-1 0 0,-1 0 1 0 0,1 0-1 0 0,0 0 1 0 0,0 0-1 0 0,0 1 1 0 0,0-1 0 0 0,0 0-1 0 0,0 0 1 0 0,0 0-1 0 0,0 0 1 0 0,-1 0 0 0 0,1 0-1 0 0,0 0 1 0 0,0 0-1 0 0,0 0 1 0 0,0 0 0 0 0,0 0-1 0 0,0 0 1 0 0,-1 0-1 0 0,1 0 1 0 0,0 0-1 0 0,0 0 1 0 0,0 0 0 0 0,0 0-1 0 0,0 0 1 0 0,0 0-1 0 0,-1 0 1 0 0,1 0 0 0 0,0 0-1 0 0,0 0 1 0 0,0 0-1 0 0,0 0 1 0 0,0 0 0 0 0,0 0-1 0 0,0 0 1 0 0,-1 0-1 0 0,1-1 1 0 0,0 1-1 0 0,0 0 1 0 0,0 0 0 0 0,0 0-1 0 0,0 0 1 0 0,0 0-1 0 0,3 19-38 0 0,9 25 35 0 0,-1-13-1 0 0,-3 0 1 0 0,0 1-1 0 0,5 62 0 0 0,-9-62 4 0 0,16 182-15 0 0,2 8 4 0 0,3 200 74 0 0,-20-249-38 0 0,13 105 73 0 0,-17-272-94 0 0,0 1-1 0 0,1-1 1 0 0,0 1 0 0 0,0-1 0 0 0,0 0-1 0 0,0 1 1 0 0,1-1 0 0 0,4 6 0 0 0,0 2-1 0 0,-1-67-53 0 0,0 8 26 0 0,1-26 25 0 0,13-114-4 0 0,-6 36-1852 0 0,-13 135-7428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29:42.971"/>
    </inkml:context>
    <inkml:brush xml:id="br0">
      <inkml:brushProperty name="width" value="0.05" units="cm"/>
      <inkml:brushProperty name="height" value="0.05" units="cm"/>
    </inkml:brush>
  </inkml:definitions>
  <inkml:trace contextRef="#ctx0" brushRef="#br0">5 1094 8536 0 0,'0'0'10'0'0,"0"0"1"0"0,0 0-1 0 0,0 0 0 0 0,0 0 1 0 0,-1 0-1 0 0,1 0 1 0 0,0 1-1 0 0,0-1 1 0 0,0 0-1 0 0,0 0 1 0 0,-1 0-1 0 0,1 0 0 0 0,0 0 1 0 0,0 0-1 0 0,0 0 1 0 0,0 0-1 0 0,-1 0 1 0 0,1 0-1 0 0,0 1 0 0 0,0-1 1 0 0,0 0-1 0 0,0 0 1 0 0,0 0-1 0 0,0 0 1 0 0,-1 0-1 0 0,1 1 1 0 0,0-1-1 0 0,0 0 0 0 0,0 0 1 0 0,0 0-1 0 0,0 0 1 0 0,0 1-1 0 0,0-1 1 0 0,0 0-1 0 0,0 0 0 0 0,0 0 1 0 0,0 1-1 0 0,0-1 1 0 0,0 0-1 0 0,0 0 1 0 0,0 0-1 0 0,3 12 975 0 0,8 7 649 0 0,-1-4-952 0 0,8 11-552 0 0,-1 1 0 0 0,16 35 0 0 0,-28-53-266 0 0,0 1 1 0 0,1-1-1 0 0,10 12 1 0 0,5 6-212 0 0,-20-24 318 0 0,2 0 0 0 0,-1 0 0 0 0,0-1 0 0 0,0 1 0 0 0,1-1 0 0 0,0 1 0 0 0,4 3 0 0 0,-7-7 25 0 0,0 1 0 0 0,0 0 0 0 0,0 0 0 0 0,0 0 0 0 0,0 0 0 0 0,0 0 0 0 0,0 0 0 0 0,0 0 0 0 0,0 0 0 0 0,0 0 0 0 0,0-1 0 0 0,0 1 1 0 0,0 0-1 0 0,0 0 0 0 0,0 0 0 0 0,0 0 0 0 0,0 0 0 0 0,0 0 0 0 0,0 0 0 0 0,0 0 0 0 0,0 0 0 0 0,0-1 0 0 0,0 1 0 0 0,0 0 0 0 0,0 0 0 0 0,1 0 0 0 0,-1 0 1 0 0,0 0-1 0 0,0 0 0 0 0,0 0 0 0 0,0 0 0 0 0,0 0 0 0 0,0 0 0 0 0,0 0 0 0 0,0 0 0 0 0,0 0 0 0 0,1 0 0 0 0,-1 0 0 0 0,0 0 0 0 0,0 0 0 0 0,0 0 0 0 0,0 0 1 0 0,0 0-1 0 0,0 0 0 0 0,0 0 0 0 0,0 0 0 0 0,1 0 0 0 0,-1 0 0 0 0,0 0 0 0 0,0 0 0 0 0,0 0 0 0 0,0 0 0 0 0,0 0 0 0 0,0 0 0 0 0,0 0 0 0 0,1-23-1 0 0,39-275-24 0 0,2-97 10 0 0,3 86-89 0 0,-43 292 67 0 0,10-40-106 0 0,1 2 1 0 0,31-78-1 0 0,-42 126 147 0 0,1 0 0 0 0,0-1 0 0 0,0 1 0 0 0,1 1 0 0 0,0-1 0 0 0,0 0 0 0 0,0 1 0 0 0,7-7 0 0 0,-11 13 3 0 0,1-1 0 0 0,-1 1 0 0 0,1 0 0 0 0,0 0 0 0 0,-1-1 0 0 0,1 1 0 0 0,0 0 1 0 0,-1 0-1 0 0,1 0 0 0 0,0 0 0 0 0,0 0 0 0 0,-1-1 0 0 0,1 2 0 0 0,0-1 0 0 0,-1 0 0 0 0,1 0 0 0 0,0 0 0 0 0,-1 0 0 0 0,1 0 0 0 0,0 0 0 0 0,-1 1 0 0 0,1-1 0 0 0,0 0 1 0 0,-1 1-1 0 0,1-1 0 0 0,-1 0 0 0 0,1 1 0 0 0,0-1 0 0 0,-1 1 0 0 0,1-1 0 0 0,-1 1 0 0 0,1-1 0 0 0,-1 1 0 0 0,0-1 0 0 0,1 1 0 0 0,-1-1 0 0 0,1 2 0 0 0,18 30 126 0 0,-13-21-122 0 0,10 19 41 0 0,0 1 0 0 0,20 63 0 0 0,10 74 108 0 0,14 178 29 0 0,-4-14-153 0 0,65 97 14 0 0,-60-216-56 0 0,17 48-14 0 0,-76-257 23 0 0,52 164-42 0 0,-45-133 27 0 0,-1 1-1 0 0,5 67 1 0 0,-13-99 20 0 0,3 26 33 0 0,-2-1 0 0 0,-1 0 0 0 0,-1 1 0 0 0,-11 57 0 0 0,11-83-12 0 0,0 0 0 0 0,0-1 0 0 0,-1 1 0 0 0,1 0-1 0 0,-1 0 1 0 0,0-1 0 0 0,-4 6 0 0 0,6-8-20 0 0,-1-1 1 0 0,0 1 0 0 0,0 0 0 0 0,0 0-1 0 0,0 0 1 0 0,0 0 0 0 0,0-1 0 0 0,0 1-1 0 0,0 0 1 0 0,0-1 0 0 0,0 1-1 0 0,0-1 1 0 0,0 1 0 0 0,0-1 0 0 0,0 0-1 0 0,0 1 1 0 0,-1-1 0 0 0,1 0-1 0 0,0 0 1 0 0,0 0 0 0 0,0 0 0 0 0,-1 0-1 0 0,1 0 1 0 0,0 0 0 0 0,0 0 0 0 0,0 0-1 0 0,-2-1 1 0 0,-4-2 25 0 0,-1 0 0 0 0,1 0 0 0 0,0-1 0 0 0,0 0 0 0 0,1 0 0 0 0,-1-1 0 0 0,1 0 0 0 0,0 0 0 0 0,0-1 1 0 0,-8-9-1 0 0,-4-8 5 0 0,-24-38 0 0 0,26 37 7 0 0,-10-18-258 0 0,2 0-1 0 0,3-2 0 0 0,1-1 0 0 0,2 0 0 0 0,-22-86 1 0 0,38 120-7697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29:43.427"/>
    </inkml:context>
    <inkml:brush xml:id="br0">
      <inkml:brushProperty name="width" value="0.05" units="cm"/>
      <inkml:brushProperty name="height" value="0.05" units="cm"/>
    </inkml:brush>
  </inkml:definitions>
  <inkml:trace contextRef="#ctx0" brushRef="#br0">6 1 12760 0 0,'-3'21'137'0'0,"2"-19"-105"0"0,1 0 1 0 0,-1 1-1 0 0,1-1 1 0 0,-1 0-1 0 0,1 1 1 0 0,0-1 0 0 0,0 0-1 0 0,0 1 1 0 0,1-1-1 0 0,-1 0 1 0 0,0 0-1 0 0,2 3 1 0 0,15 39 681 0 0,27 52 1 0 0,-24-58-627 0 0,24 71 1 0 0,-16-30-48 0 0,-15-44-62 0 0,13 51 1 0 0,2 28-30 0 0,-11-51 7 0 0,9 64 0 0 0,-12-56 32 0 0,-9-51 8 0 0,0 1 0 0 0,-2-1 0 0 0,1 30 1 0 0,-3-39 18 0 0,0 0 0 0 0,0 0 0 0 0,1 0 0 0 0,0-1 1 0 0,1 1-1 0 0,0-1 0 0 0,1 0 0 0 0,0 0 0 0 0,1 0 1 0 0,6 11-1 0 0,-8-16-7 0 0,1 1 1 0 0,-1-1-1 0 0,1 0 1 0 0,0 0-1 0 0,0-1 0 0 0,0 1 1 0 0,1-1-1 0 0,0 0 1 0 0,-1 0-1 0 0,2-1 0 0 0,-1 1 1 0 0,0-1-1 0 0,1 0 1 0 0,-1-1-1 0 0,1 1 1 0 0,0-1-1 0 0,0 0 0 0 0,0-1 1 0 0,6 2-1 0 0,-6-3-5 0 0,-1 0 1 0 0,1 0-1 0 0,-1-1 0 0 0,1 0 0 0 0,-1 0 1 0 0,0 0-1 0 0,8-3 0 0 0,11-2 5 0 0,-12 2-2 0 0,0 0 1 0 0,1 0-1 0 0,-1-2 1 0 0,-1 1-1 0 0,1-1 1 0 0,-1-1-1 0 0,13-9 1 0 0,13-8 20 0 0,7-7 14 0 0,-29 21-38 0 0,-1 0 1 0 0,20-10-1 0 0,66-33-12 0 0,-90 49 4 0 0,-1 0 0 0 0,0-1 0 0 0,12-8 0 0 0,-18 11 6 0 0,-1 1 0 0 0,0-1 0 0 0,0 0 0 0 0,0 0-1 0 0,-1 0 1 0 0,1 0 0 0 0,0 0 0 0 0,-1 0 0 0 0,1 0 0 0 0,-1 0 0 0 0,0-1-1 0 0,0 1 1 0 0,1-1 0 0 0,-2 1 0 0 0,1-1 0 0 0,0 1 0 0 0,0-1 0 0 0,0-3 0 0 0,-1 2 18 0 0,0 0 1 0 0,-1 0 0 0 0,1 0 0 0 0,-1 0 0 0 0,0 0 0 0 0,0 0-1 0 0,0 0 1 0 0,0 0 0 0 0,-1 1 0 0 0,1-1 0 0 0,-1 0 0 0 0,0 1-1 0 0,-3-5 1 0 0,-4-4-15 0 0,0 1 0 0 0,-16-14 0 0 0,7 7 6 0 0,-54-47-1961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17T02:45:38.233"/>
    </inkml:context>
    <inkml:brush xml:id="br0">
      <inkml:brushProperty name="width" value="0.05" units="cm"/>
      <inkml:brushProperty name="height" value="0.05" units="cm"/>
    </inkml:brush>
  </inkml:definitions>
  <inkml:trace contextRef="#ctx0" brushRef="#br0">1 1 9536 0 0,'0'0'2920'0'0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29:44.959"/>
    </inkml:context>
    <inkml:brush xml:id="br0">
      <inkml:brushProperty name="width" value="0.05" units="cm"/>
      <inkml:brushProperty name="height" value="0.05" units="cm"/>
    </inkml:brush>
  </inkml:definitions>
  <inkml:trace contextRef="#ctx0" brushRef="#br0">65 346 8936 0 0,'2'19'1370'0'0,"6"-14"982"0"0,4-1-1530 0 0,-8-3-818 0 0,0-1 1 0 0,-1 1 0 0 0,1-1 0 0 0,0 0 0 0 0,0 0-1 0 0,0 0 1 0 0,0 0 0 0 0,-1-1 0 0 0,1 1-1 0 0,0-1 1 0 0,0 0 0 0 0,4-2 0 0 0,1 1-42 0 0,5-2-44 0 0,-1-1-1 0 0,0 0 1 0 0,0 0 0 0 0,-1-1-1 0 0,0-1 1 0 0,0 0 0 0 0,0-1-1 0 0,-1 0 1 0 0,0-1 0 0 0,-1 0-1 0 0,15-16 1 0 0,72-72-1624 0 0,-95 94 1660 0 0,1 0-1 0 0,0 0 1 0 0,0 1 0 0 0,0-1 0 0 0,1 1 0 0 0,-1 0 0 0 0,1 0 0 0 0,-1 0 0 0 0,1 0-1 0 0,-1 0 1 0 0,1 1 0 0 0,7-2 0 0 0,-11 3 9 0 0,-1 1-36 0 0,-3 4 62 0 0,1-1 0 0 0,0 1-1 0 0,0 0 1 0 0,0 0 0 0 0,0 0 0 0 0,1 0-1 0 0,0 0 1 0 0,-2 7 0 0 0,-9 22-27 0 0,0-7 13 0 0,-101 197-234 0 0,-37 13 124 0 0,128-206 102 0 0,-52 55 0 0 0,72-83 74 0 0,0 0 0 0 0,0 0-1 0 0,-1 0 1 0 0,1-1 0 0 0,-1 1 0 0 0,0-1 0 0 0,1 0 0 0 0,-6 2 0 0 0,9-4-38 0 0,0 0 0 0 0,0 0 0 0 0,0 0 0 0 0,0 0 0 0 0,0 0 0 0 0,0 0-1 0 0,0 0 1 0 0,0 0 0 0 0,-1 0 0 0 0,1 0 0 0 0,0 0 0 0 0,0 0 0 0 0,0 0 0 0 0,0 0 0 0 0,0 0 0 0 0,0 0 0 0 0,0 1 0 0 0,0-1-1 0 0,0 0 1 0 0,0 0 0 0 0,0 0 0 0 0,0 0 0 0 0,0 0 0 0 0,0 0 0 0 0,-1 0 0 0 0,1 0 0 0 0,0 0 0 0 0,0 0 0 0 0,0 0 0 0 0,0 0 0 0 0,0 0-1 0 0,0 1 1 0 0,0-1 0 0 0,0 0 0 0 0,0 0 0 0 0,0 0 0 0 0,0 0 0 0 0,0 0 0 0 0,0 0 0 0 0,0 0 0 0 0,0 0 0 0 0,0 0 0 0 0,0 0-1 0 0,0 1 1 0 0,0-1 0 0 0,0 0 0 0 0,0 0 0 0 0,0 0 0 0 0,0 0 0 0 0,1 0 0 0 0,-1 0 0 0 0,0 0 0 0 0,0 0 0 0 0,0 0 0 0 0,0 0-1 0 0,0 0 1 0 0,0 0 0 0 0,0 0 0 0 0,0 1 0 0 0,0-1 0 0 0,0 0 0 0 0,0 0 0 0 0,0 0 0 0 0,0 0 0 0 0,1 0 0 0 0,6-2 248 0 0,61-43-32 0 0,-14-2 40 0 0,80-88 1 0 0,-97 95-266 0 0,-28 30 9 0 0,-1 0 1 0 0,-1-1 0 0 0,10-16 0 0 0,13-19 24 0 0,2 2 11 0 0,-22 30-12 0 0,0 0-1 0 0,1 1 1 0 0,24-24-1 0 0,13-9 173 0 0,-47 46-186 0 0,0-1-1 0 0,-1 1 1 0 0,1-1-1 0 0,-1 1 1 0 0,1-1-1 0 0,-1 0 0 0 0,0 1 1 0 0,1-1-1 0 0,-1 1 1 0 0,0-1-1 0 0,1 0 1 0 0,-1 1-1 0 0,0-1 1 0 0,1 0-1 0 0,-1 1 1 0 0,0-1-1 0 0,0 0 0 0 0,0 0 1 0 0,0 1-1 0 0,0-1 1 0 0,0 0-1 0 0,0 0 1 0 0,0 1-1 0 0,0-2 1 0 0,-1 0 7 0 0,1 0 1 0 0,-1 0-1 0 0,0 1 1 0 0,0-1-1 0 0,0 0 1 0 0,0 0-1 0 0,0 1 1 0 0,0-1-1 0 0,-2-1 1 0 0,-5-6 27 0 0,0 1 1 0 0,-15-11-1 0 0,13 12-59 0 0,0-2 14 0 0,-14-12 16 0 0,-1 2 0 0 0,-36-23 0 0 0,36 26-16 0 0,-40-31 0 0 0,-14-11-6 0 0,64 52-164 0 0,15 7 160 0 0,-1-1-1 0 0,1 0 1 0 0,0 1-1 0 0,-1-1 1 0 0,1 0-1 0 0,-1 1 1 0 0,1-1-1 0 0,0 0 1 0 0,-1 1-1 0 0,1-1 1 0 0,0 1-1 0 0,-1-1 1 0 0,1 1 0 0 0,0-1-1 0 0,0 1 1 0 0,-1-1-1 0 0,1 1 1 0 0,0-1-1 0 0,0 1 1 0 0,0-1-1 0 0,0 1 1 0 0,0-1-1 0 0,0 1 1 0 0,0 0-1 0 0,0-1 1 0 0,0 1-1 0 0,0-1 1 0 0,0 1 0 0 0,0-1-1 0 0,0 2 1 0 0,1 4 15 0 0,0 1 0 0 0,1-1 1 0 0,-1 1-1 0 0,1-1 0 0 0,0 0 1 0 0,1 0-1 0 0,4 8 0 0 0,1 5 14 0 0,28 67 75 0 0,-11-27-65 0 0,29 100 0 0 0,-34-75-45 0 0,25 93 57 0 0,-11-28 52 0 0,-7-26 82 0 0,-22-99-127 0 0,-2 0-1 0 0,0 0 0 0 0,-1 1 1 0 0,-2 25-1 0 0,0-39 0 0 0,0-10-45 0 0,0-1-1 0 0,0 1 0 0 0,0-1 1 0 0,0 1-1 0 0,0 0 0 0 0,0-1 1 0 0,0 1-1 0 0,0-1 0 0 0,0 1 1 0 0,0 0-1 0 0,0-1 0 0 0,-1 1 1 0 0,1-1-1 0 0,0 1 0 0 0,0-1 1 0 0,0 1-1 0 0,-1 0 0 0 0,1-1 1 0 0,0 1-1 0 0,-1-1 0 0 0,1 0 1 0 0,0 1-1 0 0,-1-1 0 0 0,1 1 1 0 0,-1-1-1 0 0,1 1 0 0 0,-1-1 1 0 0,1 0-1 0 0,-1 1 0 0 0,1-1 1 0 0,-1 0-1 0 0,1 0 0 0 0,-1 1 1 0 0,1-1-1 0 0,-2 0 0 0 0,1-3 34 0 0,1 0 1 0 0,-1-1-1 0 0,0 1 0 0 0,0 0 0 0 0,0 0 0 0 0,-1 0 0 0 0,-2-6 1 0 0,-24-53 43 0 0,21 44-73 0 0,0 0 1 0 0,-1 0 0 0 0,-2 1 0 0 0,1 0 0 0 0,-2 1-1 0 0,-17-21 1 0 0,20 28-9 0 0,4 5-27 0 0,1 0 0 0 0,-1 0 0 0 0,0 0 0 0 0,0 0 0 0 0,0 1 1 0 0,-1-1-1 0 0,1 1 0 0 0,-10-4 0 0 0,13 7 13 0 0,-1 0 1 0 0,0 0-1 0 0,0 0 1 0 0,1 0 0 0 0,-1 1-1 0 0,1-1 1 0 0,-1 1 0 0 0,0-1-1 0 0,1 1 1 0 0,-1 0 0 0 0,1-1-1 0 0,-1 1 1 0 0,1 0-1 0 0,-3 2 1 0 0,-20 14-50 0 0,14-7 61 0 0,-1 1 1 0 0,2 0 0 0 0,-1 1 0 0 0,2 0-1 0 0,0 0 1 0 0,0 1 0 0 0,1 0-1 0 0,0 0 1 0 0,1 0 0 0 0,-6 24 0 0 0,9-29 3 0 0,2-1 0 0 0,-1 1 0 0 0,1-1 1 0 0,0 1-1 0 0,1 0 0 0 0,0 0 0 0 0,1 8 1 0 0,-1 6 18 0 0,1-22-22 0 0,-1 1 0 0 0,0 0 0 0 0,1 0 0 0 0,-1-1 0 0 0,0 1 0 0 0,1 0 0 0 0,-1-1 0 0 0,1 1 0 0 0,-1-1 0 0 0,1 1 0 0 0,-1 0 0 0 0,1-1 1 0 0,0 1-1 0 0,-1-1 0 0 0,1 0 0 0 0,-1 1 0 0 0,1-1 0 0 0,0 1 0 0 0,0-1 0 0 0,-1 0 0 0 0,1 0 0 0 0,0 1 0 0 0,0-1 0 0 0,-1 0 0 0 0,1 0 0 0 0,0 0 0 0 0,0 0 0 0 0,0 0 0 0 0,-1 0 0 0 0,1 0 0 0 0,0 0 0 0 0,0 0 0 0 0,1 0 0 0 0,0 0 0 0 0,1-1-1 0 0,0 1 1 0 0,0 0-1 0 0,-1-1 0 0 0,1 1 1 0 0,0-1-1 0 0,-1 0 1 0 0,1 0-1 0 0,-1 0 1 0 0,4-1-1 0 0,8-11-3 0 0,0 0 1 0 0,-1-1-1 0 0,0 0 0 0 0,-1-1 1 0 0,0 0-1 0 0,-1-1 0 0 0,9-18 1 0 0,9-6-24 0 0,-22 31 13 0 0,0 0 1 0 0,0-1-1 0 0,8-14 1 0 0,9-21-38 0 0,-12 23-10 0 0,0 0-1 0 0,12-34 1 0 0,-11 14 24 0 0,1 1 0 0 0,3 1 0 0 0,40-74 0 0 0,-9 30 4 0 0,4-7 7 0 0,-23 49 7 0 0,63-68 0 0 0,-21 48-253 0 0,-61 52 147 0 0,11-11-300 0 0,-1 0-1 0 0,31-42 1 0 0,-40 51 308 0 0,-5 7-134 0 0,-8 5-480 0 0,1 1 726 0 0,0 0 0 0 0,1-1-1 0 0,-1 1 1 0 0,1 0 0 0 0,-1 0 0 0 0,0 0 0 0 0,1 0 0 0 0,-1 0 0 0 0,1 0 0 0 0,0 0 0 0 0,-1 0 0 0 0,1 0 0 0 0,0 0 0 0 0,-1 0-1 0 0,1 1 1 0 0,-3 8-9 0 0,-6 8 2 0 0,-1 1 0 0 0,0-2 1 0 0,-2 1-1 0 0,0-2 0 0 0,-1 1 0 0 0,-18 16 0 0 0,-23 31-2 0 0,14-15 13 0 0,-18 28 9 0 0,26-30 8 0 0,11-18 60 0 0,1 2-1 0 0,-21 44 1 0 0,22-36 32 0 0,12-25-86 0 0,0 0 0 0 0,1 0-1 0 0,0 0 1 0 0,-5 23-1 0 0,10-32-19 0 0,-1 2-1 0 0,1 0 0 0 0,-1 0 0 0 0,1 0 1 0 0,0 1-1 0 0,1-1 0 0 0,-1 0 0 0 0,2 1 0 0 0,-1-1 0 0 0,1 0 1 0 0,0 1-1 0 0,0-1 0 0 0,5 13 0 0 0,-4-17-8 0 0,1 0-1 0 0,-1-1 1 0 0,1 1 0 0 0,0 0-1 0 0,0-1 1 0 0,0 0 0 0 0,0 0-1 0 0,0 0 1 0 0,1 0 0 0 0,-1 0-1 0 0,1-1 1 0 0,-1 1-1 0 0,1-1 1 0 0,-1 0 0 0 0,5 1-1 0 0,15 6-63 0 0,46 32-223 0 0,-40-22 345 0 0,-18-12 45 0 0,-9-6-24 0 0,0 1 1 0 0,0 0-1 0 0,0 0 1 0 0,-1 0-1 0 0,1 0 1 0 0,0 0-1 0 0,-1 1 1 0 0,1-1-1 0 0,0 0 1 0 0,1 3-1 0 0,-2-4 10 0 0,0-1-1 0 0,0 1 1 0 0,-1-1-1 0 0,1 1 1 0 0,0-1-1 0 0,0 0 1 0 0,-1 1 0 0 0,1-1-1 0 0,0 0 1 0 0,-1 1-1 0 0,1-1 1 0 0,-1 0-1 0 0,1 0 1 0 0,-1 0-1 0 0,1 1 1 0 0,-1-1 0 0 0,1-2-1 0 0,14-23-52 0 0,13-37 154 0 0,35-119 0 0 0,-47 133-127 0 0,37-97 150 0 0,-44 124-160 0 0,1 2 0 0 0,2 0-1 0 0,0 0 1 0 0,27-33-1 0 0,-29 37-33 0 0,-10 14-14 0 0,1 0-1 0 0,-1 1 0 0 0,1-1 1 0 0,0 1-1 0 0,0-1 0 0 0,-1 1 1 0 0,1-1-1 0 0,0 1 0 0 0,0-1 1 0 0,1 1-1 0 0,-1 0 1 0 0,0 0-1 0 0,0-1 0 0 0,1 1 1 0 0,-1 0-1 0 0,0 0 0 0 0,1 0 1 0 0,-1 0-1 0 0,1 1 1 0 0,2-2-1 0 0,-1 2 1 0 0,-1 1 0 0 0,0-1 1 0 0,0 1-1 0 0,0-1 0 0 0,0 1 1 0 0,0 0-1 0 0,0 0 0 0 0,0 0 0 0 0,-1 0 1 0 0,1 0-1 0 0,0 0 0 0 0,0 1 1 0 0,-1-1-1 0 0,1 1 0 0 0,-1-1 0 0 0,1 1 1 0 0,-1-1-1 0 0,0 1 0 0 0,1 0 0 0 0,-1 0 1 0 0,0-1-1 0 0,0 1 0 0 0,0 0 1 0 0,-1 0-1 0 0,2 3 0 0 0,3 9 2 0 0,-1 0 0 0 0,5 24 1 0 0,-5-22-3 0 0,14 84 30 0 0,7 110 0 0 0,-19-148-7 0 0,21 350 261 0 0,-16-183-161 0 0,-8 1 25 0 0,-4-131-50 0 0,1-79-41 0 0,2 0-1 0 0,0 0 1 0 0,1 0-1 0 0,1-1 1 0 0,12 34 0 0 0,-16-53-55 0 0,0 1 1 0 0,0-1-1 0 0,0 0 0 0 0,0 0 1 0 0,0 1-1 0 0,0-1 1 0 0,0 0-1 0 0,0 0 1 0 0,0 1-1 0 0,0-1 1 0 0,0 0-1 0 0,0 0 1 0 0,1 1-1 0 0,-1-1 1 0 0,0 0-1 0 0,0 0 0 0 0,0 0 1 0 0,0 1-1 0 0,0-1 1 0 0,1 0-1 0 0,-1 0 1 0 0,0 0-1 0 0,0 0 1 0 0,0 1-1 0 0,1-1 1 0 0,-1 0-1 0 0,0 0 1 0 0,0 0-1 0 0,1 0 1 0 0,-1 0-1 0 0,0 0 0 0 0,0 0 1 0 0,1 0-1 0 0,-1 1 1 0 0,0-1-1 0 0,0 0 1 0 0,1 0-1 0 0,-1 0 1 0 0,0 0-1 0 0,0 0 1 0 0,1 0-1 0 0,-1-1 1 0 0,0 1-1 0 0,0 0 1 0 0,1 0-1 0 0,-1 0 0 0 0,0 0 1 0 0,0 0-1 0 0,1 0 1 0 0,-1 0-1 0 0,0 0 1 0 0,0-1-1 0 0,1 1 1 0 0,-1 0-1 0 0,0 0 1 0 0,0 0-1 0 0,0 0 1 0 0,0-1-1 0 0,1 1 1 0 0,-1 0-1 0 0,0 0 0 0 0,0-1 1 0 0,0 1-1 0 0,12-20 28 0 0,-9 15-33 0 0,2-7-192 0 0,0 0 0 0 0,0-1 0 0 0,-2 1 0 0 0,1-1 0 0 0,-2 0 0 0 0,1 0 0 0 0,-2 0 0 0 0,1-19 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29:45.323"/>
    </inkml:context>
    <inkml:brush xml:id="br0">
      <inkml:brushProperty name="width" value="0.05" units="cm"/>
      <inkml:brushProperty name="height" value="0.05" units="cm"/>
    </inkml:brush>
  </inkml:definitions>
  <inkml:trace contextRef="#ctx0" brushRef="#br0">0 1 13560 0 0,'0'2'0'0'0,"0"3"0"0"0,2 5 0 0 0,5 5 272 0 0,-1 0 8 0 0,0-4-8 0 0,-1-2 8 0 0,5-2-48 0 0,-1 1 8 0 0,-2-6-8 0 0,1 7 8 0 0,-3 0 56 0 0,1-3 0 0 0,-2 0 303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29:46.032"/>
    </inkml:context>
    <inkml:brush xml:id="br0">
      <inkml:brushProperty name="width" value="0.05" units="cm"/>
      <inkml:brushProperty name="height" value="0.05" units="cm"/>
    </inkml:brush>
  </inkml:definitions>
  <inkml:trace contextRef="#ctx0" brushRef="#br0">9 167 9344 0 0,'13'-5'209'0'0,"-1"-1"0"0"0,1 0 0 0 0,-2-1 1 0 0,13-10-1 0 0,8-3 449 0 0,11-8 507 0 0,-32 20-881 0 0,1 0 1 0 0,-1 1-1 0 0,1 0 1 0 0,0 1-1 0 0,25-8 1 0 0,-24 10-7 0 0,7-2-82 0 0,1 0 0 0 0,0 2 0 0 0,23-3 1 0 0,-38 7-237 0 0,1 0 1 0 0,-1 0 0 0 0,1 0 0 0 0,-1 1-1 0 0,0 0 1 0 0,1 0 0 0 0,-1 0 0 0 0,0 1 0 0 0,0 0-1 0 0,0 0 1 0 0,0 1 0 0 0,0 0 0 0 0,-1 0-1 0 0,10 7 1 0 0,-4-2-98 0 0,-1 0 0 0 0,0 1 0 0 0,-1 0 0 0 0,0 1-1 0 0,-1 0 1 0 0,12 17 0 0 0,-16-20 75 0 0,0 1 1 0 0,0 0-1 0 0,0 0 0 0 0,-1 0 0 0 0,-1 1 0 0 0,1-1 1 0 0,-1 1-1 0 0,-1-1 0 0 0,1 1 0 0 0,-1 15 0 0 0,-1 5 26 0 0,-6 49 0 0 0,4-67 29 0 0,0 0 0 0 0,-1 0 0 0 0,0 0 0 0 0,-1-1 0 0 0,-1 1 0 0 0,1-1 0 0 0,-10 14 0 0 0,-5 12-5 0 0,15-27 9 0 0,-1-1 0 0 0,1 0 1 0 0,-1 0-1 0 0,-1 0 0 0 0,1-1 0 0 0,-1 1 0 0 0,-8 6 1 0 0,3-4 0 0 0,0-1 0 0 0,-24 15 0 0 0,29-21 4 0 0,0 0-1 0 0,0-1 1 0 0,0 0-1 0 0,0 0 1 0 0,0 0-1 0 0,0-1 1 0 0,-1 1-1 0 0,1-1 0 0 0,-8-1 1 0 0,-25 3 25 0 0,24-2-10 0 0,0 0-1 0 0,1-1 1 0 0,-30-3-1 0 0,25 0 51 0 0,-1-2 0 0 0,-35-13 0 0 0,49 15-57 0 0,-1 1 0 0 0,1-1-1 0 0,0-1 1 0 0,0 1 0 0 0,0-1 0 0 0,1 0 0 0 0,0 0-1 0 0,-1-1 1 0 0,1 0 0 0 0,1 0 0 0 0,-1 0-1 0 0,-4-6 1 0 0,8 9-7 0 0,0-1 0 0 0,0 1 0 0 0,-1 0 0 0 0,1-1 0 0 0,0 1 0 0 0,1 0 0 0 0,-1-1 0 0 0,0 1 0 0 0,1-1 0 0 0,0 0 0 0 0,-1 1 0 0 0,1-1 0 0 0,0 1 0 0 0,0-1 0 0 0,0 0 0 0 0,1 1 0 0 0,-1-1 0 0 0,1 1 0 0 0,-1-1 0 0 0,1 1 0 0 0,0-1 0 0 0,0 1 0 0 0,0 0 0 0 0,0-1 0 0 0,0 1 0 0 0,1 0 0 0 0,-1 0 0 0 0,1 0 0 0 0,-1 0 0 0 0,1 0 0 0 0,0 0 0 0 0,0 0 0 0 0,2-2 0 0 0,7-4 9 0 0,1-1 0 0 0,-1 2 0 0 0,1-1 0 0 0,23-9 0 0 0,-21 11-12 0 0,3-2-5 0 0,0 2 0 0 0,0 0 1 0 0,1 1-1 0 0,23-3 1 0 0,-2 0-43 0 0,-25 5-1 0 0,0 2 1 0 0,0 0-1 0 0,0 1 0 0 0,0 0 0 0 0,1 1 0 0 0,15 3 1 0 0,-27-3 20 0 0,0-1 1 0 0,0 1 0 0 0,0 0 0 0 0,0 0-1 0 0,0 0 1 0 0,0 0 0 0 0,-1 0 0 0 0,1 0-1 0 0,0 1 1 0 0,-1 0 0 0 0,1-1 0 0 0,-1 1-1 0 0,0 0 1 0 0,1 0 0 0 0,-1 0-1 0 0,0 1 1 0 0,0-1 0 0 0,1 3 0 0 0,-1-2-11 0 0,0 1 1 0 0,0 0-1 0 0,-1 0 0 0 0,0 0 1 0 0,0 0-1 0 0,0-1 1 0 0,0 1-1 0 0,-1 1 0 0 0,1-1 1 0 0,-1 0-1 0 0,0 7 1 0 0,-2 2 5 0 0,0-1 0 0 0,-1 1-1 0 0,0-1 1 0 0,0 0 0 0 0,-2 0 0 0 0,1 0 0 0 0,-10 15 0 0 0,-3 1-9 0 0,-2 0 0 0 0,0-1 0 0 0,-29 29 0 0 0,20-27 76 0 0,-1-1 0 0 0,-2-2 0 0 0,-37 25 0 0 0,-106 54 236 0 0,164-99 78 0 0,21-10-251 0 0,25-11-95 0 0,-24 9 0 0 0,92-43 18 0 0,-85 42 8 0 0,-1 0-1 0 0,1 2 1 0 0,37-7-1 0 0,-28 8-3 0 0,-15 1 55 0 0,0 2 1 0 0,21-1 0 0 0,-31 2-64 0 0,1 0 0 0 0,0 1 0 0 0,0-1 0 0 0,0 1 0 0 0,0 0 0 0 0,0 0 0 0 0,-1 0 0 0 0,1 1 0 0 0,0-1 0 0 0,-1 1 0 0 0,1 0 1 0 0,5 4-1 0 0,-5-2-14 0 0,-1 0 1 0 0,1 0 0 0 0,-1 0 0 0 0,0 0 0 0 0,0 1 0 0 0,0-1-1 0 0,-1 1 1 0 0,0 0 0 0 0,0 0 0 0 0,0 0 0 0 0,0 0 0 0 0,-1 0-1 0 0,0 0 1 0 0,0 0 0 0 0,0 0 0 0 0,0 1 0 0 0,-1-1 0 0 0,0 7-1 0 0,-1 3 11 0 0,1-1-1 0 0,-2 1 0 0 0,0-1 0 0 0,-1 0 1 0 0,-6 20-1 0 0,-3-4 35 0 0,0 0-1 0 0,-2-1 1 0 0,-32 49 0 0 0,-64 74 50 0 0,52-76-60 0 0,20-27 20 0 0,-27 40 28 0 0,65-89-86 0 0,0 1 1 0 0,0-1-1 0 0,-1 1 1 0 0,1-1-1 0 0,0 1 1 0 0,0-1-1 0 0,-1 0 0 0 0,1 1 1 0 0,0-1-1 0 0,0 1 1 0 0,0-1-1 0 0,0 1 1 0 0,0-1-1 0 0,0 1 1 0 0,0-1-1 0 0,0 1 1 0 0,0-1-1 0 0,0 1 1 0 0,0-1-1 0 0,0 1 1 0 0,0-1-1 0 0,0 1 1 0 0,0-1-1 0 0,1 1 1 0 0,-1-1-1 0 0,0 0 1 0 0,0 1-1 0 0,0-1 1 0 0,1 1-1 0 0,-1-1 1 0 0,0 0-1 0 0,1 1 1 0 0,18 8 52 0 0,25-3-10 0 0,-42-6-47 0 0,27-1 9 0 0,1-1 1 0 0,-1-1 0 0 0,0-1-1 0 0,0-2 1 0 0,43-14 0 0 0,-15 3 5 0 0,33-10 1 0 0,21-4 3 0 0,4-1 24 0 0,-35 16 4 0 0,218-54 128 0 0,-227 53-134 0 0,-47 11-33 0 0,47-15 0 0 0,-17 4 12 0 0,5-1 39 0 0,-52 15-20 0 0,-3 2-5 0 0,0-1 0 0 0,0 0 0 0 0,0 0-1 0 0,0 0 1 0 0,0 0 0 0 0,3-4 0 0 0,-6 6-29 0 0,-1-1 1 0 0,1 0 0 0 0,-1 1-1 0 0,1-1 1 0 0,-1 0 0 0 0,1 1-1 0 0,-1-1 1 0 0,1 0 0 0 0,-1 0-1 0 0,0 1 1 0 0,1-1 0 0 0,-1 0-1 0 0,0 0 1 0 0,0 0 0 0 0,1 0 0 0 0,-1 1-1 0 0,0-1 1 0 0,0 0 0 0 0,0 0-1 0 0,0 0 1 0 0,0 0 0 0 0,-1 0-1 0 0,1 1 1 0 0,0-1 0 0 0,0 0-1 0 0,0 0 1 0 0,-1 0 0 0 0,1 1-1 0 0,0-1 1 0 0,-1 0 0 0 0,1 0-1 0 0,-1 1 1 0 0,1-1 0 0 0,-1 0-1 0 0,1 1 1 0 0,-1-1 0 0 0,1 0 0 0 0,-1 1-1 0 0,-1-2 1 0 0,-10-9-1815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29:46.936"/>
    </inkml:context>
    <inkml:brush xml:id="br0">
      <inkml:brushProperty name="width" value="0.05" units="cm"/>
      <inkml:brushProperty name="height" value="0.05" units="cm"/>
    </inkml:brush>
  </inkml:definitions>
  <inkml:trace contextRef="#ctx0" brushRef="#br0">1 325 8032 0 0,'9'-43'464'0'0,"2"-5"433"0"0,0 17-185 0 0,-9 24-586 0 0,0 0 0 0 0,0 0 0 0 0,1 1 0 0 0,0-1 1 0 0,0 1-1 0 0,0-1 0 0 0,1 1 0 0 0,0 0 0 0 0,0 1 0 0 0,1-1 1 0 0,-1 1-1 0 0,8-7 0 0 0,15-11 450 0 0,-17 13-477 0 0,0 0-1 0 0,1 1 1 0 0,1 1 0 0 0,-1 0 0 0 0,1 1 0 0 0,0 0 0 0 0,21-8 0 0 0,-13 9-99 0 0,0 2 0 0 0,0 0 0 0 0,1 2 0 0 0,-1 0 0 0 0,24 1 0 0 0,-40 1-6 0 0,0 0 1 0 0,0 1 0 0 0,0-1 0 0 0,0 1 0 0 0,0 0 0 0 0,-1 0 0 0 0,1 0 0 0 0,0 0 0 0 0,-1 1 0 0 0,1 0-1 0 0,0 0 1 0 0,-1 0 0 0 0,0 0 0 0 0,1 0 0 0 0,-1 0 0 0 0,0 1 0 0 0,0 0 0 0 0,-1-1 0 0 0,1 1 0 0 0,4 6-1 0 0,-3-3-1 0 0,0 1-1 0 0,-1-1 1 0 0,0 1 0 0 0,0 0-1 0 0,-1 0 1 0 0,1 0-1 0 0,-1 0 1 0 0,-1 1-1 0 0,0-1 1 0 0,1 8-1 0 0,2 140-18 0 0,-5-139 26 0 0,-1 0-1 0 0,-1 0 1 0 0,-6 22 0 0 0,-3 17 2 0 0,8-34 7 0 0,0 1 0 0 0,-1-1 0 0 0,-1 0 0 0 0,-11 28 0 0 0,-17 34 103 0 0,-9 19 107 0 0,-21 54-48 0 0,13-27-95 0 0,42-109-63 0 0,-71 138 143 0 0,72-144-140 0 0,0 1-1 0 0,2 0 1 0 0,0 0 0 0 0,-8 30 0 0 0,14-45-14 0 0,0 0 0 0 0,0 1 1 0 0,-1-1-1 0 0,1 0 0 0 0,0 1 0 0 0,0-1 1 0 0,0 0-1 0 0,0 0 0 0 0,0 1 1 0 0,0-1-1 0 0,0 0 0 0 0,0 1 1 0 0,0-1-1 0 0,0 0 0 0 0,0 1 1 0 0,0-1-1 0 0,0 0 0 0 0,0 0 1 0 0,1 1-1 0 0,-1-1 0 0 0,0 0 0 0 0,0 1 1 0 0,0-1-1 0 0,0 0 0 0 0,0 0 1 0 0,1 1-1 0 0,-1-1 0 0 0,0 0 1 0 0,0 0-1 0 0,0 0 0 0 0,1 1 1 0 0,-1-1-1 0 0,0 0 0 0 0,1 0 1 0 0,11 0 92 0 0,11-10-31 0 0,-22 10-63 0 0,-1-1 0 0 0,1 0 0 0 0,0 1 0 0 0,0-1 0 0 0,0 0 1 0 0,0 0-1 0 0,-1 0 0 0 0,1 0 0 0 0,0 0 0 0 0,-1 1 0 0 0,1-1 0 0 0,-1 0 1 0 0,1 0-1 0 0,0-2 0 0 0,147-358 55 0 0,-143 343-52 0 0,-1 1 1 0 0,-1-1-1 0 0,1-21 1 0 0,-2 21-5 0 0,1 0-1 0 0,6-27 1 0 0,-4 24-5 0 0,0 0-1 0 0,1-25 0 0 0,-4 23-3 0 0,-1 17 6 0 0,-1 0 0 0 0,-1 1 0 0 0,1-1 0 0 0,-3-12 0 0 0,-1-12-44 0 0,1 25-7 0 0,7 0 26 0 0,-1 1 23 0 0,0 1 0 0 0,1 1 0 0 0,-1-1 1 0 0,1 0-1 0 0,0 1 0 0 0,0 0 1 0 0,0 0-1 0 0,0 0 0 0 0,0 0 1 0 0,0 1-1 0 0,0-1 0 0 0,1 1 0 0 0,-1 0 1 0 0,0 1-1 0 0,1-1 0 0 0,6 1 1 0 0,16-4-14 0 0,44-1-12 0 0,-64 5 26 0 0,-1 0 0 0 0,1 1 0 0 0,0 0 0 0 0,-1 0 0 0 0,1 0 0 0 0,-1 1 0 0 0,1 0 0 0 0,8 4 0 0 0,18 9-127 0 0,-27-13 84 0 0,0 1-1 0 0,0-1 1 0 0,0 1-1 0 0,0 0 1 0 0,0 1 0 0 0,0 0-1 0 0,-1 0 1 0 0,0 0-1 0 0,0 0 1 0 0,8 10 0 0 0,-7-7 17 0 0,-1 0 1 0 0,-1 0 0 0 0,0 1 0 0 0,0 0 0 0 0,0 0 0 0 0,-1 0 0 0 0,0 0 0 0 0,0 0 0 0 0,-1 1 0 0 0,0-1-1 0 0,-1 1 1 0 0,0-1 0 0 0,0 11 0 0 0,-1-7 25 0 0,0 1-1 0 0,-1-1 1 0 0,-1 0-1 0 0,0 0 1 0 0,-1 0-1 0 0,0 0 1 0 0,-1-1-1 0 0,-9 22 1 0 0,-1-5-20 0 0,-34 51 0 0 0,40-68 20 0 0,-1 0-1 0 0,0-1 1 0 0,0 0-1 0 0,-1 0 1 0 0,-1-1-1 0 0,-22 15 1 0 0,21-16 4 0 0,-1 1 10 0 0,0 0 0 0 0,-1-2 0 0 0,1 1-1 0 0,-2-2 1 0 0,1 0 0 0 0,-1 0 0 0 0,-19 4 0 0 0,25-8 31 0 0,0 0 0 0 0,0-1 0 0 0,0 0 0 0 0,-1 0 1 0 0,1-1-1 0 0,0 0 0 0 0,-1-1 0 0 0,1 0 1 0 0,0 0-1 0 0,0-1 0 0 0,-18-6 0 0 0,26 8-31 0 0,0 0-1 0 0,-1-1 0 0 0,1 1 1 0 0,0-1-1 0 0,-1 1 1 0 0,1-1-1 0 0,0 0 0 0 0,0 1 1 0 0,0-1-1 0 0,0 0 0 0 0,0 0 1 0 0,0 0-1 0 0,0 0 1 0 0,0 0-1 0 0,0 0 0 0 0,0 0 1 0 0,0 0-1 0 0,0 0 0 0 0,1 0 1 0 0,-1-1-1 0 0,0 1 1 0 0,1 0-1 0 0,-1 0 0 0 0,1-1 1 0 0,0 1-1 0 0,-1 0 0 0 0,1-1 1 0 0,0 1-1 0 0,0-1 1 0 0,0 1-1 0 0,0 0 0 0 0,0-1 1 0 0,0 1-1 0 0,0 0 0 0 0,0-1 1 0 0,1 1-1 0 0,-1-1 1 0 0,0 1-1 0 0,1 0 0 0 0,-1 0 1 0 0,1-1-1 0 0,0 1 0 0 0,-1 0 1 0 0,1 0-1 0 0,0 0 1 0 0,0 0-1 0 0,0-1 0 0 0,0 1 1 0 0,1-1-1 0 0,5-6 17 0 0,1 1 1 0 0,0-1-1 0 0,0 1 1 0 0,16-9-1 0 0,-24 15-24 0 0,9-5 20 0 0,-1 0 1 0 0,2 0-1 0 0,-1 1 1 0 0,1 0-1 0 0,-1 0 0 0 0,1 1 1 0 0,1 1-1 0 0,-1 0 1 0 0,19-4-1 0 0,12 0 3 0 0,18-3 34 0 0,-55 10-52 0 0,0-1 0 0 0,0 1 0 0 0,-1 1 0 0 0,1-1 1 0 0,0 0-1 0 0,-1 1 0 0 0,1 0 0 0 0,0 0 0 0 0,-1 0 1 0 0,1 0-1 0 0,-1 1 0 0 0,6 2 0 0 0,-7-1-2 0 0,0 0 1 0 0,0-1-1 0 0,0 1 0 0 0,0 0 0 0 0,-1 0 1 0 0,1 0-1 0 0,-1 0 0 0 0,2 4 0 0 0,1 3 2 0 0,-2-7-5 0 0,-1 1 0 0 0,0 0 0 0 0,0 0 1 0 0,0 0-1 0 0,0 1 0 0 0,0-1 1 0 0,-1 0-1 0 0,0 0 0 0 0,0 0 1 0 0,-1 6-1 0 0,-8 45 17 0 0,2-20-9 0 0,3-17-7 0 0,-1 0-1 0 0,0 0 0 0 0,-1 0 1 0 0,-1-1-1 0 0,-1 0 0 0 0,0 0 1 0 0,-19 27-1 0 0,24-38-1 0 0,1-1 0 0 0,0 1 0 0 0,0 0 1 0 0,0 0-1 0 0,1 0 0 0 0,0 0 0 0 0,0 9 0 0 0,0-8 3 0 0,0-4-3 0 0,1 0-1 0 0,0 0 0 0 0,0 0 1 0 0,0 0-1 0 0,0 1 1 0 0,0-1-1 0 0,1 0 0 0 0,-1 0 1 0 0,1 0-1 0 0,0 0 1 0 0,0 0-1 0 0,0 0 0 0 0,0 0 1 0 0,0 0-1 0 0,1 0 1 0 0,3 4-1 0 0,-2-3 1 0 0,1-1-1 0 0,-1 1 1 0 0,1-1-1 0 0,0 0 1 0 0,1 0 0 0 0,-1 0-1 0 0,0-1 1 0 0,1 1-1 0 0,-1-1 1 0 0,7 2 0 0 0,-1-1 10 0 0,1 1 0 0 0,0-2 0 0 0,0 1 1 0 0,0-2-1 0 0,0 1 0 0 0,22-2 1 0 0,-6-1 33 0 0,46-9 1 0 0,86-24 277 0 0,34-6 196 0 0,-53 15-2227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29:47.374"/>
    </inkml:context>
    <inkml:brush xml:id="br0">
      <inkml:brushProperty name="width" value="0.05" units="cm"/>
      <inkml:brushProperty name="height" value="0.05" units="cm"/>
    </inkml:brush>
  </inkml:definitions>
  <inkml:trace contextRef="#ctx0" brushRef="#br0">0 0 14776 0 0,'2'0'0'0'0,"6"0"0"0"0,9 0 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30:12.298"/>
    </inkml:context>
    <inkml:brush xml:id="br0">
      <inkml:brushProperty name="width" value="0.05" units="cm"/>
      <inkml:brushProperty name="height" value="0.05" units="cm"/>
    </inkml:brush>
  </inkml:definitions>
  <inkml:trace contextRef="#ctx0" brushRef="#br0">34 601 5824 0 0,'0'0'872'0'0,"-5"4"-432"0"0,1-1-309 0 0,2-2-95 0 0,0 0 0 0 0,0 0 0 0 0,1 0 0 0 0,-1 1 0 0 0,0-1 0 0 0,1 0 0 0 0,-1 1 0 0 0,1-1 0 0 0,-1 1 0 0 0,1-1 0 0 0,0 1 1 0 0,0 0-1 0 0,0-1 0 0 0,-2 4 0 0 0,3-3-6 0 0,0 0 0 0 0,-1 1 0 0 0,1-1 1 0 0,0 0-1 0 0,0 0 0 0 0,0 0 0 0 0,0 1 1 0 0,1-1-1 0 0,-1 0 0 0 0,1 0 0 0 0,-1 0 1 0 0,1 0-1 0 0,0 0 0 0 0,-1 0 0 0 0,1 0 1 0 0,0 0-1 0 0,0 0 0 0 0,1 0 0 0 0,-1 0 0 0 0,0-1 1 0 0,1 1-1 0 0,-1 0 0 0 0,1-1 0 0 0,-1 1 1 0 0,1-1-1 0 0,0 0 0 0 0,3 2 0 0 0,1 2-29 0 0,0-1 0 0 0,0-1-1 0 0,1 1 1 0 0,0-1-1 0 0,0 0 1 0 0,13 3-1 0 0,-14-5 6 0 0,-1 0-1 0 0,1-1 0 0 0,0 0 0 0 0,-1 0 0 0 0,1-1 0 0 0,0 0 0 0 0,8-1 1 0 0,-9 0-3 0 0,1 1 1 0 0,-1 0-1 0 0,1 1 1 0 0,-1-1-1 0 0,1 1 1 0 0,-1 0-1 0 0,8 2 1 0 0,-8-2 21 0 0,-1 0 1 0 0,0 1 0 0 0,1-2-1 0 0,-1 1 1 0 0,0 0 0 0 0,1-1-1 0 0,-1 0 1 0 0,0 0 0 0 0,0 0-1 0 0,8-3 1 0 0,-6 2 14 0 0,-1 0 0 0 0,1 0 0 0 0,-1 1-1 0 0,1 0 1 0 0,8-1 0 0 0,7 1 121 0 0,0-1 0 0 0,37-9-1 0 0,-1 0-130 0 0,-32 6-24 0 0,0-2 0 0 0,-1 0 0 0 0,29-13 0 0 0,-25 8 2 0 0,51-12-1 0 0,71-11 593 0 0,-134 31-514 0 0,-8 1-3 0 0,-1 1 1 0 0,0 1 0 0 0,0-1-1 0 0,15 0 1 0 0,55-7 236 0 0,-56 8-310 0 0,1-2 1 0 0,0 0 0 0 0,21-7 0 0 0,0 1-5 0 0,182-40 54 0 0,-158 42-45 0 0,-30 4-5 0 0,-23 3-9 0 0,1 0-1 0 0,19 2 1 0 0,9 1 0 0 0,-28-3 3 0 0,-9-1 1 0 0,1 1 0 0 0,-1 0 0 0 0,1 1-1 0 0,-1-1 1 0 0,0 1 0 0 0,1 0-1 0 0,-1 1 1 0 0,11 3 0 0 0,-12-3 7 0 0,1 0-1 0 0,-1-1 1 0 0,0 0 0 0 0,1 0 0 0 0,-1-1 0 0 0,1 1 0 0 0,-1-1 0 0 0,10-1 0 0 0,-7 1 27 0 0,0 0 0 0 0,0 0 1 0 0,0 0-1 0 0,9 3 1 0 0,5 0 53 0 0,1 0 1 0 0,-1-1-1 0 0,1-2 1 0 0,27-2-1 0 0,-26 0 104 0 0,0 2 0 0 0,1 1 0 0 0,25 3 1 0 0,-29-1 36 0 0,0-2 1 0 0,-1 0-1 0 0,31-3 1 0 0,-26 1-20 0 0,35 2 0 0 0,41 16-73 0 0,-87-15-108 0 0,0 1 1 0 0,16 5-1 0 0,22 5 321 0 0,29 0-7 0 0,132 15-322 0 0,90 7 28 0 0,-256-30 11 0 0,-37-5-39 0 0,0 1 1 0 0,0 0-1 0 0,0 1 1 0 0,0 0-1 0 0,-1 0 1 0 0,1 1-1 0 0,10 5 1 0 0,-5-2 90 0 0,1-1-1 0 0,0 0 1 0 0,0-1 0 0 0,1-1-1 0 0,-1 0 1 0 0,1-1 0 0 0,-1-1-1 0 0,19-1 1 0 0,34 3 337 0 0,-36 1-395 0 0,1-3 0 0 0,52-3 0 0 0,77 0-182 0 0,-128 4 78 0 0,-13-1-55 0 0,30-2 0 0 0,-40 1 42 0 0,0 1-1 0 0,-1 0 1 0 0,1 0 0 0 0,0 1-1 0 0,18 6 1 0 0,-15-4 91 0 0,1-1 1 0 0,21 2 0 0 0,-22-4 22 0 0,6 0 234 0 0,41 7 0 0 0,-39-5-183 0 0,0-1 0 0 0,-1-1 0 0 0,1 0-1 0 0,0-2 1 0 0,31-5 0 0 0,3 1 344 0 0,57-4 366 0 0,103-3 587 0 0,-173 14-976 0 0,-5 0-238 0 0,0-1 0 0 0,0-2 0 0 0,0-1 1 0 0,48-10-1 0 0,90-13-22 0 0,-123 21-140 0 0,94-22 0 0 0,-128 21-32 0 0,42-11 3 0 0,63-26-1 0 0,46-14 16 0 0,-145 49-17 0 0,7-4-6 0 0,34-17 0 0 0,20-6 4 0 0,-6 9-2 0 0,96-32-118 0 0,-133 41 94 0 0,7-1-78 0 0,59-30 0 0 0,-80 32 84 0 0,1 1 0 0 0,0 1 1 0 0,35-9-1 0 0,54-11 0 0 0,182-44-40 0 0,-216 59 58 0 0,138-9 0 0 0,504 12 521 0 0,-713 15-468 0 0,401-9 602 0 0,-348 7-513 0 0,101 2 149 0 0,-62 3-142 0 0,46 5-71 0 0,-39 15 17 0 0,-75-11-3065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31:04.622"/>
    </inkml:context>
    <inkml:brush xml:id="br0">
      <inkml:brushProperty name="width" value="0.05" units="cm"/>
      <inkml:brushProperty name="height" value="0.05" units="cm"/>
    </inkml:brush>
  </inkml:definitions>
  <inkml:trace contextRef="#ctx0" brushRef="#br0">740 566 9648 0 0,'-12'40'388'0'0,"2"1"0"0"0,-8 57 1 0 0,3-9 195 0 0,-1 31 556 0 0,14-107-1001 0 0,2 1-1 0 0,-1 0 1 0 0,2 0 0 0 0,0 0-1 0 0,0 0 1 0 0,1-1 0 0 0,6 19-1 0 0,-4-9-80 0 0,-3-22-59 0 0,-1 0 1 0 0,0 0 0 0 0,1 0 0 0 0,-1 0 0 0 0,1 0-1 0 0,-1 0 1 0 0,1 0 0 0 0,-1 0 0 0 0,1 0 0 0 0,0 0-1 0 0,0 0 1 0 0,-1 0 0 0 0,1 0 0 0 0,0 0 0 0 0,0-1 0 0 0,0 1-1 0 0,0 0 1 0 0,0-1 0 0 0,0 1 0 0 0,0-1 0 0 0,0 1-1 0 0,0-1 1 0 0,0 1 0 0 0,0-1 0 0 0,0 0 0 0 0,1 1-1 0 0,-1-1 1 0 0,0 0 0 0 0,0 0 0 0 0,0 0 0 0 0,0 0-1 0 0,1 0 1 0 0,-1 0 0 0 0,0 0 0 0 0,0 0 0 0 0,0-1 0 0 0,0 1-1 0 0,0 0 1 0 0,1-1 0 0 0,-1 1 0 0 0,1-1 0 0 0,5-2-2 0 0,-1 1 1 0 0,1-1 0 0 0,-1 0 0 0 0,1-1 0 0 0,-1 1 0 0 0,6-6 0 0 0,-7 4-3 0 0,1 0 1 0 0,-1 0-1 0 0,-1 0 1 0 0,1-1 0 0 0,-1 0-1 0 0,0 0 1 0 0,0 0 0 0 0,0 0-1 0 0,3-9 1 0 0,2-8-28 0 0,8-34 0 0 0,3-8-1 0 0,-6 26 8 0 0,-8 23 9 0 0,0 0-1 0 0,10-18 0 0 0,-15 32 13 0 0,10-19-45 0 0,2 2 1 0 0,14-19 0 0 0,-18 27-9 0 0,0 1 1 0 0,1 0 0 0 0,15-12-1 0 0,-21 19 39 0 0,0-1 0 0 0,0 0-1 0 0,0 0 1 0 0,5-9 0 0 0,12-11-155 0 0,49-31-371 0 0,-67 52 523 0 0,0 0 0 0 0,0 1 0 0 0,0 0 0 0 0,1 0 0 0 0,-1 0 0 0 0,1 0 0 0 0,-1 1 0 0 0,1-1 0 0 0,-1 1 0 0 0,1 0 0 0 0,0 0 0 0 0,4-1 0 0 0,48-1-323 0 0,-49 3 319 0 0,-6 0 24 0 0,1 1-1 0 0,-1-1 0 0 0,0 0 0 0 0,0 1 0 0 0,0-1 0 0 0,0 1 1 0 0,0-1-1 0 0,0 1 0 0 0,0-1 0 0 0,0 1 0 0 0,-1 0 1 0 0,1-1-1 0 0,0 1 0 0 0,0 0 0 0 0,0 0 0 0 0,-1 0 1 0 0,1 0-1 0 0,0 0 0 0 0,-1-1 0 0 0,1 1 0 0 0,-1 0 1 0 0,1 0-1 0 0,-1 1 0 0 0,1-1 0 0 0,-1 0 0 0 0,0 0 1 0 0,0 0-1 0 0,1 0 0 0 0,-1 0 0 0 0,0 0 0 0 0,0 0 1 0 0,0 0-1 0 0,0 1 0 0 0,-1 1 0 0 0,-2 39-17 0 0,2-42 18 0 0,-1 14 5 0 0,-2 1 0 0 0,0-1 0 0 0,-1 0 1 0 0,0 0-1 0 0,-1-1 0 0 0,-1 1 0 0 0,-8 13 1 0 0,-2-4 17 0 0,0 0 0 0 0,-35 34 1 0 0,40-46 0 0 0,0-1 1 0 0,-1 0 0 0 0,0-1-1 0 0,-14 8 1 0 0,-15 9 17 0 0,-23 22-47 0 0,2 3-1 0 0,2 2 1 0 0,-56 65 0 0 0,-115 120-73 0 0,198-207 44 0 0,0-1 0 0 0,-2-1 0 0 0,-51 30 0 0 0,11-7 0 0 0,72-50 33 0 0,-26 19-7 0 0,1 2 0 0 0,-35 33 1 0 0,59-51 9 0 0,0 1 14 0 0,0 0 0 0 0,-1 0 0 0 0,0-1 1 0 0,0 0-1 0 0,0 0 0 0 0,0 0 0 0 0,-1-1 0 0 0,-10 5 1 0 0,17-9-11 0 0,-1 0 1 0 0,1 0 0 0 0,0 0 0 0 0,0 0 0 0 0,0 0-1 0 0,-1 0 1 0 0,1 0 0 0 0,0 0 0 0 0,0 0-1 0 0,-1 0 1 0 0,1 1 0 0 0,0-1 0 0 0,0 0 0 0 0,0 0-1 0 0,-1 0 1 0 0,1 0 0 0 0,0 0 0 0 0,0 0-1 0 0,0 1 1 0 0,-1-1 0 0 0,1 0 0 0 0,0 0 0 0 0,0 0-1 0 0,0 1 1 0 0,0-1 0 0 0,0 0 0 0 0,0 0-1 0 0,0 0 1 0 0,-1 1 0 0 0,1-1 0 0 0,0 0 0 0 0,0 0-1 0 0,0 1 1 0 0,0-1 0 0 0,0 0 0 0 0,0 0-1 0 0,0 0 1 0 0,0 1 0 0 0,0-1 0 0 0,0 0 0 0 0,0 1-1 0 0,2-1 180 0 0,0-7-87 0 0,11 1 26 0 0,89-35 185 0 0,142-77 0 0 0,-209 97-200 0 0,43-35-1 0 0,-1 0 3 0 0,-59 43-95 0 0,-2 0-1 0 0,1 0 1 0 0,-2-2-1 0 0,0 0 1 0 0,-1-1 0 0 0,0 0-1 0 0,-2-1 1 0 0,0-1-1 0 0,0 0 1 0 0,13-31 0 0 0,-14 29 1 0 0,-6 10 2 0 0,0 0 0 0 0,-1 0 0 0 0,0-1-1 0 0,5-16 1 0 0,-9 23-16 0 0,1 0 0 0 0,-1 0-1 0 0,0 1 1 0 0,0-1 0 0 0,0 0-1 0 0,0 1 1 0 0,-1-1 0 0 0,1 0-1 0 0,-1 1 1 0 0,0-1 0 0 0,0 0-1 0 0,-1 1 1 0 0,1-1 0 0 0,-1 1 0 0 0,1 0-1 0 0,-1 0 1 0 0,-5-7 0 0 0,5 8-2 0 0,0 0 1 0 0,-1 0 0 0 0,1 0 0 0 0,-1 0 0 0 0,1 0 0 0 0,-1 0 0 0 0,-4-1-1 0 0,-7-6 1 0 0,10 6 0 0 0,-1 0-1 0 0,0 0 1 0 0,0 0-1 0 0,0 1 1 0 0,0 0-1 0 0,0 0 1 0 0,0 0 0 0 0,-1 0-1 0 0,-5 0 1 0 0,-51-5 48 0 0,51 7-35 0 0,0 0-6 0 0,-1 0 0 0 0,1 1-1 0 0,0 0 1 0 0,0 1-1 0 0,0 0 1 0 0,0 1 0 0 0,1 0-1 0 0,-1 1 1 0 0,1 0 0 0 0,-1 1-1 0 0,1 0 1 0 0,1 0 0 0 0,-1 1-1 0 0,-15 12 1 0 0,10-5-5 0 0,0 1 0 0 0,1 0 1 0 0,1 1-1 0 0,0 0 0 0 0,1 1 0 0 0,0 0 1 0 0,-13 26-1 0 0,16-23 10 0 0,1 1 1 0 0,-7 27-1 0 0,7-21 3 0 0,7-22-15 0 0,0 0-1 0 0,0 0 1 0 0,0 1-1 0 0,0-1 1 0 0,1 0 0 0 0,0 1-1 0 0,0-1 1 0 0,0 0 0 0 0,0 1-1 0 0,1-1 1 0 0,0 1-1 0 0,-1-1 1 0 0,2 0 0 0 0,2 8-1 0 0,-1-6 2 0 0,0-1 0 0 0,0 1 0 0 0,0-1 0 0 0,1 0 0 0 0,0 0 0 0 0,0 0 0 0 0,1-1 0 0 0,-1 1 1 0 0,8 4-1 0 0,2 1 17 0 0,-1-2 0 0 0,2 0 0 0 0,-1 0 0 0 0,1-2 0 0 0,0 0 0 0 0,0 0 0 0 0,19 3 0 0 0,-7-2 8 0 0,56 5 0 0 0,-69-11-14 0 0,0-1 1 0 0,0-1-1 0 0,0 0 0 0 0,0-1 0 0 0,26-6 0 0 0,-10-2 15 0 0,0-1-1 0 0,0-1 0 0 0,-2-1 0 0 0,0-2 1 0 0,29-20-1 0 0,-2-4 52 0 0,66-60 0 0 0,-105 88-83 0 0,-14 11 2 0 0,-1-1-1 0 0,1 0 1 0 0,-1 0-1 0 0,1 0 1 0 0,-1 0 0 0 0,0 0-1 0 0,1 0 1 0 0,-1 0-1 0 0,0 0 1 0 0,0 0 0 0 0,1-1-1 0 0,0-2 1 0 0,-3 14-46 0 0,1-8 42 0 0,0 0 1 0 0,0 0 0 0 0,0-1 0 0 0,0 1 0 0 0,-1 0 0 0 0,1 0-1 0 0,0-1 1 0 0,-1 1 0 0 0,1 0 0 0 0,-1-1 0 0 0,0 1-1 0 0,0 0 1 0 0,0-1 0 0 0,1 1 0 0 0,-3 1 0 0 0,-30 39-4 0 0,-100 115-26 0 0,20-32 37 0 0,27-10 72 0 0,33-18 178 0 0,51-93-247 0 0,0-1 0 0 0,0 1 0 0 0,0 0 0 0 0,1 0 0 0 0,-1 0 0 0 0,1 0 0 0 0,-1 7 0 0 0,-4 12 28 0 0,5-22-26 0 0,1-1 0 0 0,0 1 0 0 0,0 0 0 0 0,0-1-1 0 0,0 1 1 0 0,0-1 0 0 0,-1 1 0 0 0,1-1 0 0 0,0 1 0 0 0,0 0 0 0 0,0-1 0 0 0,1 1 0 0 0,-1-1 0 0 0,0 1 0 0 0,0-1-1 0 0,0 1 1 0 0,0 0 0 0 0,0-1 0 0 0,1 1 0 0 0,-1-1 0 0 0,0 1 0 0 0,1-1 0 0 0,-1 1 0 0 0,0-1 0 0 0,1 1 0 0 0,-1-1-1 0 0,0 1 1 0 0,1-1 0 0 0,-1 0 0 0 0,1 1 0 0 0,-1-1 0 0 0,1 0 0 0 0,-1 1 0 0 0,1-1 0 0 0,-1 0 0 0 0,1 0 0 0 0,-1 1 0 0 0,1-1-1 0 0,1 1 52 0 0,0-1-1 0 0,-1 1 0 0 0,1-1 0 0 0,0 0 0 0 0,0 1 1 0 0,-1-1-1 0 0,1 0 0 0 0,0 0 0 0 0,-1 0 0 0 0,5-1 1 0 0,6-3 145 0 0,0 0 0 0 0,17-9 0 0 0,3-1-125 0 0,61-28 111 0 0,-65 27-123 0 0,55-19 0 0 0,-11 10 34 0 0,-31 9 260 0 0,52-12 0 0 0,-81 24-352 0 0,1 1 0 0 0,0 0 0 0 0,0 1 0 0 0,0 1-1 0 0,0 0 1 0 0,1 0 0 0 0,-1 2 0 0 0,18 3 0 0 0,-26-4-25 0 0,-1 1 1 0 0,1 0-1 0 0,-1 0 1 0 0,1 0-1 0 0,-1 0 1 0 0,0 1-1 0 0,0 0 1 0 0,0-1 0 0 0,-1 2-1 0 0,1-1 1 0 0,-1 0-1 0 0,1 1 1 0 0,-1-1-1 0 0,0 1 1 0 0,0 0-1 0 0,-1 0 1 0 0,1 0-1 0 0,1 5 1 0 0,3 7-3 0 0,0 0-1 0 0,-2 1 1 0 0,6 24 0 0 0,-11-41 17 0 0,2 12-6 0 0,0 0-1 0 0,-1 1 1 0 0,0-1 0 0 0,-1 0 0 0 0,-3 24-1 0 0,0 0-43 0 0,1-9-2 0 0,-1 0-1 0 0,-2 0 1 0 0,-1-1 0 0 0,0 1 0 0 0,-12 26-1 0 0,-59 124-241 0 0,60-140 268 0 0,-116 253-311 0 0,52-129 15 0 0,64-132 275 0 0,-1-1 0 0 0,-2 0 0 0 0,-29 31 0 0 0,27-40-47 0 0,22-18 90 0 0,0-1-1 0 0,0 0 1 0 0,0 0-1 0 0,-1 0 1 0 0,1 1 0 0 0,0-1-1 0 0,0 0 1 0 0,-1 0-1 0 0,1 0 1 0 0,0 0-1 0 0,0 0 1 0 0,-1 0-1 0 0,1 0 1 0 0,0 1-1 0 0,-1-1 1 0 0,1 0 0 0 0,0 0-1 0 0,0 0 1 0 0,-1 0-1 0 0,1 0 1 0 0,0 0-1 0 0,-1 0 1 0 0,1 0-1 0 0,0-1 1 0 0,0 1 0 0 0,-1 0-1 0 0,1 0 1 0 0,0 0-1 0 0,-1 0 1 0 0,1 0-1 0 0,0 0 1 0 0,0 0-1 0 0,-1-1 1 0 0,1 1-1 0 0,0 0 1 0 0,-1-4-21 0 0,0 1 0 0 0,1 0-1 0 0,0 0 1 0 0,0-1 0 0 0,0 1 0 0 0,0 0-1 0 0,0 0 1 0 0,1 0 0 0 0,0-4 0 0 0,2-16 57 0 0,1-99-69 0 0,18-201 166 0 0,-9 152-26 0 0,12-69 413 0 0,93-388 0 0 0,-92 517-419 0 0,74-280 286 0 0,-52 229-172 0 0,26-80-21 0 0,-31 111-164 0 0,37-101 19 0 0,-24 63 9 0 0,-52 159-50 0 0,-2 0 0 0 0,1-1 0 0 0,0-13 0 0 0,0 1 4 0 0,-4 19 24 0 0,-3 8-42 0 0,-6 8-41 0 0,9-11 50 0 0,-10 16-43 0 0,-14 30 0 0 0,-1 2-12 0 0,4-9 22 0 0,2 1 0 0 0,-21 60 0 0 0,-20 97-83 0 0,35-111 40 0 0,-104 357-483 0 0,104-352 412 0 0,-22 152 0 0 0,23-128 158 0 0,16-77-4 0 0,-10 75 1 0 0,15-45-5 0 0,-8 80 10 0 0,11-145-12 0 0,0 1-1 0 0,0-1 1 0 0,1 1-1 0 0,0-1 0 0 0,-1 0 1 0 0,2 1-1 0 0,-1-1 1 0 0,0 1-1 0 0,1-1 1 0 0,0 0-1 0 0,0 1 1 0 0,0-1-1 0 0,0 0 1 0 0,4 8-1 0 0,-1-6-17 0 0,0 0-4 0 0,0-9 14 0 0,5-8 1 0 0,-8 9 5 0 0,0 0-1 0 0,1 0 0 0 0,-1-1 0 0 0,0 1 1 0 0,-1-1-1 0 0,1 1 0 0 0,0 0 0 0 0,-1-1 1 0 0,1 1-1 0 0,-1-1 0 0 0,0 0 0 0 0,0 1 0 0 0,0-1 1 0 0,0 1-1 0 0,0-3 0 0 0,0-12 1 0 0,10-84 7 0 0,8-89 38 0 0,-21 50 8 0 0,0 109-35 0 0,1 0-1 0 0,2 0 0 0 0,1 1 0 0 0,1-1 0 0 0,10-43 0 0 0,-5 44-24 0 0,-1 9-17 0 0,0-1 0 0 0,11-23-1 0 0,-13 36-22 0 0,1 0-1 0 0,0 1 0 0 0,0 0 0 0 0,1-1 0 0 0,0 2 0 0 0,1-1 0 0 0,0 1 0 0 0,0 0 0 0 0,0 0 0 0 0,13-8 0 0 0,34-30-59 0 0,-43 35 99 0 0,1 0-1 0 0,0 0 1 0 0,0 1 0 0 0,1 0 0 0 0,22-10 0 0 0,-16 11 10 0 0,0 1 0 0 0,1 1 0 0 0,0 0 0 0 0,37-5 0 0 0,-48 10 3 0 0,1-1 1 0 0,-1 2-1 0 0,1-1 1 0 0,-1 1-1 0 0,0 1 1 0 0,1-1-1 0 0,10 3 1 0 0,18 5 34 0 0,-24-6-11 0 0,-1 1 0 0 0,0 0-1 0 0,24 10 1 0 0,-33-11-18 0 0,2 0 22 0 0,0 0 0 0 0,-1 1-1 0 0,0-1 1 0 0,1 1 0 0 0,-1 1 0 0 0,0-1 0 0 0,0 1 0 0 0,-1 0 0 0 0,1 0 0 0 0,-1 0 0 0 0,0 1 0 0 0,7 9-1 0 0,-5-5-9 0 0,0 0 0 0 0,-1 1 0 0 0,-1-1-1 0 0,1 1 1 0 0,3 14 0 0 0,-7-19-17 0 0,0 0 0 0 0,-1 0 1 0 0,1 0-1 0 0,-1 0 1 0 0,0 0-1 0 0,0 1 1 0 0,-1-1-1 0 0,0 0 1 0 0,1 0-1 0 0,-2 0 1 0 0,1 0-1 0 0,-1 0 1 0 0,-2 6-1 0 0,-12 35 27 0 0,14-36-26 0 0,-1 0-1 0 0,-1 0 1 0 0,0 0-1 0 0,0 0 1 0 0,-1-1-1 0 0,-10 17 1 0 0,-93 96 40 0 0,100-114-42 0 0,0 0 0 0 0,0-1 0 0 0,-17 12 0 0 0,-10 10 2 0 0,31-24-65 0 0,4-5 49 0 0,0 1 0 0 0,-1-1 1 0 0,1 0-1 0 0,0 0 1 0 0,0 1-1 0 0,-1-1 1 0 0,1 0-1 0 0,0 0 0 0 0,-1 1 1 0 0,1-1-1 0 0,0 0 1 0 0,-1 0-1 0 0,1 0 0 0 0,0 0 1 0 0,-1 1-1 0 0,1-1 1 0 0,0 0-1 0 0,-1 0 0 0 0,1 0 1 0 0,-1 0-1 0 0,1 0 1 0 0,0 0-1 0 0,-1 0 1 0 0,1 0-1 0 0,0 0 0 0 0,-1 0 1 0 0,0 0-1 0 0,1 0-95 0 0,0 0 79 0 0,0 1 1 0 0,-1 0-1 0 0,1 0 1 0 0,0-1-1 0 0,0 1 1 0 0,0 0-1 0 0,0-1 1 0 0,0 1-1 0 0,0 0 1 0 0,0 0-1 0 0,0-1 1 0 0,0 1-1 0 0,1 0 1 0 0,-1 1-1 0 0,4-1-9 0 0,0 0-1 0 0,0-1 0 0 0,0 1 1 0 0,0-1-1 0 0,1 0 0 0 0,-1 0 1 0 0,0-1-1 0 0,0 1 1 0 0,4-2-1 0 0,20 0-6 0 0,-16 4 14 0 0,0 0 0 0 0,0 1-1 0 0,0 1 1 0 0,0 0 0 0 0,-1 1 0 0 0,0 0 0 0 0,13 8 0 0 0,-21-11 37 0 0,0 0 1 0 0,-1 0 0 0 0,1 0 0 0 0,-1 0-1 0 0,1 1 1 0 0,-1-1 0 0 0,0 1 0 0 0,0-1-1 0 0,0 1 1 0 0,0 0 0 0 0,-1 0 0 0 0,1 0-1 0 0,-1 0 1 0 0,0 0 0 0 0,1 0 0 0 0,-1 0-1 0 0,-1 1 1 0 0,1-1 0 0 0,0 0 0 0 0,-1 1-1 0 0,0-1 1 0 0,0 0 0 0 0,0 6 0 0 0,-1 6 88 0 0,0 0 1 0 0,-1-1 0 0 0,-8 28 0 0 0,-3 6 163 0 0,-22 53 0 0 0,6-30-263 0 0,-22 80-1 0 0,43-124 17 0 0,1 1-1 0 0,2 0 1 0 0,-2 33 0 0 0,6-44-20 0 0,0-8 3 0 0,0 0 0 0 0,1 0 1 0 0,0 0-1 0 0,0 0 1 0 0,1 1-1 0 0,0-1 1 0 0,1 0-1 0 0,3 10 1 0 0,0-5-18 0 0,-4-9 38 0 0,0-1 0 0 0,0 0 0 0 0,1 1 0 0 0,0-1 0 0 0,0 0 0 0 0,0 0 1 0 0,0 0-1 0 0,1 0 0 0 0,-1 0 0 0 0,1-1 0 0 0,0 1 0 0 0,0-1 0 0 0,1 0 0 0 0,-1 0 0 0 0,1 0 0 0 0,-1 0 0 0 0,7 3 0 0 0,25 12 204 0 0,0-3 1 0 0,2 0 0 0 0,45 10-1 0 0,-46-14-203 0 0,-15-5-1 0 0,-1-1-1 0 0,1-2 1 0 0,39 3 0 0 0,65-7 227 0 0,-71 0-86 0 0,30-4-112 0 0,0-3 1 0 0,154-35-1 0 0,-209 36-1199 0 0,33-14-1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31:06.056"/>
    </inkml:context>
    <inkml:brush xml:id="br0">
      <inkml:brushProperty name="width" value="0.05" units="cm"/>
      <inkml:brushProperty name="height" value="0.05" units="cm"/>
    </inkml:brush>
  </inkml:definitions>
  <inkml:trace contextRef="#ctx0" brushRef="#br0">186 1 11048 0 0,'-6'4'126'0'0,"1"1"0"0"0,-1-1 1 0 0,0-1-1 0 0,0 1 1 0 0,0-1-1 0 0,0 0 1 0 0,-13 4-1 0 0,11-4 87 0 0,-1 0-1 0 0,1 1 1 0 0,0 0 0 0 0,-9 6-1 0 0,8-4 58 0 0,0 1-1 0 0,1-1 1 0 0,0 2 0 0 0,0-1-1 0 0,-6 9 1 0 0,12-12-196 0 0,-1-1 1 0 0,1 1 0 0 0,0 0-1 0 0,0 0 1 0 0,1-1 0 0 0,-1 1-1 0 0,1 0 1 0 0,0 1 0 0 0,0-1-1 0 0,0 0 1 0 0,0 0 0 0 0,1 0-1 0 0,0 1 1 0 0,0-1 0 0 0,0 0-1 0 0,1 5 1 0 0,8 97 366 0 0,-7-56-427 0 0,4 1 1 0 0,13 57-1 0 0,-14-89-35 0 0,1-1 1 0 0,1 0-1 0 0,1-1 1 0 0,0 0 0 0 0,22 32-1 0 0,-28-46 11 0 0,0 0-1 0 0,0-1 1 0 0,1 1-1 0 0,-1-1 1 0 0,1 1-1 0 0,0-1 1 0 0,-1 0-1 0 0,1 0 1 0 0,0 0-1 0 0,0 0 1 0 0,0 0-1 0 0,1-1 1 0 0,-1 1 0 0 0,0-1-1 0 0,1 0 1 0 0,-1 0-1 0 0,1 0 1 0 0,-1-1-1 0 0,1 1 1 0 0,4-1-1 0 0,-2 0-5 0 0,-1-1 0 0 0,1 0 1 0 0,0 0-1 0 0,-1 0 0 0 0,1-1 0 0 0,-1 0 0 0 0,0 0 0 0 0,0 0 0 0 0,0-1 0 0 0,0 0 0 0 0,8-6 1 0 0,1-2-30 0 0,-1-1 1 0 0,-1 0-1 0 0,0-1 1 0 0,16-23-1 0 0,-6 7 14 0 0,-1 0-1 0 0,-1 0 0 0 0,18-37-1 0 0,-26 43 30 0 0,0 1-1 0 0,1 1 1 0 0,1 0-1 0 0,1 1 1 0 0,1 1-1 0 0,21-21 1 0 0,-23 28 8 0 0,1 1 1 0 0,24-16-1 0 0,-34 24 2 0 0,0 0-1 0 0,0 1 0 0 0,0 0 1 0 0,0 0-1 0 0,1 0 1 0 0,-1 1-1 0 0,0 0 1 0 0,1 0-1 0 0,-1 0 1 0 0,1 1-1 0 0,0-1 1 0 0,-1 1-1 0 0,6 1 1 0 0,-5 0-6 0 0,1 0 4 0 0,0 0 0 0 0,0 0-1 0 0,0 0 1 0 0,10 5 0 0 0,-15-5-4 0 0,1 0 0 0 0,-1 1 0 0 0,0-1 0 0 0,0 1 0 0 0,1-1 0 0 0,-1 1 0 0 0,-1 0 0 0 0,1 0 0 0 0,0 0 0 0 0,0 0 0 0 0,-1 0 0 0 0,1 0 0 0 0,-1 0 0 0 0,1 1 0 0 0,1 3 0 0 0,24 65-33 0 0,-18-43 20 0 0,-9-24 10 0 0,1 0-1 0 0,0-1 1 0 0,0 1 0 0 0,0-1-1 0 0,0 0 1 0 0,0 1 0 0 0,1-1-1 0 0,0 0 1 0 0,-1 0 0 0 0,1 0-1 0 0,0 0 1 0 0,1 0 0 0 0,-1 0 0 0 0,4 4-1 0 0,-4-6 4 0 0,-1-1-1 0 0,1 1 1 0 0,-1 0-1 0 0,1-1 1 0 0,0 1-1 0 0,-1-1 1 0 0,1 1-1 0 0,-1-1 1 0 0,1 0-1 0 0,0 0 1 0 0,-1 1-1 0 0,1-1 1 0 0,0-1-1 0 0,-1 1 1 0 0,1 0-1 0 0,0 0 1 0 0,-1 0-1 0 0,1-1 1 0 0,0 1-1 0 0,-1-1 1 0 0,1 0-1 0 0,-1 1 1 0 0,1-1-1 0 0,-1 0 1 0 0,1 0-1 0 0,-1 0 1 0 0,1 0-1 0 0,-1 0 1 0 0,0 0-1 0 0,0 0 1 0 0,0 0-1 0 0,2-2 1 0 0,4-6 0 0 0,-1 1 0 0 0,1-1 0 0 0,-2 0 0 0 0,6-11 0 0 0,-5 9 11 0 0,25-30 10 0 0,-25 33-18 0 0,1-1 1 0 0,-1 1-1 0 0,8-14 1 0 0,-11 16 2 0 0,0 1 1 0 0,0-1 0 0 0,1 1 0 0 0,0 0 0 0 0,0 0 0 0 0,1 1-1 0 0,4-5 1 0 0,-6 6-2 0 0,0 1 1 0 0,0 0-1 0 0,0 0 0 0 0,0 0 0 0 0,0 0 0 0 0,0 1 1 0 0,1-1-1 0 0,-1 1 0 0 0,0 0 0 0 0,1 0 0 0 0,-1 0 0 0 0,1 0 1 0 0,7 0-1 0 0,9-1 76 0 0,-17 1-65 0 0,-1 1 1 0 0,1-1 0 0 0,0 1-1 0 0,-1 0 1 0 0,1 0-1 0 0,0 0 1 0 0,4 1-1 0 0,-6-1-13 0 0,0 0 0 0 0,0 1-1 0 0,0-1 1 0 0,-1 1-1 0 0,1-1 1 0 0,0 1 0 0 0,0 0-1 0 0,0-1 1 0 0,-1 1 0 0 0,1 0-1 0 0,0 0 1 0 0,0-1 0 0 0,-1 1-1 0 0,1 0 1 0 0,-1 0-1 0 0,1 0 1 0 0,-1 0 0 0 0,1 0-1 0 0,-1 0 1 0 0,0 0 0 0 0,1 0-1 0 0,-1 0 1 0 0,0 0 0 0 0,1 1-1 0 0,0 5 9 0 0,1-1 0 0 0,-1 1 0 0 0,-1 0 0 0 0,1 0 0 0 0,-1-1-1 0 0,0 1 1 0 0,-1 0 0 0 0,1 0 0 0 0,-1 0 0 0 0,-2 7 0 0 0,-3 3 42 0 0,1 0 0 0 0,-2 0 1 0 0,0 0-1 0 0,-1-1 0 0 0,-11 16 1 0 0,-14 29 147 0 0,27-49-184 0 0,-1-1 1 0 0,0-1 0 0 0,-1 1-1 0 0,-9 10 1 0 0,7-10-23 0 0,0 1 0 0 0,-9 16 0 0 0,15-22 13 0 0,-1 0 0 0 0,0 0 0 0 0,0 0-1 0 0,-1-1 1 0 0,-7 7 0 0 0,-8 8 73 0 0,14-13-22 0 0,0 2 58 0 0,1-4-71 0 0,6-5-44 0 0,0 0-1 0 0,-1 1 0 0 0,1-1 0 0 0,-1 0 0 0 0,1 0 0 0 0,0 1 1 0 0,-1-1-1 0 0,1 0 0 0 0,-1 1 0 0 0,1-1 0 0 0,0 0 0 0 0,0 1 0 0 0,-1-1 1 0 0,1 0-1 0 0,0 1 0 0 0,0-1 0 0 0,-1 1 0 0 0,1-1 0 0 0,0 1 1 0 0,0-1-1 0 0,0 0 0 0 0,0 1 0 0 0,-1-1 0 0 0,1 1 0 0 0,0-1 1 0 0,0 1-1 0 0,19-4-246 0 0,94-27-255 0 0,-89 23 430 0 0,37-8 1 0 0,-61 15 59 0 0,1 0 1 0 0,-1 0-1 0 0,1-1 0 0 0,0 1 1 0 0,-1 0-1 0 0,1 0 1 0 0,-1 1-1 0 0,1-1 1 0 0,-1 0-1 0 0,1 0 0 0 0,-1 0 1 0 0,1 0-1 0 0,-1 0 1 0 0,1 0-1 0 0,-1 1 0 0 0,1-1 1 0 0,-1 0-1 0 0,1 0 1 0 0,-1 1-1 0 0,0-1 1 0 0,1 0-1 0 0,-1 1 0 0 0,1-1 1 0 0,-1 1-1 0 0,0-1 1 0 0,1 0-1 0 0,-1 1 0 0 0,0-1 1 0 0,1 1-1 0 0,-1-1 1 0 0,0 1-1 0 0,0-1 1 0 0,0 1-1 0 0,1-1 0 0 0,-1 1 1 0 0,0-1-1 0 0,0 1 1 0 0,0-1-1 0 0,0 1 0 0 0,0-1 1 0 0,0 1-1 0 0,0-1 1 0 0,0 1-1 0 0,0-1 0 0 0,0 2 1 0 0,-1 1-24 0 0,1 1 0 0 0,-1 0 0 0 0,1 0 0 0 0,-1-1 0 0 0,0 1 0 0 0,-3 4 0 0 0,-5 11 2 0 0,-2 0-1 0 0,0-1 0 0 0,-1-1 1 0 0,-20 22-1 0 0,-19 29-42 0 0,-82 117 90 0 0,-15 17 86 0 0,140-191-92 0 0,-1 2 0 0 0,2-1 0 0 0,0 1 0 0 0,-8 19 1 0 0,9-22-5 0 0,2-2 0 0 0,4-8-7 0 0,0 1 0 0 0,1-1 0 0 0,-1 1 0 0 0,0-1 0 0 0,1 0 0 0 0,-1 1 0 0 0,1-1 0 0 0,-1 0 0 0 0,1 1 0 0 0,-1-1 0 0 0,1 0 1 0 0,-1 1-1 0 0,1-1 0 0 0,-1 0 0 0 0,1 0 0 0 0,-1 0 0 0 0,1 0 0 0 0,-1 0 0 0 0,1 1 0 0 0,-1-1 0 0 0,1 0 0 0 0,0 0 1 0 0,4 0-1 0 0,1 1-1 0 0,-1-1 1 0 0,0 0 0 0 0,1-1 0 0 0,4 0 0 0 0,4-1 2 0 0,6 0 8 0 0,0-2-1 0 0,0 0 1 0 0,0-2 0 0 0,-1 0-1 0 0,0-1 1 0 0,0-1 0 0 0,19-10-1 0 0,54-35 86 0 0,-57 31-39 0 0,-6 3-32 0 0,-24 15 81 0 0,0 0-1 0 0,0 0 1 0 0,0 1 0 0 0,0 0 0 0 0,1 0 0 0 0,-1 0 0 0 0,1 1-1 0 0,0-1 1 0 0,0 1 0 0 0,0 1 0 0 0,0-1 0 0 0,11 0-1 0 0,-23 27 327 0 0,-6 3-403 0 0,-2 0-1 0 0,-1 0 1 0 0,-1-2-1 0 0,-39 49 0 0 0,-97 91 20 0 0,116-129-46 0 0,-197 214 39 0 0,173-174-34 0 0,-175 212 20 0 0,120-155-178 0 0,108-120 201 0 0,7-14-40 0 0,0 1-1 0 0,0-1 1 0 0,0 0 0 0 0,0 0-1 0 0,0 1 1 0 0,1-1 0 0 0,-1 0-1 0 0,0 0 1 0 0,0 0 0 0 0,0 1-1 0 0,0-1 1 0 0,1 0 0 0 0,-1 0-1 0 0,0 0 1 0 0,0 0 0 0 0,0 1-1 0 0,1-1 1 0 0,-1 0 0 0 0,0 0-1 0 0,0 0 1 0 0,1 0 0 0 0,-1 0-1 0 0,0 0 1 0 0,0 0 0 0 0,1 0-1 0 0,-1 0 1 0 0,0 0 0 0 0,0 0-1 0 0,1 0 1 0 0,-1 0 0 0 0,1 0-1 0 0,28-5 516 0 0,-24 4-520 0 0,84-26 600 0 0,169-77 1 0 0,-113 41-282 0 0,-94 40-215 0 0,-1-2 0 0 0,-1-2 0 0 0,65-49 0 0 0,121-113-8 0 0,-65 65 196 0 0,-86 67-168 0 0,-71 48-120 0 0,51-35 62 0 0,-3-3-1 0 0,93-91 1 0 0,-149 133-65 0 0,0-1 1 0 0,-1 1-1 0 0,0-1 1 0 0,0 0-1 0 0,-1-1 1 0 0,0 1-1 0 0,0-1 1 0 0,3-9-1 0 0,-6 8-239 0 0,-9 7-164 0 0,2 2 278 0 0,-5 0 53 0 0,-1 0 1 0 0,1 1-1 0 0,0 1 0 0 0,0 0 0 0 0,0 0 0 0 0,-14 8 0 0 0,-7 0-41 0 0,10-3 40 0 0,1 0 0 0 0,0 2 0 0 0,1 0 0 0 0,0 1-1 0 0,-28 20 1 0 0,41-25 55 0 0,-10 6-36 0 0,0 1-1 0 0,1 1 0 0 0,0 1 1 0 0,1 0-1 0 0,-18 24 0 0 0,21-24 5 0 0,1 2-1 0 0,0 0 0 0 0,1 0 1 0 0,1 1-1 0 0,1 0 0 0 0,-12 34 0 0 0,-6 46-17 0 0,-25 178 0 0 0,35-21 124 0 0,18-193-34 0 0,14 91 0 0 0,-14-142-25 0 0,4 18 10 0 0,13 41-1 0 0,-4-14 2 0 0,-2-12 6 0 0,33 86-1 0 0,-31-94 1 0 0,-6-13 36 0 0,1-1 1 0 0,2 0-1 0 0,0-1 1 0 0,18 27-1 0 0,-28-46-38 0 0,0-1 0 0 0,0 0-1 0 0,1 0 1 0 0,-1 1 0 0 0,0-1-1 0 0,0 0 1 0 0,1 0 0 0 0,-1 0-1 0 0,1-1 1 0 0,-1 1 0 0 0,1 0 0 0 0,0 0-1 0 0,-1-1 1 0 0,1 1 0 0 0,-1-1-1 0 0,1 0 1 0 0,0 1 0 0 0,0-1-1 0 0,1 0 1 0 0,-2 0-11 0 0,0 0 0 0 0,0 0 1 0 0,0 0-1 0 0,0-1 0 0 0,-1 1 0 0 0,1 0 0 0 0,0-1 1 0 0,0 1-1 0 0,0 0 0 0 0,-1-1 0 0 0,1 1 1 0 0,0-1-1 0 0,-1 1 0 0 0,1-1 0 0 0,0 1 0 0 0,-1-1 1 0 0,1 0-1 0 0,0 0 0 0 0,0-1-5 0 0,0 0-1 0 0,0 1 0 0 0,0-1 1 0 0,0 0-1 0 0,-1 0 1 0 0,1 0-1 0 0,-1 0 1 0 0,1 0-1 0 0,-1 0 1 0 0,0 0-1 0 0,0-2 1 0 0,1-68 178 0 0,-14-114 0 0 0,-24-52-2815 0 0,33 217-10039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31:07.915"/>
    </inkml:context>
    <inkml:brush xml:id="br0">
      <inkml:brushProperty name="width" value="0.05" units="cm"/>
      <inkml:brushProperty name="height" value="0.05" units="cm"/>
    </inkml:brush>
  </inkml:definitions>
  <inkml:trace contextRef="#ctx0" brushRef="#br0">0 951 7432 0 0,'9'-8'146'0'0,"-4"4"164"0"0,-1-1 0 0 0,1 1 0 0 0,-1-1 0 0 0,0 0 0 0 0,0 0-1 0 0,-1 0 1 0 0,6-11 0 0 0,-8 13-100 0 0,0 1 0 0 0,1 0 0 0 0,-1 0 0 0 0,0 0 0 0 0,1 1 0 0 0,-1-1 0 0 0,1 0 0 0 0,0 0 0 0 0,-1 1 0 0 0,1-1 0 0 0,0 1 0 0 0,2-2 0 0 0,1 0-277 0 0,0-1-505 0 0,-4 3 479 0 0,0 0 1 0 0,0 0-1 0 0,0 1 1 0 0,-1-1-1 0 0,2 0 0 0 0,-1 0 1 0 0,0 1-1 0 0,0-1 1 0 0,0 1-1 0 0,0-1 1 0 0,0 1-1 0 0,0 0 1 0 0,0-1-1 0 0,2 1 1 0 0,21-3-653 0 0,-16 3 477 0 0,1-1 0 0 0,-1 0 0 0 0,0-1 0 0 0,9-2 0 0 0,-14 3 234 0 0,0 0-1 0 0,-1 0 1 0 0,0 0 0 0 0,1-1-1 0 0,-1 1 1 0 0,0-1 0 0 0,1 0-1 0 0,-1 1 1 0 0,0-1 0 0 0,0 0-1 0 0,-1 0 1 0 0,1 0 0 0 0,0 0-1 0 0,0-1 1 0 0,-1 1 0 0 0,0 0-1 0 0,2-4 1 0 0,0-1-7 0 0,-1 0 0 0 0,0 0 0 0 0,0 0 0 0 0,-1-1 0 0 0,0 1 0 0 0,0 0 0 0 0,-1-1-1 0 0,0-8 1 0 0,-7-64-22 0 0,2 44 23 0 0,-1-16-1 0 0,3-1 1 0 0,6-97-1 0 0,-1 128 31 0 0,-2 13 6 0 0,0 1 1 0 0,1 0 0 0 0,0 0-1 0 0,0 0 1 0 0,1 0-1 0 0,0 1 1 0 0,1-1-1 0 0,0 0 1 0 0,0 1-1 0 0,0 0 1 0 0,6-8-1 0 0,-9 14 4 0 0,20-29-6 0 0,2 2 0 0 0,24-27 0 0 0,-35 45 13 0 0,1 1 1 0 0,0 0-1 0 0,24-14 0 0 0,-7 6 10 0 0,-19 11 4 0 0,1 0-1 0 0,0 1 0 0 0,1 0 0 0 0,-1 1 0 0 0,1 0 1 0 0,13-2-1 0 0,73-9 238 0 0,-61 11-172 0 0,-24 3-66 0 0,0 0 1 0 0,-1 1 0 0 0,1 1-1 0 0,-1 0 1 0 0,1 0-1 0 0,-1 1 1 0 0,1 1 0 0 0,-1 0-1 0 0,0 0 1 0 0,0 2-1 0 0,0-1 1 0 0,-1 2 0 0 0,0-1-1 0 0,20 14 1 0 0,-6 0 24 0 0,0 1 1 0 0,-2 1-1 0 0,0 1 0 0 0,33 43 1 0 0,-52-59 6 0 0,0 1 0 0 0,0 0 0 0 0,-1 1 0 0 0,1-1 0 0 0,-2 1 0 0 0,1-1 0 0 0,-1 1 0 0 0,0 0 0 0 0,-1 0 0 0 0,1-1 0 0 0,-2 1 0 0 0,1 0 0 0 0,-1 0 0 0 0,0 1 0 0 0,-1-1 0 0 0,0-1 0 0 0,0 1 0 0 0,-1 0 0 0 0,0 0 0 0 0,0 0 0 0 0,-1-1 0 0 0,0 1 0 0 0,-5 8 0 0 0,-3 1 23 0 0,0 0-1 0 0,-2-1 1 0 0,0-1 0 0 0,0 0 0 0 0,-2-1 0 0 0,1 0 0 0 0,-2-1 0 0 0,0-1-1 0 0,-27 16 1 0 0,19-15-22 0 0,0-1 0 0 0,-1-1-1 0 0,-1-2 1 0 0,0 0 0 0 0,0-2-1 0 0,-44 8 1 0 0,-276 26 131 0 0,312-38-130 0 0,-51-1 0 0 0,84-2-50 0 0,0 0 41 0 0,0 0 23 0 0,5-7-45 0 0,34-33-18 0 0,2 3 0 0 0,63-47 0 0 0,-85 71 6 0 0,2 1 0 0 0,-1 1 0 0 0,38-14 1 0 0,65-15 305 0 0,-69 23-142 0 0,-33 11-89 0 0,0 1-1 0 0,0 0 1 0 0,0 2-1 0 0,0 0 1 0 0,39 1-1 0 0,-55 2-41 0 0,-1 0-1 0 0,1 1 1 0 0,-1-1-1 0 0,1 1 1 0 0,-1 0 0 0 0,0 0-1 0 0,1 0 1 0 0,-1 0-1 0 0,0 1 1 0 0,5 2-1 0 0,-7-3-32 0 0,1 0-1 0 0,-1 0 0 0 0,0 1 1 0 0,0-1-1 0 0,0 1 1 0 0,0-1-1 0 0,0 0 0 0 0,0 1 1 0 0,-1 0-1 0 0,1-1 0 0 0,0 1 1 0 0,-1-1-1 0 0,1 1 0 0 0,-1 0 1 0 0,0-1-1 0 0,1 1 0 0 0,-1 0 1 0 0,0-1-1 0 0,0 1 1 0 0,0 0-1 0 0,0 0 0 0 0,-1 3 1 0 0,-4 15 52 0 0,0 1 0 0 0,-1 0 1 0 0,-1-1-1 0 0,-1 0 0 0 0,-11 18 1 0 0,13-23-59 0 0,-5 6 16 0 0,-1 1 0 0 0,0-1 1 0 0,-2-1-1 0 0,0 0 0 0 0,-2-1 0 0 0,0-1 0 0 0,-1 0 1 0 0,0-1-1 0 0,-2-1 0 0 0,-21 15 0 0 0,-83 65 204 0 0,41-31-108 0 0,66-54-97 0 0,10-7-6 0 0,0 0-1 0 0,0 1 0 0 0,0 0 0 0 0,0 0 0 0 0,1 0 0 0 0,0 1 0 0 0,-8 10 0 0 0,13-16-11 0 0,0 1 1 0 0,0-1-1 0 0,0 1 1 0 0,0-1-1 0 0,0 1 0 0 0,0-1 1 0 0,0 1-1 0 0,0-1 1 0 0,0 1-1 0 0,0-1 1 0 0,0 1-1 0 0,0-1 0 0 0,0 1 1 0 0,1-1-1 0 0,-1 0 1 0 0,0 1-1 0 0,0-1 1 0 0,1 1-1 0 0,-1-1 0 0 0,0 1 1 0 0,0-1-1 0 0,1 0 1 0 0,-1 1-1 0 0,0-1 1 0 0,1 0-1 0 0,-1 1 0 0 0,1-1 1 0 0,-1 0-1 0 0,1 0 1 0 0,-1 1-1 0 0,0-1 1 0 0,1 0-1 0 0,-1 0 0 0 0,1 0 1 0 0,-1 0-1 0 0,1 0 1 0 0,-1 1-1 0 0,1-1 1 0 0,-1 0-1 0 0,1 0 0 0 0,21 3 6 0 0,-12-3 12 0 0,0 0 1 0 0,1 1-1 0 0,-1 0 1 0 0,0 0-1 0 0,0 1 0 0 0,0 0 1 0 0,0 1-1 0 0,0 0 1 0 0,0 1-1 0 0,10 5 1 0 0,-19-8-10 0 0,1 0 1 0 0,-1 0-1 0 0,1 1 1 0 0,-1-1-1 0 0,0 0 0 0 0,0 0 1 0 0,1 1-1 0 0,-1-1 1 0 0,0 1-1 0 0,0-1 0 0 0,-1 1 1 0 0,1-1-1 0 0,0 1 1 0 0,0 0-1 0 0,-1-1 1 0 0,1 1-1 0 0,-1 0 0 0 0,1-1 1 0 0,-1 1-1 0 0,0 0 1 0 0,0 0-1 0 0,0 2 1 0 0,0 5 30 0 0,0 0 1 0 0,-1 0 0 0 0,-3 11 0 0 0,2-4 10 0 0,-1-3-20 0 0,0 1 0 0 0,0-2 0 0 0,-1 1 0 0 0,-11 22 0 0 0,1-2-6 0 0,-16 44 30 0 0,-22 63 78 0 0,44-116-78 0 0,-1-1 1 0 0,-2 0 0 0 0,-21 36-1 0 0,-49 58 444 0 0,73-106-430 0 0,0 0 13 0 0,-1 0 1 0 0,-14 12-1 0 0,10-11 1242 0 0,17-34-298 0 0,1 7-946 0 0,2 0 1 0 0,12-20 0 0 0,-16 30-52 0 0,0 0 0 0 0,0 0 0 0 0,1 0 0 0 0,0 1 1 0 0,0-1-1 0 0,0 1 0 0 0,0 0 0 0 0,1 0 0 0 0,0 1 0 0 0,7-5 0 0 0,-10 8-37 0 0,-1-1-1 0 0,1 1 0 0 0,0 0 0 0 0,0 0 0 0 0,0 0 0 0 0,0 0 0 0 0,0 0 0 0 0,0 0 0 0 0,0 1 0 0 0,0-1 1 0 0,-1 1-1 0 0,1-1 0 0 0,0 1 0 0 0,0-1 0 0 0,0 1 0 0 0,-1 0 0 0 0,1 0 0 0 0,0 0 0 0 0,-1 0 1 0 0,1 0-1 0 0,-1 1 0 0 0,2 1 0 0 0,4 2-129 0 0,-1 1-1 0 0,1 0 1 0 0,7 10-1 0 0,-1 5 40 0 0,-1-1 0 0 0,-1 2 0 0 0,-1-1 0 0 0,-1 1 0 0 0,7 25 0 0 0,-2 5 98 0 0,-3 0 0 0 0,-2 0 1 0 0,4 99-1 0 0,-10 13 271 0 0,-11-44 563 0 0,7-124-826 0 0,1 1 0 0 0,-1-1 1 0 0,1 0-1 0 0,0 1 0 0 0,0-1 0 0 0,1-6 1 0 0,0-7 14 0 0,-2-86 101 0 0,3-308 2 0 0,0 381-124 0 0,2 1-1 0 0,0 0 1 0 0,2 0 0 0 0,2 0-1 0 0,0 1 1 0 0,2 0 0 0 0,1 1-1 0 0,1 0 1 0 0,28-44 0 0 0,-32 58-74 0 0,1 0 1 0 0,1 1 0 0 0,0 0-1 0 0,1 1 1 0 0,0 0 0 0 0,0 1-1 0 0,20-14 1 0 0,-29 23 47 0 0,0 0 0 0 0,0 1 0 0 0,0-1 1 0 0,0 0-1 0 0,0 1 0 0 0,0-1 0 0 0,0 1 0 0 0,0 0 0 0 0,0 0 0 0 0,0 0 0 0 0,0 0 0 0 0,0 0 1 0 0,0 0-1 0 0,0 1 0 0 0,0-1 0 0 0,0 0 0 0 0,0 1 0 0 0,0 0 0 0 0,0-1 0 0 0,0 1 0 0 0,-1 0 1 0 0,1 0-1 0 0,0 0 0 0 0,0 0 0 0 0,-1 1 0 0 0,3 1 0 0 0,4 3-48 0 0,-1 1-1 0 0,0 0 0 0 0,0 0 1 0 0,6 9-1 0 0,6 11-9 0 0,-1 1 0 0 0,-1 1 1 0 0,-1 0-1 0 0,13 38 0 0 0,39 131-23 0 0,-53-150 93 0 0,41 186-46 0 0,-7-24 34 0 0,3-12 23 0 0,-42-148 16 0 0,6 101-1 0 0,-15 141 217 0 0,2-124-23 0 0,-4-154-199 0 0,1 1 0 0 0,-2-1 0 0 0,0 0 0 0 0,-1 0 0 0 0,-1 0 0 0 0,0 0 0 0 0,0-1 0 0 0,-12 23 0 0 0,14-30 3 0 0,1-4-11 0 0,1-1 1 0 0,0 0-1 0 0,-1 0 0 0 0,1 0 1 0 0,0 0-1 0 0,-1 0 0 0 0,1 0 1 0 0,-1 0-1 0 0,0 0 0 0 0,1 0 0 0 0,-1 0 1 0 0,0 0-1 0 0,1 0 0 0 0,-1 0 1 0 0,0 0-1 0 0,0-1 0 0 0,0 1 1 0 0,0 0-1 0 0,0-1 0 0 0,0 1 0 0 0,0 0 1 0 0,0-1-1 0 0,0 1 0 0 0,0-1 1 0 0,0 0-1 0 0,0 1 0 0 0,0-1 1 0 0,-1 0-1 0 0,1 0 0 0 0,0 0 0 0 0,0 1 1 0 0,-2-2-1 0 0,0 0 3 0 0,0 0 0 0 0,-1-1 0 0 0,1 1 0 0 0,0-1 1 0 0,0 0-1 0 0,0 0 0 0 0,0 0 0 0 0,1-1 0 0 0,-1 1 0 0 0,-3-5 0 0 0,-27-25 43 0 0,1-3 0 0 0,2 0 0 0 0,-30-47 0 0 0,-200-369 201 0 0,254 440-243 0 0,-29-56-17 0 0,4-1 1 0 0,-29-90 0 0 0,-24-147-87 0 0,25 92-191 0 0,54 198 239 0 0,0 0 1 0 0,-1 0 0 0 0,-1 1 0 0 0,0 0-1 0 0,-15-21 1 0 0,-6-12-168 0 0,14 29-30 0 0,12 17 232 0 0,1-1-1 0 0,-1 1 1 0 0,1-1-1 0 0,-1 0 1 0 0,1 1-1 0 0,0-1 1 0 0,-1 0-1 0 0,1 0 1 0 0,0 0-1 0 0,0 0 0 0 0,1 0 1 0 0,-1 0-1 0 0,0 0 1 0 0,1 0-1 0 0,-1-4 1 0 0,-1-7-5 0 0,2 12 18 0 0,-1 1 0 0 0,1-1-1 0 0,0 0 1 0 0,-1 1 0 0 0,1-1-1 0 0,0 1 1 0 0,0-1 0 0 0,0 0 0 0 0,0 1-1 0 0,0-1 1 0 0,-1 0 0 0 0,1 1 0 0 0,0-1-1 0 0,0 1 1 0 0,1-1 0 0 0,-1 0 0 0 0,0 1-1 0 0,0-1 1 0 0,0 0 0 0 0,0 1 0 0 0,0-1-1 0 0,1 1 1 0 0,-1-1 0 0 0,0 0 0 0 0,1 1-1 0 0,-1-1 1 0 0,0 1 0 0 0,1-1 0 0 0,-1 1-1 0 0,1-1 1 0 0,-1 1 0 0 0,0-1 0 0 0,1 1-1 0 0,-1 0 1 0 0,1-1 0 0 0,0 1 0 0 0,-1 0-1 0 0,1-1 1 0 0,-1 1 0 0 0,1 0-1 0 0,-1 0 1 0 0,1-1 0 0 0,0 1 0 0 0,-1 0-1 0 0,1 0 1 0 0,0 0 0 0 0,-1 0 0 0 0,1 0-1 0 0,-1 0 1 0 0,1 0 0 0 0,0 0 0 0 0,-1 0-1 0 0,1 0 1 0 0,0 1 0 0 0,16-1-43 0 0,0 2 0 0 0,-1 0 0 0 0,1 1 0 0 0,-1 0 0 0 0,30 12 0 0 0,75 38-303 0 0,-117-51 340 0 0,9 5-41 0 0,0 1-1 0 0,13 10 0 0 0,-14-9 39 0 0,1 0 0 0 0,15 7 1 0 0,-20-13 8 0 0,0 1 0 0 0,0 0 1 0 0,0 1-1 0 0,-1 0 0 0 0,1 0 1 0 0,-1 0-1 0 0,0 1 1 0 0,-1 0-1 0 0,0 1 0 0 0,1-1 1 0 0,-2 1-1 0 0,10 15 1 0 0,-14-21 0 0 0,-1 0 0 0 0,0 0 0 0 0,1 0 0 0 0,-1 0 0 0 0,0 0 0 0 0,0 1 0 0 0,0-1 0 0 0,0 0 0 0 0,0 0 0 0 0,0 0 0 0 0,0 0 0 0 0,0 1 0 0 0,0-1 0 0 0,-1 0 0 0 0,1 0 0 0 0,0 0 0 0 0,-1 0 0 0 0,1 0 0 0 0,-1 0 0 0 0,1 0 0 0 0,-1 0 0 0 0,-1 2 0 0 0,-19 21 0 0 0,11-14 0 0 0,5-5-8 0 0,-1 0 1 0 0,1-1 0 0 0,-1 1 0 0 0,0-1 0 0 0,0 0 0 0 0,-1-1 0 0 0,-11 5 0 0 0,-16 10-8 0 0,34-18 13 0 0,0 0 0 0 0,0 0 0 0 0,0 0 0 0 0,0 0 0 0 0,0 0 0 0 0,0 0 0 0 0,0 0 0 0 0,-1 0 0 0 0,1 0 0 0 0,0 0 0 0 0,0 0 0 0 0,0 0 0 0 0,0 0 0 0 0,0 0 0 0 0,0 0 0 0 0,0 0 1 0 0,0 0-1 0 0,-1 0 0 0 0,1-1 0 0 0,0 1 0 0 0,0 0 0 0 0,0 0 0 0 0,0 0 0 0 0,0 0 0 0 0,0 0 0 0 0,0 0 0 0 0,0 0 0 0 0,0 0 0 0 0,0 0 0 0 0,0-1 0 0 0,0 1 0 0 0,0 0 0 0 0,0 0 1 0 0,0 0-1 0 0,0 0 0 0 0,0 0 0 0 0,0 0 0 0 0,0 0 0 0 0,0-1 0 0 0,0 1 0 0 0,0 0 0 0 0,0 0 0 0 0,0 0 0 0 0,0 0 0 0 0,0 0 0 0 0,0 0 0 0 0,0 0 0 0 0,0-1 0 0 0,0 1 0 0 0,0 0 0 0 0,0 0 1 0 0,0 0-1 0 0,0 0 0 0 0,0 0 0 0 0,0 0 0 0 0,1 0 0 0 0,-1 0 0 0 0,0 0 0 0 0,0 0 0 0 0,0-1 0 0 0,0 1 0 0 0,0 0 0 0 0,0 0 0 0 0,6-10 25 0 0,7-3 22 0 0,1 1 0 0 0,0 1 0 0 0,0 0 0 0 0,1 1 0 0 0,0 1 0 0 0,1 0 0 0 0,18-6 0 0 0,-22 10 29 0 0,-10 4-62 0 0,1 0 1 0 0,-1 0-1 0 0,1 0 0 0 0,0 1 0 0 0,-1-1 0 0 0,1 0 0 0 0,0 1 0 0 0,-1 0 1 0 0,5 0-1 0 0,-5 0 2 0 0,-1 1-1 0 0,1-1 1 0 0,-1 1 0 0 0,1 0 0 0 0,-1 0-1 0 0,1 0 1 0 0,-1 0 0 0 0,1 0 0 0 0,-1 0-1 0 0,0 0 1 0 0,0 0 0 0 0,0 0 0 0 0,1 0-1 0 0,-1 1 1 0 0,0-1 0 0 0,-1 1 0 0 0,1-1-1 0 0,0 1 1 0 0,1 2 0 0 0,2 6-31 0 0,0 0 0 0 0,-1 0 1 0 0,0 1-1 0 0,-1-1 0 0 0,0 1 1 0 0,-1 0-1 0 0,0-1 0 0 0,0 1 0 0 0,-1 0 1 0 0,-1 0-1 0 0,0-1 0 0 0,-3 17 0 0 0,-4 38-177 0 0,4-32 44 0 0,0 0 0 0 0,-3 0 1 0 0,-17 56-1 0 0,-21 27-376 0 0,45-115 520 0 0,0 0 1 0 0,0-1-1 0 0,-1 1 1 0 0,1-1-1 0 0,0 1 1 0 0,-1-1 0 0 0,1 1-1 0 0,0-1 1 0 0,-1 1-1 0 0,1-1 1 0 0,-1 1 0 0 0,1-1-1 0 0,-1 0 1 0 0,1 1-1 0 0,-1-1 1 0 0,1 1 0 0 0,-1-1-1 0 0,1 0 1 0 0,-1 0-1 0 0,1 1 1 0 0,-2-1-1 0 0,-1-2-138 0 0,6-5 64 0 0,6-6 52 0 0,-6 9 23 0 0,1-1 0 0 0,-2 1 0 0 0,1-1 0 0 0,0 0 0 0 0,-1 1 0 0 0,2-8 0 0 0,122-368 36 0 0,-110 335 11 0 0,2 0 0 0 0,26-44 0 0 0,-25 51 8 0 0,-10 23-659 0 0,-1 1 0 0 0,15-18 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31:08.349"/>
    </inkml:context>
    <inkml:brush xml:id="br0">
      <inkml:brushProperty name="width" value="0.05" units="cm"/>
      <inkml:brushProperty name="height" value="0.05" units="cm"/>
    </inkml:brush>
  </inkml:definitions>
  <inkml:trace contextRef="#ctx0" brushRef="#br0">6 68 9648 0 0,'0'0'8'0'0,"0"1"0"0"0,-1-1 0 0 0,1 0 1 0 0,0 0-1 0 0,0 0 0 0 0,0 0 0 0 0,0 0 1 0 0,-1 0-1 0 0,1 0 0 0 0,0 0 0 0 0,0 0 1 0 0,0 0-1 0 0,-1 0 0 0 0,1 0 0 0 0,0 0 0 0 0,0 0 1 0 0,0 0-1 0 0,0-1 0 0 0,-1 1 0 0 0,1 0 1 0 0,0 0-1 0 0,0 0 0 0 0,0 0 0 0 0,0 0 1 0 0,0 0-1 0 0,-1 0 0 0 0,1 0 0 0 0,0-1 0 0 0,0 1 1 0 0,0 0-1 0 0,0 0 0 0 0,0 0 0 0 0,0 0 1 0 0,0 0-1 0 0,-1-1 0 0 0,1 1 0 0 0,0 0 1 0 0,0 0-1 0 0,0 0 0 0 0,0-1 0 0 0,0 1 0 0 0,0 0 1 0 0,0 0-1 0 0,0 0 0 0 0,0 0 0 0 0,0-1 1 0 0,7-9 872 0 0,14-9 692 0 0,-19 18-1517 0 0,32-21-160 0 0,-30 20 74 0 0,1 0-1 0 0,-1 0 0 0 0,1 1 0 0 0,0 0 0 0 0,0 0 1 0 0,-1 0-1 0 0,1 0 0 0 0,7 1 0 0 0,-3 0-21 0 0,1 1 1 0 0,0 1-1 0 0,-1 0 0 0 0,1 0 1 0 0,-1 1-1 0 0,18 8 0 0 0,-16-6 31 0 0,-1 1 0 0 0,0 1 0 0 0,-1 0 0 0 0,0 0 0 0 0,0 0 0 0 0,0 1 0 0 0,-1 1 0 0 0,0-1 0 0 0,-1 1 0 0 0,0 1 0 0 0,12 19 0 0 0,-14-18 11 0 0,0 1-1 0 0,-1-1 1 0 0,0 1-1 0 0,0 0 1 0 0,-2 0-1 0 0,1 0 1 0 0,-2 0-1 0 0,1 1 0 0 0,-2-1 1 0 0,1 0-1 0 0,-2 1 1 0 0,0-1-1 0 0,0 0 1 0 0,-1 0-1 0 0,-1 0 1 0 0,0 0-1 0 0,0 0 1 0 0,-1 0-1 0 0,-1-1 1 0 0,-11 22-1 0 0,3-10 9 0 0,-1 0 0 0 0,-1 0 0 0 0,-24 26 0 0 0,1-5 68 0 0,19-21 133 0 0,-1 0-1 0 0,-29 24 0 0 0,47-46-172 0 0,0 1-1 0 0,0-1 0 0 0,0 1 1 0 0,0 0-1 0 0,0-1 0 0 0,1 1 1 0 0,-1 0-1 0 0,1 0 0 0 0,-1 0 1 0 0,1 0-1 0 0,0 0 0 0 0,0 1 1 0 0,0-1-1 0 0,0 0 0 0 0,0 1 1 0 0,0-1-1 0 0,0 0 0 0 0,0 3 1 0 0,1-4 158 0 0,27-1-136 0 0,-1-2 1 0 0,1-1-1 0 0,-1-1 1 0 0,0-1-1 0 0,-1-1 1 0 0,42-16-1 0 0,-50 15-23 0 0,0 0-1 0 0,-1-2 0 0 0,0 0 0 0 0,-1 0 1 0 0,0-2-1 0 0,0 0 0 0 0,-1 0 0 0 0,-1-2 1 0 0,0 1-1 0 0,17-23 0 0 0,20-32-1573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17T02:45:39.151"/>
    </inkml:context>
    <inkml:brush xml:id="br0">
      <inkml:brushProperty name="width" value="0.05" units="cm"/>
      <inkml:brushProperty name="height" value="0.05" units="cm"/>
    </inkml:brush>
  </inkml:definitions>
  <inkml:trace contextRef="#ctx0" brushRef="#br0">1 29 5624 0 0,'0'0'4412'0'0,"4"-5"-4408"0"0,14-14-23 0 0,-13 14-41 0 0,-2 5-2084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31:09.581"/>
    </inkml:context>
    <inkml:brush xml:id="br0">
      <inkml:brushProperty name="width" value="0.05" units="cm"/>
      <inkml:brushProperty name="height" value="0.05" units="cm"/>
    </inkml:brush>
  </inkml:definitions>
  <inkml:trace contextRef="#ctx0" brushRef="#br0">137 0 4616 0 0,'-2'1'86'0'0,"0"-1"1"0"0,1 1 0 0 0,-1 0-1 0 0,1-1 1 0 0,-1 1 0 0 0,1 0-1 0 0,-1 0 1 0 0,1 0 0 0 0,0 1-1 0 0,-1-1 1 0 0,1 0 0 0 0,0 0-1 0 0,0 1 1 0 0,0-1-1 0 0,-2 3 1 0 0,-12 12 865 0 0,-27 18 70 0 0,40-32-1030 0 0,-1 0 0 0 0,1 0 0 0 0,0 0 0 0 0,0 0 1 0 0,0 1-1 0 0,0-1 0 0 0,0 0 0 0 0,0 1 0 0 0,0 0 0 0 0,1-1 0 0 0,0 1 1 0 0,-1 0-1 0 0,1 0 0 0 0,0-1 0 0 0,0 1 0 0 0,0 0 0 0 0,0 4 0 0 0,-10 54-194 0 0,8-46 131 0 0,0 0 1 0 0,1 1 0 0 0,-1 16-1 0 0,1-17 7 0 0,2-13 60 0 0,0-1 1 0 0,-1 1 0 0 0,1-1-1 0 0,0 1 1 0 0,0-1 0 0 0,-1 1-1 0 0,1-1 1 0 0,0 1 0 0 0,1-1-1 0 0,-1 1 1 0 0,0-1-1 0 0,0 1 1 0 0,1-1 0 0 0,-1 1-1 0 0,0-1 1 0 0,1 1 0 0 0,0-1-1 0 0,-1 0 1 0 0,1 1 0 0 0,0-1-1 0 0,0 0 1 0 0,0 0-1 0 0,1 2 1 0 0,-1-2 1 0 0,0 0 0 0 0,0 1 0 0 0,1-1-1 0 0,-1 0 1 0 0,1 0 0 0 0,-1 0 0 0 0,1 0 0 0 0,-1-1-1 0 0,1 1 1 0 0,0 0 0 0 0,-1-1 0 0 0,1 1 0 0 0,0-1 0 0 0,0 1-1 0 0,-1-1 1 0 0,1 0 0 0 0,0 0 0 0 0,0 0 0 0 0,0 0 0 0 0,-1 0-1 0 0,1 0 1 0 0,0 0 0 0 0,2-1 0 0 0,-1 0 1 0 0,19-1 1 0 0,-1-2 0 0 0,0-1 0 0 0,0 0 0 0 0,-1-2 0 0 0,1 0 1 0 0,-2-1-1 0 0,1-1 0 0 0,-1-1 0 0 0,22-15 0 0 0,104-54 89 0 0,-96 54-27 0 0,52-19 93 0 0,-33 17-101 0 0,-34 14 23 0 0,44-11 1 0 0,-69 21-45 0 0,-1 1 46 0 0,1 0 0 0 0,-1 0 0 0 0,1 0 0 0 0,-1 1 0 0 0,12 0-1 0 0,-19 2-75 0 0,-1-1 0 0 0,1 0 0 0 0,-1 0 0 0 0,1 0 0 0 0,-1 0 0 0 0,1 0 0 0 0,-1 1-1 0 0,0-1 1 0 0,1 0 0 0 0,-1 0 0 0 0,1 1 0 0 0,-1-1 0 0 0,1 0 0 0 0,-1 0 0 0 0,0 1 0 0 0,1-1-1 0 0,-1 1 1 0 0,0-1 0 0 0,0 0 0 0 0,1 1 0 0 0,-1-1 0 0 0,0 1 0 0 0,0-1 0 0 0,1 1 0 0 0,-1-1-1 0 0,0 0 1 0 0,0 1 0 0 0,0-1 0 0 0,0 1 0 0 0,0-1 0 0 0,0 1 0 0 0,0-1 0 0 0,0 1-1 0 0,0-1 1 0 0,0 1 0 0 0,0-1 0 0 0,0 1 0 0 0,0-1 0 0 0,0 2 0 0 0,-7 23 68 0 0,-14 19-22 0 0,-3 0 0 0 0,-1-1 0 0 0,-3-1 0 0 0,-56 66 0 0 0,-12 22 256 0 0,47-62-144 0 0,-62 96 456 0 0,86-139-329 0 0,25-25-283 0 0,0 0 0 0 0,1 1 0 0 0,-1-1 0 0 0,0 0 0 0 0,0 0 0 0 0,0 0 0 0 0,1 0-1 0 0,-1 1 1 0 0,0-1 0 0 0,0 0 0 0 0,1 0 0 0 0,-1 0 0 0 0,0 0 0 0 0,0 0 0 0 0,1 0 0 0 0,-1 0 0 0 0,0 0 0 0 0,0 0 0 0 0,1 0 0 0 0,-1 0 0 0 0,0 1 0 0 0,0-2-1 0 0,1 1 1 0 0,-1 0 0 0 0,0 0 0 0 0,0 0 0 0 0,1 0 0 0 0,-1 0 0 0 0,0 0 0 0 0,1 0 0 0 0,-1 0 0 0 0,0 0 0 0 0,0 0 0 0 0,0 0 0 0 0,1-1 0 0 0,-1 1 0 0 0,0 0-1 0 0,1 0 1 0 0,13-4 119 0 0,-14 4-123 0 0,46-13 155 0 0,-22 7-1 0 0,0-1 0 0 0,39-18-1 0 0,107-46 498 0 0,-161 68-610 0 0,0-1-1 0 0,0 2 1 0 0,17-4-1 0 0,-18 5-3 0 0,-1 0 1 0 0,1-1-1 0 0,-1 0 0 0 0,0 0 0 0 0,10-6 0 0 0,-15 8-28 0 0,-1-1 1 0 0,0 0-1 0 0,0 1 1 0 0,0-1-1 0 0,1 1 1 0 0,-1-1-1 0 0,0 1 1 0 0,1 0-1 0 0,-1-1 1 0 0,0 1-1 0 0,1 0 1 0 0,-1 0-1 0 0,0 0 1 0 0,1 0-1 0 0,-1 0 1 0 0,1 0-1 0 0,-1 0 1 0 0,0 1-1 0 0,1-1 1 0 0,-1 0-1 0 0,0 1 1 0 0,0-1-1 0 0,1 1 1 0 0,-1 0-1 0 0,0-1 1 0 0,0 1-1 0 0,0 0 1 0 0,0 0-1 0 0,0 0 1 0 0,0-1-1 0 0,2 3 1 0 0,7 2 154 0 0,-9-4-162 0 0,-1-1 0 0 0,1 0 0 0 0,-1 0 1 0 0,1 0-1 0 0,-1 0 0 0 0,1 1 0 0 0,-1-1 0 0 0,1 0 0 0 0,-1 1 1 0 0,0-1-1 0 0,1 0 0 0 0,-1 1 0 0 0,0-1 0 0 0,1 0 0 0 0,-1 1 1 0 0,0-1-1 0 0,1 1 0 0 0,-1-1 0 0 0,0 1 0 0 0,0-1 0 0 0,1 0 1 0 0,-1 1-1 0 0,0-1 0 0 0,0 1 0 0 0,0-1 0 0 0,0 1 0 0 0,0-1 1 0 0,0 1-1 0 0,1-1 0 0 0,-1 1 0 0 0,0-1 0 0 0,-1 1 0 0 0,1 0 1 0 0,0-1-1 0 0,0 1 0 0 0,0-1 0 0 0,0 1 0 0 0,-1 23-28 0 0,-2 0 0 0 0,0 0 0 0 0,-1-1 0 0 0,-2 1 0 0 0,0-1 0 0 0,-1-1 0 0 0,-2 1 0 0 0,0-1 0 0 0,-1 0 0 0 0,-1-1 0 0 0,-2 0-1 0 0,0-1 1 0 0,0-1 0 0 0,-23 24 0 0 0,28-33-55 0 0,1 1 0 0 0,0 0 0 0 0,-6 13 0 0 0,8-14-17 0 0,-1 0-1 0 0,0-1 0 0 0,0 1 1 0 0,-15 15-1 0 0,12-16 54 0 0,0 0 0 0 0,1 1 0 0 0,0 0 0 0 0,-8 13 0 0 0,16-23 56 0 0,-1 1 0 0 0,1-1 0 0 0,-1 1 0 0 0,1-1 0 0 0,0 1-1 0 0,-1 0 1 0 0,1-1 0 0 0,0 1 0 0 0,0-1 0 0 0,-1 1 0 0 0,1-1-1 0 0,0 1 1 0 0,0 0 0 0 0,0-1 0 0 0,0 1 0 0 0,0 0 0 0 0,-1-1-1 0 0,1 1 1 0 0,0-1 0 0 0,1 1 0 0 0,-1 0 0 0 0,0-1 0 0 0,0 1 0 0 0,0 0-1 0 0,0-1 1 0 0,0 1 0 0 0,1-1 0 0 0,-1 1 0 0 0,0-1 0 0 0,0 1-1 0 0,1 0 1 0 0,-1-1 0 0 0,1 1 0 0 0,-1-1 0 0 0,0 1 0 0 0,2 0-1 0 0,23 7 463 0 0,-3-2-422 0 0,58 19 317 0 0,-63-21-315 0 0,1 1 0 0 0,-1 0 0 0 0,0 2 0 0 0,-1 0 0 0 0,1 0 0 0 0,-1 2-1 0 0,15 10 1 0 0,-22-11-32 0 0,-1 0 0 0 0,0 1-1 0 0,-1 0 1 0 0,0 1-1 0 0,-1-1 1 0 0,0 1 0 0 0,0 1-1 0 0,8 21 1 0 0,-9-19-9 0 0,-1 1 0 0 0,-1-1 0 0 0,0 1 0 0 0,-1 0 0 0 0,1 22 0 0 0,-3-4 52 0 0,-5 44 0 0 0,-3-33-32 0 0,-1 0 1 0 0,-29 77-1 0 0,10-34-8 0 0,5-11-10 0 0,-54 116-1 0 0,53-143-7 0 0,-2-2 0 0 0,-1-1 0 0 0,-47 58 1 0 0,32-52 7 0 0,-244 331 226 0 0,268-354-183 0 0,-2-1 0 0 0,-29 32 0 0 0,37-46-48 0 0,0-1 1 0 0,-1-1-1 0 0,0 0 0 0 0,-1-1 1 0 0,0-1-1 0 0,-22 12 0 0 0,31-20 13 0 0,1 1 1 0 0,-1-1-1 0 0,1 0 0 0 0,-1 0 0 0 0,1 0 1 0 0,-1 0-1 0 0,0-1 0 0 0,1 0 0 0 0,-1 0 1 0 0,0 0-1 0 0,0-1 0 0 0,1 0 0 0 0,-1 1 1 0 0,1-2-1 0 0,-7-1 0 0 0,10 3-18 0 0,0-1 0 0 0,0 0 0 0 0,0 1 0 0 0,1-1-1 0 0,-1 0 1 0 0,0 1 0 0 0,0-1 0 0 0,0 0 0 0 0,1 0-1 0 0,-1 0 1 0 0,0 1 0 0 0,1-1 0 0 0,-1 0 0 0 0,1 0 0 0 0,-1 0-1 0 0,1 0 1 0 0,0 0 0 0 0,-1 0 0 0 0,1 0 0 0 0,0 0 0 0 0,0-1-1 0 0,-1 1 1 0 0,1 0 0 0 0,0 0 0 0 0,0-1 0 0 0,5-31 185 0 0,-3 20-75 0 0,2-2-74 0 0,0 0 0 0 0,1 1 0 0 0,1-1 0 0 0,0 1 0 0 0,1 0 0 0 0,0 1 0 0 0,10-14 0 0 0,9-19-20 0 0,123-194 196 0 0,-115 188-159 0 0,126-164 475 0 0,-74 103-234 0 0,157-180 350 0 0,-182 230-404 0 0,2 3-1 0 0,99-73 0 0 0,-86 83 48 0 0,156-76 0 0 0,-215 118-274 0 0,19-10-2 0 0,0 2 0 0 0,2 2 0 0 0,0 2 0 0 0,0 1 0 0 0,1 1 0 0 0,40-3 0 0 0,-68 12-56 0 0,0 0 0 0 0,0 1 1 0 0,-1 0-1 0 0,1 1 0 0 0,0 0 1 0 0,0 1-1 0 0,-1 0 0 0 0,1 1 1 0 0,-1 0-1 0 0,1 0 0 0 0,-1 1 1 0 0,0 0-1 0 0,-1 1 0 0 0,1 0 1 0 0,-1 1-1 0 0,0 0 0 0 0,0 1 1 0 0,-1-1-1 0 0,1 1 0 0 0,-2 1 1 0 0,1 0-1 0 0,-1 0 0 0 0,0 0 1 0 0,-1 1-1 0 0,0 0 0 0 0,0 1 1 0 0,7 15-1 0 0,-8-11 34 0 0,-1 0 0 0 0,0 0-1 0 0,0 1 1 0 0,-2-1 0 0 0,0 1-1 0 0,0-1 1 0 0,-2 1 0 0 0,0 0 0 0 0,0 0-1 0 0,-1-1 1 0 0,-1 1 0 0 0,-1-1-1 0 0,0 1 1 0 0,0-1 0 0 0,-7 16 0 0 0,-10 18-6 0 0,-2-1 0 0 0,-54 86 0 0 0,22-42-37 0 0,42-69 34 0 0,-45 74-27 0 0,48-83 22 0 0,0-1 0 0 0,-1 0 0 0 0,-1-1 0 0 0,0 0 0 0 0,-15 11-1 0 0,2-3-38 0 0,-1-1 0 0 0,-1-1-1 0 0,0-1 1 0 0,-2-1 0 0 0,1-2-1 0 0,-2-1 1 0 0,0-1 0 0 0,0-1-1 0 0,-34 6 1 0 0,35-12-16 0 0,-51 3-1 0 0,65-7 59 0 0,1 0 1 0 0,-1-1-1 0 0,0-1 0 0 0,1 0 0 0 0,-24-7 0 0 0,35 8 13 0 0,-1 0 0 0 0,1 0-1 0 0,-1 0 1 0 0,1 0 0 0 0,-1-1-1 0 0,1 1 1 0 0,0-1 0 0 0,0 1-1 0 0,0-1 1 0 0,0 0 0 0 0,0 0 0 0 0,0 0-1 0 0,1 0 1 0 0,-1 0 0 0 0,0 0-1 0 0,1-1 1 0 0,0 1 0 0 0,0 0-1 0 0,-1-1 1 0 0,1 1 0 0 0,1-1-1 0 0,-1 1 1 0 0,0-1 0 0 0,1 1 0 0 0,-1-1-1 0 0,1 0 1 0 0,0 1 0 0 0,-1-1-1 0 0,1 0 1 0 0,1 1 0 0 0,-1-1-1 0 0,0 0 1 0 0,1 1 0 0 0,0-4 0 0 0,3-9-30 0 0,0 0 0 0 0,1 0 0 0 0,1 1 1 0 0,11-22-1 0 0,-11 25 27 0 0,15-29-2 0 0,1 0 0 0 0,3 2 1 0 0,1 1-1 0 0,2 1 1 0 0,1 2-1 0 0,34-32 1 0 0,309-309 409 0 0,-210 209-84 0 0,31-13-118 0 0,-100 96-135 0 0,-61 50-465 0 0,-2-1 0 0 0,-2-1 0 0 0,0-2 1 0 0,26-48-1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37:31.522"/>
    </inkml:context>
    <inkml:brush xml:id="br0">
      <inkml:brushProperty name="width" value="0.05" units="cm"/>
      <inkml:brushProperty name="height" value="0.05" units="cm"/>
    </inkml:brush>
  </inkml:definitions>
  <inkml:trace contextRef="#ctx0" brushRef="#br0">1 14 9648 0 0,'0'0'0'0'0,"1"0"0"0"0,7 0 0 0 0,-2 0 0 0 0,5-4 8 0 0,7 0 24 0 0,-5 4 8 0 0,1 0-8 0 0,6-5 8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37:39.373"/>
    </inkml:context>
    <inkml:brush xml:id="br0">
      <inkml:brushProperty name="width" value="0.05" units="cm"/>
      <inkml:brushProperty name="height" value="0.05" units="cm"/>
    </inkml:brush>
  </inkml:definitions>
  <inkml:trace contextRef="#ctx0" brushRef="#br0">118 0 8432 0 0,'0'0'1136'0'0,"-30"0"-760"0"0,19 2-248 0 0,1 2-8 0 0,5-3 8 0 0,-6 5 0 0 0,-4 7 136 0 0,0-2 8 0 0,3-5 0 0 0,3-1-8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0:36.038"/>
    </inkml:context>
    <inkml:brush xml:id="br0">
      <inkml:brushProperty name="width" value="0.05" units="cm"/>
      <inkml:brushProperty name="height" value="0.05" units="cm"/>
    </inkml:brush>
  </inkml:definitions>
  <inkml:trace contextRef="#ctx0" brushRef="#br0">21 1 9536 0 0,'0'0'238'0'0,"2"4"-4"0"0,21 37 382 0 0,-13-25-294 0 0,0 0-1 0 0,-2 1 1 0 0,11 27-1 0 0,-9-12-255 0 0,0-2-23 0 0,-1-1 0 0 0,9 57 0 0 0,-6 155 295 0 0,-9-117-261 0 0,-12 351 90 0 0,4-392-157 0 0,-20 276 94 0 0,6-154 20 0 0,0-5-43 0 0,4-31 7 0 0,9-137-53 0 0,-1 5 10 0 0,4-29-28 0 0,3-8-16 0 0,0 0 0 0 0,0 0-1 0 0,0 0 1 0 0,-1 0 0 0 0,1 0 0 0 0,0 0 0 0 0,0 0 0 0 0,0-1 0 0 0,0 1 0 0 0,-1 0 0 0 0,1 0 0 0 0,0 0-1 0 0,0 0 1 0 0,0 0 0 0 0,0 0 0 0 0,0-1 0 0 0,-1 1 0 0 0,1 0 0 0 0,0 0 0 0 0,0 0 0 0 0,0 0-1 0 0,0 0 1 0 0,0-1 0 0 0,0 1 0 0 0,0 0 0 0 0,0 0 0 0 0,0 0 0 0 0,0-1 0 0 0,0 1 0 0 0,0 0 0 0 0,0 0-1 0 0,0 0 1 0 0,0-1 0 0 0,0 1 0 0 0,0 0 0 0 0,0 0 0 0 0,0 0 0 0 0,0 0 0 0 0,0-1 0 0 0,0 1 0 0 0,0 0-1 0 0,0 0 1 0 0,0-1 0 0 0,0-5 9 0 0,-1 0-1 0 0,0 0 1 0 0,-1 0 0 0 0,1 0-1 0 0,-1 0 1 0 0,-4-9-1 0 0,-10-36 55 0 0,10 15-30 0 0,1-2 0 0 0,2-60 0 0 0,11-84 46 0 0,-7 171-75 0 0,14-127 22 0 0,-4 54-4 0 0,-8 52-4 0 0,2-1 0 0 0,2 1 0 0 0,1 0 0 0 0,1 1 0 0 0,1 0 1 0 0,27-52-1 0 0,-31 73-6 0 0,0 0 0 0 0,1 0 1 0 0,1 1-1 0 0,0 0 1 0 0,0 0-1 0 0,0 1 1 0 0,1 0-1 0 0,1 0 1 0 0,-1 1-1 0 0,1 0 0 0 0,0 1 1 0 0,1 0-1 0 0,-1 1 1 0 0,1 0-1 0 0,0 1 1 0 0,1 0-1 0 0,-1 1 1 0 0,1 0-1 0 0,-1 0 0 0 0,1 1 1 0 0,0 1-1 0 0,0 0 1 0 0,13 1-1 0 0,-10 0-6 0 0,0-1-1 0 0,1 1 0 0 0,0 1 0 0 0,0 0 0 0 0,-1 1 0 0 0,1 1 0 0 0,0 0 0 0 0,16 7 0 0 0,-16-4-2 0 0,-5-2 1 0 0,0 0-1 0 0,-1 1 1 0 0,12 7-1 0 0,-18-9 13 0 0,0 0-1 0 0,0 0 1 0 0,0 1 0 0 0,-1-1-1 0 0,1 1 1 0 0,-1 0 0 0 0,0 0-1 0 0,0 0 1 0 0,-1 0 0 0 0,5 9-1 0 0,5 11 70 0 0,-7-17-55 0 0,-1 0-1 0 0,-1 1 0 0 0,1 0 0 0 0,-1-1 0 0 0,0 1 0 0 0,-1 1 1 0 0,0-1-1 0 0,0 0 0 0 0,0 14 0 0 0,-4 38 203 0 0,-2-1 0 0 0,-23 110 0 0 0,16-85 162 0 0,9-65-240 0 0,0 1 0 0 0,-1-1 0 0 0,-9 31 0 0 0,7-36-58 0 0,1 1 1 0 0,0 0 0 0 0,-2 27 0 0 0,0-11 965 0 0,6-30-830 0 0,3-1-227 0 0,-1 0 0 0 0,0 1 0 0 0,0 0-1 0 0,0 0 1 0 0,0 0 0 0 0,0-1 0 0 0,-1 2-1 0 0,1-1 1 0 0,0 0 0 0 0,0 0 0 0 0,-1 1-1 0 0,3 2 1 0 0,2 0-1971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0:36.460"/>
    </inkml:context>
    <inkml:brush xml:id="br0">
      <inkml:brushProperty name="width" value="0.05" units="cm"/>
      <inkml:brushProperty name="height" value="0.05" units="cm"/>
    </inkml:brush>
  </inkml:definitions>
  <inkml:trace contextRef="#ctx0" brushRef="#br0">176 476 11048 0 0,'0'7'45'0'0,"-1"1"1"0"0,0-1 0 0 0,-1 0 0 0 0,0 1 0 0 0,-4 10-1 0 0,-3 16 443 0 0,-8 109 1759 0 0,15-105-1871 0 0,1-1 0 0 0,2 0 0 0 0,8 54 1 0 0,1 5-25 0 0,-8-64-249 0 0,0-20-105 0 0,-1 1 1 0 0,-1 0 0 0 0,0-1 0 0 0,-2 19-1 0 0,1-26 0 0 0,1 1 0 0 0,0 0-1 0 0,0-1 1 0 0,1 10 0 0 0,1 11-15 0 0,-2-25-40 0 0,0-1-1 0 0,0 1 0 0 0,0-1 1 0 0,0 1-1 0 0,0 0 0 0 0,0-1 1 0 0,0 1-1 0 0,0-1 0 0 0,-1 1 1 0 0,1-1-1 0 0,0 1 1 0 0,0-1-1 0 0,-1 1 0 0 0,1-1 1 0 0,0 1-1 0 0,-1-1 0 0 0,1 0 1 0 0,0 1-1 0 0,-1-1 0 0 0,1 1 1 0 0,0-1-1 0 0,-1 0 1 0 0,1 1-1 0 0,-1-1 0 0 0,1 0 1 0 0,-1 0-1 0 0,1 1 0 0 0,-1-1 1 0 0,1 0-1 0 0,-1 0 0 0 0,1 0 1 0 0,-1 0-1 0 0,1 1 1 0 0,-2-1-1 0 0</inkml:trace>
  <inkml:trace contextRef="#ctx0" brushRef="#br0" timeOffset="0.99">1 10 6824 0 0,'3'0'0'0'0,"9"0"0"0"0,-12-6 0 0 0,3 3 768 0 0,3 3 0 0 0,0 3 0 0 0,-1 1 0 0 0,-1-2-432 0 0,2 2-8 0 0,-1-2 8 0 0,6 3-8 0 0,8 4-304 0 0,-2 3-8 0 0,2-3 0 0 0,5 6 8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0:37.039"/>
    </inkml:context>
    <inkml:brush xml:id="br0">
      <inkml:brushProperty name="width" value="0.05" units="cm"/>
      <inkml:brushProperty name="height" value="0.05" units="cm"/>
    </inkml:brush>
  </inkml:definitions>
  <inkml:trace contextRef="#ctx0" brushRef="#br0">577 133 6824 0 0,'-7'-19'-46'0'0,"5"14"127"0"0,1-1 1 0 0,-1 1-1 0 0,0 0 1 0 0,0 0 0 0 0,-1 0-1 0 0,0 0 1 0 0,0 0-1 0 0,0 1 1 0 0,0-1-1 0 0,0 1 1 0 0,-1 0 0 0 0,0 0-1 0 0,-6-6 1 0 0,-8-1 200 0 0,14 7-178 0 0,0 1 0 0 0,-1 0 0 0 0,0 0 0 0 0,0 0 0 0 0,0 1 0 0 0,0-1 0 0 0,0 1-1 0 0,0 1 1 0 0,-1-1 0 0 0,1 1 0 0 0,-11-2 0 0 0,10 3-39 0 0,3 0 10 0 0,-1 0 0 0 0,0 0 0 0 0,0 0 1 0 0,1 0-1 0 0,-1 1 0 0 0,0 0 1 0 0,1 0-1 0 0,-1 0 0 0 0,-5 2 0 0 0,-8 3-42 0 0,13-5-34 0 0,0 0 0 0 0,1 1 0 0 0,-1-1-1 0 0,1 1 1 0 0,-1 0 0 0 0,1-1 0 0 0,-1 2 0 0 0,-4 3 0 0 0,-8 9 9 0 0,0 1 1 0 0,1 0-1 0 0,1 1 0 0 0,1 1 0 0 0,1 0 1 0 0,0 0-1 0 0,1 1 0 0 0,1 1 0 0 0,-14 38 1 0 0,-1 16 138 0 0,4 1 1 0 0,-16 100-1 0 0,36-168-96 0 0,0 1-1 0 0,1-1 1 0 0,0 0-1 0 0,0 1 1 0 0,1-1-1 0 0,0 1 1 0 0,0-1-1 0 0,1 0 1 0 0,0 0-1 0 0,0 0 1 0 0,0 0-1 0 0,1 0 1 0 0,6 11-1 0 0,-7-16-35 0 0,-1 0 1 0 0,1 0-1 0 0,0 0 1 0 0,0 0-1 0 0,0 0 1 0 0,0 0-1 0 0,0-1 0 0 0,0 1 1 0 0,1-1-1 0 0,-1 0 1 0 0,1 1-1 0 0,-1-1 1 0 0,0 0-1 0 0,1-1 0 0 0,0 1 1 0 0,-1 0-1 0 0,1-1 1 0 0,0 1-1 0 0,-1-1 1 0 0,1 0-1 0 0,0 0 0 0 0,-1 0 1 0 0,1 0-1 0 0,0 0 1 0 0,-1-1-1 0 0,6-1 1 0 0,2 0 17 0 0,0-1 1 0 0,0 0 0 0 0,0 0-1 0 0,-1-2 1 0 0,17-8 0 0 0,-8 1 48 0 0,-1 0-1 0 0,-1 0 1 0 0,0-2 0 0 0,17-19 0 0 0,52-68 168 0 0,-41 47-177 0 0,-11 13 1 0 0,3 2 0 0 0,1 1 0 0 0,2 2 1 0 0,2 2-1 0 0,0 1 0 0 0,80-45 1 0 0,-102 69-43 0 0,0 1 1 0 0,1 1 0 0 0,22-5-1 0 0,-38 11-27 0 0,0 0-1 0 0,0 1 1 0 0,0-1-1 0 0,0 1 1 0 0,0 0-1 0 0,0 0 1 0 0,0 0-1 0 0,0 0 1 0 0,0 1-1 0 0,0-1 1 0 0,0 1-1 0 0,0 0 1 0 0,4 2-1 0 0,-5-2 1 0 0,-1 0 0 0 0,0 1 0 0 0,1-1 0 0 0,-1 1 0 0 0,0-1 1 0 0,0 1-1 0 0,0 0 0 0 0,0 0 0 0 0,0-1 0 0 0,-1 1 0 0 0,1 1 0 0 0,0-1 0 0 0,-1 0 0 0 0,0 0 0 0 0,1 1 0 0 0,-1-1 0 0 0,0 0 1 0 0,0 1-1 0 0,0-1 0 0 0,-1 1 0 0 0,2 3 0 0 0,4 46 30 0 0,0 81 0 0 0,-4-61-21 0 0,-20 331 91 0 0,17-391-97 0 0,-49 386 110 0 0,28-286 100 0 0,-54 165 0 0 0,66-246-166 0 0,-11 32 165 0 0,-53 110 0 0 0,70-166-207 0 0,-6 14 4 0 0,-2 0 1 0 0,0-1 0 0 0,-1-1 0 0 0,-1 0 0 0 0,0-1 0 0 0,-20 19 0 0 0,25-29-7 0 0,0-1 1 0 0,0 0 0 0 0,0 0 0 0 0,-1 0 0 0 0,-20 8 0 0 0,25-13-5 0 0,1 0-1 0 0,-1-1 0 0 0,0 0 0 0 0,1 0 1 0 0,-1 0-1 0 0,0-1 0 0 0,0 0 1 0 0,0 0-1 0 0,1 0 0 0 0,-1 0 1 0 0,0-1-1 0 0,0 0 0 0 0,0 0 1 0 0,1 0-1 0 0,-1 0 0 0 0,1-1 1 0 0,-5-2-1 0 0,-8-5 4 0 0,0 0 1 0 0,1-1 0 0 0,0-1-1 0 0,1 0 1 0 0,0-2 0 0 0,-17-18-1 0 0,-12-20 8 0 0,-48-71 1 0 0,11 14 24 0 0,53 71-1 0 0,1 0 0 0 0,-26-50-1 0 0,43 69 14 0 0,1-1 0 0 0,1 0 0 0 0,1 0 0 0 0,1-1 0 0 0,0 0 0 0 0,2 0 0 0 0,-4-31 0 0 0,8 10-233 0 0,1 0 1 0 0,3 0-1 0 0,1 1 0 0 0,1-1 1 0 0,3 2-1 0 0,1-1 0 0 0,21-52 1 0 0,-26 79-10088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0:37.541"/>
    </inkml:context>
    <inkml:brush xml:id="br0">
      <inkml:brushProperty name="width" value="0.05" units="cm"/>
      <inkml:brushProperty name="height" value="0.05" units="cm"/>
    </inkml:brush>
  </inkml:definitions>
  <inkml:trace contextRef="#ctx0" brushRef="#br0">101 0 7136 0 0,'21'316'3394'0'0,"-9"-187"-2391"0"0,-11-119-961 0 0,13 210 679 0 0,-13-165-691 0 0,0 128-4 0 0,-3-91-12 0 0,1-40 29 0 0,-1 0 0 0 0,-14 76 1 0 0,-28 62 204 0 0,0-9 22 0 0,31-141-230 0 0,9-31 6 0 0,1-1 0 0 0,1 1 0 0 0,-3 10 0 0 0,5-18-41 0 0,0-1-1 0 0,0 0 0 0 0,-1 0 0 0 0,1 1 1 0 0,0-1-1 0 0,0 0 0 0 0,0 0 0 0 0,-1 1 1 0 0,1-1-1 0 0,0 0 0 0 0,0 0 0 0 0,-1 1 1 0 0,1-1-1 0 0,0 0 0 0 0,-1 0 0 0 0,1 0 1 0 0,0 0-1 0 0,-1 0 0 0 0,1 0 1 0 0,0 1-1 0 0,-1-1 0 0 0,1 0 0 0 0,0 0 1 0 0,-1 0-1 0 0,1 0 0 0 0,0 0 0 0 0,-1 0 1 0 0,1 0-1 0 0,0 0 0 0 0,-1 0 0 0 0,1-1 1 0 0,0 1-1 0 0,0 0 0 0 0,-1 0 0 0 0,1 0 1 0 0,0 0-1 0 0,-1 0 0 0 0,1 0 1 0 0,0-1-1 0 0,-1 1 0 0 0,1 0 0 0 0,0 0 1 0 0,0 0-1 0 0,-1-1 0 0 0,1 1 0 0 0,0 0 1 0 0,0 0-1 0 0,0-1 0 0 0,-1 1 0 0 0,1 0 1 0 0,0-1-1 0 0,0 1 0 0 0,0 0 0 0 0,0-1 1 0 0,0 1-1 0 0,0 0 0 0 0,0-1 0 0 0,-1 1 1 0 0,1 0-1 0 0,0-1 0 0 0,2-48 62 0 0,2-1 1 0 0,12-53-1 0 0,17-13-38 0 0,-8 33-3 0 0,-15 44 6 0 0,1 1 0 0 0,2 0-1 0 0,25-49 1 0 0,-11 32 22 0 0,-5 10-20 0 0,1 2 0 0 0,59-82 0 0 0,-76 118-26 0 0,0 0 0 0 0,1 0 1 0 0,0 1-1 0 0,0 0 0 0 0,0 0 1 0 0,1 1-1 0 0,0-1 0 0 0,0 2 1 0 0,1-1-1 0 0,-1 1 0 0 0,1 0 0 0 0,0 1 1 0 0,0 0-1 0 0,0 1 0 0 0,0 0 1 0 0,15-2-1 0 0,-22 4-5 0 0,0 1-1 0 0,0-1 1 0 0,0 0 0 0 0,0 1-1 0 0,0-1 1 0 0,0 1 0 0 0,0 0 0 0 0,0 0-1 0 0,0 0 1 0 0,0 0 0 0 0,0 0-1 0 0,0 0 1 0 0,0 0 0 0 0,0 1-1 0 0,-1-1 1 0 0,1 0 0 0 0,-1 1 0 0 0,1 0-1 0 0,-1-1 1 0 0,0 1 0 0 0,1 0-1 0 0,-1 0 1 0 0,0 0 0 0 0,1 3-1 0 0,2 4 11 0 0,0 1-1 0 0,0 0 0 0 0,3 19 0 0 0,-4-16 9 0 0,10 54 70 0 0,6 99 1 0 0,-11-85-62 0 0,-4-41-2 0 0,-2 0 0 0 0,-2 1 0 0 0,-1-1 0 0 0,-3 0 0 0 0,-1 0 1 0 0,-13 53-1 0 0,13-79-22 0 0,-1 0 1 0 0,0-1 0 0 0,-1 1 0 0 0,-14 20 0 0 0,1-1 14 0 0,15-27-15 0 0,5-6-5 0 0,0 0 0 0 0,0 0 0 0 0,0 0 0 0 0,0 0 1 0 0,0 0-1 0 0,0 0 0 0 0,-1 1 0 0 0,1-1 0 0 0,0 0 0 0 0,0 0 1 0 0,0 0-1 0 0,0 0 0 0 0,0 0 0 0 0,0 0 0 0 0,-1 0 0 0 0,1 0 0 0 0,0 0 1 0 0,0 0-1 0 0,0 1 0 0 0,0-1 0 0 0,0 0 0 0 0,0 0 0 0 0,0 0 1 0 0,0 0-1 0 0,0 0 0 0 0,0 0 0 0 0,0 1 0 0 0,0-1 0 0 0,0 0 0 0 0,0 0 1 0 0,0 0-1 0 0,0 0 0 0 0,0 0 0 0 0,0 1 0 0 0,0-1 0 0 0,0 0 1 0 0,0 0-1 0 0,0 0 0 0 0,0 0 0 0 0,0 0 0 0 0,0 1 0 0 0,0-1 1 0 0,0 0-1 0 0,0 0 0 0 0,0 0 0 0 0,0 0 0 0 0,0 0 0 0 0,0 0 0 0 0,0 1 1 0 0,0-1-1 0 0,1 0 0 0 0,-1 0 0 0 0,0 0 0 0 0,-1 0-4 0 0,0-1 1 0 0,0 1-1 0 0,1 0 0 0 0,-1-1 0 0 0,0 1 1 0 0,0-1-1 0 0,1 0 0 0 0,-1 1 0 0 0,0-1 1 0 0,1 1-1 0 0,-1-1 0 0 0,1 0 0 0 0,-1 0 0 0 0,0 1 1 0 0,1-1-1 0 0,0 0 0 0 0,-1 0 0 0 0,1 1 1 0 0,-1-1-1 0 0,1 0 0 0 0,0-1 0 0 0,-1-25 189 0 0,13-24-1283 0 0,-10 45 268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0:38"/>
    </inkml:context>
    <inkml:brush xml:id="br0">
      <inkml:brushProperty name="width" value="0.05" units="cm"/>
      <inkml:brushProperty name="height" value="0.05" units="cm"/>
    </inkml:brush>
  </inkml:definitions>
  <inkml:trace contextRef="#ctx0" brushRef="#br0">0 154 10248 0 0,'1'-2'77'0'0,"-1"1"1"0"0,1 0 0 0 0,-1 0-1 0 0,1 0 1 0 0,-1 0 0 0 0,1 0 0 0 0,0 0-1 0 0,-1 0 1 0 0,1 0 0 0 0,0 0-1 0 0,0 0 1 0 0,0 1 0 0 0,0-1-1 0 0,0 0 1 0 0,0 0 0 0 0,0 1-1 0 0,0-1 1 0 0,0 1 0 0 0,0-1-1 0 0,0 1 1 0 0,0-1 0 0 0,1 1 0 0 0,-1 0-1 0 0,2-1 1 0 0,34-3 1356 0 0,-27 4-1168 0 0,14-1 464 0 0,28 4-1 0 0,10 0-84 0 0,894-41 391 0 0,-947 38-1043 0 0,435-37-447 0 0,-411 30 381 0 0,46-15 1 0 0,-32 8-96 0 0,-28 15 84 0 0,-19-1 83 0 0,0 0 0 0 0,1 0-1 0 0,-1 0 1 0 0,0 0 0 0 0,0 1-1 0 0,1-1 1 0 0,-1 0 0 0 0,0 0-1 0 0,1 0 1 0 0,-1 0 0 0 0,0 0-1 0 0,0 0 1 0 0,1 0 0 0 0,-1 0-1 0 0,0 0 1 0 0,1 0 0 0 0,-1 0 0 0 0,0 0-1 0 0,0 0 1 0 0,1 0 0 0 0,-1 0-1 0 0,0 0 1 0 0,1 0 0 0 0,-1 0-1 0 0,0-1 1 0 0,0 1 0 0 0,1 0-1 0 0,-1 0 1 0 0,0 0 0 0 0,0 0-1 0 0,1 0 1 0 0,-1-1 0 0 0,0 1-1 0 0,0 0 1 0 0,0 0 0 0 0,1-1-1 0 0,-1 1 1 0 0,0 0 0 0 0,0 0-1 0 0,0-1 1 0 0,0 1 0 0 0,0 0-1 0 0,1 0 1 0 0,-1-1 0 0 0,0 1-1 0 0,0 0 1 0 0,0-1 0 0 0,0 1-1 0 0,0 0 1 0 0,0 0 0 0 0,0-1-1 0 0,0 1 1 0 0,0 0 0 0 0,0-1-1 0 0,0 1 1 0 0,0 0 0 0 0,0-1 0 0 0,-9-1-23 0 0,-13-5-1992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0:38.411"/>
    </inkml:context>
    <inkml:brush xml:id="br0">
      <inkml:brushProperty name="width" value="0.05" units="cm"/>
      <inkml:brushProperty name="height" value="0.05" units="cm"/>
    </inkml:brush>
  </inkml:definitions>
  <inkml:trace contextRef="#ctx0" brushRef="#br0">470 15 6520 0 0,'-22'-12'1920'0'0,"14"9"-576"0"0,10 5-680 0 0,-8 36-659 0 0,-20 141-738 0 0,24-166 688 0 0,-1 0 0 0 0,-1 0 1 0 0,0 0-1 0 0,-1-1 0 0 0,-1 1 1 0 0,0-1-1 0 0,0 0 0 0 0,-12 16 1 0 0,-9 18-41 0 0,-84 128-69 0 0,69-112 129 0 0,11-3 1 0 0,26-47 18 0 0,-1 1 0 0 0,-1-1 1 0 0,0 0-1 0 0,-16 21 0 0 0,-45 45 5 0 0,41-48 479 0 0,26-30-472 0 0,1 0 0 0 0,0 0 0 0 0,0 0 0 0 0,0 0 0 0 0,0 0 0 0 0,0 1 0 0 0,0-1 0 0 0,0 0 0 0 0,0 0 0 0 0,0 0-1 0 0,0 0 1 0 0,0 0 0 0 0,0 0 0 0 0,0 0 0 0 0,0 0 0 0 0,0 0 0 0 0,0 1 0 0 0,0-1 0 0 0,0 0 0 0 0,0 0 0 0 0,0 0 0 0 0,0 0 0 0 0,0 0-1 0 0,0 0 1 0 0,0 0 0 0 0,0 1 0 0 0,0-1 0 0 0,0 0 0 0 0,0 0 0 0 0,0 0 0 0 0,0 0 0 0 0,0 0 0 0 0,0 0 0 0 0,0 0 0 0 0,0 0-1 0 0,0 0 1 0 0,0 1 0 0 0,0-1 0 0 0,0 0 0 0 0,0 0 0 0 0,0 0 0 0 0,1 0 0 0 0,-1 0 0 0 0,0 0 0 0 0,0 0 0 0 0,0 0 0 0 0,0 0 0 0 0,0 0-1 0 0,0 0 1 0 0,0 0 0 0 0,0 0 0 0 0,0 0 0 0 0,1 0 0 0 0,-1 0 0 0 0,0 0 0 0 0,0 0 0 0 0,0 0 0 0 0,0 0 0 0 0,0 0 0 0 0,0 0-1 0 0,0 0 1 0 0,1 0 0 0 0,-1 0 0 0 0,0 0 0 0 0,0 0 0 0 0,0 0-1 0 0,0 0 1 0 0,0 0-1 0 0,0 0 0 0 0,0 0 0 0 0,0 0 0 0 0,0 0 1 0 0,0 0-1 0 0,0 1 0 0 0,0-1 0 0 0,0 0 0 0 0,0 0 1 0 0,0 0-1 0 0,-1 0 0 0 0,1 0 0 0 0,0 0 0 0 0,0 0 1 0 0,0 0-1 0 0,0 0 0 0 0,0 0 0 0 0,0 0 0 0 0,0 0 1 0 0,0 0-1 0 0,0 0 0 0 0,0 0 0 0 0,0 1 0 0 0,0-1 1 0 0,1 0-1 0 0,-1 0 0 0 0,0 0 0 0 0,0 0 0 0 0,0 0 1 0 0,0 0-1 0 0,0 0 0 0 0,0 0 0 0 0,0 0 0 0 0,0 0 1 0 0,0 0-1 0 0,0 0 0 0 0,0 0 0 0 0,0 0 0 0 0,0 0 1 0 0,0 0-1 0 0,0 0 0 0 0,0 0 0 0 0,0 0 0 0 0,0 0 1 0 0,0 1-1 0 0,0-1 0 0 0,0 0 0 0 0,1 0 0 0 0,-1 0 1 0 0,0 0-1 0 0,0 0 0 0 0,0 0 0 0 0,0 0 0 0 0,0 0 1 0 0,0 0-1 0 0,0 0 0 0 0,0 0 0 0 0,0 0 0 0 0,0 0 17 0 0,0 0-1 0 0,0 0 0 0 0,-1 0 1 0 0,1 1-1 0 0,0-1 0 0 0,0 0 1 0 0,0 0-1 0 0,0 1 0 0 0,0-1 1 0 0,-1 0-1 0 0,1 0 0 0 0,0 1 1 0 0,0-1-1 0 0,0 0 0 0 0,0 1 1 0 0,0-1-1 0 0,0 0 0 0 0,0 0 1 0 0,0 1-1 0 0,0-1 0 0 0,0 0 1 0 0,0 1-1 0 0,0-1 1 0 0,0 0-1 0 0,0 0 0 0 0,0 1 1 0 0,1-1-1 0 0,-1 0 0 0 0,0 0 1 0 0,0 1-1 0 0,0-1 0 0 0,0 0 1 0 0,0 0-1 0 0,1 1 0 0 0,-1-1 1 0 0,12 10 255 0 0,14 1-58 0 0,-25-11-208 0 0,17 6 148 0 0,0-1 0 0 0,1-1 0 0 0,37 4 0 0 0,56-4 297 0 0,-59-5-250 0 0,144 8 226 0 0,-98 3-156 0 0,-40-5-231 0 0,0 2-1 0 0,70 19 0 0 0,-101-18-446 0 0,0-1-1 0 0,1-1 1 0 0,44 3 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0:38.828"/>
    </inkml:context>
    <inkml:brush xml:id="br0">
      <inkml:brushProperty name="width" value="0.05" units="cm"/>
      <inkml:brushProperty name="height" value="0.05" units="cm"/>
    </inkml:brush>
  </inkml:definitions>
  <inkml:trace contextRef="#ctx0" brushRef="#br0">0 1 15472 0 0,'12'12'54'0'0,"-12"-10"-37"0"0,1-1 0 0 0,0 1-1 0 0,0-1 1 0 0,0 1 0 0 0,0-1-1 0 0,1 0 1 0 0,-1 1 0 0 0,0-1-1 0 0,1 0 1 0 0,-1 0 0 0 0,3 1-1 0 0,94 56 732 0 0,-47-33-454 0 0,2-2 0 0 0,59 16 0 0 0,115 23 865 0 0,-85-25-996 0 0,28 25 342 0 0,-80-25-143 0 0,-62-25-227 0 0,-1 2 1 0 0,0 0-1 0 0,-1 2 1 0 0,37 31-1 0 0,-60-44-108 0 0,1 0 0 0 0,-1 0 0 0 0,0 0 0 0 0,0 1 0 0 0,-1-1 0 0 0,1 1 0 0 0,-1 0 0 0 0,1-1 0 0 0,-1 1 0 0 0,0 1 0 0 0,2 6 0 0 0,-3-8-13 0 0,0 0 0 0 0,-1 0 0 0 0,1 0 0 0 0,0 1 0 0 0,-1-1 0 0 0,0 0 0 0 0,0 0 0 0 0,0 1 0 0 0,0-1 0 0 0,0 0-1 0 0,-1 0 1 0 0,1 1 0 0 0,-1-1 0 0 0,0 0 0 0 0,0 0 0 0 0,-2 5 0 0 0,-20 26-15 0 0,0-2-1 0 0,-30 31 0 0 0,52-62 2 0 0,-25 27-7 0 0,-2-2 0 0 0,-1-1 0 0 0,-1-1-1 0 0,-43 25 1 0 0,-15 12-10 0 0,-195 167-11 0 0,247-199 31 0 0,-47 52 1 0 0,46-43-2 0 0,27-29 78 0 0,1 1 0 0 0,-11 15 0 0 0,18-21-313 0 0,0-1-1 0 0,0 1 0 0 0,0 0 0 0 0,0-1 0 0 0,0 1 1 0 0,1 0-1 0 0,0 0 0 0 0,-1 0 0 0 0,2 0 0 0 0,-1 0 1 0 0,0 7-1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17T02:45:39.830"/>
    </inkml:context>
    <inkml:brush xml:id="br0">
      <inkml:brushProperty name="width" value="0.05" units="cm"/>
      <inkml:brushProperty name="height" value="0.05" units="cm"/>
    </inkml:brush>
  </inkml:definitions>
  <inkml:trace contextRef="#ctx0" brushRef="#br0">43 11 6016 0 0,'-33'-10'1004'0'0,"31"10"-1128"0"0,-5 0 1183 0 0,6 10 91 0 0,1-8-1190 0 0,0 14-1011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0:39.216"/>
    </inkml:context>
    <inkml:brush xml:id="br0">
      <inkml:brushProperty name="width" value="0.05" units="cm"/>
      <inkml:brushProperty name="height" value="0.05" units="cm"/>
    </inkml:brush>
  </inkml:definitions>
  <inkml:trace contextRef="#ctx0" brushRef="#br0">216 1 13360 0 0,'-5'117'1971'0'0,"2"33"1216"0"0,4-132-3045 0 0,6 404 1647 0 0,-8-338-1589 0 0,-10 155-656 0 0,6-201 378 0 0,-45 283-530 0 0,40-274 524 0 0,-3 0 1 0 0,-1 0-1 0 0,-3-1 0 0 0,-36 70 1 0 0,12-56-15 0 0,41-65-2302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0:39.577"/>
    </inkml:context>
    <inkml:brush xml:id="br0">
      <inkml:brushProperty name="width" value="0.05" units="cm"/>
      <inkml:brushProperty name="height" value="0.05" units="cm"/>
    </inkml:brush>
  </inkml:definitions>
  <inkml:trace contextRef="#ctx0" brushRef="#br0">36 645 8536 0 0,'-5'231'4759'0'0,"1"-122"-3957"0"0,0-69-623 0 0,3-30-137 0 0,0-1 1 0 0,0 1-1 0 0,1-1 0 0 0,2 19 1 0 0,1 12-65 0 0,-3-40-14 0 0,0 0-1 0 0,0 0 1 0 0,0 1-1 0 0,0-1 1 0 0,0 0-1 0 0,0 0 1 0 0,0 1-1 0 0,0-1 1 0 0,-1 0-1 0 0,1 0 1 0 0,0 1-1 0 0,0-1 1 0 0,0 0-1 0 0,0 0 1 0 0,0 1 0 0 0,0-1-1 0 0,0 0 1 0 0,-1 0-1 0 0,1 0 1 0 0,0 1-1 0 0,0-1 1 0 0,0 0-1 0 0,0 0 1 0 0,-1 0-1 0 0,1 0 1 0 0,0 1-1 0 0,0-1 1 0 0,0 0-1 0 0,-1 0 1 0 0,1 0-1 0 0,0 0 1 0 0,0 0-1 0 0,-1 0 1 0 0,1 0-1 0 0,0 0 1 0 0,0 0-1 0 0,-1 1 1 0 0,1-1-1 0 0,0 0 1 0 0,0 0-1 0 0,-1 0 1 0 0,1 0 0 0 0,0-1-1 0 0,0 1 1 0 0,-1 0-1 0 0,1 0 1 0 0,0 0-1 0 0</inkml:trace>
  <inkml:trace contextRef="#ctx0" brushRef="#br0" timeOffset="1">1 0 11048 0 0,'4'2'0'0'0,"1"11"0"0"0,1-5 0 0 0,-2 1 344 0 0,-4 0-8 0 0,1-3 8 0 0,11 18-8 0 0,6 8 8 0 0,1-6 0 0 0,-2 0-8 0 0,9 13 8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0:40.009"/>
    </inkml:context>
    <inkml:brush xml:id="br0">
      <inkml:brushProperty name="width" value="0.05" units="cm"/>
      <inkml:brushProperty name="height" value="0.05" units="cm"/>
    </inkml:brush>
  </inkml:definitions>
  <inkml:trace contextRef="#ctx0" brushRef="#br0">129 417 10248 0 0,'-5'11'177'0'0,"0"0"0"0"0,0-1 0 0 0,-1 0 0 0 0,0-1 0 0 0,-15 17-1 0 0,14-17 197 0 0,0 0-1 0 0,0 0 0 0 0,1 1 1 0 0,0 0-1 0 0,1 0 0 0 0,-5 11 1 0 0,0 15 960 0 0,-6 43 0 0 0,13-55-758 0 0,0 31 1 0 0,8-26-887 0 0,-5-28 242 0 0,0-1 0 0 0,-1 0 65 0 0,1 0 0 0 0,0 0 0 0 0,0 0 0 0 0,0 0 0 0 0,0 0 0 0 0,0 0 0 0 0,-1 0 0 0 0,1 0 0 0 0,0 0 0 0 0,0 0 0 0 0,0 0 0 0 0,0 0 0 0 0,0 0 0 0 0,-1 0 0 0 0,1 0 1 0 0,0 0-1 0 0,0 0 0 0 0,0 0 0 0 0,0 0 0 0 0,-1 0 0 0 0,1 0 0 0 0,0 0 0 0 0,0 0 0 0 0,0 0 0 0 0,0 0 0 0 0,0 0 0 0 0,0 0 0 0 0,-1-1 0 0 0,1 1 0 0 0,0 0 0 0 0,0 0 1 0 0,0 0-1 0 0,0 0 0 0 0,0 0 0 0 0,0 0 0 0 0,0 0 0 0 0,0-1 0 0 0,0 1 0 0 0,0 0 0 0 0,-1 0 0 0 0,1 0 0 0 0,0-4-21 0 0,1 0 0 0 0,-1 0-1 0 0,1 1 1 0 0,-1-1 0 0 0,1 1-1 0 0,0-1 1 0 0,1 1 0 0 0,-1-1-1 0 0,1 1 1 0 0,2-5 0 0 0,3-9-66 0 0,12-32-65 0 0,60-145-18 0 0,-62 158 177 0 0,1 0 1 0 0,3 1 0 0 0,27-36 0 0 0,52-46 52 0 0,-15 21 23 0 0,-76 85-64 0 0,1 0 0 0 0,1 1 0 0 0,-1 0 0 0 0,2 1 0 0 0,-1 0 0 0 0,2 0 0 0 0,-1 1 0 0 0,15-6-1 0 0,-25 13-11 0 0,0 0 0 0 0,0 0 0 0 0,0 0 0 0 0,0 0 0 0 0,1 1-1 0 0,-1-1 1 0 0,0 0 0 0 0,0 1 0 0 0,0 0 0 0 0,1 0 0 0 0,-1 0-1 0 0,0 0 1 0 0,0 0 0 0 0,1 0 0 0 0,-1 0 0 0 0,0 1 0 0 0,0-1-1 0 0,1 1 1 0 0,-1 0 0 0 0,0-1 0 0 0,0 1 0 0 0,0 0 0 0 0,0 0 0 0 0,0 0-1 0 0,0 1 1 0 0,0-1 0 0 0,-1 0 0 0 0,1 1 0 0 0,0-1 0 0 0,-1 1-1 0 0,1 0 1 0 0,-1-1 0 0 0,1 1 0 0 0,-1 0 0 0 0,0 0 0 0 0,0 0-1 0 0,0 0 1 0 0,0 0 0 0 0,0 0 0 0 0,0 0 0 0 0,-1 0 0 0 0,1 1-1 0 0,-1-1 1 0 0,1 0 0 0 0,-1 0 0 0 0,0 1 0 0 0,0 2-1 0 0,4 31 183 0 0,-1-18-50 0 0,-1 0 1 0 0,-1 20-1 0 0,-2-18-77 0 0,0 3 40 0 0,-1 0 0 0 0,-7 35 0 0 0,-5 16 79 0 0,9-45-68 0 0,-15 54 1 0 0,-16 25-85 0 0,34-91-1 0 0,-1 2 6 0 0,3-18-24 0 0,0-1 0 0 0,0 1 0 0 0,-1-1 0 0 0,1 0 0 0 0,0 1-1 0 0,0-1 1 0 0,0 1 0 0 0,-1-1 0 0 0,1 0 0 0 0,0 1 0 0 0,0-1-1 0 0,-1 1 1 0 0,1-1 0 0 0,0 0 0 0 0,-1 1 0 0 0,1-1 0 0 0,-1 0 0 0 0,1 0-1 0 0,0 1 1 0 0,-1-1 0 0 0,1 0 0 0 0,-1 0 0 0 0,1 0 0 0 0,-1 1 0 0 0,1-1-1 0 0,0 0 1 0 0,-1 0 0 0 0,1 0 0 0 0,-1 0 0 0 0,2-1 1 0 0,0 1 0 0 0,0-1 1 0 0,0 0-1 0 0,0 0 0 0 0,0 1 0 0 0,0-1 0 0 0,0 0 1 0 0,0 0-1 0 0,0 0 0 0 0,-1 0 0 0 0,1 0 1 0 0,0 0-1 0 0,0-1 0 0 0,-1 1 0 0 0,1-1 1 0 0,10-20-39 0 0,9-29 6 0 0,46-103-133 0 0,73-106-2489 0 0,-130 245-8577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0:40.424"/>
    </inkml:context>
    <inkml:brush xml:id="br0">
      <inkml:brushProperty name="width" value="0.05" units="cm"/>
      <inkml:brushProperty name="height" value="0.05" units="cm"/>
    </inkml:brush>
  </inkml:definitions>
  <inkml:trace contextRef="#ctx0" brushRef="#br0">114 1 12664 0 0,'-17'104'246'0'0,"-9"80"658"0"0,15 172 1114 0 0,15-247-1603 0 0,2 440 721 0 0,-25-352-1356 0 0,15-163 199 0 0,-1-3-50 0 0,-14 46-1 0 0,2-9-305 0 0,11-50-1755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0:40.821"/>
    </inkml:context>
    <inkml:brush xml:id="br0">
      <inkml:brushProperty name="width" value="0.05" units="cm"/>
      <inkml:brushProperty name="height" value="0.05" units="cm"/>
    </inkml:brush>
  </inkml:definitions>
  <inkml:trace contextRef="#ctx0" brushRef="#br0">548 1 10040 0 0,'0'10'999'0'0,"-1"0"0"0"0,0 0 1 0 0,-5 16-1 0 0,-23 57 478 0 0,14-44-1085 0 0,8-17-238 0 0,0-1 0 0 0,-2-1-1 0 0,0 1 1 0 0,-1-2-1 0 0,-2 1 1 0 0,0-2 0 0 0,-27 34-1 0 0,-12 5-188 0 0,33-34-107 0 0,-2-1 0 0 0,-29 24 0 0 0,17-20 7 0 0,0 1 0 0 0,2 2 0 0 0,1 1 0 0 0,-41 54 1 0 0,50-60 121 0 0,16-20 6 0 0,0 0 0 0 0,1 0-1 0 0,-1 0 1 0 0,1 0 0 0 0,0 0-1 0 0,0 1 1 0 0,-3 8 0 0 0,5-12 3 0 0,1-1 3 0 0,0 1 0 0 0,0-1 0 0 0,0 1 0 0 0,0-1 0 0 0,0 1 0 0 0,0-1 1 0 0,0 0-1 0 0,0 1 0 0 0,-1-1 0 0 0,1 1 0 0 0,0-1 0 0 0,0 0 0 0 0,0 1 0 0 0,-1-1 0 0 0,1 0 0 0 0,0 1 0 0 0,0-1 0 0 0,-1 0 0 0 0,1 1 1 0 0,0-1-1 0 0,-1 0 0 0 0,1 0 0 0 0,-1 1 0 0 0,1-1 0 0 0,0 0 0 0 0,-1 0 0 0 0,1 0 0 0 0,0 0 0 0 0,-1 1 0 0 0,1-1 0 0 0,-1 0 1 0 0,4 14-18 0 0,35-4-4 0 0,-27-5 28 0 0,1 0 0 0 0,0-1 0 0 0,0-1 0 0 0,0 0 1 0 0,20 3-1 0 0,-11-3 3 0 0,62 9 43 0 0,25 5 60 0 0,-65-6 609 0 0,81 33-1 0 0,-102-34-381 0 0,0 1 0 0 0,30 22-1 0 0,-17-15-10 0 0,-28-15-230 0 0,0 0-1 0 0,-1 1 1 0 0,1 0-1 0 0,-1 0 1 0 0,11 10 0 0 0,-9-7-254 0 0,22 24 770 0 0,-16-11-3094 0 0</inkml:trace>
  <inkml:trace contextRef="#ctx0" brushRef="#br0" timeOffset="1">744 895 15272 0 0,'2'0'0'0'0,"4"0"0"0"0,-3 0 0 0 0,7 15 864 0 0,1 11 7 0 0,-2 4 1 0 0,-7 0 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0:46.780"/>
    </inkml:context>
    <inkml:brush xml:id="br0">
      <inkml:brushProperty name="width" value="0.05" units="cm"/>
      <inkml:brushProperty name="height" value="0.05" units="cm"/>
    </inkml:brush>
  </inkml:definitions>
  <inkml:trace contextRef="#ctx0" brushRef="#br0">64 0 6928 0 0,'5'1'75'0'0,"0"0"1"0"0,0 1 0 0 0,0-1-1 0 0,-1 1 1 0 0,1 0-1 0 0,0 0 1 0 0,-1 1 0 0 0,0-1-1 0 0,1 1 1 0 0,-1 0-1 0 0,0 0 1 0 0,-1 1 0 0 0,1-1-1 0 0,0 1 1 0 0,-1-1 0 0 0,0 1-1 0 0,0 0 1 0 0,0 1-1 0 0,0-1 1 0 0,-1 0 0 0 0,0 1-1 0 0,1-1 1 0 0,1 8-1 0 0,6 41 33 0 0,2 3 197 0 0,-2 1 1 0 0,3 76-1 0 0,-11-45-294 0 0,1-26-58 0 0,-9 98-1 0 0,-53 252-52 0 0,34-253-26 0 0,-11 27-21 0 0,4-28 100 0 0,19-85 35 0 0,-17 120-57 0 0,27-162 50 0 0,2 0 1 0 0,0 0 0 0 0,2 0-1 0 0,7 36 1 0 0,-6-56 26 0 0,0 0-1 0 0,1-1 1 0 0,0 1-1 0 0,1-1 1 0 0,0 0 0 0 0,0 0-1 0 0,10 14 1 0 0,-11-20-85 0 0,0 0 0 0 0,0 1-1 0 0,1-1 1 0 0,-1 0 0 0 0,1-1 0 0 0,0 1 0 0 0,0-1 0 0 0,1 1 0 0 0,-1-1 0 0 0,1 0-1 0 0,0-1 1 0 0,-1 1 0 0 0,1-1 0 0 0,0 0 0 0 0,9 2 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0:47.681"/>
    </inkml:context>
    <inkml:brush xml:id="br0">
      <inkml:brushProperty name="width" value="0.05" units="cm"/>
      <inkml:brushProperty name="height" value="0.05" units="cm"/>
    </inkml:brush>
  </inkml:definitions>
  <inkml:trace contextRef="#ctx0" brushRef="#br0">449 238 7936 0 0,'0'-19'42'0'0,"1"-2"266"0"0,-2 0 0 0 0,0 0-1 0 0,-5-27 1 0 0,4 41-245 0 0,0 1 1 0 0,0-1-1 0 0,0 1 0 0 0,0 0 1 0 0,-1 0-1 0 0,0 0 0 0 0,-1 1 1 0 0,1-1-1 0 0,-1 1 0 0 0,0 0 1 0 0,0 0-1 0 0,-1 0 0 0 0,1 0 1 0 0,-1 1-1 0 0,-6-5 0 0 0,9 8-57 0 0,0-1 1 0 0,-1 0-1 0 0,1 1 0 0 0,-1 0 0 0 0,1-1 0 0 0,-1 1 0 0 0,0 0 0 0 0,0 1 0 0 0,1-1 1 0 0,-1 0-1 0 0,0 1 0 0 0,0-1 0 0 0,0 1 0 0 0,0 0 0 0 0,1 0 0 0 0,-1 0 0 0 0,-3 1 0 0 0,2 0-6 0 0,0 0 0 0 0,0 0-1 0 0,0 1 1 0 0,1-1 0 0 0,-1 1-1 0 0,1 0 1 0 0,-1 0 0 0 0,1 1-1 0 0,0-1 1 0 0,0 1-1 0 0,-1-1 1 0 0,-2 5 0 0 0,-4 4 1 0 0,1 1 0 0 0,0 1 0 0 0,0-1 0 0 0,1 1 0 0 0,-8 19 0 0 0,-26 74 7 0 0,41-103-8 0 0,-35 101 2 0 0,-22 57-2 0 0,44-129 0 0 0,-35 94 0 0 0,44-111 0 0 0,1 1 0 0 0,0 0 0 0 0,1 0 0 0 0,1 0 0 0 0,0 32 0 0 0,2-46-1 0 0,0 0 0 0 0,0-1 1 0 0,0 1-1 0 0,0 0 1 0 0,1 0-1 0 0,-1 0 0 0 0,1 0 1 0 0,-1 0-1 0 0,1-1 1 0 0,0 1-1 0 0,0 0 0 0 0,0-1 1 0 0,-1 1-1 0 0,2 0 1 0 0,-1-1-1 0 0,0 1 0 0 0,0-1 1 0 0,0 1-1 0 0,1-1 1 0 0,-1 0-1 0 0,1 0 0 0 0,-1 0 1 0 0,1 0-1 0 0,0 0 1 0 0,-1 0-1 0 0,1 0 0 0 0,0 0 1 0 0,-1 0-1 0 0,1-1 1 0 0,0 1-1 0 0,0-1 0 0 0,0 1 1 0 0,0-1-1 0 0,3 0 1 0 0,0 0-1 0 0,0 0 0 0 0,0 0 0 0 0,0 0 0 0 0,0-1-1 0 0,0 0 1 0 0,0 0 0 0 0,0 0 0 0 0,-1-1 0 0 0,1 0 0 0 0,0 0 0 0 0,7-4 0 0 0,-5 1 0 0 0,-1 0 0 0 0,1 0 0 0 0,-2 0 0 0 0,1-1 0 0 0,9-11 0 0 0,1-2 1 0 0,7-4 0 0 0,7-8 0 0 0,48-66 0 0 0,62-91 71 0 0,-108 151 1 0 0,1 2 0 0 0,67-55-1 0 0,-57 54 36 0 0,-32 25-35 0 0,1 1 0 0 0,-1 0 0 0 0,2 1-1 0 0,-1 1 1 0 0,1 0 0 0 0,0 0 0 0 0,29-10 0 0 0,-41 17-58 0 0,0 1 0 0 0,-1-1 1 0 0,1 1-1 0 0,0-1 1 0 0,0 1-1 0 0,1 0 0 0 0,-1 0 1 0 0,0-1-1 0 0,0 1 1 0 0,0 0-1 0 0,0 0 0 0 0,0 0 1 0 0,0 0-1 0 0,0 0 1 0 0,0 0-1 0 0,0 1 0 0 0,0-1 1 0 0,0 0-1 0 0,0 0 1 0 0,0 1-1 0 0,0-1 0 0 0,0 1 1 0 0,0-1-1 0 0,0 1 1 0 0,0-1-1 0 0,0 1 0 0 0,-1 0 1 0 0,1-1-1 0 0,0 1 0 0 0,0 0 1 0 0,0-1-1 0 0,-1 1 1 0 0,1 0-1 0 0,-1 0 0 0 0,1 0 1 0 0,0 0-1 0 0,-1 0 1 0 0,0 0-1 0 0,1 0 0 0 0,-1 0 1 0 0,1 0-1 0 0,-1 0 1 0 0,0 0-1 0 0,0 0 0 0 0,0 2 1 0 0,1 4 38 0 0,-1 1 1 0 0,0-1 0 0 0,-1 1-1 0 0,0-1 1 0 0,-2 9-1 0 0,1-6-67 0 0,-31 181 317 0 0,29-171-237 0 0,0 1 0 0 0,2-1 0 0 0,0 0 0 0 0,1 1 0 0 0,1-1 0 0 0,4 31 0 0 0,-3-49-57 0 0,-1-1-1 0 0,1 1 1 0 0,-1-1-1 0 0,1 0 1 0 0,0 1-1 0 0,-1-1 1 0 0,1 0-1 0 0,0 1 1 0 0,0-1 0 0 0,0 0-1 0 0,0 0 1 0 0,0 0-1 0 0,0 1 1 0 0,1-1-1 0 0,-1 0 1 0 0,0-1-1 0 0,0 1 1 0 0,1 0-1 0 0,-1 0 1 0 0,0-1-1 0 0,1 1 1 0 0,-1 0-1 0 0,1-1 1 0 0,-1 1-1 0 0,1-1 1 0 0,-1 0-1 0 0,1 0 1 0 0,2 1 0 0 0,2-1 15 0 0,-1 0 0 0 0,1 0 1 0 0,-1 0-1 0 0,1-1 1 0 0,-1 1-1 0 0,10-4 1 0 0,-6 1-14 0 0,0 0 1 0 0,0-1-1 0 0,0 0 1 0 0,-1 0-1 0 0,1-1 1 0 0,-1 0-1 0 0,-1-1 1 0 0,1 0-1 0 0,-1 0 0 0 0,0 0 1 0 0,8-10-1 0 0,2-5 25 0 0,-2-1 0 0 0,22-38-1 0 0,-4 3 9 0 0,-16 28 11 0 0,25-58-1 0 0,-35 61 23 0 0,-6 22-63 0 0,0 0-1 0 0,0 1 0 0 0,0-1 1 0 0,0 1-1 0 0,0 0 1 0 0,4-6-1 0 0,4-19 71 0 0,-9 27-89 0 0,0 0-3 0 0,1 1 5 0 0,0 1 0 0 0,0-1 0 0 0,0 0 0 0 0,0 1 0 0 0,0-1 0 0 0,0 1 0 0 0,0-1 0 0 0,0 1 0 0 0,0-1 0 0 0,0 1 0 0 0,0 0 0 0 0,0 0 0 0 0,-1-1 0 0 0,1 1 0 0 0,0 0 0 0 0,-1 0 0 0 0,1 0 0 0 0,0 0 0 0 0,-1-1 0 0 0,1 1 0 0 0,0 2 0 0 0,9 24-17 0 0,-9-24 18 0 0,7 29-9 0 0,-1 0 1 0 0,-2 0 0 0 0,-1 0-1 0 0,-1 1 1 0 0,-2-1 0 0 0,-6 60 0 0 0,1-64 7 0 0,-1 0 1 0 0,-10 28-1 0 0,6-23 3 0 0,-17 59 0 0 0,18-77 93 0 0,5-12-57 0 0,66-123 10 0 0,-32 62-39 0 0,83-132 13 0 0,-53 93 10 0 0,-46 72-18 0 0,0 2 1 0 0,2 0 0 0 0,0 1 0 0 0,25-24 0 0 0,-38 42-11 0 0,0 0 0 0 0,1 1 0 0 0,-1 0 0 0 0,0 0 0 0 0,1 0 0 0 0,0 0 0 0 0,0 1 0 0 0,7-3 1 0 0,-10 5-3 0 0,-1-1 1 0 0,0 1 0 0 0,0 0-1 0 0,1 0 1 0 0,-1 0 0 0 0,0 0 0 0 0,0 0-1 0 0,1 0 1 0 0,-1 0 0 0 0,0 0-1 0 0,1 0 1 0 0,-1 1 0 0 0,0-1 0 0 0,0 0-1 0 0,1 1 1 0 0,-1-1 0 0 0,0 1-1 0 0,0 0 1 0 0,0-1 0 0 0,0 1-1 0 0,0 0 1 0 0,0-1 0 0 0,0 1 0 0 0,0 0-1 0 0,0 0 1 0 0,0 0 0 0 0,0 0-1 0 0,-1 0 1 0 0,1 0 0 0 0,0 0 0 0 0,0 0-1 0 0,-1 1 1 0 0,1-1 0 0 0,-1 0-1 0 0,1 0 1 0 0,-1 0 0 0 0,0 1 0 0 0,1 1-1 0 0,5 24 6 0 0,-1 0 1 0 0,-1 1-1 0 0,-2-1 0 0 0,-1 1 0 0 0,-2 36 0 0 0,0-41-3 0 0,0 24 33 0 0,-2-1 0 0 0,-2 1 0 0 0,-2-1 0 0 0,-21 74 0 0 0,27-116-3 0 0,0 0 0 0 0,0 0 0 0 0,1 1 0 0 0,-1-1 0 0 0,1 7 0 0 0,-3 18 353 0 0,3-29-375 0 0,0 0 0 0 0,0 1-1 0 0,0-1 1 0 0,-1 0 0 0 0,1 1 0 0 0,0-1-1 0 0,0 0 1 0 0,0 1 0 0 0,0-1 0 0 0,0 0-1 0 0,0 1 1 0 0,0-1 0 0 0,0 0-1 0 0,0 1 1 0 0,0-1 0 0 0,0 0 0 0 0,0 1-1 0 0,0-1 1 0 0,0 0 0 0 0,0 1 0 0 0,0-1-1 0 0,1 0 1 0 0,-1 1 0 0 0,0-1 0 0 0,0 0-1 0 0,0 1 1 0 0,1-1 0 0 0,-1 0-1 0 0,0 1 1 0 0,1 0 241 0 0,33-57 37 0 0,39-144-1632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0:48.128"/>
    </inkml:context>
    <inkml:brush xml:id="br0">
      <inkml:brushProperty name="width" value="0.05" units="cm"/>
      <inkml:brushProperty name="height" value="0.05" units="cm"/>
    </inkml:brush>
  </inkml:definitions>
  <inkml:trace contextRef="#ctx0" brushRef="#br0">0 343 7328 0 0,'2'1'111'0'0,"6"8"-350"0"0,-8-9 266 0 0,0 0 0 0 0,0 0 0 0 0,0 0 0 0 0,0 0 0 0 0,0 0 0 0 0,0 0 0 0 0,1 0 0 0 0,-1 0 0 0 0,0 0 1 0 0,0 0-1 0 0,0 0 0 0 0,0 0 0 0 0,0 0 0 0 0,0 0 0 0 0,0 1 0 0 0,0-1 0 0 0,0 0 0 0 0,1 0 0 0 0,-1 0 0 0 0,0 0 0 0 0,0 0 0 0 0,-2 4 3160 0 0,17-3-3023 0 0,6 11-518 0 0,-3 0 115 0 0,1-1 1 0 0,22 8-1 0 0,-17-9 96 0 0,1-2 0 0 0,0 0 1 0 0,1-2-1 0 0,0-1 1 0 0,0-1-1 0 0,0-1 0 0 0,33 0 1 0 0,-44-4 91 0 0,1 0 1 0 0,-1 0 0 0 0,0-2-1 0 0,0 0 1 0 0,0-1 0 0 0,0 0 0 0 0,0-1-1 0 0,-1-1 1 0 0,0 0 0 0 0,0-1-1 0 0,-1 0 1 0 0,1-1 0 0 0,22-19-1 0 0,-29 21 39 0 0,0-1 0 0 0,-1 0 0 0 0,1-1 0 0 0,-2 0-1 0 0,1 0 1 0 0,8-16 0 0 0,18-55 67 0 0,-16 37-17 0 0,-13 34-21 0 0,-1 0 0 0 0,0-1 0 0 0,0 0-1 0 0,-1 1 1 0 0,0-1 0 0 0,-1 0 0 0 0,-1-17-1 0 0,1 4 68 0 0,0 19-61 0 0,0 0 1 0 0,0 0-1 0 0,0 0 1 0 0,-1 0-1 0 0,1 0 1 0 0,-1 0-1 0 0,0 0 1 0 0,0 0-1 0 0,0 0 1 0 0,0 0-1 0 0,0 1 1 0 0,-1-1-1 0 0,1 0 1 0 0,-1 1-1 0 0,0-1 1 0 0,1 1-1 0 0,-1 0 1 0 0,0-1-1 0 0,-5-2 1 0 0,3 2 4 0 0,0 0 0 0 0,-1 1 1 0 0,1 0-1 0 0,-1 0 1 0 0,0 0-1 0 0,1 0 1 0 0,-1 1-1 0 0,0 0 0 0 0,0 0 1 0 0,-10-1-1 0 0,-3 1 12 0 0,1 2 1 0 0,0 0-1 0 0,-1 0 0 0 0,1 2 0 0 0,-31 8 1 0 0,24-3-24 0 0,0 1 0 0 0,0 0 0 0 0,1 2 0 0 0,1 1 1 0 0,0 1-1 0 0,0 0 0 0 0,-20 18 0 0 0,33-24-9 0 0,-4 2 22 0 0,-1 1 0 0 0,2 1 1 0 0,-1 0-1 0 0,2 1 0 0 0,-1 0 0 0 0,2 0 1 0 0,-1 1-1 0 0,-13 25 0 0 0,12-16 19 0 0,-8 16 65 0 0,1 1-1 0 0,-18 56 0 0 0,32-81-110 0 0,-4 13 118 0 0,1 1 0 0 0,1 0 0 0 0,-4 46 1 0 0,10-68-107 0 0,0 1 1 0 0,1-1-1 0 0,0 1 0 0 0,1 0 1 0 0,-1-1-1 0 0,1 1 0 0 0,0-1 1 0 0,1 1-1 0 0,0-1 0 0 0,0 0 1 0 0,0 0-1 0 0,1 0 0 0 0,-1 0 1 0 0,2 0-1 0 0,-1 0 1 0 0,1-1-1 0 0,-1 1 0 0 0,1-1 1 0 0,1 0-1 0 0,-1 0 0 0 0,10 7 1 0 0,-6-6-12 0 0,1 0 0 0 0,0-1 1 0 0,0 1-1 0 0,0-2 1 0 0,1 1-1 0 0,0-1 1 0 0,0-1-1 0 0,0 0 0 0 0,0 0 1 0 0,0-1-1 0 0,0-1 1 0 0,1 1-1 0 0,-1-2 0 0 0,1 1 1 0 0,12-2-1 0 0,9-3 2 0 0,1-1 0 0 0,-1-1-1 0 0,0-2 1 0 0,-1-1-1 0 0,1-1 1 0 0,-2-2 0 0 0,0-1-1 0 0,44-27 1 0 0,10-22 17 0 0,6-3 73 0 0,139-73-1268 0 0,-214 128-6104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0:48.536"/>
    </inkml:context>
    <inkml:brush xml:id="br0">
      <inkml:brushProperty name="width" value="0.05" units="cm"/>
      <inkml:brushProperty name="height" value="0.05" units="cm"/>
    </inkml:brush>
  </inkml:definitions>
  <inkml:trace contextRef="#ctx0" brushRef="#br0">1 83 13768 0 0,'147'-5'522'0'0,"44"1"302"0"0,-165 5-799 0 0,129-2-3 0 0,88-10 1 0 0,178-20 41 0 0,-150 8-2 0 0,-205 20-48 0 0,138-2-45 0 0,-113 5-2068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0:48.942"/>
    </inkml:context>
    <inkml:brush xml:id="br0">
      <inkml:brushProperty name="width" value="0.05" units="cm"/>
      <inkml:brushProperty name="height" value="0.05" units="cm"/>
    </inkml:brush>
  </inkml:definitions>
  <inkml:trace contextRef="#ctx0" brushRef="#br0">743 1 10544 0 0,'-19'33'1985'0'0,"2"2"372"0"0,6-14-1274 0 0,-9 27 1 0 0,11-28-782 0 0,-1 1 0 0 0,-1-2 0 0 0,0 0 0 0 0,-22 26 0 0 0,6-7-176 0 0,12-17-98 0 0,-2-1 0 0 0,-25 23 0 0 0,-16 21 14 0 0,6 0-47 0 0,-41 55-44 0 0,28-30-65 0 0,-46 67-108 0 0,68-95 64 0 0,-20 35-284 0 0,57-86 393 0 0,5-9 18 0 0,0 1 0 0 0,0 0-1 0 0,0 0 1 0 0,0 0-1 0 0,0-1 1 0 0,0 1-1 0 0,0 0 1 0 0,1 0-1 0 0,-2 4 1 0 0,7 1-104 0 0,12-5 102 0 0,17-4 156 0 0,0-1 0 0 0,38-9 0 0 0,19-2 165 0 0,202-17 698 0 0,-213 24-669 0 0,-28 2 24 0 0,0 2 1 0 0,60 4-1 0 0,-54 3-304 0 0,85 7 690 0 0,-62-7-3270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17T02:45:40.533"/>
    </inkml:context>
    <inkml:brush xml:id="br0">
      <inkml:brushProperty name="width" value="0.05" units="cm"/>
      <inkml:brushProperty name="height" value="0.05" units="cm"/>
    </inkml:brush>
  </inkml:definitions>
  <inkml:trace contextRef="#ctx0" brushRef="#br0">31 1 9536 0 0,'0'2'0'0'0,"0"7"0"0"0,-13-7 0 0 0,7 2 16 0 0,4 2-8 0 0,-2 0 0 0 0,-2-3 0 0 0,8-1 304 0 0,2 2 0 0 0,-4 2 8 0 0,10 4-8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0:49.382"/>
    </inkml:context>
    <inkml:brush xml:id="br0">
      <inkml:brushProperty name="width" value="0.05" units="cm"/>
      <inkml:brushProperty name="height" value="0.05" units="cm"/>
    </inkml:brush>
  </inkml:definitions>
  <inkml:trace contextRef="#ctx0" brushRef="#br0">1 1 12256 0 0,'0'14'331'0'0,"1"-1"0"0"0,1 1 0 0 0,0 0 0 0 0,1 0 0 0 0,0-1 0 0 0,1 1 0 0 0,0-1 0 0 0,2 0 0 0 0,-1 0 0 0 0,14 20 0 0 0,-13-23-178 0 0,0-1 1 0 0,1 0 0 0 0,0-1-1 0 0,1 0 1 0 0,-1 0-1 0 0,2 0 1 0 0,-1-1 0 0 0,1 0-1 0 0,0-1 1 0 0,1 0-1 0 0,-1 0 1 0 0,1-1 0 0 0,0 0-1 0 0,12 3 1 0 0,12 1 26 0 0,1 0-1 0 0,0-3 1 0 0,50 4 0 0 0,110-6-127 0 0,-14 0-89 0 0,-162-3 24 0 0,-1 1 0 0 0,0 1 0 0 0,-1 1 0 0 0,1 0 0 0 0,0 1 0 0 0,-1 1 0 0 0,0 1 0 0 0,-1 0 0 0 0,1 1 0 0 0,-1 1 0 0 0,-1 1 0 0 0,0 0 0 0 0,0 1 0 0 0,-1 0 0 0 0,18 20 0 0 0,-30-29-8 0 0,0 0 1 0 0,-1 1 0 0 0,0-1-1 0 0,0 0 1 0 0,0 1-1 0 0,0-1 1 0 0,0 1-1 0 0,0 0 1 0 0,0-1 0 0 0,-1 1-1 0 0,1 0 1 0 0,-1 0-1 0 0,0-1 1 0 0,0 1 0 0 0,0 0-1 0 0,0-1 1 0 0,-1 1-1 0 0,1 0 1 0 0,-1 0-1 0 0,1-1 1 0 0,-2 4 0 0 0,-1 2 18 0 0,0 1 0 0 0,-1 0 0 0 0,1-1 0 0 0,-11 16 0 0 0,-57 70 27 0 0,-11 16 68 0 0,64-82-66 0 0,-2-1 1 0 0,-1-1-1 0 0,-29 27 1 0 0,-78 66 41 0 0,108-102-52 0 0,-31 23 144 0 0,-1-2 0 0 0,-66 36 0 0 0,57-37-115 0 0,-70 54-1 0 0,129-89-45 0 0,0 0-1 0 0,0 0 1 0 0,0 0 0 0 0,0 0-1 0 0,0 0 1 0 0,0 0 0 0 0,0 0-1 0 0,1 1 1 0 0,-1-1 0 0 0,1 1-1 0 0,-2 3 1 0 0,3-5-1 0 0,0 0 1 0 0,0 0 0 0 0,0 0-1 0 0,0 0 1 0 0,0 0-1 0 0,0 0 1 0 0,0 0 0 0 0,0 0-1 0 0,0 0 1 0 0,0 0-1 0 0,1 0 1 0 0,-1 0-1 0 0,1 0 1 0 0,-1 0 0 0 0,0 0-1 0 0,1 0 1 0 0,-1 0-1 0 0,1 0 1 0 0,0 0 0 0 0,-1-1-1 0 0,1 1 1 0 0,0 0-1 0 0,0 0 1 0 0,-1-1 0 0 0,1 1-1 0 0,0-1 1 0 0,0 1-1 0 0,0 0 1 0 0,0-1 0 0 0,0 0-1 0 0,1 1 1 0 0,4 2 1 0 0,0-1 0 0 0,0 0 1 0 0,0 0-1 0 0,0-1 1 0 0,0 0-1 0 0,0 0 0 0 0,1 0 1 0 0,-1-1-1 0 0,0 0 0 0 0,0 0 1 0 0,1-1-1 0 0,5-1 0 0 0,47-3-2406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0:49.895"/>
    </inkml:context>
    <inkml:brush xml:id="br0">
      <inkml:brushProperty name="width" value="0.05" units="cm"/>
      <inkml:brushProperty name="height" value="0.05" units="cm"/>
    </inkml:brush>
  </inkml:definitions>
  <inkml:trace contextRef="#ctx0" brushRef="#br0">915 1 9536 0 0,'-49'21'1694'0'0,"-98"29"0"0"0,112-40-1278 0 0,-14 9 407 0 0,1 1 1 0 0,-73 43-1 0 0,102-51-661 0 0,1 1-1 0 0,0 0 1 0 0,0 1-1 0 0,2 1 1 0 0,0 1-1 0 0,-15 18 1 0 0,-3 9-161 0 0,-37 59 0 0 0,18-3-283 0 0,-2 2 36 0 0,23-46-28 0 0,-34 81-1 0 0,59-120 207 0 0,5-12 62 0 0,0-1 0 0 0,1 1-1 0 0,-1 0 1 0 0,1 0 0 0 0,0 0 0 0 0,0-1 0 0 0,0 1-1 0 0,1 0 1 0 0,0 0 0 0 0,-1 0 0 0 0,1 0-1 0 0,1 0 1 0 0,-1 0 0 0 0,0 0 0 0 0,1 0-1 0 0,0 0 1 0 0,1 4 0 0 0,0-4 3 0 0,0-1 1 0 0,0 0-1 0 0,0 0 1 0 0,1 0-1 0 0,-1 0 0 0 0,1 0 1 0 0,0 0-1 0 0,-1 0 1 0 0,1-1-1 0 0,1 0 1 0 0,-1 1-1 0 0,0-1 0 0 0,0 0 1 0 0,1-1-1 0 0,-1 1 1 0 0,1-1-1 0 0,6 3 1 0 0,-1-2 1 0 0,1 0 1 0 0,-1 0 0 0 0,1-1 0 0 0,-1-1 0 0 0,1 1-1 0 0,-1-1 1 0 0,1-1 0 0 0,-1 0 0 0 0,1 0 0 0 0,12-4 0 0 0,3-1-2 0 0,0-2 0 0 0,38-18 0 0 0,-48 19 0 0 0,273-135-14 0 0,-245 117 13 0 0,-2-2 1 0 0,0-1-1 0 0,-2-2 0 0 0,52-53 1 0 0,104-158-1957 0 0,-184 226-7787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0:50.334"/>
    </inkml:context>
    <inkml:brush xml:id="br0">
      <inkml:brushProperty name="width" value="0.05" units="cm"/>
      <inkml:brushProperty name="height" value="0.05" units="cm"/>
    </inkml:brush>
  </inkml:definitions>
  <inkml:trace contextRef="#ctx0" brushRef="#br0">354 0 10248 0 0,'-6'7'15'0'0,"-1"0"0"0"0,1 0 1 0 0,-14 10-1 0 0,14-12 121 0 0,0-1 1 0 0,1 1-1 0 0,-1 1 0 0 0,1-1 1 0 0,0 1-1 0 0,1 0 0 0 0,-5 6 1 0 0,1 2 98 0 0,0 0 0 0 0,0 0 0 0 0,2 1 0 0 0,0 0 0 0 0,0 0 0 0 0,1 0 0 0 0,-4 25 0 0 0,-21 458 1142 0 0,14-180-1453 0 0,11-244 63 0 0,-15 117-23 0 0,5-61 14 0 0,-5-18 2 0 0,5-43 8 0 0,11-51 6 0 0,-1 0 0 0 0,0 0 0 0 0,-17 32 1 0 0,6-13-1 0 0,16-35 5 0 0,-1 0 1 0 0,0 0-1 0 0,1 0 1 0 0,-1-1-1 0 0,0 1 1 0 0,0 0-1 0 0,0 0 1 0 0,-1 0-1 0 0,1-1 1 0 0,0 1-1 0 0,-1 0 0 0 0,1-1 1 0 0,0 1-1 0 0,-1-1 1 0 0,0 0-1 0 0,1 0 1 0 0,-1 1-1 0 0,0-1 1 0 0,-3 1-1 0 0,5-2 1 0 0,0 0 0 0 0,0 0 0 0 0,-1 0 0 0 0,1 1-1 0 0,0-1 1 0 0,-1 0 0 0 0,1 0 0 0 0,0 0 0 0 0,-1 0-1 0 0,1 0 1 0 0,0 0 0 0 0,0 0 0 0 0,-1 0 0 0 0,1-1 0 0 0,0 1-1 0 0,-1 0 1 0 0,1 0 0 0 0,0 0 0 0 0,0 0 0 0 0,-1 0-1 0 0,1 0 1 0 0,0 0 0 0 0,0-1 0 0 0,-1 1 0 0 0,1 0 0 0 0,0 0-1 0 0,0 0 1 0 0,0-1 0 0 0,-1 1 0 0 0,1 0 0 0 0,0 0 0 0 0,0-1-1 0 0,0 1 1 0 0,0 0 0 0 0,-1 0 0 0 0,1-1 0 0 0,0 1-1 0 0,0 0 1 0 0,0-1 0 0 0,0 1 0 0 0,-2-11 0 0 0,2 10-1 0 0,0-18 0 0 0,0 1 0 0 0,1 0 0 0 0,1 0-1 0 0,1-1 1 0 0,0 1 0 0 0,1 1 0 0 0,1-1 0 0 0,9-19-1 0 0,-8 17 0 0 0,24-76-1 0 0,-15 43 1 0 0,2-1 0 0 0,43-87 0 0 0,-47 116 2 0 0,2-4 0 0 0,19-27 0 0 0,-26 46 0 0 0,-1 1 0 0 0,1 0 0 0 0,0 0 0 0 0,1 1 0 0 0,0 0 0 0 0,13-9 0 0 0,-5 4 8 0 0,0 2 0 0 0,1 1 0 0 0,1 0 0 0 0,0 1 1 0 0,24-8-1 0 0,-37 15-5 0 0,-1 1 1 0 0,1 0-1 0 0,0 0 1 0 0,-1 0-1 0 0,1 1 1 0 0,0 0-1 0 0,0 0 1 0 0,0 0-1 0 0,-1 1 1 0 0,10 1-1 0 0,-11 0-1 0 0,0-1 0 0 0,0 1-1 0 0,0 0 1 0 0,0 0 0 0 0,-1 0-1 0 0,1 0 1 0 0,-1 1 0 0 0,1 0-1 0 0,-1 0 1 0 0,0-1 0 0 0,0 2 0 0 0,0-1-1 0 0,0 0 1 0 0,0 1 0 0 0,3 6-1 0 0,8 17 29 0 0,-1 0 0 0 0,-2 1 1 0 0,-1 1-1 0 0,-1-1 0 0 0,-1 2 0 0 0,-1-1 0 0 0,-2 1 0 0 0,-1 0 0 0 0,0 43 1 0 0,-4-39 9 0 0,2-1 0 0 0,2 0 1 0 0,0 0-1 0 0,3-1 1 0 0,18 60-1 0 0,-24-90-29 0 0,0-1 0 0 0,-1 1 0 0 0,1 0 0 0 0,0 0 0 0 0,0-1 0 0 0,0 1 0 0 0,0 0 0 0 0,0-1 0 0 0,1 1 0 0 0,-1-1 0 0 0,0 1 0 0 0,1-1 0 0 0,-1 0 0 0 0,1 1 0 0 0,0-1 0 0 0,-1 0 0 0 0,1 0 0 0 0,0 0 0 0 0,-1 0 0 0 0,1-1 0 0 0,0 1 0 0 0,0 0 0 0 0,0-1 0 0 0,0 1 0 0 0,0-1 0 0 0,0 0 0 0 0,0 0 0 0 0,-1 0 0 0 0,1 0 0 0 0,0 0 0 0 0,0 0 0 0 0,0 0-1 0 0,0 0 1 0 0,0-1 0 0 0,0 1 0 0 0,0-1 0 0 0,0 1 0 0 0,0-1 0 0 0,-1 0 0 0 0,1 0 0 0 0,0 0 0 0 0,0 0 0 0 0,-1 0 0 0 0,1 0 0 0 0,-1 0 0 0 0,3-3 0 0 0,11-14-1879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0:50.787"/>
    </inkml:context>
    <inkml:brush xml:id="br0">
      <inkml:brushProperty name="width" value="0.05" units="cm"/>
      <inkml:brushProperty name="height" value="0.05" units="cm"/>
    </inkml:brush>
  </inkml:definitions>
  <inkml:trace contextRef="#ctx0" brushRef="#br0">305 201 9944 0 0,'-14'0'304'0'0,"1"1"1"0"0,0 0-1 0 0,-26 6 1 0 0,32-5-163 0 0,1 0 0 0 0,-1 0 0 0 0,1 1 0 0 0,0 0 1 0 0,0 0-1 0 0,0 1 0 0 0,0-1 0 0 0,0 1 0 0 0,-6 7 1 0 0,-1 1 32 0 0,2 1 0 0 0,-1 0 0 0 0,2 1 0 0 0,0 1 1 0 0,0-1-1 0 0,2 2 0 0 0,0-1 0 0 0,-10 26 1 0 0,9-16-135 0 0,2 1 0 0 0,0 1 0 0 0,2-1 0 0 0,-5 51 0 0 0,0-12-47 0 0,7-53 4 0 0,1 0 1 0 0,0 1 0 0 0,0 0-1 0 0,2-1 1 0 0,-1 1 0 0 0,3 16-1 0 0,0-6-3 0 0,-1-15 4 0 0,-1 0-1 0 0,1 0 1 0 0,1 0 0 0 0,0-1-1 0 0,0 1 1 0 0,4 9-1 0 0,-5-15 0 0 0,0-1 0 0 0,0 1 0 0 0,0 0 0 0 0,0-1 0 0 0,0 1 0 0 0,0-1 0 0 0,1 0 0 0 0,-1 1 0 0 0,1-1 0 0 0,-1 0 0 0 0,1 0 0 0 0,-1 0 0 0 0,1 0 0 0 0,0 0 0 0 0,-1 0 0 0 0,1-1 0 0 0,0 1 0 0 0,0 0 0 0 0,0-1 0 0 0,0 0 0 0 0,-1 1 0 0 0,1-1 1 0 0,0 0-1 0 0,0 0 0 0 0,0 0 0 0 0,0 0 0 0 0,0 0 0 0 0,0 0 0 0 0,0-1 0 0 0,0 1 0 0 0,2-2 0 0 0,8-1-17 0 0,-1-1 1 0 0,1 0-1 0 0,-1-1 1 0 0,0 0-1 0 0,-1-1 1 0 0,18-13-1 0 0,6-2-5 0 0,-3 0-2 0 0,-1-1 0 0 0,-1-1 0 0 0,34-35-1 0 0,-13 11 6 0 0,50-53-9 0 0,10-9 4 0 0,-14 17 3 0 0,-89 89 22 0 0,-9 10 2 0 0,-3 9 23 0 0,4-9-15 0 0,0 0 0 0 0,0 0 0 0 0,-1 0 0 0 0,0 0 0 0 0,-5 12-1 0 0,0 2 11 0 0,-7 30 38 0 0,2 1 1 0 0,-10 90-1 0 0,22-137-53 0 0,0 0-1 0 0,1 0 1 0 0,-1-1 0 0 0,1 1-1 0 0,0 0 1 0 0,0 0 0 0 0,1 0 0 0 0,-1-1-1 0 0,1 1 1 0 0,0-1 0 0 0,0 1-1 0 0,1-1 1 0 0,2 5 0 0 0,-3-9-3 0 0,-1 1 1 0 0,1 0-1 0 0,0 0 1 0 0,-1-1-1 0 0,1 1 1 0 0,0-1-1 0 0,-1 0 1 0 0,1 0-1 0 0,0 1 1 0 0,-1-1-1 0 0,1 0 1 0 0,0 0-1 0 0,0 0 1 0 0,-1-1-1 0 0,1 1 1 0 0,0 0-1 0 0,-1-1 1 0 0,1 1-1 0 0,0-1 1 0 0,-1 1-1 0 0,1-1 0 0 0,-1 0 1 0 0,1 0-1 0 0,-1 0 1 0 0,1 0-1 0 0,1-1 1 0 0,26-33 49 0 0,-1-1-1 0 0,38-64 1 0 0,36-84 324 0 0,-83 155-359 0 0,1 1 1 0 0,35-37 0 0 0,-32 39-10 0 0,-1-1 0 0 0,25-41 1 0 0,-33 48-9 0 0,11-21-2 0 0,-24 39 3 0 0,0-1 0 0 0,0 0 0 0 0,0 1-1 0 0,0-1 1 0 0,0 0 0 0 0,0 0 0 0 0,-1 0-1 0 0,0 0 1 0 0,1 1 0 0 0,-1-1 0 0 0,0 0-1 0 0,0 0 1 0 0,-1-3 0 0 0,-1 3-239 0 0,0 0 1 0 0,0 1-1 0 0,0-1 1 0 0,-1 1-1 0 0,1 0 1 0 0,-1 0-1 0 0,-4-4 1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0:52.230"/>
    </inkml:context>
    <inkml:brush xml:id="br0">
      <inkml:brushProperty name="width" value="0.05" units="cm"/>
      <inkml:brushProperty name="height" value="0.05" units="cm"/>
    </inkml:brush>
  </inkml:definitions>
  <inkml:trace contextRef="#ctx0" brushRef="#br0">193 304 9744 0 0,'-1'1'3'0'0,"0"-1"1"0"0,0 0 0 0 0,1 1 0 0 0,-1-1-1 0 0,0 0 1 0 0,0 1 0 0 0,0-1 0 0 0,1 1-1 0 0,-1-1 1 0 0,0 1 0 0 0,1 0 0 0 0,-1-1 0 0 0,1 1-1 0 0,-1-1 1 0 0,0 1 0 0 0,1 0 0 0 0,-1 0-1 0 0,1-1 1 0 0,0 1 0 0 0,-1 0 0 0 0,1 0-1 0 0,0 0 1 0 0,-1 1 0 0 0,-7 24 266 0 0,6-19-110 0 0,-33 87 1159 0 0,-5 22-22 0 0,33-71-843 0 0,6-35-369 0 0,0 1 0 0 0,-1-1-1 0 0,-4 12 1 0 0,-9 37 75 0 0,10-38-162 0 0,-1-1 0 0 0,0 1 0 0 0,-11 21 0 0 0,16-39 3 0 0,0-1 0 0 0,0 1-1 0 0,1 0 1 0 0,-1-1 0 0 0,1 1 0 0 0,-1 0 0 0 0,1 4-1 0 0,0-6 1 0 0,0 1-1 0 0,0-1 1 0 0,0 0-1 0 0,0 1 0 0 0,-1-1 1 0 0,1 1-1 0 0,0-1 0 0 0,-1 0 1 0 0,1 1-1 0 0,-1-1 0 0 0,1 1 1 0 0,-1-1-1 0 0,1 0 1 0 0,-1 0-1 0 0,0 1 0 0 0,0-1 1 0 0,0 0-1 0 0,0 0 0 0 0,0 0 1 0 0,0 0-1 0 0,-2 2 1 0 0,3-3-1 0 0,0 0 0 0 0,0 0 0 0 0,-1 0 0 0 0,1 0 0 0 0,0 0 0 0 0,0 0 0 0 0,-1 0 0 0 0,1 0 0 0 0,0 0 0 0 0,0 0 0 0 0,-1 0 1 0 0,1 0-1 0 0,0-1 0 0 0,0 1 0 0 0,-1 0 0 0 0,1 0 0 0 0,0 0 0 0 0,0 0 0 0 0,0 0 0 0 0,-1 0 0 0 0,1-1 0 0 0,0 1 0 0 0,0 0 1 0 0,0 0-1 0 0,0 0 0 0 0,-1 0 0 0 0,1-1 0 0 0,0 1 0 0 0,0 0 0 0 0,0 0 0 0 0,0 0 0 0 0,0-1 0 0 0,0 1 0 0 0,0 0 0 0 0,0 0 1 0 0,-1-1-1 0 0,1 1 0 0 0,0 0 0 0 0,0 0 0 0 0,0-1 0 0 0,0 1 0 0 0,0 0 0 0 0,0 0 0 0 0,0-1 0 0 0,0 1 0 0 0,0 0 0 0 0,1 0 1 0 0,-3-14 3 0 0,4-2-3 0 0,-1 1 0 0 0,2-1 0 0 0,0 1 1 0 0,7-22-1 0 0,0 0 1 0 0,-3 9-2 0 0,-1 0 3 0 0,1 0 0 0 0,1 0 0 0 0,23-52 0 0 0,59-122 86 0 0,-9 18-21 0 0,-74 170-61 0 0,0 1-1 0 0,2 0 1 0 0,-1 1 0 0 0,2 0-1 0 0,-1 0 1 0 0,2 1 0 0 0,0 1-1 0 0,0 0 1 0 0,1 0 0 0 0,13-9-1 0 0,-24 18-1 0 0,0 0 0 0 0,1 1-1 0 0,-1-1 1 0 0,0 0 0 0 0,0 0-1 0 0,1 1 1 0 0,-1-1 0 0 0,0 0-1 0 0,1 1 1 0 0,-1-1 0 0 0,0 1-1 0 0,1 0 1 0 0,-1-1 0 0 0,1 1-1 0 0,-1 0 1 0 0,1 0 0 0 0,-1 0-1 0 0,0 0 1 0 0,1 0 0 0 0,-1 0-1 0 0,1 1 1 0 0,-1-1 0 0 0,1 0-1 0 0,-1 1 1 0 0,0-1 0 0 0,1 1-1 0 0,-1-1 1 0 0,0 1 0 0 0,1 0-1 0 0,-1 0 1 0 0,0-1 0 0 0,0 1-1 0 0,0 0 1 0 0,0 0 0 0 0,0 0-1 0 0,0 0 1 0 0,0 0 0 0 0,0 1-1 0 0,1 0 1 0 0,2 6 21 0 0,0-1 1 0 0,-1 1-1 0 0,1 0 1 0 0,-2-1-1 0 0,4 14 0 0 0,-2-7-39 0 0,3 16 45 0 0,-1 0 0 0 0,-1 1 0 0 0,0 31-1 0 0,0-5 22 0 0,-2-12 39 0 0,-4 56 0 0 0,-1-30 3 0 0,1-43-16 0 0,-8 41 0 0 0,1 0 10 0 0,-10 73 207 0 0,17-131-207 0 0,-1-1 0 0 0,0 1 0 0 0,0 0 0 0 0,-5 11 0 0 0,4-15-26 0 0,1 19 114 0 0,6-21 64 0 0,5-16-38 0 0,56-97-2228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0:52.674"/>
    </inkml:context>
    <inkml:brush xml:id="br0">
      <inkml:brushProperty name="width" value="0.05" units="cm"/>
      <inkml:brushProperty name="height" value="0.05" units="cm"/>
    </inkml:brush>
  </inkml:definitions>
  <inkml:trace contextRef="#ctx0" brushRef="#br0">39 436 10544 0 0,'-18'63'972'0'0,"14"-52"-647"0"0,0 0 0 0 0,1 0 0 0 0,0 0 0 0 0,0 0 0 0 0,2 0 0 0 0,-1 0 0 0 0,1 1 0 0 0,1-1 0 0 0,2 20 0 0 0,3-7 446 0 0,2 0-1 0 0,18 41 0 0 0,0 2-40 0 0,-21-45-363 0 0,-5-20-334 0 0,1 0 1 0 0,1 0-1 0 0,-1 0 0 0 0,0 0 0 0 0,0 0 0 0 0,1 0 0 0 0,-1 0 0 0 0,1 0 1 0 0,0 0-1 0 0,-1 0 0 0 0,1 0 0 0 0,0 0 0 0 0,0 0 0 0 0,2 2 0 0 0,-2-4-42 0 0,-1 1-1 0 0,0-1 0 0 0,1 0 1 0 0,-1 1-1 0 0,0-1 0 0 0,0 0 1 0 0,1 1-1 0 0,-1-1 0 0 0,0 0 1 0 0,0 1-1 0 0,1-1 0 0 0,-1 0 1 0 0,0 1-1 0 0,0-1 0 0 0,0 1 0 0 0,0-1 1 0 0,0 0-1 0 0,0 1 0 0 0,0-1 1 0 0,0 1-1 0 0,0-1 0 0 0,0 1 1 0 0,0-1-1 0 0,0 0 0 0 0,0 1 1 0 0,0-1-1 0 0,0 1 0 0 0,0-1 1 0 0,0 0-1 0 0,0 1 0 0 0,0-1 1 0 0,-1 1-1 0 0,1-1 0 0 0,0 0 0 0 0,0 1 1 0 0,-1 0-1 0 0,-4-2-237 0 0,0-9 134 0 0,5 3 109 0 0,0 1 0 0 0,1 0 0 0 0,0-1 0 0 0,0 1 0 0 0,0 0 1 0 0,1 0-1 0 0,0 0 0 0 0,0 0 0 0 0,5-9 0 0 0,0-4-7 0 0,55-129-43 0 0,3-9 14 0 0,16-42 9 0 0,-63 161 36 0 0,2 2 1 0 0,2 0-1 0 0,29-37 0 0 0,-44 64 1 0 0,1 1-1 0 0,-1 0 1 0 0,1 0 0 0 0,1 1-1 0 0,0 0 1 0 0,0 0-1 0 0,0 1 1 0 0,1 1-1 0 0,0-1 1 0 0,0 2-1 0 0,12-5 1 0 0,-18 7-6 0 0,0 1 0 0 0,0 0 1 0 0,0 0-1 0 0,0 1 1 0 0,0-1-1 0 0,0 1 0 0 0,0 0 1 0 0,0 0-1 0 0,0 0 1 0 0,0 1-1 0 0,0-1 0 0 0,0 1 1 0 0,0 0-1 0 0,0 0 1 0 0,0 0-1 0 0,0 1 1 0 0,0-1-1 0 0,-1 1 0 0 0,1 0 1 0 0,-1 0-1 0 0,1 0 1 0 0,-1 1-1 0 0,0-1 0 0 0,0 1 1 0 0,0 0-1 0 0,0 0 1 0 0,0 0-1 0 0,0 0 0 0 0,-1 0 1 0 0,0 1-1 0 0,0-1 1 0 0,0 1-1 0 0,2 3 0 0 0,5 13 7 0 0,-1-1-1 0 0,0 2 0 0 0,-2-1 0 0 0,0 1 1 0 0,-1 0-1 0 0,-2 0 0 0 0,0 0 0 0 0,0 25 0 0 0,4 28 3 0 0,-4-55-4 0 0,-1 1 0 0 0,-1 38 0 0 0,-2-11 3 0 0,0-28-2 0 0,0 1-1 0 0,-3 20 0 0 0,1-27-47 0 0,1 1-1 0 0,0-1 0 0 0,1 1 0 0 0,0 0 0 0 0,2-1 0 0 0,-1 1 0 0 0,2-1 0 0 0,0 1 0 0 0,0-1 0 0 0,5 15 0 0 0,-5-25-84 0 0,-1-1 0 0 0,0 0-1 0 0,1 1 1 0 0,0-1-1 0 0,-1 0 1 0 0,1 0-1 0 0,0 0 1 0 0,0 0-1 0 0,0 0 1 0 0,0 0-1 0 0,0-1 1 0 0,1 1-1 0 0,-1 0 1 0 0,0-1 0 0 0,1 0-1 0 0,-1 0 1 0 0,1 0-1 0 0,0 0 1 0 0,4 1-1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0:53.130"/>
    </inkml:context>
    <inkml:brush xml:id="br0">
      <inkml:brushProperty name="width" value="0.05" units="cm"/>
      <inkml:brushProperty name="height" value="0.05" units="cm"/>
    </inkml:brush>
  </inkml:definitions>
  <inkml:trace contextRef="#ctx0" brushRef="#br0">168 453 10848 0 0,'2'0'80'0'0,"0"0"0"0"0,-1 1 0 0 0,1-1 0 0 0,0 0 0 0 0,-1 1 0 0 0,1-1 0 0 0,-1 1 0 0 0,1 0 0 0 0,-1-1 0 0 0,1 1 0 0 0,-1 0 0 0 0,0 0 0 0 0,1 0 0 0 0,-1 0 0 0 0,3 3 0 0 0,-3-3 31 0 0,1 0-1 0 0,-1 1 1 0 0,1-1 0 0 0,0 0 0 0 0,-1 0-1 0 0,1 0 1 0 0,0 0 0 0 0,0 0 0 0 0,0 0 0 0 0,2 0-1 0 0,3 1 88 0 0,1-2-1 0 0,-1 1 0 0 0,1-1 1 0 0,0 0-1 0 0,-1-1 0 0 0,1 0 1 0 0,13-3-1 0 0,54-18 235 0 0,-53 14-309 0 0,0 0-65 0 0,0-1 0 0 0,-1-2 1 0 0,0 0-1 0 0,0 0 1 0 0,37-30-1 0 0,-40 23-101 0 0,-1 0-1 0 0,-1-1 1 0 0,22-33-1 0 0,-38 52 44 0 0,10-15-56 0 0,0 0 1 0 0,-1-1 0 0 0,-1 0-1 0 0,0 0 1 0 0,-1-1 0 0 0,-1 0-1 0 0,5-21 1 0 0,-10 33 41 0 0,-1 0 0 0 0,1 0 1 0 0,-1-1-1 0 0,0 1 0 0 0,0 0 1 0 0,-1 0-1 0 0,0 0 0 0 0,1-1 1 0 0,-2 1-1 0 0,-2-8 0 0 0,4 11 11 0 0,-1 1 0 0 0,0-1-1 0 0,0 0 1 0 0,0 0 0 0 0,0 1-1 0 0,0-1 1 0 0,0 0 0 0 0,0 1-1 0 0,0-1 1 0 0,-1 1 0 0 0,1-1-1 0 0,-1 1 1 0 0,1 0 0 0 0,-1 0 0 0 0,0-1-1 0 0,1 1 1 0 0,-1 0 0 0 0,0 1-1 0 0,0-1 1 0 0,1 0 0 0 0,-1 0-1 0 0,0 1 1 0 0,0-1 0 0 0,0 1-1 0 0,0 0 1 0 0,0-1 0 0 0,0 1-1 0 0,0 0 1 0 0,0 0 0 0 0,-3 1 0 0 0,-42 5 44 0 0,-89 23 1 0 0,118-24-28 0 0,0 1-1 0 0,1 1 1 0 0,-1 1 0 0 0,2 1 0 0 0,-1 0 0 0 0,2 1 0 0 0,-1 0 0 0 0,-14 14 0 0 0,-4 10 65 0 0,1 1 0 0 0,2 1 0 0 0,2 2 0 0 0,1 1 0 0 0,-36 66 0 0 0,-14 62 269 0 0,76-162-348 0 0,0 1 0 0 0,1 0-1 0 0,0-1 1 0 0,0 1 0 0 0,0 0-1 0 0,1 0 1 0 0,-1 0 0 0 0,1 0-1 0 0,1-1 1 0 0,-1 1 0 0 0,1 0 0 0 0,0 0-1 0 0,1 0 1 0 0,-1-1 0 0 0,1 1-1 0 0,0-1 1 0 0,1 1 0 0 0,-1-1-1 0 0,1 0 1 0 0,0 0 0 0 0,4 5 0 0 0,30 22-22 0 0,-34-30 20 0 0,0 0 0 0 0,0 0 1 0 0,0 0-1 0 0,0-1 1 0 0,1 1-1 0 0,-1-1 0 0 0,1 0 1 0 0,-1 0-1 0 0,1 0 0 0 0,-1 0 1 0 0,7 0-1 0 0,8-2 13 0 0,0-1 0 0 0,0-1 0 0 0,-1-1-1 0 0,0 0 1 0 0,1-1 0 0 0,-2-1 0 0 0,1 0-1 0 0,-1-1 1 0 0,0-1 0 0 0,23-15 0 0 0,266-149 489 0 0,-277 151-771 0 0,0 0 0 0 0,-2-2 0 0 0,0-1 0 0 0,25-31 0 0 0,-44 48-367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0:53.569"/>
    </inkml:context>
    <inkml:brush xml:id="br0">
      <inkml:brushProperty name="width" value="0.05" units="cm"/>
      <inkml:brushProperty name="height" value="0.05" units="cm"/>
    </inkml:brush>
  </inkml:definitions>
  <inkml:trace contextRef="#ctx0" brushRef="#br0">193 0 13168 0 0,'-9'29'0'0'0,"-42"114"646"0"0,28-84-124 0 0,3 0 1 0 0,2 1-1 0 0,-12 76 1 0 0,8 57 280 0 0,3 207 0 0 0,23-147-434 0 0,64 443-1 0 0,-46-566-364 0 0,106 520 311 0 0,-92-511-274 0 0,-33-129-211 0 0,-3-9 78 0 0,0 1-1 0 0,0-1 0 0 0,0 0 1 0 0,0 1-1 0 0,1-1 0 0 0,-1 0 1 0 0,0 1-1 0 0,1-1 0 0 0,-1 0 1 0 0,1 1-1 0 0,0-1 0 0 0,-1 0 1 0 0,1 0-1 0 0,0 0 0 0 0,0 1 1 0 0,0-1-1 0 0,-1 0 0 0 0,1 0 1 0 0,0 0-1 0 0,1 0 0 0 0,-1-1 1 0 0,1 2-1 0 0</inkml:trace>
  <inkml:trace contextRef="#ctx0" brushRef="#br0" timeOffset="1">531 1977 16184 0 0,'0'0'0'0'0,"-9"0"0"0"0,3 4 735 0 0,6 2 9 0 0,-4-1-8 0 0,1-3 8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0:54.265"/>
    </inkml:context>
    <inkml:brush xml:id="br0">
      <inkml:brushProperty name="width" value="0.05" units="cm"/>
      <inkml:brushProperty name="height" value="0.05" units="cm"/>
    </inkml:brush>
  </inkml:definitions>
  <inkml:trace contextRef="#ctx0" brushRef="#br0">835 179 9648 0 0,'-5'-29'288'0'0,"4"23"-155"0"0,1 0 0 0 0,-1 0 0 0 0,-1 0 0 0 0,1 0-1 0 0,-1 0 1 0 0,0 1 0 0 0,0-1 0 0 0,-1 1 0 0 0,-5-11 0 0 0,0 7 78 0 0,4 3-79 0 0,0 1 0 0 0,0 0-1 0 0,-1-1 1 0 0,0 2 0 0 0,0-1 0 0 0,0 1 0 0 0,0-1 0 0 0,-1 1 0 0 0,1 1 0 0 0,-1-1 0 0 0,0 1 0 0 0,0 0-1 0 0,-1 0 1 0 0,-6-1 0 0 0,1 1-113 0 0,1 1 0 0 0,-1 0 1 0 0,1 1-1 0 0,-1 1 0 0 0,0-1 0 0 0,0 2 0 0 0,1 0 0 0 0,-1 0 0 0 0,0 1 0 0 0,1 1 0 0 0,0-1 0 0 0,-1 2 0 0 0,1 0 0 0 0,0 0 1 0 0,1 1-1 0 0,-1 0 0 0 0,1 1 0 0 0,-17 13 0 0 0,-17 14-16 0 0,2 3 1 0 0,2 1-1 0 0,1 1 1 0 0,2 3-1 0 0,2 1 0 0 0,2 1 1 0 0,1 2-1 0 0,-37 73 1 0 0,48-72 4 0 0,3 2 0 0 0,1-1 0 0 0,3 2 0 0 0,-11 67 0 0 0,19-85 9 0 0,1 0 1 0 0,2 0-1 0 0,1 0 1 0 0,2 1-1 0 0,4 41 1 0 0,-3-65-12 0 0,1 1-1 0 0,0 0 1 0 0,0-1-1 0 0,1 1 1 0 0,0-1 0 0 0,0 0-1 0 0,1 0 1 0 0,8 12-1 0 0,-9-16-3 0 0,0 0 0 0 0,0 0 1 0 0,1 0-1 0 0,-1-1 0 0 0,1 1 0 0 0,0-1 0 0 0,0 0 0 0 0,0 0 0 0 0,0-1 0 0 0,1 1 0 0 0,-1-1 0 0 0,1 0 0 0 0,-1 0 0 0 0,1 0 0 0 0,0-1 0 0 0,5 2 0 0 0,6-1 2 0 0,0 0 0 0 0,1-1 0 0 0,-1-1-1 0 0,27-3 1 0 0,64-15 12 0 0,-71 10-13 0 0,1-2 0 0 0,-1-2-1 0 0,-1-1 1 0 0,44-23 0 0 0,126-83 13 0 0,-162 92-15 0 0,129-92-156 0 0,-136 93-1453 0 0,-23 17-7237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0:55.074"/>
    </inkml:context>
    <inkml:brush xml:id="br0">
      <inkml:brushProperty name="width" value="0.05" units="cm"/>
      <inkml:brushProperty name="height" value="0.05" units="cm"/>
    </inkml:brush>
  </inkml:definitions>
  <inkml:trace contextRef="#ctx0" brushRef="#br0">445 548 9744 0 0,'-1'-1'73'0'0,"0"-1"1"0"0,0 0-1 0 0,0 0 0 0 0,0 1 1 0 0,0-1-1 0 0,0 0 1 0 0,-1 1-1 0 0,1-1 0 0 0,-1 1 1 0 0,1 0-1 0 0,-1-1 1 0 0,1 1-1 0 0,-1 0 1 0 0,0 0-1 0 0,1 0 0 0 0,-1 0 1 0 0,0 0-1 0 0,0 0 1 0 0,0 1-1 0 0,0-1 0 0 0,0 1 1 0 0,0-1-1 0 0,-4 1 1 0 0,3-1 36 0 0,0 1-1 0 0,0 0 1 0 0,0 1 0 0 0,-1-1 0 0 0,1 0 0 0 0,0 1 0 0 0,0 0 0 0 0,0 0 0 0 0,0 0-1 0 0,0 0 1 0 0,0 0 0 0 0,0 1 0 0 0,1-1 0 0 0,-1 1 0 0 0,-3 2 0 0 0,-35 31-245 0 0,2 3 1 0 0,1 1-1 0 0,2 2 1 0 0,2 1-1 0 0,-29 48 1 0 0,45-60 137 0 0,2 1-1 0 0,2 1 1 0 0,1 0 0 0 0,-12 45-1 0 0,21-64 14 0 0,1 1 1 0 0,0 0-1 0 0,1 0 0 0 0,0 1 0 0 0,1-1 0 0 0,1 0 0 0 0,0 1 0 0 0,1-1 0 0 0,1 0 0 0 0,4 21 1 0 0,-5-32-14 0 0,1 0 1 0 0,-1 1 0 0 0,1-1 0 0 0,0 0 0 0 0,0 0 0 0 0,0 0-1 0 0,0 0 1 0 0,0 0 0 0 0,1 0 0 0 0,0 0 0 0 0,-1-1 0 0 0,1 1-1 0 0,0-1 1 0 0,0 0 0 0 0,0 0 0 0 0,4 2 0 0 0,-5-3-3 0 0,1 0 1 0 0,-1 0 0 0 0,1 0-1 0 0,-1 0 1 0 0,1 0 0 0 0,0-1-1 0 0,-1 1 1 0 0,1-1 0 0 0,0 1 0 0 0,-1-1-1 0 0,1 0 1 0 0,0 0 0 0 0,0-1-1 0 0,-1 1 1 0 0,1 0 0 0 0,0-1-1 0 0,-1 0 1 0 0,1 1 0 0 0,-1-1-1 0 0,1 0 1 0 0,-1-1 0 0 0,1 1-1 0 0,2-2 1 0 0,21-17 0 0 0,-2-1 1 0 0,0-1-1 0 0,-2-1 1 0 0,0-1-1 0 0,28-42 1 0 0,-2 1 24 0 0,2 3 0 0 0,117-111 0 0 0,-83 85 90 0 0,-3 3 183 0 0,-22 22-60 0 0,-58 63-194 0 0,-14 37 323 0 0,-24 54-276 0 0,26-68-81 0 0,1 0 1 0 0,1 1-1 0 0,-9 34 1 0 0,11-25-3 0 0,4-21-5 0 0,0 0 0 0 0,1 1 1 0 0,0-1-1 0 0,1 1 1 0 0,1 0-1 0 0,0 17 1 0 0,1-25 0 0 0,0 0 1 0 0,1-1-1 0 0,-1 1 1 0 0,1-1 0 0 0,0 1-1 0 0,0-1 1 0 0,4 7-1 0 0,-5-9-3 0 0,1 0 0 0 0,-1 0 0 0 0,1 0-1 0 0,-1 0 1 0 0,1 0 0 0 0,0 0-1 0 0,0 0 1 0 0,0 0 0 0 0,0-1-1 0 0,0 1 1 0 0,0-1 0 0 0,0 0-1 0 0,1 1 1 0 0,-1-1 0 0 0,4 1 0 0 0,11 2 3 0 0,-13-3-4 0 0,0 0 1 0 0,0 0-1 0 0,0 0 1 0 0,0 0-1 0 0,0-1 1 0 0,0 1-1 0 0,0-1 1 0 0,0 0-1 0 0,0 0 1 0 0,0-1-1 0 0,0 1 1 0 0,0-1-1 0 0,0 0 1 0 0,-1 0-1 0 0,1 0 1 0 0,0 0-1 0 0,0-1 1 0 0,-1 0-1 0 0,5-2 1 0 0,14-13 162 0 0,0-1 0 0 0,0-2 1 0 0,-2 0-1 0 0,-1-1 0 0 0,0-1 1 0 0,-2-1-1 0 0,0 0 0 0 0,24-46 1 0 0,-38 64-109 0 0,0 0 1 0 0,1 0 0 0 0,0 0 0 0 0,6-5 0 0 0,-7 7-14 0 0,1-1-1 0 0,-1 0 0 0 0,0 1 0 0 0,0-1 0 0 0,0 0 0 0 0,2-6 1 0 0,4-10-51 0 0,0 1 0 0 0,2 0 1 0 0,0 0-1 0 0,22-27 0 0 0,-21 28-170 0 0,-11 16 154 0 0,0 0 0 0 0,0 0 0 0 0,0 1 0 0 0,0-1-1 0 0,0 0 1 0 0,0 1 0 0 0,1-1 0 0 0,-1 1 0 0 0,0-1 0 0 0,1 1 0 0 0,0 0 0 0 0,-1 0-1 0 0,1 0 1 0 0,2-2 0 0 0,-1 2-50 0 0,32-13-538 0 0,-34 13 603 0 0,1 1 0 0 0,0 0 0 0 0,-1-1 0 0 0,1 1 0 0 0,0 0 0 0 0,-1 0 0 0 0,1 0 0 0 0,0 0 0 0 0,-1 0 0 0 0,1 0 0 0 0,0 1 0 0 0,-1-1 0 0 0,1 0 0 0 0,0 1 0 0 0,-1 0 0 0 0,1-1 0 0 0,-1 1 0 0 0,1 0 0 0 0,-1 0 0 0 0,3 1 0 0 0,9 9-19 0 0,-1 1 1 0 0,0 0-1 0 0,-1 1 0 0 0,0 0 0 0 0,-1 0 0 0 0,-1 1 1 0 0,0 1-1 0 0,-1 0 0 0 0,0 0 0 0 0,7 22 1 0 0,0 13-43 0 0,18 72 18 0 0,-25-83 38 0 0,-2 1 0 0 0,-1 0 1 0 0,-3 1-1 0 0,-4 78 1 0 0,-1-87 6 0 0,-12 46 0 0 0,12-66 6 0 0,0-1 1 0 0,-1 0-1 0 0,-1 0 0 0 0,1-1 1 0 0,-2 1-1 0 0,0-1 0 0 0,-10 14 1 0 0,15-23 4 0 0,0 1 1 0 0,0-1 0 0 0,0 1-1 0 0,0-1 1 0 0,-1 0 0 0 0,1 0 0 0 0,0 1-1 0 0,-1-1 1 0 0,1 0 0 0 0,-1 0 0 0 0,1 0-1 0 0,-1-1 1 0 0,1 1 0 0 0,-1 0-1 0 0,0 0 1 0 0,-2 0 0 0 0,4-1 12 0 0,-1 0 1 0 0,0 0-1 0 0,0-1 1 0 0,1 1-1 0 0,-1 0 1 0 0,0 0 0 0 0,0-1-1 0 0,1 1 1 0 0,-1 0-1 0 0,0-1 1 0 0,1 1-1 0 0,-1 0 1 0 0,0-1-1 0 0,1 1 1 0 0,-1-1-1 0 0,1 1 1 0 0,-1-1-1 0 0,1 0 1 0 0,-1 1-1 0 0,1-1 1 0 0,-1 1-1 0 0,1-1 1 0 0,0 0 0 0 0,-1 1-1 0 0,0-2 1 0 0,-1-4 50 0 0,0-1 0 0 0,1 1 0 0 0,-1 0 1 0 0,1-1-1 0 0,0 1 0 0 0,1 0 1 0 0,-1-11-1 0 0,5-41 35 0 0,1 0 1 0 0,4 0 0 0 0,1 1-1 0 0,4 0 1 0 0,1 1-1 0 0,3 1 1 0 0,3 1 0 0 0,52-99-1 0 0,-43 99-79 0 0,66-130 5 0 0,-79 147-14 0 0,2 0 0 0 0,2 2 0 0 0,1 0 0 0 0,30-36 0 0 0,-20 32-15 0 0,2 2 1 0 0,2 1 0 0 0,2 2-1 0 0,47-35 1 0 0,-45 42-2099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17T02:45:40.892"/>
    </inkml:context>
    <inkml:brush xml:id="br0">
      <inkml:brushProperty name="width" value="0.05" units="cm"/>
      <inkml:brushProperty name="height" value="0.05" units="cm"/>
    </inkml:brush>
  </inkml:definitions>
  <inkml:trace contextRef="#ctx0" brushRef="#br0">0 1 6928 0 0,'0'0'0'0'0,"4"0"0"0"0,4 4 424 0 0,2 1-8 0 0,-5 1 8 0 0,-1-2 0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0:55.565"/>
    </inkml:context>
    <inkml:brush xml:id="br0">
      <inkml:brushProperty name="width" value="0.05" units="cm"/>
      <inkml:brushProperty name="height" value="0.05" units="cm"/>
    </inkml:brush>
  </inkml:definitions>
  <inkml:trace contextRef="#ctx0" brushRef="#br0">26 305 15680 0 0,'-6'8'99'0'0,"-11"22"1001"0"0,16-29-1068 0 0,1 0-1 0 0,0-1 1 0 0,-1 1 0 0 0,1 0-1 0 0,0 0 1 0 0,0 0-1 0 0,0-1 1 0 0,0 1-1 0 0,0 0 1 0 0,0 0 0 0 0,0 0-1 0 0,0 0 1 0 0,0 0-1 0 0,0-1 1 0 0,0 1-1 0 0,0 0 1 0 0,1 0 0 0 0,-1 0-1 0 0,0-1 1 0 0,1 1-1 0 0,-1 0 1 0 0,0 0-1 0 0,1-1 1 0 0,-1 1 0 0 0,1 0-1 0 0,-1-1 1 0 0,1 1-1 0 0,0 0 1 0 0,-1-1-1 0 0,1 1 1 0 0,0-1 0 0 0,-1 1-1 0 0,2 0 1 0 0,8 4 376 0 0,1 0 0 0 0,0-1 1 0 0,0 0-1 0 0,1-1 0 0 0,-1 0 1 0 0,13 1-1 0 0,-2 0-132 0 0,-3-2-81 0 0,1-1 0 0 0,0 0 0 0 0,-1-2 0 0 0,1 0-1 0 0,-1-1 1 0 0,30-7 0 0 0,-18 3-244 0 0,108-18-472 0 0,184-59 1 0 0,44-12-539 0 0,-326 85 967 0 0,238-37-464 0 0,13-4 111 0 0,-197 30 386 0 0,0 3 0 0 0,112-5-1 0 0,-139 17 69 0 0,-52 3-2 0 0,1 1-1 0 0,-1 1 0 0 0,1 0 0 0 0,-1 1 0 0 0,1 1 1 0 0,-1 0-1 0 0,32 8 0 0 0,-47-9 11 0 0,1 0-1 0 0,-1 0 1 0 0,0 1-1 0 0,0-1 1 0 0,0 1-1 0 0,1-1 1 0 0,-1 1 0 0 0,0-1-1 0 0,0 1 1 0 0,0 0-1 0 0,0-1 1 0 0,0 1-1 0 0,0 0 1 0 0,0 0-1 0 0,0 0 1 0 0,-1 0 0 0 0,1 0-1 0 0,0 0 1 0 0,0 0-1 0 0,-1 0 1 0 0,1 0-1 0 0,-1 0 1 0 0,1 0 0 0 0,-1 0-1 0 0,1 0 1 0 0,-1 2-1 0 0,0-2-120 0 0,0 0-1 0 0,0 1 0 0 0,-1-1 1 0 0,1 0-1 0 0,0 0 0 0 0,-1 1 1 0 0,1-1-1 0 0,-1 0 1 0 0,0 0-1 0 0,1 0 0 0 0,-1 0 1 0 0,0 0-1 0 0,1 0 0 0 0,-1 0 1 0 0,0 0-1 0 0,0 0 1 0 0,0 0-1 0 0,0 0 0 0 0,0-1 1 0 0,0 1-1 0 0,-2 1 0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0:56.057"/>
    </inkml:context>
    <inkml:brush xml:id="br0">
      <inkml:brushProperty name="width" value="0.05" units="cm"/>
      <inkml:brushProperty name="height" value="0.05" units="cm"/>
    </inkml:brush>
  </inkml:definitions>
  <inkml:trace contextRef="#ctx0" brushRef="#br0">532 0 10344 0 0,'-18'7'85'0'0,"5"-1"588"0"0,11-5-594 0 0,-1 0 0 0 0,1 0-1 0 0,0 0 1 0 0,0 0-1 0 0,0 0 1 0 0,0 1 0 0 0,0-1-1 0 0,0 1 1 0 0,0-1-1 0 0,1 1 1 0 0,-1 0 0 0 0,0 0-1 0 0,1-1 1 0 0,-1 1-1 0 0,1 0 1 0 0,0 1 0 0 0,0-1-1 0 0,0 0 1 0 0,0 0-1 0 0,0 0 1 0 0,0 1 0 0 0,1-1-1 0 0,-2 3 1 0 0,0 9 498 0 0,0-1-1 0 0,1 0 1 0 0,0 17-1 0 0,0-4-242 0 0,-3 17-341 0 0,-2-1 1 0 0,-17 57-1 0 0,18-84-5 0 0,-1-1 1 0 0,-1-1-1 0 0,0 1 1 0 0,-1-1 0 0 0,0 0-1 0 0,-12 14 1 0 0,-8 12-86 0 0,-39 58-61 0 0,34-46 140 0 0,20-32-6 0 0,1 0 1 0 0,-14 31-1 0 0,7-10-63 0 0,-34 52 1 0 0,4-7 32 0 0,25-52 33 0 0,20-29 15 0 0,0 1 0 0 0,0-1 1 0 0,1 1-1 0 0,0 0 0 0 0,0 0 0 0 0,-4 8 0 0 0,3-3-3 0 0,4-9 10 0 0,-1 0 0 0 0,0 0 0 0 0,1 0-1 0 0,-1 0 1 0 0,1 0 0 0 0,-1 0 0 0 0,1 0-1 0 0,0 0 1 0 0,-1 1 0 0 0,1-1 0 0 0,0 0-1 0 0,0 0 1 0 0,0 0 0 0 0,0 1 0 0 0,0-1-1 0 0,0 0 1 0 0,0 0 0 0 0,0 0 0 0 0,0 0-1 0 0,1 1 1 0 0,-1-1 0 0 0,0 0 0 0 0,1 0-1 0 0,-1 0 1 0 0,1 0 0 0 0,-1 0 0 0 0,1 0-1 0 0,0 0 1 0 0,-1 0 0 0 0,1 0 0 0 0,0 0-1 0 0,0 0 1 0 0,1 1 0 0 0,4 2 60 0 0,1 0-1 0 0,-1-1 1 0 0,1 0-1 0 0,0 0 1 0 0,0 0 0 0 0,0 0-1 0 0,1-1 1 0 0,11 1 0 0 0,64 6 430 0 0,78-11 524 0 0,-58-1-627 0 0,32-3-1 0 0,-89 2-164 0 0,-1 2-1 0 0,1 2 1 0 0,54 7-1 0 0,-50 3 34 0 0,1 2 1 0 0,-1 2-1 0 0,77 33 0 0 0,-109-40-1065 0 0,0-1 0 0 0,20 4-1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0:56.591"/>
    </inkml:context>
    <inkml:brush xml:id="br0">
      <inkml:brushProperty name="width" value="0.05" units="cm"/>
      <inkml:brushProperty name="height" value="0.05" units="cm"/>
    </inkml:brush>
  </inkml:definitions>
  <inkml:trace contextRef="#ctx0" brushRef="#br0">0 0 14776 0 0,'1'4'105'0'0,"-1"-1"0"0"0,1 1 1 0 0,0-1-1 0 0,0 1 1 0 0,0-1-1 0 0,1 0 0 0 0,-1 1 1 0 0,1-1-1 0 0,0 0 1 0 0,-1 0-1 0 0,2 0 1 0 0,-1 0-1 0 0,0-1 0 0 0,0 1 1 0 0,1 0-1 0 0,-1-1 1 0 0,1 0-1 0 0,0 0 1 0 0,0 1-1 0 0,3 0 0 0 0,9 7 834 0 0,1-1 0 0 0,26 10 0 0 0,-36-16-848 0 0,3 0 100 0 0,-1-1 0 0 0,1 0 0 0 0,-1 0 0 0 0,1 0 0 0 0,0-1 0 0 0,0 0 0 0 0,13-1 0 0 0,14 1 63 0 0,74 6 381 0 0,47 5-45 0 0,-125-8-505 0 0,-1 2 1 0 0,57 17 0 0 0,-17-2-74 0 0,-48-15-7 0 0,0 1 1 0 0,-1 1-1 0 0,0 1 0 0 0,35 19 0 0 0,-24-8 12 0 0,1-2-1 0 0,60 23 1 0 0,-51-27 35 0 0,64 12 0 0 0,-62-22 22 0 0,-35-3-16 0 0,0-1 1 0 0,0 1 0 0 0,18 5 0 0 0,-3-4 124 0 0,-24-2-169 0 0,1 0 0 0 0,0 0 0 0 0,-1 0 0 0 0,1 0 0 0 0,0 0 0 0 0,-1 0 0 0 0,1 0 0 0 0,0 0 0 0 0,-1 0 0 0 0,1 1 0 0 0,-1-1 0 0 0,1 1 0 0 0,0-1 0 0 0,-1 1 0 0 0,1 0 0 0 0,-1 0 0 0 0,0-1 0 0 0,1 1 0 0 0,-1 0 0 0 0,0 0 0 0 0,3 2 0 0 0,-4-2-10 0 0,0-1 0 0 0,1 1 0 0 0,-1 0 0 0 0,1-1 0 0 0,-1 1 0 0 0,1-1 0 0 0,0 1 0 0 0,-1-1 0 0 0,1 1 0 0 0,-1-1 0 0 0,1 1 0 0 0,0-1 1 0 0,-1 1-1 0 0,1-1 0 0 0,0 0 0 0 0,0 0 0 0 0,-1 1 0 0 0,1-1 0 0 0,0 0 0 0 0,0 0 0 0 0,1 0 0 0 0,-1 0-9 0 0,0 1 1 0 0,0-1-1 0 0,0 0 0 0 0,0 0 0 0 0,1 1 1 0 0,-1-1-1 0 0,0 1 0 0 0,0-1 0 0 0,0 1 0 0 0,0 0 1 0 0,0-1-1 0 0,0 1 0 0 0,1 1 0 0 0,-1-1-1 0 0,-1-1 0 0 0,0 0 0 0 0,0 1 0 0 0,1-1-1 0 0,-1 1 1 0 0,0-1 0 0 0,0 0 0 0 0,1 1 0 0 0,-1-1 0 0 0,0 1-1 0 0,0-1 1 0 0,0 1 0 0 0,0-1 0 0 0,0 1 0 0 0,0-1 0 0 0,0 1-1 0 0,0-1 1 0 0,0 1 0 0 0,0-1 0 0 0,0 1 0 0 0,0-1-1 0 0,0 1 1 0 0,0-1 0 0 0,0 1 0 0 0,0-1 0 0 0,-1 1 0 0 0,1-1-1 0 0,0 0 1 0 0,0 1 0 0 0,-1-1 0 0 0,1 1 0 0 0,0-1 0 0 0,-1 0-1 0 0,1 1 1 0 0,0-1 0 0 0,-1 0 0 0 0,1 1 0 0 0,0-1 0 0 0,-1 1-1 0 0,-20 10-42 0 0,21-11 48 0 0,-203 100-59 0 0,93-24 132 0 0,93-64 31 0 0,1 1 0 0 0,1 1 0 0 0,0 0 0 0 0,1 2 0 0 0,-12 16 0 0 0,-14 14 3 0 0,18-24-76 0 0,-64 75 96 0 0,68-76-109 0 0,0 0-1 0 0,-1-2 1 0 0,-1 0-1 0 0,-25 19 1 0 0,-95 57 142 0 0,96-68-80 0 0,1 1 0 0 0,2 3 0 0 0,-48 45 1 0 0,11 11-73 0 0,41-44-16 0 0,-44 39 1 0 0,14-25-3162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0:59.559"/>
    </inkml:context>
    <inkml:brush xml:id="br0">
      <inkml:brushProperty name="width" value="0.05" units="cm"/>
      <inkml:brushProperty name="height" value="0.05" units="cm"/>
    </inkml:brush>
  </inkml:definitions>
  <inkml:trace contextRef="#ctx0" brushRef="#br0">717 7 8432 0 0,'5'-1'77'0'0,"-3"0"-20"0"0,-1 0 0 0 0,0 1 1 0 0,1-1-1 0 0,-1 1 0 0 0,0-1 0 0 0,1 1 1 0 0,-1 0-1 0 0,1-1 0 0 0,-1 1 0 0 0,1 0 1 0 0,-1 0-1 0 0,1 0 0 0 0,-1 0 0 0 0,1 0 1 0 0,-1 0-1 0 0,1 1 0 0 0,-1-1 0 0 0,1 1 1 0 0,-1-1-1 0 0,0 1 0 0 0,1-1 0 0 0,-1 1 1 0 0,1-1-1 0 0,-1 1 0 0 0,0 0 0 0 0,0 0 1 0 0,0 0-1 0 0,2 2 0 0 0,2 1 92 0 0,-1 0 0 0 0,0 0-1 0 0,0 1 1 0 0,0 0 0 0 0,0 0 0 0 0,-1 0 0 0 0,0 0-1 0 0,0 0 1 0 0,0 1 0 0 0,-1-1 0 0 0,0 1 0 0 0,0 0-1 0 0,0 0 1 0 0,1 9 0 0 0,0 13-106 0 0,-1 0-1 0 0,-1 0 1 0 0,-1 0 0 0 0,-2 1-1 0 0,-1-1 1 0 0,-8 38 0 0 0,-56 164 38 0 0,29-112-28 0 0,-59 148 90 0 0,55-165-120 0 0,-54 113 14 0 0,61-148-34 0 0,-91 157-4 0 0,105-192 6 0 0,-1 0-1 0 0,-2-1 1 0 0,-1-2 0 0 0,-49 44-1 0 0,67-66-2 0 0,0 0 0 0 0,0 0 0 0 0,-1-1 0 0 0,1 0 1 0 0,-1-1-1 0 0,0 1 0 0 0,0-2 0 0 0,-1 1 0 0 0,1-1 0 0 0,-1 0 0 0 0,0-1 0 0 0,-12 2 0 0 0,20-3-2 0 0,0-1 1 0 0,1 0-1 0 0,-1 0 0 0 0,0 0 1 0 0,1 0-1 0 0,-1 0 0 0 0,0 0 1 0 0,1 0-1 0 0,-1 0 0 0 0,0 0 1 0 0,1 0-1 0 0,-1 0 0 0 0,0 0 1 0 0,1 0-1 0 0,-1 0 0 0 0,0-1 0 0 0,1 1 1 0 0,-1 0-1 0 0,0-1 0 0 0,1 1 1 0 0,-1 0-1 0 0,1-1 0 0 0,-1 1 1 0 0,1 0-1 0 0,-2-2 0 0 0,2 0 1 0 0,0 1 0 0 0,0-1 0 0 0,-1 1 0 0 0,1-1 0 0 0,0 0 0 0 0,1 1 0 0 0,-1-1 0 0 0,0 0 0 0 0,0 1 0 0 0,1-1-1 0 0,-1 1 1 0 0,1-1 0 0 0,-1 1 0 0 0,1-1 0 0 0,0 1 0 0 0,1-3 0 0 0,127-256 193 0 0,-102 213-140 0 0,2 2 1 0 0,1 0-1 0 0,59-62 0 0 0,-79 96-44 0 0,0 0 1 0 0,1 1 0 0 0,0 1 0 0 0,0 0 0 0 0,1 0 0 0 0,1 1-1 0 0,-1 1 1 0 0,1 0 0 0 0,0 1 0 0 0,1 0 0 0 0,0 1 0 0 0,0 1-1 0 0,0 0 1 0 0,0 1 0 0 0,25-3 0 0 0,-11 4 50 0 0,1 1 0 0 0,34 4 1 0 0,-48-2-46 0 0,-1 1-1 0 0,0 1 1 0 0,0 0 0 0 0,0 1 0 0 0,-1 1 0 0 0,19 8 0 0 0,-10-2 3 0 0,26 18 1 0 0,-41-24-16 0 0,0 1 0 0 0,0-1 0 0 0,-1 1 1 0 0,0 1-1 0 0,0-1 0 0 0,0 1 1 0 0,5 8-1 0 0,-4-2 0 0 0,1 0 1 0 0,-2 1 0 0 0,1 0-1 0 0,-2 0 1 0 0,0 0-1 0 0,-1 1 1 0 0,4 19 0 0 0,-5-9 9 0 0,-1-1 1 0 0,-1 1 0 0 0,-4 42 0 0 0,2-41 1 0 0,1-15-12 0 0,-1-1 1 0 0,0 0-1 0 0,-1 0 1 0 0,-3 14 0 0 0,2-13 25 0 0,1 0 1 0 0,0 1 0 0 0,0 0-1 0 0,1 21 1 0 0,1-32-28 0 0,0-1 1 0 0,0 0-1 0 0,0 1 1 0 0,0-1-1 0 0,0 0 0 0 0,0 1 1 0 0,0-1-1 0 0,0 0 1 0 0,0 1-1 0 0,0-1 1 0 0,0 0-1 0 0,0 1 0 0 0,0-1 1 0 0,0 0-1 0 0,0 1 1 0 0,0-1-1 0 0,1 0 1 0 0,-1 0-1 0 0,0 1 0 0 0,0-1 1 0 0,0 0-1 0 0,0 1 1 0 0,1-1-1 0 0,-1 0 1 0 0,0 0-1 0 0,0 0 0 0 0,1 1 1 0 0,-1-1-1 0 0,0 0 1 0 0,0 0-1 0 0,1 0 1 0 0,-1 0-1 0 0,0 1 0 0 0,1-1 1 0 0,-1 0-1 0 0,0 0 1 0 0,1 0-1 0 0,-1 0 0 0 0,1 0 1 0 0,13-4 90 0 0,-8 2-94 0 0,0-7 17 0 0,9-29 35 0 0,-2-2-1 0 0,10-51 1 0 0,10-83-1016 0 0,-27 140-2 0 0,-3 18-8204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1:00.375"/>
    </inkml:context>
    <inkml:brush xml:id="br0">
      <inkml:brushProperty name="width" value="0.05" units="cm"/>
      <inkml:brushProperty name="height" value="0.05" units="cm"/>
    </inkml:brush>
  </inkml:definitions>
  <inkml:trace contextRef="#ctx0" brushRef="#br0">510 12 8536 0 0,'1'0'104'0'0,"1"0"0"0"0,-1 0 1 0 0,1 0-1 0 0,-1 0 0 0 0,1-1 1 0 0,0 1-1 0 0,-1 0 1 0 0,1-1-1 0 0,-1 1 0 0 0,1-1 1 0 0,-1 1-1 0 0,1-1 0 0 0,-1 0 1 0 0,0 0-1 0 0,1 0 0 0 0,-1 0 1 0 0,0 0-1 0 0,2-1 0 0 0,-3 2 378 0 0,-1 17-210 0 0,-102 94-1088 0 0,47-46 826 0 0,28-35 97 0 0,-45 66 0 0 0,61-77-43 0 0,-82 123 191 0 0,74-115-77 0 0,-2 0 1 0 0,-48 45-1 0 0,64-66-116 0 0,1 0 0 0 0,0 0 1 0 0,0 0-1 0 0,-4 7 0 0 0,-11 15 115 0 0,10-9-51 0 0,10-19-122 0 0,0 0 0 0 0,1 0 0 0 0,-1 0 0 0 0,0-1 0 0 0,0 1 0 0 0,0 0 0 0 0,0 0 0 0 0,1 0 0 0 0,-1 0 0 0 0,0 0 0 0 0,0 0-1 0 0,0 0 1 0 0,1 0 0 0 0,-1 0 0 0 0,0 0 0 0 0,0 0 0 0 0,1 0 0 0 0,-1 0 0 0 0,0 0 0 0 0,0 0 0 0 0,0 0 0 0 0,1 0 0 0 0,-1 0-1 0 0,0 0 1 0 0,0 0 0 0 0,0 0 0 0 0,1 0 0 0 0,-1 0 0 0 0,0 0 0 0 0,0 0 0 0 0,0 0 0 0 0,0 0 0 0 0,1 1 0 0 0,-1-1 0 0 0,0 0-1 0 0,0 0 1 0 0,0 0 0 0 0,0 0 0 0 0,0 1 0 0 0,1-1 0 0 0,-1 0 0 0 0,0 0 0 0 0,0 0 0 0 0,0 0 0 0 0,0 1 0 0 0,0-1 0 0 0,0 0-1 0 0,0 0 1 0 0,0 0 0 0 0,0 1 0 0 0,0-1 0 0 0,0 0 0 0 0,0 0 0 0 0,0 0 0 0 0,0 1 0 0 0,0-1 0 0 0,0 0 0 0 0,3-1 54 0 0,0-1 1 0 0,0 1 0 0 0,0 0-1 0 0,0-1 1 0 0,0 1 0 0 0,6-1 0 0 0,-4 1-48 0 0,0 0 1 0 0,0-1 0 0 0,0 0 0 0 0,0 0 0 0 0,0 0 0 0 0,7-5 0 0 0,111-82 124 0 0,-83 57-87 0 0,-29 23-20 0 0,-1 0-1 0 0,2 1 1 0 0,17-10-1 0 0,-1 4 32 0 0,-10 4 8 0 0,1 0 0 0 0,37-11 0 0 0,-50 20-59 0 0,1 0 0 0 0,0 0 0 0 0,0 1 0 0 0,0 0 0 0 0,-1 1 0 0 0,1 0 0 0 0,0 0 0 0 0,0 0 0 0 0,-1 1 0 0 0,1 0 0 0 0,-1 0 0 0 0,0 0 0 0 0,1 1 0 0 0,6 4 0 0 0,-11-6-7 0 0,-1 1 1 0 0,0-1-1 0 0,1 0 1 0 0,-1 1-1 0 0,0-1 1 0 0,0 1-1 0 0,0-1 1 0 0,0 1-1 0 0,0 0 1 0 0,0 0 0 0 0,-1-1-1 0 0,1 1 1 0 0,0 0-1 0 0,-1 0 1 0 0,1 0-1 0 0,-1-1 1 0 0,0 1-1 0 0,0 0 1 0 0,0 0-1 0 0,0 0 1 0 0,0 0-1 0 0,0 0 1 0 0,0 0-1 0 0,0-1 1 0 0,-1 1 0 0 0,1 0-1 0 0,-2 3 1 0 0,-2 7 8 0 0,0 0 1 0 0,-12 23-1 0 0,12-27-4 0 0,-9 15 14 0 0,-1 0 0 0 0,-32 40-1 0 0,8-13-2 0 0,24-32-12 0 0,0-1 0 0 0,-29 25 0 0 0,26-25 1 0 0,-30 34 0 0 0,31-31 2 0 0,-1-2 0 0 0,-29 25 0 0 0,26-25 1 0 0,-33 37 1 0 0,45-46-12 0 0,7-8 1 0 0,-1 0 1 0 0,1 1-1 0 0,0-1 0 0 0,-1 1 0 0 0,1-1 0 0 0,0 1 0 0 0,0-1 0 0 0,0 1 0 0 0,0-1 0 0 0,0 1 0 0 0,0 0 0 0 0,1 0 0 0 0,-1-1 1 0 0,0 1-1 0 0,1 0 0 0 0,0 0 0 0 0,-1 2 0 0 0,15-11 19 0 0,14-7 31 0 0,92-42 49 0 0,-105 51-83 0 0,0 0 0 0 0,1 1-1 0 0,0 0 1 0 0,0 1 0 0 0,0 1 0 0 0,19 0 0 0 0,-20 1 13 0 0,-10 1 14 0 0,0 0 0 0 0,1 0 0 0 0,-1 0 0 0 0,0 0 0 0 0,0 1 1 0 0,10 2-1 0 0,-14-2-37 0 0,1 0 0 0 0,0 0 0 0 0,-1 0 0 0 0,1 0 0 0 0,-1 0-1 0 0,0 0 1 0 0,1 0 0 0 0,-1 1 0 0 0,0-1 0 0 0,0 0 0 0 0,1 1 0 0 0,-1-1 0 0 0,0 1 0 0 0,0-1 0 0 0,-1 1 0 0 0,1 0 0 0 0,0-1 0 0 0,-1 1 0 0 0,1 0 0 0 0,0-1 0 0 0,-1 1 0 0 0,0 0 0 0 0,1 0 0 0 0,-1 2 0 0 0,0 8 19 0 0,-1-1 0 0 0,0 1 1 0 0,0-1-1 0 0,-1 1 0 0 0,0-1 1 0 0,-1 0-1 0 0,-1 0 0 0 0,0 0 1 0 0,-10 20-1 0 0,3-4-14 0 0,0-2 2 0 0,-2 0 1 0 0,-1 0 0 0 0,-21 28-1 0 0,1-12 5 0 0,23-30-13 0 0,2 0 0 0 0,-11 16 1 0 0,-1 0 9 0 0,17-22 9 0 0,-1 1 1 0 0,1 0-1 0 0,0 0 0 0 0,-5 11 1 0 0,6-13-17 0 0,1 0-1 0 0,0 0 1 0 0,-1 0 0 0 0,0-1 0 0 0,-4 6 0 0 0,9-8-10 0 0,-1-1 1 0 0,1 1 0 0 0,0-1-1 0 0,-1 1 1 0 0,1-1 0 0 0,0 1-1 0 0,0-1 1 0 0,-1 0 0 0 0,1 0-1 0 0,0 0 1 0 0,2 0 0 0 0,6 0 0 0 0,0 1 1 0 0,0 0-1 0 0,0 1 1 0 0,-1 0-1 0 0,1 0 1 0 0,0 1-1 0 0,-1 0 1 0 0,0 1-1 0 0,0 0 1 0 0,0 1-1 0 0,0 0 1 0 0,-1 0 0 0 0,0 0-1 0 0,0 1 1 0 0,0 1-1 0 0,-1-1 1 0 0,0 1-1 0 0,0 1 1 0 0,0-1-1 0 0,-1 1 1 0 0,0 0-1 0 0,-1 0 1 0 0,0 1 0 0 0,0 0-1 0 0,-1 0 1 0 0,0 0-1 0 0,-1 0 1 0 0,4 14-1 0 0,-1 6 53 0 0,-2 1-1 0 0,2 57 1 0 0,-3-41 28 0 0,-1-30-36 0 0,-1-1 0 0 0,-1 18 0 0 0,-5 19 50 0 0,-3 41 67 0 0,10-71 36 0 0,-2-20-150 0 0,1 0 0 0 0,-1 0 1 0 0,0 1-1 0 0,0-1 0 0 0,0 0 0 0 0,0 0 1 0 0,0 0-1 0 0,0 1 0 0 0,-1-1 0 0 0,1 0 1 0 0,-1 0-1 0 0,1 0 0 0 0,-1 0 0 0 0,0 0 1 0 0,0 0-1 0 0,0 0 0 0 0,-2 3 0 0 0,1 1 282 0 0,2-4-235 0 0,-1-6-93 0 0,1 4 57 0 0,1-6 4 0 0,0-18-2181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1:00.783"/>
    </inkml:context>
    <inkml:brush xml:id="br0">
      <inkml:brushProperty name="width" value="0.05" units="cm"/>
      <inkml:brushProperty name="height" value="0.05" units="cm"/>
    </inkml:brush>
  </inkml:definitions>
  <inkml:trace contextRef="#ctx0" brushRef="#br0">133 76 8744 0 0,'0'-1'68'0'0,"0"0"0"0"0,1 0 0 0 0,-1 1 1 0 0,1-1-1 0 0,-1 0 0 0 0,0 0 0 0 0,1 1 1 0 0,-1-1-1 0 0,1 0 0 0 0,0 1 0 0 0,-1-1 1 0 0,1 0-1 0 0,0 1 0 0 0,-1-1 0 0 0,1 1 1 0 0,0-1-1 0 0,-1 1 0 0 0,1 0 0 0 0,0-1 0 0 0,0 1 1 0 0,0 0-1 0 0,1-1 0 0 0,24-7 2426 0 0,-16 5-1941 0 0,33-12 159 0 0,-26 8-600 0 0,1 1 0 0 0,0 0 1 0 0,-1 2-1 0 0,28-4 0 0 0,-39 8-117 0 0,10-2-77 0 0,-1 0 0 0 0,0 2 0 0 0,1 0 0 0 0,-1 1 0 0 0,17 3 0 0 0,-28-2 42 0 0,0 0 1 0 0,0 1 0 0 0,0 0-1 0 0,0 0 1 0 0,-1 0 0 0 0,1 0 0 0 0,-1 1-1 0 0,0-1 1 0 0,0 1 0 0 0,3 5 0 0 0,-4-3 35 0 0,0-1 1 0 0,0 1-1 0 0,0 0 0 0 0,-1 0 1 0 0,1 0-1 0 0,-1-1 1 0 0,-1 2-1 0 0,1-1 1 0 0,-1 0-1 0 0,0 0 1 0 0,-1 0-1 0 0,1 0 1 0 0,-1 0-1 0 0,-1 0 1 0 0,1 0-1 0 0,-4 10 1 0 0,-2 0-1 0 0,1 1 0 0 0,-2-1 0 0 0,0-1 0 0 0,-17 24 0 0 0,6-14 10 0 0,-2 0 0 0 0,-43 41 0 0 0,-57 37 21 0 0,81-70-24 0 0,26-23-7 0 0,0-1 1 0 0,-1 0 0 0 0,-24 11 0 0 0,8-5-7 0 0,4-3-14 0 0,21-10 19 0 0,1 0 0 0 0,0 0 0 0 0,0 1 0 0 0,-8 4 0 0 0,13-6 6 0 0,0-1 0 0 0,-1 0 0 0 0,1 0 0 0 0,0 0 0 0 0,0 0 0 0 0,-1 1 0 0 0,1-1 0 0 0,0 0 0 0 0,0 0 1 0 0,-1 0-1 0 0,1 0 0 0 0,0 0 0 0 0,0 0 0 0 0,-1 0 0 0 0,1 0 0 0 0,0 0 0 0 0,-1 0 0 0 0,1 0 0 0 0,0 0 1 0 0,0 0-1 0 0,-1 0 0 0 0,1 0 0 0 0,0 0 0 0 0,0 0 0 0 0,-1 0 0 0 0,1 0 0 0 0,0 0 0 0 0,0 0 0 0 0,-1-1 1 0 0,1 1-2 0 0,0 0 1 0 0,0 0 0 0 0,0 0 0 0 0,-1 0 0 0 0,1-1 0 0 0,0 1 0 0 0,0 0-1 0 0,0 0 1 0 0,0 0 0 0 0,0 0 0 0 0,0 0 0 0 0,0 0 0 0 0,0-1 0 0 0,0 1-1 0 0,0 0 1 0 0,0 0 0 0 0,0 0 0 0 0,0 0 0 0 0,0 0 0 0 0,0-1 0 0 0,0 1 0 0 0,0 0-1 0 0,0 0 1 0 0,0 0 0 0 0,0 0 0 0 0,0 0 0 0 0,0-1 0 0 0,1 1 0 0 0,-1 0-1 0 0,0 0 1 0 0,0 0 0 0 0,0 0 0 0 0,0 0 0 0 0,0 0 0 0 0,0 0 0 0 0,0-1-1 0 0,0 1 1 0 0,1 0 0 0 0,-1 0 0 0 0,0 0 0 0 0,0 0 0 0 0,0 0 0 0 0,0 0-1 0 0,0 0 1 0 0,0 0 0 0 0,1 0 0 0 0,-1 0 0 0 0,0 0 0 0 0,0 0 0 0 0,43-20 51 0 0,0-2 0 0 0,64-45 0 0 0,69-68 101 0 0,-124 93-304 0 0,70-59 620 0 0,-100 81-1045 0 0,-1-1 1 0 0,35-45 0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1:01.199"/>
    </inkml:context>
    <inkml:brush xml:id="br0">
      <inkml:brushProperty name="width" value="0.05" units="cm"/>
      <inkml:brushProperty name="height" value="0.05" units="cm"/>
    </inkml:brush>
  </inkml:definitions>
  <inkml:trace contextRef="#ctx0" brushRef="#br0">4 0 11152 0 0,'-2'16'-108'0'0,"2"-14"264"0"0,-1-1 0 0 0,1 1 0 0 0,0-1-1 0 0,-1 1 1 0 0,1-1 0 0 0,0 1-1 0 0,0-1 1 0 0,1 1 0 0 0,-1 0 0 0 0,0-1-1 0 0,0 1 1 0 0,1-1 0 0 0,-1 1 0 0 0,1-1-1 0 0,-1 0 1 0 0,1 1 0 0 0,1 2 0 0 0,2 2 191 0 0,1 0 0 0 0,0-1 0 0 0,0 1 0 0 0,1-1 1 0 0,0 0-1 0 0,0 0 0 0 0,0 0 0 0 0,0-1 0 0 0,1 0 1 0 0,12 5-1 0 0,-3-2-368 0 0,0-1 0 0 0,0 0 0 0 0,29 4 0 0 0,-15-8-2185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1:02.228"/>
    </inkml:context>
    <inkml:brush xml:id="br0">
      <inkml:brushProperty name="width" value="0.05" units="cm"/>
      <inkml:brushProperty name="height" value="0.05" units="cm"/>
    </inkml:brush>
  </inkml:definitions>
  <inkml:trace contextRef="#ctx0" brushRef="#br0">606 74 10040 0 0,'2'-2'-1'0'0,"1"0"-1"0"0,-1 1 1 0 0,1 0 0 0 0,-1 0 0 0 0,1-1 0 0 0,0 1 0 0 0,-1 1 0 0 0,6-2 0 0 0,3-1 113 0 0,8-4 346 0 0,4-3-26 0 0,1 1 0 0 0,0 2 0 0 0,0 0 0 0 0,0 2 0 0 0,1 0 0 0 0,37-1 0 0 0,-30 5-109 0 0,-18 0-208 0 0,0 1-1 0 0,0 0 1 0 0,0 1 0 0 0,0 1 0 0 0,25 6 0 0 0,-27-5-101 0 0,-3 0-9 0 0,1 0-1 0 0,-1 0 1 0 0,-1 1-1 0 0,1 0 1 0 0,8 5-1 0 0,-15-8-3 0 0,0 1 0 0 0,0-1-1 0 0,-1 1 1 0 0,1-1 0 0 0,0 1 0 0 0,-1-1-1 0 0,1 1 1 0 0,-1 0 0 0 0,0 0-1 0 0,1 0 1 0 0,-1 0 0 0 0,0 0 0 0 0,0 0-1 0 0,0 0 1 0 0,-1 0 0 0 0,1 1 0 0 0,0-1-1 0 0,-1 0 1 0 0,1 0 0 0 0,-1 1-1 0 0,0-1 1 0 0,0 0 0 0 0,0 0 0 0 0,0 1-1 0 0,0-1 1 0 0,-1 4 0 0 0,-1 1 1 0 0,0 8-1 0 0,-1-1 0 0 0,0 0-1 0 0,-1 0 1 0 0,-1 0 0 0 0,0 0 0 0 0,-8 13 0 0 0,-18 25 2 0 0,-123 200-30 0 0,135-226 6 0 0,-2-1-1 0 0,-43 40 1 0 0,47-48 13 0 0,-13 10-10 0 0,-1-2 0 0 0,-66 43 0 0 0,-77 29-27 0 0,141-80 37 0 0,-152 75-37 0 0,156-76 41 0 0,25-12 2 0 0,-1-1 0 0 0,0 0 0 0 0,0-1 0 0 0,0 1-1 0 0,0-1 1 0 0,-9 3 0 0 0,14-5 2 0 0,0 0 0 0 0,0 0 0 0 0,0 0 0 0 0,-1 0-1 0 0,1 1 1 0 0,0-1 0 0 0,0 0 0 0 0,0 0 0 0 0,-1 0 0 0 0,1 0-1 0 0,0 0 1 0 0,0 0 0 0 0,0 0 0 0 0,-1 0 0 0 0,1 0 0 0 0,0 0-1 0 0,0 0 1 0 0,-1 0 0 0 0,1 0 0 0 0,0 0 0 0 0,0 0 0 0 0,0 0-1 0 0,-1 0 1 0 0,1 0 0 0 0,0 0 0 0 0,0 0 0 0 0,-1-1 0 0 0,1 1-1 0 0,0 0 1 0 0,0 0 0 0 0,0 0 0 0 0,0 0 0 0 0,-1 0 0 0 0,1 0-1 0 0,0-1 1 0 0,0 1 0 0 0,0 0 0 0 0,0 0 0 0 0,0 0 0 0 0,-1-1-1 0 0,1 1 1 0 0,0 0 0 0 0,0 0 0 0 0,0 0 0 0 0,0-1 0 0 0,0 1 0 0 0,0 0-1 0 0,0 0 1 0 0,0 0 0 0 0,0-1 0 0 0,0 1 0 0 0,0 0 0 0 0,0 0-1 0 0,0-1 1 0 0,0 1 0 0 0,1-2-3 0 0,0 1-1 0 0,-1 0 1 0 0,1-1 0 0 0,0 1 0 0 0,1 0-1 0 0,-1 0 1 0 0,0 0 0 0 0,0 0-1 0 0,0 0 1 0 0,1 0 0 0 0,-1 0 0 0 0,2-1-1 0 0,49-31-8 0 0,2 2-1 0 0,1 2 0 0 0,69-24 1 0 0,-20 11-11 0 0,-78 29 20 0 0,1 2-1 0 0,0 1 1 0 0,1 1-1 0 0,43-8 1 0 0,-43 19 1 0 0,-10 1 22 0 0,-18-3-17 0 0,0 0-1 0 0,1 1 1 0 0,-1-1-1 0 0,0 0 0 0 0,1 1 1 0 0,-1-1-1 0 0,0 0 1 0 0,0 1-1 0 0,1-1 1 0 0,-1 0-1 0 0,0 1 1 0 0,0-1-1 0 0,0 1 1 0 0,0-1-1 0 0,0 0 0 0 0,1 1 1 0 0,-1-1-1 0 0,0 1 1 0 0,0-1-1 0 0,0 1 1 0 0,0-1-1 0 0,0 0 1 0 0,0 1-1 0 0,0-1 0 0 0,0 1 1 0 0,-1-1-1 0 0,1 1 1 0 0,0-1-1 0 0,0 0 1 0 0,0 1-1 0 0,0-1 1 0 0,-1 1-1 0 0,-5 18 43 0 0,-10 20-21 0 0,11-23-16 0 0,-1-1 0 0 0,-1-1 1 0 0,-12 21-1 0 0,-19 19 2 0 0,-2-2 1 0 0,-2-2-1 0 0,-58 53 0 0 0,63-68 4 0 0,-130 117 48 0 0,46-34 106 0 0,46-42 8 0 0,67-69-153 0 0,-1 0 0 0 0,-1 0-1 0 0,-10 5 1 0 0,-22 16 24 0 0,120-57 455 0 0,18-19-424 0 0,11-5-41 0 0,-90 46-43 0 0,90-38 224 0 0,136-77 1 0 0,-193 89-203 0 0,-31 20-8 0 0,0 1 0 0 0,24-12 0 0 0,-35 21-8 0 0,-4 1 0 0 0,0 0 0 0 0,0 1 1 0 0,0-2-1 0 0,0 1 0 0 0,-1 0 1 0 0,6-5-1 0 0,-4 5-78 0 0,-7 10-46 0 0,-7 14-84 0 0,8-21 201 0 0,-10 23-117 0 0,1 0 22 0 0,-2-1-1 0 0,-17 25 1 0 0,0-9 96 0 0,-3-1 0 0 0,-60 56 0 0 0,42-41 9 0 0,30-30 3 0 0,-24 20 1 0 0,25-26-5 0 0,-12 10 48 0 0,-41 43 0 0 0,47-40-16 0 0,6-10-12 0 0,1 1 0 0 0,2 0 1 0 0,-15 26-1 0 0,11-14 4 0 0,8-13-2 0 0,1 0 0 0 0,-12 29 1 0 0,22-40-19 0 0,5-8 14 0 0,18-14 38 0 0,67-49 48 0 0,35-27 76 0 0,159-107 477 0 0,-123 107-279 0 0,-141 76-279 0 0,1 1-1 0 0,1 1 0 0 0,0 1 0 0 0,0 1 0 0 0,1 1 0 0 0,0 1 1 0 0,34-7-1 0 0,96 2 177 0 0,-131 11-264 0 0,1 2-1 0 0,0 1 0 0 0,-1 0 0 0 0,1 2 0 0 0,20 6 0 0 0,-36-8-4 0 0,0 0-1 0 0,-1 0 0 0 0,1 0 0 0 0,-1 1 0 0 0,1 0 0 0 0,-1 0 0 0 0,0 1 0 0 0,0-1 1 0 0,-1 1-1 0 0,1 0 0 0 0,-1 1 0 0 0,0-1 0 0 0,0 1 0 0 0,0 0 0 0 0,0-1 1 0 0,-1 2-1 0 0,0-1 0 0 0,0 0 0 0 0,0 1 0 0 0,-1-1 0 0 0,0 1 0 0 0,0 0 0 0 0,0 0 1 0 0,-1 0-1 0 0,0-1 0 0 0,0 2 0 0 0,0-1 0 0 0,-1 9 0 0 0,-1 8 52 0 0,0-1 0 0 0,-2 0-1 0 0,-1 0 1 0 0,0 0-1 0 0,-2 0 1 0 0,-10 28 0 0 0,-69 165-53 0 0,77-195 53 0 0,-1-1-1 0 0,0 1 0 0 0,-2-2 1 0 0,0 0-1 0 0,-26 32 0 0 0,14-24 76 0 0,-2 0 0 0 0,-47 36 0 0 0,57-49-100 0 0,11-9-29 0 0,0 0-1 0 0,-1 0 1 0 0,0-1-1 0 0,0 1 0 0 0,0-1 1 0 0,0 0-1 0 0,0 0 1 0 0,-1-1-1 0 0,1 0 1 0 0,-8 2-1 0 0,5-9 37 0 0,8 5-41 0 0,0 0 1 0 0,0 0-1 0 0,0-1 1 0 0,0 1-1 0 0,0 0 1 0 0,0 0 0 0 0,-1 0-1 0 0,1 0 1 0 0,0 0-1 0 0,0-1 1 0 0,0 1-1 0 0,0 0 1 0 0,0 0-1 0 0,0 0 1 0 0,0 0 0 0 0,0-1-1 0 0,0 1 1 0 0,0 0-1 0 0,0 0 1 0 0,0 0-1 0 0,0 0 1 0 0,0-1-1 0 0,0 1 1 0 0,0 0 0 0 0,0 0-1 0 0,0 0 1 0 0,0-1-1 0 0,0 1 1 0 0,0 0-1 0 0,0 0 1 0 0,0 0-1 0 0,0 0 1 0 0,1 0-1 0 0,-1-1 1 0 0,0 1 0 0 0,0 0-1 0 0,0 0 1 0 0,0 0-1 0 0,0 0 1 0 0,0 0-1 0 0,1 0 1 0 0,-1-1-1 0 0,0 1 1 0 0,0 0 0 0 0,0 0-1 0 0,0 0 1 0 0,1 0-1 0 0,-1 0 1 0 0,0 0-1 0 0,0 0 1 0 0,0 0-1 0 0,2-1-13 0 0,-1 1 0 0 0,1 0 0 0 0,-1-1 0 0 0,0 0 0 0 0,0 1 0 0 0,1-1 0 0 0,-1 0 1 0 0,0 0-1 0 0,0 1 0 0 0,0-1 0 0 0,0 0 0 0 0,0 0 0 0 0,0 0 0 0 0,0 0 0 0 0,1-2 0 0 0,1-1-2249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1:05.210"/>
    </inkml:context>
    <inkml:brush xml:id="br0">
      <inkml:brushProperty name="width" value="0.05" units="cm"/>
      <inkml:brushProperty name="height" value="0.05" units="cm"/>
    </inkml:brush>
  </inkml:definitions>
  <inkml:trace contextRef="#ctx0" brushRef="#br0">160 227 6016 0 0,'25'-16'395'0'0,"-17"12"-37"0"0,0-1 0 0 0,0-1 1 0 0,14-11-1 0 0,-16 12-73 0 0,0 1 1 0 0,0 1 0 0 0,0-1-1 0 0,0 1 1 0 0,0 0 0 0 0,9-3-1 0 0,5-2 126 0 0,6-1-163 0 0,0 1-1 0 0,1 1 0 0 0,-1 1 0 0 0,2 1 0 0 0,30-1 0 0 0,14-2-199 0 0,240-48-371 0 0,-232 39 171 0 0,-59 11 143 0 0,0 1 0 0 0,0 1 0 0 0,0 1 0 0 0,38 0 0 0 0,-25 4 14 0 0,134 13 5 0 0,-131-1 3 0 0,-9-2 2 0 0,-24-11-10 0 0,14 6 17 0 0,-18-6-21 0 0,1 0 1 0 0,-1 0-1 0 0,0 0 1 0 0,1 0-1 0 0,-1 0 1 0 0,1 0 0 0 0,-1 1-1 0 0,0-1 1 0 0,1 0-1 0 0,-1 0 1 0 0,0 1 0 0 0,1-1-1 0 0,-1 0 1 0 0,0 0-1 0 0,1 1 1 0 0,-1-1 0 0 0,0 0-1 0 0,0 1 1 0 0,1-1-1 0 0,-1 1 1 0 0,0-1 0 0 0,0 0-1 0 0,0 1 1 0 0,1-1-1 0 0,-1 0 1 0 0,0 1 0 0 0,0-1-1 0 0,0 1 1 0 0,0-1-1 0 0,0 1 1 0 0,0-1 0 0 0,0 0-1 0 0,0 1 1 0 0,0 0-1 0 0,-3 11 91 0 0,3-9-57 0 0,0-1-1 0 0,-1 0 1 0 0,1 0-1 0 0,-1 0 1 0 0,0 0-1 0 0,0 0 1 0 0,1 0-1 0 0,-1 0 1 0 0,-1 0-1 0 0,1 0 1 0 0,0 0-1 0 0,0 0 1 0 0,-1-1-1 0 0,-2 4 1 0 0,-194 193 386 0 0,118-102-282 0 0,25-28-41 0 0,14-20-9 0 0,6-6-6 0 0,-1-3 0 0 0,-1 0 0 0 0,-66 50-1 0 0,66-62-49 0 0,6-4 71 0 0,-58 33 1 0 0,63-41-23 0 0,1 1 0 0 0,1 1 1 0 0,-33 29-1 0 0,53-42-10 0 0,-8 9 188 0 0,12-12-241 0 0,1-1 0 0 0,0 1 0 0 0,0-1 0 0 0,0 1 1 0 0,0-1-1 0 0,0 0 0 0 0,0 1 0 0 0,0-1 0 0 0,0 0 1 0 0,0 0-1 0 0,0 0 0 0 0,0 0 0 0 0,0 0 0 0 0,0 0 1 0 0,0 0-1 0 0,0 0 0 0 0,2-1 0 0 0,8 1 45 0 0,0-1-1 0 0,0-1 0 0 0,18-5 0 0 0,1 0-33 0 0,20-2 30 0 0,-1-2-1 0 0,0-2 1 0 0,73-30 0 0 0,35-11 27 0 0,-153 53-82 0 0,7-2 27 0 0,-1 1 1 0 0,0 1-1 0 0,1-1 1 0 0,-1 2-1 0 0,1-1 1 0 0,12 2 0 0 0,-22-1-28 0 0,0 0 1 0 0,-1 0-1 0 0,1 1 1 0 0,0-1-1 0 0,0 0 1 0 0,-1 0-1 0 0,1 0 1 0 0,0 1-1 0 0,0-1 1 0 0,-1 0-1 0 0,1 1 1 0 0,0-1-1 0 0,0 1 1 0 0,-1-1-1 0 0,1 1 1 0 0,-1-1-1 0 0,1 1 1 0 0,0-1-1 0 0,-1 1 1 0 0,1 0-1 0 0,-1-1 1 0 0,0 1-1 0 0,1 0 1 0 0,-1-1 0 0 0,1 1-1 0 0,-1 0 1 0 0,0-1-1 0 0,0 1 1 0 0,1 0-1 0 0,-1 0 1 0 0,0 0-1 0 0,0-1 1 0 0,0 1-1 0 0,0 0 1 0 0,0 0-1 0 0,0 0 1 0 0,0-1-1 0 0,0 1 1 0 0,0 2-1 0 0,-1 3 52 0 0,-1 0-1 0 0,1 0 1 0 0,-1-1 0 0 0,-4 9-1 0 0,3-6-31 0 0,-6 12-24 0 0,-17 30 1 0 0,5-12 3 0 0,-8 22 0 0 0,-61 118 30 0 0,64-134-23 0 0,-59 80 0 0 0,-67 55-31 0 0,-24 31-30 0 0,120-137 30 0 0,-47 81-1 0 0,56-74-10 0 0,-118 182-216 0 0,93-149 179 0 0,61-94 69 0 0,7-13-1 0 0,1 0 0 0 0,0 0 1 0 0,0 0-1 0 0,1 0 0 0 0,-1 1 1 0 0,2-1-1 0 0,-1 1 0 0 0,-1 13 1 0 0,2-15 15 0 0,0 0 1 0 0,0 0-1 0 0,0 1 1 0 0,-1-1-1 0 0,0 0 1 0 0,0 0-1 0 0,-4 6 1 0 0,-1 5 47 0 0,7-16-52 0 0,-1 1 1 0 0,1 0-1 0 0,-1 0 1 0 0,1-1-1 0 0,0 1 1 0 0,-1 0 0 0 0,1 0-1 0 0,0 0 1 0 0,0-1-1 0 0,-1 1 1 0 0,1 0-1 0 0,0 0 1 0 0,0 0-1 0 0,0 0 1 0 0,0 0-1 0 0,0 0 1 0 0,0-1-1 0 0,0 1 1 0 0,1 0-1 0 0,-1 0 1 0 0,0 0-1 0 0,0 0 1 0 0,1-1-1 0 0,-1 1 1 0 0,0 0-1 0 0,1 0 1 0 0,-1 0-1 0 0,1-1 1 0 0,-1 1 0 0 0,1 0-1 0 0,-1-1 1 0 0,1 1-1 0 0,0 0 1 0 0,-1-1-1 0 0,1 1 1 0 0,1 0-1 0 0,0 0 36 0 0,0-1 0 0 0,0 1 0 0 0,0-1 0 0 0,0 1 0 0 0,0-1 0 0 0,1 0 0 0 0,-1 1 0 0 0,0-1 0 0 0,0 0 0 0 0,0-1 0 0 0,0 1 0 0 0,1 0 0 0 0,2-2 0 0 0,0 1-7 0 0,0 0-1 0 0,0 0 0 0 0,-1-1 1 0 0,1 0-1 0 0,-1 0 0 0 0,0 0 1 0 0,1 0-1 0 0,-1-1 0 0 0,0 0 1 0 0,0 0-1 0 0,-1 0 0 0 0,1 0 1 0 0,-1 0-1 0 0,1-1 0 0 0,5-7 1 0 0,14-25-2059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1:05.618"/>
    </inkml:context>
    <inkml:brush xml:id="br0">
      <inkml:brushProperty name="width" value="0.05" units="cm"/>
      <inkml:brushProperty name="height" value="0.05" units="cm"/>
    </inkml:brush>
  </inkml:definitions>
  <inkml:trace contextRef="#ctx0" brushRef="#br0">141 0 11760 0 0,'-12'38'901'0'0,"-5"32"1291"0"0,-6 45-1209 0 0,15-69-711 0 0,2 0 1 0 0,1 53 0 0 0,4-63-147 0 0,-2 1 0 0 0,-9 48-1 0 0,5-41-226 0 0,2 1 0 0 0,0 47-1 0 0,-5 44-183 0 0,7-114 213 0 0,-21 226-554 0 0,25-243 598 0 0,-1 0 0 0 0,1 0 1 0 0,0-1-1 0 0,0 1 1 0 0,0 0-1 0 0,0-1 0 0 0,1 1 1 0 0,0-1-1 0 0,0 0 1 0 0,0 1-1 0 0,0-1 1 0 0,1 0-1 0 0,0 0 0 0 0,0-1 1 0 0,0 1-1 0 0,4 4 1 0 0,-4-5 13 0 0,0-1 0 0 0,-1 0 0 0 0,1 0 1 0 0,0 0-1 0 0,0 0 0 0 0,0 0 0 0 0,0-1 1 0 0,1 1-1 0 0,-1-1 0 0 0,0 0 1 0 0,1 0-1 0 0,-1 0 0 0 0,1-1 0 0 0,-1 1 1 0 0,1-1-1 0 0,-1 1 0 0 0,1-1 0 0 0,-1 0 1 0 0,1-1-1 0 0,-1 1 0 0 0,1-1 0 0 0,-1 1 1 0 0,5-2-1 0 0,18-7-7 0 0,-1 0-1 0 0,1-2 1 0 0,-1-1 0 0 0,-1-1-1 0 0,24-16 1 0 0,147-90 11 0 0,-4 3 11 0 0,-168 99-4 0 0,0-1 1 0 0,-2-1-1 0 0,0-1 0 0 0,-1-1 0 0 0,31-41 1 0 0,28-54-1856 0 0,-71 104-7388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17T02:45:57.069"/>
    </inkml:context>
    <inkml:brush xml:id="br0">
      <inkml:brushProperty name="width" value="0.05" units="cm"/>
      <inkml:brushProperty name="height" value="0.05" units="cm"/>
    </inkml:brush>
  </inkml:definitions>
  <inkml:trace contextRef="#ctx0" brushRef="#br0">65 52 7328 0 0,'0'0'1402'0'0,"-6"1"-1062"0"0,-1 2-229 0 0,0-1 1 0 0,0-1-1 0 0,-1 1 0 0 0,1-1 0 0 0,-15 0 0 0 0,22-1-128 0 0,6-5-71 0 0,6 1 54 0 0,0 0 0 0 0,-1-1 0 0 0,1 0 0 0 0,-1-1 1 0 0,0 0-1 0 0,0-1 0 0 0,13-10 0 0 0,-19 13-1183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1:06.013"/>
    </inkml:context>
    <inkml:brush xml:id="br0">
      <inkml:brushProperty name="width" value="0.05" units="cm"/>
      <inkml:brushProperty name="height" value="0.05" units="cm"/>
    </inkml:brush>
  </inkml:definitions>
  <inkml:trace contextRef="#ctx0" brushRef="#br0">1 156 9536 0 0,'1'-2'67'0'0,"0"1"1"0"0,1 0-1 0 0,-1-1 0 0 0,1 1 1 0 0,-1 0-1 0 0,1 0 1 0 0,0 0-1 0 0,-1 0 1 0 0,1 1-1 0 0,0-1 0 0 0,0 0 1 0 0,0 1-1 0 0,-1-1 1 0 0,1 1-1 0 0,3-1 1 0 0,8-3 470 0 0,33-14-105 0 0,0 2-1 0 0,1 3 1 0 0,0 1 0 0 0,66-8-1 0 0,27-6 140 0 0,-82 14-596 0 0,72-7 1 0 0,-124 19-2 0 0,1 0 0 0 0,-1 0 1 0 0,0 1-1 0 0,8 1 0 0 0,-12-2 19 0 0,0 0 0 0 0,-1 1 1 0 0,1-1-1 0 0,0 1 0 0 0,-1-1 0 0 0,1 1 0 0 0,-1-1 0 0 0,1 1 0 0 0,-1 0 0 0 0,1 0 1 0 0,-1 0-1 0 0,1 0 0 0 0,-1 0 0 0 0,0 0 0 0 0,1 0 0 0 0,-1 0 0 0 0,0 1 0 0 0,0-1 0 0 0,2 3 1 0 0,-4-1 5 0 0,1-1 0 0 0,-1 1 0 0 0,1-1 0 0 0,-1 0 0 0 0,0 1 0 0 0,0-1 0 0 0,0 0 0 0 0,0 1 0 0 0,0-1 0 0 0,0 0 0 0 0,-1 0 0 0 0,-2 3 0 0 0,-2 4 0 0 0,-5 11 4 0 0,-2-1 0 0 0,-1 0 0 0 0,0-1 0 0 0,-1-1 0 0 0,-1 0 0 0 0,-1-1 0 0 0,-23 18 1 0 0,-143 87 55 0 0,37-27-31 0 0,-32 51 47 0 0,175-142-77 0 0,1-1 4 0 0,1 0 0 0 0,0-1 0 0 0,-1 0-1 0 0,1 1 1 0 0,-1-1 0 0 0,0 0-1 0 0,1 0 1 0 0,-1 0 0 0 0,0 0 0 0 0,0 0-1 0 0,0 0 1 0 0,-3 1 0 0 0,5-2 4 0 0,-1-2 4 0 0,10-4-2 0 0,109-40 90 0 0,154-54-13 0 0,-214 83-74 0 0,80-30 12 0 0,-130 42-32 0 0,0 0-1 0 0,0 0 1 0 0,12-10 0 0 0,-7 5-1695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1:06.770"/>
    </inkml:context>
    <inkml:brush xml:id="br0">
      <inkml:brushProperty name="width" value="0.05" units="cm"/>
      <inkml:brushProperty name="height" value="0.05" units="cm"/>
    </inkml:brush>
  </inkml:definitions>
  <inkml:trace contextRef="#ctx0" brushRef="#br0">465 0 10248 0 0,'-20'54'17'0'0,"14"-41"143"0"0,0 1 0 0 0,-3 15 0 0 0,-29 116 1248 0 0,-50 237 1039 0 0,46-171-1727 0 0,-10 31-338 0 0,45-216-326 0 0,1-3 32 0 0,-17 36 0 0 0,-1 5-38 0 0,23-58-47 0 0,0 1 1 0 0,1-1-1 0 0,0 0 1 0 0,0 0 0 0 0,0 1-1 0 0,1-1 1 0 0,0 0 0 0 0,0 0-1 0 0,1 0 1 0 0,3 9 0 0 0,-5-14-5 0 0,1 0 1 0 0,-1 0 0 0 0,1 0 0 0 0,0 0 0 0 0,-1 0 0 0 0,1 0 0 0 0,0 0 0 0 0,0 0-1 0 0,0 0 1 0 0,0-1 0 0 0,0 1 0 0 0,-1 0 0 0 0,1-1 0 0 0,1 1 0 0 0,-1-1 0 0 0,0 1-1 0 0,0-1 1 0 0,0 1 0 0 0,0-1 0 0 0,0 0 0 0 0,0 1 0 0 0,0-1 0 0 0,1 0 0 0 0,-1 0-1 0 0,0 0 1 0 0,0 0 0 0 0,2 0 0 0 0,37-4-7 0 0,-29 2 4 0 0,15-3 11 0 0,-1-1 0 0 0,0-2-1 0 0,-1 0 1 0 0,0-2 0 0 0,40-21-1 0 0,17-6 67 0 0,89-18 730 0 0,-115 39-451 0 0,-49 15-296 0 0,0 0 0 0 0,0 0 0 0 0,-1 0 0 0 0,10 1 0 0 0,-11 0-17 0 0,-1 0 1 0 0,1 0-1 0 0,0 0 0 0 0,0 0 0 0 0,0-1 0 0 0,0 0 1 0 0,0 0-1 0 0,4-2 0 0 0,-7 3-35 0 0,0 0 0 0 0,0 0 0 0 0,1 0 0 0 0,-1 0 0 0 0,0 0 0 0 0,0 0 0 0 0,1 0 0 0 0,-1 0 0 0 0,0 0 0 0 0,0 0 0 0 0,1 1 0 0 0,-1-1 1 0 0,0 1-1 0 0,0-1 0 0 0,0 1 0 0 0,0-1 0 0 0,0 1 0 0 0,1 0 0 0 0,-1-1 0 0 0,0 1 0 0 0,-1 0 0 0 0,1 0 0 0 0,0 0 0 0 0,0 0 0 0 0,0 0 0 0 0,1 1 0 0 0,-1-1-20 0 0,-1 1 7 0 0,0-1 0 0 0,1 1 0 0 0,-1-1-1 0 0,0 1 1 0 0,0-1 0 0 0,0 1-1 0 0,0-1 1 0 0,0 1 0 0 0,0-1 0 0 0,0 1-1 0 0,-1-1 1 0 0,1 1 0 0 0,-1-1 0 0 0,0 3-1 0 0,1-4 5 0 0,-5 14-10 0 0,-1-1-1 0 0,0 0 1 0 0,-1 0-1 0 0,-1 0 0 0 0,1-1 1 0 0,-13 14-1 0 0,-62 64-117 0 0,73-80 110 0 0,-3 1-4 0 0,-86 96-172 0 0,74-79 185 0 0,14-18-17 0 0,0 1 0 0 0,1 1 0 0 0,0 0 0 0 0,1 0 0 0 0,0 1 0 0 0,-12 27-1 0 0,16-27-68 0 0,-1 1-1 0 0,1 0 0 0 0,-3 27 1 0 0,6-34 57 0 0,1 1 0 0 0,0-1 1 0 0,0 1-1 0 0,1-1 1 0 0,0 1-1 0 0,0-1 1 0 0,1 1-1 0 0,0-1 0 0 0,3 7 1 0 0,0-2 20 0 0,0-1 0 0 0,1 0 1 0 0,0-1-1 0 0,1 0 0 0 0,0 0 0 0 0,1 0 1 0 0,9 9-1 0 0,4 1 135 0 0,43 31 0 0 0,-34-28 135 0 0,16 12 137 0 0,-28-25-202 0 0,0 0-1 0 0,-1 2 1 0 0,0 0 0 0 0,-1 1-1 0 0,0 1 1 0 0,-2 0 0 0 0,18 21-1 0 0,4 10 148 0 0,-16-21-118 0 0,29 45 1 0 0,-36-48-197 0 0,-10-17-17 0 0,0 0 0 0 0,0 0 0 0 0,0 0 0 0 0,-1 0 0 0 0,1 1 0 0 0,-1-1 0 0 0,-1 1 0 0 0,1-1 0 0 0,0 1 0 0 0,-1 0 0 0 0,0 0 0 0 0,0 5 0 0 0,0 1-6 0 0,-3 30-23 0 0,2-38 18 0 0,0-1-1 0 0,-1 0 1 0 0,1 0-1 0 0,-1 1 1 0 0,1-1 0 0 0,-1 0-1 0 0,0 0 1 0 0,0 0-1 0 0,0 0 1 0 0,0 0-1 0 0,0 0 1 0 0,-1 0-1 0 0,1 0 1 0 0,-3 3-1 0 0,-6 3-33 0 0,-1 1-1 0 0,0-2 0 0 0,0 0 0 0 0,-1 0 0 0 0,0-1 1 0 0,0 0-1 0 0,0-1 0 0 0,-1 0 0 0 0,1-1 0 0 0,-22 4 0 0 0,-118 24-248 0 0,107-25 184 0 0,-265 49-198 0 0,271-46 328 0 0,4-1 17 0 0,0-1 1 0 0,-1-2 0 0 0,1-2 0 0 0,-41 1-1 0 0,72-5-13 0 0,-1 0 0 0 0,1 0 0 0 0,0-1 0 0 0,-1 1 0 0 0,1-1 0 0 0,0 0 0 0 0,0 0 0 0 0,0-1 0 0 0,0 1 0 0 0,-5-3 0 0 0,26-31 400 0 0,34-51-124 0 0,3 2-1 0 0,83-97 0 0 0,-116 157-254 0 0,1 2 0 0 0,2 0 0 0 0,49-35 0 0 0,88-40-100 0 0,34 1 138 0 0,-112 56-46 0 0,-24 12-154 0 0,-9 5-1039 0 0,63-39 0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1:07.139"/>
    </inkml:context>
    <inkml:brush xml:id="br0">
      <inkml:brushProperty name="width" value="0.05" units="cm"/>
      <inkml:brushProperty name="height" value="0.05" units="cm"/>
    </inkml:brush>
  </inkml:definitions>
  <inkml:trace contextRef="#ctx0" brushRef="#br0">0 8 13360 0 0,'0'0'0'0'0,"2"4"0"0"0,2-4 0 0 0,2-4 768 0 0,3 4 0 0 0,-3 0 0 0 0,20-8-1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1:09.022"/>
    </inkml:context>
    <inkml:brush xml:id="br0">
      <inkml:brushProperty name="width" value="0.05" units="cm"/>
      <inkml:brushProperty name="height" value="0.05" units="cm"/>
    </inkml:brush>
  </inkml:definitions>
  <inkml:trace contextRef="#ctx0" brushRef="#br0">1169 1 9648 0 0,'-5'0'99'0'0,"0"0"0"0"0,1 0 1 0 0,-1 0-1 0 0,0 1 0 0 0,1 0 0 0 0,-7 1 1 0 0,9 0-30 0 0,-1-1 0 0 0,1 0-1 0 0,-1 1 1 0 0,1 0 0 0 0,0-1 0 0 0,0 1 0 0 0,0 0 0 0 0,0 0 0 0 0,0 0 0 0 0,0 0 0 0 0,1 1 0 0 0,-3 2 0 0 0,-13 23 194 0 0,-25 58 0 0 0,31-61-195 0 0,-54 134 287 0 0,-29 72-137 0 0,-77 164-147 0 0,51-71-73 0 0,24-58 4 0 0,-203 355 251 0 0,263-554-181 0 0,-9 18 185 0 0,-41 106 0 0 0,68-120-98 0 0,43-65-4 0 0,-24-7-195 0 0,1 1 0 0 0,0-1 0 0 0,-1 0 0 0 0,1 0 1 0 0,-1 0-1 0 0,1 0 0 0 0,-1 0 0 0 0,0 0 0 0 0,1 0 0 0 0,-1-1 0 0 0,0 1 0 0 0,0 0 1 0 0,0-1-1 0 0,0 1 0 0 0,0-1 0 0 0,0 1 0 0 0,1-4 0 0 0,0 1-913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1:09.528"/>
    </inkml:context>
    <inkml:brush xml:id="br0">
      <inkml:brushProperty name="width" value="0.05" units="cm"/>
      <inkml:brushProperty name="height" value="0.05" units="cm"/>
    </inkml:brush>
  </inkml:definitions>
  <inkml:trace contextRef="#ctx0" brushRef="#br0">455 239 9944 0 0,'0'0'24'0'0,"0"0"0"0"0,0 0 0 0 0,0 0 1 0 0,0 0-1 0 0,-1 0 0 0 0,1 0 1 0 0,0 0-1 0 0,0 0 0 0 0,0 0 0 0 0,0 0 1 0 0,-1 0-1 0 0,1 0 0 0 0,0 1 0 0 0,0-1 1 0 0,0 0-1 0 0,0 0 0 0 0,0 0 0 0 0,0 0 1 0 0,-1 0-1 0 0,1 1 0 0 0,0-1 1 0 0,0 0-1 0 0,0 0 0 0 0,0 0 0 0 0,0 0 1 0 0,0 1-1 0 0,0-1 0 0 0,0 0 0 0 0,0 0 1 0 0,0 0-1 0 0,0 1 0 0 0,0-1 0 0 0,0 0 1 0 0,0 0-1 0 0,0 0 0 0 0,0 1 1 0 0,0-1-1 0 0,0 0 0 0 0,0 0 0 0 0,0 0 1 0 0,0 0-1 0 0,0 1 0 0 0,0-1 0 0 0,0 0 1 0 0,0 0-1 0 0,0 0 0 0 0,1 0 0 0 0,-1 1 1 0 0,0-1-1 0 0,0 0 0 0 0,0 0 1 0 0,0 0-1 0 0,0 0 0 0 0,1 0 0 0 0,-1 1 22 0 0,1-1 0 0 0,-1 1 0 0 0,0-1-1 0 0,1 0 1 0 0,-1 0 0 0 0,1 1 0 0 0,-1-1 0 0 0,1 0-1 0 0,-1 0 1 0 0,1 1 0 0 0,-1-1 0 0 0,1 0-1 0 0,-1 0 1 0 0,1 0 0 0 0,-1 0 0 0 0,1 0 0 0 0,-1 0-1 0 0,1 0 1 0 0,-1 0 0 0 0,1 0 0 0 0,-1 0-1 0 0,1 0 1 0 0,-1 0 0 0 0,1 0 0 0 0,-1 0 0 0 0,1 0-1 0 0,-1-1 1 0 0,1 1 0 0 0,-1 0 0 0 0,1 0-1 0 0,-1-1 1 0 0,1 1 0 0 0,7-5 209 0 0,0 2-1 0 0,0-1 1 0 0,11-2 0 0 0,24-11 47 0 0,150-69 37 0 0,-140 59-298 0 0,12-7 14 0 0,74-27 1 0 0,-136 60-51 0 0,1 0 0 0 0,-1 0 0 0 0,1 0 1 0 0,-1 1-1 0 0,1 0 0 0 0,0-1 0 0 0,-1 2 0 0 0,1-1 0 0 0,6 1 1 0 0,19 0 237 0 0,-28-1-234 0 0,0 1 0 0 0,0-1 1 0 0,0 0-1 0 0,0 0 0 0 0,0 0 1 0 0,0 1-1 0 0,0-1 0 0 0,0 0 1 0 0,-1 1-1 0 0,1-1 0 0 0,0 0 1 0 0,0 1-1 0 0,0 0 0 0 0,-1-1 1 0 0,1 1-1 0 0,0-1 1 0 0,-1 1-1 0 0,1 0 0 0 0,0-1 1 0 0,-1 1-1 0 0,1 0 0 0 0,-1 0 1 0 0,1-1-1 0 0,-1 1 0 0 0,1 0 1 0 0,-1 0-1 0 0,0 0 0 0 0,1 0 1 0 0,-1 0-1 0 0,0 0 0 0 0,0 0 1 0 0,0-1-1 0 0,0 1 0 0 0,0 2 1 0 0,1 0-4 0 0,-1 0 1 0 0,0 0 0 0 0,0 0-1 0 0,0 0 1 0 0,0 0-1 0 0,0 0 1 0 0,-1 0 0 0 0,1 0-1 0 0,-1 0 1 0 0,-2 5 0 0 0,0-2 12 0 0,1 0 1 0 0,0 0 0 0 0,0 0 0 0 0,-1 12 0 0 0,-10 26 87 0 0,-136 250-50 0 0,113-227-40 0 0,-103 142 20 0 0,81-128-16 0 0,44-61-12 0 0,-38 55 35 0 0,2 1 0 0 0,-38 84 1 0 0,39-54 229 0 0,-114 181 1 0 0,38-123 239 0 0,84-106-278 0 0,24-36-194 0 0,1 0 0 0 0,1 1 0 0 0,2 0-1 0 0,0 1 1 0 0,-11 30 0 0 0,22-50-3 0 0,1 0 0 0 0,0 1 0 0 0,0-1 0 0 0,0 1-1 0 0,1-1 1 0 0,-1 9 0 0 0,1-12-35 0 0,0 0-1 0 0,0 0 1 0 0,1-1 0 0 0,-1 1-1 0 0,0 0 1 0 0,0 0-1 0 0,0 0 1 0 0,1-1 0 0 0,-1 1-1 0 0,0 0 1 0 0,1 0-1 0 0,-1-1 1 0 0,0 1-1 0 0,1 0 1 0 0,-1-1 0 0 0,1 1-1 0 0,-1-1 1 0 0,1 1-1 0 0,0 0 1 0 0,-1-1 0 0 0,1 1-1 0 0,0-1 1 0 0,-1 1-1 0 0,1-1 1 0 0,0 0 0 0 0,-1 1-1 0 0,1-1 1 0 0,0 0-1 0 0,0 1 1 0 0,-1-1 0 0 0,1 0-1 0 0,0 0 1 0 0,0 0-1 0 0,0 0 1 0 0,-1 0 0 0 0,1 0-1 0 0,0 0 1 0 0,0 0-1 0 0,0 0 1 0 0,0 0 0 0 0,-1 0-1 0 0,3-1 1 0 0,10-1-32 0 0,-7 1 14 0 0,0 0 0 0 0,0 0 1 0 0,0 0-1 0 0,0-1 0 0 0,0 0 0 0 0,0 0 1 0 0,-1-1-1 0 0,1 1 0 0 0,-1-1 0 0 0,1-1 1 0 0,-1 1-1 0 0,7-7 0 0 0,26-25-2216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1:09.963"/>
    </inkml:context>
    <inkml:brush xml:id="br0">
      <inkml:brushProperty name="width" value="0.05" units="cm"/>
      <inkml:brushProperty name="height" value="0.05" units="cm"/>
    </inkml:brush>
  </inkml:definitions>
  <inkml:trace contextRef="#ctx0" brushRef="#br0">0 0 8744 0 0,'6'169'2539'0'0,"-3"-141"-1909"0"0,1 0-1 0 0,1 0 1 0 0,18 53-1 0 0,-19-70-657 0 0,-1 1 0 0 0,3 22 1 0 0,-6-26-26 0 0,1 0 1 0 0,1-1-1 0 0,-1 1 1 0 0,1-1-1 0 0,1 0 1 0 0,-1 1-1 0 0,1-1 1 0 0,0 0-1 0 0,7 10 1 0 0,-8-14-140 0 0,1 0-31 0 0,-1 0 0 0 0,0 1-1 0 0,1-1 1 0 0,-1 1-1 0 0,0-1 1 0 0,-1 1 0 0 0,2 4-1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1:10.380"/>
    </inkml:context>
    <inkml:brush xml:id="br0">
      <inkml:brushProperty name="width" value="0.05" units="cm"/>
      <inkml:brushProperty name="height" value="0.05" units="cm"/>
    </inkml:brush>
  </inkml:definitions>
  <inkml:trace contextRef="#ctx0" brushRef="#br0">83 74 9240 0 0,'3'0'25'0'0,"-1"1"46"0"0,-1-1 0 0 0,1 0 0 0 0,-1 0 0 0 0,0 0-1 0 0,1 0 1 0 0,-1 0 0 0 0,1 0 0 0 0,-1-1-1 0 0,1 1 1 0 0,-1 0 0 0 0,1-1 0 0 0,-1 1-1 0 0,0-1 1 0 0,1 1 0 0 0,-1-1 0 0 0,0 0-1 0 0,1 0 1 0 0,-1 1 0 0 0,0-1 0 0 0,0 0-1 0 0,0 0 1 0 0,2-2 0 0 0,0 0 21 0 0,0 1 0 0 0,0-1 1 0 0,1 0-1 0 0,-1 1 0 0 0,1 0 0 0 0,-1 0 0 0 0,1 0 1 0 0,0 0-1 0 0,0 1 0 0 0,0-1 0 0 0,0 1 0 0 0,4-1 1 0 0,1-1 13 0 0,17-5 98 0 0,1 0 0 0 0,41-5 0 0 0,-56 11-237 0 0,1 1 0 0 0,-1 1-1 0 0,0 0 1 0 0,0 0 0 0 0,0 1-1 0 0,0 1 1 0 0,0 0 0 0 0,14 5-1 0 0,-23-6 20 0 0,0 1 0 0 0,1-1 0 0 0,-1 1 0 0 0,0 0 0 0 0,0 0 0 0 0,0 1 0 0 0,-1-1 0 0 0,1 1 0 0 0,0-1 0 0 0,-1 1 0 0 0,0 0 0 0 0,0 0 0 0 0,1 0 0 0 0,-2 0 0 0 0,1 0 0 0 0,2 4 0 0 0,-1 1 10 0 0,0 0 0 0 0,0 0 0 0 0,-1 1 1 0 0,0-1-1 0 0,2 14 0 0 0,-3-3 5 0 0,-1-1-1 0 0,0 1 1 0 0,-1-1-1 0 0,-2 0 1 0 0,0 1-1 0 0,0-1 1 0 0,-2 0 0 0 0,0 0-1 0 0,-10 20 1 0 0,-6 10 42 0 0,-3-2 0 0 0,-30 44 0 0 0,38-66-6 0 0,-1-1 0 0 0,-1-1 0 0 0,-1-1 0 0 0,-31 28 1 0 0,-94 64 102 0 0,65-49 11 0 0,70-58 82 0 0,30-21-6 0 0,24-17-160 0 0,5-3-12 0 0,62-55 0 0 0,-81 61-23 0 0,-2-2 0 0 0,0 0 0 0 0,-2-2 0 0 0,39-62 0 0 0,126-268-1474 0 0,-185 350-7286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1:10.907"/>
    </inkml:context>
    <inkml:brush xml:id="br0">
      <inkml:brushProperty name="width" value="0.05" units="cm"/>
      <inkml:brushProperty name="height" value="0.05" units="cm"/>
    </inkml:brush>
  </inkml:definitions>
  <inkml:trace contextRef="#ctx0" brushRef="#br0">290 89 10752 0 0,'-6'4'458'0'0,"8"-3"587"0"0,10-5 813 0 0,-7 1-1618 0 0,-1 1 1 0 0,1-1-1 0 0,0 1 1 0 0,0 1 0 0 0,8-3-1 0 0,3-1 62 0 0,50-14-13 0 0,2 2 1 0 0,99-11-1 0 0,-135 25-313 0 0,1 1 0 0 0,0 2 0 0 0,0 1 0 0 0,-1 1 0 0 0,1 2 0 0 0,-1 1 0 0 0,54 16 0 0 0,-73-16-7 0 0,0 1 0 0 0,0 0-1 0 0,-1 1 1 0 0,0 0 0 0 0,-1 1-1 0 0,0 0 1 0 0,0 0 0 0 0,0 2-1 0 0,15 17 1 0 0,-18-19 23 0 0,-1 1-1 0 0,-1 0 1 0 0,0 0-1 0 0,0 0 1 0 0,-1 1-1 0 0,0 0 1 0 0,0 0 0 0 0,-1 0-1 0 0,-1 1 1 0 0,1-1-1 0 0,-2 1 1 0 0,3 18 0 0 0,-5-20 3 0 0,-1-1 0 0 0,1 0 1 0 0,-2 1-1 0 0,1-1 1 0 0,-1 0-1 0 0,-1 0 1 0 0,-4 12-1 0 0,2-7 2 0 0,0-1-1 0 0,-1 1 1 0 0,-1-2 0 0 0,0 1-1 0 0,0-1 1 0 0,-1 0 0 0 0,-15 15 0 0 0,1 1 3 0 0,13-17 2 0 0,0 0-1 0 0,-1 0 1 0 0,-1-1 0 0 0,1 0 0 0 0,-1-1-1 0 0,-23 12 1 0 0,5-4 8 0 0,-54 18 0 0 0,65-28-6 0 0,1-1 0 0 0,-1 0-1 0 0,0-2 1 0 0,0 0 0 0 0,0-1 0 0 0,-21-1 0 0 0,-2-2 29 0 0,-66-12 0 0 0,84 11-20 0 0,16 1-9 0 0,0 0 0 0 0,0 0 0 0 0,0 0 0 0 0,-7-3 1 0 0,-3 0 5 0 0,15 4-8 0 0,0 0 0 0 0,1 0-1 0 0,-1-1 1 0 0,0 1 0 0 0,0-1-1 0 0,1 1 1 0 0,-1-1 0 0 0,1 1-1 0 0,-1-1 1 0 0,0 0 0 0 0,-1-1-1 0 0,3 2 0 0 0,0-1-1 0 0,0 1 1 0 0,0 0-1 0 0,-1 0 1 0 0,1 0-1 0 0,0 0 1 0 0,0 0-1 0 0,0 0 1 0 0,0 0-1 0 0,0 0 1 0 0,0 0-1 0 0,0 0 1 0 0,-1 0-1 0 0,1 0 1 0 0,0 0-1 0 0,0 0 1 0 0,0 0-1 0 0,0 0 1 0 0,0 0 0 0 0,0 0-1 0 0,0 0 1 0 0,-1 0-1 0 0,1 0 1 0 0,0 0-1 0 0,0 0 1 0 0,0 1-1 0 0,0-1 1 0 0,0 0-1 0 0,0 0 1 0 0,0 0-1 0 0,0 0 1 0 0,0 0-1 0 0,-1 0 1 0 0,1 0-1 0 0,0 0 1 0 0,0 0-1 0 0,0 0 1 0 0,0 1-1 0 0,0-1 1 0 0,0 0-1 0 0,0 0 1 0 0,0 0-1 0 0,0 0 1 0 0,0 0-1 0 0,0 0 1 0 0,0 0-1 0 0,0 1 1 0 0,0-1-1 0 0,0 0 1 0 0,0 0 0 0 0,0 0-1 0 0,-2 12 5 0 0,1 16-30 0 0,1-26 17 0 0,3 76-70 0 0,0-55 29 0 0,-2 0 0 0 0,-1 0 0 0 0,-1 0 0 0 0,0 0 1 0 0,-2 0-1 0 0,-11 42 0 0 0,-1-14-51 0 0,-17 42-15 0 0,-3-3 49 0 0,30-65 60 0 0,5-23 6 0 0,0 0-1 0 0,0 0 1 0 0,0 0 0 0 0,-1 0 0 0 0,1-1 0 0 0,-1 1-1 0 0,1 0 1 0 0,-1 0 0 0 0,1-1 0 0 0,-1 1 0 0 0,-1 2 0 0 0,2-4 5 0 0,0 0 1 0 0,0 0 0 0 0,0 0-1 0 0,0 0 1 0 0,1 0 0 0 0,-1 0 0 0 0,0 0-1 0 0,0 0 1 0 0,0 0 0 0 0,0 0 0 0 0,1 0-1 0 0,-1 0 1 0 0,0 0 0 0 0,0 0 0 0 0,0 0-1 0 0,0 1 1 0 0,0-1 0 0 0,1 0 0 0 0,-1 0-1 0 0,0 0 1 0 0,0 0 0 0 0,0 0 0 0 0,0 0-1 0 0,0 0 1 0 0,0 1 0 0 0,1-1 0 0 0,-1 0-1 0 0,0 0 1 0 0,0 0 0 0 0,0 0 0 0 0,0 0-1 0 0,0 1 1 0 0,0-1 0 0 0,0 0-1 0 0,0 0 1 0 0,0 0 0 0 0,0 0 0 0 0,0 1-1 0 0,0-1 1 0 0,0 0 0 0 0,0 0 0 0 0,0 0-1 0 0,0 0 1 0 0,0 1 0 0 0,0-1 0 0 0,0 0-1 0 0,0 0 1 0 0,0 0 0 0 0,0 0 0 0 0,0 1-1 0 0,0-1 1 0 0,0 0 0 0 0,-1 0 0 0 0,17-6 455 0 0,-15 6-425 0 0,26-13 401 0 0,45-28 0 0 0,-15 6-224 0 0,-12 11 49 0 0,1 1-1 0 0,1 3 1 0 0,70-22 0 0 0,-105 40-212 0 0,0-1 1 0 0,0 1 0 0 0,0 1-1 0 0,0 0 1 0 0,1 0 0 0 0,-1 2-1 0 0,0-1 1 0 0,0 2-1 0 0,0-1 1 0 0,0 2 0 0 0,0 0-1 0 0,0 0 1 0 0,12 5 0 0 0,-15-3-19 0 0,0-1 0 0 0,0 1 1 0 0,0 1-1 0 0,-1-1 0 0 0,0 1 1 0 0,0 1-1 0 0,0 0 1 0 0,-1 0-1 0 0,0 0 0 0 0,0 1 1 0 0,-1 0-1 0 0,0 0 0 0 0,0 1 1 0 0,-1-1-1 0 0,8 20 0 0 0,-1 0-12 0 0,-2 1-1 0 0,-1 1 0 0 0,7 44 1 0 0,-11-43-13 0 0,-1-16-2 0 0,-2 1 0 0 0,0-1 0 0 0,0 1 1 0 0,-2 0-1 0 0,0 0 0 0 0,0 0 0 0 0,-4 16 0 0 0,-1-11 1 0 0,-1 0 1 0 0,0-1 0 0 0,-18 37-1 0 0,18-46-7 0 0,-1 0 1 0 0,1 0-1 0 0,-2 0 0 0 0,0-1 0 0 0,0 0 0 0 0,-1-1 1 0 0,-17 15-1 0 0,-7 3-45 0 0,-1-1 1 0 0,-2-2 0 0 0,-59 31-1 0 0,-121 31-40 0 0,130-56-31 0 0,-102 53 0 0 0,138-59 89 0 0,-1-1 0 0 0,-81 22 0 0 0,125-43 21 0 0,-1-1 0 0 0,1 0-1 0 0,0 0 1 0 0,-1 0 0 0 0,1-1-1 0 0,-1 0 1 0 0,1-1-1 0 0,-9-1 1 0 0,2 0-79 0 0,13 2 81 0 0,1 0-1 0 0,0 0 0 0 0,-1 0 0 0 0,1 0 1 0 0,0 0-1 0 0,-1 0 0 0 0,1-1 0 0 0,0 1 1 0 0,-1 0-1 0 0,1 0 0 0 0,0 0 0 0 0,-1 0 1 0 0,1 0-1 0 0,0-1 0 0 0,0 1 0 0 0,-1 0 1 0 0,1 0-1 0 0,0-1 0 0 0,0 1 0 0 0,-1 0 0 0 0,1 0 1 0 0,0-1-1 0 0,0 1 0 0 0,0 0 0 0 0,0 0 1 0 0,-1-1-1 0 0,1 1 0 0 0,0 0 0 0 0,0-1 1 0 0,0 1-1 0 0,0 0 0 0 0,0-1 0 0 0,0 1 1 0 0,0 0-1 0 0,0-1 0 0 0,0 1 0 0 0,0 0 1 0 0,0-1-1 0 0,0 1 0 0 0,0 0 0 0 0,0-1 1 0 0,0 1-1 0 0,0 0 0 0 0,0-1 0 0 0,1 1 0 0 0,-1 0 1 0 0,0-1-1 0 0,0 1 0 0 0,0 0 0 0 0,0 0 1 0 0,1-1-1 0 0,12-18-127 0 0,-10 14 103 0 0,19-28 100 0 0,1 1 1 0 0,2 2 0 0 0,1 0-1 0 0,1 2 1 0 0,61-49 0 0 0,-36 35-76 0 0,3 3 1 0 0,1 3 0 0 0,116-57-1 0 0,-94 58 156 0 0,-1-4 0 0 0,-1-3 0 0 0,73-55 0 0 0,-19 8 41 0 0,-83 59-2670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1:15.562"/>
    </inkml:context>
    <inkml:brush xml:id="br0">
      <inkml:brushProperty name="width" value="0.05" units="cm"/>
      <inkml:brushProperty name="height" value="0.05" units="cm"/>
    </inkml:brush>
  </inkml:definitions>
  <inkml:trace contextRef="#ctx0" brushRef="#br0">1 63 4312 0 0,'0'0'5912'0'0,"6"4"-5032"0"0,-2-1-884 0 0,0-1 0 0 0,0 0 0 0 0,0 0 0 0 0,0 0 1 0 0,0-1-1 0 0,0 1 0 0 0,1-1 0 0 0,-1 0 0 0 0,0 0 1 0 0,1-1-1 0 0,-1 1 0 0 0,1-1 0 0 0,-1 0 0 0 0,1 0 1 0 0,-1 0-1 0 0,1-1 0 0 0,-1 0 0 0 0,0 0 0 0 0,1 0 0 0 0,3-2 1 0 0,12-1-189 0 0,1 0 0 0 0,-1 1 0 0 0,38-1 0 0 0,-34 3-1 0 0,28-5 1 0 0,-25 2-64 0 0,32 0 1 0 0,98-7-352 0 0,25 0 248 0 0,-79 2 245 0 0,-50 1 115 0 0,-43 5 0 0 0,-1 1 0 0 0,1 1 0 0 0,0-1-1 0 0,0 2 1 0 0,0-1 0 0 0,10 2-1 0 0,-4 0 12 0 0,-8-1-9 0 0,-1 1-1 0 0,0 0 1 0 0,14 2 0 0 0,-20-2 1 0 0,-1-1-1 0 0,1 0 1 0 0,0 0 0 0 0,0 1 0 0 0,0-1 0 0 0,0 0-1 0 0,0 1 1 0 0,0-1 0 0 0,0 1 0 0 0,-1-1 0 0 0,1 1 0 0 0,0 0-1 0 0,0-1 1 0 0,-1 1 0 0 0,1 0 0 0 0,0-1 0 0 0,-1 1-1 0 0,1 0 1 0 0,-1 0 0 0 0,1-1 0 0 0,-1 1 0 0 0,1 0 0 0 0,-1 0-1 0 0,0 0 1 0 0,1 0 0 0 0,-1 0 0 0 0,0 0 0 0 0,0 0-1 0 0,0 0 1 0 0,1 0 0 0 0,-1 0 0 0 0,0 0 0 0 0,0-1 0 0 0,-1 3-1 0 0,0 0-26 0 0,-1 0-1 0 0,1-1 0 0 0,-1 1 0 0 0,0 0 0 0 0,0-1 0 0 0,0 0 0 0 0,0 1 1 0 0,-1-1-1 0 0,1 0 0 0 0,-4 2 0 0 0,4-2-602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1:16.143"/>
    </inkml:context>
    <inkml:brush xml:id="br0">
      <inkml:brushProperty name="width" value="0.05" units="cm"/>
      <inkml:brushProperty name="height" value="0.05" units="cm"/>
    </inkml:brush>
  </inkml:definitions>
  <inkml:trace contextRef="#ctx0" brushRef="#br0">0 240 11048 0 0,'7'-3'6'0'0,"1"-1"-1"0"0,0 1 1 0 0,0 1 0 0 0,0-1 0 0 0,13-1 0 0 0,3-1 13 0 0,180-54 135 0 0,135-35 1648 0 0,-258 76-1360 0 0,0 3 1 0 0,103-4-1 0 0,-100 14-125 0 0,-33 1-8 0 0,0 2 1 0 0,52 5-1 0 0,-89-3-243 0 0,21 2 121 0 0,-34-2-180 0 0,0 0 0 0 0,-1 0 0 0 0,1 0 0 0 0,0 0 0 0 0,0 1 0 0 0,0-1 1 0 0,-1 0-1 0 0,1 0 0 0 0,0 0 0 0 0,0 1 0 0 0,-1-1 0 0 0,1 0 0 0 0,0 1 0 0 0,-1-1 0 0 0,1 1 0 0 0,0-1 0 0 0,-1 1 0 0 0,1-1 0 0 0,-1 1 0 0 0,1-1 0 0 0,-1 1 1 0 0,1 0-1 0 0,-1-1 0 0 0,1 1 0 0 0,-1 0 0 0 0,0-1 0 0 0,1 1 0 0 0,-1 0 0 0 0,0 0 0 0 0,1 1 0 0 0,-2 0 21 0 0,1 0 0 0 0,-1 1-1 0 0,0-1 1 0 0,0 0 0 0 0,0 0 0 0 0,0 0-1 0 0,0 0 1 0 0,0 0 0 0 0,-1 0 0 0 0,1 0-1 0 0,-1 0 1 0 0,1 0 0 0 0,-1-1 0 0 0,0 1-1 0 0,0-1 1 0 0,-3 3 0 0 0,3-2-36 0 0,-31 22 49 0 0,-2-1-1 0 0,-72 37 0 0 0,60-36 72 0 0,16-7-148 0 0,-1-2-1 0 0,0-2 0 0 0,-1 0 0 0 0,-1-2 0 0 0,0-2 1 0 0,0-1-1 0 0,-1-2 0 0 0,0-1 0 0 0,-47 0 0 0 0,82-5 22 0 0,-5-8-19 0 0,5 8 35 0 0,-1 0-1 0 0,1 0 1 0 0,0-1-1 0 0,-1 1 1 0 0,1 0 0 0 0,0-1-1 0 0,-1 1 1 0 0,1 0 0 0 0,0-1-1 0 0,-1 1 1 0 0,1-1-1 0 0,0 1 1 0 0,0 0 0 0 0,0-1-1 0 0,-1 1 1 0 0,1-1-1 0 0,0 1 1 0 0,0-1 0 0 0,0 1-1 0 0,0-1 1 0 0,0 1-1 0 0,0-1 1 0 0,0 1 0 0 0,0-1-1 0 0,0 1 1 0 0,0 0-1 0 0,0-1 1 0 0,0 1 0 0 0,0-1-1 0 0,0 1 1 0 0,0-1 0 0 0,0 1-1 0 0,1-1 1 0 0,-1 1-1 0 0,0-1 1 0 0,0 1 0 0 0,1 0-1 0 0,-1-1 1 0 0,0 1-1 0 0,0 0 1 0 0,1-1 0 0 0,-1 1-1 0 0,1-1 1 0 0,7-6 63 0 0,-7 6-51 0 0,-1 1 0 0 0,1-1 1 0 0,-1 1-1 0 0,1-1 0 0 0,-1 1 1 0 0,1-1-1 0 0,-1 1 0 0 0,1-1 0 0 0,0 1 1 0 0,-1-1-1 0 0,1 1 0 0 0,-1 0 0 0 0,1 0 1 0 0,0-1-1 0 0,0 1 0 0 0,-1 0 1 0 0,1 0-1 0 0,0 0 0 0 0,-1-1 0 0 0,1 1 1 0 0,0 0-1 0 0,0 0 0 0 0,0 0 0 0 0,3 1 50 0 0,0-1 0 0 0,0 1 0 0 0,0 0 0 0 0,-1 0 0 0 0,1 0 0 0 0,0 1 0 0 0,-1-1 0 0 0,1 1 0 0 0,-1 0 0 0 0,1 0 0 0 0,-1 0 0 0 0,0 0-1 0 0,0 1 1 0 0,0-1 0 0 0,0 1 0 0 0,0 0 0 0 0,0 0 0 0 0,-1 0 0 0 0,0 0 0 0 0,1 0 0 0 0,-1 1 0 0 0,0-1 0 0 0,-1 0 0 0 0,3 7-1 0 0,2 5-43 0 0,0 0-1 0 0,-1 0 0 0 0,-1 1 0 0 0,4 27 0 0 0,-4-3 162 0 0,-2 1-1 0 0,-2 0 0 0 0,-1 0 0 0 0,-9 52 0 0 0,5-67 0 0 0,-1-1-1 0 0,-17 46 0 0 0,-1 2 126 0 0,-24 70 25 0 0,35-111-314 0 0,8-20-5 0 0,1-1 1 0 0,0 1-1 0 0,-4 22 0 0 0,-4 14 29 0 0,9-39-30 0 0,1 0-1 0 0,-1 1 0 0 0,0 14 0 0 0,4-7-50 0 0,1-23-17 0 0,0 0 45 0 0,-1 1 0 0 0,1-1 1 0 0,0 0-1 0 0,1 1 0 0 0,0 0 0 0 0,-1 0 1 0 0,2 0-1 0 0,4-7 0 0 0,8-13-41 0 0,24-61-2606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17T02:45:57.485"/>
    </inkml:context>
    <inkml:brush xml:id="br0">
      <inkml:brushProperty name="width" value="0.05" units="cm"/>
      <inkml:brushProperty name="height" value="0.05" units="cm"/>
    </inkml:brush>
  </inkml:definitions>
  <inkml:trace contextRef="#ctx0" brushRef="#br0">105 15 11856 0 0,'-20'9'-77'0'0,"-22"14"-342"0"0,14-16 305 0 0,28-6 155 0 0,0-1-1 0 0,0 1 0 0 0,-1-1 0 0 0,1 1 1 0 0,0-1-1 0 0,0 1 0 0 0,-1-1 1 0 0,1 1-1 0 0,0-1 0 0 0,-1 0 1 0 0,1 1-1 0 0,-1-1 0 0 0,1 1 0 0 0,-1-1 1 0 0,1 0-1 0 0,0 1 0 0 0,-1-1 1 0 0,1 0-1 0 0,-1 0 0 0 0,1 1 0 0 0,-1-1 1 0 0,0 0-1 0 0,1 0 0 0 0,-1 0 1 0 0,1 0-1 0 0,-1 0 0 0 0,1 0 0 0 0,-1 0 1 0 0,1 0-1 0 0,-1 0 0 0 0,-1 0 1 0 0,5 4 0 0 0,-3-4-30 0 0,1 0 0 0 0,-1 1 1 0 0,0-1-1 0 0,0 0 0 0 0,1 1 0 0 0,-1-1 0 0 0,0 0 0 0 0,0 0 0 0 0,1 1 0 0 0,-1-1 0 0 0,0 0 0 0 0,1 0 0 0 0,-1 0 0 0 0,0 1 0 0 0,1-1 0 0 0,-1 0 0 0 0,1 0 0 0 0,-1 0 0 0 0,0 0 0 0 0,1 0 0 0 0,-1 0 0 0 0,0 0 0 0 0,1 0 0 0 0,-1 0 1 0 0,1 0-1 0 0,-1 0 0 0 0,0 0 0 0 0,1 0 0 0 0,-1 0 0 0 0,1 0 0 0 0,-1 0 0 0 0,0 0 0 0 0,1-1 0 0 0,8-1 84 0 0,0-1 0 0 0,-1 0 1 0 0,0 0-1 0 0,0-1 0 0 0,14-9 0 0 0,-10 7-33 0 0,38-30-1474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1:16.596"/>
    </inkml:context>
    <inkml:brush xml:id="br0">
      <inkml:brushProperty name="width" value="0.05" units="cm"/>
      <inkml:brushProperty name="height" value="0.05" units="cm"/>
    </inkml:brush>
  </inkml:definitions>
  <inkml:trace contextRef="#ctx0" brushRef="#br0">74 0 15072 0 0,'-2'4'0'0'0,"-1"-1"0"0"0,1 1 1 0 0,0-1-1 0 0,1 1 1 0 0,-1 0-1 0 0,-2 7 0 0 0,1-2 132 0 0,-9 37 955 0 0,11-37-694 0 0,-1-1 0 0 0,0 0 0 0 0,0 0 0 0 0,-7 15 0 0 0,6-16-159 0 0,1 1-1 0 0,0-1 0 0 0,1 1 1 0 0,0-1-1 0 0,0 1 1 0 0,0-1-1 0 0,1 11 0 0 0,-1 4 53 0 0,3 49 319 0 0,0-10-124 0 0,-3-46-450 0 0,1 9-23 0 0,-7 42-1 0 0,3-39-7 0 0,0 53 0 0 0,1-11 0 0 0,3-52 0 0 0,1 0 0 0 0,0 0 0 0 0,6 28 0 0 0,-4-25 0 0 0,-2-11-9 0 0,1-1 0 0 0,0 0-1 0 0,1 1 1 0 0,-1-1-1 0 0,1-1 1 0 0,1 1 0 0 0,0 0-1 0 0,0-1 1 0 0,0 0-1 0 0,1 1 1 0 0,8 8 0 0 0,-10-12 4 0 0,1-1 0 0 0,-1 0 0 0 0,0-1 0 0 0,1 1 0 0 0,0 0 1 0 0,-1-1-1 0 0,1 0 0 0 0,0 0 0 0 0,0 0 0 0 0,0 0 0 0 0,1-1 0 0 0,-1 0 0 0 0,0 0 1 0 0,0 0-1 0 0,1 0 0 0 0,-1 0 0 0 0,1-1 0 0 0,-1 0 0 0 0,0 0 0 0 0,1 0 1 0 0,-1-1-1 0 0,1 1 0 0 0,7-3 0 0 0,13-5 10 0 0,0-2 0 0 0,31-15 0 0 0,17-8 3 0 0,-26 13 102 0 0,-1-3 0 0 0,-1-1 0 0 0,-2-2 0 0 0,50-39 0 0 0,95-72 129 0 0,-154 110-347 0 0,-23 17-2512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1:17.118"/>
    </inkml:context>
    <inkml:brush xml:id="br0">
      <inkml:brushProperty name="width" value="0.05" units="cm"/>
      <inkml:brushProperty name="height" value="0.05" units="cm"/>
    </inkml:brush>
  </inkml:definitions>
  <inkml:trace contextRef="#ctx0" brushRef="#br0">0 6 12256 0 0,'0'0'0'0'0,"6"-5"0"0"0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2:57.141"/>
    </inkml:context>
    <inkml:brush xml:id="br0">
      <inkml:brushProperty name="width" value="0.05" units="cm"/>
      <inkml:brushProperty name="height" value="0.05" units="cm"/>
    </inkml:brush>
  </inkml:definitions>
  <inkml:trace contextRef="#ctx0" brushRef="#br0">0 37 6016 0 0,'0'0'2238'0'0,"8"-2"-2147"0"0,197-24 610 0 0,-150 21-671 0 0,1 1-1 0 0,67 6 0 0 0,-110 0-14 0 0,0 0 0 0 0,0 1-1 0 0,-1 0 1 0 0,1 1 0 0 0,-1 1-1 0 0,0 0 1 0 0,0 0 0 0 0,-1 1-1 0 0,0 1 1 0 0,0 0 0 0 0,0 0-1 0 0,-1 1 1 0 0,0 1 0 0 0,0 0-1 0 0,15 18 1 0 0,-13-13 7 0 0,0 2 1 0 0,-1-1 0 0 0,-1 2 0 0 0,0-1-1 0 0,-1 1 1 0 0,-1 0 0 0 0,0 1-1 0 0,-2 0 1 0 0,0 1 0 0 0,4 22-1 0 0,-6-23-12 0 0,-1 1 0 0 0,-1 0 1 0 0,-1 0-1 0 0,0 0 0 0 0,-1 0 0 0 0,-2 0 0 0 0,0 0 0 0 0,0 0 0 0 0,-2 0 0 0 0,-8 23 0 0 0,-3-7 41 0 0,-36 59 0 0 0,36-67-29 0 0,-5 15 11 0 0,16-31-22 0 0,-1-1 1 0 0,1 0 0 0 0,-2-1 0 0 0,-9 14 0 0 0,6-12-4 0 0,1 1-1 0 0,0-1 1 0 0,-8 16 0 0 0,12-19-2 0 0,-1 0-1 0 0,0-1 1 0 0,0 0 0 0 0,-1 0 0 0 0,0-1 0 0 0,-11 11 0 0 0,-43 30 63 0 0,58-46-67 0 0,-4 3 19 0 0,0 0 0 0 0,0-1 1 0 0,0 0-1 0 0,0 0 0 0 0,0 0 1 0 0,0-1-1 0 0,-1 0 0 0 0,1 0 1 0 0,-1 0-1 0 0,0-1 0 0 0,1 0 1 0 0,-1-1-1 0 0,0 1 0 0 0,0-1 1 0 0,1-1-1 0 0,-1 1 0 0 0,0-1 1 0 0,-8-2-1 0 0,10 2 14 0 0,0 0 1 0 0,-1 0-1 0 0,1 0 0 0 0,0-1 1 0 0,0 0-1 0 0,0 0 0 0 0,0 0 1 0 0,0 0-1 0 0,1-1 0 0 0,-1 0 1 0 0,1 0-1 0 0,-1 0 0 0 0,1 0 1 0 0,0-1-1 0 0,1 0 0 0 0,-1 0 1 0 0,0 0-1 0 0,1 0 0 0 0,-5-9 1 0 0,0-7 31 0 0,1 1 0 0 0,1-1 0 0 0,1 0 1 0 0,1-1-1 0 0,-3-37 0 0 0,6 46-28 0 0,1-20-3 0 0,1 29-32 0 0,-1 0 0 0 0,0 0 0 0 0,0 0 0 0 0,0 0-1 0 0,0 0 1 0 0,0-1 0 0 0,-1 1 0 0 0,1 0 0 0 0,-1 0 0 0 0,0 0 0 0 0,0 0 0 0 0,-2-5 0 0 0,1 5-2 0 0,1 0 0 0 0,0 1-1 0 0,1-1 1 0 0,-1 0 0 0 0,0 1 0 0 0,1-1 0 0 0,-1 0-1 0 0,1 0 1 0 0,0 0 0 0 0,0 1 0 0 0,0-1 0 0 0,0 0-1 0 0,1-4 1 0 0,-1 6-5 0 0,1 0 0 0 0,-1 0 1 0 0,0-1-1 0 0,1 1 0 0 0,-1 0 0 0 0,0 0 0 0 0,1-1 0 0 0,-1 1 1 0 0,1 0-1 0 0,0 0 0 0 0,0 0 0 0 0,-1 0 0 0 0,1 0 0 0 0,0 0 0 0 0,0 0 1 0 0,0 0-1 0 0,0 0 0 0 0,0 0 0 0 0,0 1 0 0 0,0-1 0 0 0,0 0 1 0 0,0 1-1 0 0,0-1 0 0 0,0 1 0 0 0,1-1 0 0 0,-1 1 0 0 0,0-1 0 0 0,3 1 1 0 0,9-2-14 0 0,27 2 48 0 0,-37 0-27 0 0,-1 1 0 0 0,1-1 1 0 0,-1 1-1 0 0,0 0 0 0 0,1 0 0 0 0,-1 0 0 0 0,1 0 0 0 0,-1 1 0 0 0,0-1 0 0 0,0 1 0 0 0,0-1 0 0 0,0 1 1 0 0,3 3-1 0 0,0 1 27 0 0,0 1 1 0 0,0 0-1 0 0,-1 0 1 0 0,1 0-1 0 0,-2 1 1 0 0,1-1-1 0 0,-1 1 1 0 0,0 0-1 0 0,-1 0 1 0 0,0 0 0 0 0,0 0-1 0 0,0 10 1 0 0,2 15 2 0 0,-3 57-1 0 0,-1-78-36 0 0,-36 333 463 0 0,29-295-411 0 0,-13 42 41 0 0,13-69-52 0 0,2 1-1 0 0,0 0 1 0 0,-2 46-1 0 0,7-48-8 0 0,-1-1-9 0 0,1 0 0 0 0,1 0-1 0 0,0 0 1 0 0,2 0 0 0 0,1 0-1 0 0,8 29 1 0 0,-4-24 45 0 0,-7-21-53 0 0,0-1 0 0 0,0 0 0 0 0,0 0 0 0 0,1 0 0 0 0,-1 0 0 0 0,1 0 0 0 0,0 0 0 0 0,0 0 1 0 0,0-1-1 0 0,1 1 0 0 0,-1-1 0 0 0,7 7 0 0 0,-8-10-4 0 0,1 1 0 0 0,-1 0 0 0 0,0-1 0 0 0,1 1 0 0 0,-1-1 0 0 0,1 1 0 0 0,-1-1 0 0 0,1 0 0 0 0,-1 0 0 0 0,1 1 0 0 0,-1-1 0 0 0,1 0 0 0 0,-1 0 0 0 0,1-1 0 0 0,-1 1 0 0 0,1 0 0 0 0,-1 0 0 0 0,1-1 0 0 0,-1 1 0 0 0,1-1 0 0 0,-1 1 1 0 0,1-1-1 0 0,-1 0 0 0 0,0 0 0 0 0,2-1 0 0 0,24-20-1787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2:57.788"/>
    </inkml:context>
    <inkml:brush xml:id="br0">
      <inkml:brushProperty name="width" value="0.05" units="cm"/>
      <inkml:brushProperty name="height" value="0.05" units="cm"/>
    </inkml:brush>
  </inkml:definitions>
  <inkml:trace contextRef="#ctx0" brushRef="#br0">156 313 6928 0 0,'18'0'154'0'0,"-1"-1"377"0"0,-1 2-1 0 0,1-1 1 0 0,-1 2 0 0 0,25 5 0 0 0,31 7-817 0 0,-47-10-10 0 0,37 10 0 0 0,-54-12 245 0 0,-1-1 0 0 0,1 0-1 0 0,-1 0 1 0 0,1-1 0 0 0,-1 0 0 0 0,15-2-1 0 0,-11 1-26 0 0,-1 1-1 0 0,20 1 1 0 0,-26-1 67 0 0,-1 0-1 0 0,1 0 1 0 0,0 0 0 0 0,-1-1 0 0 0,1 1-1 0 0,0-1 1 0 0,-1 0 0 0 0,1 0 0 0 0,-1-1-1 0 0,1 1 1 0 0,-1-1 0 0 0,0 1 0 0 0,4-3 0 0 0,38-30-9 0 0,-43 33 18 0 0,0-2 2 0 0,1 0 0 0 0,-1-1 0 0 0,1 1 0 0 0,-1 0-1 0 0,0-1 1 0 0,-1 1 0 0 0,1-1 0 0 0,0 1 0 0 0,-1-1 0 0 0,0 0 0 0 0,0 0 0 0 0,0 0-1 0 0,0 0 1 0 0,0-4 0 0 0,-1 2 10 0 0,1 1 0 0 0,-1-1 0 0 0,0 1 1 0 0,0-1-1 0 0,-1 1 0 0 0,0-1 0 0 0,0 1 0 0 0,0 0 0 0 0,0-1 0 0 0,-3-4 0 0 0,-2-2 8 0 0,-1 1-1 0 0,0 1 0 0 0,0-1 0 0 0,-1 1 0 0 0,-1 1 1 0 0,0-1-1 0 0,-11-8 0 0 0,5 5 36 0 0,-1 2 1 0 0,0 0-1 0 0,0 0 0 0 0,-21-9 0 0 0,29 16-36 0 0,0 0 0 0 0,0 0-1 0 0,0 1 1 0 0,0 0 0 0 0,-1 1-1 0 0,1-1 1 0 0,-1 2 0 0 0,0-1-1 0 0,1 1 1 0 0,-1 0 0 0 0,0 1-1 0 0,0 0 1 0 0,-9 2 0 0 0,2 1-13 0 0,0 1 1 0 0,0 0 0 0 0,0 1 0 0 0,0 1-1 0 0,1 1 1 0 0,0 0 0 0 0,1 1-1 0 0,-1 1 1 0 0,1 0 0 0 0,1 0 0 0 0,0 2-1 0 0,0-1 1 0 0,1 2 0 0 0,-11 13-1 0 0,9-8 0 0 0,1 1 0 0 0,0 0 0 0 0,1 1 0 0 0,1 1 0 0 0,1 0 0 0 0,0 0 0 0 0,2 1 0 0 0,1 0 0 0 0,-10 43 0 0 0,5-7 1 0 0,4 1 0 0 0,1 1-1 0 0,2 79 1 0 0,7-121 27 0 0,-1 0 0 0 0,2 0 0 0 0,9 32 0 0 0,-9-39 24 0 0,1 0 0 0 0,0 0 0 0 0,0-1 0 0 0,1 0 0 0 0,0 0 0 0 0,1 0 0 0 0,10 14 0 0 0,-9-18-18 0 0,-1 1 1 0 0,0-1-1 0 0,1 0 0 0 0,0-1 1 0 0,0 0-1 0 0,1 0 0 0 0,-1 0 1 0 0,1-1-1 0 0,0 0 1 0 0,0-1-1 0 0,0 1 0 0 0,0-2 1 0 0,0 1-1 0 0,0-1 0 0 0,0 0 1 0 0,1-1-1 0 0,8 0 0 0 0,13-1 94 0 0,0-2-1 0 0,1-1 1 0 0,38-10-1 0 0,-51 10-107 0 0,0-2 0 0 0,0 0 0 0 0,0-1 0 0 0,-1-1 1 0 0,0 0-1 0 0,-1-1 0 0 0,0-1 0 0 0,0-1 0 0 0,-1 0 0 0 0,0-1 0 0 0,14-15 0 0 0,-18 16-19 0 0,1 1-2 0 0,-1-1 0 0 0,0-1 0 0 0,-1 1 0 0 0,0-2 0 0 0,-1 1 1 0 0,0-1-1 0 0,7-16 0 0 0,2-16-1383 0 0,-15 35-5552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2:58.241"/>
    </inkml:context>
    <inkml:brush xml:id="br0">
      <inkml:brushProperty name="width" value="0.05" units="cm"/>
      <inkml:brushProperty name="height" value="0.05" units="cm"/>
    </inkml:brush>
  </inkml:definitions>
  <inkml:trace contextRef="#ctx0" brushRef="#br0">0 745 6824 0 0,'1'0'22'0'0,"-1"0"1"0"0,1 0 0 0 0,-1 0-1 0 0,0 0 1 0 0,1 0-1 0 0,-1 0 1 0 0,0 0 0 0 0,1-1-1 0 0,-1 1 1 0 0,1 0-1 0 0,-1 0 1 0 0,0 0-1 0 0,0-1 1 0 0,1 1 0 0 0,-1 0-1 0 0,0 0 1 0 0,1-1-1 0 0,-1 1 1 0 0,0 0 0 0 0,0-1-1 0 0,1 1 1 0 0,-1 0-1 0 0,0-1 1 0 0,0 1 0 0 0,0 0-1 0 0,0-1 1 0 0,1 1-1 0 0,-1-1 1 0 0,0 1 0 0 0,0 0-1 0 0,0-1 1 0 0,0 1-1 0 0,0-1 1 0 0,0 1-1 0 0,0 0 1 0 0,0-1 0 0 0,0 1-1 0 0,0-1 1 0 0,0 1-1 0 0,0 0 1 0 0,-1-1 0 0 0,1 1-1 0 0,0 0 1 0 0,0-1-1 0 0,-2-1 1827 0 0,3 3-784 0 0,10 11-1077 0 0,-9-10 6 0 0,0 0 0 0 0,1 0 0 0 0,-1 0 0 0 0,-1 0 0 0 0,1 1 0 0 0,0-1 0 0 0,0 0 0 0 0,1 4 0 0 0,8 20-1 0 0,0 0 0 0 0,-2 1 1 0 0,9 44-1 0 0,9 90 25 0 0,-26-158-17 0 0,5 57 98 0 0,-2 70 0 0 0,-5-96 117 0 0,-9 50 0 0 0,3-38 114 0 0,9-34-251 0 0,-2-12-76 0 0,0 0 1 0 0,0 0 0 0 0,0 0-1 0 0,0 0 1 0 0,1 0 0 0 0,-1 1-1 0 0,0-1 1 0 0,0 0 0 0 0,0 0-1 0 0,0 0 1 0 0,0 1 0 0 0,0-1-1 0 0,0 0 1 0 0,0 0 0 0 0,0 0-1 0 0,0 0 1 0 0,0 1 0 0 0,0-1 0 0 0,0 0-1 0 0,0 0 1 0 0,0 0 0 0 0,0 1-1 0 0,0-1 1 0 0,0 0 0 0 0,0 0-1 0 0,-1 0 1 0 0,1 0 0 0 0,0 1-1 0 0,0-1 1 0 0,0 0 0 0 0,0 0-1 0 0,0 0 1 0 0,0 0 0 0 0,0 0-1 0 0,-1 1 1 0 0,1-1 0 0 0,0 0-1 0 0,0 0 1 0 0,0 0 0 0 0,0 0-1 0 0,-1 0 1 0 0,1 0 0 0 0,0 0-1 0 0,0 0 1 0 0,0 0 0 0 0,0 0-1 0 0,-1 0 1 0 0,1 1 0 0 0,0-1-1 0 0,0 0 1 0 0,0 0 0 0 0,-1 0-1 0 0,1 0 1 0 0,0 0 0 0 0,0-1-1 0 0,0 1 1 0 0,-1 0 0 0 0,1 0-1 0 0,0 0 1 0 0,0 0 0 0 0,0 0-1 0 0,0 0 1 0 0,-1 0 0 0 0,1 0-1 0 0,0 0 1 0 0,-1 0 89 0 0,-1-27 286 0 0,33-284-188 0 0,-20 237-151 0 0,0 5-29 0 0,34-111 0 0 0,37-59 39 0 0,32-15 117 0 0,-108 241-157 0 0,10-20 29 0 0,2 1 0 0 0,2 0 0 0 0,1 2 0 0 0,48-56 0 0 0,-54 74-93 0 0,1 0 1 0 0,1 0-1 0 0,24-12 1 0 0,-22 13-1316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2:58.660"/>
    </inkml:context>
    <inkml:brush xml:id="br0">
      <inkml:brushProperty name="width" value="0.05" units="cm"/>
      <inkml:brushProperty name="height" value="0.05" units="cm"/>
    </inkml:brush>
  </inkml:definitions>
  <inkml:trace contextRef="#ctx0" brushRef="#br0">487 0 9944 0 0,'-8'6'72'0'0,"8"-6"-49"0"0,-1 1 0 0 0,1-1 0 0 0,-1 1 0 0 0,1-1-1 0 0,-1 1 1 0 0,0-1 0 0 0,1 1 0 0 0,-1-1 0 0 0,0 0 0 0 0,1 0-1 0 0,-1 1 1 0 0,0-1 0 0 0,0 0 0 0 0,1 0 0 0 0,-1 0 0 0 0,0 0 0 0 0,0 0-1 0 0,1 0 1 0 0,-2 0 0 0 0,-2 1 236 0 0,0 0 1 0 0,1 0-1 0 0,-1 0 0 0 0,0 0 1 0 0,0 1-1 0 0,1-1 1 0 0,-7 5-1 0 0,-8 2 331 0 0,12-4-529 0 0,1 0 0 0 0,-1 0-1 0 0,1 0 1 0 0,0 0 0 0 0,0 1-1 0 0,0 0 1 0 0,1 0 0 0 0,0 0-1 0 0,0 0 1 0 0,-5 9 0 0 0,-23 27 171 0 0,15-24-187 0 0,1 0-1 0 0,0 1 0 0 0,-19 31 1 0 0,-52 75-45 0 0,49-73 0 0 0,22-30 0 0 0,0 0 0 0 0,-15 29 0 0 0,15-16 0 0 0,10-20 0 0 0,0-1 0 0 0,-13 19 0 0 0,19-31 0 0 0,-1 0 0 0 0,1 1 0 0 0,0-1 0 0 0,0 0 0 0 0,0 0 0 0 0,0 0 0 0 0,0 0 0 0 0,0 0 0 0 0,0 0 0 0 0,0 0 0 0 0,1 0 0 0 0,-1 0 0 0 0,0 0 0 0 0,1 0 0 0 0,-1 0 0 0 0,0 0 0 0 0,1 0 0 0 0,0 0 0 0 0,-1 0 0 0 0,1 0 0 0 0,-1 0 0 0 0,3 1 0 0 0,-2 1 0 0 0,1-1 0 0 0,0 1 0 0 0,0-1 0 0 0,1 0 0 0 0,-1 0 0 0 0,0 0 0 0 0,1 0 0 0 0,3 3 0 0 0,8 1 0 0 0,0 0 0 0 0,0-1 0 0 0,0 0 0 0 0,1-1 0 0 0,-1-1 0 0 0,29 3 0 0 0,261 14 9 0 0,-270-16 30 0 0,0 0 0 0 0,0 2 0 0 0,34 11 0 0 0,-64-16-33 0 0,-1 0 0 0 0,1 1-1 0 0,0-1 1 0 0,0 1 0 0 0,-1 0 0 0 0,1 0 0 0 0,-1 0 0 0 0,0 1-1 0 0,1-1 1 0 0,3 5 0 0 0,-6-6-1 0 0,0 1 0 0 0,0-1 1 0 0,0 1-1 0 0,0-1 0 0 0,-1 1 0 0 0,1-1 0 0 0,0 1 0 0 0,-1 0 1 0 0,1 0-1 0 0,-1-1 0 0 0,0 1 0 0 0,1 0 0 0 0,-1 0 1 0 0,0 0-1 0 0,0-1 0 0 0,0 1 0 0 0,0 0 0 0 0,0 0 0 0 0,-1 0 1 0 0,1-1-1 0 0,-1 1 0 0 0,1 0 0 0 0,-1 0 0 0 0,1-1 0 0 0,-2 3 1 0 0,-7 12 21 0 0,-1 0 1 0 0,-1 0 0 0 0,0-1-1 0 0,-1-1 1 0 0,-1 1 0 0 0,-22 18 0 0 0,30-28-2 0 0,-17 15 154 0 0,-48 31 0 0 0,-3 4 20 0 0,52-38-125 0 0,-1-1 0 0 0,-47 26 0 0 0,48-29 12 0 0,0 2 1 0 0,-27 25-1 0 0,-4 2 44 0 0,15-11-30 0 0,36-30-69 0 0,0 0-1 0 0,0-1 1 0 0,0 1-1 0 0,-1 0 0 0 0,1 0 1 0 0,0 0-1 0 0,0 0 0 0 0,0 1 1 0 0,1-1-1 0 0,-1 0 1 0 0,0 0-1 0 0,0 0 0 0 0,1 1 1 0 0,-2 2-1 0 0,13-6-2167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2:59.111"/>
    </inkml:context>
    <inkml:brush xml:id="br0">
      <inkml:brushProperty name="width" value="0.05" units="cm"/>
      <inkml:brushProperty name="height" value="0.05" units="cm"/>
    </inkml:brush>
  </inkml:definitions>
  <inkml:trace contextRef="#ctx0" brushRef="#br0">20 542 10248 0 0,'0'-2'11'0'0,"0"0"0"0"0,-1 1 1 0 0,1-1-1 0 0,-1 0 0 0 0,1 1 1 0 0,-1-1-1 0 0,1 0 0 0 0,-1 1 1 0 0,0-1-1 0 0,0 1 0 0 0,0-1 0 0 0,-2-2 1 0 0,2 3 30 0 0,0 0 1 0 0,0 0-1 0 0,0-1 1 0 0,0 1-1 0 0,1-1 1 0 0,-1 1-1 0 0,0-1 1 0 0,1 1-1 0 0,-1-1 1 0 0,1 1-1 0 0,-1-1 1 0 0,1 0-1 0 0,0 1 1 0 0,-1-1-1 0 0,1 0 1 0 0,0 1-1 0 0,0-1 1 0 0,0 0-1 0 0,1-2 1 0 0,4-10 236 0 0,0 0 0 0 0,1 0 0 0 0,1 0 0 0 0,0 1 0 0 0,16-23 0 0 0,-3 3 114 0 0,95-123 765 0 0,-83 115-1051 0 0,-17 22-101 0 0,0 0-1 0 0,2 1 1 0 0,0 1 0 0 0,21-17-1 0 0,-30 29 4 0 0,-1 0-1 0 0,1 0 1 0 0,0 1 0 0 0,0 0-1 0 0,0 0 1 0 0,0 1-1 0 0,1 0 1 0 0,-1 0 0 0 0,1 1-1 0 0,0 0 1 0 0,-1 1-1 0 0,1 0 1 0 0,0 0 0 0 0,13 1-1 0 0,-10 2 14 0 0,-1-1-1 0 0,0 2 1 0 0,0 0-1 0 0,0 0 1 0 0,0 1-1 0 0,0 0 1 0 0,-1 1-1 0 0,1 0 1 0 0,-1 0-1 0 0,-1 1 1 0 0,1 1-1 0 0,-1 0 1 0 0,0 0-1 0 0,13 14 1 0 0,-13-12-5 0 0,0 2-1 0 0,0-1 1 0 0,-1 1 0 0 0,0 1-1 0 0,-1 0 1 0 0,0 0 0 0 0,-1 0-1 0 0,0 0 1 0 0,-1 1 0 0 0,-1 0-1 0 0,6 25 1 0 0,-10-28-16 0 0,0-1 0 0 0,-1 0 0 0 0,0 0 0 0 0,0 1 0 0 0,-1-1 0 0 0,0 0 1 0 0,-1 0-1 0 0,0-1 0 0 0,-6 14 0 0 0,0 0-4 0 0,-3 5-18 0 0,-1 0-1 0 0,-2-1 1 0 0,-1-1 0 0 0,-35 44-1 0 0,24-34 73 0 0,-1 0 0 0 0,-2-2 0 0 0,-2-2 0 0 0,-1 0 0 0 0,-59 41 0 0 0,86-69-32 0 0,0 0 1 0 0,-1 0-1 0 0,1 0 1 0 0,-1-1 0 0 0,0 0-1 0 0,0 0 1 0 0,0 0-1 0 0,0-1 1 0 0,-10 0 0 0 0,15 0-14 0 0,-1-1 1 0 0,1 0 0 0 0,0 0 0 0 0,0 0 0 0 0,-1 0 0 0 0,1-1 0 0 0,0 1 0 0 0,0 0 0 0 0,0-1 0 0 0,-1 0 0 0 0,1 1 0 0 0,0-1 0 0 0,0 0 0 0 0,0 0 0 0 0,0 0 0 0 0,0 0 0 0 0,0-1-1 0 0,1 1 1 0 0,-1 0 0 0 0,0-1 0 0 0,1 1 0 0 0,-1-1 0 0 0,1 0 0 0 0,-1 1 0 0 0,1-1 0 0 0,0 0 0 0 0,0 0 0 0 0,0 0 0 0 0,0 0 0 0 0,0 0 0 0 0,0 0 0 0 0,0 0 0 0 0,0-4 0 0 0,-2-8 0 0 0,1 1 1 0 0,0-1 0 0 0,1 0 0 0 0,0 0 0 0 0,1 0 0 0 0,1 0 0 0 0,0 0-1 0 0,1 0 1 0 0,6-23 0 0 0,9-4-1013 0 0,36-65 0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2:59.554"/>
    </inkml:context>
    <inkml:brush xml:id="br0">
      <inkml:brushProperty name="width" value="0.05" units="cm"/>
      <inkml:brushProperty name="height" value="0.05" units="cm"/>
    </inkml:brush>
  </inkml:definitions>
  <inkml:trace contextRef="#ctx0" brushRef="#br0">128 180 6016 0 0,'2'2'168'0'0,"-1"0"-1"0"0,1 0 1 0 0,0 0 0 0 0,-1 0 0 0 0,0 0-1 0 0,1 0 1 0 0,-1 0 0 0 0,0 1 0 0 0,0-1-1 0 0,0 0 1 0 0,-1 1 0 0 0,1-1 0 0 0,0 1-1 0 0,-1-1 1 0 0,0 1 0 0 0,1-1-1 0 0,-1 1 1 0 0,0-1 0 0 0,0 1 0 0 0,-1 2-1 0 0,1 2-16 0 0,4 56 1115 0 0,-2-49-1318 0 0,-1 1 0 0 0,-1-1 0 0 0,0 0 0 0 0,0 1 1 0 0,-2-1-1 0 0,-3 22 0 0 0,-5 23-267 0 0,8-45 149 0 0,0 1 0 0 0,0-1 0 0 0,-8 21 0 0 0,3-15 3 0 0,2-5-16 0 0,-1 0 0 0 0,0 0 1 0 0,-9 13-1 0 0,12-23 129 0 0,0-1-1 0 0,0 0 1 0 0,-1 0 0 0 0,1 0-1 0 0,-1 0 1 0 0,0 0 0 0 0,0-1-1 0 0,0 0 1 0 0,-1 0 0 0 0,1 0-1 0 0,-1 0 1 0 0,1-1 0 0 0,-8 3-1 0 0,12-5 42 0 0,-1 0 0 0 0,1 0 0 0 0,-1 0 0 0 0,1 0-1 0 0,-1 0 1 0 0,1 0 0 0 0,-1 0 0 0 0,1 0 0 0 0,0-1-1 0 0,-1 1 1 0 0,1 0 0 0 0,-1 0 0 0 0,1-1-1 0 0,-1 1 1 0 0,1 0 0 0 0,-1 0 0 0 0,1-1 0 0 0,0 1-1 0 0,-1 0 1 0 0,1-1 0 0 0,0 1 0 0 0,-1-1 0 0 0,1 1-1 0 0,0 0 1 0 0,0-1 0 0 0,-1 1 0 0 0,1-1 0 0 0,0 1-1 0 0,0-2 1 0 0,-2 0 9 0 0,1-1 1 0 0,0 0-1 0 0,1 1 0 0 0,-1-1 1 0 0,0 0-1 0 0,1 0 0 0 0,0 1 1 0 0,-1-6-1 0 0,2-21 7 0 0,1 1 1 0 0,1-1-1 0 0,2 1 0 0 0,1-1 0 0 0,1 2 0 0 0,1-1 1 0 0,1 1-1 0 0,2 0 0 0 0,0 1 0 0 0,2 0 1 0 0,18-25-1 0 0,3-1 10 0 0,-19 29 21 0 0,0 1 1 0 0,2 0-1 0 0,0 1 1 0 0,35-32-1 0 0,-31 36-12 0 0,0 1 1 0 0,1 1-1 0 0,1 0 0 0 0,29-12 0 0 0,-42 22-20 0 0,0 1 0 0 0,0 0 0 0 0,1 0 0 0 0,0 1 0 0 0,-1 1 0 0 0,1 0 0 0 0,0 0 0 0 0,0 1-1 0 0,0 1 1 0 0,0 0 0 0 0,0 0 0 0 0,21 4 0 0 0,-25-2 0 0 0,0 0 0 0 0,0 0 0 0 0,-1 1 0 0 0,1 0 0 0 0,0 1 0 0 0,-1-1 0 0 0,0 1 0 0 0,0 0 0 0 0,0 1 0 0 0,0-1 0 0 0,-1 1 0 0 0,0 1 0 0 0,0-1 0 0 0,0 1 0 0 0,-1-1 0 0 0,1 1 0 0 0,-2 1 0 0 0,1-1 0 0 0,5 12 0 0 0,-5-7 46 0 0,1 0 0 0 0,-2 0 0 0 0,0 0 0 0 0,0 0-1 0 0,-1 1 1 0 0,0-1 0 0 0,-1 1 0 0 0,0 14 0 0 0,-2 4 347 0 0,-10 59 0 0 0,0-42-60 0 0,-2 15 73 0 0,1-22-104 0 0,0-1 36 0 0,12-37-312 0 0,-1 0 1 0 0,1 0 0 0 0,0 0 0 0 0,0 0 0 0 0,0 1 0 0 0,0-1 0 0 0,0 0-1 0 0,0 0 1 0 0,1 0 0 0 0,-1 0 0 0 0,1 0 0 0 0,0 0 0 0 0,-1 0 0 0 0,1 0-1 0 0,1 2 1 0 0,2 4 151 0 0,4 1 102 0 0,-7-9-262 0 0,0 0 0 0 0,0 0 0 0 0,0-1 0 0 0,0 1 1 0 0,0 0-1 0 0,0 0 0 0 0,0-1 0 0 0,0 1 0 0 0,0-1 0 0 0,0 1 0 0 0,0-1 0 0 0,0 0 0 0 0,0 1 0 0 0,0-1 0 0 0,0 0 0 0 0,0-1 0 0 0,21-16-1381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00.004"/>
    </inkml:context>
    <inkml:brush xml:id="br0">
      <inkml:brushProperty name="width" value="0.05" units="cm"/>
      <inkml:brushProperty name="height" value="0.05" units="cm"/>
    </inkml:brush>
  </inkml:definitions>
  <inkml:trace contextRef="#ctx0" brushRef="#br0">1 60 9648 0 0,'10'5'330'0'0,"13"-3"800"0"0,-6 0-441 0 0,6 1-209 0 0,1-2-1 0 0,-1 0 1 0 0,29-4-1 0 0,5 1-257 0 0,207-10 644 0 0,-46 0-383 0 0,-95 1-160 0 0,-85 9-171 0 0,64-11 1 0 0,-65 7-86 0 0,65-3 1 0 0,107 7 466 0 0,-200 2-530 0 0,-7-1-4 0 0,0 1 0 0 0,0 0 0 0 0,0 0 1 0 0,0 0-1 0 0,0 0 0 0 0,0 0 0 0 0,0 0 1 0 0,0 0-1 0 0,0 1 0 0 0,0-1 0 0 0,-1 1 1 0 0,1-1-1 0 0,0 1 0 0 0,0 0 0 0 0,0-1 1 0 0,-1 1-1 0 0,1 0 0 0 0,0 0 0 0 0,-1 1 1 0 0,1-1-1 0 0,-1 0 0 0 0,1 0 0 0 0,-1 1 1 0 0,3 2-1 0 0,-7 4-2083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8T02:53:00.451"/>
    </inkml:context>
    <inkml:brush xml:id="br0">
      <inkml:brushProperty name="width" value="0.05" units="cm"/>
      <inkml:brushProperty name="height" value="0.05" units="cm"/>
    </inkml:brush>
  </inkml:definitions>
  <inkml:trace contextRef="#ctx0" brushRef="#br0">916 0 10040 0 0,'-3'5'170'0'0,"0"0"0"0"0,0 0 0 0 0,0-1 0 0 0,-1 1 0 0 0,1-1 0 0 0,-1 0 0 0 0,0 0 0 0 0,0 0 0 0 0,-1-1 0 0 0,1 1 0 0 0,-1-1 0 0 0,0 0 0 0 0,-6 3 0 0 0,2 0 228 0 0,0-1 0 0 0,-15 15 0 0 0,-2 8-137 0 0,1 2-1 0 0,1 1 0 0 0,-36 63 1 0 0,31-48-259 0 0,16-26 1 0 0,-17 35 1 0 0,18-31-1 0 0,-1 0 1 0 0,0-1-1 0 0,-2 0 0 0 0,-24 27 0 0 0,-80 72 18 0 0,75-78-16 0 0,32-29-3 0 0,-2-1 0 0 0,0-1-1 0 0,0 0 1 0 0,-1-1 0 0 0,-1-1-1 0 0,0 0 1 0 0,-34 16 0 0 0,21-15 129 0 0,-31 18 0 0 0,49-24-84 0 0,0 1-1 0 0,1 0 1 0 0,0 0 0 0 0,0 1 0 0 0,-15 17 0 0 0,-9 2-25 0 0,57-33-4 0 0,9 1-31 0 0,24-3 267 0 0,74-22 1 0 0,-109 25-154 0 0,41-5 0 0 0,8-2-7 0 0,-52 8 139 0 0,1 2 0 0 0,-1 0 0 0 0,22 0 0 0 0,-4 1 25 0 0,-24 1-180 0 0,0 1-1 0 0,0 1 1 0 0,0 0-1 0 0,0 0 1 0 0,0 1-1 0 0,0 1 1 0 0,-1 0 0 0 0,0 1-1 0 0,12 6 1 0 0,31 11 171 0 0,-43-19-202 0 0,23 9-10 0 0,60 28 1 0 0,-14-2-2365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40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buSzTx/>
              <a:buFontTx/>
              <a:buNone/>
              <a:defRPr sz="1200" baseline="0">
                <a:latin typeface="Times New Roman" panose="02020603050405020304" pitchFamily="18" charset="0"/>
                <a:ea typeface="宋体" panose="02010600030101010101" pitchFamily="2" charset="-122"/>
              </a:defRPr>
            </a:lvl1pPr>
          </a:lstStyle>
          <a:p>
            <a:endParaRPr lang="zh-CN" altLang="en-US"/>
          </a:p>
        </p:txBody>
      </p:sp>
      <p:sp>
        <p:nvSpPr>
          <p:cNvPr id="85401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SzTx/>
              <a:buFontTx/>
              <a:buNone/>
              <a:defRPr sz="1200" baseline="0">
                <a:latin typeface="Times New Roman" panose="02020603050405020304" pitchFamily="18" charset="0"/>
                <a:ea typeface="宋体" panose="02010600030101010101" pitchFamily="2" charset="-122"/>
              </a:defRPr>
            </a:lvl1pPr>
          </a:lstStyle>
          <a:p>
            <a:endParaRPr lang="en-US" altLang="zh-CN"/>
          </a:p>
        </p:txBody>
      </p:sp>
      <p:sp>
        <p:nvSpPr>
          <p:cNvPr id="8540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85402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85402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buSzTx/>
              <a:buFontTx/>
              <a:buNone/>
              <a:defRPr sz="1200" baseline="0">
                <a:latin typeface="Times New Roman" panose="02020603050405020304" pitchFamily="18" charset="0"/>
                <a:ea typeface="宋体" panose="02010600030101010101" pitchFamily="2" charset="-122"/>
              </a:defRPr>
            </a:lvl1pPr>
          </a:lstStyle>
          <a:p>
            <a:endParaRPr lang="en-US" altLang="zh-CN"/>
          </a:p>
        </p:txBody>
      </p:sp>
      <p:sp>
        <p:nvSpPr>
          <p:cNvPr id="85402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SzTx/>
              <a:buFontTx/>
              <a:buNone/>
              <a:defRPr sz="1200" baseline="0">
                <a:latin typeface="Times New Roman" panose="02020603050405020304" pitchFamily="18" charset="0"/>
                <a:ea typeface="宋体" panose="02010600030101010101" pitchFamily="2" charset="-122"/>
              </a:defRPr>
            </a:lvl1pPr>
          </a:lstStyle>
          <a:p>
            <a:fld id="{F60C659C-215C-4E09-804F-412393469420}" type="slidenum">
              <a:rPr lang="zh-CN" altLang="en-US"/>
              <a:pPr/>
              <a:t>‹#›</a:t>
            </a:fld>
            <a:endParaRPr lang="en-US" altLang="zh-CN"/>
          </a:p>
        </p:txBody>
      </p:sp>
    </p:spTree>
    <p:extLst>
      <p:ext uri="{BB962C8B-B14F-4D97-AF65-F5344CB8AC3E}">
        <p14:creationId xmlns:p14="http://schemas.microsoft.com/office/powerpoint/2010/main" val="23991497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FA14FC-D8E0-4A0A-A970-FBD0DB0F8A4B}" type="slidenum">
              <a:rPr lang="en-US" altLang="zh-CN"/>
              <a:pPr/>
              <a:t>1</a:t>
            </a:fld>
            <a:endParaRPr lang="en-US" altLang="zh-CN"/>
          </a:p>
        </p:txBody>
      </p:sp>
      <p:sp>
        <p:nvSpPr>
          <p:cNvPr id="58370" name="Rectangle 2"/>
          <p:cNvSpPr>
            <a:spLocks noGrp="1" noRot="1" noChangeAspect="1" noChangeArrowheads="1" noTextEdit="1"/>
          </p:cNvSpPr>
          <p:nvPr>
            <p:ph type="sldImg"/>
          </p:nvPr>
        </p:nvSpPr>
        <p:spPr/>
      </p:sp>
      <p:sp>
        <p:nvSpPr>
          <p:cNvPr id="58371"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727135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D524F8F-FAA2-4E34-B4A3-AF6F51CA8362}" type="slidenum">
              <a:rPr lang="zh-CN" altLang="en-US"/>
              <a:pPr/>
              <a:t>17</a:t>
            </a:fld>
            <a:endParaRPr lang="en-US" altLang="zh-CN"/>
          </a:p>
        </p:txBody>
      </p:sp>
      <p:sp>
        <p:nvSpPr>
          <p:cNvPr id="1260546" name="Rectangle 2"/>
          <p:cNvSpPr>
            <a:spLocks noGrp="1" noRot="1" noChangeAspect="1" noChangeArrowheads="1" noTextEdit="1"/>
          </p:cNvSpPr>
          <p:nvPr>
            <p:ph type="sldImg"/>
          </p:nvPr>
        </p:nvSpPr>
        <p:spPr/>
      </p:sp>
      <p:sp>
        <p:nvSpPr>
          <p:cNvPr id="12605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37346375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1E2FEC3-F651-4675-A6F9-C7BF0EF44912}" type="slidenum">
              <a:rPr lang="zh-CN" altLang="en-US"/>
              <a:pPr/>
              <a:t>118</a:t>
            </a:fld>
            <a:endParaRPr lang="en-US" altLang="zh-CN"/>
          </a:p>
        </p:txBody>
      </p:sp>
      <p:sp>
        <p:nvSpPr>
          <p:cNvPr id="1058818" name="Rectangle 2"/>
          <p:cNvSpPr>
            <a:spLocks noGrp="1" noRot="1" noChangeAspect="1" noChangeArrowheads="1" noTextEdit="1"/>
          </p:cNvSpPr>
          <p:nvPr>
            <p:ph type="sldImg"/>
          </p:nvPr>
        </p:nvSpPr>
        <p:spPr/>
      </p:sp>
      <p:sp>
        <p:nvSpPr>
          <p:cNvPr id="10588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33764443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8209E13-079C-44BB-ACA9-F3B0EA3EBF76}" type="slidenum">
              <a:rPr lang="zh-CN" altLang="en-US"/>
              <a:pPr/>
              <a:t>119</a:t>
            </a:fld>
            <a:endParaRPr lang="en-US" altLang="zh-CN"/>
          </a:p>
        </p:txBody>
      </p:sp>
      <p:sp>
        <p:nvSpPr>
          <p:cNvPr id="1487874" name="Rectangle 2"/>
          <p:cNvSpPr>
            <a:spLocks noGrp="1" noRot="1" noChangeAspect="1" noChangeArrowheads="1" noTextEdit="1"/>
          </p:cNvSpPr>
          <p:nvPr>
            <p:ph type="sldImg"/>
          </p:nvPr>
        </p:nvSpPr>
        <p:spPr/>
      </p:sp>
      <p:sp>
        <p:nvSpPr>
          <p:cNvPr id="14878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67245391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6616974-B323-4160-985F-50C15132F23C}" type="slidenum">
              <a:rPr lang="zh-CN" altLang="en-US"/>
              <a:pPr/>
              <a:t>120</a:t>
            </a:fld>
            <a:endParaRPr lang="en-US" altLang="zh-CN"/>
          </a:p>
        </p:txBody>
      </p:sp>
      <p:sp>
        <p:nvSpPr>
          <p:cNvPr id="914434" name="Rectangle 2"/>
          <p:cNvSpPr>
            <a:spLocks noGrp="1" noRot="1" noChangeAspect="1" noChangeArrowheads="1" noTextEdit="1"/>
          </p:cNvSpPr>
          <p:nvPr>
            <p:ph type="sldImg"/>
          </p:nvPr>
        </p:nvSpPr>
        <p:spPr/>
      </p:sp>
      <p:sp>
        <p:nvSpPr>
          <p:cNvPr id="914435" name="Rectangle 3"/>
          <p:cNvSpPr>
            <a:spLocks noGrp="1" noChangeArrowheads="1"/>
          </p:cNvSpPr>
          <p:nvPr>
            <p:ph type="body" idx="1"/>
          </p:nvPr>
        </p:nvSpPr>
        <p:spPr/>
        <p:txBody>
          <a:bodyPr/>
          <a:lstStyle/>
          <a:p>
            <a:r>
              <a:rPr lang="en-US" altLang="zh-CN" dirty="0"/>
              <a:t>We need to remember that a low-pass channel with infinite bandwidth is ideal, but we cannot have such a channel in real life. </a:t>
            </a:r>
          </a:p>
          <a:p>
            <a:r>
              <a:rPr lang="en-US" altLang="zh-CN" dirty="0"/>
              <a:t>However, we can get close.</a:t>
            </a:r>
          </a:p>
        </p:txBody>
      </p:sp>
    </p:spTree>
    <p:extLst>
      <p:ext uri="{BB962C8B-B14F-4D97-AF65-F5344CB8AC3E}">
        <p14:creationId xmlns:p14="http://schemas.microsoft.com/office/powerpoint/2010/main" val="311029180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8209E13-079C-44BB-ACA9-F3B0EA3EBF76}" type="slidenum">
              <a:rPr lang="zh-CN" altLang="en-US"/>
              <a:pPr/>
              <a:t>121</a:t>
            </a:fld>
            <a:endParaRPr lang="en-US" altLang="zh-CN"/>
          </a:p>
        </p:txBody>
      </p:sp>
      <p:sp>
        <p:nvSpPr>
          <p:cNvPr id="1487874" name="Rectangle 2"/>
          <p:cNvSpPr>
            <a:spLocks noGrp="1" noRot="1" noChangeAspect="1" noChangeArrowheads="1" noTextEdit="1"/>
          </p:cNvSpPr>
          <p:nvPr>
            <p:ph type="sldImg"/>
          </p:nvPr>
        </p:nvSpPr>
        <p:spPr/>
      </p:sp>
      <p:sp>
        <p:nvSpPr>
          <p:cNvPr id="14878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41329257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86A31E6-2373-42E6-B036-269842FE189B}" type="slidenum">
              <a:rPr lang="zh-CN" altLang="en-US"/>
              <a:pPr/>
              <a:t>122</a:t>
            </a:fld>
            <a:endParaRPr lang="en-US" altLang="zh-CN"/>
          </a:p>
        </p:txBody>
      </p:sp>
      <p:sp>
        <p:nvSpPr>
          <p:cNvPr id="1060866" name="Rectangle 2"/>
          <p:cNvSpPr>
            <a:spLocks noGrp="1" noRot="1" noChangeAspect="1" noChangeArrowheads="1" noTextEdit="1"/>
          </p:cNvSpPr>
          <p:nvPr>
            <p:ph type="sldImg"/>
          </p:nvPr>
        </p:nvSpPr>
        <p:spPr/>
      </p:sp>
      <p:sp>
        <p:nvSpPr>
          <p:cNvPr id="106086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6881275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C1B606F-01A4-4CA7-951C-1565D6468C17}" type="slidenum">
              <a:rPr lang="zh-CN" altLang="en-US"/>
              <a:pPr/>
              <a:t>123</a:t>
            </a:fld>
            <a:endParaRPr lang="en-US" altLang="zh-CN"/>
          </a:p>
        </p:txBody>
      </p:sp>
      <p:sp>
        <p:nvSpPr>
          <p:cNvPr id="1345538" name="Rectangle 2"/>
          <p:cNvSpPr>
            <a:spLocks noGrp="1" noRot="1" noChangeAspect="1" noChangeArrowheads="1" noTextEdit="1"/>
          </p:cNvSpPr>
          <p:nvPr>
            <p:ph type="sldImg"/>
          </p:nvPr>
        </p:nvSpPr>
        <p:spPr/>
      </p:sp>
      <p:sp>
        <p:nvSpPr>
          <p:cNvPr id="13455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39034425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E63F12A-D4B4-4CF3-AD20-F3B40F138A2D}" type="slidenum">
              <a:rPr lang="zh-CN" altLang="en-US"/>
              <a:pPr/>
              <a:t>124</a:t>
            </a:fld>
            <a:endParaRPr lang="en-US" altLang="zh-CN"/>
          </a:p>
        </p:txBody>
      </p:sp>
      <p:sp>
        <p:nvSpPr>
          <p:cNvPr id="915458" name="Rectangle 2"/>
          <p:cNvSpPr>
            <a:spLocks noGrp="1" noRot="1" noChangeAspect="1" noChangeArrowheads="1" noTextEdit="1"/>
          </p:cNvSpPr>
          <p:nvPr>
            <p:ph type="sldImg"/>
          </p:nvPr>
        </p:nvSpPr>
        <p:spPr/>
      </p:sp>
      <p:sp>
        <p:nvSpPr>
          <p:cNvPr id="915459" name="Rectangle 3"/>
          <p:cNvSpPr>
            <a:spLocks noGrp="1" noChangeArrowheads="1"/>
          </p:cNvSpPr>
          <p:nvPr>
            <p:ph type="body" idx="1"/>
          </p:nvPr>
        </p:nvSpPr>
        <p:spPr/>
        <p:txBody>
          <a:bodyPr/>
          <a:lstStyle/>
          <a:p>
            <a:r>
              <a:rPr lang="en-US" altLang="zh-CN" sz="1200" baseline="0" dirty="0">
                <a:solidFill>
                  <a:srgbClr val="FF0000"/>
                </a:solidFill>
              </a:rPr>
              <a:t>available bandwidth </a:t>
            </a:r>
            <a:r>
              <a:rPr lang="en-US" altLang="zh-CN" sz="1100" baseline="0" dirty="0"/>
              <a:t>supported by channel(low-pass or bandpass)</a:t>
            </a:r>
            <a:r>
              <a:rPr lang="en-US" altLang="zh-CN" sz="1200" baseline="0" dirty="0"/>
              <a:t>﹥</a:t>
            </a:r>
            <a:r>
              <a:rPr lang="en-US" altLang="zh-CN" sz="1200" baseline="0" dirty="0">
                <a:solidFill>
                  <a:srgbClr val="FF0000"/>
                </a:solidFill>
              </a:rPr>
              <a:t>required bandwidth </a:t>
            </a:r>
            <a:r>
              <a:rPr lang="en-US" altLang="zh-CN" sz="1200" baseline="0" dirty="0"/>
              <a:t>for signal </a:t>
            </a:r>
            <a:r>
              <a:rPr lang="en-US" altLang="zh-CN" sz="1100" baseline="0" dirty="0"/>
              <a:t>(effective B.W guaranteeing no distortion) </a:t>
            </a:r>
          </a:p>
          <a:p>
            <a:endParaRPr lang="en-US" altLang="zh-CN" sz="1200" baseline="0" dirty="0">
              <a:solidFill>
                <a:srgbClr val="FF0000"/>
              </a:solidFill>
            </a:endParaRPr>
          </a:p>
          <a:p>
            <a:r>
              <a:rPr lang="en-US" altLang="zh-CN" sz="1200" baseline="0" dirty="0">
                <a:solidFill>
                  <a:srgbClr val="FF0000"/>
                </a:solidFill>
              </a:rPr>
              <a:t>required bandwidth </a:t>
            </a:r>
            <a:r>
              <a:rPr lang="zh-CN" altLang="en-US" sz="1200" baseline="0" dirty="0"/>
              <a:t>＜</a:t>
            </a:r>
            <a:r>
              <a:rPr lang="en-US" altLang="zh-CN" sz="1200" baseline="0" dirty="0">
                <a:solidFill>
                  <a:srgbClr val="FF0000"/>
                </a:solidFill>
              </a:rPr>
              <a:t>theoretical</a:t>
            </a:r>
            <a:r>
              <a:rPr lang="en-US" altLang="zh-CN" sz="1200" baseline="0" dirty="0"/>
              <a:t> maximum bandwidth for a digital signal. </a:t>
            </a:r>
            <a:endParaRPr lang="zh-CN" altLang="en-US" sz="1200" baseline="0" dirty="0"/>
          </a:p>
          <a:p>
            <a:endParaRPr lang="zh-CN" altLang="en-US" dirty="0"/>
          </a:p>
        </p:txBody>
      </p:sp>
    </p:spTree>
    <p:extLst>
      <p:ext uri="{BB962C8B-B14F-4D97-AF65-F5344CB8AC3E}">
        <p14:creationId xmlns:p14="http://schemas.microsoft.com/office/powerpoint/2010/main" val="313133735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CCAD18-6DD2-499D-8D9E-B5DB0EC5A60D}" type="slidenum">
              <a:rPr lang="zh-CN" altLang="en-US"/>
              <a:pPr/>
              <a:t>125</a:t>
            </a:fld>
            <a:endParaRPr lang="en-US" altLang="zh-CN"/>
          </a:p>
        </p:txBody>
      </p:sp>
      <p:sp>
        <p:nvSpPr>
          <p:cNvPr id="1062914" name="Rectangle 2"/>
          <p:cNvSpPr>
            <a:spLocks noGrp="1" noRot="1" noChangeAspect="1" noChangeArrowheads="1" noTextEdit="1"/>
          </p:cNvSpPr>
          <p:nvPr>
            <p:ph type="sldImg"/>
          </p:nvPr>
        </p:nvSpPr>
        <p:spPr/>
      </p:sp>
      <p:sp>
        <p:nvSpPr>
          <p:cNvPr id="1062915"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411010111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6F25C79-023A-4A0C-AFF2-EA35FE704DF4}" type="slidenum">
              <a:rPr lang="zh-CN" altLang="en-US"/>
              <a:pPr/>
              <a:t>126</a:t>
            </a:fld>
            <a:endParaRPr lang="en-US" altLang="zh-CN"/>
          </a:p>
        </p:txBody>
      </p:sp>
      <p:sp>
        <p:nvSpPr>
          <p:cNvPr id="916482" name="Rectangle 2"/>
          <p:cNvSpPr>
            <a:spLocks noGrp="1" noRot="1" noChangeAspect="1" noChangeArrowheads="1" noTextEdit="1"/>
          </p:cNvSpPr>
          <p:nvPr>
            <p:ph type="sldImg"/>
          </p:nvPr>
        </p:nvSpPr>
        <p:spPr/>
      </p:sp>
      <p:sp>
        <p:nvSpPr>
          <p:cNvPr id="9164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82414949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DDF3E29-E407-4AEA-89C8-979F1B95BC33}" type="slidenum">
              <a:rPr lang="zh-CN" altLang="en-US"/>
              <a:pPr/>
              <a:t>127</a:t>
            </a:fld>
            <a:endParaRPr lang="en-US" altLang="zh-CN"/>
          </a:p>
        </p:txBody>
      </p:sp>
      <p:sp>
        <p:nvSpPr>
          <p:cNvPr id="917506" name="Rectangle 2"/>
          <p:cNvSpPr>
            <a:spLocks noGrp="1" noRot="1" noChangeAspect="1" noChangeArrowheads="1" noTextEdit="1"/>
          </p:cNvSpPr>
          <p:nvPr>
            <p:ph type="sldImg"/>
          </p:nvPr>
        </p:nvSpPr>
        <p:spPr/>
      </p:sp>
      <p:sp>
        <p:nvSpPr>
          <p:cNvPr id="9175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661816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55E78F9-ABD5-4ED5-829E-27FDE87EE293}" type="slidenum">
              <a:rPr lang="zh-CN" altLang="en-US"/>
              <a:pPr/>
              <a:t>18</a:t>
            </a:fld>
            <a:endParaRPr lang="en-US" altLang="zh-CN"/>
          </a:p>
        </p:txBody>
      </p:sp>
      <p:sp>
        <p:nvSpPr>
          <p:cNvPr id="866306" name="Rectangle 2"/>
          <p:cNvSpPr>
            <a:spLocks noGrp="1" noRot="1" noChangeAspect="1" noChangeArrowheads="1" noTextEdit="1"/>
          </p:cNvSpPr>
          <p:nvPr>
            <p:ph type="sldImg"/>
          </p:nvPr>
        </p:nvSpPr>
        <p:spPr/>
      </p:sp>
      <p:sp>
        <p:nvSpPr>
          <p:cNvPr id="8663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83959479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4ACE20E-6CBD-404F-AF2E-384B335D86CE}" type="slidenum">
              <a:rPr lang="zh-CN" altLang="en-US"/>
              <a:pPr/>
              <a:t>129</a:t>
            </a:fld>
            <a:endParaRPr lang="en-US" altLang="zh-CN"/>
          </a:p>
        </p:txBody>
      </p:sp>
      <p:sp>
        <p:nvSpPr>
          <p:cNvPr id="1356802" name="Rectangle 2"/>
          <p:cNvSpPr>
            <a:spLocks noGrp="1" noRot="1" noChangeAspect="1" noChangeArrowheads="1" noTextEdit="1"/>
          </p:cNvSpPr>
          <p:nvPr>
            <p:ph type="sldImg"/>
          </p:nvPr>
        </p:nvSpPr>
        <p:spPr/>
      </p:sp>
      <p:sp>
        <p:nvSpPr>
          <p:cNvPr id="13568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76305782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BAAE368-E062-4CBE-82E2-9E7140F7DE4A}" type="slidenum">
              <a:rPr lang="zh-CN" altLang="en-US"/>
              <a:pPr/>
              <a:t>130</a:t>
            </a:fld>
            <a:endParaRPr lang="en-US" altLang="zh-CN"/>
          </a:p>
        </p:txBody>
      </p:sp>
      <p:sp>
        <p:nvSpPr>
          <p:cNvPr id="1064962" name="Rectangle 2"/>
          <p:cNvSpPr>
            <a:spLocks noGrp="1" noRot="1" noChangeAspect="1" noChangeArrowheads="1" noTextEdit="1"/>
          </p:cNvSpPr>
          <p:nvPr>
            <p:ph type="sldImg"/>
          </p:nvPr>
        </p:nvSpPr>
        <p:spPr/>
      </p:sp>
      <p:sp>
        <p:nvSpPr>
          <p:cNvPr id="106496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72862064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059128E-0068-43BA-B6B0-86084143E961}" type="slidenum">
              <a:rPr lang="zh-CN" altLang="en-US"/>
              <a:pPr/>
              <a:t>131</a:t>
            </a:fld>
            <a:endParaRPr lang="en-US" altLang="zh-CN"/>
          </a:p>
        </p:txBody>
      </p:sp>
      <p:sp>
        <p:nvSpPr>
          <p:cNvPr id="1348610" name="Rectangle 2"/>
          <p:cNvSpPr>
            <a:spLocks noGrp="1" noRot="1" noChangeAspect="1" noChangeArrowheads="1" noTextEdit="1"/>
          </p:cNvSpPr>
          <p:nvPr>
            <p:ph type="sldImg"/>
          </p:nvPr>
        </p:nvSpPr>
        <p:spPr/>
      </p:sp>
      <p:sp>
        <p:nvSpPr>
          <p:cNvPr id="13486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84586849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ADD3043-6E1E-4ADE-85D6-356C77ABB688}" type="slidenum">
              <a:rPr lang="zh-CN" altLang="en-US"/>
              <a:pPr/>
              <a:t>132</a:t>
            </a:fld>
            <a:endParaRPr lang="en-US" altLang="zh-CN"/>
          </a:p>
        </p:txBody>
      </p:sp>
      <p:sp>
        <p:nvSpPr>
          <p:cNvPr id="1203202" name="Rectangle 2"/>
          <p:cNvSpPr>
            <a:spLocks noGrp="1" noRot="1" noChangeAspect="1" noChangeArrowheads="1" noTextEdit="1"/>
          </p:cNvSpPr>
          <p:nvPr>
            <p:ph type="sldImg"/>
          </p:nvPr>
        </p:nvSpPr>
        <p:spPr/>
      </p:sp>
      <p:sp>
        <p:nvSpPr>
          <p:cNvPr id="12032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29031637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67A784C-01DF-4600-AA2C-A4EE66D75610}" type="slidenum">
              <a:rPr lang="zh-CN" altLang="en-US"/>
              <a:pPr/>
              <a:t>133</a:t>
            </a:fld>
            <a:endParaRPr lang="en-US" altLang="zh-CN"/>
          </a:p>
        </p:txBody>
      </p:sp>
      <p:sp>
        <p:nvSpPr>
          <p:cNvPr id="1205250" name="Rectangle 2"/>
          <p:cNvSpPr>
            <a:spLocks noGrp="1" noRot="1" noChangeAspect="1" noChangeArrowheads="1" noTextEdit="1"/>
          </p:cNvSpPr>
          <p:nvPr>
            <p:ph type="sldImg"/>
          </p:nvPr>
        </p:nvSpPr>
        <p:spPr/>
      </p:sp>
      <p:sp>
        <p:nvSpPr>
          <p:cNvPr id="12052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8357760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F70367C-4495-45AB-8CB4-060211384988}" type="slidenum">
              <a:rPr lang="zh-CN" altLang="en-US"/>
              <a:pPr/>
              <a:t>134</a:t>
            </a:fld>
            <a:endParaRPr lang="en-US" altLang="zh-CN"/>
          </a:p>
        </p:txBody>
      </p:sp>
      <p:sp>
        <p:nvSpPr>
          <p:cNvPr id="918530" name="Rectangle 2"/>
          <p:cNvSpPr>
            <a:spLocks noGrp="1" noRot="1" noChangeAspect="1" noChangeArrowheads="1" noTextEdit="1"/>
          </p:cNvSpPr>
          <p:nvPr>
            <p:ph type="sldImg"/>
          </p:nvPr>
        </p:nvSpPr>
        <p:spPr/>
      </p:sp>
      <p:sp>
        <p:nvSpPr>
          <p:cNvPr id="9185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17721494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F0E7FD-1446-485C-9A3D-E98624BFD6EB}" type="slidenum">
              <a:rPr lang="zh-CN" altLang="en-US"/>
              <a:pPr/>
              <a:t>135</a:t>
            </a:fld>
            <a:endParaRPr lang="en-US" altLang="zh-CN"/>
          </a:p>
        </p:txBody>
      </p:sp>
      <p:sp>
        <p:nvSpPr>
          <p:cNvPr id="1358850" name="Rectangle 2"/>
          <p:cNvSpPr>
            <a:spLocks noGrp="1" noRot="1" noChangeAspect="1" noChangeArrowheads="1" noTextEdit="1"/>
          </p:cNvSpPr>
          <p:nvPr>
            <p:ph type="sldImg"/>
          </p:nvPr>
        </p:nvSpPr>
        <p:spPr/>
      </p:sp>
      <p:sp>
        <p:nvSpPr>
          <p:cNvPr id="135885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423149876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F0E7FD-1446-485C-9A3D-E98624BFD6EB}" type="slidenum">
              <a:rPr lang="zh-CN" altLang="en-US"/>
              <a:pPr/>
              <a:t>136</a:t>
            </a:fld>
            <a:endParaRPr lang="en-US" altLang="zh-CN"/>
          </a:p>
        </p:txBody>
      </p:sp>
      <p:sp>
        <p:nvSpPr>
          <p:cNvPr id="1358850" name="Rectangle 2"/>
          <p:cNvSpPr>
            <a:spLocks noGrp="1" noRot="1" noChangeAspect="1" noChangeArrowheads="1" noTextEdit="1"/>
          </p:cNvSpPr>
          <p:nvPr>
            <p:ph type="sldImg"/>
          </p:nvPr>
        </p:nvSpPr>
        <p:spPr/>
      </p:sp>
      <p:sp>
        <p:nvSpPr>
          <p:cNvPr id="135885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228850870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41E5838-7CFB-4F19-BECC-819C0958FD2F}" type="slidenum">
              <a:rPr lang="zh-CN" altLang="en-US"/>
              <a:pPr/>
              <a:t>137</a:t>
            </a:fld>
            <a:endParaRPr lang="en-US" altLang="zh-CN"/>
          </a:p>
        </p:txBody>
      </p:sp>
      <p:sp>
        <p:nvSpPr>
          <p:cNvPr id="1125378" name="Rectangle 2"/>
          <p:cNvSpPr>
            <a:spLocks noGrp="1" noRot="1" noChangeAspect="1" noChangeArrowheads="1" noTextEdit="1"/>
          </p:cNvSpPr>
          <p:nvPr>
            <p:ph type="sldImg"/>
          </p:nvPr>
        </p:nvSpPr>
        <p:spPr/>
      </p:sp>
      <p:sp>
        <p:nvSpPr>
          <p:cNvPr id="1125379" name="Rectangle 3"/>
          <p:cNvSpPr>
            <a:spLocks noGrp="1" noChangeArrowheads="1"/>
          </p:cNvSpPr>
          <p:nvPr>
            <p:ph type="body" idx="1"/>
          </p:nvPr>
        </p:nvSpPr>
        <p:spPr/>
        <p:txBody>
          <a:bodyPr/>
          <a:lstStyle/>
          <a:p>
            <a:r>
              <a:rPr lang="zh-CN" altLang="en-US" sz="1200" b="0" i="0" kern="1200" dirty="0">
                <a:solidFill>
                  <a:schemeClr val="tx1"/>
                </a:solidFill>
                <a:latin typeface="Times New Roman" panose="02020603050405020304" pitchFamily="18" charset="0"/>
                <a:ea typeface="宋体" panose="02010600030101010101" pitchFamily="2" charset="-122"/>
                <a:cs typeface="+mn-cs"/>
              </a:rPr>
              <a:t>谐波</a:t>
            </a:r>
            <a:endParaRPr lang="zh-CN" altLang="en-US" dirty="0"/>
          </a:p>
        </p:txBody>
      </p:sp>
    </p:spTree>
    <p:extLst>
      <p:ext uri="{BB962C8B-B14F-4D97-AF65-F5344CB8AC3E}">
        <p14:creationId xmlns:p14="http://schemas.microsoft.com/office/powerpoint/2010/main" val="215352430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782F9EC-3043-416C-BB32-33EB673B179F}" type="slidenum">
              <a:rPr lang="zh-CN" altLang="en-US"/>
              <a:pPr/>
              <a:t>138</a:t>
            </a:fld>
            <a:endParaRPr lang="en-US" altLang="zh-CN"/>
          </a:p>
        </p:txBody>
      </p:sp>
      <p:sp>
        <p:nvSpPr>
          <p:cNvPr id="919554" name="Rectangle 2"/>
          <p:cNvSpPr>
            <a:spLocks noGrp="1" noRot="1" noChangeAspect="1" noChangeArrowheads="1" noTextEdit="1"/>
          </p:cNvSpPr>
          <p:nvPr>
            <p:ph type="sldImg"/>
          </p:nvPr>
        </p:nvSpPr>
        <p:spPr/>
      </p:sp>
      <p:sp>
        <p:nvSpPr>
          <p:cNvPr id="9195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5474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7C8CFCC-C6AC-4949-BE15-E8F1D8AA1C47}" type="slidenum">
              <a:rPr lang="zh-CN" altLang="en-US"/>
              <a:pPr/>
              <a:t>19</a:t>
            </a:fld>
            <a:endParaRPr lang="en-US" altLang="zh-CN"/>
          </a:p>
        </p:txBody>
      </p:sp>
      <p:sp>
        <p:nvSpPr>
          <p:cNvPr id="865282" name="Rectangle 2"/>
          <p:cNvSpPr>
            <a:spLocks noGrp="1" noRot="1" noChangeAspect="1" noChangeArrowheads="1" noTextEdit="1"/>
          </p:cNvSpPr>
          <p:nvPr>
            <p:ph type="sldImg"/>
          </p:nvPr>
        </p:nvSpPr>
        <p:spPr/>
      </p:sp>
      <p:sp>
        <p:nvSpPr>
          <p:cNvPr id="865283" name="Rectangle 3"/>
          <p:cNvSpPr>
            <a:spLocks noGrp="1" noChangeArrowheads="1"/>
          </p:cNvSpPr>
          <p:nvPr>
            <p:ph type="body" idx="1"/>
          </p:nvPr>
        </p:nvSpPr>
        <p:spPr/>
        <p:txBody>
          <a:bodyPr/>
          <a:lstStyle/>
          <a:p>
            <a:r>
              <a:rPr lang="en-US" altLang="zh-CN" dirty="0"/>
              <a:t>   RMS</a:t>
            </a:r>
            <a:r>
              <a:rPr lang="zh-CN" altLang="en-US" dirty="0"/>
              <a:t>值实际就是有效值</a:t>
            </a:r>
            <a:r>
              <a:rPr lang="en-US" altLang="zh-CN" dirty="0"/>
              <a:t>, </a:t>
            </a:r>
            <a:r>
              <a:rPr lang="zh-CN" altLang="en-US" dirty="0"/>
              <a:t>就是一组统计数据的平方的平均值的平方根。</a:t>
            </a:r>
            <a:br>
              <a:rPr lang="zh-CN" altLang="en-US" dirty="0"/>
            </a:br>
            <a:r>
              <a:rPr lang="zh-CN" altLang="en-US" dirty="0"/>
              <a:t>   </a:t>
            </a:r>
            <a:r>
              <a:rPr lang="en-US" altLang="zh-CN" dirty="0"/>
              <a:t>RMS </a:t>
            </a:r>
            <a:r>
              <a:rPr lang="zh-CN" altLang="en-US" dirty="0"/>
              <a:t>＝</a:t>
            </a:r>
            <a:r>
              <a:rPr lang="en-US" altLang="zh-CN" dirty="0"/>
              <a:t>(X</a:t>
            </a:r>
            <a:r>
              <a:rPr lang="en-US" altLang="zh-CN" baseline="-25000" dirty="0"/>
              <a:t>1</a:t>
            </a:r>
            <a:r>
              <a:rPr lang="zh-CN" altLang="en-US" baseline="30000" dirty="0"/>
              <a:t>平方</a:t>
            </a:r>
            <a:r>
              <a:rPr lang="zh-CN" altLang="en-US" dirty="0"/>
              <a:t>＋</a:t>
            </a:r>
            <a:r>
              <a:rPr lang="en-US" altLang="zh-CN" dirty="0"/>
              <a:t>X</a:t>
            </a:r>
            <a:r>
              <a:rPr lang="en-US" altLang="zh-CN" baseline="-25000" dirty="0"/>
              <a:t>2</a:t>
            </a:r>
            <a:r>
              <a:rPr lang="zh-CN" altLang="en-US" baseline="30000" dirty="0"/>
              <a:t>平方</a:t>
            </a:r>
            <a:r>
              <a:rPr lang="zh-CN" altLang="en-US" dirty="0"/>
              <a:t>＋</a:t>
            </a:r>
            <a:r>
              <a:rPr lang="en-US" altLang="zh-CN" dirty="0"/>
              <a:t>......</a:t>
            </a:r>
            <a:r>
              <a:rPr lang="zh-CN" altLang="en-US" dirty="0"/>
              <a:t>＋</a:t>
            </a:r>
            <a:r>
              <a:rPr lang="en-US" altLang="zh-CN" dirty="0" err="1"/>
              <a:t>X</a:t>
            </a:r>
            <a:r>
              <a:rPr lang="en-US" altLang="zh-CN" baseline="-25000" dirty="0" err="1"/>
              <a:t>n</a:t>
            </a:r>
            <a:r>
              <a:rPr lang="zh-CN" altLang="en-US" baseline="30000" dirty="0"/>
              <a:t>平方</a:t>
            </a:r>
            <a:r>
              <a:rPr lang="en-US" altLang="zh-CN" dirty="0"/>
              <a:t>)/n </a:t>
            </a:r>
            <a:r>
              <a:rPr lang="zh-CN" altLang="en-US" dirty="0"/>
              <a:t>的</a:t>
            </a:r>
            <a:r>
              <a:rPr lang="en-US" altLang="zh-CN" dirty="0"/>
              <a:t>1/2</a:t>
            </a:r>
            <a:r>
              <a:rPr lang="zh-CN" altLang="en-US" dirty="0"/>
              <a:t>次方。</a:t>
            </a:r>
          </a:p>
          <a:p>
            <a:r>
              <a:rPr lang="zh-CN" altLang="en-US" dirty="0"/>
              <a:t>   在直流</a:t>
            </a:r>
            <a:r>
              <a:rPr lang="en-US" altLang="zh-CN" dirty="0"/>
              <a:t>DC</a:t>
            </a:r>
            <a:r>
              <a:rPr lang="zh-CN" altLang="en-US" dirty="0"/>
              <a:t>电路中，电压或电流的定义很简单，但在交流</a:t>
            </a:r>
            <a:r>
              <a:rPr lang="en-US" altLang="zh-CN" dirty="0"/>
              <a:t>AC</a:t>
            </a:r>
            <a:r>
              <a:rPr lang="zh-CN" altLang="en-US" dirty="0"/>
              <a:t>电路中，其定义就较为复杂，有多种定义方式。</a:t>
            </a:r>
          </a:p>
          <a:p>
            <a:r>
              <a:rPr lang="zh-CN" altLang="en-US" dirty="0"/>
              <a:t>   均方根</a:t>
            </a:r>
            <a:r>
              <a:rPr lang="en-US" altLang="zh-CN" dirty="0"/>
              <a:t>RMS</a:t>
            </a:r>
            <a:r>
              <a:rPr lang="zh-CN" altLang="en-US" dirty="0"/>
              <a:t>指的是定义</a:t>
            </a:r>
            <a:r>
              <a:rPr lang="en-US" altLang="zh-CN" dirty="0"/>
              <a:t>AC</a:t>
            </a:r>
            <a:r>
              <a:rPr lang="zh-CN" altLang="en-US" dirty="0"/>
              <a:t>波的有效电压或电流的一种最普遍的数学方法。</a:t>
            </a:r>
          </a:p>
          <a:p>
            <a:r>
              <a:rPr lang="zh-CN" altLang="en-US" dirty="0"/>
              <a:t>要得出</a:t>
            </a:r>
            <a:r>
              <a:rPr lang="en-US" altLang="zh-CN" dirty="0"/>
              <a:t>RMS</a:t>
            </a:r>
            <a:r>
              <a:rPr lang="zh-CN" altLang="en-US" dirty="0"/>
              <a:t>值需要对表示</a:t>
            </a:r>
            <a:r>
              <a:rPr lang="en-US" altLang="zh-CN" dirty="0"/>
              <a:t>AC</a:t>
            </a:r>
            <a:r>
              <a:rPr lang="zh-CN" altLang="en-US" dirty="0"/>
              <a:t>波形的函数执行三个数学操作： </a:t>
            </a:r>
          </a:p>
          <a:p>
            <a:r>
              <a:rPr lang="zh-CN" altLang="en-US" dirty="0"/>
              <a:t> </a:t>
            </a:r>
            <a:r>
              <a:rPr lang="en-US" altLang="zh-CN" dirty="0"/>
              <a:t>(1)</a:t>
            </a:r>
            <a:r>
              <a:rPr lang="zh-CN" altLang="en-US" dirty="0"/>
              <a:t>计算波形函数</a:t>
            </a:r>
            <a:r>
              <a:rPr lang="en-US" altLang="zh-CN" dirty="0"/>
              <a:t>(</a:t>
            </a:r>
            <a:r>
              <a:rPr lang="zh-CN" altLang="en-US" dirty="0"/>
              <a:t>一般是正弦波</a:t>
            </a:r>
            <a:r>
              <a:rPr lang="en-US" altLang="zh-CN" dirty="0"/>
              <a:t>)</a:t>
            </a:r>
            <a:r>
              <a:rPr lang="zh-CN" altLang="en-US" dirty="0"/>
              <a:t>的平方值。 </a:t>
            </a:r>
          </a:p>
          <a:p>
            <a:r>
              <a:rPr lang="zh-CN" altLang="en-US" dirty="0"/>
              <a:t> </a:t>
            </a:r>
            <a:r>
              <a:rPr lang="en-US" altLang="zh-CN" dirty="0"/>
              <a:t>(2)</a:t>
            </a:r>
            <a:r>
              <a:rPr lang="zh-CN" altLang="en-US" dirty="0"/>
              <a:t>对第一步得到的函数求时间平均值。 </a:t>
            </a:r>
          </a:p>
          <a:p>
            <a:r>
              <a:rPr lang="zh-CN" altLang="en-US" dirty="0"/>
              <a:t> </a:t>
            </a:r>
            <a:r>
              <a:rPr lang="en-US" altLang="zh-CN" dirty="0"/>
              <a:t>(3)</a:t>
            </a:r>
            <a:r>
              <a:rPr lang="zh-CN" altLang="en-US" dirty="0"/>
              <a:t>求第二步得到的函数的平方根。 </a:t>
            </a:r>
          </a:p>
          <a:p>
            <a:r>
              <a:rPr lang="zh-CN" altLang="en-US" dirty="0"/>
              <a:t>  </a:t>
            </a:r>
            <a:r>
              <a:rPr lang="zh-CN" altLang="en-US" baseline="0" dirty="0"/>
              <a:t> </a:t>
            </a:r>
            <a:r>
              <a:rPr lang="zh-CN" altLang="en-US" dirty="0"/>
              <a:t>在一个阻抗由纯电阻组成的电路中，</a:t>
            </a:r>
            <a:r>
              <a:rPr lang="en-US" altLang="zh-CN" dirty="0"/>
              <a:t>AC</a:t>
            </a:r>
            <a:r>
              <a:rPr lang="zh-CN" altLang="en-US" dirty="0"/>
              <a:t>波的</a:t>
            </a:r>
            <a:r>
              <a:rPr lang="en-US" altLang="zh-CN" dirty="0"/>
              <a:t>RMS</a:t>
            </a:r>
            <a:r>
              <a:rPr lang="zh-CN" altLang="en-US" dirty="0"/>
              <a:t>值通常称作</a:t>
            </a:r>
            <a:r>
              <a:rPr lang="zh-CN" altLang="en-US" b="1" dirty="0"/>
              <a:t>有效值</a:t>
            </a:r>
            <a:r>
              <a:rPr lang="zh-CN" altLang="en-US" dirty="0"/>
              <a:t>或</a:t>
            </a:r>
            <a:r>
              <a:rPr lang="en-US" altLang="zh-CN" b="1" dirty="0"/>
              <a:t>DC</a:t>
            </a:r>
            <a:r>
              <a:rPr lang="zh-CN" altLang="en-US" b="1" dirty="0"/>
              <a:t>等价值</a:t>
            </a:r>
            <a:r>
              <a:rPr lang="zh-CN" altLang="en-US" dirty="0"/>
              <a:t>。</a:t>
            </a:r>
            <a:endParaRPr lang="en-US" altLang="zh-CN" dirty="0"/>
          </a:p>
          <a:p>
            <a:r>
              <a:rPr lang="en-US" altLang="zh-CN" dirty="0"/>
              <a:t>   </a:t>
            </a:r>
            <a:r>
              <a:rPr lang="zh-CN" altLang="en-US" dirty="0"/>
              <a:t>比如，一个</a:t>
            </a:r>
            <a:r>
              <a:rPr lang="en-US" altLang="zh-CN" dirty="0"/>
              <a:t>100V RMS</a:t>
            </a:r>
            <a:r>
              <a:rPr lang="zh-CN" altLang="en-US" dirty="0"/>
              <a:t>的</a:t>
            </a:r>
            <a:r>
              <a:rPr lang="en-US" altLang="zh-CN" dirty="0"/>
              <a:t>AC</a:t>
            </a:r>
            <a:r>
              <a:rPr lang="zh-CN" altLang="en-US" dirty="0"/>
              <a:t>源连接着一个电阻器，并且其电流产生</a:t>
            </a:r>
            <a:r>
              <a:rPr lang="en-US" altLang="zh-CN" dirty="0"/>
              <a:t>50W</a:t>
            </a:r>
            <a:r>
              <a:rPr lang="zh-CN" altLang="en-US" dirty="0"/>
              <a:t>热量，那么对于</a:t>
            </a:r>
            <a:r>
              <a:rPr lang="en-US" altLang="zh-CN" dirty="0"/>
              <a:t>100V</a:t>
            </a:r>
            <a:r>
              <a:rPr lang="zh-CN" altLang="en-US" u="sng" dirty="0"/>
              <a:t>连接着这个电阻器的</a:t>
            </a:r>
            <a:r>
              <a:rPr lang="zh-CN" altLang="en-US" dirty="0"/>
              <a:t>电源来说也将产生</a:t>
            </a:r>
            <a:r>
              <a:rPr lang="en-US" altLang="zh-CN" dirty="0"/>
              <a:t>50W</a:t>
            </a:r>
            <a:r>
              <a:rPr lang="zh-CN" altLang="en-US" dirty="0"/>
              <a:t>的热量。 </a:t>
            </a:r>
          </a:p>
          <a:p>
            <a:r>
              <a:rPr lang="zh-CN" altLang="en-US" dirty="0"/>
              <a:t>   对正弦波来说，</a:t>
            </a:r>
            <a:r>
              <a:rPr lang="en-US" altLang="zh-CN" dirty="0"/>
              <a:t>RMS</a:t>
            </a:r>
            <a:r>
              <a:rPr lang="zh-CN" altLang="en-US" dirty="0"/>
              <a:t>值是峰值的</a:t>
            </a:r>
            <a:r>
              <a:rPr lang="en-US" altLang="zh-CN" dirty="0"/>
              <a:t>0.707</a:t>
            </a:r>
            <a:r>
              <a:rPr lang="zh-CN" altLang="en-US" dirty="0"/>
              <a:t>倍，或者是峰</a:t>
            </a:r>
            <a:r>
              <a:rPr lang="en-US" altLang="zh-CN" dirty="0"/>
              <a:t>-</a:t>
            </a:r>
            <a:r>
              <a:rPr lang="zh-CN" altLang="en-US" dirty="0"/>
              <a:t>峰值的</a:t>
            </a:r>
            <a:r>
              <a:rPr lang="en-US" altLang="zh-CN" dirty="0"/>
              <a:t>0.354</a:t>
            </a:r>
            <a:r>
              <a:rPr lang="zh-CN" altLang="en-US" dirty="0"/>
              <a:t>倍。</a:t>
            </a:r>
            <a:endParaRPr lang="en-US" altLang="zh-CN" dirty="0"/>
          </a:p>
          <a:p>
            <a:r>
              <a:rPr lang="en-US" altLang="zh-CN" dirty="0"/>
              <a:t>   </a:t>
            </a:r>
            <a:r>
              <a:rPr lang="zh-CN" altLang="en-US" dirty="0"/>
              <a:t>家用电压是以</a:t>
            </a:r>
            <a:r>
              <a:rPr lang="en-US" altLang="zh-CN" dirty="0"/>
              <a:t>RMS</a:t>
            </a:r>
            <a:r>
              <a:rPr lang="zh-CN" altLang="en-US" dirty="0"/>
              <a:t>来表示的。所谓的</a:t>
            </a:r>
            <a:r>
              <a:rPr lang="zh-CN" altLang="en-US" dirty="0">
                <a:latin typeface="Arial" panose="020B0604020202020204"/>
              </a:rPr>
              <a:t>“</a:t>
            </a:r>
            <a:r>
              <a:rPr lang="en-US" altLang="zh-CN" dirty="0"/>
              <a:t>117V</a:t>
            </a:r>
            <a:r>
              <a:rPr lang="en-US" altLang="zh-CN" dirty="0">
                <a:latin typeface="Arial" panose="020B0604020202020204"/>
              </a:rPr>
              <a:t>”</a:t>
            </a:r>
            <a:r>
              <a:rPr lang="zh-CN" altLang="en-US" dirty="0"/>
              <a:t>的交流电，其峰值</a:t>
            </a:r>
            <a:r>
              <a:rPr lang="en-US" altLang="zh-CN" dirty="0"/>
              <a:t>(PK)</a:t>
            </a:r>
            <a:r>
              <a:rPr lang="zh-CN" altLang="en-US" dirty="0"/>
              <a:t>约为</a:t>
            </a:r>
            <a:r>
              <a:rPr lang="en-US" altLang="zh-CN" dirty="0"/>
              <a:t>165V</a:t>
            </a:r>
            <a:r>
              <a:rPr lang="zh-CN" altLang="en-US" dirty="0"/>
              <a:t>，峰</a:t>
            </a:r>
            <a:r>
              <a:rPr lang="en-US" altLang="zh-CN" dirty="0"/>
              <a:t>-</a:t>
            </a:r>
            <a:r>
              <a:rPr lang="zh-CN" altLang="en-US" dirty="0"/>
              <a:t>峰值</a:t>
            </a:r>
            <a:r>
              <a:rPr lang="en-US" altLang="zh-CN" dirty="0"/>
              <a:t>(PK-PK)</a:t>
            </a:r>
            <a:r>
              <a:rPr lang="zh-CN" altLang="en-US" dirty="0"/>
              <a:t>约为</a:t>
            </a:r>
            <a:r>
              <a:rPr lang="en-US" altLang="zh-CN" dirty="0"/>
              <a:t>330V</a:t>
            </a:r>
            <a:r>
              <a:rPr lang="zh-CN" altLang="en-US" dirty="0"/>
              <a:t>。</a:t>
            </a:r>
          </a:p>
        </p:txBody>
      </p:sp>
    </p:spTree>
    <p:extLst>
      <p:ext uri="{BB962C8B-B14F-4D97-AF65-F5344CB8AC3E}">
        <p14:creationId xmlns:p14="http://schemas.microsoft.com/office/powerpoint/2010/main" val="65436546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39F3520-D804-4788-B9BF-4ADEAC2911FE}" type="slidenum">
              <a:rPr lang="zh-CN" altLang="en-US"/>
              <a:pPr/>
              <a:t>139</a:t>
            </a:fld>
            <a:endParaRPr lang="en-US" altLang="zh-CN"/>
          </a:p>
        </p:txBody>
      </p:sp>
      <p:sp>
        <p:nvSpPr>
          <p:cNvPr id="1514498" name="Rectangle 2"/>
          <p:cNvSpPr>
            <a:spLocks noGrp="1" noRot="1" noChangeAspect="1" noChangeArrowheads="1" noTextEdit="1"/>
          </p:cNvSpPr>
          <p:nvPr>
            <p:ph type="sldImg"/>
          </p:nvPr>
        </p:nvSpPr>
        <p:spPr/>
      </p:sp>
      <p:sp>
        <p:nvSpPr>
          <p:cNvPr id="151449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42719337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C33D694-5008-4483-87D9-BC14903C99DC}" type="slidenum">
              <a:rPr lang="zh-CN" altLang="en-US"/>
              <a:pPr/>
              <a:t>140</a:t>
            </a:fld>
            <a:endParaRPr lang="en-US" altLang="zh-CN"/>
          </a:p>
        </p:txBody>
      </p:sp>
      <p:sp>
        <p:nvSpPr>
          <p:cNvPr id="1360898" name="Rectangle 2"/>
          <p:cNvSpPr>
            <a:spLocks noGrp="1" noRot="1" noChangeAspect="1" noChangeArrowheads="1" noTextEdit="1"/>
          </p:cNvSpPr>
          <p:nvPr>
            <p:ph type="sldImg"/>
          </p:nvPr>
        </p:nvSpPr>
        <p:spPr/>
      </p:sp>
      <p:sp>
        <p:nvSpPr>
          <p:cNvPr id="136089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12763082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6678F44-93EB-45BA-A694-920F881E3844}" type="slidenum">
              <a:rPr lang="zh-CN" altLang="en-US"/>
              <a:pPr/>
              <a:t>142</a:t>
            </a:fld>
            <a:endParaRPr lang="en-US" altLang="zh-CN"/>
          </a:p>
        </p:txBody>
      </p:sp>
      <p:sp>
        <p:nvSpPr>
          <p:cNvPr id="920578" name="Rectangle 2"/>
          <p:cNvSpPr>
            <a:spLocks noGrp="1" noRot="1" noChangeAspect="1" noChangeArrowheads="1" noTextEdit="1"/>
          </p:cNvSpPr>
          <p:nvPr>
            <p:ph type="sldImg"/>
          </p:nvPr>
        </p:nvSpPr>
        <p:spPr/>
      </p:sp>
      <p:sp>
        <p:nvSpPr>
          <p:cNvPr id="92057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80746610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0A90C50-07D5-435C-87CD-431D413250AA}" type="slidenum">
              <a:rPr lang="zh-CN" altLang="en-US"/>
              <a:pPr/>
              <a:t>143</a:t>
            </a:fld>
            <a:endParaRPr lang="en-US" altLang="zh-CN"/>
          </a:p>
        </p:txBody>
      </p:sp>
      <p:sp>
        <p:nvSpPr>
          <p:cNvPr id="923650" name="Rectangle 2"/>
          <p:cNvSpPr>
            <a:spLocks noGrp="1" noRot="1" noChangeAspect="1" noChangeArrowheads="1" noTextEdit="1"/>
          </p:cNvSpPr>
          <p:nvPr>
            <p:ph type="sldImg"/>
          </p:nvPr>
        </p:nvSpPr>
        <p:spPr/>
      </p:sp>
      <p:sp>
        <p:nvSpPr>
          <p:cNvPr id="9236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38808107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8ABA820-E0BF-4A1A-AA78-F34B17DC55D5}" type="slidenum">
              <a:rPr lang="zh-CN" altLang="en-US"/>
              <a:pPr/>
              <a:t>146</a:t>
            </a:fld>
            <a:endParaRPr lang="en-US" altLang="zh-CN"/>
          </a:p>
        </p:txBody>
      </p:sp>
      <p:sp>
        <p:nvSpPr>
          <p:cNvPr id="1067010" name="Rectangle 2"/>
          <p:cNvSpPr>
            <a:spLocks noGrp="1" noRot="1" noChangeAspect="1" noChangeArrowheads="1" noTextEdit="1"/>
          </p:cNvSpPr>
          <p:nvPr>
            <p:ph type="sldImg"/>
          </p:nvPr>
        </p:nvSpPr>
        <p:spPr/>
      </p:sp>
      <p:sp>
        <p:nvSpPr>
          <p:cNvPr id="10670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443539602"/>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9C857D2-5955-488E-8B24-03721CED02CC}" type="slidenum">
              <a:rPr lang="zh-CN" altLang="en-US"/>
              <a:pPr/>
              <a:t>147</a:t>
            </a:fld>
            <a:endParaRPr lang="en-US" altLang="zh-CN"/>
          </a:p>
        </p:txBody>
      </p:sp>
      <p:sp>
        <p:nvSpPr>
          <p:cNvPr id="924674" name="Rectangle 2"/>
          <p:cNvSpPr>
            <a:spLocks noGrp="1" noRot="1" noChangeAspect="1" noChangeArrowheads="1" noTextEdit="1"/>
          </p:cNvSpPr>
          <p:nvPr>
            <p:ph type="sldImg"/>
          </p:nvPr>
        </p:nvSpPr>
        <p:spPr/>
      </p:sp>
      <p:sp>
        <p:nvSpPr>
          <p:cNvPr id="9246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042195140"/>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5F786DC-2C1A-4474-824E-4F4ECFEE0CBF}" type="slidenum">
              <a:rPr lang="zh-CN" altLang="en-US"/>
              <a:pPr/>
              <a:t>148</a:t>
            </a:fld>
            <a:endParaRPr lang="en-US" altLang="zh-CN"/>
          </a:p>
        </p:txBody>
      </p:sp>
      <p:sp>
        <p:nvSpPr>
          <p:cNvPr id="925698" name="Rectangle 2"/>
          <p:cNvSpPr>
            <a:spLocks noGrp="1" noRot="1" noChangeAspect="1" noChangeArrowheads="1" noTextEdit="1"/>
          </p:cNvSpPr>
          <p:nvPr>
            <p:ph type="sldImg"/>
          </p:nvPr>
        </p:nvSpPr>
        <p:spPr/>
      </p:sp>
      <p:sp>
        <p:nvSpPr>
          <p:cNvPr id="925699"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225280498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C41B7BE-E24A-4F30-8ABA-39C80DEA4B47}" type="slidenum">
              <a:rPr lang="zh-CN" altLang="en-US"/>
              <a:pPr/>
              <a:t>149</a:t>
            </a:fld>
            <a:endParaRPr lang="en-US" altLang="zh-CN"/>
          </a:p>
        </p:txBody>
      </p:sp>
      <p:sp>
        <p:nvSpPr>
          <p:cNvPr id="926722" name="Rectangle 2"/>
          <p:cNvSpPr>
            <a:spLocks noGrp="1" noRot="1" noChangeAspect="1" noChangeArrowheads="1" noTextEdit="1"/>
          </p:cNvSpPr>
          <p:nvPr>
            <p:ph type="sldImg"/>
          </p:nvPr>
        </p:nvSpPr>
        <p:spPr/>
      </p:sp>
      <p:sp>
        <p:nvSpPr>
          <p:cNvPr id="926723" name="Rectangle 3"/>
          <p:cNvSpPr>
            <a:spLocks noGrp="1" noChangeArrowheads="1"/>
          </p:cNvSpPr>
          <p:nvPr>
            <p:ph type="body" idx="1"/>
          </p:nvPr>
        </p:nvSpPr>
        <p:spPr/>
        <p:txBody>
          <a:bodyPr/>
          <a:lstStyle/>
          <a:p>
            <a:pPr eaLnBrk="1" hangingPunct="1"/>
            <a:r>
              <a:rPr lang="en-US" altLang="zh-CN" dirty="0"/>
              <a:t>ASK:  S=N</a:t>
            </a:r>
            <a:r>
              <a:rPr lang="en-US" altLang="zh-CN" baseline="0" dirty="0"/>
              <a:t> r=1  B=(1+d)S     d∈[0,1)</a:t>
            </a:r>
          </a:p>
          <a:p>
            <a:pPr marL="0" marR="0" indent="0" algn="l" defTabSz="914400" rtl="0" eaLnBrk="1" fontAlgn="base" latinLnBrk="0" hangingPunct="1">
              <a:lnSpc>
                <a:spcPct val="100000"/>
              </a:lnSpc>
              <a:spcBef>
                <a:spcPct val="30000"/>
              </a:spcBef>
              <a:spcAft>
                <a:spcPct val="0"/>
              </a:spcAft>
              <a:buClrTx/>
              <a:buSzTx/>
              <a:buFontTx/>
              <a:buNone/>
              <a:defRPr/>
            </a:pPr>
            <a:r>
              <a:rPr lang="en-US" altLang="zh-CN" dirty="0"/>
              <a:t>FSK:  S=N</a:t>
            </a:r>
            <a:r>
              <a:rPr lang="en-US" altLang="zh-CN" baseline="0" dirty="0"/>
              <a:t> r=1  B=(1+d)S + 2△f    d∈[0,1)</a:t>
            </a:r>
          </a:p>
          <a:p>
            <a:pPr marL="0" marR="0" indent="0" algn="l" defTabSz="914400" rtl="0" eaLnBrk="1" fontAlgn="base" latinLnBrk="0" hangingPunct="1">
              <a:lnSpc>
                <a:spcPct val="100000"/>
              </a:lnSpc>
              <a:spcBef>
                <a:spcPct val="30000"/>
              </a:spcBef>
              <a:spcAft>
                <a:spcPct val="0"/>
              </a:spcAft>
              <a:buClrTx/>
              <a:buSzTx/>
              <a:buFontTx/>
              <a:buNone/>
              <a:defRPr/>
            </a:pPr>
            <a:r>
              <a:rPr lang="en-US" altLang="zh-CN" dirty="0"/>
              <a:t>PSK:  S=N</a:t>
            </a:r>
            <a:r>
              <a:rPr lang="en-US" altLang="zh-CN" baseline="0" dirty="0"/>
              <a:t> r=1  B=(1+d)S  d∈[0,1) </a:t>
            </a: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aseline="0" dirty="0"/>
          </a:p>
          <a:p>
            <a:r>
              <a:rPr lang="en-US" altLang="zh-CN" sz="1200" kern="1200" baseline="0" dirty="0">
                <a:solidFill>
                  <a:schemeClr val="tx1"/>
                </a:solidFill>
                <a:latin typeface="Arial" panose="020B0604020202020204" pitchFamily="34" charset="0"/>
                <a:ea typeface="宋体" panose="02010600030101010101" pitchFamily="2" charset="-122"/>
                <a:cs typeface="+mn-cs"/>
              </a:rPr>
              <a:t>AM: B=2B</a:t>
            </a:r>
          </a:p>
          <a:p>
            <a:r>
              <a:rPr lang="en-US" altLang="zh-CN" sz="1200" kern="1200" baseline="0" dirty="0">
                <a:solidFill>
                  <a:schemeClr val="tx1"/>
                </a:solidFill>
                <a:latin typeface="Arial" panose="020B0604020202020204" pitchFamily="34" charset="0"/>
                <a:ea typeface="宋体" panose="02010600030101010101" pitchFamily="2" charset="-122"/>
                <a:cs typeface="+mn-cs"/>
              </a:rPr>
              <a:t>FM: B=2(1+</a:t>
            </a:r>
            <a:r>
              <a:rPr lang="en-US" altLang="zh-CN" sz="1200" kern="1200" baseline="0" dirty="0">
                <a:solidFill>
                  <a:schemeClr val="tx1"/>
                </a:solidFill>
                <a:latin typeface="Arial" panose="020B0604020202020204" pitchFamily="34" charset="0"/>
                <a:ea typeface="宋体" panose="02010600030101010101" pitchFamily="2" charset="-122"/>
                <a:cs typeface="+mn-cs"/>
                <a:sym typeface="Symbol" panose="05050102010706020507"/>
              </a:rPr>
              <a:t>)B  </a:t>
            </a:r>
            <a:r>
              <a:rPr lang="en-US" altLang="zh-CN" sz="1200" kern="1200" baseline="0" dirty="0">
                <a:solidFill>
                  <a:schemeClr val="tx1"/>
                </a:solidFill>
                <a:latin typeface="Arial" panose="020B0604020202020204" pitchFamily="34" charset="0"/>
                <a:ea typeface="宋体" panose="02010600030101010101" pitchFamily="2" charset="-122"/>
                <a:cs typeface="+mn-cs"/>
              </a:rPr>
              <a:t>where </a:t>
            </a:r>
            <a:r>
              <a:rPr lang="en-US" altLang="zh-CN" sz="1200" kern="1200" baseline="0" dirty="0">
                <a:solidFill>
                  <a:schemeClr val="tx1"/>
                </a:solidFill>
                <a:latin typeface="Arial" panose="020B0604020202020204" pitchFamily="34" charset="0"/>
                <a:ea typeface="宋体" panose="02010600030101010101" pitchFamily="2" charset="-122"/>
                <a:cs typeface="+mn-cs"/>
                <a:sym typeface="Symbol" panose="05050102010706020507"/>
              </a:rPr>
              <a:t></a:t>
            </a:r>
            <a:r>
              <a:rPr lang="en-US" altLang="zh-CN" sz="1200" kern="1200" baseline="0" dirty="0">
                <a:solidFill>
                  <a:schemeClr val="tx1"/>
                </a:solidFill>
                <a:latin typeface="Arial" panose="020B0604020202020204" pitchFamily="34" charset="0"/>
                <a:ea typeface="宋体" panose="02010600030101010101" pitchFamily="2" charset="-122"/>
                <a:cs typeface="+mn-cs"/>
              </a:rPr>
              <a:t> is a factor which depends on modulation technique with a common value of 4.</a:t>
            </a:r>
          </a:p>
          <a:p>
            <a:r>
              <a:rPr lang="en-US" altLang="zh-CN" sz="1200" kern="1200" baseline="0" dirty="0">
                <a:solidFill>
                  <a:schemeClr val="tx1"/>
                </a:solidFill>
                <a:latin typeface="Arial" panose="020B0604020202020204" pitchFamily="34" charset="0"/>
                <a:ea typeface="宋体" panose="02010600030101010101" pitchFamily="2" charset="-122"/>
                <a:cs typeface="+mn-cs"/>
                <a:sym typeface="Symbol" panose="05050102010706020507"/>
              </a:rPr>
              <a:t>PM: </a:t>
            </a:r>
            <a:r>
              <a:rPr lang="en-US" altLang="zh-CN" sz="1200" kern="1200" baseline="0" dirty="0">
                <a:solidFill>
                  <a:schemeClr val="tx1"/>
                </a:solidFill>
                <a:latin typeface="Arial" panose="020B0604020202020204" pitchFamily="34" charset="0"/>
                <a:ea typeface="宋体" panose="02010600030101010101" pitchFamily="2" charset="-122"/>
                <a:cs typeface="+mn-cs"/>
              </a:rPr>
              <a:t>B=2(1+</a:t>
            </a:r>
            <a:r>
              <a:rPr lang="en-US" altLang="zh-CN" sz="1200" kern="1200" baseline="0" dirty="0">
                <a:solidFill>
                  <a:schemeClr val="tx1"/>
                </a:solidFill>
                <a:latin typeface="Arial" panose="020B0604020202020204" pitchFamily="34" charset="0"/>
                <a:ea typeface="宋体" panose="02010600030101010101" pitchFamily="2" charset="-122"/>
                <a:cs typeface="+mn-cs"/>
                <a:sym typeface="Symbol" panose="05050102010706020507"/>
              </a:rPr>
              <a:t>)B</a:t>
            </a:r>
            <a:r>
              <a:rPr lang="en-US" altLang="zh-CN" sz="1200" kern="1200" baseline="0" dirty="0">
                <a:solidFill>
                  <a:schemeClr val="tx1"/>
                </a:solidFill>
                <a:latin typeface="Arial" panose="020B0604020202020204" pitchFamily="34" charset="0"/>
                <a:ea typeface="宋体" panose="02010600030101010101" pitchFamily="2" charset="-122"/>
                <a:cs typeface="+mn-cs"/>
              </a:rPr>
              <a:t>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Although, the formula, B=2(1+</a:t>
            </a:r>
            <a:r>
              <a:rPr lang="en-US" altLang="zh-CN" sz="1200" kern="1200" baseline="0" dirty="0">
                <a:solidFill>
                  <a:schemeClr val="tx1"/>
                </a:solidFill>
                <a:latin typeface="Arial" panose="020B0604020202020204" pitchFamily="34" charset="0"/>
                <a:ea typeface="宋体" panose="02010600030101010101" pitchFamily="2" charset="-122"/>
                <a:cs typeface="+mn-cs"/>
                <a:sym typeface="Symbol" panose="05050102010706020507"/>
              </a:rPr>
              <a:t>)B, </a:t>
            </a:r>
            <a:r>
              <a:rPr lang="en-US" altLang="zh-CN" sz="1200" kern="1200" baseline="0" dirty="0">
                <a:solidFill>
                  <a:schemeClr val="tx1"/>
                </a:solidFill>
                <a:latin typeface="Arial" panose="020B0604020202020204" pitchFamily="34" charset="0"/>
                <a:ea typeface="宋体" panose="02010600030101010101" pitchFamily="2" charset="-122"/>
                <a:cs typeface="+mn-cs"/>
              </a:rPr>
              <a:t>shows the same bandwidth for FM and PM, the value of b is lower in the case of PM (around 1 for narrowband and 3 for wideband).</a:t>
            </a:r>
            <a:endParaRPr lang="en-US" altLang="zh-CN" baseline="0" dirty="0"/>
          </a:p>
          <a:p>
            <a:pPr eaLnBrk="1" hangingPunct="1"/>
            <a:endParaRPr lang="en-US" altLang="zh-CN" baseline="0" dirty="0"/>
          </a:p>
          <a:p>
            <a:pPr eaLnBrk="1" hangingPunct="1"/>
            <a:endParaRPr lang="zh-CN" altLang="zh-CN" dirty="0"/>
          </a:p>
          <a:p>
            <a:endParaRPr lang="zh-CN" altLang="en-US" dirty="0"/>
          </a:p>
        </p:txBody>
      </p:sp>
    </p:spTree>
    <p:extLst>
      <p:ext uri="{BB962C8B-B14F-4D97-AF65-F5344CB8AC3E}">
        <p14:creationId xmlns:p14="http://schemas.microsoft.com/office/powerpoint/2010/main" val="196939974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noRot="1" noChangeAspect="1" noChangeArrowheads="1" noTextEdit="1"/>
          </p:cNvSpPr>
          <p:nvPr>
            <p:ph type="sldImg"/>
          </p:nvPr>
        </p:nvSpPr>
        <p:spPr>
          <a:ln/>
        </p:spPr>
      </p:sp>
      <p:sp>
        <p:nvSpPr>
          <p:cNvPr id="840707"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dirty="0">
                <a:latin typeface="Tahoma" pitchFamily="34" charset="0"/>
              </a:rPr>
              <a:t>The </a:t>
            </a:r>
            <a:r>
              <a:rPr lang="en-US" altLang="zh-CN" sz="1200" dirty="0">
                <a:solidFill>
                  <a:schemeClr val="hlink"/>
                </a:solidFill>
                <a:latin typeface="Tahoma" pitchFamily="34" charset="0"/>
              </a:rPr>
              <a:t>required bandwidth</a:t>
            </a:r>
            <a:r>
              <a:rPr lang="en-US" altLang="zh-CN" sz="1200" dirty="0">
                <a:latin typeface="Tahoma" pitchFamily="34" charset="0"/>
              </a:rPr>
              <a:t> for analog transmission of digital data is proportional</a:t>
            </a:r>
            <a:r>
              <a:rPr lang="en-US" altLang="zh-CN" sz="1200" dirty="0">
                <a:solidFill>
                  <a:srgbClr val="FF3300"/>
                </a:solidFill>
                <a:latin typeface="Tahoma" pitchFamily="34" charset="0"/>
              </a:rPr>
              <a:t> </a:t>
            </a:r>
            <a:r>
              <a:rPr lang="en-US" altLang="zh-CN" sz="1200" dirty="0">
                <a:latin typeface="Tahoma" pitchFamily="34" charset="0"/>
              </a:rPr>
              <a:t>to the </a:t>
            </a:r>
            <a:r>
              <a:rPr lang="en-US" altLang="zh-CN" sz="1200" dirty="0">
                <a:solidFill>
                  <a:schemeClr val="hlink"/>
                </a:solidFill>
                <a:latin typeface="Tahoma" pitchFamily="34" charset="0"/>
              </a:rPr>
              <a:t>signal rate.</a:t>
            </a:r>
            <a:r>
              <a:rPr lang="en-US" altLang="zh-CN" sz="1200" dirty="0">
                <a:latin typeface="Tahoma" pitchFamily="34" charset="0"/>
              </a:rPr>
              <a:t> </a:t>
            </a:r>
          </a:p>
          <a:p>
            <a:endParaRPr lang="zh-CN" altLang="en-US" dirty="0"/>
          </a:p>
        </p:txBody>
      </p:sp>
    </p:spTree>
    <p:extLst>
      <p:ext uri="{BB962C8B-B14F-4D97-AF65-F5344CB8AC3E}">
        <p14:creationId xmlns:p14="http://schemas.microsoft.com/office/powerpoint/2010/main" val="279102927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Rot="1" noChangeAspect="1" noChangeArrowheads="1" noTextEdit="1"/>
          </p:cNvSpPr>
          <p:nvPr>
            <p:ph type="sldImg"/>
          </p:nvPr>
        </p:nvSpPr>
        <p:spPr>
          <a:ln/>
        </p:spPr>
      </p:sp>
      <p:sp>
        <p:nvSpPr>
          <p:cNvPr id="841731"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kern="1200" dirty="0">
                <a:solidFill>
                  <a:schemeClr val="tx1"/>
                </a:solidFill>
                <a:latin typeface="Times New Roman" panose="02020603050405020304" pitchFamily="18" charset="0"/>
                <a:ea typeface="宋体" panose="02010600030101010101" pitchFamily="2" charset="-122"/>
                <a:cs typeface="+mn-cs"/>
              </a:rPr>
              <a:t>Unipolar NRZ (convert digital data to digital signals)</a:t>
            </a:r>
          </a:p>
          <a:p>
            <a:endParaRPr lang="en-US" altLang="zh-CN" dirty="0"/>
          </a:p>
        </p:txBody>
      </p:sp>
    </p:spTree>
    <p:extLst>
      <p:ext uri="{BB962C8B-B14F-4D97-AF65-F5344CB8AC3E}">
        <p14:creationId xmlns:p14="http://schemas.microsoft.com/office/powerpoint/2010/main" val="3591774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96A1A9A-852D-4683-8EC3-FD338809263B}" type="slidenum">
              <a:rPr lang="zh-CN" altLang="en-US"/>
              <a:pPr/>
              <a:t>20</a:t>
            </a:fld>
            <a:endParaRPr lang="en-US" altLang="zh-CN"/>
          </a:p>
        </p:txBody>
      </p:sp>
      <p:sp>
        <p:nvSpPr>
          <p:cNvPr id="867330" name="Rectangle 2"/>
          <p:cNvSpPr>
            <a:spLocks noGrp="1" noRot="1" noChangeAspect="1" noChangeArrowheads="1" noTextEdit="1"/>
          </p:cNvSpPr>
          <p:nvPr>
            <p:ph type="sldImg"/>
          </p:nvPr>
        </p:nvSpPr>
        <p:spPr/>
      </p:sp>
      <p:sp>
        <p:nvSpPr>
          <p:cNvPr id="867331" name="Rectangle 3"/>
          <p:cNvSpPr>
            <a:spLocks noGrp="1" noChangeArrowheads="1"/>
          </p:cNvSpPr>
          <p:nvPr>
            <p:ph type="body" idx="1"/>
          </p:nvPr>
        </p:nvSpPr>
        <p:spPr/>
        <p:txBody>
          <a:bodyPr/>
          <a:lstStyle/>
          <a:p>
            <a:r>
              <a:rPr lang="en-US" altLang="zh-CN" dirty="0"/>
              <a:t>AA battery </a:t>
            </a:r>
            <a:r>
              <a:rPr lang="zh-CN" altLang="en-US" sz="1200" b="0" i="0" kern="1200" dirty="0">
                <a:solidFill>
                  <a:schemeClr val="tx1"/>
                </a:solidFill>
                <a:latin typeface="Times New Roman" panose="02020603050405020304" pitchFamily="18" charset="0"/>
                <a:ea typeface="宋体" panose="02010600030101010101" pitchFamily="2" charset="-122"/>
                <a:cs typeface="+mn-cs"/>
              </a:rPr>
              <a:t>五号电池 </a:t>
            </a:r>
            <a:endParaRPr lang="zh-CN" altLang="en-US" dirty="0"/>
          </a:p>
        </p:txBody>
      </p:sp>
    </p:spTree>
    <p:extLst>
      <p:ext uri="{BB962C8B-B14F-4D97-AF65-F5344CB8AC3E}">
        <p14:creationId xmlns:p14="http://schemas.microsoft.com/office/powerpoint/2010/main" val="383448500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p:cNvSpPr>
            <a:spLocks noGrp="1" noRot="1" noChangeAspect="1" noChangeArrowheads="1" noTextEdit="1"/>
          </p:cNvSpPr>
          <p:nvPr>
            <p:ph type="sldImg"/>
          </p:nvPr>
        </p:nvSpPr>
        <p:spPr>
          <a:ln/>
        </p:spPr>
      </p:sp>
      <p:sp>
        <p:nvSpPr>
          <p:cNvPr id="84582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92381082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Rot="1" noChangeAspect="1" noChangeArrowheads="1" noTextEdit="1"/>
          </p:cNvSpPr>
          <p:nvPr>
            <p:ph type="sldImg"/>
          </p:nvPr>
        </p:nvSpPr>
        <p:spPr>
          <a:ln/>
        </p:spPr>
      </p:sp>
      <p:sp>
        <p:nvSpPr>
          <p:cNvPr id="8478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9419984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Rot="1" noChangeAspect="1" noChangeArrowheads="1" noTextEdit="1"/>
          </p:cNvSpPr>
          <p:nvPr>
            <p:ph type="sldImg"/>
          </p:nvPr>
        </p:nvSpPr>
        <p:spPr>
          <a:ln/>
        </p:spPr>
      </p:sp>
      <p:sp>
        <p:nvSpPr>
          <p:cNvPr id="8509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795704207"/>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2"/>
          <p:cNvSpPr>
            <a:spLocks noGrp="1" noRot="1" noChangeAspect="1" noChangeArrowheads="1" noTextEdit="1"/>
          </p:cNvSpPr>
          <p:nvPr>
            <p:ph type="sldImg"/>
          </p:nvPr>
        </p:nvSpPr>
        <p:spPr>
          <a:ln/>
        </p:spPr>
      </p:sp>
      <p:sp>
        <p:nvSpPr>
          <p:cNvPr id="85197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66193589"/>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Rot="1" noChangeAspect="1" noChangeArrowheads="1" noTextEdit="1"/>
          </p:cNvSpPr>
          <p:nvPr>
            <p:ph type="sldImg"/>
          </p:nvPr>
        </p:nvSpPr>
        <p:spPr>
          <a:ln/>
        </p:spPr>
      </p:sp>
      <p:sp>
        <p:nvSpPr>
          <p:cNvPr id="852995" name="Rectangle 3"/>
          <p:cNvSpPr>
            <a:spLocks noGrp="1" noChangeArrowheads="1"/>
          </p:cNvSpPr>
          <p:nvPr>
            <p:ph type="body" idx="1"/>
          </p:nvPr>
        </p:nvSpPr>
        <p:spPr/>
        <p:txBody>
          <a:bodyPr/>
          <a:lstStyle/>
          <a:p>
            <a:r>
              <a:rPr lang="en-US" altLang="zh-CN" baseline="0" dirty="0"/>
              <a:t>Polar NRZ-L</a:t>
            </a:r>
          </a:p>
        </p:txBody>
      </p:sp>
    </p:spTree>
    <p:extLst>
      <p:ext uri="{BB962C8B-B14F-4D97-AF65-F5344CB8AC3E}">
        <p14:creationId xmlns:p14="http://schemas.microsoft.com/office/powerpoint/2010/main" val="355858627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0C659C-215C-4E09-804F-412393469420}" type="slidenum">
              <a:rPr lang="zh-CN" altLang="en-US" smtClean="0"/>
              <a:pPr/>
              <a:t>159</a:t>
            </a:fld>
            <a:endParaRPr lang="en-US" altLang="zh-CN"/>
          </a:p>
        </p:txBody>
      </p:sp>
    </p:spTree>
    <p:extLst>
      <p:ext uri="{BB962C8B-B14F-4D97-AF65-F5344CB8AC3E}">
        <p14:creationId xmlns:p14="http://schemas.microsoft.com/office/powerpoint/2010/main" val="4087070084"/>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p:cNvSpPr>
            <a:spLocks noGrp="1" noRot="1" noChangeAspect="1" noChangeArrowheads="1" noTextEdit="1"/>
          </p:cNvSpPr>
          <p:nvPr>
            <p:ph type="sldImg"/>
          </p:nvPr>
        </p:nvSpPr>
        <p:spPr>
          <a:ln/>
        </p:spPr>
      </p:sp>
      <p:sp>
        <p:nvSpPr>
          <p:cNvPr id="857091"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t>OOK: On-Off Keying</a:t>
            </a:r>
            <a:endParaRPr lang="zh-CN" altLang="en-US" sz="1200" dirty="0"/>
          </a:p>
          <a:p>
            <a:endParaRPr lang="zh-CN" altLang="en-US" dirty="0"/>
          </a:p>
        </p:txBody>
      </p:sp>
    </p:spTree>
    <p:extLst>
      <p:ext uri="{BB962C8B-B14F-4D97-AF65-F5344CB8AC3E}">
        <p14:creationId xmlns:p14="http://schemas.microsoft.com/office/powerpoint/2010/main" val="3337265725"/>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7AC29A1-CB00-4FE4-A551-7E619D1B97CE}" type="slidenum">
              <a:rPr lang="zh-CN" altLang="en-US"/>
              <a:pPr/>
              <a:t>161</a:t>
            </a:fld>
            <a:endParaRPr lang="en-US" altLang="zh-CN"/>
          </a:p>
        </p:txBody>
      </p:sp>
      <p:sp>
        <p:nvSpPr>
          <p:cNvPr id="927746" name="Rectangle 2"/>
          <p:cNvSpPr>
            <a:spLocks noGrp="1" noRot="1" noChangeAspect="1" noChangeArrowheads="1" noTextEdit="1"/>
          </p:cNvSpPr>
          <p:nvPr>
            <p:ph type="sldImg"/>
          </p:nvPr>
        </p:nvSpPr>
        <p:spPr/>
      </p:sp>
      <p:sp>
        <p:nvSpPr>
          <p:cNvPr id="9277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15432920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460E61-1FD7-4749-BE81-26045614502A}" type="slidenum">
              <a:rPr lang="zh-CN" altLang="en-US"/>
              <a:pPr/>
              <a:t>162</a:t>
            </a:fld>
            <a:endParaRPr lang="en-US" altLang="zh-CN"/>
          </a:p>
        </p:txBody>
      </p:sp>
      <p:sp>
        <p:nvSpPr>
          <p:cNvPr id="1370114" name="Rectangle 2"/>
          <p:cNvSpPr>
            <a:spLocks noGrp="1" noRot="1" noChangeAspect="1" noChangeArrowheads="1" noTextEdit="1"/>
          </p:cNvSpPr>
          <p:nvPr>
            <p:ph type="sldImg"/>
          </p:nvPr>
        </p:nvSpPr>
        <p:spPr/>
      </p:sp>
      <p:sp>
        <p:nvSpPr>
          <p:cNvPr id="137011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258575274"/>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2B56BFD3-60BF-46FC-A251-DC787EE9AF73}" type="slidenum">
              <a:rPr lang="en-US" altLang="zh-CN"/>
              <a:pPr/>
              <a:t>163</a:t>
            </a:fld>
            <a:endParaRPr lang="en-US" altLang="zh-CN" dirty="0"/>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883338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AF3492D-8B9E-48F2-A4F0-D394743B14A5}" type="slidenum">
              <a:rPr lang="zh-CN" altLang="en-US"/>
              <a:pPr/>
              <a:t>22</a:t>
            </a:fld>
            <a:endParaRPr lang="en-US" altLang="zh-CN"/>
          </a:p>
        </p:txBody>
      </p:sp>
      <p:sp>
        <p:nvSpPr>
          <p:cNvPr id="1262594" name="Rectangle 2"/>
          <p:cNvSpPr>
            <a:spLocks noGrp="1" noRot="1" noChangeAspect="1" noChangeArrowheads="1" noTextEdit="1"/>
          </p:cNvSpPr>
          <p:nvPr>
            <p:ph type="sldImg"/>
          </p:nvPr>
        </p:nvSpPr>
        <p:spPr/>
      </p:sp>
      <p:sp>
        <p:nvSpPr>
          <p:cNvPr id="12625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87129156"/>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F3362F2-F9C6-4CE9-9D8B-79282D772353}" type="slidenum">
              <a:rPr lang="zh-CN" altLang="en-US"/>
              <a:pPr/>
              <a:t>164</a:t>
            </a:fld>
            <a:endParaRPr lang="en-US" altLang="zh-CN"/>
          </a:p>
        </p:txBody>
      </p:sp>
      <p:sp>
        <p:nvSpPr>
          <p:cNvPr id="928770" name="Rectangle 2"/>
          <p:cNvSpPr>
            <a:spLocks noGrp="1" noRot="1" noChangeAspect="1" noChangeArrowheads="1" noTextEdit="1"/>
          </p:cNvSpPr>
          <p:nvPr>
            <p:ph type="sldImg"/>
          </p:nvPr>
        </p:nvSpPr>
        <p:spPr/>
      </p:sp>
      <p:sp>
        <p:nvSpPr>
          <p:cNvPr id="92877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984259684"/>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403E73E-D510-4CA1-8915-2AD1A5B09A1C}" type="slidenum">
              <a:rPr lang="zh-CN" altLang="en-US"/>
              <a:pPr/>
              <a:t>165</a:t>
            </a:fld>
            <a:endParaRPr lang="en-US" altLang="zh-CN"/>
          </a:p>
        </p:txBody>
      </p:sp>
      <p:sp>
        <p:nvSpPr>
          <p:cNvPr id="1083394" name="Rectangle 2"/>
          <p:cNvSpPr>
            <a:spLocks noGrp="1" noRot="1" noChangeAspect="1" noChangeArrowheads="1" noTextEdit="1"/>
          </p:cNvSpPr>
          <p:nvPr>
            <p:ph type="sldImg"/>
          </p:nvPr>
        </p:nvSpPr>
        <p:spPr/>
      </p:sp>
      <p:sp>
        <p:nvSpPr>
          <p:cNvPr id="1083395"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en-US" sz="1200" b="0" i="0" kern="1200" dirty="0">
                <a:solidFill>
                  <a:schemeClr val="tx1"/>
                </a:solidFill>
                <a:latin typeface="Times New Roman" panose="02020603050405020304" pitchFamily="18" charset="0"/>
                <a:ea typeface="宋体" panose="02010600030101010101" pitchFamily="2" charset="-122"/>
                <a:cs typeface="+mn-cs"/>
              </a:rPr>
              <a:t>Advanced Mobile Phone System</a:t>
            </a:r>
          </a:p>
          <a:p>
            <a:endParaRPr lang="zh-CN" altLang="en-US" dirty="0"/>
          </a:p>
        </p:txBody>
      </p:sp>
    </p:spTree>
    <p:extLst>
      <p:ext uri="{BB962C8B-B14F-4D97-AF65-F5344CB8AC3E}">
        <p14:creationId xmlns:p14="http://schemas.microsoft.com/office/powerpoint/2010/main" val="1078756638"/>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B27321B-8449-441D-84C4-693F644C5533}" type="slidenum">
              <a:rPr lang="zh-CN" altLang="en-US"/>
              <a:pPr/>
              <a:t>166</a:t>
            </a:fld>
            <a:endParaRPr lang="en-US" altLang="zh-CN"/>
          </a:p>
        </p:txBody>
      </p:sp>
      <p:sp>
        <p:nvSpPr>
          <p:cNvPr id="1091586" name="Rectangle 2"/>
          <p:cNvSpPr>
            <a:spLocks noGrp="1" noRot="1" noChangeAspect="1" noChangeArrowheads="1" noTextEdit="1"/>
          </p:cNvSpPr>
          <p:nvPr>
            <p:ph type="sldImg"/>
          </p:nvPr>
        </p:nvSpPr>
        <p:spPr/>
      </p:sp>
      <p:sp>
        <p:nvSpPr>
          <p:cNvPr id="1091587" name="Rectangle 3"/>
          <p:cNvSpPr>
            <a:spLocks noGrp="1" noChangeArrowheads="1"/>
          </p:cNvSpPr>
          <p:nvPr>
            <p:ph type="body" idx="1"/>
          </p:nvPr>
        </p:nvSpPr>
        <p:spPr/>
        <p:txBody>
          <a:bodyPr/>
          <a:lstStyle/>
          <a:p>
            <a:r>
              <a:rPr lang="en-US" altLang="zh-CN" b="1" dirty="0">
                <a:ea typeface="宋体" panose="02010600030101010101" pitchFamily="2" charset="-122"/>
              </a:rPr>
              <a:t>Data Communications</a:t>
            </a:r>
            <a:r>
              <a:rPr lang="en-US" altLang="zh-CN" b="1" baseline="0" dirty="0">
                <a:ea typeface="宋体" panose="02010600030101010101" pitchFamily="2" charset="-122"/>
              </a:rPr>
              <a:t> and Networking 4</a:t>
            </a:r>
            <a:r>
              <a:rPr lang="en-US" altLang="zh-CN" b="1" baseline="30000" dirty="0">
                <a:ea typeface="宋体" panose="02010600030101010101" pitchFamily="2" charset="-122"/>
              </a:rPr>
              <a:t>th</a:t>
            </a:r>
            <a:r>
              <a:rPr lang="en-US" altLang="zh-CN" b="1" baseline="0" dirty="0">
                <a:ea typeface="宋体" panose="02010600030101010101" pitchFamily="2" charset="-122"/>
              </a:rPr>
              <a:t> edition</a:t>
            </a:r>
          </a:p>
          <a:p>
            <a:r>
              <a:rPr lang="en-US" altLang="zh-CN" dirty="0">
                <a:ea typeface="宋体" panose="02010600030101010101" pitchFamily="2" charset="-122"/>
              </a:rPr>
              <a:t>    </a:t>
            </a:r>
          </a:p>
          <a:p>
            <a:r>
              <a:rPr lang="en-US" altLang="zh-CN" sz="1200" kern="1200" baseline="0" dirty="0">
                <a:solidFill>
                  <a:schemeClr val="tx1"/>
                </a:solidFill>
                <a:latin typeface="Times New Roman" panose="02020603050405020304" pitchFamily="18" charset="0"/>
                <a:ea typeface="宋体" panose="02010600030101010101" pitchFamily="2" charset="-122"/>
                <a:cs typeface="+mn-cs"/>
              </a:rPr>
              <a:t>    The Global System for Mobile Communication (GSM) is a European standard that was developed to provide a common second-generation technology for all Europe. </a:t>
            </a:r>
          </a:p>
          <a:p>
            <a:r>
              <a:rPr lang="en-US" altLang="zh-CN" sz="1200" kern="1200" baseline="0" dirty="0">
                <a:solidFill>
                  <a:schemeClr val="tx1"/>
                </a:solidFill>
                <a:latin typeface="Times New Roman" panose="02020603050405020304" pitchFamily="18" charset="0"/>
                <a:ea typeface="宋体" panose="02010600030101010101" pitchFamily="2" charset="-122"/>
                <a:cs typeface="+mn-cs"/>
              </a:rPr>
              <a:t>    The aim was to replace a number of incompatible first-generation technologies.</a:t>
            </a:r>
          </a:p>
          <a:p>
            <a:endParaRPr lang="en-US" altLang="zh-CN" dirty="0">
              <a:ea typeface="宋体" panose="02010600030101010101" pitchFamily="2" charset="-122"/>
            </a:endParaRPr>
          </a:p>
          <a:p>
            <a:r>
              <a:rPr lang="en-US" altLang="zh-CN" dirty="0">
                <a:ea typeface="宋体" panose="02010600030101010101" pitchFamily="2" charset="-122"/>
              </a:rPr>
              <a:t>    GSM uses two bands for duplex communication. </a:t>
            </a:r>
          </a:p>
          <a:p>
            <a:r>
              <a:rPr lang="en-US" altLang="zh-CN" dirty="0">
                <a:ea typeface="宋体" panose="02010600030101010101" pitchFamily="2" charset="-122"/>
              </a:rPr>
              <a:t>    Each band is 25 MHz in width, shifted toward 900 MHz, as shown in Figure 16.7. </a:t>
            </a:r>
          </a:p>
          <a:p>
            <a:r>
              <a:rPr lang="en-US" altLang="zh-CN" dirty="0">
                <a:ea typeface="宋体" panose="02010600030101010101" pitchFamily="2" charset="-122"/>
              </a:rPr>
              <a:t>    Each band is divided into 124 channels of 200 kHz separated by guard bands. </a:t>
            </a:r>
          </a:p>
          <a:p>
            <a:endParaRPr lang="zh-CN" altLang="en-US" dirty="0"/>
          </a:p>
        </p:txBody>
      </p:sp>
    </p:spTree>
    <p:extLst>
      <p:ext uri="{BB962C8B-B14F-4D97-AF65-F5344CB8AC3E}">
        <p14:creationId xmlns:p14="http://schemas.microsoft.com/office/powerpoint/2010/main" val="3283331887"/>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DA17F03-BA17-4E39-91C1-B160164F06B6}" type="slidenum">
              <a:rPr lang="zh-CN" altLang="en-US"/>
              <a:pPr/>
              <a:t>167</a:t>
            </a:fld>
            <a:endParaRPr lang="en-US" altLang="zh-CN"/>
          </a:p>
        </p:txBody>
      </p:sp>
      <p:sp>
        <p:nvSpPr>
          <p:cNvPr id="1093634" name="Rectangle 2"/>
          <p:cNvSpPr>
            <a:spLocks noGrp="1" noRot="1" noChangeAspect="1" noChangeArrowheads="1" noTextEdit="1"/>
          </p:cNvSpPr>
          <p:nvPr>
            <p:ph type="sldImg"/>
          </p:nvPr>
        </p:nvSpPr>
        <p:spPr/>
      </p:sp>
      <p:sp>
        <p:nvSpPr>
          <p:cNvPr id="1093635" name="Rectangle 3"/>
          <p:cNvSpPr>
            <a:spLocks noGrp="1" noChangeArrowheads="1"/>
          </p:cNvSpPr>
          <p:nvPr>
            <p:ph type="body" idx="1"/>
          </p:nvPr>
        </p:nvSpPr>
        <p:spPr/>
        <p:txBody>
          <a:bodyPr/>
          <a:lstStyle/>
          <a:p>
            <a:r>
              <a:rPr lang="en-US" altLang="zh-CN" b="1" dirty="0">
                <a:ea typeface="宋体" panose="02010600030101010101" pitchFamily="2" charset="-122"/>
              </a:rPr>
              <a:t>Data Communications</a:t>
            </a:r>
            <a:r>
              <a:rPr lang="en-US" altLang="zh-CN" b="1" baseline="0" dirty="0">
                <a:ea typeface="宋体" panose="02010600030101010101" pitchFamily="2" charset="-122"/>
              </a:rPr>
              <a:t> and Networking 4</a:t>
            </a:r>
            <a:r>
              <a:rPr lang="en-US" altLang="zh-CN" b="1" baseline="30000" dirty="0">
                <a:ea typeface="宋体" panose="02010600030101010101" pitchFamily="2" charset="-122"/>
              </a:rPr>
              <a:t>th</a:t>
            </a:r>
            <a:r>
              <a:rPr lang="en-US" altLang="zh-CN" b="1" baseline="0" dirty="0">
                <a:ea typeface="宋体" panose="02010600030101010101" pitchFamily="2" charset="-122"/>
              </a:rPr>
              <a:t> edition</a:t>
            </a:r>
          </a:p>
          <a:p>
            <a:r>
              <a:rPr lang="en-US" altLang="zh-CN" dirty="0">
                <a:ea typeface="宋体" panose="02010600030101010101" pitchFamily="2" charset="-122"/>
              </a:rPr>
              <a:t>   </a:t>
            </a:r>
          </a:p>
          <a:p>
            <a:r>
              <a:rPr lang="en-US" altLang="zh-CN" dirty="0">
                <a:ea typeface="宋体" panose="02010600030101010101" pitchFamily="2" charset="-122"/>
              </a:rPr>
              <a:t>   Figure 16.8 shows a GSM system. </a:t>
            </a:r>
          </a:p>
          <a:p>
            <a:r>
              <a:rPr lang="en-US" altLang="zh-CN" dirty="0">
                <a:ea typeface="宋体" panose="02010600030101010101" pitchFamily="2" charset="-122"/>
              </a:rPr>
              <a:t>   Each voice channel is digitized and compressed to a </a:t>
            </a:r>
            <a:r>
              <a:rPr lang="en-US" altLang="zh-CN" dirty="0">
                <a:solidFill>
                  <a:schemeClr val="hlink"/>
                </a:solidFill>
                <a:ea typeface="宋体" panose="02010600030101010101" pitchFamily="2" charset="-122"/>
              </a:rPr>
              <a:t>13</a:t>
            </a:r>
            <a:r>
              <a:rPr lang="en-US" altLang="zh-CN" dirty="0">
                <a:ea typeface="宋体" panose="02010600030101010101" pitchFamily="2" charset="-122"/>
              </a:rPr>
              <a:t>-kbps digital signal.</a:t>
            </a:r>
          </a:p>
          <a:p>
            <a:r>
              <a:rPr lang="en-US" altLang="zh-CN" dirty="0">
                <a:ea typeface="宋体" panose="02010600030101010101" pitchFamily="2" charset="-122"/>
              </a:rPr>
              <a:t>   Each slot carries 156.25 bits. 156.25 *8 = 1250 bits</a:t>
            </a:r>
            <a:r>
              <a:rPr lang="en-US" altLang="zh-CN" baseline="0" dirty="0">
                <a:ea typeface="宋体" panose="02010600030101010101" pitchFamily="2" charset="-122"/>
              </a:rPr>
              <a:t> </a:t>
            </a:r>
            <a:endParaRPr lang="en-US" altLang="zh-CN" dirty="0">
              <a:ea typeface="宋体" panose="02010600030101010101" pitchFamily="2" charset="-122"/>
            </a:endParaRPr>
          </a:p>
          <a:p>
            <a:r>
              <a:rPr lang="en-US" altLang="zh-CN" dirty="0">
                <a:solidFill>
                  <a:schemeClr val="hlink"/>
                </a:solidFill>
                <a:ea typeface="宋体" panose="02010600030101010101" pitchFamily="2" charset="-122"/>
              </a:rPr>
              <a:t>   Eight</a:t>
            </a:r>
            <a:r>
              <a:rPr lang="en-US" altLang="zh-CN" dirty="0">
                <a:ea typeface="宋体" panose="02010600030101010101" pitchFamily="2" charset="-122"/>
              </a:rPr>
              <a:t> slots share a frame (TDMA). </a:t>
            </a:r>
          </a:p>
          <a:p>
            <a:r>
              <a:rPr lang="en-US" altLang="zh-CN" dirty="0">
                <a:ea typeface="宋体" panose="02010600030101010101" pitchFamily="2" charset="-122"/>
              </a:rPr>
              <a:t>   We can </a:t>
            </a:r>
            <a:r>
              <a:rPr lang="en-US" altLang="zh-CN" b="1" dirty="0">
                <a:ea typeface="宋体" panose="02010600030101010101" pitchFamily="2" charset="-122"/>
              </a:rPr>
              <a:t>calculate</a:t>
            </a:r>
            <a:r>
              <a:rPr lang="en-US" altLang="zh-CN" dirty="0">
                <a:ea typeface="宋体" panose="02010600030101010101" pitchFamily="2" charset="-122"/>
              </a:rPr>
              <a:t> the bit rate of each channel as follows: Channel data rate = 156.25×8×26×(1/120 ms) = 270.8 kbps. </a:t>
            </a: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dirty="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en-US" altLang="zh-CN" dirty="0">
                <a:ea typeface="宋体" panose="02010600030101010101" pitchFamily="2" charset="-122"/>
              </a:rPr>
              <a:t>   Each 270.8-kbps digital channel </a:t>
            </a:r>
            <a:r>
              <a:rPr lang="en-US" altLang="zh-CN" b="1" dirty="0">
                <a:solidFill>
                  <a:schemeClr val="hlink"/>
                </a:solidFill>
                <a:ea typeface="宋体" panose="02010600030101010101" pitchFamily="2" charset="-122"/>
              </a:rPr>
              <a:t>modulates</a:t>
            </a:r>
            <a:r>
              <a:rPr lang="en-US" altLang="zh-CN" dirty="0">
                <a:ea typeface="宋体" panose="02010600030101010101" pitchFamily="2" charset="-122"/>
              </a:rPr>
              <a:t> a carrier using GMSK (a form of FSK used mainly in European system); the result is a 200-kHz analog signal.</a:t>
            </a:r>
          </a:p>
          <a:p>
            <a:r>
              <a:rPr lang="en-US" altLang="zh-CN" dirty="0">
                <a:ea typeface="宋体" panose="02010600030101010101" pitchFamily="2" charset="-122"/>
              </a:rPr>
              <a:t>   Finally, 124 analog channels of 200 kHz are combined using FDMA. </a:t>
            </a:r>
          </a:p>
          <a:p>
            <a:r>
              <a:rPr lang="en-US" altLang="zh-CN" dirty="0">
                <a:ea typeface="宋体" panose="02010600030101010101" pitchFamily="2" charset="-122"/>
              </a:rPr>
              <a:t>   The result is a 25-MHz band. </a:t>
            </a:r>
          </a:p>
          <a:p>
            <a:r>
              <a:rPr lang="en-US" altLang="zh-CN" dirty="0">
                <a:ea typeface="宋体" panose="02010600030101010101" pitchFamily="2" charset="-122"/>
              </a:rPr>
              <a:t>   Figure 16.9 shows the user data and </a:t>
            </a:r>
            <a:r>
              <a:rPr lang="en-US" altLang="zh-CN" dirty="0">
                <a:solidFill>
                  <a:schemeClr val="hlink"/>
                </a:solidFill>
                <a:ea typeface="宋体" panose="02010600030101010101" pitchFamily="2" charset="-122"/>
              </a:rPr>
              <a:t>overhead</a:t>
            </a:r>
            <a:r>
              <a:rPr lang="en-US" altLang="zh-CN" dirty="0">
                <a:ea typeface="宋体" panose="02010600030101010101" pitchFamily="2" charset="-122"/>
              </a:rPr>
              <a:t> in a multiframe. </a:t>
            </a: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zh-CN" altLang="en-US" dirty="0"/>
          </a:p>
        </p:txBody>
      </p:sp>
    </p:spTree>
    <p:extLst>
      <p:ext uri="{BB962C8B-B14F-4D97-AF65-F5344CB8AC3E}">
        <p14:creationId xmlns:p14="http://schemas.microsoft.com/office/powerpoint/2010/main" val="193314043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89A5FF-F2F7-48F3-96B5-73A0CB170D38}" type="slidenum">
              <a:rPr lang="zh-CN" altLang="en-US"/>
              <a:pPr/>
              <a:t>168</a:t>
            </a:fld>
            <a:endParaRPr lang="en-US" altLang="zh-CN"/>
          </a:p>
        </p:txBody>
      </p:sp>
      <p:sp>
        <p:nvSpPr>
          <p:cNvPr id="1095682" name="Rectangle 2"/>
          <p:cNvSpPr>
            <a:spLocks noGrp="1" noRot="1" noChangeAspect="1" noChangeArrowheads="1" noTextEdit="1"/>
          </p:cNvSpPr>
          <p:nvPr>
            <p:ph type="sldImg"/>
          </p:nvPr>
        </p:nvSpPr>
        <p:spPr/>
      </p:sp>
      <p:sp>
        <p:nvSpPr>
          <p:cNvPr id="1095683"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b="1" dirty="0">
                <a:ea typeface="宋体" panose="02010600030101010101" pitchFamily="2" charset="-122"/>
              </a:rPr>
              <a:t>Data Communications</a:t>
            </a:r>
            <a:r>
              <a:rPr lang="en-US" altLang="zh-CN" b="1" baseline="0" dirty="0">
                <a:ea typeface="宋体" panose="02010600030101010101" pitchFamily="2" charset="-122"/>
              </a:rPr>
              <a:t> and Networking 4</a:t>
            </a:r>
            <a:r>
              <a:rPr lang="en-US" altLang="zh-CN" b="1" baseline="30000" dirty="0">
                <a:ea typeface="宋体" panose="02010600030101010101" pitchFamily="2" charset="-122"/>
              </a:rPr>
              <a:t>th</a:t>
            </a:r>
            <a:r>
              <a:rPr lang="en-US" altLang="zh-CN" b="1" baseline="0" dirty="0">
                <a:ea typeface="宋体" panose="02010600030101010101" pitchFamily="2" charset="-122"/>
              </a:rPr>
              <a:t> edition</a:t>
            </a:r>
          </a:p>
          <a:p>
            <a:r>
              <a:rPr lang="en-US" altLang="zh-CN" baseline="0" dirty="0">
                <a:ea typeface="宋体" panose="02010600030101010101" pitchFamily="2" charset="-122"/>
              </a:rPr>
              <a:t>    </a:t>
            </a:r>
          </a:p>
          <a:p>
            <a:r>
              <a:rPr lang="en-US" altLang="zh-CN" dirty="0">
                <a:ea typeface="宋体" panose="02010600030101010101" pitchFamily="2" charset="-122"/>
              </a:rPr>
              <a:t>    The reader may have noticed the large amount of overhead in TDMA. </a:t>
            </a:r>
          </a:p>
          <a:p>
            <a:pPr>
              <a:buFont typeface="Wingdings" panose="05000000000000000000" pitchFamily="2" charset="2"/>
              <a:buNone/>
            </a:pPr>
            <a:r>
              <a:rPr lang="en-US" altLang="zh-CN" sz="1200" dirty="0">
                <a:ea typeface="宋体" panose="02010600030101010101" pitchFamily="2" charset="-122"/>
              </a:rPr>
              <a:t>    The user data are only 65 bits per slot. (13 kbps×(120 ms÷24) = </a:t>
            </a:r>
            <a:r>
              <a:rPr lang="en-US" altLang="zh-CN" sz="1200" b="1" dirty="0">
                <a:ea typeface="宋体" panose="02010600030101010101" pitchFamily="2" charset="-122"/>
              </a:rPr>
              <a:t>65</a:t>
            </a:r>
            <a:r>
              <a:rPr lang="en-US" altLang="zh-CN" sz="1200" dirty="0">
                <a:ea typeface="宋体" panose="02010600030101010101" pitchFamily="2" charset="-122"/>
              </a:rPr>
              <a:t> bit)</a:t>
            </a:r>
          </a:p>
          <a:p>
            <a:pPr>
              <a:buFont typeface="Wingdings" panose="05000000000000000000" pitchFamily="2" charset="2"/>
              <a:buNone/>
            </a:pPr>
            <a:r>
              <a:rPr lang="en-US" altLang="zh-CN" sz="1200" baseline="0" dirty="0">
                <a:ea typeface="宋体" panose="02010600030101010101" pitchFamily="2" charset="-122"/>
              </a:rPr>
              <a:t>    </a:t>
            </a:r>
            <a:r>
              <a:rPr lang="en-US" altLang="zh-CN" sz="1200" dirty="0">
                <a:ea typeface="宋体" panose="02010600030101010101" pitchFamily="2" charset="-122"/>
              </a:rPr>
              <a:t>The system adds </a:t>
            </a:r>
            <a:r>
              <a:rPr lang="en-US" altLang="zh-CN" sz="1200" u="sng" dirty="0">
                <a:ea typeface="宋体" panose="02010600030101010101" pitchFamily="2" charset="-122"/>
              </a:rPr>
              <a:t>extra bits</a:t>
            </a:r>
            <a:r>
              <a:rPr lang="en-US" altLang="zh-CN" sz="1200" u="none" dirty="0">
                <a:ea typeface="宋体" panose="02010600030101010101" pitchFamily="2" charset="-122"/>
              </a:rPr>
              <a:t> </a:t>
            </a:r>
            <a:r>
              <a:rPr lang="en-US" altLang="zh-CN" sz="1200" dirty="0">
                <a:ea typeface="宋体" panose="02010600030101010101" pitchFamily="2" charset="-122"/>
              </a:rPr>
              <a:t>for error correction to make it </a:t>
            </a:r>
            <a:r>
              <a:rPr lang="en-US" altLang="zh-CN" sz="1200" b="1" dirty="0">
                <a:ea typeface="宋体" panose="02010600030101010101" pitchFamily="2" charset="-122"/>
              </a:rPr>
              <a:t>114</a:t>
            </a:r>
            <a:r>
              <a:rPr lang="en-US" altLang="zh-CN" sz="1200" dirty="0">
                <a:ea typeface="宋体" panose="02010600030101010101" pitchFamily="2" charset="-122"/>
              </a:rPr>
              <a:t> bits per slot. </a:t>
            </a:r>
          </a:p>
          <a:p>
            <a:pPr>
              <a:buFont typeface="Wingdings" panose="05000000000000000000" pitchFamily="2" charset="2"/>
              <a:buNone/>
            </a:pPr>
            <a:r>
              <a:rPr lang="en-US" altLang="zh-CN" sz="1200" baseline="0" dirty="0">
                <a:ea typeface="宋体" panose="02010600030101010101" pitchFamily="2" charset="-122"/>
              </a:rPr>
              <a:t>    </a:t>
            </a:r>
            <a:r>
              <a:rPr lang="en-US" altLang="zh-CN" sz="1200" dirty="0">
                <a:ea typeface="宋体" panose="02010600030101010101" pitchFamily="2" charset="-122"/>
              </a:rPr>
              <a:t>To this, </a:t>
            </a:r>
            <a:r>
              <a:rPr lang="en-US" altLang="zh-CN" sz="1200" u="sng" dirty="0">
                <a:ea typeface="宋体" panose="02010600030101010101" pitchFamily="2" charset="-122"/>
              </a:rPr>
              <a:t>control bits</a:t>
            </a:r>
            <a:r>
              <a:rPr lang="en-US" altLang="zh-CN" sz="1200" u="none" dirty="0">
                <a:ea typeface="宋体" panose="02010600030101010101" pitchFamily="2" charset="-122"/>
              </a:rPr>
              <a:t> </a:t>
            </a:r>
            <a:r>
              <a:rPr lang="en-US" altLang="zh-CN" sz="1200" dirty="0">
                <a:ea typeface="宋体" panose="02010600030101010101" pitchFamily="2" charset="-122"/>
              </a:rPr>
              <a:t>are added to bring it up to 156.25 bits per slot.</a:t>
            </a:r>
            <a:r>
              <a:rPr lang="en-US" altLang="zh-CN" dirty="0">
                <a:ea typeface="宋体" panose="02010600030101010101" pitchFamily="2" charset="-122"/>
              </a:rPr>
              <a:t> </a:t>
            </a:r>
          </a:p>
          <a:p>
            <a:r>
              <a:rPr lang="en-US" altLang="zh-CN" baseline="0" dirty="0">
                <a:ea typeface="宋体" panose="02010600030101010101" pitchFamily="2" charset="-122"/>
              </a:rPr>
              <a:t>    </a:t>
            </a:r>
            <a:r>
              <a:rPr lang="en-US" altLang="zh-CN" dirty="0">
                <a:ea typeface="宋体" panose="02010600030101010101" pitchFamily="2" charset="-122"/>
              </a:rPr>
              <a:t>Eight slots are encapsulated in a frame (156.25</a:t>
            </a:r>
            <a:r>
              <a:rPr lang="en-US" altLang="zh-CN" sz="1200" dirty="0">
                <a:ea typeface="宋体" panose="02010600030101010101" pitchFamily="2" charset="-122"/>
              </a:rPr>
              <a:t>×8 = 1250 bits</a:t>
            </a:r>
            <a:r>
              <a:rPr lang="en-US" altLang="zh-CN" dirty="0">
                <a:ea typeface="宋体" panose="02010600030101010101" pitchFamily="2" charset="-122"/>
              </a:rPr>
              <a:t>). </a:t>
            </a:r>
          </a:p>
          <a:p>
            <a:endParaRPr lang="en-US" altLang="zh-CN" dirty="0">
              <a:ea typeface="宋体" panose="02010600030101010101" pitchFamily="2" charset="-122"/>
            </a:endParaRPr>
          </a:p>
          <a:p>
            <a:r>
              <a:rPr lang="en-US" altLang="zh-CN" dirty="0">
                <a:ea typeface="宋体" panose="02010600030101010101" pitchFamily="2" charset="-122"/>
              </a:rPr>
              <a:t>    Twenty-four traffic frames </a:t>
            </a:r>
            <a:r>
              <a:rPr lang="en-US" altLang="zh-CN" dirty="0">
                <a:solidFill>
                  <a:schemeClr val="hlink"/>
                </a:solidFill>
                <a:ea typeface="宋体" panose="02010600030101010101" pitchFamily="2" charset="-122"/>
              </a:rPr>
              <a:t>and</a:t>
            </a:r>
            <a:r>
              <a:rPr lang="en-US" altLang="zh-CN" dirty="0">
                <a:ea typeface="宋体" panose="02010600030101010101" pitchFamily="2" charset="-122"/>
              </a:rPr>
              <a:t> two additional control frames make a multiframe.</a:t>
            </a:r>
          </a:p>
          <a:p>
            <a:r>
              <a:rPr lang="en-US" altLang="zh-CN" dirty="0"/>
              <a:t>    A multiframe has a duration of 120 </a:t>
            </a:r>
            <a:r>
              <a:rPr lang="en-US" altLang="zh-CN" dirty="0" err="1"/>
              <a:t>ms.</a:t>
            </a:r>
            <a:endParaRPr lang="en-US" altLang="zh-CN" dirty="0"/>
          </a:p>
          <a:p>
            <a:r>
              <a:rPr lang="en-US" altLang="zh-CN" dirty="0"/>
              <a:t>    However, the architecture does define superframes and hyperframes that do not add any overhead; we will not discuss them</a:t>
            </a:r>
            <a:r>
              <a:rPr lang="en-US" altLang="zh-CN" baseline="0" dirty="0"/>
              <a:t> </a:t>
            </a:r>
            <a:r>
              <a:rPr lang="en-US" altLang="zh-CN" dirty="0"/>
              <a:t>here. </a:t>
            </a:r>
          </a:p>
          <a:p>
            <a:endParaRPr lang="en-US" altLang="zh-CN" dirty="0"/>
          </a:p>
          <a:p>
            <a:endParaRPr lang="zh-CN" altLang="en-US" dirty="0"/>
          </a:p>
        </p:txBody>
      </p:sp>
    </p:spTree>
    <p:extLst>
      <p:ext uri="{BB962C8B-B14F-4D97-AF65-F5344CB8AC3E}">
        <p14:creationId xmlns:p14="http://schemas.microsoft.com/office/powerpoint/2010/main" val="3896145650"/>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416952D-1186-4CA6-8F2B-47B8EA360413}" type="slidenum">
              <a:rPr lang="zh-CN" altLang="en-US"/>
              <a:pPr/>
              <a:t>169</a:t>
            </a:fld>
            <a:endParaRPr lang="en-US" altLang="zh-CN"/>
          </a:p>
        </p:txBody>
      </p:sp>
      <p:sp>
        <p:nvSpPr>
          <p:cNvPr id="1372162" name="Rectangle 2"/>
          <p:cNvSpPr>
            <a:spLocks noGrp="1" noRot="1" noChangeAspect="1" noChangeArrowheads="1" noTextEdit="1"/>
          </p:cNvSpPr>
          <p:nvPr>
            <p:ph type="sldImg"/>
          </p:nvPr>
        </p:nvSpPr>
        <p:spPr/>
      </p:sp>
      <p:sp>
        <p:nvSpPr>
          <p:cNvPr id="137216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40992289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B99F649-C954-4886-833F-09F4C6AD7298}" type="slidenum">
              <a:rPr lang="zh-CN" altLang="en-US"/>
              <a:pPr/>
              <a:t>171</a:t>
            </a:fld>
            <a:endParaRPr lang="en-US" altLang="zh-CN"/>
          </a:p>
        </p:txBody>
      </p:sp>
      <p:sp>
        <p:nvSpPr>
          <p:cNvPr id="929794" name="Rectangle 2"/>
          <p:cNvSpPr>
            <a:spLocks noGrp="1" noRot="1" noChangeAspect="1" noChangeArrowheads="1" noTextEdit="1"/>
          </p:cNvSpPr>
          <p:nvPr>
            <p:ph type="sldImg"/>
          </p:nvPr>
        </p:nvSpPr>
        <p:spPr/>
      </p:sp>
      <p:sp>
        <p:nvSpPr>
          <p:cNvPr id="9297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175400340"/>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05E4F9E-FD4A-4339-9C41-61BC658EA55C}" type="slidenum">
              <a:rPr lang="zh-CN" altLang="en-US"/>
              <a:pPr/>
              <a:t>172</a:t>
            </a:fld>
            <a:endParaRPr lang="en-US" altLang="zh-CN"/>
          </a:p>
        </p:txBody>
      </p:sp>
      <p:sp>
        <p:nvSpPr>
          <p:cNvPr id="930818" name="Rectangle 2"/>
          <p:cNvSpPr>
            <a:spLocks noGrp="1" noRot="1" noChangeAspect="1" noChangeArrowheads="1" noTextEdit="1"/>
          </p:cNvSpPr>
          <p:nvPr>
            <p:ph type="sldImg"/>
          </p:nvPr>
        </p:nvSpPr>
        <p:spPr/>
      </p:sp>
      <p:sp>
        <p:nvSpPr>
          <p:cNvPr id="9308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532985341"/>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53EBAC2-94A3-4621-A3DD-F142AF03E68E}" type="slidenum">
              <a:rPr lang="zh-CN" altLang="en-US"/>
              <a:pPr/>
              <a:t>174</a:t>
            </a:fld>
            <a:endParaRPr lang="en-US" altLang="zh-CN"/>
          </a:p>
        </p:txBody>
      </p:sp>
      <p:sp>
        <p:nvSpPr>
          <p:cNvPr id="931842" name="Rectangle 2"/>
          <p:cNvSpPr>
            <a:spLocks noGrp="1" noRot="1" noChangeAspect="1" noChangeArrowheads="1" noTextEdit="1"/>
          </p:cNvSpPr>
          <p:nvPr>
            <p:ph type="sldImg"/>
          </p:nvPr>
        </p:nvSpPr>
        <p:spPr/>
      </p:sp>
      <p:sp>
        <p:nvSpPr>
          <p:cNvPr id="93184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051161583"/>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012D0B6-B9F0-47EA-9826-03C568CF2F39}" type="slidenum">
              <a:rPr lang="zh-CN" altLang="en-US"/>
              <a:pPr/>
              <a:t>175</a:t>
            </a:fld>
            <a:endParaRPr lang="en-US" altLang="zh-CN"/>
          </a:p>
        </p:txBody>
      </p:sp>
      <p:sp>
        <p:nvSpPr>
          <p:cNvPr id="1070082" name="Rectangle 2"/>
          <p:cNvSpPr>
            <a:spLocks noGrp="1" noRot="1" noChangeAspect="1" noChangeArrowheads="1" noTextEdit="1"/>
          </p:cNvSpPr>
          <p:nvPr>
            <p:ph type="sldImg"/>
          </p:nvPr>
        </p:nvSpPr>
        <p:spPr/>
      </p:sp>
      <p:sp>
        <p:nvSpPr>
          <p:cNvPr id="10700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916041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B5A8302-7534-421B-B399-F137FFA9FDCA}" type="slidenum">
              <a:rPr lang="zh-CN" altLang="en-US"/>
              <a:pPr/>
              <a:t>23</a:t>
            </a:fld>
            <a:endParaRPr lang="en-US" altLang="zh-CN"/>
          </a:p>
        </p:txBody>
      </p:sp>
      <p:sp>
        <p:nvSpPr>
          <p:cNvPr id="869378" name="Rectangle 2"/>
          <p:cNvSpPr>
            <a:spLocks noGrp="1" noRot="1" noChangeAspect="1" noChangeArrowheads="1" noTextEdit="1"/>
          </p:cNvSpPr>
          <p:nvPr>
            <p:ph type="sldImg"/>
          </p:nvPr>
        </p:nvSpPr>
        <p:spPr/>
      </p:sp>
      <p:sp>
        <p:nvSpPr>
          <p:cNvPr id="86937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97291966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D654BFD-8F39-4138-BF42-DEDB20628877}" type="slidenum">
              <a:rPr lang="zh-CN" altLang="en-US"/>
              <a:pPr/>
              <a:t>176</a:t>
            </a:fld>
            <a:endParaRPr lang="en-US" altLang="zh-CN"/>
          </a:p>
        </p:txBody>
      </p:sp>
      <p:sp>
        <p:nvSpPr>
          <p:cNvPr id="1378306" name="Rectangle 2"/>
          <p:cNvSpPr>
            <a:spLocks noGrp="1" noRot="1" noChangeAspect="1" noChangeArrowheads="1" noTextEdit="1"/>
          </p:cNvSpPr>
          <p:nvPr>
            <p:ph type="sldImg"/>
          </p:nvPr>
        </p:nvSpPr>
        <p:spPr/>
      </p:sp>
      <p:sp>
        <p:nvSpPr>
          <p:cNvPr id="13783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57228392"/>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E82F581-7417-4E1F-B267-07473F12E75C}" type="slidenum">
              <a:rPr lang="zh-CN" altLang="en-US"/>
              <a:pPr/>
              <a:t>177</a:t>
            </a:fld>
            <a:endParaRPr lang="en-US" altLang="zh-CN"/>
          </a:p>
        </p:txBody>
      </p:sp>
      <p:sp>
        <p:nvSpPr>
          <p:cNvPr id="932866" name="Rectangle 2"/>
          <p:cNvSpPr>
            <a:spLocks noGrp="1" noRot="1" noChangeAspect="1" noChangeArrowheads="1" noTextEdit="1"/>
          </p:cNvSpPr>
          <p:nvPr>
            <p:ph type="sldImg"/>
          </p:nvPr>
        </p:nvSpPr>
        <p:spPr/>
      </p:sp>
      <p:sp>
        <p:nvSpPr>
          <p:cNvPr id="93286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87770864"/>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D804D4C-7447-448C-A6F0-15B0F7AD47F2}" type="slidenum">
              <a:rPr lang="zh-CN" altLang="en-US"/>
              <a:pPr/>
              <a:t>178</a:t>
            </a:fld>
            <a:endParaRPr lang="en-US" altLang="zh-CN"/>
          </a:p>
        </p:txBody>
      </p:sp>
      <p:sp>
        <p:nvSpPr>
          <p:cNvPr id="933890" name="Rectangle 2"/>
          <p:cNvSpPr>
            <a:spLocks noGrp="1" noRot="1" noChangeAspect="1" noChangeArrowheads="1" noTextEdit="1"/>
          </p:cNvSpPr>
          <p:nvPr>
            <p:ph type="sldImg"/>
          </p:nvPr>
        </p:nvSpPr>
        <p:spPr/>
      </p:sp>
      <p:sp>
        <p:nvSpPr>
          <p:cNvPr id="9338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483326158"/>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89DD4D9-3ADC-48E0-ABB1-4C568B386913}" type="slidenum">
              <a:rPr lang="zh-CN" altLang="en-US"/>
              <a:pPr/>
              <a:t>179</a:t>
            </a:fld>
            <a:endParaRPr lang="en-US" altLang="zh-CN"/>
          </a:p>
        </p:txBody>
      </p:sp>
      <p:sp>
        <p:nvSpPr>
          <p:cNvPr id="934914" name="Rectangle 2"/>
          <p:cNvSpPr>
            <a:spLocks noGrp="1" noRot="1" noChangeAspect="1" noChangeArrowheads="1" noTextEdit="1"/>
          </p:cNvSpPr>
          <p:nvPr>
            <p:ph type="sldImg"/>
          </p:nvPr>
        </p:nvSpPr>
        <p:spPr/>
      </p:sp>
      <p:sp>
        <p:nvSpPr>
          <p:cNvPr id="93491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661960648"/>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C404FF-6C9C-4786-A0EC-266DABCEFEB2}" type="slidenum">
              <a:rPr lang="zh-CN" altLang="en-US"/>
              <a:pPr/>
              <a:t>180</a:t>
            </a:fld>
            <a:endParaRPr lang="en-US" altLang="zh-CN"/>
          </a:p>
        </p:txBody>
      </p:sp>
      <p:sp>
        <p:nvSpPr>
          <p:cNvPr id="1383426" name="Rectangle 2"/>
          <p:cNvSpPr>
            <a:spLocks noGrp="1" noRot="1" noChangeAspect="1" noChangeArrowheads="1" noTextEdit="1"/>
          </p:cNvSpPr>
          <p:nvPr>
            <p:ph type="sldImg"/>
          </p:nvPr>
        </p:nvSpPr>
        <p:spPr/>
      </p:sp>
      <p:sp>
        <p:nvSpPr>
          <p:cNvPr id="138342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33750574"/>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1FAA0B4-22CE-41DD-A1D2-2BEB93862F1D}" type="slidenum">
              <a:rPr lang="zh-CN" altLang="en-US"/>
              <a:pPr/>
              <a:t>181</a:t>
            </a:fld>
            <a:endParaRPr lang="en-US" altLang="zh-CN"/>
          </a:p>
        </p:txBody>
      </p:sp>
      <p:sp>
        <p:nvSpPr>
          <p:cNvPr id="936962" name="Rectangle 2"/>
          <p:cNvSpPr>
            <a:spLocks noGrp="1" noRot="1" noChangeAspect="1" noChangeArrowheads="1" noTextEdit="1"/>
          </p:cNvSpPr>
          <p:nvPr>
            <p:ph type="sldImg"/>
          </p:nvPr>
        </p:nvSpPr>
        <p:spPr/>
      </p:sp>
      <p:sp>
        <p:nvSpPr>
          <p:cNvPr id="93696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901708053"/>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24870B6-F67F-4810-81C0-6347169E508E}" type="slidenum">
              <a:rPr lang="zh-CN" altLang="en-US"/>
              <a:pPr/>
              <a:t>182</a:t>
            </a:fld>
            <a:endParaRPr lang="en-US" altLang="zh-CN"/>
          </a:p>
        </p:txBody>
      </p:sp>
      <p:sp>
        <p:nvSpPr>
          <p:cNvPr id="987138" name="Rectangle 2"/>
          <p:cNvSpPr>
            <a:spLocks noGrp="1" noRot="1" noChangeAspect="1" noChangeArrowheads="1" noTextEdit="1"/>
          </p:cNvSpPr>
          <p:nvPr>
            <p:ph type="sldImg"/>
          </p:nvPr>
        </p:nvSpPr>
        <p:spPr/>
      </p:sp>
      <p:sp>
        <p:nvSpPr>
          <p:cNvPr id="9871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942672874"/>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2F17037-7ACF-45F4-9D42-B76127D3B756}" type="slidenum">
              <a:rPr lang="zh-CN" altLang="en-US"/>
              <a:pPr/>
              <a:t>183</a:t>
            </a:fld>
            <a:endParaRPr lang="en-US" altLang="zh-CN"/>
          </a:p>
        </p:txBody>
      </p:sp>
      <p:sp>
        <p:nvSpPr>
          <p:cNvPr id="1073154" name="Rectangle 2"/>
          <p:cNvSpPr>
            <a:spLocks noGrp="1" noRot="1" noChangeAspect="1" noChangeArrowheads="1" noTextEdit="1"/>
          </p:cNvSpPr>
          <p:nvPr>
            <p:ph type="sldImg"/>
          </p:nvPr>
        </p:nvSpPr>
        <p:spPr/>
      </p:sp>
      <p:sp>
        <p:nvSpPr>
          <p:cNvPr id="10731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728717589"/>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04E88C1-8AD6-4F98-B6A2-2B5E3C05E3CB}" type="slidenum">
              <a:rPr lang="zh-CN" altLang="en-US"/>
              <a:pPr/>
              <a:t>184</a:t>
            </a:fld>
            <a:endParaRPr lang="en-US" altLang="zh-CN"/>
          </a:p>
        </p:txBody>
      </p:sp>
      <p:sp>
        <p:nvSpPr>
          <p:cNvPr id="939010" name="Rectangle 2"/>
          <p:cNvSpPr>
            <a:spLocks noGrp="1" noRot="1" noChangeAspect="1" noChangeArrowheads="1" noTextEdit="1"/>
          </p:cNvSpPr>
          <p:nvPr>
            <p:ph type="sldImg"/>
          </p:nvPr>
        </p:nvSpPr>
        <p:spPr/>
      </p:sp>
      <p:sp>
        <p:nvSpPr>
          <p:cNvPr id="9390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28003033"/>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57BBC78-C03E-40BB-B601-D78F6C80ECFE}" type="slidenum">
              <a:rPr lang="zh-CN" altLang="en-US"/>
              <a:pPr/>
              <a:t>185</a:t>
            </a:fld>
            <a:endParaRPr lang="en-US" altLang="zh-CN"/>
          </a:p>
        </p:txBody>
      </p:sp>
      <p:sp>
        <p:nvSpPr>
          <p:cNvPr id="1387522" name="Rectangle 2"/>
          <p:cNvSpPr>
            <a:spLocks noGrp="1" noRot="1" noChangeAspect="1" noChangeArrowheads="1" noTextEdit="1"/>
          </p:cNvSpPr>
          <p:nvPr>
            <p:ph type="sldImg"/>
          </p:nvPr>
        </p:nvSpPr>
        <p:spPr/>
      </p:sp>
      <p:sp>
        <p:nvSpPr>
          <p:cNvPr id="138752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459720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BB715A6-20CF-422E-BCC0-45EC2C416F4C}" type="slidenum">
              <a:rPr lang="zh-CN" altLang="en-US"/>
              <a:pPr/>
              <a:t>24</a:t>
            </a:fld>
            <a:endParaRPr lang="en-US" altLang="zh-CN"/>
          </a:p>
        </p:txBody>
      </p:sp>
      <p:sp>
        <p:nvSpPr>
          <p:cNvPr id="870402" name="Rectangle 2"/>
          <p:cNvSpPr>
            <a:spLocks noGrp="1" noRot="1" noChangeAspect="1" noChangeArrowheads="1" noTextEdit="1"/>
          </p:cNvSpPr>
          <p:nvPr>
            <p:ph type="sldImg"/>
          </p:nvPr>
        </p:nvSpPr>
        <p:spPr/>
      </p:sp>
      <p:sp>
        <p:nvSpPr>
          <p:cNvPr id="8704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73868069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CA0522B-7602-4B10-AF7A-A83D0EDE7841}" type="slidenum">
              <a:rPr lang="zh-CN" altLang="en-US"/>
              <a:pPr/>
              <a:t>186</a:t>
            </a:fld>
            <a:endParaRPr lang="en-US" altLang="zh-CN"/>
          </a:p>
        </p:txBody>
      </p:sp>
      <p:sp>
        <p:nvSpPr>
          <p:cNvPr id="1075202" name="Rectangle 2"/>
          <p:cNvSpPr>
            <a:spLocks noGrp="1" noRot="1" noChangeAspect="1" noChangeArrowheads="1" noTextEdit="1"/>
          </p:cNvSpPr>
          <p:nvPr>
            <p:ph type="sldImg"/>
          </p:nvPr>
        </p:nvSpPr>
        <p:spPr/>
      </p:sp>
      <p:sp>
        <p:nvSpPr>
          <p:cNvPr id="10752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613626754"/>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44B2703-DBD3-49B2-A035-4AC0C079ABE9}" type="slidenum">
              <a:rPr lang="zh-CN" altLang="en-US"/>
              <a:pPr/>
              <a:t>187</a:t>
            </a:fld>
            <a:endParaRPr lang="en-US" altLang="zh-CN"/>
          </a:p>
        </p:txBody>
      </p:sp>
      <p:sp>
        <p:nvSpPr>
          <p:cNvPr id="1490946" name="Rectangle 2"/>
          <p:cNvSpPr>
            <a:spLocks noGrp="1" noRot="1" noChangeAspect="1" noChangeArrowheads="1" noTextEdit="1"/>
          </p:cNvSpPr>
          <p:nvPr>
            <p:ph type="sldImg"/>
          </p:nvPr>
        </p:nvSpPr>
        <p:spPr/>
      </p:sp>
      <p:sp>
        <p:nvSpPr>
          <p:cNvPr id="14909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477742273"/>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19C746F-FE03-4B70-AEEB-D5A726CBC91A}" type="slidenum">
              <a:rPr lang="zh-CN" altLang="en-US"/>
              <a:pPr/>
              <a:t>188</a:t>
            </a:fld>
            <a:endParaRPr lang="en-US" altLang="zh-CN"/>
          </a:p>
        </p:txBody>
      </p:sp>
      <p:sp>
        <p:nvSpPr>
          <p:cNvPr id="940034" name="Rectangle 2"/>
          <p:cNvSpPr>
            <a:spLocks noGrp="1" noRot="1" noChangeAspect="1" noChangeArrowheads="1" noTextEdit="1"/>
          </p:cNvSpPr>
          <p:nvPr>
            <p:ph type="sldImg"/>
          </p:nvPr>
        </p:nvSpPr>
        <p:spPr/>
      </p:sp>
      <p:sp>
        <p:nvSpPr>
          <p:cNvPr id="94003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557657919"/>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519D149-F7A2-438A-946E-4648D2D092D7}" type="slidenum">
              <a:rPr lang="zh-CN" altLang="en-US"/>
              <a:pPr/>
              <a:t>189</a:t>
            </a:fld>
            <a:endParaRPr lang="en-US" altLang="zh-CN"/>
          </a:p>
        </p:txBody>
      </p:sp>
      <p:sp>
        <p:nvSpPr>
          <p:cNvPr id="1077250" name="Rectangle 2"/>
          <p:cNvSpPr>
            <a:spLocks noGrp="1" noRot="1" noChangeAspect="1" noChangeArrowheads="1" noTextEdit="1"/>
          </p:cNvSpPr>
          <p:nvPr>
            <p:ph type="sldImg"/>
          </p:nvPr>
        </p:nvSpPr>
        <p:spPr/>
      </p:sp>
      <p:sp>
        <p:nvSpPr>
          <p:cNvPr id="10772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134655162"/>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8F05500-C03C-4A25-8929-BC3938BDE751}" type="slidenum">
              <a:rPr lang="zh-CN" altLang="en-US"/>
              <a:pPr/>
              <a:t>190</a:t>
            </a:fld>
            <a:endParaRPr lang="en-US" altLang="zh-CN"/>
          </a:p>
        </p:txBody>
      </p:sp>
      <p:sp>
        <p:nvSpPr>
          <p:cNvPr id="943106" name="Rectangle 2"/>
          <p:cNvSpPr>
            <a:spLocks noGrp="1" noRot="1" noChangeAspect="1" noChangeArrowheads="1" noTextEdit="1"/>
          </p:cNvSpPr>
          <p:nvPr>
            <p:ph type="sldImg"/>
          </p:nvPr>
        </p:nvSpPr>
        <p:spPr/>
      </p:sp>
      <p:sp>
        <p:nvSpPr>
          <p:cNvPr id="9431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498896900"/>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398454C-EB25-45C2-A10E-F3B19A79C750}" type="slidenum">
              <a:rPr lang="zh-CN" altLang="en-US"/>
              <a:pPr/>
              <a:t>191</a:t>
            </a:fld>
            <a:endParaRPr lang="en-US" altLang="zh-CN"/>
          </a:p>
        </p:txBody>
      </p:sp>
      <p:sp>
        <p:nvSpPr>
          <p:cNvPr id="1185794" name="Rectangle 2"/>
          <p:cNvSpPr>
            <a:spLocks noGrp="1" noRot="1" noChangeAspect="1" noChangeArrowheads="1" noTextEdit="1"/>
          </p:cNvSpPr>
          <p:nvPr>
            <p:ph type="sldImg"/>
          </p:nvPr>
        </p:nvSpPr>
        <p:spPr/>
      </p:sp>
      <p:sp>
        <p:nvSpPr>
          <p:cNvPr id="11857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76764506"/>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0373E96-110B-4AA6-A079-7131E76EEC60}" type="slidenum">
              <a:rPr lang="zh-CN" altLang="en-US"/>
              <a:pPr/>
              <a:t>192</a:t>
            </a:fld>
            <a:endParaRPr lang="en-US" altLang="zh-CN"/>
          </a:p>
        </p:txBody>
      </p:sp>
      <p:sp>
        <p:nvSpPr>
          <p:cNvPr id="942082" name="Rectangle 2"/>
          <p:cNvSpPr>
            <a:spLocks noGrp="1" noRot="1" noChangeAspect="1" noChangeArrowheads="1" noTextEdit="1"/>
          </p:cNvSpPr>
          <p:nvPr>
            <p:ph type="sldImg"/>
          </p:nvPr>
        </p:nvSpPr>
        <p:spPr/>
      </p:sp>
      <p:sp>
        <p:nvSpPr>
          <p:cNvPr id="9420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028420777"/>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6A5810C-CB0F-40D4-8265-84920B29F38B}" type="slidenum">
              <a:rPr lang="zh-CN" altLang="en-US"/>
              <a:pPr/>
              <a:t>194</a:t>
            </a:fld>
            <a:endParaRPr lang="en-US" altLang="zh-CN"/>
          </a:p>
        </p:txBody>
      </p:sp>
      <p:sp>
        <p:nvSpPr>
          <p:cNvPr id="944130" name="Rectangle 2"/>
          <p:cNvSpPr>
            <a:spLocks noGrp="1" noRot="1" noChangeAspect="1" noChangeArrowheads="1" noTextEdit="1"/>
          </p:cNvSpPr>
          <p:nvPr>
            <p:ph type="sldImg"/>
          </p:nvPr>
        </p:nvSpPr>
        <p:spPr/>
      </p:sp>
      <p:sp>
        <p:nvSpPr>
          <p:cNvPr id="94413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868634362"/>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419A829-DD9B-4030-93B5-A7E5B3E50AE1}" type="slidenum">
              <a:rPr lang="zh-CN" altLang="en-US"/>
              <a:pPr/>
              <a:t>195</a:t>
            </a:fld>
            <a:endParaRPr lang="en-US" altLang="zh-CN"/>
          </a:p>
        </p:txBody>
      </p:sp>
      <p:sp>
        <p:nvSpPr>
          <p:cNvPr id="1081346" name="Rectangle 2"/>
          <p:cNvSpPr>
            <a:spLocks noGrp="1" noRot="1" noChangeAspect="1" noChangeArrowheads="1" noTextEdit="1"/>
          </p:cNvSpPr>
          <p:nvPr>
            <p:ph type="sldImg"/>
          </p:nvPr>
        </p:nvSpPr>
        <p:spPr/>
      </p:sp>
      <p:sp>
        <p:nvSpPr>
          <p:cNvPr id="10813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56601115"/>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2BEEC60-7AB8-47CB-9A96-F568E360B035}" type="slidenum">
              <a:rPr lang="zh-CN" altLang="en-US"/>
              <a:pPr/>
              <a:t>196</a:t>
            </a:fld>
            <a:endParaRPr lang="en-US" altLang="zh-CN"/>
          </a:p>
        </p:txBody>
      </p:sp>
      <p:sp>
        <p:nvSpPr>
          <p:cNvPr id="1401858" name="Rectangle 2"/>
          <p:cNvSpPr>
            <a:spLocks noGrp="1" noRot="1" noChangeAspect="1" noChangeArrowheads="1" noTextEdit="1"/>
          </p:cNvSpPr>
          <p:nvPr>
            <p:ph type="sldImg"/>
          </p:nvPr>
        </p:nvSpPr>
        <p:spPr/>
      </p:sp>
      <p:sp>
        <p:nvSpPr>
          <p:cNvPr id="140185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925939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82E8765-F3BD-41A8-87D0-F6A95E74FFDC}" type="slidenum">
              <a:rPr lang="zh-CN" altLang="en-US"/>
              <a:pPr/>
              <a:t>25</a:t>
            </a:fld>
            <a:endParaRPr lang="en-US" altLang="zh-CN"/>
          </a:p>
        </p:txBody>
      </p:sp>
      <p:sp>
        <p:nvSpPr>
          <p:cNvPr id="871426" name="Rectangle 2"/>
          <p:cNvSpPr>
            <a:spLocks noGrp="1" noRot="1" noChangeAspect="1" noChangeArrowheads="1" noTextEdit="1"/>
          </p:cNvSpPr>
          <p:nvPr>
            <p:ph type="sldImg"/>
          </p:nvPr>
        </p:nvSpPr>
        <p:spPr/>
      </p:sp>
      <p:sp>
        <p:nvSpPr>
          <p:cNvPr id="871427" name="Rectangle 3"/>
          <p:cNvSpPr>
            <a:spLocks noGrp="1" noChangeArrowheads="1"/>
          </p:cNvSpPr>
          <p:nvPr>
            <p:ph type="body" idx="1"/>
          </p:nvPr>
        </p:nvSpPr>
        <p:spPr/>
        <p:txBody>
          <a:bodyPr/>
          <a:lstStyle/>
          <a:p>
            <a:r>
              <a:rPr lang="en-US" altLang="zh-CN" dirty="0"/>
              <a:t>light </a:t>
            </a:r>
            <a:r>
              <a:rPr lang="en-US" altLang="zh-CN" sz="1200" b="0" i="0" kern="1200" dirty="0">
                <a:solidFill>
                  <a:schemeClr val="tx1"/>
                </a:solidFill>
                <a:latin typeface="Times New Roman" panose="02020603050405020304" pitchFamily="18" charset="0"/>
                <a:ea typeface="宋体" panose="02010600030101010101" pitchFamily="2" charset="-122"/>
                <a:cs typeface="+mn-cs"/>
              </a:rPr>
              <a:t>n. </a:t>
            </a:r>
            <a:r>
              <a:rPr lang="zh-CN" altLang="en-US" sz="1200" b="0" i="0" kern="1200" dirty="0">
                <a:solidFill>
                  <a:schemeClr val="tx1"/>
                </a:solidFill>
                <a:latin typeface="Times New Roman" panose="02020603050405020304" pitchFamily="18" charset="0"/>
                <a:ea typeface="宋体" panose="02010600030101010101" pitchFamily="2" charset="-122"/>
                <a:cs typeface="+mn-cs"/>
              </a:rPr>
              <a:t>灯光（</a:t>
            </a:r>
            <a:r>
              <a:rPr lang="en-US" altLang="zh-CN" sz="1200" b="0" i="0" kern="1200" dirty="0">
                <a:solidFill>
                  <a:schemeClr val="tx1"/>
                </a:solidFill>
                <a:latin typeface="Times New Roman" panose="02020603050405020304" pitchFamily="18" charset="0"/>
                <a:ea typeface="宋体" panose="02010600030101010101" pitchFamily="2" charset="-122"/>
                <a:cs typeface="+mn-cs"/>
              </a:rPr>
              <a:t>light</a:t>
            </a:r>
            <a:r>
              <a:rPr lang="zh-CN" altLang="en-US" sz="1200" b="0" i="0" kern="1200" dirty="0">
                <a:solidFill>
                  <a:schemeClr val="tx1"/>
                </a:solidFill>
                <a:latin typeface="Times New Roman" panose="02020603050405020304" pitchFamily="18" charset="0"/>
                <a:ea typeface="宋体" panose="02010600030101010101" pitchFamily="2" charset="-122"/>
                <a:cs typeface="+mn-cs"/>
              </a:rPr>
              <a:t>的复数）；（供食用的）家畜的肺脏</a:t>
            </a:r>
            <a:endParaRPr lang="zh-CN" altLang="en-US" dirty="0"/>
          </a:p>
        </p:txBody>
      </p:sp>
    </p:spTree>
    <p:extLst>
      <p:ext uri="{BB962C8B-B14F-4D97-AF65-F5344CB8AC3E}">
        <p14:creationId xmlns:p14="http://schemas.microsoft.com/office/powerpoint/2010/main" val="2615626876"/>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11DA92A-8068-49FB-B93A-14ED6BB46EE8}" type="slidenum">
              <a:rPr lang="zh-CN" altLang="en-US"/>
              <a:pPr/>
              <a:t>199</a:t>
            </a:fld>
            <a:endParaRPr lang="en-US" altLang="zh-CN"/>
          </a:p>
        </p:txBody>
      </p:sp>
      <p:sp>
        <p:nvSpPr>
          <p:cNvPr id="947202" name="Rectangle 2"/>
          <p:cNvSpPr>
            <a:spLocks noGrp="1" noRot="1" noChangeAspect="1" noChangeArrowheads="1" noTextEdit="1"/>
          </p:cNvSpPr>
          <p:nvPr>
            <p:ph type="sldImg"/>
          </p:nvPr>
        </p:nvSpPr>
        <p:spPr/>
      </p:sp>
      <p:sp>
        <p:nvSpPr>
          <p:cNvPr id="9472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258337439"/>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D2DE4E7-417E-4852-BE3B-F55AF1C79D8F}" type="slidenum">
              <a:rPr lang="zh-CN" altLang="en-US"/>
              <a:pPr/>
              <a:t>200</a:t>
            </a:fld>
            <a:endParaRPr lang="en-US" altLang="zh-CN"/>
          </a:p>
        </p:txBody>
      </p:sp>
      <p:sp>
        <p:nvSpPr>
          <p:cNvPr id="1405954" name="Rectangle 2"/>
          <p:cNvSpPr>
            <a:spLocks noGrp="1" noRot="1" noChangeAspect="1" noChangeArrowheads="1" noTextEdit="1"/>
          </p:cNvSpPr>
          <p:nvPr>
            <p:ph type="sldImg"/>
          </p:nvPr>
        </p:nvSpPr>
        <p:spPr/>
      </p:sp>
      <p:sp>
        <p:nvSpPr>
          <p:cNvPr id="14059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558754378"/>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2536B71-1767-4271-AD13-53A9D35FDCE2}" type="slidenum">
              <a:rPr lang="zh-CN" altLang="en-US"/>
              <a:pPr/>
              <a:t>201</a:t>
            </a:fld>
            <a:endParaRPr lang="en-US" altLang="zh-CN"/>
          </a:p>
        </p:txBody>
      </p:sp>
      <p:sp>
        <p:nvSpPr>
          <p:cNvPr id="1409026" name="Rectangle 2"/>
          <p:cNvSpPr>
            <a:spLocks noGrp="1" noRot="1" noChangeAspect="1" noChangeArrowheads="1" noTextEdit="1"/>
          </p:cNvSpPr>
          <p:nvPr>
            <p:ph type="sldImg"/>
          </p:nvPr>
        </p:nvSpPr>
        <p:spPr/>
      </p:sp>
      <p:sp>
        <p:nvSpPr>
          <p:cNvPr id="140902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28547150"/>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C374964-6661-4C5F-BA14-7C74D4B846E2}" type="slidenum">
              <a:rPr lang="zh-CN" altLang="en-US"/>
              <a:pPr/>
              <a:t>202</a:t>
            </a:fld>
            <a:endParaRPr lang="en-US" altLang="zh-CN"/>
          </a:p>
        </p:txBody>
      </p:sp>
      <p:sp>
        <p:nvSpPr>
          <p:cNvPr id="1083394" name="Rectangle 2"/>
          <p:cNvSpPr>
            <a:spLocks noGrp="1" noRot="1" noChangeAspect="1" noChangeArrowheads="1" noTextEdit="1"/>
          </p:cNvSpPr>
          <p:nvPr>
            <p:ph type="sldImg"/>
          </p:nvPr>
        </p:nvSpPr>
        <p:spPr/>
      </p:sp>
      <p:sp>
        <p:nvSpPr>
          <p:cNvPr id="10833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07560532"/>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AF054E5-AAFF-418A-A92C-8B3FC7452864}" type="slidenum">
              <a:rPr lang="zh-CN" altLang="en-US"/>
              <a:pPr/>
              <a:t>203</a:t>
            </a:fld>
            <a:endParaRPr lang="en-US" altLang="zh-CN"/>
          </a:p>
        </p:txBody>
      </p:sp>
      <p:sp>
        <p:nvSpPr>
          <p:cNvPr id="1411074" name="Rectangle 2"/>
          <p:cNvSpPr>
            <a:spLocks noGrp="1" noRot="1" noChangeAspect="1" noChangeArrowheads="1" noTextEdit="1"/>
          </p:cNvSpPr>
          <p:nvPr>
            <p:ph type="sldImg"/>
          </p:nvPr>
        </p:nvSpPr>
        <p:spPr/>
      </p:sp>
      <p:sp>
        <p:nvSpPr>
          <p:cNvPr id="14110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324455843"/>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3841586-4DDE-4532-A29E-58422B34712C}" type="slidenum">
              <a:rPr lang="zh-CN" altLang="en-US"/>
              <a:pPr/>
              <a:t>204</a:t>
            </a:fld>
            <a:endParaRPr lang="en-US" altLang="zh-CN"/>
          </a:p>
        </p:txBody>
      </p:sp>
      <p:sp>
        <p:nvSpPr>
          <p:cNvPr id="950274" name="Rectangle 2"/>
          <p:cNvSpPr>
            <a:spLocks noGrp="1" noRot="1" noChangeAspect="1" noChangeArrowheads="1" noTextEdit="1"/>
          </p:cNvSpPr>
          <p:nvPr>
            <p:ph type="sldImg"/>
          </p:nvPr>
        </p:nvSpPr>
        <p:spPr/>
      </p:sp>
      <p:sp>
        <p:nvSpPr>
          <p:cNvPr id="9502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741838308"/>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F8958E6-179B-47EA-95B3-492B3FC4770A}" type="slidenum">
              <a:rPr lang="zh-CN" altLang="en-US"/>
              <a:pPr/>
              <a:t>205</a:t>
            </a:fld>
            <a:endParaRPr lang="en-US" altLang="zh-CN"/>
          </a:p>
        </p:txBody>
      </p:sp>
      <p:sp>
        <p:nvSpPr>
          <p:cNvPr id="951298" name="Rectangle 2"/>
          <p:cNvSpPr>
            <a:spLocks noGrp="1" noRot="1" noChangeAspect="1" noChangeArrowheads="1" noTextEdit="1"/>
          </p:cNvSpPr>
          <p:nvPr>
            <p:ph type="sldImg"/>
          </p:nvPr>
        </p:nvSpPr>
        <p:spPr/>
      </p:sp>
      <p:sp>
        <p:nvSpPr>
          <p:cNvPr id="95129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191276293"/>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50EBBB-DB62-4FB1-B9F0-8F7F002AA78C}" type="slidenum">
              <a:rPr lang="zh-CN" altLang="en-US"/>
              <a:pPr/>
              <a:t>206</a:t>
            </a:fld>
            <a:endParaRPr lang="en-US" altLang="zh-CN"/>
          </a:p>
        </p:txBody>
      </p:sp>
      <p:sp>
        <p:nvSpPr>
          <p:cNvPr id="1415170" name="Rectangle 2"/>
          <p:cNvSpPr>
            <a:spLocks noGrp="1" noRot="1" noChangeAspect="1" noChangeArrowheads="1" noTextEdit="1"/>
          </p:cNvSpPr>
          <p:nvPr>
            <p:ph type="sldImg"/>
          </p:nvPr>
        </p:nvSpPr>
        <p:spPr/>
      </p:sp>
      <p:sp>
        <p:nvSpPr>
          <p:cNvPr id="141517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231880015"/>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529454-A0F0-4E45-BFE7-6B7F70748DB3}" type="slidenum">
              <a:rPr lang="zh-CN" altLang="en-US"/>
              <a:pPr/>
              <a:t>207</a:t>
            </a:fld>
            <a:endParaRPr lang="en-US" altLang="zh-CN"/>
          </a:p>
        </p:txBody>
      </p:sp>
      <p:sp>
        <p:nvSpPr>
          <p:cNvPr id="952322" name="Rectangle 2"/>
          <p:cNvSpPr>
            <a:spLocks noGrp="1" noRot="1" noChangeAspect="1" noChangeArrowheads="1" noTextEdit="1"/>
          </p:cNvSpPr>
          <p:nvPr>
            <p:ph type="sldImg"/>
          </p:nvPr>
        </p:nvSpPr>
        <p:spPr/>
      </p:sp>
      <p:sp>
        <p:nvSpPr>
          <p:cNvPr id="95232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833427095"/>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300F5B2-79EF-4321-AF18-9BFA42B47790}" type="slidenum">
              <a:rPr lang="zh-CN" altLang="en-US"/>
              <a:pPr/>
              <a:t>208</a:t>
            </a:fld>
            <a:endParaRPr lang="en-US" altLang="zh-CN"/>
          </a:p>
        </p:txBody>
      </p:sp>
      <p:sp>
        <p:nvSpPr>
          <p:cNvPr id="953346" name="Rectangle 2"/>
          <p:cNvSpPr>
            <a:spLocks noGrp="1" noRot="1" noChangeAspect="1" noChangeArrowheads="1" noTextEdit="1"/>
          </p:cNvSpPr>
          <p:nvPr>
            <p:ph type="sldImg"/>
          </p:nvPr>
        </p:nvSpPr>
        <p:spPr/>
      </p:sp>
      <p:sp>
        <p:nvSpPr>
          <p:cNvPr id="9533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3411859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E55687D-BC91-407A-AA20-E0DC0392E05D}" type="slidenum">
              <a:rPr lang="zh-CN" altLang="en-US"/>
              <a:pPr/>
              <a:t>26</a:t>
            </a:fld>
            <a:endParaRPr lang="en-US" altLang="zh-CN"/>
          </a:p>
        </p:txBody>
      </p:sp>
      <p:sp>
        <p:nvSpPr>
          <p:cNvPr id="872450" name="Rectangle 2"/>
          <p:cNvSpPr>
            <a:spLocks noGrp="1" noRot="1" noChangeAspect="1" noChangeArrowheads="1" noTextEdit="1"/>
          </p:cNvSpPr>
          <p:nvPr>
            <p:ph type="sldImg"/>
          </p:nvPr>
        </p:nvSpPr>
        <p:spPr/>
      </p:sp>
      <p:sp>
        <p:nvSpPr>
          <p:cNvPr id="8724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599607425"/>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F4B26E-1B7E-4F7F-957A-1A9F6F1D43B2}" type="slidenum">
              <a:rPr lang="zh-CN" altLang="en-US"/>
              <a:pPr/>
              <a:t>210</a:t>
            </a:fld>
            <a:endParaRPr lang="en-US" altLang="zh-CN"/>
          </a:p>
        </p:txBody>
      </p:sp>
      <p:sp>
        <p:nvSpPr>
          <p:cNvPr id="954370" name="Rectangle 2"/>
          <p:cNvSpPr>
            <a:spLocks noGrp="1" noRot="1" noChangeAspect="1" noChangeArrowheads="1" noTextEdit="1"/>
          </p:cNvSpPr>
          <p:nvPr>
            <p:ph type="sldImg"/>
          </p:nvPr>
        </p:nvSpPr>
        <p:spPr/>
      </p:sp>
      <p:sp>
        <p:nvSpPr>
          <p:cNvPr id="95437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734004198"/>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40C6D2B-2704-48A5-BCD0-37B0F8A112E7}" type="slidenum">
              <a:rPr lang="zh-CN" altLang="en-US"/>
              <a:pPr/>
              <a:t>211</a:t>
            </a:fld>
            <a:endParaRPr lang="en-US" altLang="zh-CN"/>
          </a:p>
        </p:txBody>
      </p:sp>
      <p:sp>
        <p:nvSpPr>
          <p:cNvPr id="991234" name="Rectangle 2"/>
          <p:cNvSpPr>
            <a:spLocks noGrp="1" noRot="1" noChangeAspect="1" noChangeArrowheads="1" noTextEdit="1"/>
          </p:cNvSpPr>
          <p:nvPr>
            <p:ph type="sldImg"/>
          </p:nvPr>
        </p:nvSpPr>
        <p:spPr/>
      </p:sp>
      <p:sp>
        <p:nvSpPr>
          <p:cNvPr id="99123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801307434"/>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8EAB933-FA0E-4DF6-A188-1A6D2079E15A}" type="slidenum">
              <a:rPr lang="zh-CN" altLang="en-US"/>
              <a:pPr/>
              <a:t>212</a:t>
            </a:fld>
            <a:endParaRPr lang="en-US" altLang="zh-CN"/>
          </a:p>
        </p:txBody>
      </p:sp>
      <p:sp>
        <p:nvSpPr>
          <p:cNvPr id="955394" name="Rectangle 2"/>
          <p:cNvSpPr>
            <a:spLocks noGrp="1" noRot="1" noChangeAspect="1" noChangeArrowheads="1" noTextEdit="1"/>
          </p:cNvSpPr>
          <p:nvPr>
            <p:ph type="sldImg"/>
          </p:nvPr>
        </p:nvSpPr>
        <p:spPr/>
      </p:sp>
      <p:sp>
        <p:nvSpPr>
          <p:cNvPr id="9553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371856060"/>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55B3306-1DED-4B29-BE7E-EAA746CB39B5}" type="slidenum">
              <a:rPr lang="zh-CN" altLang="en-US"/>
              <a:pPr/>
              <a:t>214</a:t>
            </a:fld>
            <a:endParaRPr lang="en-US" altLang="zh-CN"/>
          </a:p>
        </p:txBody>
      </p:sp>
      <p:sp>
        <p:nvSpPr>
          <p:cNvPr id="956418" name="Rectangle 2"/>
          <p:cNvSpPr>
            <a:spLocks noGrp="1" noRot="1" noChangeAspect="1" noChangeArrowheads="1" noTextEdit="1"/>
          </p:cNvSpPr>
          <p:nvPr>
            <p:ph type="sldImg"/>
          </p:nvPr>
        </p:nvSpPr>
        <p:spPr/>
      </p:sp>
      <p:sp>
        <p:nvSpPr>
          <p:cNvPr id="9564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322998337"/>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7A29880-3635-4AF7-BEE9-A2B4CD55FDEB}" type="slidenum">
              <a:rPr lang="zh-CN" altLang="en-US"/>
              <a:pPr/>
              <a:t>215</a:t>
            </a:fld>
            <a:endParaRPr lang="en-US" altLang="zh-CN"/>
          </a:p>
        </p:txBody>
      </p:sp>
      <p:sp>
        <p:nvSpPr>
          <p:cNvPr id="1085442" name="Rectangle 2"/>
          <p:cNvSpPr>
            <a:spLocks noGrp="1" noRot="1" noChangeAspect="1" noChangeArrowheads="1" noTextEdit="1"/>
          </p:cNvSpPr>
          <p:nvPr>
            <p:ph type="sldImg"/>
          </p:nvPr>
        </p:nvSpPr>
        <p:spPr/>
      </p:sp>
      <p:sp>
        <p:nvSpPr>
          <p:cNvPr id="108544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968492340"/>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40E577A-2E4F-4318-B548-E8AB4CDAB6A7}" type="slidenum">
              <a:rPr lang="zh-CN" altLang="en-US"/>
              <a:pPr/>
              <a:t>216</a:t>
            </a:fld>
            <a:endParaRPr lang="en-US" altLang="zh-CN"/>
          </a:p>
        </p:txBody>
      </p:sp>
      <p:sp>
        <p:nvSpPr>
          <p:cNvPr id="1424386" name="Rectangle 2"/>
          <p:cNvSpPr>
            <a:spLocks noGrp="1" noRot="1" noChangeAspect="1" noChangeArrowheads="1" noTextEdit="1"/>
          </p:cNvSpPr>
          <p:nvPr>
            <p:ph type="sldImg"/>
          </p:nvPr>
        </p:nvSpPr>
        <p:spPr/>
      </p:sp>
      <p:sp>
        <p:nvSpPr>
          <p:cNvPr id="142438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066120288"/>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a:solidFill>
                  <a:schemeClr val="tx1"/>
                </a:solidFill>
                <a:latin typeface="Times New Roman" panose="02020603050405020304" pitchFamily="18" charset="0"/>
                <a:ea typeface="宋体" panose="02010600030101010101" pitchFamily="2" charset="-122"/>
                <a:cs typeface="+mn-cs"/>
              </a:rPr>
              <a:t>    There is an </a:t>
            </a:r>
            <a:r>
              <a:rPr lang="en-US" altLang="zh-CN" sz="1200" b="1" kern="1200" baseline="0" dirty="0">
                <a:solidFill>
                  <a:schemeClr val="tx1"/>
                </a:solidFill>
                <a:latin typeface="Times New Roman" panose="02020603050405020304" pitchFamily="18" charset="0"/>
                <a:ea typeface="宋体" panose="02010600030101010101" pitchFamily="2" charset="-122"/>
                <a:cs typeface="+mn-cs"/>
              </a:rPr>
              <a:t>explicit</a:t>
            </a:r>
            <a:r>
              <a:rPr lang="en-US" altLang="zh-CN" sz="1200" kern="1200" baseline="0" dirty="0">
                <a:solidFill>
                  <a:schemeClr val="tx1"/>
                </a:solidFill>
                <a:latin typeface="Times New Roman" panose="02020603050405020304" pitchFamily="18" charset="0"/>
                <a:ea typeface="宋体" panose="02010600030101010101" pitchFamily="2" charset="-122"/>
                <a:cs typeface="+mn-cs"/>
              </a:rPr>
              <a:t> (</a:t>
            </a:r>
            <a:r>
              <a:rPr lang="zh-CN" altLang="en-US" sz="1200" b="0" i="0" kern="1200" dirty="0">
                <a:solidFill>
                  <a:schemeClr val="tx1"/>
                </a:solidFill>
                <a:latin typeface="Times New Roman" panose="02020603050405020304" pitchFamily="18" charset="0"/>
                <a:ea typeface="宋体" panose="02010600030101010101" pitchFamily="2" charset="-122"/>
                <a:cs typeface="+mn-cs"/>
              </a:rPr>
              <a:t>明确的；清楚的</a:t>
            </a:r>
            <a:r>
              <a:rPr lang="en-US" altLang="zh-CN" sz="1200" kern="1200" baseline="0" dirty="0">
                <a:solidFill>
                  <a:schemeClr val="tx1"/>
                </a:solidFill>
                <a:latin typeface="Times New Roman" panose="02020603050405020304" pitchFamily="18" charset="0"/>
                <a:ea typeface="宋体" panose="02010600030101010101" pitchFamily="2" charset="-122"/>
                <a:cs typeface="+mn-cs"/>
              </a:rPr>
              <a:t>) relationship between the bandwidth in hertz and bandwidth in bits per seconds. </a:t>
            </a:r>
          </a:p>
          <a:p>
            <a:r>
              <a:rPr lang="en-US" altLang="zh-CN" sz="1200" kern="1200" baseline="0" dirty="0">
                <a:solidFill>
                  <a:schemeClr val="tx1"/>
                </a:solidFill>
                <a:latin typeface="Times New Roman" panose="02020603050405020304" pitchFamily="18" charset="0"/>
                <a:ea typeface="宋体" panose="02010600030101010101" pitchFamily="2" charset="-122"/>
                <a:cs typeface="+mn-cs"/>
              </a:rPr>
              <a:t>    Basically, an increase in bandwidth in hertz means an increase in bandwidth in bits per second. </a:t>
            </a:r>
          </a:p>
          <a:p>
            <a:r>
              <a:rPr lang="en-US" altLang="zh-CN" sz="1200" kern="1200" baseline="0" dirty="0">
                <a:solidFill>
                  <a:schemeClr val="tx1"/>
                </a:solidFill>
                <a:latin typeface="Times New Roman" panose="02020603050405020304" pitchFamily="18" charset="0"/>
                <a:ea typeface="宋体" panose="02010600030101010101" pitchFamily="2" charset="-122"/>
                <a:cs typeface="+mn-cs"/>
              </a:rPr>
              <a:t>    The relationship depends on whether we have baseband transmission or transmission with modulation. </a:t>
            </a:r>
          </a:p>
          <a:p>
            <a:r>
              <a:rPr lang="en-US" altLang="zh-CN" sz="1200" kern="1200" baseline="0" dirty="0">
                <a:solidFill>
                  <a:schemeClr val="tx1"/>
                </a:solidFill>
                <a:latin typeface="Times New Roman" panose="02020603050405020304" pitchFamily="18" charset="0"/>
                <a:ea typeface="宋体" panose="02010600030101010101" pitchFamily="2" charset="-122"/>
                <a:cs typeface="+mn-cs"/>
              </a:rPr>
              <a:t>    We discuss this relationship in Chapters 4 and 5.</a:t>
            </a:r>
            <a:endParaRPr lang="zh-CN" altLang="en-US" dirty="0"/>
          </a:p>
        </p:txBody>
      </p:sp>
      <p:sp>
        <p:nvSpPr>
          <p:cNvPr id="4" name="灯片编号占位符 3"/>
          <p:cNvSpPr>
            <a:spLocks noGrp="1"/>
          </p:cNvSpPr>
          <p:nvPr>
            <p:ph type="sldNum" sz="quarter" idx="10"/>
          </p:nvPr>
        </p:nvSpPr>
        <p:spPr/>
        <p:txBody>
          <a:bodyPr/>
          <a:lstStyle/>
          <a:p>
            <a:fld id="{F60C659C-215C-4E09-804F-412393469420}" type="slidenum">
              <a:rPr lang="zh-CN" altLang="en-US" smtClean="0"/>
              <a:pPr/>
              <a:t>218</a:t>
            </a:fld>
            <a:endParaRPr lang="en-US" altLang="zh-CN"/>
          </a:p>
        </p:txBody>
      </p:sp>
    </p:spTree>
    <p:extLst>
      <p:ext uri="{BB962C8B-B14F-4D97-AF65-F5344CB8AC3E}">
        <p14:creationId xmlns:p14="http://schemas.microsoft.com/office/powerpoint/2010/main" val="2445689413"/>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8EAB933-FA0E-4DF6-A188-1A6D2079E15A}" type="slidenum">
              <a:rPr lang="zh-CN" altLang="en-US"/>
              <a:pPr/>
              <a:t>219</a:t>
            </a:fld>
            <a:endParaRPr lang="en-US" altLang="zh-CN"/>
          </a:p>
        </p:txBody>
      </p:sp>
      <p:sp>
        <p:nvSpPr>
          <p:cNvPr id="955394" name="Rectangle 2"/>
          <p:cNvSpPr>
            <a:spLocks noGrp="1" noRot="1" noChangeAspect="1" noChangeArrowheads="1" noTextEdit="1"/>
          </p:cNvSpPr>
          <p:nvPr>
            <p:ph type="sldImg"/>
          </p:nvPr>
        </p:nvSpPr>
        <p:spPr/>
      </p:sp>
      <p:sp>
        <p:nvSpPr>
          <p:cNvPr id="955395" name="Rectangle 3"/>
          <p:cNvSpPr>
            <a:spLocks noGrp="1" noChangeArrowheads="1"/>
          </p:cNvSpPr>
          <p:nvPr>
            <p:ph type="body" idx="1"/>
          </p:nvPr>
        </p:nvSpPr>
        <p:spPr/>
        <p:txBody>
          <a:bodyPr/>
          <a:lstStyle/>
          <a:p>
            <a:r>
              <a:rPr lang="en-US" altLang="zh-CN" sz="1200" i="0" kern="1200" baseline="0" dirty="0">
                <a:solidFill>
                  <a:schemeClr val="tx1"/>
                </a:solidFill>
                <a:latin typeface="Times New Roman" panose="02020603050405020304" pitchFamily="18" charset="0"/>
                <a:ea typeface="宋体" panose="02010600030101010101" pitchFamily="2" charset="-122"/>
                <a:cs typeface="+mn-cs"/>
              </a:rPr>
              <a:t>    In networking, we use the term bandwidth in two contexts.</a:t>
            </a:r>
          </a:p>
          <a:p>
            <a:r>
              <a:rPr lang="en-US" altLang="zh-CN" sz="1200" i="0" kern="1200" baseline="0" dirty="0">
                <a:solidFill>
                  <a:schemeClr val="tx1"/>
                </a:solidFill>
                <a:latin typeface="Times New Roman" panose="02020603050405020304" pitchFamily="18" charset="0"/>
                <a:ea typeface="宋体" panose="02010600030101010101" pitchFamily="2" charset="-122"/>
                <a:cs typeface="+mn-cs"/>
              </a:rPr>
              <a:t>    The first, bandwidth in hertz, refers to the range of frequencies in a composite signal or the range of frequencies that a channel can pass.</a:t>
            </a:r>
          </a:p>
          <a:p>
            <a:r>
              <a:rPr lang="en-US" altLang="zh-CN" sz="1200" i="0" kern="1200" baseline="0" dirty="0">
                <a:solidFill>
                  <a:schemeClr val="tx1"/>
                </a:solidFill>
                <a:latin typeface="Times New Roman" panose="02020603050405020304" pitchFamily="18" charset="0"/>
                <a:ea typeface="宋体" panose="02010600030101010101" pitchFamily="2" charset="-122"/>
                <a:cs typeface="+mn-cs"/>
              </a:rPr>
              <a:t>    The second, bandwidth in bits per second, refers to the speed of bit transmission in a channel or link.</a:t>
            </a:r>
            <a:endParaRPr lang="zh-CN" altLang="en-US" i="0" dirty="0"/>
          </a:p>
        </p:txBody>
      </p:sp>
    </p:spTree>
    <p:extLst>
      <p:ext uri="{BB962C8B-B14F-4D97-AF65-F5344CB8AC3E}">
        <p14:creationId xmlns:p14="http://schemas.microsoft.com/office/powerpoint/2010/main" val="670368420"/>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CB4E3D9-0803-411A-B4C9-10DEA138E58B}" type="slidenum">
              <a:rPr lang="zh-CN" altLang="en-US"/>
              <a:pPr/>
              <a:t>220</a:t>
            </a:fld>
            <a:endParaRPr lang="en-US" altLang="zh-CN"/>
          </a:p>
        </p:txBody>
      </p:sp>
      <p:sp>
        <p:nvSpPr>
          <p:cNvPr id="957442" name="Rectangle 2"/>
          <p:cNvSpPr>
            <a:spLocks noGrp="1" noRot="1" noChangeAspect="1" noChangeArrowheads="1" noTextEdit="1"/>
          </p:cNvSpPr>
          <p:nvPr>
            <p:ph type="sldImg"/>
          </p:nvPr>
        </p:nvSpPr>
        <p:spPr/>
      </p:sp>
      <p:sp>
        <p:nvSpPr>
          <p:cNvPr id="95744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31970850"/>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C70B705-2D6A-4D41-B217-A1DE9935405C}" type="slidenum">
              <a:rPr lang="zh-CN" altLang="en-US"/>
              <a:pPr/>
              <a:t>221</a:t>
            </a:fld>
            <a:endParaRPr lang="en-US" altLang="zh-CN"/>
          </a:p>
        </p:txBody>
      </p:sp>
      <p:sp>
        <p:nvSpPr>
          <p:cNvPr id="1426434" name="Rectangle 2"/>
          <p:cNvSpPr>
            <a:spLocks noGrp="1" noRot="1" noChangeAspect="1" noChangeArrowheads="1" noTextEdit="1"/>
          </p:cNvSpPr>
          <p:nvPr>
            <p:ph type="sldImg"/>
          </p:nvPr>
        </p:nvSpPr>
        <p:spPr/>
      </p:sp>
      <p:sp>
        <p:nvSpPr>
          <p:cNvPr id="142643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229148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4600125-D549-41AD-B78B-6E1DDD81F111}" type="slidenum">
              <a:rPr lang="zh-CN" altLang="en-US"/>
              <a:pPr/>
              <a:t>27</a:t>
            </a:fld>
            <a:endParaRPr lang="en-US" altLang="zh-CN"/>
          </a:p>
        </p:txBody>
      </p:sp>
      <p:sp>
        <p:nvSpPr>
          <p:cNvPr id="873474" name="Rectangle 2"/>
          <p:cNvSpPr>
            <a:spLocks noGrp="1" noRot="1" noChangeAspect="1" noChangeArrowheads="1" noTextEdit="1"/>
          </p:cNvSpPr>
          <p:nvPr>
            <p:ph type="sldImg"/>
          </p:nvPr>
        </p:nvSpPr>
        <p:spPr/>
      </p:sp>
      <p:sp>
        <p:nvSpPr>
          <p:cNvPr id="8734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17406260"/>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9E0180E-964B-49CE-8F71-419A93F580B4}" type="slidenum">
              <a:rPr lang="zh-CN" altLang="en-US"/>
              <a:pPr/>
              <a:t>222</a:t>
            </a:fld>
            <a:endParaRPr lang="en-US" altLang="zh-CN"/>
          </a:p>
        </p:txBody>
      </p:sp>
      <p:sp>
        <p:nvSpPr>
          <p:cNvPr id="1087490" name="Rectangle 2"/>
          <p:cNvSpPr>
            <a:spLocks noGrp="1" noRot="1" noChangeAspect="1" noChangeArrowheads="1" noTextEdit="1"/>
          </p:cNvSpPr>
          <p:nvPr>
            <p:ph type="sldImg"/>
          </p:nvPr>
        </p:nvSpPr>
        <p:spPr/>
      </p:sp>
      <p:sp>
        <p:nvSpPr>
          <p:cNvPr id="10874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089874489"/>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336DC53-5C4C-4F07-BF24-837100CC1FCE}" type="slidenum">
              <a:rPr lang="zh-CN" altLang="en-US"/>
              <a:pPr/>
              <a:t>223</a:t>
            </a:fld>
            <a:endParaRPr lang="en-US" altLang="zh-CN"/>
          </a:p>
        </p:txBody>
      </p:sp>
      <p:sp>
        <p:nvSpPr>
          <p:cNvPr id="1428482" name="Rectangle 2"/>
          <p:cNvSpPr>
            <a:spLocks noGrp="1" noRot="1" noChangeAspect="1" noChangeArrowheads="1" noTextEdit="1"/>
          </p:cNvSpPr>
          <p:nvPr>
            <p:ph type="sldImg"/>
          </p:nvPr>
        </p:nvSpPr>
        <p:spPr/>
      </p:sp>
      <p:sp>
        <p:nvSpPr>
          <p:cNvPr id="14284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244727616"/>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8CE7C4C-5C7F-4D22-ACD1-EB46F6E0D43C}" type="slidenum">
              <a:rPr lang="zh-CN" altLang="en-US"/>
              <a:pPr/>
              <a:t>224</a:t>
            </a:fld>
            <a:endParaRPr lang="en-US" altLang="zh-CN"/>
          </a:p>
        </p:txBody>
      </p:sp>
      <p:sp>
        <p:nvSpPr>
          <p:cNvPr id="959490" name="Rectangle 2"/>
          <p:cNvSpPr>
            <a:spLocks noGrp="1" noRot="1" noChangeAspect="1" noChangeArrowheads="1" noTextEdit="1"/>
          </p:cNvSpPr>
          <p:nvPr>
            <p:ph type="sldImg"/>
          </p:nvPr>
        </p:nvSpPr>
        <p:spPr/>
      </p:sp>
      <p:sp>
        <p:nvSpPr>
          <p:cNvPr id="9594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147030884"/>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F5C27CE-7664-477C-9D36-5A39420AED82}" type="slidenum">
              <a:rPr lang="zh-CN" altLang="en-US"/>
              <a:pPr/>
              <a:t>225</a:t>
            </a:fld>
            <a:endParaRPr lang="en-US" altLang="zh-CN"/>
          </a:p>
        </p:txBody>
      </p:sp>
      <p:sp>
        <p:nvSpPr>
          <p:cNvPr id="1089538" name="Rectangle 2"/>
          <p:cNvSpPr>
            <a:spLocks noGrp="1" noRot="1" noChangeAspect="1" noChangeArrowheads="1" noTextEdit="1"/>
          </p:cNvSpPr>
          <p:nvPr>
            <p:ph type="sldImg"/>
          </p:nvPr>
        </p:nvSpPr>
        <p:spPr/>
      </p:sp>
      <p:sp>
        <p:nvSpPr>
          <p:cNvPr id="10895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670203394"/>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C2694C5-73F5-4B2D-B817-842E30F068D7}" type="slidenum">
              <a:rPr lang="zh-CN" altLang="en-US"/>
              <a:pPr/>
              <a:t>226</a:t>
            </a:fld>
            <a:endParaRPr lang="en-US" altLang="zh-CN"/>
          </a:p>
        </p:txBody>
      </p:sp>
      <p:sp>
        <p:nvSpPr>
          <p:cNvPr id="1431554" name="Rectangle 2"/>
          <p:cNvSpPr>
            <a:spLocks noGrp="1" noRot="1" noChangeAspect="1" noChangeArrowheads="1" noTextEdit="1"/>
          </p:cNvSpPr>
          <p:nvPr>
            <p:ph type="sldImg"/>
          </p:nvPr>
        </p:nvSpPr>
        <p:spPr/>
      </p:sp>
      <p:sp>
        <p:nvSpPr>
          <p:cNvPr id="14315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499922219"/>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8CB2091-5A29-49AE-9CF2-A16E0483EA8D}" type="slidenum">
              <a:rPr lang="zh-CN" altLang="en-US"/>
              <a:pPr/>
              <a:t>227</a:t>
            </a:fld>
            <a:endParaRPr lang="en-US" altLang="zh-CN"/>
          </a:p>
        </p:txBody>
      </p:sp>
      <p:sp>
        <p:nvSpPr>
          <p:cNvPr id="960514" name="Rectangle 2"/>
          <p:cNvSpPr>
            <a:spLocks noGrp="1" noRot="1" noChangeAspect="1" noChangeArrowheads="1" noTextEdit="1"/>
          </p:cNvSpPr>
          <p:nvPr>
            <p:ph type="sldImg"/>
          </p:nvPr>
        </p:nvSpPr>
        <p:spPr/>
      </p:sp>
      <p:sp>
        <p:nvSpPr>
          <p:cNvPr id="96051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683278557"/>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D42CEE1-53BC-469C-89D7-F1E0FAC09AD6}" type="slidenum">
              <a:rPr lang="zh-CN" altLang="en-US"/>
              <a:pPr/>
              <a:t>228</a:t>
            </a:fld>
            <a:endParaRPr lang="en-US" altLang="zh-CN"/>
          </a:p>
        </p:txBody>
      </p:sp>
      <p:sp>
        <p:nvSpPr>
          <p:cNvPr id="1092610" name="Rectangle 2"/>
          <p:cNvSpPr>
            <a:spLocks noGrp="1" noRot="1" noChangeAspect="1" noChangeArrowheads="1" noTextEdit="1"/>
          </p:cNvSpPr>
          <p:nvPr>
            <p:ph type="sldImg"/>
          </p:nvPr>
        </p:nvSpPr>
        <p:spPr/>
      </p:sp>
      <p:sp>
        <p:nvSpPr>
          <p:cNvPr id="10926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52860300"/>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81CBD95-BE8C-4B44-BFD0-71B3D56182F9}" type="slidenum">
              <a:rPr lang="zh-CN" altLang="en-US"/>
              <a:pPr/>
              <a:t>229</a:t>
            </a:fld>
            <a:endParaRPr lang="en-US" altLang="zh-CN"/>
          </a:p>
        </p:txBody>
      </p:sp>
      <p:sp>
        <p:nvSpPr>
          <p:cNvPr id="1494018" name="Rectangle 2"/>
          <p:cNvSpPr>
            <a:spLocks noGrp="1" noRot="1" noChangeAspect="1" noChangeArrowheads="1" noTextEdit="1"/>
          </p:cNvSpPr>
          <p:nvPr>
            <p:ph type="sldImg"/>
          </p:nvPr>
        </p:nvSpPr>
        <p:spPr/>
      </p:sp>
      <p:sp>
        <p:nvSpPr>
          <p:cNvPr id="14940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366027356"/>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C475AD8-B267-4D14-9812-2603DD85E5E4}" type="slidenum">
              <a:rPr lang="zh-CN" altLang="en-US"/>
              <a:pPr/>
              <a:t>230</a:t>
            </a:fld>
            <a:endParaRPr lang="en-US" altLang="zh-CN"/>
          </a:p>
        </p:txBody>
      </p:sp>
      <p:sp>
        <p:nvSpPr>
          <p:cNvPr id="961538" name="Rectangle 2"/>
          <p:cNvSpPr>
            <a:spLocks noGrp="1" noRot="1" noChangeAspect="1" noChangeArrowheads="1" noTextEdit="1"/>
          </p:cNvSpPr>
          <p:nvPr>
            <p:ph type="sldImg"/>
          </p:nvPr>
        </p:nvSpPr>
        <p:spPr/>
      </p:sp>
      <p:sp>
        <p:nvSpPr>
          <p:cNvPr id="9615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328354869"/>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9DDDE7-63C1-45CE-9DF6-397081A50716}" type="slidenum">
              <a:rPr lang="zh-CN" altLang="en-US"/>
              <a:pPr/>
              <a:t>231</a:t>
            </a:fld>
            <a:endParaRPr lang="en-US" altLang="zh-CN"/>
          </a:p>
        </p:txBody>
      </p:sp>
      <p:sp>
        <p:nvSpPr>
          <p:cNvPr id="993282" name="Rectangle 2"/>
          <p:cNvSpPr>
            <a:spLocks noGrp="1" noRot="1" noChangeAspect="1" noChangeArrowheads="1" noTextEdit="1"/>
          </p:cNvSpPr>
          <p:nvPr>
            <p:ph type="sldImg"/>
          </p:nvPr>
        </p:nvSpPr>
        <p:spPr/>
      </p:sp>
      <p:sp>
        <p:nvSpPr>
          <p:cNvPr id="9932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507737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信源编码；信道编码 </a:t>
            </a:r>
            <a:r>
              <a:rPr lang="zh-CN" altLang="en-US" baseline="0" dirty="0"/>
              <a:t> </a:t>
            </a:r>
            <a:endParaRPr lang="zh-CN" altLang="en-US" dirty="0"/>
          </a:p>
        </p:txBody>
      </p:sp>
      <p:sp>
        <p:nvSpPr>
          <p:cNvPr id="4" name="灯片编号占位符 3"/>
          <p:cNvSpPr>
            <a:spLocks noGrp="1"/>
          </p:cNvSpPr>
          <p:nvPr>
            <p:ph type="sldNum" sz="quarter" idx="10"/>
          </p:nvPr>
        </p:nvSpPr>
        <p:spPr/>
        <p:txBody>
          <a:bodyPr/>
          <a:lstStyle/>
          <a:p>
            <a:fld id="{F60C659C-215C-4E09-804F-412393469420}" type="slidenum">
              <a:rPr lang="zh-CN" altLang="en-US" smtClean="0"/>
              <a:pPr/>
              <a:t>2</a:t>
            </a:fld>
            <a:endParaRPr lang="en-US" altLang="zh-CN"/>
          </a:p>
        </p:txBody>
      </p:sp>
    </p:spTree>
    <p:extLst>
      <p:ext uri="{BB962C8B-B14F-4D97-AF65-F5344CB8AC3E}">
        <p14:creationId xmlns:p14="http://schemas.microsoft.com/office/powerpoint/2010/main" val="708787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64C23F1-38AF-4FA6-9AC5-84BB96D28A61}" type="slidenum">
              <a:rPr lang="zh-CN" altLang="en-US"/>
              <a:pPr/>
              <a:t>28</a:t>
            </a:fld>
            <a:endParaRPr lang="en-US" altLang="zh-CN"/>
          </a:p>
        </p:txBody>
      </p:sp>
      <p:sp>
        <p:nvSpPr>
          <p:cNvPr id="1027074" name="Rectangle 2"/>
          <p:cNvSpPr>
            <a:spLocks noGrp="1" noRot="1" noChangeAspect="1" noChangeArrowheads="1" noTextEdit="1"/>
          </p:cNvSpPr>
          <p:nvPr>
            <p:ph type="sldImg"/>
          </p:nvPr>
        </p:nvSpPr>
        <p:spPr/>
      </p:sp>
      <p:sp>
        <p:nvSpPr>
          <p:cNvPr id="10270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817793361"/>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D702A5E-DC3D-47AA-BD6A-DC5EE157E381}" type="slidenum">
              <a:rPr lang="zh-CN" altLang="en-US"/>
              <a:pPr/>
              <a:t>232</a:t>
            </a:fld>
            <a:endParaRPr lang="en-US" altLang="zh-CN"/>
          </a:p>
        </p:txBody>
      </p:sp>
      <p:sp>
        <p:nvSpPr>
          <p:cNvPr id="962562" name="Rectangle 2"/>
          <p:cNvSpPr>
            <a:spLocks noGrp="1" noRot="1" noChangeAspect="1" noChangeArrowheads="1" noTextEdit="1"/>
          </p:cNvSpPr>
          <p:nvPr>
            <p:ph type="sldImg"/>
          </p:nvPr>
        </p:nvSpPr>
        <p:spPr/>
      </p:sp>
      <p:sp>
        <p:nvSpPr>
          <p:cNvPr id="96256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454352497"/>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CB0ED2F-010D-4E4D-9C94-E7A86181285E}" type="slidenum">
              <a:rPr lang="zh-CN" altLang="en-US"/>
              <a:pPr/>
              <a:t>233</a:t>
            </a:fld>
            <a:endParaRPr lang="en-US" altLang="zh-CN"/>
          </a:p>
        </p:txBody>
      </p:sp>
      <p:sp>
        <p:nvSpPr>
          <p:cNvPr id="995330" name="Rectangle 2"/>
          <p:cNvSpPr>
            <a:spLocks noGrp="1" noRot="1" noChangeAspect="1" noChangeArrowheads="1" noTextEdit="1"/>
          </p:cNvSpPr>
          <p:nvPr>
            <p:ph type="sldImg"/>
          </p:nvPr>
        </p:nvSpPr>
        <p:spPr/>
      </p:sp>
      <p:sp>
        <p:nvSpPr>
          <p:cNvPr id="99533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11064574"/>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5391AFE-C554-4E09-AC09-BB70B82D77F8}" type="slidenum">
              <a:rPr lang="zh-CN" altLang="en-US"/>
              <a:pPr/>
              <a:t>234</a:t>
            </a:fld>
            <a:endParaRPr lang="en-US" altLang="zh-CN"/>
          </a:p>
        </p:txBody>
      </p:sp>
      <p:sp>
        <p:nvSpPr>
          <p:cNvPr id="1094658" name="Rectangle 2"/>
          <p:cNvSpPr>
            <a:spLocks noGrp="1" noRot="1" noChangeAspect="1" noChangeArrowheads="1" noTextEdit="1"/>
          </p:cNvSpPr>
          <p:nvPr>
            <p:ph type="sldImg"/>
          </p:nvPr>
        </p:nvSpPr>
        <p:spPr/>
      </p:sp>
      <p:sp>
        <p:nvSpPr>
          <p:cNvPr id="1094659" name="Rectangle 3"/>
          <p:cNvSpPr>
            <a:spLocks noGrp="1" noChangeArrowheads="1"/>
          </p:cNvSpPr>
          <p:nvPr>
            <p:ph type="body" idx="1"/>
          </p:nvPr>
        </p:nvSpPr>
        <p:spPr/>
        <p:txBody>
          <a:bodyPr/>
          <a:lstStyle/>
          <a:p>
            <a:r>
              <a:rPr lang="zh-CN" altLang="en-US" b="1">
                <a:solidFill>
                  <a:schemeClr val="hlink"/>
                </a:solidFill>
              </a:rPr>
              <a:t>    </a:t>
            </a:r>
            <a:endParaRPr lang="zh-CN" altLang="en-US"/>
          </a:p>
        </p:txBody>
      </p:sp>
    </p:spTree>
    <p:extLst>
      <p:ext uri="{BB962C8B-B14F-4D97-AF65-F5344CB8AC3E}">
        <p14:creationId xmlns:p14="http://schemas.microsoft.com/office/powerpoint/2010/main" val="3973501255"/>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9E93242-AEAF-4F0D-9185-7F78C613A813}" type="slidenum">
              <a:rPr lang="zh-CN" altLang="en-US"/>
              <a:pPr/>
              <a:t>235</a:t>
            </a:fld>
            <a:endParaRPr lang="en-US" altLang="zh-CN"/>
          </a:p>
        </p:txBody>
      </p:sp>
      <p:sp>
        <p:nvSpPr>
          <p:cNvPr id="1445890" name="Rectangle 2"/>
          <p:cNvSpPr>
            <a:spLocks noGrp="1" noRot="1" noChangeAspect="1" noChangeArrowheads="1" noTextEdit="1"/>
          </p:cNvSpPr>
          <p:nvPr>
            <p:ph type="sldImg"/>
          </p:nvPr>
        </p:nvSpPr>
        <p:spPr/>
      </p:sp>
      <p:sp>
        <p:nvSpPr>
          <p:cNvPr id="14458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623990049"/>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9946EB9-C209-4C66-A7A4-8D7F7FAC54F9}" type="slidenum">
              <a:rPr lang="zh-CN" altLang="en-US"/>
              <a:pPr/>
              <a:t>236</a:t>
            </a:fld>
            <a:endParaRPr lang="en-US" altLang="zh-CN"/>
          </a:p>
        </p:txBody>
      </p:sp>
      <p:sp>
        <p:nvSpPr>
          <p:cNvPr id="1447938" name="Rectangle 2"/>
          <p:cNvSpPr>
            <a:spLocks noGrp="1" noRot="1" noChangeAspect="1" noChangeArrowheads="1" noTextEdit="1"/>
          </p:cNvSpPr>
          <p:nvPr>
            <p:ph type="sldImg"/>
          </p:nvPr>
        </p:nvSpPr>
        <p:spPr>
          <a:xfrm>
            <a:off x="1144588" y="685800"/>
            <a:ext cx="4572000" cy="3429000"/>
          </a:xfrm>
        </p:spPr>
      </p:sp>
      <p:sp>
        <p:nvSpPr>
          <p:cNvPr id="1447939" name="Rectangle 3"/>
          <p:cNvSpPr>
            <a:spLocks noGrp="1" noChangeArrowheads="1"/>
          </p:cNvSpPr>
          <p:nvPr>
            <p:ph type="body" idx="1"/>
          </p:nvPr>
        </p:nvSpPr>
        <p:spPr>
          <a:xfrm>
            <a:off x="914400" y="4343400"/>
            <a:ext cx="5029200" cy="4114800"/>
          </a:xfrm>
        </p:spPr>
        <p:txBody>
          <a:bodyPr/>
          <a:lstStyle/>
          <a:p>
            <a:r>
              <a:rPr lang="zh-CN" altLang="en-US" dirty="0"/>
              <a:t>分组经过一个节点处理，到达下一个节点的过程中，经历的延迟主要有四种：</a:t>
            </a:r>
          </a:p>
          <a:p>
            <a:r>
              <a:rPr lang="en-US" altLang="zh-CN" dirty="0"/>
              <a:t>1</a:t>
            </a:r>
            <a:r>
              <a:rPr lang="zh-CN" altLang="en-US" dirty="0"/>
              <a:t>、</a:t>
            </a:r>
            <a:r>
              <a:rPr lang="en-US" altLang="zh-CN" dirty="0"/>
              <a:t>nodal processing delay(</a:t>
            </a:r>
            <a:r>
              <a:rPr lang="zh-CN" altLang="en-US" dirty="0"/>
              <a:t>处理延迟</a:t>
            </a:r>
            <a:r>
              <a:rPr lang="en-US" altLang="zh-CN" dirty="0"/>
              <a:t>):</a:t>
            </a:r>
            <a:r>
              <a:rPr lang="zh-CN" altLang="en-US" dirty="0"/>
              <a:t>指路由器</a:t>
            </a:r>
            <a:r>
              <a:rPr lang="en-US" altLang="zh-CN" dirty="0"/>
              <a:t>/</a:t>
            </a:r>
            <a:r>
              <a:rPr lang="zh-CN" altLang="en-US" dirty="0"/>
              <a:t>交换机检查分组头部来决定从哪个输出端口转发所需的时间。节点处理延迟也可能包括检查分组是否出现错误所需的时间。经过处理延迟后，分组被缓存到队列中。</a:t>
            </a:r>
          </a:p>
          <a:p>
            <a:r>
              <a:rPr lang="en-US" altLang="zh-CN" dirty="0"/>
              <a:t>2</a:t>
            </a:r>
            <a:r>
              <a:rPr lang="zh-CN" altLang="en-US" dirty="0"/>
              <a:t>、</a:t>
            </a:r>
            <a:r>
              <a:rPr lang="en-US" altLang="zh-CN" dirty="0"/>
              <a:t>queuing delay(</a:t>
            </a:r>
            <a:r>
              <a:rPr lang="zh-CN" altLang="en-US" dirty="0"/>
              <a:t>排队延迟</a:t>
            </a:r>
            <a:r>
              <a:rPr lang="en-US" altLang="zh-CN" dirty="0"/>
              <a:t>): </a:t>
            </a:r>
            <a:r>
              <a:rPr lang="zh-CN" altLang="en-US" dirty="0"/>
              <a:t>分组等待输出链路空闲所需的时间。即从分组到达时可开始到分组离开时的时间差。分组所经历的排队延迟取决于队列中已有的分组的总长度和队列策略。</a:t>
            </a:r>
          </a:p>
          <a:p>
            <a:endParaRPr lang="zh-CN" altLang="en-US" dirty="0"/>
          </a:p>
        </p:txBody>
      </p:sp>
    </p:spTree>
    <p:extLst>
      <p:ext uri="{BB962C8B-B14F-4D97-AF65-F5344CB8AC3E}">
        <p14:creationId xmlns:p14="http://schemas.microsoft.com/office/powerpoint/2010/main" val="2834176347"/>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100" dirty="0">
                <a:ea typeface="+mn-ea"/>
              </a:rPr>
              <a:t>    Output port queuing is illustrated in Figure 4.10. </a:t>
            </a:r>
          </a:p>
          <a:p>
            <a:r>
              <a:rPr lang="en-US" altLang="zh-CN" sz="1100" dirty="0">
                <a:ea typeface="+mn-ea"/>
              </a:rPr>
              <a:t>    At time t, a packet has arrived at each of the incoming input ports, each destined for the uppermost outgoing port.</a:t>
            </a:r>
          </a:p>
          <a:p>
            <a:r>
              <a:rPr lang="en-US" altLang="zh-CN" sz="1100" dirty="0">
                <a:ea typeface="+mn-ea"/>
              </a:rPr>
              <a:t>    Assuming </a:t>
            </a:r>
            <a:r>
              <a:rPr lang="en-US" altLang="zh-CN" sz="1100" b="1" dirty="0">
                <a:ea typeface="+mn-ea"/>
              </a:rPr>
              <a:t>identical</a:t>
            </a:r>
            <a:r>
              <a:rPr lang="en-US" altLang="zh-CN" sz="1100" dirty="0">
                <a:ea typeface="+mn-ea"/>
              </a:rPr>
              <a:t> line speeds and a switch operating </a:t>
            </a:r>
            <a:r>
              <a:rPr lang="en-US" altLang="zh-CN" sz="1100" b="1" dirty="0">
                <a:ea typeface="+mn-ea"/>
              </a:rPr>
              <a:t>at</a:t>
            </a:r>
            <a:r>
              <a:rPr lang="en-US" altLang="zh-CN" sz="1100" dirty="0">
                <a:ea typeface="+mn-ea"/>
              </a:rPr>
              <a:t> three times the line speed, one time unit later (</a:t>
            </a:r>
            <a:r>
              <a:rPr lang="en-US" altLang="zh-CN" sz="1100" u="none" dirty="0">
                <a:ea typeface="+mn-ea"/>
              </a:rPr>
              <a:t>that is, </a:t>
            </a:r>
            <a:r>
              <a:rPr lang="en-US" altLang="zh-CN" sz="1100" u="sng" dirty="0">
                <a:ea typeface="+mn-ea"/>
              </a:rPr>
              <a:t>in the time </a:t>
            </a:r>
            <a:r>
              <a:rPr lang="en-US" altLang="zh-CN" sz="1100" b="1" u="sng" dirty="0">
                <a:ea typeface="+mn-ea"/>
              </a:rPr>
              <a:t>needed</a:t>
            </a:r>
            <a:r>
              <a:rPr lang="en-US" altLang="zh-CN" sz="1100" u="sng" dirty="0">
                <a:ea typeface="+mn-ea"/>
              </a:rPr>
              <a:t> to receive or send a packet</a:t>
            </a:r>
            <a:r>
              <a:rPr lang="en-US" altLang="zh-CN" sz="1100" dirty="0">
                <a:ea typeface="+mn-ea"/>
              </a:rPr>
              <a:t>), all three original packets have been </a:t>
            </a:r>
            <a:r>
              <a:rPr lang="en-US" altLang="zh-CN" sz="1100" b="1" dirty="0">
                <a:ea typeface="+mn-ea"/>
              </a:rPr>
              <a:t>transferred</a:t>
            </a:r>
            <a:r>
              <a:rPr lang="en-US" altLang="zh-CN" sz="1100" dirty="0">
                <a:ea typeface="+mn-ea"/>
              </a:rPr>
              <a:t> to the outgoing port and are queued </a:t>
            </a:r>
            <a:r>
              <a:rPr lang="en-US" altLang="zh-CN" sz="1100" u="sng" dirty="0">
                <a:ea typeface="+mn-ea"/>
              </a:rPr>
              <a:t>awaiting transmission</a:t>
            </a:r>
            <a:r>
              <a:rPr lang="en-US" altLang="zh-CN" sz="1100" dirty="0">
                <a:ea typeface="+mn-ea"/>
              </a:rPr>
              <a:t>. </a:t>
            </a:r>
          </a:p>
          <a:p>
            <a:r>
              <a:rPr lang="en-US" altLang="zh-CN" sz="1100" dirty="0">
                <a:ea typeface="+mn-ea"/>
              </a:rPr>
              <a:t>    In the next time unit, one of these three packets will have been transmitted </a:t>
            </a:r>
            <a:r>
              <a:rPr lang="en-US" altLang="zh-CN" sz="1100" b="1" dirty="0">
                <a:ea typeface="+mn-ea"/>
              </a:rPr>
              <a:t>over</a:t>
            </a:r>
            <a:r>
              <a:rPr lang="en-US" altLang="zh-CN" sz="1100" dirty="0">
                <a:ea typeface="+mn-ea"/>
              </a:rPr>
              <a:t> the outgoing link. </a:t>
            </a:r>
          </a:p>
          <a:p>
            <a:r>
              <a:rPr lang="en-US" altLang="zh-CN" sz="1100" dirty="0">
                <a:ea typeface="+mn-ea"/>
              </a:rPr>
              <a:t>    In our example, two new packets have arrived at the incoming side of the switch; one of these packets is </a:t>
            </a:r>
            <a:r>
              <a:rPr lang="en-US" altLang="zh-CN" sz="1100" b="1" dirty="0">
                <a:ea typeface="+mn-ea"/>
              </a:rPr>
              <a:t>destined</a:t>
            </a:r>
            <a:r>
              <a:rPr lang="en-US" altLang="zh-CN" sz="1100" dirty="0">
                <a:ea typeface="+mn-ea"/>
              </a:rPr>
              <a:t> for this uppermost output port.</a:t>
            </a:r>
            <a:endParaRPr lang="zh-CN" altLang="en-US" i="0" dirty="0"/>
          </a:p>
          <a:p>
            <a:endParaRPr lang="zh-CN" altLang="en-US" dirty="0"/>
          </a:p>
        </p:txBody>
      </p:sp>
      <p:sp>
        <p:nvSpPr>
          <p:cNvPr id="4" name="灯片编号占位符 3"/>
          <p:cNvSpPr>
            <a:spLocks noGrp="1"/>
          </p:cNvSpPr>
          <p:nvPr>
            <p:ph type="sldNum" sz="quarter" idx="10"/>
          </p:nvPr>
        </p:nvSpPr>
        <p:spPr/>
        <p:txBody>
          <a:bodyPr/>
          <a:lstStyle/>
          <a:p>
            <a:pPr>
              <a:defRPr/>
            </a:pPr>
            <a:fld id="{2C0A80CB-7472-4DE7-B031-AD7F670BE78E}" type="slidenum">
              <a:rPr lang="zh-CN" altLang="en-US" smtClean="0"/>
              <a:pPr>
                <a:defRPr/>
              </a:pPr>
              <a:t>237</a:t>
            </a:fld>
            <a:endParaRPr lang="en-US" altLang="zh-CN"/>
          </a:p>
        </p:txBody>
      </p:sp>
    </p:spTree>
    <p:extLst>
      <p:ext uri="{BB962C8B-B14F-4D97-AF65-F5344CB8AC3E}">
        <p14:creationId xmlns:p14="http://schemas.microsoft.com/office/powerpoint/2010/main" val="2592924636"/>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100" dirty="0">
                <a:ea typeface="+mn-ea"/>
              </a:rPr>
              <a:t>    Figure 4.11 shows an example in which two packets (darkly shaded) at the front of their input queues are destined for the same upper-right output port. </a:t>
            </a:r>
          </a:p>
          <a:p>
            <a:r>
              <a:rPr lang="en-US" altLang="zh-CN" sz="1100" dirty="0">
                <a:ea typeface="+mn-ea"/>
              </a:rPr>
              <a:t>    Suppose that the switch fabric chooses to transfer the packet from the front of the upper-left queue. </a:t>
            </a:r>
          </a:p>
          <a:p>
            <a:r>
              <a:rPr lang="en-US" altLang="zh-CN" sz="1100" dirty="0">
                <a:ea typeface="+mn-ea"/>
              </a:rPr>
              <a:t>    In this case, the darkly shaded packet in the lower-left queue must wait. </a:t>
            </a:r>
          </a:p>
          <a:p>
            <a:r>
              <a:rPr lang="en-US" altLang="zh-CN" sz="1100" dirty="0">
                <a:ea typeface="+mn-ea"/>
              </a:rPr>
              <a:t>    But not only must this darkly shaded packet wait, so too must the lightly shaded packet </a:t>
            </a:r>
            <a:r>
              <a:rPr lang="en-US" altLang="zh-CN" sz="1100" u="sng" dirty="0">
                <a:ea typeface="+mn-ea"/>
              </a:rPr>
              <a:t>that is queued behind that packet in the lower-left queue</a:t>
            </a:r>
            <a:r>
              <a:rPr lang="en-US" altLang="zh-CN" sz="1100" dirty="0">
                <a:ea typeface="+mn-ea"/>
              </a:rPr>
              <a:t>, even though there is no contention for the middle-right output port (the destination for the lightly shaded packet). </a:t>
            </a:r>
          </a:p>
          <a:p>
            <a:r>
              <a:rPr lang="en-US" altLang="zh-CN" sz="1100" dirty="0">
                <a:ea typeface="+mn-ea"/>
              </a:rPr>
              <a:t>    This phenomenon is known as </a:t>
            </a:r>
            <a:r>
              <a:rPr lang="en-US" altLang="zh-CN" sz="1100" b="1" dirty="0">
                <a:ea typeface="+mn-ea"/>
              </a:rPr>
              <a:t>head-of-the-line </a:t>
            </a:r>
            <a:r>
              <a:rPr lang="en-US" altLang="zh-CN" sz="1100" dirty="0">
                <a:ea typeface="+mn-ea"/>
              </a:rPr>
              <a:t>(</a:t>
            </a:r>
            <a:r>
              <a:rPr lang="en-US" altLang="zh-CN" sz="1100" b="1" dirty="0">
                <a:ea typeface="+mn-ea"/>
              </a:rPr>
              <a:t>HOL</a:t>
            </a:r>
            <a:r>
              <a:rPr lang="en-US" altLang="zh-CN" sz="1100" dirty="0">
                <a:ea typeface="+mn-ea"/>
              </a:rPr>
              <a:t>) </a:t>
            </a:r>
            <a:r>
              <a:rPr lang="en-US" altLang="zh-CN" sz="1100" b="1" dirty="0">
                <a:ea typeface="+mn-ea"/>
              </a:rPr>
              <a:t>blocking </a:t>
            </a:r>
            <a:r>
              <a:rPr lang="en-US" altLang="zh-CN" sz="1100" dirty="0">
                <a:ea typeface="+mn-ea"/>
              </a:rPr>
              <a:t>in an input-queued switch — a queued packet in an input queue must wait for transfer through the fabric (even though </a:t>
            </a:r>
            <a:r>
              <a:rPr lang="en-US" altLang="zh-CN" sz="1100" u="sng" dirty="0">
                <a:ea typeface="+mn-ea"/>
              </a:rPr>
              <a:t>its output port is free</a:t>
            </a:r>
            <a:r>
              <a:rPr lang="en-US" altLang="zh-CN" sz="1100" dirty="0">
                <a:ea typeface="+mn-ea"/>
              </a:rPr>
              <a:t>) because it is blocked by another packet at the head of the line. </a:t>
            </a:r>
          </a:p>
          <a:p>
            <a:r>
              <a:rPr lang="en-US" altLang="zh-CN" sz="1100" dirty="0">
                <a:ea typeface="+mn-ea"/>
              </a:rPr>
              <a:t>    [Karol 1987] shows that due to HOL blocking, the input queue will grow to unbounded length (informally, </a:t>
            </a:r>
            <a:r>
              <a:rPr lang="en-US" altLang="zh-CN" sz="1100" u="sng" dirty="0">
                <a:ea typeface="+mn-ea"/>
              </a:rPr>
              <a:t>this is equivalent to saying </a:t>
            </a:r>
            <a:r>
              <a:rPr lang="en-US" altLang="zh-CN" sz="1100" dirty="0">
                <a:ea typeface="+mn-ea"/>
              </a:rPr>
              <a:t>that significant packet loss will occur) under certain assumptions </a:t>
            </a:r>
            <a:r>
              <a:rPr lang="en-US" altLang="zh-CN" sz="1100" u="sng" dirty="0">
                <a:ea typeface="+mn-ea"/>
              </a:rPr>
              <a:t>as soon as </a:t>
            </a:r>
            <a:r>
              <a:rPr lang="en-US" altLang="zh-CN" sz="1100" dirty="0">
                <a:ea typeface="+mn-ea"/>
              </a:rPr>
              <a:t>the packet arrival rate on the input links reaches only 58 percent of their capacity. </a:t>
            </a:r>
          </a:p>
          <a:p>
            <a:r>
              <a:rPr lang="en-US" altLang="zh-CN" sz="1100" dirty="0">
                <a:ea typeface="+mn-ea"/>
              </a:rPr>
              <a:t>    A number of solutions to HOL blocking are discussed in [</a:t>
            </a:r>
            <a:r>
              <a:rPr lang="en-US" altLang="zh-CN" sz="1100" dirty="0" err="1">
                <a:ea typeface="+mn-ea"/>
              </a:rPr>
              <a:t>McKeown</a:t>
            </a:r>
            <a:r>
              <a:rPr lang="en-US" altLang="zh-CN" sz="1100" dirty="0">
                <a:ea typeface="+mn-ea"/>
              </a:rPr>
              <a:t> 1997b].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2C0A80CB-7472-4DE7-B031-AD7F670BE78E}" type="slidenum">
              <a:rPr lang="zh-CN" altLang="en-US" smtClean="0"/>
              <a:pPr>
                <a:defRPr/>
              </a:pPr>
              <a:t>238</a:t>
            </a:fld>
            <a:endParaRPr lang="en-US" altLang="zh-CN"/>
          </a:p>
        </p:txBody>
      </p:sp>
    </p:spTree>
    <p:extLst>
      <p:ext uri="{BB962C8B-B14F-4D97-AF65-F5344CB8AC3E}">
        <p14:creationId xmlns:p14="http://schemas.microsoft.com/office/powerpoint/2010/main" val="1050353497"/>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073DC76-571E-4289-9B83-1FDDC9F1843B}" type="slidenum">
              <a:rPr lang="zh-CN" altLang="en-US"/>
              <a:pPr/>
              <a:t>239</a:t>
            </a:fld>
            <a:endParaRPr lang="en-US" altLang="zh-CN"/>
          </a:p>
        </p:txBody>
      </p:sp>
      <p:sp>
        <p:nvSpPr>
          <p:cNvPr id="1449986" name="Rectangle 2"/>
          <p:cNvSpPr>
            <a:spLocks noGrp="1" noRot="1" noChangeAspect="1" noChangeArrowheads="1" noTextEdit="1"/>
          </p:cNvSpPr>
          <p:nvPr>
            <p:ph type="sldImg"/>
          </p:nvPr>
        </p:nvSpPr>
        <p:spPr>
          <a:xfrm>
            <a:off x="1144588" y="685800"/>
            <a:ext cx="4572000" cy="3429000"/>
          </a:xfrm>
        </p:spPr>
      </p:sp>
      <p:sp>
        <p:nvSpPr>
          <p:cNvPr id="1449987" name="Rectangle 3"/>
          <p:cNvSpPr>
            <a:spLocks noGrp="1" noChangeArrowheads="1"/>
          </p:cNvSpPr>
          <p:nvPr>
            <p:ph type="body" idx="1"/>
          </p:nvPr>
        </p:nvSpPr>
        <p:spPr>
          <a:xfrm>
            <a:off x="914400" y="4343400"/>
            <a:ext cx="5029200" cy="4114800"/>
          </a:xfrm>
        </p:spPr>
        <p:txBody>
          <a:bodyPr/>
          <a:lstStyle/>
          <a:p>
            <a:endParaRPr lang="zh-CN" altLang="en-US"/>
          </a:p>
        </p:txBody>
      </p:sp>
    </p:spTree>
    <p:extLst>
      <p:ext uri="{BB962C8B-B14F-4D97-AF65-F5344CB8AC3E}">
        <p14:creationId xmlns:p14="http://schemas.microsoft.com/office/powerpoint/2010/main" val="1631782978"/>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E143F71-6E68-439A-84D9-7B5D871F8A6E}" type="slidenum">
              <a:rPr lang="zh-CN" altLang="en-US"/>
              <a:pPr/>
              <a:t>240</a:t>
            </a:fld>
            <a:endParaRPr lang="en-US" altLang="zh-CN"/>
          </a:p>
        </p:txBody>
      </p:sp>
      <p:sp>
        <p:nvSpPr>
          <p:cNvPr id="1452034" name="Rectangle 2"/>
          <p:cNvSpPr>
            <a:spLocks noGrp="1" noRot="1" noChangeAspect="1" noChangeArrowheads="1" noTextEdit="1"/>
          </p:cNvSpPr>
          <p:nvPr>
            <p:ph type="sldImg"/>
          </p:nvPr>
        </p:nvSpPr>
        <p:spPr>
          <a:xfrm>
            <a:off x="1144588" y="685800"/>
            <a:ext cx="4572000" cy="3429000"/>
          </a:xfrm>
        </p:spPr>
      </p:sp>
      <p:sp>
        <p:nvSpPr>
          <p:cNvPr id="1452035" name="Rectangle 3"/>
          <p:cNvSpPr>
            <a:spLocks noGrp="1" noChangeArrowheads="1"/>
          </p:cNvSpPr>
          <p:nvPr>
            <p:ph type="body" idx="1"/>
          </p:nvPr>
        </p:nvSpPr>
        <p:spPr>
          <a:xfrm>
            <a:off x="914400" y="4343400"/>
            <a:ext cx="5029200" cy="4114800"/>
          </a:xfrm>
        </p:spPr>
        <p:txBody>
          <a:bodyPr/>
          <a:lstStyle/>
          <a:p>
            <a:endParaRPr lang="zh-CN" altLang="en-US"/>
          </a:p>
        </p:txBody>
      </p:sp>
    </p:spTree>
    <p:extLst>
      <p:ext uri="{BB962C8B-B14F-4D97-AF65-F5344CB8AC3E}">
        <p14:creationId xmlns:p14="http://schemas.microsoft.com/office/powerpoint/2010/main" val="3591740788"/>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3462EEB-8B3C-4137-8533-F65E1E3EF7C6}" type="slidenum">
              <a:rPr lang="en-US" altLang="zh-CN"/>
              <a:pPr/>
              <a:t>241</a:t>
            </a:fld>
            <a:endParaRPr lang="en-US" altLang="zh-CN"/>
          </a:p>
        </p:txBody>
      </p:sp>
      <p:sp>
        <p:nvSpPr>
          <p:cNvPr id="65843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2FE9C12-B56C-47CF-B64B-D3EB3A7E9557}" type="slidenum">
              <a:rPr lang="en-US" altLang="zh-CN" sz="1200"/>
              <a:pPr algn="r"/>
              <a:t>241</a:t>
            </a:fld>
            <a:endParaRPr lang="en-US" altLang="zh-CN" sz="1200"/>
          </a:p>
        </p:txBody>
      </p:sp>
      <p:sp>
        <p:nvSpPr>
          <p:cNvPr id="658435" name="Rectangle 2"/>
          <p:cNvSpPr>
            <a:spLocks noGrp="1" noRot="1" noChangeAspect="1" noChangeArrowheads="1" noTextEdit="1"/>
          </p:cNvSpPr>
          <p:nvPr>
            <p:ph type="sldImg"/>
          </p:nvPr>
        </p:nvSpPr>
        <p:spPr>
          <a:ln/>
        </p:spPr>
      </p:sp>
      <p:sp>
        <p:nvSpPr>
          <p:cNvPr id="658436"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43950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3F0BDF3-D060-45F5-8878-86E167342FD4}" type="slidenum">
              <a:rPr lang="zh-CN" altLang="en-US"/>
              <a:pPr/>
              <a:t>29</a:t>
            </a:fld>
            <a:endParaRPr lang="en-US" altLang="zh-CN"/>
          </a:p>
        </p:txBody>
      </p:sp>
      <p:sp>
        <p:nvSpPr>
          <p:cNvPr id="1190914" name="Rectangle 2"/>
          <p:cNvSpPr>
            <a:spLocks noGrp="1" noRot="1" noChangeAspect="1" noChangeArrowheads="1" noTextEdit="1"/>
          </p:cNvSpPr>
          <p:nvPr>
            <p:ph type="sldImg"/>
          </p:nvPr>
        </p:nvSpPr>
        <p:spPr/>
      </p:sp>
      <p:sp>
        <p:nvSpPr>
          <p:cNvPr id="119091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389351290"/>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0B0E451-7EF6-4FE1-8AE4-2B94AB9D4C79}" type="slidenum">
              <a:rPr lang="zh-CN" altLang="en-US"/>
              <a:pPr/>
              <a:t>242</a:t>
            </a:fld>
            <a:endParaRPr lang="en-US" altLang="zh-CN"/>
          </a:p>
        </p:txBody>
      </p:sp>
      <p:sp>
        <p:nvSpPr>
          <p:cNvPr id="1156098" name="Rectangle 2"/>
          <p:cNvSpPr>
            <a:spLocks noGrp="1" noRot="1" noChangeAspect="1" noChangeArrowheads="1" noTextEdit="1"/>
          </p:cNvSpPr>
          <p:nvPr>
            <p:ph type="sldImg"/>
          </p:nvPr>
        </p:nvSpPr>
        <p:spPr/>
      </p:sp>
      <p:sp>
        <p:nvSpPr>
          <p:cNvPr id="115609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416644074"/>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E91D81B-4833-4468-8CD5-6080C2423DD7}" type="slidenum">
              <a:rPr lang="zh-CN" altLang="en-US"/>
              <a:pPr/>
              <a:t>243</a:t>
            </a:fld>
            <a:endParaRPr lang="en-US" altLang="zh-CN"/>
          </a:p>
        </p:txBody>
      </p:sp>
      <p:sp>
        <p:nvSpPr>
          <p:cNvPr id="964610" name="Rectangle 2"/>
          <p:cNvSpPr>
            <a:spLocks noGrp="1" noRot="1" noChangeAspect="1" noChangeArrowheads="1" noTextEdit="1"/>
          </p:cNvSpPr>
          <p:nvPr>
            <p:ph type="sldImg"/>
          </p:nvPr>
        </p:nvSpPr>
        <p:spPr/>
      </p:sp>
      <p:sp>
        <p:nvSpPr>
          <p:cNvPr id="9646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046123720"/>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7F0C7D3-AB53-48D4-A7EC-9595CF71D928}" type="slidenum">
              <a:rPr lang="zh-CN" altLang="en-US"/>
              <a:pPr/>
              <a:t>244</a:t>
            </a:fld>
            <a:endParaRPr lang="en-US" altLang="zh-CN"/>
          </a:p>
        </p:txBody>
      </p:sp>
      <p:sp>
        <p:nvSpPr>
          <p:cNvPr id="1098754" name="Rectangle 2"/>
          <p:cNvSpPr>
            <a:spLocks noGrp="1" noRot="1" noChangeAspect="1" noChangeArrowheads="1" noTextEdit="1"/>
          </p:cNvSpPr>
          <p:nvPr>
            <p:ph type="sldImg"/>
          </p:nvPr>
        </p:nvSpPr>
        <p:spPr/>
      </p:sp>
      <p:sp>
        <p:nvSpPr>
          <p:cNvPr id="10987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741534921"/>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ED23E11-C52A-48D1-A211-A85F3A9C6809}" type="slidenum">
              <a:rPr lang="zh-CN" altLang="en-US"/>
              <a:pPr/>
              <a:t>245</a:t>
            </a:fld>
            <a:endParaRPr lang="en-US" altLang="zh-CN"/>
          </a:p>
        </p:txBody>
      </p:sp>
      <p:sp>
        <p:nvSpPr>
          <p:cNvPr id="966658" name="Rectangle 2"/>
          <p:cNvSpPr>
            <a:spLocks noGrp="1" noRot="1" noChangeAspect="1" noChangeArrowheads="1" noTextEdit="1"/>
          </p:cNvSpPr>
          <p:nvPr>
            <p:ph type="sldImg"/>
          </p:nvPr>
        </p:nvSpPr>
        <p:spPr/>
      </p:sp>
      <p:sp>
        <p:nvSpPr>
          <p:cNvPr id="96665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333161088"/>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8481B88-A7FB-4B0E-BA2F-24FE92756A95}" type="slidenum">
              <a:rPr lang="zh-CN" altLang="en-US"/>
              <a:pPr/>
              <a:t>246</a:t>
            </a:fld>
            <a:endParaRPr lang="en-US" altLang="zh-CN"/>
          </a:p>
        </p:txBody>
      </p:sp>
      <p:sp>
        <p:nvSpPr>
          <p:cNvPr id="1457154" name="Rectangle 2"/>
          <p:cNvSpPr>
            <a:spLocks noGrp="1" noRot="1" noChangeAspect="1" noChangeArrowheads="1" noTextEdit="1"/>
          </p:cNvSpPr>
          <p:nvPr>
            <p:ph type="sldImg"/>
          </p:nvPr>
        </p:nvSpPr>
        <p:spPr/>
      </p:sp>
      <p:sp>
        <p:nvSpPr>
          <p:cNvPr id="14571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095394725"/>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A413313-7098-4EA6-B540-11EF7DD4E6A9}" type="slidenum">
              <a:rPr lang="zh-CN" altLang="en-US"/>
              <a:pPr/>
              <a:t>247</a:t>
            </a:fld>
            <a:endParaRPr lang="en-US" altLang="zh-CN"/>
          </a:p>
        </p:txBody>
      </p:sp>
      <p:sp>
        <p:nvSpPr>
          <p:cNvPr id="1519618" name="Rectangle 2"/>
          <p:cNvSpPr>
            <a:spLocks noGrp="1" noRot="1" noChangeAspect="1" noChangeArrowheads="1" noTextEdit="1"/>
          </p:cNvSpPr>
          <p:nvPr>
            <p:ph type="sldImg"/>
          </p:nvPr>
        </p:nvSpPr>
        <p:spPr/>
      </p:sp>
      <p:sp>
        <p:nvSpPr>
          <p:cNvPr id="15196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082463588"/>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8532ADD-2106-49AB-BF46-942FC0E8429A}" type="slidenum">
              <a:rPr lang="zh-CN" altLang="en-US"/>
              <a:pPr/>
              <a:t>248</a:t>
            </a:fld>
            <a:endParaRPr lang="en-US" altLang="zh-CN"/>
          </a:p>
        </p:txBody>
      </p:sp>
      <p:sp>
        <p:nvSpPr>
          <p:cNvPr id="1100802" name="Rectangle 2"/>
          <p:cNvSpPr>
            <a:spLocks noGrp="1" noRot="1" noChangeAspect="1" noChangeArrowheads="1" noTextEdit="1"/>
          </p:cNvSpPr>
          <p:nvPr>
            <p:ph type="sldImg"/>
          </p:nvPr>
        </p:nvSpPr>
        <p:spPr/>
      </p:sp>
      <p:sp>
        <p:nvSpPr>
          <p:cNvPr id="11008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281526642"/>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41B843A-9559-409B-99E7-7F5E5974B087}" type="slidenum">
              <a:rPr lang="zh-CN" altLang="en-US"/>
              <a:pPr/>
              <a:t>249</a:t>
            </a:fld>
            <a:endParaRPr lang="en-US" altLang="zh-CN"/>
          </a:p>
        </p:txBody>
      </p:sp>
      <p:sp>
        <p:nvSpPr>
          <p:cNvPr id="974850" name="Rectangle 2"/>
          <p:cNvSpPr>
            <a:spLocks noGrp="1" noRot="1" noChangeAspect="1" noChangeArrowheads="1" noTextEdit="1"/>
          </p:cNvSpPr>
          <p:nvPr>
            <p:ph type="sldImg"/>
          </p:nvPr>
        </p:nvSpPr>
        <p:spPr/>
      </p:sp>
      <p:sp>
        <p:nvSpPr>
          <p:cNvPr id="9748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468745045"/>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CC64CE5-53CC-4429-8402-456EC7B53A65}" type="slidenum">
              <a:rPr lang="zh-CN" altLang="en-US"/>
              <a:pPr/>
              <a:t>250</a:t>
            </a:fld>
            <a:endParaRPr lang="en-US" altLang="zh-CN"/>
          </a:p>
        </p:txBody>
      </p:sp>
      <p:sp>
        <p:nvSpPr>
          <p:cNvPr id="1102850" name="Rectangle 2"/>
          <p:cNvSpPr>
            <a:spLocks noGrp="1" noRot="1" noChangeAspect="1" noChangeArrowheads="1" noTextEdit="1"/>
          </p:cNvSpPr>
          <p:nvPr>
            <p:ph type="sldImg"/>
          </p:nvPr>
        </p:nvSpPr>
        <p:spPr/>
      </p:sp>
      <p:sp>
        <p:nvSpPr>
          <p:cNvPr id="11028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023246283"/>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130D63D-9D70-466A-83B5-91ADD01A8D62}" type="slidenum">
              <a:rPr lang="zh-CN" altLang="en-US"/>
              <a:pPr/>
              <a:t>251</a:t>
            </a:fld>
            <a:endParaRPr lang="en-US" altLang="zh-CN"/>
          </a:p>
        </p:txBody>
      </p:sp>
      <p:sp>
        <p:nvSpPr>
          <p:cNvPr id="1497090" name="Rectangle 2"/>
          <p:cNvSpPr>
            <a:spLocks noGrp="1" noRot="1" noChangeAspect="1" noChangeArrowheads="1" noTextEdit="1"/>
          </p:cNvSpPr>
          <p:nvPr>
            <p:ph type="sldImg"/>
          </p:nvPr>
        </p:nvSpPr>
        <p:spPr/>
      </p:sp>
      <p:sp>
        <p:nvSpPr>
          <p:cNvPr id="14970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229126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FB00648-292D-4B68-A7E5-77F6B8D115C6}" type="slidenum">
              <a:rPr lang="zh-CN" altLang="en-US"/>
              <a:pPr/>
              <a:t>30</a:t>
            </a:fld>
            <a:endParaRPr lang="en-US" altLang="zh-CN"/>
          </a:p>
        </p:txBody>
      </p:sp>
      <p:sp>
        <p:nvSpPr>
          <p:cNvPr id="1030146" name="Rectangle 2"/>
          <p:cNvSpPr>
            <a:spLocks noGrp="1" noRot="1" noChangeAspect="1" noChangeArrowheads="1" noTextEdit="1"/>
          </p:cNvSpPr>
          <p:nvPr>
            <p:ph type="sldImg"/>
          </p:nvPr>
        </p:nvSpPr>
        <p:spPr/>
      </p:sp>
      <p:sp>
        <p:nvSpPr>
          <p:cNvPr id="10301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493109196"/>
      </p:ext>
    </p:extLst>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447651E-E995-4FEE-8802-09D8B7FA5B60}" type="slidenum">
              <a:rPr lang="zh-CN" altLang="en-US"/>
              <a:pPr/>
              <a:t>252</a:t>
            </a:fld>
            <a:endParaRPr lang="en-US" altLang="zh-CN"/>
          </a:p>
        </p:txBody>
      </p:sp>
      <p:sp>
        <p:nvSpPr>
          <p:cNvPr id="1106946" name="Rectangle 2"/>
          <p:cNvSpPr>
            <a:spLocks noGrp="1" noRot="1" noChangeAspect="1" noChangeArrowheads="1" noTextEdit="1"/>
          </p:cNvSpPr>
          <p:nvPr>
            <p:ph type="sldImg"/>
          </p:nvPr>
        </p:nvSpPr>
        <p:spPr/>
      </p:sp>
      <p:sp>
        <p:nvSpPr>
          <p:cNvPr id="11069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817726077"/>
      </p:ext>
    </p:extLst>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8C17731-0DFE-4C4A-8DC3-4D1F5BE24D2B}" type="slidenum">
              <a:rPr lang="zh-CN" altLang="en-US"/>
              <a:pPr/>
              <a:t>253</a:t>
            </a:fld>
            <a:endParaRPr lang="en-US" altLang="zh-CN"/>
          </a:p>
        </p:txBody>
      </p:sp>
      <p:sp>
        <p:nvSpPr>
          <p:cNvPr id="1499138" name="Rectangle 2"/>
          <p:cNvSpPr>
            <a:spLocks noGrp="1" noRot="1" noChangeAspect="1" noChangeArrowheads="1" noTextEdit="1"/>
          </p:cNvSpPr>
          <p:nvPr>
            <p:ph type="sldImg"/>
          </p:nvPr>
        </p:nvSpPr>
        <p:spPr/>
      </p:sp>
      <p:sp>
        <p:nvSpPr>
          <p:cNvPr id="14991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352920798"/>
      </p:ext>
    </p:extLst>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6BF1FC-72CF-44FB-A861-C44515FFDEBE}" type="slidenum">
              <a:rPr lang="zh-CN" altLang="en-US"/>
              <a:pPr/>
              <a:t>254</a:t>
            </a:fld>
            <a:endParaRPr lang="en-US" altLang="zh-CN"/>
          </a:p>
        </p:txBody>
      </p:sp>
      <p:sp>
        <p:nvSpPr>
          <p:cNvPr id="1213442" name="Rectangle 2"/>
          <p:cNvSpPr>
            <a:spLocks noGrp="1" noRot="1" noChangeAspect="1" noChangeArrowheads="1" noTextEdit="1"/>
          </p:cNvSpPr>
          <p:nvPr>
            <p:ph type="sldImg"/>
          </p:nvPr>
        </p:nvSpPr>
        <p:spPr/>
      </p:sp>
      <p:sp>
        <p:nvSpPr>
          <p:cNvPr id="121344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220289"/>
      </p:ext>
    </p:extLst>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8590D92-9A47-4CA1-9476-54FB254DC649}" type="slidenum">
              <a:rPr lang="zh-CN" altLang="en-US"/>
              <a:pPr/>
              <a:t>255</a:t>
            </a:fld>
            <a:endParaRPr lang="en-US" altLang="zh-CN"/>
          </a:p>
        </p:txBody>
      </p:sp>
      <p:sp>
        <p:nvSpPr>
          <p:cNvPr id="1113090" name="Rectangle 2"/>
          <p:cNvSpPr>
            <a:spLocks noGrp="1" noRot="1" noChangeAspect="1" noChangeArrowheads="1" noTextEdit="1"/>
          </p:cNvSpPr>
          <p:nvPr>
            <p:ph type="sldImg"/>
          </p:nvPr>
        </p:nvSpPr>
        <p:spPr/>
      </p:sp>
      <p:sp>
        <p:nvSpPr>
          <p:cNvPr id="11130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653843282"/>
      </p:ext>
    </p:extLst>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C24EC35-6AD9-4054-8BAC-838A8CE8FBFF}" type="slidenum">
              <a:rPr lang="zh-CN" altLang="en-US"/>
              <a:pPr/>
              <a:t>256</a:t>
            </a:fld>
            <a:endParaRPr lang="en-US" altLang="zh-CN"/>
          </a:p>
        </p:txBody>
      </p:sp>
      <p:sp>
        <p:nvSpPr>
          <p:cNvPr id="1115138" name="Rectangle 2"/>
          <p:cNvSpPr>
            <a:spLocks noGrp="1" noRot="1" noChangeAspect="1" noChangeArrowheads="1" noTextEdit="1"/>
          </p:cNvSpPr>
          <p:nvPr>
            <p:ph type="sldImg"/>
          </p:nvPr>
        </p:nvSpPr>
        <p:spPr/>
      </p:sp>
      <p:sp>
        <p:nvSpPr>
          <p:cNvPr id="11151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707344789"/>
      </p:ext>
    </p:extLst>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705D5D9-DD34-4D22-B73B-BEF353E3050D}" type="slidenum">
              <a:rPr lang="zh-CN" altLang="en-US"/>
              <a:pPr/>
              <a:t>257</a:t>
            </a:fld>
            <a:endParaRPr lang="en-US" altLang="zh-CN"/>
          </a:p>
        </p:txBody>
      </p:sp>
      <p:sp>
        <p:nvSpPr>
          <p:cNvPr id="1501186" name="Rectangle 2"/>
          <p:cNvSpPr>
            <a:spLocks noGrp="1" noRot="1" noChangeAspect="1" noChangeArrowheads="1" noTextEdit="1"/>
          </p:cNvSpPr>
          <p:nvPr>
            <p:ph type="sldImg"/>
          </p:nvPr>
        </p:nvSpPr>
        <p:spPr/>
      </p:sp>
      <p:sp>
        <p:nvSpPr>
          <p:cNvPr id="150118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504840909"/>
      </p:ext>
    </p:extLst>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CBF2750-07AD-40A6-8213-8F4F5518987E}" type="slidenum">
              <a:rPr lang="zh-CN" altLang="en-US"/>
              <a:pPr/>
              <a:t>258</a:t>
            </a:fld>
            <a:endParaRPr lang="en-US" altLang="zh-CN"/>
          </a:p>
        </p:txBody>
      </p:sp>
      <p:sp>
        <p:nvSpPr>
          <p:cNvPr id="1117186" name="Rectangle 2"/>
          <p:cNvSpPr>
            <a:spLocks noGrp="1" noRot="1" noChangeAspect="1" noChangeArrowheads="1" noTextEdit="1"/>
          </p:cNvSpPr>
          <p:nvPr>
            <p:ph type="sldImg"/>
          </p:nvPr>
        </p:nvSpPr>
        <p:spPr/>
      </p:sp>
      <p:sp>
        <p:nvSpPr>
          <p:cNvPr id="11171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180259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8768826-2737-4884-8C38-9E81FEC45493}" type="slidenum">
              <a:rPr lang="zh-CN" altLang="en-US"/>
              <a:pPr/>
              <a:t>31</a:t>
            </a:fld>
            <a:endParaRPr lang="en-US" altLang="zh-CN"/>
          </a:p>
        </p:txBody>
      </p:sp>
      <p:sp>
        <p:nvSpPr>
          <p:cNvPr id="1296386" name="Rectangle 2"/>
          <p:cNvSpPr>
            <a:spLocks noGrp="1" noRot="1" noChangeAspect="1" noChangeArrowheads="1" noTextEdit="1"/>
          </p:cNvSpPr>
          <p:nvPr>
            <p:ph type="sldImg"/>
          </p:nvPr>
        </p:nvSpPr>
        <p:spPr/>
      </p:sp>
      <p:sp>
        <p:nvSpPr>
          <p:cNvPr id="12963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75193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8F0C20E-612B-40EF-9D14-DF2363BDD975}" type="slidenum">
              <a:rPr lang="zh-CN" altLang="en-US"/>
              <a:pPr/>
              <a:t>32</a:t>
            </a:fld>
            <a:endParaRPr lang="en-US" altLang="zh-CN"/>
          </a:p>
        </p:txBody>
      </p:sp>
      <p:sp>
        <p:nvSpPr>
          <p:cNvPr id="1032194" name="Rectangle 2"/>
          <p:cNvSpPr>
            <a:spLocks noGrp="1" noRot="1" noChangeAspect="1" noChangeArrowheads="1" noTextEdit="1"/>
          </p:cNvSpPr>
          <p:nvPr>
            <p:ph type="sldImg"/>
          </p:nvPr>
        </p:nvSpPr>
        <p:spPr/>
      </p:sp>
      <p:sp>
        <p:nvSpPr>
          <p:cNvPr id="10321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4221086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6F5C283-C8DC-4415-AE40-CB8B8E2CD40D}" type="slidenum">
              <a:rPr lang="zh-CN" altLang="en-US"/>
              <a:pPr/>
              <a:t>33</a:t>
            </a:fld>
            <a:endParaRPr lang="en-US" altLang="zh-CN"/>
          </a:p>
        </p:txBody>
      </p:sp>
      <p:sp>
        <p:nvSpPr>
          <p:cNvPr id="875522" name="Rectangle 2"/>
          <p:cNvSpPr>
            <a:spLocks noGrp="1" noRot="1" noChangeAspect="1" noChangeArrowheads="1" noTextEdit="1"/>
          </p:cNvSpPr>
          <p:nvPr>
            <p:ph type="sldImg"/>
          </p:nvPr>
        </p:nvSpPr>
        <p:spPr/>
      </p:sp>
      <p:sp>
        <p:nvSpPr>
          <p:cNvPr id="87552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435689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03A9505-0E6F-4F57-A3DD-3504AB698CA1}" type="slidenum">
              <a:rPr lang="zh-CN" altLang="en-US"/>
              <a:pPr/>
              <a:t>34</a:t>
            </a:fld>
            <a:endParaRPr lang="en-US" altLang="zh-CN"/>
          </a:p>
        </p:txBody>
      </p:sp>
      <p:sp>
        <p:nvSpPr>
          <p:cNvPr id="1034242" name="Rectangle 2"/>
          <p:cNvSpPr>
            <a:spLocks noGrp="1" noRot="1" noChangeAspect="1" noChangeArrowheads="1" noTextEdit="1"/>
          </p:cNvSpPr>
          <p:nvPr>
            <p:ph type="sldImg"/>
          </p:nvPr>
        </p:nvSpPr>
        <p:spPr/>
      </p:sp>
      <p:sp>
        <p:nvSpPr>
          <p:cNvPr id="103424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2060050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8C06FEB-96FF-4640-98CE-0D2A316182EC}" type="slidenum">
              <a:rPr lang="zh-CN" altLang="en-US"/>
              <a:pPr/>
              <a:t>35</a:t>
            </a:fld>
            <a:endParaRPr lang="en-US" altLang="zh-CN"/>
          </a:p>
        </p:txBody>
      </p:sp>
      <p:sp>
        <p:nvSpPr>
          <p:cNvPr id="877570" name="Rectangle 2"/>
          <p:cNvSpPr>
            <a:spLocks noGrp="1" noRot="1" noChangeAspect="1" noChangeArrowheads="1" noTextEdit="1"/>
          </p:cNvSpPr>
          <p:nvPr>
            <p:ph type="sldImg"/>
          </p:nvPr>
        </p:nvSpPr>
        <p:spPr/>
      </p:sp>
      <p:sp>
        <p:nvSpPr>
          <p:cNvPr id="87757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5056107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EDDFCA8-9BE1-42EE-9AE0-836937F304A4}" type="slidenum">
              <a:rPr lang="zh-CN" altLang="en-US"/>
              <a:pPr/>
              <a:t>36</a:t>
            </a:fld>
            <a:endParaRPr lang="en-US" altLang="zh-CN"/>
          </a:p>
        </p:txBody>
      </p:sp>
      <p:sp>
        <p:nvSpPr>
          <p:cNvPr id="878594" name="Rectangle 2"/>
          <p:cNvSpPr>
            <a:spLocks noGrp="1" noRot="1" noChangeAspect="1" noChangeArrowheads="1" noTextEdit="1"/>
          </p:cNvSpPr>
          <p:nvPr>
            <p:ph type="sldImg"/>
          </p:nvPr>
        </p:nvSpPr>
        <p:spPr/>
      </p:sp>
      <p:sp>
        <p:nvSpPr>
          <p:cNvPr id="8785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7552593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727E5C3-DFEE-4927-ACD3-2F919D91C5AE}" type="slidenum">
              <a:rPr lang="zh-CN" altLang="en-US"/>
              <a:pPr/>
              <a:t>38</a:t>
            </a:fld>
            <a:endParaRPr lang="en-US" altLang="zh-CN"/>
          </a:p>
        </p:txBody>
      </p:sp>
      <p:sp>
        <p:nvSpPr>
          <p:cNvPr id="879618" name="Rectangle 2"/>
          <p:cNvSpPr>
            <a:spLocks noGrp="1" noRot="1" noChangeAspect="1" noChangeArrowheads="1" noTextEdit="1"/>
          </p:cNvSpPr>
          <p:nvPr>
            <p:ph type="sldImg"/>
          </p:nvPr>
        </p:nvSpPr>
        <p:spPr/>
      </p:sp>
      <p:sp>
        <p:nvSpPr>
          <p:cNvPr id="8796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422027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5E59947-862B-496B-87AB-AB79B8DCAE12}" type="slidenum">
              <a:rPr lang="zh-CN" altLang="en-US"/>
              <a:pPr/>
              <a:t>3</a:t>
            </a:fld>
            <a:endParaRPr lang="en-US" altLang="zh-CN"/>
          </a:p>
        </p:txBody>
      </p:sp>
      <p:sp>
        <p:nvSpPr>
          <p:cNvPr id="1512450" name="Rectangle 2"/>
          <p:cNvSpPr>
            <a:spLocks noGrp="1" noRot="1" noChangeAspect="1" noChangeArrowheads="1" noTextEdit="1"/>
          </p:cNvSpPr>
          <p:nvPr>
            <p:ph type="sldImg"/>
          </p:nvPr>
        </p:nvSpPr>
        <p:spPr/>
      </p:sp>
      <p:sp>
        <p:nvSpPr>
          <p:cNvPr id="15124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6256500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1F62873-D15C-413D-AAA5-EEB0F10FD26D}" type="slidenum">
              <a:rPr lang="zh-CN" altLang="en-US"/>
              <a:pPr/>
              <a:t>39</a:t>
            </a:fld>
            <a:endParaRPr lang="en-US" altLang="zh-CN"/>
          </a:p>
        </p:txBody>
      </p:sp>
      <p:sp>
        <p:nvSpPr>
          <p:cNvPr id="1192962" name="Rectangle 2"/>
          <p:cNvSpPr>
            <a:spLocks noGrp="1" noRot="1" noChangeAspect="1" noChangeArrowheads="1" noTextEdit="1"/>
          </p:cNvSpPr>
          <p:nvPr>
            <p:ph type="sldImg"/>
          </p:nvPr>
        </p:nvSpPr>
        <p:spPr/>
      </p:sp>
      <p:sp>
        <p:nvSpPr>
          <p:cNvPr id="1192963" name="Rectangle 3"/>
          <p:cNvSpPr>
            <a:spLocks noGrp="1" noChangeArrowheads="1"/>
          </p:cNvSpPr>
          <p:nvPr>
            <p:ph type="body" idx="1"/>
          </p:nvPr>
        </p:nvSpPr>
        <p:spPr/>
        <p:txBody>
          <a:bodyPr/>
          <a:lstStyle/>
          <a:p>
            <a:r>
              <a:rPr lang="en-US" altLang="zh-CN" dirty="0">
                <a:solidFill>
                  <a:schemeClr val="hlink"/>
                </a:solidFill>
              </a:rPr>
              <a:t>optical fiber:</a:t>
            </a:r>
            <a:r>
              <a:rPr lang="en-US" altLang="zh-CN" baseline="0" dirty="0">
                <a:solidFill>
                  <a:schemeClr val="hlink"/>
                </a:solidFill>
              </a:rPr>
              <a:t> fiber optics</a:t>
            </a:r>
          </a:p>
          <a:p>
            <a:endParaRPr lang="zh-CN" altLang="en-US" dirty="0"/>
          </a:p>
        </p:txBody>
      </p:sp>
    </p:spTree>
    <p:extLst>
      <p:ext uri="{BB962C8B-B14F-4D97-AF65-F5344CB8AC3E}">
        <p14:creationId xmlns:p14="http://schemas.microsoft.com/office/powerpoint/2010/main" val="33235973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09CEF1A-15BA-4B91-BE8A-48878CBC8DBE}" type="slidenum">
              <a:rPr lang="zh-CN" altLang="en-US"/>
              <a:pPr/>
              <a:t>40</a:t>
            </a:fld>
            <a:endParaRPr lang="en-US" altLang="zh-CN"/>
          </a:p>
        </p:txBody>
      </p:sp>
      <p:sp>
        <p:nvSpPr>
          <p:cNvPr id="1036290" name="Rectangle 2"/>
          <p:cNvSpPr>
            <a:spLocks noGrp="1" noRot="1" noChangeAspect="1" noChangeArrowheads="1" noTextEdit="1"/>
          </p:cNvSpPr>
          <p:nvPr>
            <p:ph type="sldImg"/>
          </p:nvPr>
        </p:nvSpPr>
        <p:spPr/>
      </p:sp>
      <p:sp>
        <p:nvSpPr>
          <p:cNvPr id="10362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2149448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4F1855F-0425-4AD1-B022-511134D9D1BB}" type="slidenum">
              <a:rPr lang="zh-CN" altLang="en-US"/>
              <a:pPr/>
              <a:t>41</a:t>
            </a:fld>
            <a:endParaRPr lang="en-US" altLang="zh-CN"/>
          </a:p>
        </p:txBody>
      </p:sp>
      <p:sp>
        <p:nvSpPr>
          <p:cNvPr id="1195010" name="Rectangle 2"/>
          <p:cNvSpPr>
            <a:spLocks noGrp="1" noRot="1" noChangeAspect="1" noChangeArrowheads="1" noTextEdit="1"/>
          </p:cNvSpPr>
          <p:nvPr>
            <p:ph type="sldImg"/>
          </p:nvPr>
        </p:nvSpPr>
        <p:spPr/>
      </p:sp>
      <p:sp>
        <p:nvSpPr>
          <p:cNvPr id="11950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1884716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4169855-DAE3-4839-889C-7AFD6F58CA7A}" type="slidenum">
              <a:rPr lang="zh-CN" altLang="en-US"/>
              <a:pPr/>
              <a:t>42</a:t>
            </a:fld>
            <a:endParaRPr lang="en-US" altLang="zh-CN"/>
          </a:p>
        </p:txBody>
      </p:sp>
      <p:sp>
        <p:nvSpPr>
          <p:cNvPr id="880642" name="Rectangle 2"/>
          <p:cNvSpPr>
            <a:spLocks noGrp="1" noRot="1" noChangeAspect="1" noChangeArrowheads="1" noTextEdit="1"/>
          </p:cNvSpPr>
          <p:nvPr>
            <p:ph type="sldImg"/>
          </p:nvPr>
        </p:nvSpPr>
        <p:spPr/>
      </p:sp>
      <p:sp>
        <p:nvSpPr>
          <p:cNvPr id="88064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5519753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562D46C-3008-49F5-8FAC-CD17770FBD9B}" type="slidenum">
              <a:rPr lang="zh-CN" altLang="en-US"/>
              <a:pPr/>
              <a:t>43</a:t>
            </a:fld>
            <a:endParaRPr lang="en-US" altLang="zh-CN"/>
          </a:p>
        </p:txBody>
      </p:sp>
      <p:sp>
        <p:nvSpPr>
          <p:cNvPr id="881666" name="Rectangle 2"/>
          <p:cNvSpPr>
            <a:spLocks noGrp="1" noRot="1" noChangeAspect="1" noChangeArrowheads="1" noTextEdit="1"/>
          </p:cNvSpPr>
          <p:nvPr>
            <p:ph type="sldImg"/>
          </p:nvPr>
        </p:nvSpPr>
        <p:spPr/>
      </p:sp>
      <p:sp>
        <p:nvSpPr>
          <p:cNvPr id="88166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6062402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D176379-8323-400A-8BCE-E39395A70620}" type="slidenum">
              <a:rPr lang="zh-CN" altLang="en-US"/>
              <a:pPr/>
              <a:t>44</a:t>
            </a:fld>
            <a:endParaRPr lang="en-US" altLang="zh-CN"/>
          </a:p>
        </p:txBody>
      </p:sp>
      <p:sp>
        <p:nvSpPr>
          <p:cNvPr id="882690" name="Rectangle 2"/>
          <p:cNvSpPr>
            <a:spLocks noGrp="1" noRot="1" noChangeAspect="1" noChangeArrowheads="1" noTextEdit="1"/>
          </p:cNvSpPr>
          <p:nvPr>
            <p:ph type="sldImg"/>
          </p:nvPr>
        </p:nvSpPr>
        <p:spPr/>
      </p:sp>
      <p:sp>
        <p:nvSpPr>
          <p:cNvPr id="8826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7306089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D9BE43C-3F5B-495C-A113-A3806415A6CF}" type="slidenum">
              <a:rPr lang="zh-CN" altLang="en-US"/>
              <a:pPr/>
              <a:t>45</a:t>
            </a:fld>
            <a:endParaRPr lang="en-US" altLang="zh-CN"/>
          </a:p>
        </p:txBody>
      </p:sp>
      <p:sp>
        <p:nvSpPr>
          <p:cNvPr id="883714" name="Rectangle 2"/>
          <p:cNvSpPr>
            <a:spLocks noGrp="1" noRot="1" noChangeAspect="1" noChangeArrowheads="1" noTextEdit="1"/>
          </p:cNvSpPr>
          <p:nvPr>
            <p:ph type="sldImg"/>
          </p:nvPr>
        </p:nvSpPr>
        <p:spPr/>
      </p:sp>
      <p:sp>
        <p:nvSpPr>
          <p:cNvPr id="883715" name="Rectangle 3"/>
          <p:cNvSpPr>
            <a:spLocks noGrp="1" noChangeArrowheads="1"/>
          </p:cNvSpPr>
          <p:nvPr>
            <p:ph type="body" idx="1"/>
          </p:nvPr>
        </p:nvSpPr>
        <p:spPr/>
        <p:txBody>
          <a:bodyPr/>
          <a:lstStyle/>
          <a:p>
            <a:r>
              <a:rPr lang="en-US" altLang="zh-CN" dirty="0"/>
              <a:t>cigarette</a:t>
            </a:r>
          </a:p>
          <a:p>
            <a:r>
              <a:rPr lang="en-US" altLang="zh-CN" dirty="0"/>
              <a:t>spaghetti</a:t>
            </a:r>
            <a:endParaRPr lang="zh-CN" altLang="en-US" dirty="0"/>
          </a:p>
        </p:txBody>
      </p:sp>
    </p:spTree>
    <p:extLst>
      <p:ext uri="{BB962C8B-B14F-4D97-AF65-F5344CB8AC3E}">
        <p14:creationId xmlns:p14="http://schemas.microsoft.com/office/powerpoint/2010/main" val="5295735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0B80112-43B8-4225-BCF8-F1A5E580F5B0}" type="slidenum">
              <a:rPr lang="zh-CN" altLang="en-US"/>
              <a:pPr/>
              <a:t>46</a:t>
            </a:fld>
            <a:endParaRPr lang="en-US" altLang="zh-CN"/>
          </a:p>
        </p:txBody>
      </p:sp>
      <p:sp>
        <p:nvSpPr>
          <p:cNvPr id="1038338" name="Rectangle 2"/>
          <p:cNvSpPr>
            <a:spLocks noGrp="1" noRot="1" noChangeAspect="1" noChangeArrowheads="1" noTextEdit="1"/>
          </p:cNvSpPr>
          <p:nvPr>
            <p:ph type="sldImg"/>
          </p:nvPr>
        </p:nvSpPr>
        <p:spPr/>
      </p:sp>
      <p:sp>
        <p:nvSpPr>
          <p:cNvPr id="1038339"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a:t>Jean-Baptiste</a:t>
            </a:r>
            <a:r>
              <a:rPr lang="en-US" altLang="zh-CN" dirty="0">
                <a:solidFill>
                  <a:schemeClr val="hlink"/>
                </a:solidFill>
              </a:rPr>
              <a:t> </a:t>
            </a:r>
            <a:r>
              <a:rPr lang="zh-CN" altLang="en-US" sz="1200" b="0" i="0" u="none" strike="noStrike" kern="1200" dirty="0">
                <a:solidFill>
                  <a:schemeClr val="tx1"/>
                </a:solidFill>
                <a:latin typeface="Times New Roman" panose="02020603050405020304" pitchFamily="18" charset="0"/>
                <a:ea typeface="宋体" panose="02010600030101010101" pitchFamily="2" charset="-122"/>
                <a:cs typeface="+mn-cs"/>
              </a:rPr>
              <a:t>巴普蒂斯特</a:t>
            </a:r>
            <a:endParaRPr lang="zh-CN" altLang="en-US" sz="1200" b="0" i="0" kern="1200" dirty="0">
              <a:solidFill>
                <a:schemeClr val="tx1"/>
              </a:solidFill>
              <a:latin typeface="Times New Roman" panose="02020603050405020304" pitchFamily="18" charset="0"/>
              <a:ea typeface="宋体" panose="02010600030101010101" pitchFamily="2" charset="-122"/>
              <a:cs typeface="+mn-cs"/>
            </a:endParaRPr>
          </a:p>
          <a:p>
            <a:endParaRPr lang="zh-CN" altLang="en-US" dirty="0"/>
          </a:p>
        </p:txBody>
      </p:sp>
    </p:spTree>
    <p:extLst>
      <p:ext uri="{BB962C8B-B14F-4D97-AF65-F5344CB8AC3E}">
        <p14:creationId xmlns:p14="http://schemas.microsoft.com/office/powerpoint/2010/main" val="29092512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782F9EC-3043-416C-BB32-33EB673B179F}" type="slidenum">
              <a:rPr lang="zh-CN" altLang="en-US"/>
              <a:pPr/>
              <a:t>47</a:t>
            </a:fld>
            <a:endParaRPr lang="en-US" altLang="zh-CN"/>
          </a:p>
        </p:txBody>
      </p:sp>
      <p:sp>
        <p:nvSpPr>
          <p:cNvPr id="919554" name="Rectangle 2"/>
          <p:cNvSpPr>
            <a:spLocks noGrp="1" noRot="1" noChangeAspect="1" noChangeArrowheads="1" noTextEdit="1"/>
          </p:cNvSpPr>
          <p:nvPr>
            <p:ph type="sldImg"/>
          </p:nvPr>
        </p:nvSpPr>
        <p:spPr/>
      </p:sp>
      <p:sp>
        <p:nvSpPr>
          <p:cNvPr id="9195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5991488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F277783-3612-48EB-A4CC-2CE4A112551A}" type="slidenum">
              <a:rPr lang="zh-CN" altLang="en-US"/>
              <a:pPr/>
              <a:t>48</a:t>
            </a:fld>
            <a:endParaRPr lang="en-US" altLang="zh-CN"/>
          </a:p>
        </p:txBody>
      </p:sp>
      <p:sp>
        <p:nvSpPr>
          <p:cNvPr id="1159170" name="Rectangle 2"/>
          <p:cNvSpPr>
            <a:spLocks noGrp="1" noRot="1" noChangeAspect="1" noChangeArrowheads="1" noTextEdit="1"/>
          </p:cNvSpPr>
          <p:nvPr>
            <p:ph type="sldImg"/>
          </p:nvPr>
        </p:nvSpPr>
        <p:spPr/>
      </p:sp>
      <p:sp>
        <p:nvSpPr>
          <p:cNvPr id="115917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283557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CFC141D-D74F-4C29-82E7-8C980CE56170}" type="slidenum">
              <a:rPr lang="zh-CN" altLang="en-US"/>
              <a:pPr/>
              <a:t>5</a:t>
            </a:fld>
            <a:endParaRPr lang="en-US" altLang="zh-CN"/>
          </a:p>
        </p:txBody>
      </p:sp>
      <p:sp>
        <p:nvSpPr>
          <p:cNvPr id="857090" name="Rectangle 2"/>
          <p:cNvSpPr>
            <a:spLocks noGrp="1" noRot="1" noChangeAspect="1" noChangeArrowheads="1" noTextEdit="1"/>
          </p:cNvSpPr>
          <p:nvPr>
            <p:ph type="sldImg"/>
          </p:nvPr>
        </p:nvSpPr>
        <p:spPr/>
      </p:sp>
      <p:sp>
        <p:nvSpPr>
          <p:cNvPr id="8570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0809343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F84EBA7-3792-4DEA-9285-188F78CC2093}" type="slidenum">
              <a:rPr lang="zh-CN" altLang="en-US"/>
              <a:pPr/>
              <a:t>49</a:t>
            </a:fld>
            <a:endParaRPr lang="en-US" altLang="zh-CN"/>
          </a:p>
        </p:txBody>
      </p:sp>
      <p:sp>
        <p:nvSpPr>
          <p:cNvPr id="1304578" name="Rectangle 2"/>
          <p:cNvSpPr>
            <a:spLocks noGrp="1" noRot="1" noChangeAspect="1" noChangeArrowheads="1" noTextEdit="1"/>
          </p:cNvSpPr>
          <p:nvPr>
            <p:ph type="sldImg"/>
          </p:nvPr>
        </p:nvSpPr>
        <p:spPr/>
      </p:sp>
      <p:sp>
        <p:nvSpPr>
          <p:cNvPr id="1304579"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en-US" altLang="zh-CN" dirty="0"/>
              <a:t>The results of </a:t>
            </a:r>
            <a:r>
              <a:rPr lang="en-US" altLang="zh-CN" u="sng" dirty="0"/>
              <a:t>performing these operations</a:t>
            </a:r>
            <a:r>
              <a:rPr lang="en-US" altLang="zh-CN" dirty="0"/>
              <a:t> are as follows:</a:t>
            </a:r>
          </a:p>
          <a:p>
            <a:endParaRPr lang="zh-CN" altLang="en-US" dirty="0"/>
          </a:p>
        </p:txBody>
      </p:sp>
    </p:spTree>
    <p:extLst>
      <p:ext uri="{BB962C8B-B14F-4D97-AF65-F5344CB8AC3E}">
        <p14:creationId xmlns:p14="http://schemas.microsoft.com/office/powerpoint/2010/main" val="1679556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which : a finite duration</a:t>
            </a:r>
          </a:p>
          <a:p>
            <a:r>
              <a:rPr lang="en-US" altLang="zh-CN" dirty="0"/>
              <a:t>all</a:t>
            </a:r>
            <a:r>
              <a:rPr lang="en-US" altLang="zh-CN" baseline="0" dirty="0"/>
              <a:t> of them : (</a:t>
            </a:r>
            <a:r>
              <a:rPr lang="zh-CN" altLang="en-US" sz="1200" b="0" i="0" kern="1200" dirty="0">
                <a:solidFill>
                  <a:schemeClr val="tx1"/>
                </a:solidFill>
                <a:latin typeface="Times New Roman" panose="02020603050405020304" pitchFamily="18" charset="0"/>
                <a:ea typeface="宋体" panose="02010600030101010101" pitchFamily="2" charset="-122"/>
                <a:cs typeface="+mn-cs"/>
              </a:rPr>
              <a:t>他们全部；他们大家</a:t>
            </a:r>
            <a:r>
              <a:rPr lang="en-US" altLang="zh-CN" sz="1200" b="0" i="0" kern="1200" dirty="0">
                <a:solidFill>
                  <a:schemeClr val="tx1"/>
                </a:solidFill>
                <a:latin typeface="Times New Roman" panose="02020603050405020304" pitchFamily="18" charset="0"/>
                <a:ea typeface="宋体" panose="02010600030101010101" pitchFamily="2" charset="-122"/>
                <a:cs typeface="+mn-cs"/>
              </a:rPr>
              <a:t>), </a:t>
            </a:r>
            <a:r>
              <a:rPr lang="zh-CN" altLang="en-US" sz="1200" b="0" i="0" kern="1200" dirty="0">
                <a:solidFill>
                  <a:schemeClr val="tx1"/>
                </a:solidFill>
                <a:latin typeface="Times New Roman" panose="02020603050405020304" pitchFamily="18" charset="0"/>
                <a:ea typeface="宋体" panose="02010600030101010101" pitchFamily="2" charset="-122"/>
                <a:cs typeface="+mn-cs"/>
              </a:rPr>
              <a:t>从而指的是</a:t>
            </a:r>
            <a:r>
              <a:rPr lang="zh-CN" altLang="en-US" sz="1200" dirty="0">
                <a:ea typeface="Microsoft JhengHei" panose="020B0604030504040204" pitchFamily="34" charset="-120"/>
                <a:cs typeface="Tahoma" panose="020B0604030504040204" pitchFamily="34" charset="0"/>
              </a:rPr>
              <a:t>所有的数据信号</a:t>
            </a:r>
            <a:r>
              <a:rPr lang="en-US" altLang="zh-CN" sz="1200" dirty="0">
                <a:ea typeface="Microsoft JhengHei" panose="020B0604030504040204" pitchFamily="34" charset="-120"/>
                <a:cs typeface="Tahoma" panose="020B0604030504040204" pitchFamily="34" charset="0"/>
              </a:rPr>
              <a:t>. </a:t>
            </a:r>
            <a:endParaRPr lang="zh-CN" altLang="en-US" dirty="0"/>
          </a:p>
        </p:txBody>
      </p:sp>
      <p:sp>
        <p:nvSpPr>
          <p:cNvPr id="4" name="灯片编号占位符 3"/>
          <p:cNvSpPr>
            <a:spLocks noGrp="1"/>
          </p:cNvSpPr>
          <p:nvPr>
            <p:ph type="sldNum" sz="quarter" idx="10"/>
          </p:nvPr>
        </p:nvSpPr>
        <p:spPr/>
        <p:txBody>
          <a:bodyPr/>
          <a:lstStyle/>
          <a:p>
            <a:fld id="{F60C659C-215C-4E09-804F-412393469420}" type="slidenum">
              <a:rPr lang="zh-CN" altLang="en-US" smtClean="0"/>
              <a:pPr/>
              <a:t>50</a:t>
            </a:fld>
            <a:endParaRPr lang="en-US" altLang="zh-CN"/>
          </a:p>
        </p:txBody>
      </p:sp>
    </p:spTree>
    <p:extLst>
      <p:ext uri="{BB962C8B-B14F-4D97-AF65-F5344CB8AC3E}">
        <p14:creationId xmlns:p14="http://schemas.microsoft.com/office/powerpoint/2010/main" val="37044066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5E3A560-0AEB-46C9-BFE3-DED9F5B1E5EA}" type="slidenum">
              <a:rPr lang="zh-CN" altLang="en-US"/>
              <a:pPr/>
              <a:t>54</a:t>
            </a:fld>
            <a:endParaRPr lang="en-US" altLang="zh-CN"/>
          </a:p>
        </p:txBody>
      </p:sp>
      <p:sp>
        <p:nvSpPr>
          <p:cNvPr id="1163266" name="Rectangle 2"/>
          <p:cNvSpPr>
            <a:spLocks noGrp="1" noRot="1" noChangeAspect="1" noChangeArrowheads="1" noTextEdit="1"/>
          </p:cNvSpPr>
          <p:nvPr>
            <p:ph type="sldImg"/>
          </p:nvPr>
        </p:nvSpPr>
        <p:spPr/>
      </p:sp>
      <p:sp>
        <p:nvSpPr>
          <p:cNvPr id="1163267" name="Rectangle 3"/>
          <p:cNvSpPr>
            <a:spLocks noGrp="1" noChangeArrowheads="1"/>
          </p:cNvSpPr>
          <p:nvPr>
            <p:ph type="body" idx="1"/>
          </p:nvPr>
        </p:nvSpPr>
        <p:spPr/>
        <p:txBody>
          <a:bodyPr/>
          <a:lstStyle/>
          <a:p>
            <a:r>
              <a:rPr lang="en-US" sz="1200" b="0" i="0" kern="1200" dirty="0">
                <a:solidFill>
                  <a:schemeClr val="tx1"/>
                </a:solidFill>
                <a:latin typeface="Times New Roman" panose="02020603050405020304" pitchFamily="18" charset="0"/>
                <a:ea typeface="宋体" panose="02010600030101010101" pitchFamily="2" charset="-122"/>
                <a:cs typeface="+mn-cs"/>
              </a:rPr>
              <a:t>American Standard Code for Information Interchange</a:t>
            </a:r>
            <a:endParaRPr lang="zh-CN" altLang="en-US" dirty="0"/>
          </a:p>
        </p:txBody>
      </p:sp>
    </p:spTree>
    <p:extLst>
      <p:ext uri="{BB962C8B-B14F-4D97-AF65-F5344CB8AC3E}">
        <p14:creationId xmlns:p14="http://schemas.microsoft.com/office/powerpoint/2010/main" val="24495826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4A00318-F5A2-4712-8223-DC305362CC12}" type="slidenum">
              <a:rPr lang="zh-CN" altLang="en-US"/>
              <a:pPr/>
              <a:t>55</a:t>
            </a:fld>
            <a:endParaRPr lang="en-US" altLang="zh-CN"/>
          </a:p>
        </p:txBody>
      </p:sp>
      <p:sp>
        <p:nvSpPr>
          <p:cNvPr id="1165314" name="Rectangle 2"/>
          <p:cNvSpPr>
            <a:spLocks noGrp="1" noRot="1" noChangeAspect="1" noChangeArrowheads="1" noTextEdit="1"/>
          </p:cNvSpPr>
          <p:nvPr>
            <p:ph type="sldImg"/>
          </p:nvPr>
        </p:nvSpPr>
        <p:spPr/>
      </p:sp>
      <p:sp>
        <p:nvSpPr>
          <p:cNvPr id="1165315"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9934139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6385A15-E5ED-4787-B7F2-DF482A0BADF7}" type="slidenum">
              <a:rPr lang="zh-CN" altLang="en-US"/>
              <a:pPr/>
              <a:t>56</a:t>
            </a:fld>
            <a:endParaRPr lang="en-US" altLang="zh-CN"/>
          </a:p>
        </p:txBody>
      </p:sp>
      <p:sp>
        <p:nvSpPr>
          <p:cNvPr id="1167362" name="Rectangle 2"/>
          <p:cNvSpPr>
            <a:spLocks noGrp="1" noRot="1" noChangeAspect="1" noChangeArrowheads="1" noTextEdit="1"/>
          </p:cNvSpPr>
          <p:nvPr>
            <p:ph type="sldImg"/>
          </p:nvPr>
        </p:nvSpPr>
        <p:spPr/>
      </p:sp>
      <p:sp>
        <p:nvSpPr>
          <p:cNvPr id="116736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8532594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15482D-58A0-45A1-B92E-4C0C6E6C2B93}" type="slidenum">
              <a:rPr lang="zh-CN" altLang="en-US"/>
              <a:pPr/>
              <a:t>57</a:t>
            </a:fld>
            <a:endParaRPr lang="en-US" altLang="zh-CN"/>
          </a:p>
        </p:txBody>
      </p:sp>
      <p:sp>
        <p:nvSpPr>
          <p:cNvPr id="1197058" name="Rectangle 2"/>
          <p:cNvSpPr>
            <a:spLocks noGrp="1" noRot="1" noChangeAspect="1" noChangeArrowheads="1" noTextEdit="1"/>
          </p:cNvSpPr>
          <p:nvPr>
            <p:ph type="sldImg"/>
          </p:nvPr>
        </p:nvSpPr>
        <p:spPr/>
      </p:sp>
      <p:sp>
        <p:nvSpPr>
          <p:cNvPr id="1197059" name="Rectangle 3"/>
          <p:cNvSpPr>
            <a:spLocks noGrp="1" noChangeArrowheads="1"/>
          </p:cNvSpPr>
          <p:nvPr>
            <p:ph type="body" idx="1"/>
          </p:nvPr>
        </p:nvSpPr>
        <p:spPr/>
        <p:txBody>
          <a:bodyPr/>
          <a:lstStyle/>
          <a:p>
            <a:endParaRPr lang="en-US" altLang="zh-CN" dirty="0"/>
          </a:p>
        </p:txBody>
      </p:sp>
    </p:spTree>
    <p:extLst>
      <p:ext uri="{BB962C8B-B14F-4D97-AF65-F5344CB8AC3E}">
        <p14:creationId xmlns:p14="http://schemas.microsoft.com/office/powerpoint/2010/main" val="16541304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D2415EC-80DE-4BF2-AE17-B51C7247CB64}" type="slidenum">
              <a:rPr lang="zh-CN" altLang="en-US"/>
              <a:pPr/>
              <a:t>58</a:t>
            </a:fld>
            <a:endParaRPr lang="en-US" altLang="zh-CN"/>
          </a:p>
        </p:txBody>
      </p:sp>
      <p:sp>
        <p:nvSpPr>
          <p:cNvPr id="1169410" name="Rectangle 2"/>
          <p:cNvSpPr>
            <a:spLocks noGrp="1" noRot="1" noChangeAspect="1" noChangeArrowheads="1" noTextEdit="1"/>
          </p:cNvSpPr>
          <p:nvPr>
            <p:ph type="sldImg"/>
          </p:nvPr>
        </p:nvSpPr>
        <p:spPr/>
      </p:sp>
      <p:sp>
        <p:nvSpPr>
          <p:cNvPr id="1169411" name="Rectangle 3"/>
          <p:cNvSpPr>
            <a:spLocks noGrp="1" noChangeArrowheads="1"/>
          </p:cNvSpPr>
          <p:nvPr>
            <p:ph type="body" idx="1"/>
          </p:nvPr>
        </p:nvSpPr>
        <p:spPr/>
        <p:txBody>
          <a:bodyPr/>
          <a:lstStyle/>
          <a:p>
            <a:r>
              <a:rPr lang="zh-CN" altLang="en-US" dirty="0"/>
              <a:t>换元要换限</a:t>
            </a:r>
          </a:p>
        </p:txBody>
      </p:sp>
    </p:spTree>
    <p:extLst>
      <p:ext uri="{BB962C8B-B14F-4D97-AF65-F5344CB8AC3E}">
        <p14:creationId xmlns:p14="http://schemas.microsoft.com/office/powerpoint/2010/main" val="41455300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1D2AA1DD-4F9C-4295-A9A6-32752EE3F468}" type="slidenum">
              <a:rPr lang="en-US" altLang="zh-CN"/>
              <a:pPr/>
              <a:t>61</a:t>
            </a:fld>
            <a:endParaRPr lang="en-US" altLang="zh-CN"/>
          </a:p>
        </p:txBody>
      </p:sp>
      <p:sp>
        <p:nvSpPr>
          <p:cNvPr id="178179" name="Rectangle 2"/>
          <p:cNvSpPr>
            <a:spLocks noGrp="1" noRot="1" noChangeAspect="1" noChangeArrowheads="1" noTextEdit="1"/>
          </p:cNvSpPr>
          <p:nvPr>
            <p:ph type="sldImg"/>
          </p:nvPr>
        </p:nvSpPr>
        <p:spPr/>
      </p:sp>
      <p:sp>
        <p:nvSpPr>
          <p:cNvPr id="17818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5073210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BEB807A-6E76-4D0E-B882-E2BED33BFB3B}" type="slidenum">
              <a:rPr lang="zh-CN" altLang="en-US"/>
              <a:pPr/>
              <a:t>64</a:t>
            </a:fld>
            <a:endParaRPr lang="en-US" altLang="zh-CN"/>
          </a:p>
        </p:txBody>
      </p:sp>
      <p:sp>
        <p:nvSpPr>
          <p:cNvPr id="1171458" name="Rectangle 2"/>
          <p:cNvSpPr>
            <a:spLocks noGrp="1" noRot="1" noChangeAspect="1" noChangeArrowheads="1" noTextEdit="1"/>
          </p:cNvSpPr>
          <p:nvPr>
            <p:ph type="sldImg"/>
          </p:nvPr>
        </p:nvSpPr>
        <p:spPr/>
      </p:sp>
      <p:sp>
        <p:nvSpPr>
          <p:cNvPr id="1171459" name="Rectangle 3"/>
          <p:cNvSpPr>
            <a:spLocks noGrp="1" noChangeArrowheads="1"/>
          </p:cNvSpPr>
          <p:nvPr>
            <p:ph type="body" idx="1"/>
          </p:nvPr>
        </p:nvSpPr>
        <p:spPr/>
        <p:txBody>
          <a:bodyPr/>
          <a:lstStyle/>
          <a:p>
            <a:r>
              <a:rPr lang="en-US" altLang="zh-CN" dirty="0"/>
              <a:t>would </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将，将会（</a:t>
            </a:r>
            <a:r>
              <a:rPr lang="en-US" altLang="zh-CN" sz="1200" b="0" i="0" kern="1200" dirty="0">
                <a:solidFill>
                  <a:schemeClr val="tx1"/>
                </a:solidFill>
                <a:effectLst/>
                <a:latin typeface="Times New Roman" panose="02020603050405020304" pitchFamily="18" charset="0"/>
                <a:ea typeface="宋体" panose="02010600030101010101" pitchFamily="2" charset="-122"/>
                <a:cs typeface="+mn-cs"/>
              </a:rPr>
              <a:t>will </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的过去式）；会，就；想；请；愿意；也许；老是；要是；表原来的目的</a:t>
            </a:r>
            <a:endParaRPr lang="zh-CN" altLang="en-US" dirty="0"/>
          </a:p>
        </p:txBody>
      </p:sp>
    </p:spTree>
    <p:extLst>
      <p:ext uri="{BB962C8B-B14F-4D97-AF65-F5344CB8AC3E}">
        <p14:creationId xmlns:p14="http://schemas.microsoft.com/office/powerpoint/2010/main" val="15186101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64D3820-1EB8-4B2A-BEA1-11D8D103C39E}" type="slidenum">
              <a:rPr lang="zh-CN" altLang="en-US"/>
              <a:pPr/>
              <a:t>65</a:t>
            </a:fld>
            <a:endParaRPr lang="en-US" altLang="zh-CN"/>
          </a:p>
        </p:txBody>
      </p:sp>
      <p:sp>
        <p:nvSpPr>
          <p:cNvPr id="1507330" name="Rectangle 2"/>
          <p:cNvSpPr>
            <a:spLocks noGrp="1" noRot="1" noChangeAspect="1" noChangeArrowheads="1" noTextEdit="1"/>
          </p:cNvSpPr>
          <p:nvPr>
            <p:ph type="sldImg"/>
          </p:nvPr>
        </p:nvSpPr>
        <p:spPr/>
      </p:sp>
      <p:sp>
        <p:nvSpPr>
          <p:cNvPr id="1507331" name="Rectangle 3"/>
          <p:cNvSpPr>
            <a:spLocks noGrp="1" noChangeArrowheads="1"/>
          </p:cNvSpPr>
          <p:nvPr>
            <p:ph type="body" idx="1"/>
          </p:nvPr>
        </p:nvSpPr>
        <p:spPr/>
        <p:txBody>
          <a:bodyPr/>
          <a:lstStyle/>
          <a:p>
            <a:r>
              <a:rPr lang="zh-CN" altLang="en-US" dirty="0"/>
              <a:t>所以，通常引用的带宽是指从</a:t>
            </a:r>
            <a:r>
              <a:rPr lang="en-US" altLang="zh-CN" dirty="0"/>
              <a:t>0</a:t>
            </a:r>
            <a:r>
              <a:rPr lang="zh-CN" altLang="en-US" dirty="0"/>
              <a:t>到某一个能保留一半能量的频率处。</a:t>
            </a:r>
          </a:p>
        </p:txBody>
      </p:sp>
    </p:spTree>
    <p:extLst>
      <p:ext uri="{BB962C8B-B14F-4D97-AF65-F5344CB8AC3E}">
        <p14:creationId xmlns:p14="http://schemas.microsoft.com/office/powerpoint/2010/main" val="1179177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axis  axes</a:t>
            </a:r>
            <a:r>
              <a:rPr lang="en-US" altLang="zh-CN" baseline="0" dirty="0"/>
              <a:t> </a:t>
            </a:r>
            <a:endParaRPr lang="zh-CN" altLang="en-US" dirty="0"/>
          </a:p>
        </p:txBody>
      </p:sp>
      <p:sp>
        <p:nvSpPr>
          <p:cNvPr id="4" name="灯片编号占位符 3"/>
          <p:cNvSpPr>
            <a:spLocks noGrp="1"/>
          </p:cNvSpPr>
          <p:nvPr>
            <p:ph type="sldNum" sz="quarter" idx="10"/>
          </p:nvPr>
        </p:nvSpPr>
        <p:spPr/>
        <p:txBody>
          <a:bodyPr/>
          <a:lstStyle/>
          <a:p>
            <a:fld id="{F60C659C-215C-4E09-804F-412393469420}" type="slidenum">
              <a:rPr lang="zh-CN" altLang="en-US" smtClean="0"/>
              <a:pPr/>
              <a:t>8</a:t>
            </a:fld>
            <a:endParaRPr lang="en-US" altLang="zh-CN"/>
          </a:p>
        </p:txBody>
      </p:sp>
    </p:spTree>
    <p:extLst>
      <p:ext uri="{BB962C8B-B14F-4D97-AF65-F5344CB8AC3E}">
        <p14:creationId xmlns:p14="http://schemas.microsoft.com/office/powerpoint/2010/main" val="18301244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D081825-BB46-41FA-A841-CE2AAA749C34}" type="slidenum">
              <a:rPr lang="zh-CN" altLang="en-US"/>
              <a:pPr/>
              <a:t>66</a:t>
            </a:fld>
            <a:endParaRPr lang="en-US" altLang="zh-CN"/>
          </a:p>
        </p:txBody>
      </p:sp>
      <p:sp>
        <p:nvSpPr>
          <p:cNvPr id="1040386" name="Rectangle 2"/>
          <p:cNvSpPr>
            <a:spLocks noGrp="1" noRot="1" noChangeAspect="1" noChangeArrowheads="1" noTextEdit="1"/>
          </p:cNvSpPr>
          <p:nvPr>
            <p:ph type="sldImg"/>
          </p:nvPr>
        </p:nvSpPr>
        <p:spPr/>
      </p:sp>
      <p:sp>
        <p:nvSpPr>
          <p:cNvPr id="10403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2109696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34469C-1B89-4B8E-A267-1B279FBF1583}" type="slidenum">
              <a:rPr lang="zh-CN" altLang="en-US"/>
              <a:pPr/>
              <a:t>67</a:t>
            </a:fld>
            <a:endParaRPr lang="en-US" altLang="zh-CN"/>
          </a:p>
        </p:txBody>
      </p:sp>
      <p:sp>
        <p:nvSpPr>
          <p:cNvPr id="887810" name="Rectangle 2"/>
          <p:cNvSpPr>
            <a:spLocks noGrp="1" noRot="1" noChangeAspect="1" noChangeArrowheads="1" noTextEdit="1"/>
          </p:cNvSpPr>
          <p:nvPr>
            <p:ph type="sldImg"/>
          </p:nvPr>
        </p:nvSpPr>
        <p:spPr/>
      </p:sp>
      <p:sp>
        <p:nvSpPr>
          <p:cNvPr id="8878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8471792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A4F7E5-A575-4473-8CF1-9FB393A6492E}" type="slidenum">
              <a:rPr lang="zh-CN" altLang="en-US"/>
              <a:pPr/>
              <a:t>68</a:t>
            </a:fld>
            <a:endParaRPr lang="en-US" altLang="zh-CN"/>
          </a:p>
        </p:txBody>
      </p:sp>
      <p:sp>
        <p:nvSpPr>
          <p:cNvPr id="888834" name="Rectangle 2"/>
          <p:cNvSpPr>
            <a:spLocks noGrp="1" noRot="1" noChangeAspect="1" noChangeArrowheads="1" noTextEdit="1"/>
          </p:cNvSpPr>
          <p:nvPr>
            <p:ph type="sldImg"/>
          </p:nvPr>
        </p:nvSpPr>
        <p:spPr/>
      </p:sp>
      <p:sp>
        <p:nvSpPr>
          <p:cNvPr id="88883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2589252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0695EDC-76E1-4DC3-BA3A-4A2FF24A4EB2}" type="slidenum">
              <a:rPr lang="zh-CN" altLang="en-US"/>
              <a:pPr/>
              <a:t>69</a:t>
            </a:fld>
            <a:endParaRPr lang="en-US" altLang="zh-CN"/>
          </a:p>
        </p:txBody>
      </p:sp>
      <p:sp>
        <p:nvSpPr>
          <p:cNvPr id="1309698" name="Rectangle 2"/>
          <p:cNvSpPr>
            <a:spLocks noGrp="1" noRot="1" noChangeAspect="1" noChangeArrowheads="1" noTextEdit="1"/>
          </p:cNvSpPr>
          <p:nvPr>
            <p:ph type="sldImg"/>
          </p:nvPr>
        </p:nvSpPr>
        <p:spPr/>
      </p:sp>
      <p:sp>
        <p:nvSpPr>
          <p:cNvPr id="1309699"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2971376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63B675B-A7D1-4F72-B43E-EBFD43F1DE6E}" type="slidenum">
              <a:rPr lang="zh-CN" altLang="en-US"/>
              <a:pPr/>
              <a:t>70</a:t>
            </a:fld>
            <a:endParaRPr lang="en-US" altLang="zh-CN"/>
          </a:p>
        </p:txBody>
      </p:sp>
      <p:sp>
        <p:nvSpPr>
          <p:cNvPr id="889858" name="Rectangle 2"/>
          <p:cNvSpPr>
            <a:spLocks noGrp="1" noRot="1" noChangeAspect="1" noChangeArrowheads="1" noTextEdit="1"/>
          </p:cNvSpPr>
          <p:nvPr>
            <p:ph type="sldImg"/>
          </p:nvPr>
        </p:nvSpPr>
        <p:spPr/>
      </p:sp>
      <p:sp>
        <p:nvSpPr>
          <p:cNvPr id="88985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7812222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E2F1E93-E9D4-435F-8D13-04724E6CDBBB}" type="slidenum">
              <a:rPr lang="zh-CN" altLang="en-US"/>
              <a:pPr/>
              <a:t>71</a:t>
            </a:fld>
            <a:endParaRPr lang="en-US" altLang="zh-CN"/>
          </a:p>
        </p:txBody>
      </p:sp>
      <p:sp>
        <p:nvSpPr>
          <p:cNvPr id="890882" name="Rectangle 2"/>
          <p:cNvSpPr>
            <a:spLocks noGrp="1" noRot="1" noChangeAspect="1" noChangeArrowheads="1" noTextEdit="1"/>
          </p:cNvSpPr>
          <p:nvPr>
            <p:ph type="sldImg"/>
          </p:nvPr>
        </p:nvSpPr>
        <p:spPr/>
      </p:sp>
      <p:sp>
        <p:nvSpPr>
          <p:cNvPr id="8908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638942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0C332C5-14A8-4AC2-998F-FD5C5568746D}" type="slidenum">
              <a:rPr lang="zh-CN" altLang="en-US"/>
              <a:pPr/>
              <a:t>72</a:t>
            </a:fld>
            <a:endParaRPr lang="en-US" altLang="zh-CN"/>
          </a:p>
        </p:txBody>
      </p:sp>
      <p:sp>
        <p:nvSpPr>
          <p:cNvPr id="891906" name="Rectangle 2"/>
          <p:cNvSpPr>
            <a:spLocks noGrp="1" noRot="1" noChangeAspect="1" noChangeArrowheads="1" noTextEdit="1"/>
          </p:cNvSpPr>
          <p:nvPr>
            <p:ph type="sldImg"/>
          </p:nvPr>
        </p:nvSpPr>
        <p:spPr/>
      </p:sp>
      <p:sp>
        <p:nvSpPr>
          <p:cNvPr id="8919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097825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D94CFBA-B674-4038-9467-C504C94DBA5F}" type="slidenum">
              <a:rPr lang="zh-CN" altLang="en-US"/>
              <a:pPr/>
              <a:t>73</a:t>
            </a:fld>
            <a:endParaRPr lang="en-US" altLang="zh-CN"/>
          </a:p>
        </p:txBody>
      </p:sp>
      <p:sp>
        <p:nvSpPr>
          <p:cNvPr id="1312770" name="Rectangle 2"/>
          <p:cNvSpPr>
            <a:spLocks noGrp="1" noRot="1" noChangeAspect="1" noChangeArrowheads="1" noTextEdit="1"/>
          </p:cNvSpPr>
          <p:nvPr>
            <p:ph type="sldImg"/>
          </p:nvPr>
        </p:nvSpPr>
        <p:spPr/>
      </p:sp>
      <p:sp>
        <p:nvSpPr>
          <p:cNvPr id="131277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0132410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1207787-7B83-4493-B8FB-D3DFD9D99B54}" type="slidenum">
              <a:rPr lang="zh-CN" altLang="en-US"/>
              <a:pPr/>
              <a:t>74</a:t>
            </a:fld>
            <a:endParaRPr lang="en-US" altLang="zh-CN"/>
          </a:p>
        </p:txBody>
      </p:sp>
      <p:sp>
        <p:nvSpPr>
          <p:cNvPr id="1042434" name="Rectangle 2"/>
          <p:cNvSpPr>
            <a:spLocks noGrp="1" noRot="1" noChangeAspect="1" noChangeArrowheads="1" noTextEdit="1"/>
          </p:cNvSpPr>
          <p:nvPr>
            <p:ph type="sldImg"/>
          </p:nvPr>
        </p:nvSpPr>
        <p:spPr/>
      </p:sp>
      <p:sp>
        <p:nvSpPr>
          <p:cNvPr id="104243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3139746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5807E39-4E14-47EA-B0E2-2BCAA45161FA}" type="slidenum">
              <a:rPr lang="zh-CN" altLang="en-US"/>
              <a:pPr/>
              <a:t>75</a:t>
            </a:fld>
            <a:endParaRPr lang="en-US" altLang="zh-CN"/>
          </a:p>
        </p:txBody>
      </p:sp>
      <p:sp>
        <p:nvSpPr>
          <p:cNvPr id="893954" name="Rectangle 2"/>
          <p:cNvSpPr>
            <a:spLocks noGrp="1" noRot="1" noChangeAspect="1" noChangeArrowheads="1" noTextEdit="1"/>
          </p:cNvSpPr>
          <p:nvPr>
            <p:ph type="sldImg"/>
          </p:nvPr>
        </p:nvSpPr>
        <p:spPr/>
      </p:sp>
      <p:sp>
        <p:nvSpPr>
          <p:cNvPr id="8939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651368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0EEAFD0-21EA-482E-AF54-F08CB5D10F54}" type="slidenum">
              <a:rPr lang="zh-CN" altLang="en-US"/>
              <a:pPr/>
              <a:t>9</a:t>
            </a:fld>
            <a:endParaRPr lang="en-US" altLang="zh-CN"/>
          </a:p>
        </p:txBody>
      </p:sp>
      <p:sp>
        <p:nvSpPr>
          <p:cNvPr id="860162" name="Rectangle 2"/>
          <p:cNvSpPr>
            <a:spLocks noGrp="1" noRot="1" noChangeAspect="1" noChangeArrowheads="1" noTextEdit="1"/>
          </p:cNvSpPr>
          <p:nvPr>
            <p:ph type="sldImg"/>
          </p:nvPr>
        </p:nvSpPr>
        <p:spPr/>
      </p:sp>
      <p:sp>
        <p:nvSpPr>
          <p:cNvPr id="86016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9158321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C0CFADD-C7D2-450E-BD3D-9021106C23D4}" type="slidenum">
              <a:rPr lang="zh-CN" altLang="en-US"/>
              <a:pPr/>
              <a:t>76</a:t>
            </a:fld>
            <a:endParaRPr lang="en-US" altLang="zh-CN"/>
          </a:p>
        </p:txBody>
      </p:sp>
      <p:sp>
        <p:nvSpPr>
          <p:cNvPr id="1174530" name="Rectangle 2"/>
          <p:cNvSpPr>
            <a:spLocks noGrp="1" noRot="1" noChangeAspect="1" noChangeArrowheads="1" noTextEdit="1"/>
          </p:cNvSpPr>
          <p:nvPr>
            <p:ph type="sldImg"/>
          </p:nvPr>
        </p:nvSpPr>
        <p:spPr/>
      </p:sp>
      <p:sp>
        <p:nvSpPr>
          <p:cNvPr id="1174531" name="Rectangle 3"/>
          <p:cNvSpPr>
            <a:spLocks noGrp="1" noChangeArrowheads="1"/>
          </p:cNvSpPr>
          <p:nvPr>
            <p:ph type="body" idx="1"/>
          </p:nvPr>
        </p:nvSpPr>
        <p:spPr/>
        <p:txBody>
          <a:bodyPr/>
          <a:lstStyle/>
          <a:p>
            <a:r>
              <a:rPr lang="en-US" altLang="zh-CN" sz="1200" kern="1200" baseline="0" dirty="0">
                <a:solidFill>
                  <a:schemeClr val="tx1"/>
                </a:solidFill>
                <a:latin typeface="Arial" panose="020B0604020202020204" pitchFamily="34" charset="0"/>
                <a:ea typeface="宋体" panose="02010600030101010101" pitchFamily="2" charset="-122"/>
                <a:cs typeface="+mn-cs"/>
              </a:rPr>
              <a:t>    The bandwidth is a physical property of the transmission medium that depends on, for example, the construction, thickness, and length of a wire or fiber.</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Filters are often used to further limit </a:t>
            </a:r>
            <a:r>
              <a:rPr lang="en-US" altLang="zh-CN" sz="1200" u="sng" kern="1200" baseline="0" dirty="0">
                <a:solidFill>
                  <a:schemeClr val="tx1"/>
                </a:solidFill>
                <a:latin typeface="Arial" panose="020B0604020202020204" pitchFamily="34" charset="0"/>
                <a:ea typeface="宋体" panose="02010600030101010101" pitchFamily="2" charset="-122"/>
                <a:cs typeface="+mn-cs"/>
              </a:rPr>
              <a:t>the bandwidth of a signal</a:t>
            </a:r>
            <a:r>
              <a:rPr lang="en-US" altLang="zh-CN" sz="1200" kern="1200" baseline="0" dirty="0">
                <a:solidFill>
                  <a:schemeClr val="tx1"/>
                </a:solidFill>
                <a:latin typeface="Arial" panose="020B0604020202020204" pitchFamily="34" charset="0"/>
                <a:ea typeface="宋体" panose="02010600030101010101" pitchFamily="2" charset="-122"/>
                <a:cs typeface="+mn-cs"/>
              </a:rPr>
              <a:t>.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802.11 wireless channels are allowed to use up to roughly 20 MHz, for example, so 802.11 radios </a:t>
            </a:r>
            <a:r>
              <a:rPr lang="en-US" altLang="zh-CN" sz="1200" u="sng" kern="1200" baseline="0" dirty="0">
                <a:solidFill>
                  <a:schemeClr val="tx1"/>
                </a:solidFill>
                <a:latin typeface="Arial" panose="020B0604020202020204" pitchFamily="34" charset="0"/>
                <a:ea typeface="宋体" panose="02010600030101010101" pitchFamily="2" charset="-122"/>
                <a:cs typeface="+mn-cs"/>
              </a:rPr>
              <a:t>filter</a:t>
            </a:r>
            <a:r>
              <a:rPr lang="en-US" altLang="zh-CN" sz="1200" kern="1200" baseline="0" dirty="0">
                <a:solidFill>
                  <a:schemeClr val="tx1"/>
                </a:solidFill>
                <a:latin typeface="Arial" panose="020B0604020202020204" pitchFamily="34" charset="0"/>
                <a:ea typeface="宋体" panose="02010600030101010101" pitchFamily="2" charset="-122"/>
                <a:cs typeface="+mn-cs"/>
              </a:rPr>
              <a:t> the signal bandwidth to this size.</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As another example, traditional (analog) television channels occupy 6 MHz each, on a wire or over the air.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This filtering lets more signals share a given region of spectrum, which improves the overall efficiency of the system.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It means that the frequency range for some signals will not start at zero, but this does not matter.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bandwidth is still the width of the band of frequencies that are passed, and the information that can be carried depends only on this width and not on the starting and ending frequencies.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Signals </a:t>
            </a:r>
            <a:r>
              <a:rPr lang="en-US" altLang="zh-CN" sz="1200" u="sng" kern="1200" baseline="0" dirty="0">
                <a:solidFill>
                  <a:schemeClr val="tx1"/>
                </a:solidFill>
                <a:latin typeface="Arial" panose="020B0604020202020204" pitchFamily="34" charset="0"/>
                <a:ea typeface="宋体" panose="02010600030101010101" pitchFamily="2" charset="-122"/>
                <a:cs typeface="+mn-cs"/>
              </a:rPr>
              <a:t>that run from 0 up to a maximum frequency</a:t>
            </a:r>
            <a:r>
              <a:rPr lang="en-US" altLang="zh-CN" sz="1200" u="none" kern="1200" baseline="0" dirty="0">
                <a:solidFill>
                  <a:schemeClr val="tx1"/>
                </a:solidFill>
                <a:latin typeface="Arial" panose="020B0604020202020204" pitchFamily="34" charset="0"/>
                <a:ea typeface="宋体" panose="02010600030101010101" pitchFamily="2" charset="-122"/>
                <a:cs typeface="+mn-cs"/>
              </a:rPr>
              <a:t> </a:t>
            </a:r>
            <a:r>
              <a:rPr lang="en-US" altLang="zh-CN" sz="1200" kern="1200" baseline="0" dirty="0">
                <a:solidFill>
                  <a:schemeClr val="tx1"/>
                </a:solidFill>
                <a:latin typeface="Arial" panose="020B0604020202020204" pitchFamily="34" charset="0"/>
                <a:ea typeface="宋体" panose="02010600030101010101" pitchFamily="2" charset="-122"/>
                <a:cs typeface="+mn-cs"/>
              </a:rPr>
              <a:t>are called </a:t>
            </a:r>
            <a:r>
              <a:rPr lang="en-US" altLang="zh-CN" sz="1200" b="1" kern="1200" baseline="0" dirty="0">
                <a:solidFill>
                  <a:schemeClr val="tx1"/>
                </a:solidFill>
                <a:latin typeface="Arial" panose="020B0604020202020204" pitchFamily="34" charset="0"/>
                <a:ea typeface="宋体" panose="02010600030101010101" pitchFamily="2" charset="-122"/>
                <a:cs typeface="+mn-cs"/>
              </a:rPr>
              <a:t>baseband signals. </a:t>
            </a:r>
          </a:p>
          <a:p>
            <a:r>
              <a:rPr lang="en-US" altLang="zh-CN" sz="1200" b="1" kern="1200" baseline="0" dirty="0">
                <a:solidFill>
                  <a:schemeClr val="tx1"/>
                </a:solidFill>
                <a:latin typeface="Arial" panose="020B0604020202020204" pitchFamily="34" charset="0"/>
                <a:ea typeface="宋体" panose="02010600030101010101" pitchFamily="2" charset="-122"/>
                <a:cs typeface="+mn-cs"/>
              </a:rPr>
              <a:t>    </a:t>
            </a:r>
            <a:r>
              <a:rPr lang="en-US" altLang="zh-CN" sz="1200" b="0" kern="1200" baseline="0" dirty="0">
                <a:solidFill>
                  <a:schemeClr val="tx1"/>
                </a:solidFill>
                <a:latin typeface="Arial" panose="020B0604020202020204" pitchFamily="34" charset="0"/>
                <a:ea typeface="宋体" panose="02010600030101010101" pitchFamily="2" charset="-122"/>
                <a:cs typeface="+mn-cs"/>
              </a:rPr>
              <a:t>Signals</a:t>
            </a:r>
            <a:r>
              <a:rPr lang="en-US" altLang="zh-CN" sz="1200" b="1" kern="1200" baseline="0" dirty="0">
                <a:solidFill>
                  <a:schemeClr val="tx1"/>
                </a:solidFill>
                <a:latin typeface="Arial" panose="020B0604020202020204" pitchFamily="34" charset="0"/>
                <a:ea typeface="宋体" panose="02010600030101010101" pitchFamily="2" charset="-122"/>
                <a:cs typeface="+mn-cs"/>
              </a:rPr>
              <a:t> </a:t>
            </a:r>
            <a:r>
              <a:rPr lang="en-US" altLang="zh-CN" sz="1200" u="sng" kern="1200" baseline="0" dirty="0">
                <a:solidFill>
                  <a:schemeClr val="tx1"/>
                </a:solidFill>
                <a:latin typeface="Arial" panose="020B0604020202020204" pitchFamily="34" charset="0"/>
                <a:ea typeface="宋体" panose="02010600030101010101" pitchFamily="2" charset="-122"/>
                <a:cs typeface="+mn-cs"/>
              </a:rPr>
              <a:t>that are shifted to occupy a higher range of frequencies</a:t>
            </a:r>
            <a:r>
              <a:rPr lang="en-US" altLang="zh-CN" sz="1200" u="none" kern="1200" baseline="0" dirty="0">
                <a:solidFill>
                  <a:schemeClr val="tx1"/>
                </a:solidFill>
                <a:latin typeface="Arial" panose="020B0604020202020204" pitchFamily="34" charset="0"/>
                <a:ea typeface="宋体" panose="02010600030101010101" pitchFamily="2" charset="-122"/>
                <a:cs typeface="+mn-cs"/>
              </a:rPr>
              <a:t>, as is the case for all wireless transmissions, </a:t>
            </a:r>
            <a:r>
              <a:rPr lang="en-US" altLang="zh-CN" sz="1200" kern="1200" baseline="0" dirty="0">
                <a:solidFill>
                  <a:schemeClr val="tx1"/>
                </a:solidFill>
                <a:latin typeface="Arial" panose="020B0604020202020204" pitchFamily="34" charset="0"/>
                <a:ea typeface="宋体" panose="02010600030101010101" pitchFamily="2" charset="-122"/>
                <a:cs typeface="+mn-cs"/>
              </a:rPr>
              <a:t>are called </a:t>
            </a:r>
            <a:r>
              <a:rPr lang="en-US" altLang="zh-CN" sz="1200" b="1" kern="1200" baseline="0" dirty="0">
                <a:solidFill>
                  <a:schemeClr val="tx1"/>
                </a:solidFill>
                <a:latin typeface="Arial" panose="020B0604020202020204" pitchFamily="34" charset="0"/>
                <a:ea typeface="宋体" panose="02010600030101010101" pitchFamily="2" charset="-122"/>
                <a:cs typeface="+mn-cs"/>
              </a:rPr>
              <a:t>passband </a:t>
            </a:r>
            <a:r>
              <a:rPr lang="en-US" altLang="zh-CN" sz="1200" b="0" kern="1200" baseline="0" dirty="0">
                <a:solidFill>
                  <a:schemeClr val="tx1"/>
                </a:solidFill>
                <a:latin typeface="Arial" panose="020B0604020202020204" pitchFamily="34" charset="0"/>
                <a:ea typeface="宋体" panose="02010600030101010101" pitchFamily="2" charset="-122"/>
                <a:cs typeface="+mn-cs"/>
              </a:rPr>
              <a:t>(</a:t>
            </a:r>
            <a:r>
              <a:rPr lang="zh-CN" altLang="en-US" sz="1200" b="0" i="0" kern="1200" dirty="0">
                <a:solidFill>
                  <a:schemeClr val="tx1"/>
                </a:solidFill>
                <a:latin typeface="Times New Roman" panose="02020603050405020304" pitchFamily="18" charset="0"/>
                <a:ea typeface="宋体" panose="02010600030101010101" pitchFamily="2" charset="-122"/>
                <a:cs typeface="+mn-cs"/>
              </a:rPr>
              <a:t>通频带</a:t>
            </a:r>
            <a:r>
              <a:rPr lang="en-US" altLang="zh-CN" sz="1200" b="0" kern="1200" baseline="0" dirty="0">
                <a:solidFill>
                  <a:schemeClr val="tx1"/>
                </a:solidFill>
                <a:latin typeface="Arial" panose="020B0604020202020204" pitchFamily="34" charset="0"/>
                <a:ea typeface="宋体" panose="02010600030101010101" pitchFamily="2" charset="-122"/>
                <a:cs typeface="+mn-cs"/>
              </a:rPr>
              <a:t>) </a:t>
            </a:r>
            <a:r>
              <a:rPr lang="en-US" altLang="zh-CN" sz="1200" b="1" kern="1200" baseline="0" dirty="0">
                <a:solidFill>
                  <a:schemeClr val="tx1"/>
                </a:solidFill>
                <a:latin typeface="Arial" panose="020B0604020202020204" pitchFamily="34" charset="0"/>
                <a:ea typeface="宋体" panose="02010600030101010101" pitchFamily="2" charset="-122"/>
                <a:cs typeface="+mn-cs"/>
              </a:rPr>
              <a:t>signals.</a:t>
            </a:r>
            <a:endParaRPr lang="zh-CN" altLang="en-US" dirty="0"/>
          </a:p>
        </p:txBody>
      </p:sp>
    </p:spTree>
    <p:extLst>
      <p:ext uri="{BB962C8B-B14F-4D97-AF65-F5344CB8AC3E}">
        <p14:creationId xmlns:p14="http://schemas.microsoft.com/office/powerpoint/2010/main" val="13592339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2F9443E-20B4-4751-84BB-CBD55E99A032}" type="slidenum">
              <a:rPr lang="zh-CN" altLang="en-US"/>
              <a:pPr/>
              <a:t>77</a:t>
            </a:fld>
            <a:endParaRPr lang="en-US" altLang="zh-CN"/>
          </a:p>
        </p:txBody>
      </p:sp>
      <p:sp>
        <p:nvSpPr>
          <p:cNvPr id="1251330" name="Rectangle 2"/>
          <p:cNvSpPr>
            <a:spLocks noGrp="1" noRot="1" noChangeAspect="1" noChangeArrowheads="1" noTextEdit="1"/>
          </p:cNvSpPr>
          <p:nvPr>
            <p:ph type="sldImg"/>
          </p:nvPr>
        </p:nvSpPr>
        <p:spPr/>
      </p:sp>
      <p:sp>
        <p:nvSpPr>
          <p:cNvPr id="12513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28557544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23F11EA-1F09-4CD7-B263-A6274E040326}" type="slidenum">
              <a:rPr lang="zh-CN" altLang="en-US"/>
              <a:pPr/>
              <a:t>78</a:t>
            </a:fld>
            <a:endParaRPr lang="en-US" altLang="zh-CN"/>
          </a:p>
        </p:txBody>
      </p:sp>
      <p:sp>
        <p:nvSpPr>
          <p:cNvPr id="1315842" name="Rectangle 2"/>
          <p:cNvSpPr>
            <a:spLocks noGrp="1" noRot="1" noChangeAspect="1" noChangeArrowheads="1" noTextEdit="1"/>
          </p:cNvSpPr>
          <p:nvPr>
            <p:ph type="sldImg"/>
          </p:nvPr>
        </p:nvSpPr>
        <p:spPr/>
      </p:sp>
      <p:sp>
        <p:nvSpPr>
          <p:cNvPr id="131584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6282090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4A00318-F5A2-4712-8223-DC305362CC12}" type="slidenum">
              <a:rPr lang="zh-CN" altLang="en-US"/>
              <a:pPr/>
              <a:t>79</a:t>
            </a:fld>
            <a:endParaRPr lang="en-US" altLang="zh-CN"/>
          </a:p>
        </p:txBody>
      </p:sp>
      <p:sp>
        <p:nvSpPr>
          <p:cNvPr id="1165314" name="Rectangle 2"/>
          <p:cNvSpPr>
            <a:spLocks noGrp="1" noRot="1" noChangeAspect="1" noChangeArrowheads="1" noTextEdit="1"/>
          </p:cNvSpPr>
          <p:nvPr>
            <p:ph type="sldImg"/>
          </p:nvPr>
        </p:nvSpPr>
        <p:spPr/>
      </p:sp>
      <p:sp>
        <p:nvSpPr>
          <p:cNvPr id="1165315"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7895237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FC501BE-DD21-43EE-88D5-E3CD24133937}" type="slidenum">
              <a:rPr lang="zh-CN" altLang="en-US"/>
              <a:pPr/>
              <a:t>80</a:t>
            </a:fld>
            <a:endParaRPr lang="en-US" altLang="zh-CN"/>
          </a:p>
        </p:txBody>
      </p:sp>
      <p:sp>
        <p:nvSpPr>
          <p:cNvPr id="1177602" name="Rectangle 2"/>
          <p:cNvSpPr>
            <a:spLocks noGrp="1" noRot="1" noChangeAspect="1" noChangeArrowheads="1" noTextEdit="1"/>
          </p:cNvSpPr>
          <p:nvPr>
            <p:ph type="sldImg"/>
          </p:nvPr>
        </p:nvSpPr>
        <p:spPr/>
      </p:sp>
      <p:sp>
        <p:nvSpPr>
          <p:cNvPr id="11776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81385017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011CB1F-FEA5-43FA-BEA1-5E840D088A8F}" type="slidenum">
              <a:rPr lang="zh-CN" altLang="en-US"/>
              <a:pPr/>
              <a:t>82</a:t>
            </a:fld>
            <a:endParaRPr lang="en-US" altLang="zh-CN"/>
          </a:p>
        </p:txBody>
      </p:sp>
      <p:sp>
        <p:nvSpPr>
          <p:cNvPr id="1179650" name="Rectangle 2"/>
          <p:cNvSpPr>
            <a:spLocks noGrp="1" noRot="1" noChangeAspect="1" noChangeArrowheads="1" noTextEdit="1"/>
          </p:cNvSpPr>
          <p:nvPr>
            <p:ph type="sldImg"/>
          </p:nvPr>
        </p:nvSpPr>
        <p:spPr/>
      </p:sp>
      <p:sp>
        <p:nvSpPr>
          <p:cNvPr id="1179651" name="Rectangle 3"/>
          <p:cNvSpPr>
            <a:spLocks noGrp="1" noChangeArrowheads="1"/>
          </p:cNvSpPr>
          <p:nvPr>
            <p:ph type="body" idx="1"/>
          </p:nvPr>
        </p:nvSpPr>
        <p:spPr/>
        <p:txBody>
          <a:bodyPr/>
          <a:lstStyle/>
          <a:p>
            <a:r>
              <a:rPr lang="zh-CN" altLang="en-US" dirty="0"/>
              <a:t>以该表的第一行计算为例：</a:t>
            </a:r>
          </a:p>
          <a:p>
            <a:r>
              <a:rPr lang="en-US" altLang="zh-CN" dirty="0"/>
              <a:t>b = 300 bps</a:t>
            </a:r>
          </a:p>
          <a:p>
            <a:r>
              <a:rPr lang="en-US" altLang="zh-CN" dirty="0"/>
              <a:t>T = 8/b = 8/300(s) = 26.67ms(</a:t>
            </a:r>
            <a:r>
              <a:rPr lang="zh-CN" altLang="en-US" dirty="0"/>
              <a:t>一次谐波，即基波频率。高次谐波是基波的倍数关系</a:t>
            </a:r>
            <a:r>
              <a:rPr lang="en-US" altLang="zh-CN" dirty="0"/>
              <a:t>)</a:t>
            </a:r>
          </a:p>
          <a:p>
            <a:r>
              <a:rPr lang="en-US" altLang="zh-CN" dirty="0"/>
              <a:t>f = 1/T = b/8 = 37.5(Hz)</a:t>
            </a:r>
          </a:p>
          <a:p>
            <a:r>
              <a:rPr lang="en-US" altLang="zh-CN" dirty="0"/>
              <a:t>n = 24000/b = 80</a:t>
            </a:r>
          </a:p>
          <a:p>
            <a:endParaRPr lang="zh-CN" altLang="en-US" dirty="0"/>
          </a:p>
        </p:txBody>
      </p:sp>
    </p:spTree>
    <p:extLst>
      <p:ext uri="{BB962C8B-B14F-4D97-AF65-F5344CB8AC3E}">
        <p14:creationId xmlns:p14="http://schemas.microsoft.com/office/powerpoint/2010/main" val="381046334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EA21DB6-DF8C-44D9-B98E-78477553582F}" type="slidenum">
              <a:rPr lang="zh-CN" altLang="en-US"/>
              <a:pPr/>
              <a:t>83</a:t>
            </a:fld>
            <a:endParaRPr lang="en-US" altLang="zh-CN"/>
          </a:p>
        </p:txBody>
      </p:sp>
      <p:sp>
        <p:nvSpPr>
          <p:cNvPr id="1253378" name="Rectangle 2"/>
          <p:cNvSpPr>
            <a:spLocks noGrp="1" noRot="1" noChangeAspect="1" noChangeArrowheads="1" noTextEdit="1"/>
          </p:cNvSpPr>
          <p:nvPr>
            <p:ph type="sldImg"/>
          </p:nvPr>
        </p:nvSpPr>
        <p:spPr/>
      </p:sp>
      <p:sp>
        <p:nvSpPr>
          <p:cNvPr id="1253379" name="Rectangle 3"/>
          <p:cNvSpPr>
            <a:spLocks noGrp="1" noChangeArrowheads="1"/>
          </p:cNvSpPr>
          <p:nvPr>
            <p:ph type="body" idx="1"/>
          </p:nvPr>
        </p:nvSpPr>
        <p:spPr/>
        <p:txBody>
          <a:bodyPr/>
          <a:lstStyle/>
          <a:p>
            <a:r>
              <a:rPr lang="zh-CN" altLang="en-US" dirty="0"/>
              <a:t>以该表的第一行计算为例：</a:t>
            </a:r>
          </a:p>
          <a:p>
            <a:r>
              <a:rPr lang="en-US" altLang="zh-CN" dirty="0"/>
              <a:t>B = 300</a:t>
            </a:r>
          </a:p>
          <a:p>
            <a:r>
              <a:rPr lang="en-US" altLang="zh-CN" dirty="0"/>
              <a:t>T = 8/b = 8/300(s) = 26.67ms(</a:t>
            </a:r>
            <a:r>
              <a:rPr lang="zh-CN" altLang="en-US" dirty="0"/>
              <a:t>一次谐波，即基波频率。高次谐波是基波的倍数关系</a:t>
            </a:r>
            <a:r>
              <a:rPr lang="en-US" altLang="zh-CN" dirty="0"/>
              <a:t>)</a:t>
            </a:r>
          </a:p>
          <a:p>
            <a:r>
              <a:rPr lang="en-US" altLang="zh-CN" dirty="0"/>
              <a:t>F = 1/T = b/8 = 37.5(Hz)</a:t>
            </a:r>
          </a:p>
          <a:p>
            <a:r>
              <a:rPr lang="en-US" altLang="zh-CN" dirty="0"/>
              <a:t>N = 24000/b = 80</a:t>
            </a:r>
          </a:p>
          <a:p>
            <a:endParaRPr lang="zh-CN" altLang="en-US" dirty="0"/>
          </a:p>
        </p:txBody>
      </p:sp>
    </p:spTree>
    <p:extLst>
      <p:ext uri="{BB962C8B-B14F-4D97-AF65-F5344CB8AC3E}">
        <p14:creationId xmlns:p14="http://schemas.microsoft.com/office/powerpoint/2010/main" val="37303187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6787F18-3013-4325-B309-8DB1FCEB946D}" type="slidenum">
              <a:rPr lang="zh-CN" altLang="en-US"/>
              <a:pPr/>
              <a:t>84</a:t>
            </a:fld>
            <a:endParaRPr lang="en-US" altLang="zh-CN"/>
          </a:p>
        </p:txBody>
      </p:sp>
      <p:sp>
        <p:nvSpPr>
          <p:cNvPr id="896002" name="Rectangle 2"/>
          <p:cNvSpPr>
            <a:spLocks noGrp="1" noRot="1" noChangeAspect="1" noChangeArrowheads="1" noTextEdit="1"/>
          </p:cNvSpPr>
          <p:nvPr>
            <p:ph type="sldImg"/>
          </p:nvPr>
        </p:nvSpPr>
        <p:spPr/>
      </p:sp>
      <p:sp>
        <p:nvSpPr>
          <p:cNvPr id="8960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7124556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62B7DFA-F141-42F2-86CC-4C049F2B7FD4}" type="slidenum">
              <a:rPr lang="zh-CN" altLang="en-US"/>
              <a:pPr/>
              <a:t>85</a:t>
            </a:fld>
            <a:endParaRPr lang="en-US" altLang="zh-CN"/>
          </a:p>
        </p:txBody>
      </p:sp>
      <p:sp>
        <p:nvSpPr>
          <p:cNvPr id="999426" name="Rectangle 2"/>
          <p:cNvSpPr>
            <a:spLocks noGrp="1" noRot="1" noChangeAspect="1" noChangeArrowheads="1" noTextEdit="1"/>
          </p:cNvSpPr>
          <p:nvPr>
            <p:ph type="sldImg"/>
          </p:nvPr>
        </p:nvSpPr>
        <p:spPr/>
      </p:sp>
      <p:sp>
        <p:nvSpPr>
          <p:cNvPr id="99942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5107164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FE1F125-17D7-4C9D-9B94-AA6DAE15F3F3}" type="slidenum">
              <a:rPr lang="zh-CN" altLang="en-US"/>
              <a:pPr/>
              <a:t>86</a:t>
            </a:fld>
            <a:endParaRPr lang="en-US" altLang="zh-CN"/>
          </a:p>
        </p:txBody>
      </p:sp>
      <p:sp>
        <p:nvSpPr>
          <p:cNvPr id="898050" name="Rectangle 2"/>
          <p:cNvSpPr>
            <a:spLocks noGrp="1" noRot="1" noChangeAspect="1" noChangeArrowheads="1" noTextEdit="1"/>
          </p:cNvSpPr>
          <p:nvPr>
            <p:ph type="sldImg"/>
          </p:nvPr>
        </p:nvSpPr>
        <p:spPr/>
      </p:sp>
      <p:sp>
        <p:nvSpPr>
          <p:cNvPr id="8980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25898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5354B45-7D2B-4000-858C-6B261B420FFF}" type="slidenum">
              <a:rPr lang="zh-CN" altLang="en-US"/>
              <a:pPr/>
              <a:t>14</a:t>
            </a:fld>
            <a:endParaRPr lang="en-US" altLang="zh-CN"/>
          </a:p>
        </p:txBody>
      </p:sp>
      <p:sp>
        <p:nvSpPr>
          <p:cNvPr id="862210" name="Rectangle 2"/>
          <p:cNvSpPr>
            <a:spLocks noGrp="1" noRot="1" noChangeAspect="1" noChangeArrowheads="1" noTextEdit="1"/>
          </p:cNvSpPr>
          <p:nvPr>
            <p:ph type="sldImg"/>
          </p:nvPr>
        </p:nvSpPr>
        <p:spPr/>
      </p:sp>
      <p:sp>
        <p:nvSpPr>
          <p:cNvPr id="86221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70744252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49E04D4-DCCB-4BFC-937F-D9B8623A8452}" type="slidenum">
              <a:rPr lang="zh-CN" altLang="en-US"/>
              <a:pPr/>
              <a:t>87</a:t>
            </a:fld>
            <a:endParaRPr lang="en-US" altLang="zh-CN"/>
          </a:p>
        </p:txBody>
      </p:sp>
      <p:sp>
        <p:nvSpPr>
          <p:cNvPr id="1001474" name="Rectangle 2"/>
          <p:cNvSpPr>
            <a:spLocks noGrp="1" noRot="1" noChangeAspect="1" noChangeArrowheads="1" noTextEdit="1"/>
          </p:cNvSpPr>
          <p:nvPr>
            <p:ph type="sldImg"/>
          </p:nvPr>
        </p:nvSpPr>
        <p:spPr/>
      </p:sp>
      <p:sp>
        <p:nvSpPr>
          <p:cNvPr id="10014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229161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420BDBA-DF62-49AB-9550-1C6BE420C0B0}" type="slidenum">
              <a:rPr lang="zh-CN" altLang="en-US"/>
              <a:pPr/>
              <a:t>88</a:t>
            </a:fld>
            <a:endParaRPr lang="en-US" altLang="zh-CN"/>
          </a:p>
        </p:txBody>
      </p:sp>
      <p:sp>
        <p:nvSpPr>
          <p:cNvPr id="900098" name="Rectangle 2"/>
          <p:cNvSpPr>
            <a:spLocks noGrp="1" noRot="1" noChangeAspect="1" noChangeArrowheads="1" noTextEdit="1"/>
          </p:cNvSpPr>
          <p:nvPr>
            <p:ph type="sldImg"/>
          </p:nvPr>
        </p:nvSpPr>
        <p:spPr/>
      </p:sp>
      <p:sp>
        <p:nvSpPr>
          <p:cNvPr id="90009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6391632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1EEFF37-E200-4145-ADF8-4925FF9DC45D}" type="slidenum">
              <a:rPr lang="zh-CN" altLang="en-US"/>
              <a:pPr/>
              <a:t>89</a:t>
            </a:fld>
            <a:endParaRPr lang="en-US" altLang="zh-CN"/>
          </a:p>
        </p:txBody>
      </p:sp>
      <p:sp>
        <p:nvSpPr>
          <p:cNvPr id="1003522" name="Rectangle 2"/>
          <p:cNvSpPr>
            <a:spLocks noGrp="1" noRot="1" noChangeAspect="1" noChangeArrowheads="1" noTextEdit="1"/>
          </p:cNvSpPr>
          <p:nvPr>
            <p:ph type="sldImg"/>
          </p:nvPr>
        </p:nvSpPr>
        <p:spPr/>
      </p:sp>
      <p:sp>
        <p:nvSpPr>
          <p:cNvPr id="100352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29011538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5883C51-4C5E-4EC0-84EE-394654C17F0A}" type="slidenum">
              <a:rPr lang="zh-CN" altLang="en-US"/>
              <a:pPr/>
              <a:t>90</a:t>
            </a:fld>
            <a:endParaRPr lang="en-US" altLang="zh-CN"/>
          </a:p>
        </p:txBody>
      </p:sp>
      <p:sp>
        <p:nvSpPr>
          <p:cNvPr id="901122" name="Rectangle 2"/>
          <p:cNvSpPr>
            <a:spLocks noGrp="1" noRot="1" noChangeAspect="1" noChangeArrowheads="1" noTextEdit="1"/>
          </p:cNvSpPr>
          <p:nvPr>
            <p:ph type="sldImg"/>
          </p:nvPr>
        </p:nvSpPr>
        <p:spPr/>
      </p:sp>
      <p:sp>
        <p:nvSpPr>
          <p:cNvPr id="90112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05987291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A564766-55D7-4875-B865-7ECFB0486B4E}" type="slidenum">
              <a:rPr lang="zh-CN" altLang="en-US"/>
              <a:pPr/>
              <a:t>91</a:t>
            </a:fld>
            <a:endParaRPr lang="en-US" altLang="zh-CN"/>
          </a:p>
        </p:txBody>
      </p:sp>
      <p:sp>
        <p:nvSpPr>
          <p:cNvPr id="902146" name="Rectangle 2"/>
          <p:cNvSpPr>
            <a:spLocks noGrp="1" noRot="1" noChangeAspect="1" noChangeArrowheads="1" noTextEdit="1"/>
          </p:cNvSpPr>
          <p:nvPr>
            <p:ph type="sldImg"/>
          </p:nvPr>
        </p:nvSpPr>
        <p:spPr/>
      </p:sp>
      <p:sp>
        <p:nvSpPr>
          <p:cNvPr id="9021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2158934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Grp="1" noRot="1" noChangeAspect="1" noChangeArrowheads="1" noTextEdit="1"/>
          </p:cNvSpPr>
          <p:nvPr>
            <p:ph type="sldImg"/>
          </p:nvPr>
        </p:nvSpPr>
        <p:spPr>
          <a:ln/>
        </p:spPr>
      </p:sp>
      <p:sp>
        <p:nvSpPr>
          <p:cNvPr id="86425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8408953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0318A95-9139-46EC-A816-17F5B689A6A7}" type="slidenum">
              <a:rPr lang="zh-CN" altLang="en-US"/>
              <a:pPr/>
              <a:t>93</a:t>
            </a:fld>
            <a:endParaRPr lang="en-US" altLang="zh-CN"/>
          </a:p>
        </p:txBody>
      </p:sp>
      <p:sp>
        <p:nvSpPr>
          <p:cNvPr id="976898" name="Rectangle 2"/>
          <p:cNvSpPr>
            <a:spLocks noGrp="1" noRot="1" noChangeAspect="1" noChangeArrowheads="1" noTextEdit="1"/>
          </p:cNvSpPr>
          <p:nvPr>
            <p:ph type="sldImg"/>
          </p:nvPr>
        </p:nvSpPr>
        <p:spPr/>
      </p:sp>
      <p:sp>
        <p:nvSpPr>
          <p:cNvPr id="97689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70634377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0318A95-9139-46EC-A816-17F5B689A6A7}" type="slidenum">
              <a:rPr lang="zh-CN" altLang="en-US"/>
              <a:pPr/>
              <a:t>94</a:t>
            </a:fld>
            <a:endParaRPr lang="en-US" altLang="zh-CN"/>
          </a:p>
        </p:txBody>
      </p:sp>
      <p:sp>
        <p:nvSpPr>
          <p:cNvPr id="976898" name="Rectangle 2"/>
          <p:cNvSpPr>
            <a:spLocks noGrp="1" noRot="1" noChangeAspect="1" noChangeArrowheads="1" noTextEdit="1"/>
          </p:cNvSpPr>
          <p:nvPr>
            <p:ph type="sldImg"/>
          </p:nvPr>
        </p:nvSpPr>
        <p:spPr/>
      </p:sp>
      <p:sp>
        <p:nvSpPr>
          <p:cNvPr id="976899"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7192235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1BB29F1-67F3-46AC-80B7-938B1A70E049}" type="slidenum">
              <a:rPr lang="zh-CN" altLang="en-US"/>
              <a:pPr/>
              <a:t>95</a:t>
            </a:fld>
            <a:endParaRPr lang="en-US" altLang="zh-CN"/>
          </a:p>
        </p:txBody>
      </p:sp>
      <p:sp>
        <p:nvSpPr>
          <p:cNvPr id="1321986" name="Rectangle 2"/>
          <p:cNvSpPr>
            <a:spLocks noGrp="1" noRot="1" noChangeAspect="1" noChangeArrowheads="1" noTextEdit="1"/>
          </p:cNvSpPr>
          <p:nvPr>
            <p:ph type="sldImg"/>
          </p:nvPr>
        </p:nvSpPr>
        <p:spPr/>
      </p:sp>
      <p:sp>
        <p:nvSpPr>
          <p:cNvPr id="132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15825097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1BB29F1-67F3-46AC-80B7-938B1A70E049}" type="slidenum">
              <a:rPr lang="zh-CN" altLang="en-US"/>
              <a:pPr/>
              <a:t>96</a:t>
            </a:fld>
            <a:endParaRPr lang="en-US" altLang="zh-CN"/>
          </a:p>
        </p:txBody>
      </p:sp>
      <p:sp>
        <p:nvSpPr>
          <p:cNvPr id="1321986" name="Rectangle 2"/>
          <p:cNvSpPr>
            <a:spLocks noGrp="1" noRot="1" noChangeAspect="1" noChangeArrowheads="1" noTextEdit="1"/>
          </p:cNvSpPr>
          <p:nvPr>
            <p:ph type="sldImg"/>
          </p:nvPr>
        </p:nvSpPr>
        <p:spPr/>
      </p:sp>
      <p:sp>
        <p:nvSpPr>
          <p:cNvPr id="132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404303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consistent </a:t>
            </a:r>
            <a:r>
              <a:rPr lang="zh-CN" altLang="en-US" sz="1200" b="0" i="0" kern="1200" dirty="0">
                <a:solidFill>
                  <a:schemeClr val="tx1"/>
                </a:solidFill>
                <a:latin typeface="Times New Roman" panose="02020603050405020304" pitchFamily="18" charset="0"/>
                <a:ea typeface="宋体" panose="02010600030101010101" pitchFamily="2" charset="-122"/>
                <a:cs typeface="+mn-cs"/>
              </a:rPr>
              <a:t>始终如一的，一致的；坚持的。</a:t>
            </a:r>
            <a:endParaRPr lang="en-US" altLang="zh-CN" sz="1200" b="0" i="0" kern="1200" dirty="0">
              <a:solidFill>
                <a:schemeClr val="tx1"/>
              </a:solidFill>
              <a:latin typeface="Times New Roman" panose="02020603050405020304" pitchFamily="18" charset="0"/>
              <a:ea typeface="宋体" panose="02010600030101010101" pitchFamily="2" charset="-122"/>
              <a:cs typeface="+mn-cs"/>
            </a:endParaRPr>
          </a:p>
          <a:p>
            <a:r>
              <a:rPr lang="en-US" altLang="zh-CN" dirty="0"/>
              <a:t>continuous </a:t>
            </a:r>
            <a:r>
              <a:rPr lang="zh-CN" altLang="en-US" sz="1200" b="0" i="0" kern="1200" dirty="0">
                <a:solidFill>
                  <a:schemeClr val="tx1"/>
                </a:solidFill>
                <a:latin typeface="Times New Roman" panose="02020603050405020304" pitchFamily="18" charset="0"/>
                <a:ea typeface="宋体" panose="02010600030101010101" pitchFamily="2" charset="-122"/>
                <a:cs typeface="+mn-cs"/>
              </a:rPr>
              <a:t>连续的，持续的；继续的；连绵不断的</a:t>
            </a:r>
            <a:endParaRPr lang="zh-CN" altLang="en-US" dirty="0"/>
          </a:p>
        </p:txBody>
      </p:sp>
      <p:sp>
        <p:nvSpPr>
          <p:cNvPr id="4" name="灯片编号占位符 3"/>
          <p:cNvSpPr>
            <a:spLocks noGrp="1"/>
          </p:cNvSpPr>
          <p:nvPr>
            <p:ph type="sldNum" sz="quarter" idx="10"/>
          </p:nvPr>
        </p:nvSpPr>
        <p:spPr/>
        <p:txBody>
          <a:bodyPr/>
          <a:lstStyle/>
          <a:p>
            <a:fld id="{F60C659C-215C-4E09-804F-412393469420}" type="slidenum">
              <a:rPr lang="zh-CN" altLang="en-US" smtClean="0"/>
              <a:pPr/>
              <a:t>15</a:t>
            </a:fld>
            <a:endParaRPr lang="en-US" altLang="zh-CN"/>
          </a:p>
        </p:txBody>
      </p:sp>
    </p:spTree>
    <p:extLst>
      <p:ext uri="{BB962C8B-B14F-4D97-AF65-F5344CB8AC3E}">
        <p14:creationId xmlns:p14="http://schemas.microsoft.com/office/powerpoint/2010/main" val="60663608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F23D5CE-0151-4B2B-A7EB-9BD2940D2101}" type="slidenum">
              <a:rPr lang="zh-CN" altLang="en-US"/>
              <a:pPr/>
              <a:t>98</a:t>
            </a:fld>
            <a:endParaRPr lang="en-US" altLang="zh-CN"/>
          </a:p>
        </p:txBody>
      </p:sp>
      <p:sp>
        <p:nvSpPr>
          <p:cNvPr id="903170" name="Rectangle 2"/>
          <p:cNvSpPr>
            <a:spLocks noGrp="1" noRot="1" noChangeAspect="1" noChangeArrowheads="1" noTextEdit="1"/>
          </p:cNvSpPr>
          <p:nvPr>
            <p:ph type="sldImg"/>
          </p:nvPr>
        </p:nvSpPr>
        <p:spPr/>
      </p:sp>
      <p:sp>
        <p:nvSpPr>
          <p:cNvPr id="90317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4898224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A177BF2-D9DA-44A7-85B5-CAAE1E650C46}" type="slidenum">
              <a:rPr lang="zh-CN" altLang="en-US"/>
              <a:pPr/>
              <a:t>99</a:t>
            </a:fld>
            <a:endParaRPr lang="en-US" altLang="zh-CN"/>
          </a:p>
        </p:txBody>
      </p:sp>
      <p:sp>
        <p:nvSpPr>
          <p:cNvPr id="904194" name="Rectangle 2"/>
          <p:cNvSpPr>
            <a:spLocks noGrp="1" noRot="1" noChangeAspect="1" noChangeArrowheads="1" noTextEdit="1"/>
          </p:cNvSpPr>
          <p:nvPr>
            <p:ph type="sldImg"/>
          </p:nvPr>
        </p:nvSpPr>
        <p:spPr/>
      </p:sp>
      <p:sp>
        <p:nvSpPr>
          <p:cNvPr id="9041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20154029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387013A-245D-40F6-9A10-C2D752B53223}" type="slidenum">
              <a:rPr lang="zh-CN" altLang="en-US"/>
              <a:pPr/>
              <a:t>100</a:t>
            </a:fld>
            <a:endParaRPr lang="en-US" altLang="zh-CN"/>
          </a:p>
        </p:txBody>
      </p:sp>
      <p:sp>
        <p:nvSpPr>
          <p:cNvPr id="1131522" name="Rectangle 2"/>
          <p:cNvSpPr>
            <a:spLocks noGrp="1" noRot="1" noChangeAspect="1" noChangeArrowheads="1" noTextEdit="1"/>
          </p:cNvSpPr>
          <p:nvPr>
            <p:ph type="sldImg"/>
          </p:nvPr>
        </p:nvSpPr>
        <p:spPr/>
      </p:sp>
      <p:sp>
        <p:nvSpPr>
          <p:cNvPr id="113152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98443251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B1F6537-025E-42E9-A8AD-54FB4F1E3EFB}" type="slidenum">
              <a:rPr lang="zh-CN" altLang="en-US"/>
              <a:pPr/>
              <a:t>101</a:t>
            </a:fld>
            <a:endParaRPr lang="en-US" altLang="zh-CN"/>
          </a:p>
        </p:txBody>
      </p:sp>
      <p:sp>
        <p:nvSpPr>
          <p:cNvPr id="907266" name="Rectangle 2"/>
          <p:cNvSpPr>
            <a:spLocks noGrp="1" noRot="1" noChangeAspect="1" noChangeArrowheads="1" noTextEdit="1"/>
          </p:cNvSpPr>
          <p:nvPr>
            <p:ph type="sldImg"/>
          </p:nvPr>
        </p:nvSpPr>
        <p:spPr/>
      </p:sp>
      <p:sp>
        <p:nvSpPr>
          <p:cNvPr id="90726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7827984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8BC742A-56BD-40E2-8D55-46FC0C2F8B8B}" type="slidenum">
              <a:rPr lang="zh-CN" altLang="en-US"/>
              <a:pPr/>
              <a:t>102</a:t>
            </a:fld>
            <a:endParaRPr lang="en-US" altLang="zh-CN"/>
          </a:p>
        </p:txBody>
      </p:sp>
      <p:sp>
        <p:nvSpPr>
          <p:cNvPr id="908290" name="Rectangle 2"/>
          <p:cNvSpPr>
            <a:spLocks noGrp="1" noRot="1" noChangeAspect="1" noChangeArrowheads="1" noTextEdit="1"/>
          </p:cNvSpPr>
          <p:nvPr>
            <p:ph type="sldImg"/>
          </p:nvPr>
        </p:nvSpPr>
        <p:spPr/>
      </p:sp>
      <p:sp>
        <p:nvSpPr>
          <p:cNvPr id="9082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62117784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5A7152D-31CB-4397-9D9A-E2483181CA86}" type="slidenum">
              <a:rPr lang="zh-CN" altLang="en-US"/>
              <a:pPr/>
              <a:t>103</a:t>
            </a:fld>
            <a:endParaRPr lang="en-US" altLang="zh-CN"/>
          </a:p>
        </p:txBody>
      </p:sp>
      <p:sp>
        <p:nvSpPr>
          <p:cNvPr id="1129474" name="Rectangle 2"/>
          <p:cNvSpPr>
            <a:spLocks noGrp="1" noRot="1" noChangeAspect="1" noChangeArrowheads="1" noTextEdit="1"/>
          </p:cNvSpPr>
          <p:nvPr>
            <p:ph type="sldImg"/>
          </p:nvPr>
        </p:nvSpPr>
        <p:spPr/>
      </p:sp>
      <p:sp>
        <p:nvSpPr>
          <p:cNvPr id="11294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98589302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87FD4FD-3885-4DE7-A7CF-833E375D3CBD}" type="slidenum">
              <a:rPr lang="zh-CN" altLang="en-US"/>
              <a:pPr/>
              <a:t>104</a:t>
            </a:fld>
            <a:endParaRPr lang="en-US" altLang="zh-CN"/>
          </a:p>
        </p:txBody>
      </p:sp>
      <p:sp>
        <p:nvSpPr>
          <p:cNvPr id="909314" name="Rectangle 2"/>
          <p:cNvSpPr>
            <a:spLocks noGrp="1" noRot="1" noChangeAspect="1" noChangeArrowheads="1" noTextEdit="1"/>
          </p:cNvSpPr>
          <p:nvPr>
            <p:ph type="sldImg"/>
          </p:nvPr>
        </p:nvSpPr>
        <p:spPr/>
      </p:sp>
      <p:sp>
        <p:nvSpPr>
          <p:cNvPr id="90931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26824697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4F3EC0C-E76C-414C-A307-ED2FF2224FA9}" type="slidenum">
              <a:rPr lang="zh-CN" altLang="en-US"/>
              <a:pPr/>
              <a:t>105</a:t>
            </a:fld>
            <a:endParaRPr lang="en-US" altLang="zh-CN"/>
          </a:p>
        </p:txBody>
      </p:sp>
      <p:sp>
        <p:nvSpPr>
          <p:cNvPr id="910338" name="Rectangle 2"/>
          <p:cNvSpPr>
            <a:spLocks noGrp="1" noRot="1" noChangeAspect="1" noChangeArrowheads="1" noTextEdit="1"/>
          </p:cNvSpPr>
          <p:nvPr>
            <p:ph type="sldImg"/>
          </p:nvPr>
        </p:nvSpPr>
        <p:spPr/>
      </p:sp>
      <p:sp>
        <p:nvSpPr>
          <p:cNvPr id="9103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88404861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FE39A60-9FAF-4D35-9BEF-9CAE40B08A47}" type="slidenum">
              <a:rPr lang="zh-CN" altLang="en-US"/>
              <a:pPr/>
              <a:t>106</a:t>
            </a:fld>
            <a:endParaRPr lang="en-US" altLang="zh-CN"/>
          </a:p>
        </p:txBody>
      </p:sp>
      <p:sp>
        <p:nvSpPr>
          <p:cNvPr id="980994" name="Rectangle 2"/>
          <p:cNvSpPr>
            <a:spLocks noGrp="1" noRot="1" noChangeAspect="1" noChangeArrowheads="1" noTextEdit="1"/>
          </p:cNvSpPr>
          <p:nvPr>
            <p:ph type="sldImg"/>
          </p:nvPr>
        </p:nvSpPr>
        <p:spPr/>
      </p:sp>
      <p:sp>
        <p:nvSpPr>
          <p:cNvPr id="9809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89808404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917A183-BEAE-45A7-B9F8-3F14D7193A9A}" type="slidenum">
              <a:rPr lang="zh-CN" altLang="en-US"/>
              <a:pPr/>
              <a:t>107</a:t>
            </a:fld>
            <a:endParaRPr lang="en-US" altLang="zh-CN"/>
          </a:p>
        </p:txBody>
      </p:sp>
      <p:sp>
        <p:nvSpPr>
          <p:cNvPr id="1050626" name="Rectangle 2"/>
          <p:cNvSpPr>
            <a:spLocks noGrp="1" noRot="1" noChangeAspect="1" noChangeArrowheads="1" noTextEdit="1"/>
          </p:cNvSpPr>
          <p:nvPr>
            <p:ph type="sldImg"/>
          </p:nvPr>
        </p:nvSpPr>
        <p:spPr/>
      </p:sp>
      <p:sp>
        <p:nvSpPr>
          <p:cNvPr id="105062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152244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E0DECE-85DF-46D2-8EA7-CB5B8061F97C}" type="slidenum">
              <a:rPr lang="zh-CN" altLang="en-US"/>
              <a:pPr/>
              <a:t>16</a:t>
            </a:fld>
            <a:endParaRPr lang="en-US" altLang="zh-CN"/>
          </a:p>
        </p:txBody>
      </p:sp>
      <p:sp>
        <p:nvSpPr>
          <p:cNvPr id="863234" name="Rectangle 2"/>
          <p:cNvSpPr>
            <a:spLocks noGrp="1" noRot="1" noChangeAspect="1" noChangeArrowheads="1" noTextEdit="1"/>
          </p:cNvSpPr>
          <p:nvPr>
            <p:ph type="sldImg"/>
          </p:nvPr>
        </p:nvSpPr>
        <p:spPr/>
      </p:sp>
      <p:sp>
        <p:nvSpPr>
          <p:cNvPr id="86323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6533016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F5EB6CB-7BBA-4646-BB2A-B012FFAB8BF6}" type="slidenum">
              <a:rPr lang="en-US" altLang="zh-CN"/>
              <a:pPr/>
              <a:t>108</a:t>
            </a:fld>
            <a:endParaRPr lang="en-US" altLang="zh-CN"/>
          </a:p>
        </p:txBody>
      </p:sp>
      <p:sp>
        <p:nvSpPr>
          <p:cNvPr id="64614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762A4AD4-70FA-41FA-AFCF-24AB3FA2B000}" type="slidenum">
              <a:rPr lang="en-US" altLang="zh-CN" sz="1200"/>
              <a:pPr algn="r"/>
              <a:t>108</a:t>
            </a:fld>
            <a:endParaRPr lang="en-US" altLang="zh-CN" sz="1200"/>
          </a:p>
        </p:txBody>
      </p:sp>
      <p:sp>
        <p:nvSpPr>
          <p:cNvPr id="646147" name="Rectangle 2"/>
          <p:cNvSpPr>
            <a:spLocks noGrp="1" noRot="1" noChangeAspect="1" noChangeArrowheads="1" noTextEdit="1"/>
          </p:cNvSpPr>
          <p:nvPr>
            <p:ph type="sldImg"/>
          </p:nvPr>
        </p:nvSpPr>
        <p:spPr>
          <a:ln/>
        </p:spPr>
      </p:sp>
      <p:sp>
        <p:nvSpPr>
          <p:cNvPr id="646148" name="Rectangle 3"/>
          <p:cNvSpPr>
            <a:spLocks noGrp="1" noChangeArrowheads="1"/>
          </p:cNvSpPr>
          <p:nvPr>
            <p:ph type="body" idx="1"/>
          </p:nvPr>
        </p:nvSpPr>
        <p:spPr/>
        <p:txBody>
          <a:bodyPr/>
          <a:lstStyle/>
          <a:p>
            <a:r>
              <a:rPr lang="en-US" altLang="zh-CN" dirty="0"/>
              <a:t>NRZ-L</a:t>
            </a:r>
            <a:endParaRPr lang="zh-CN" altLang="zh-CN" dirty="0"/>
          </a:p>
        </p:txBody>
      </p:sp>
    </p:spTree>
    <p:extLst>
      <p:ext uri="{BB962C8B-B14F-4D97-AF65-F5344CB8AC3E}">
        <p14:creationId xmlns:p14="http://schemas.microsoft.com/office/powerpoint/2010/main" val="3194704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12918B5-155F-4E7C-84CB-58F1FB2BCCD5}" type="slidenum">
              <a:rPr lang="zh-CN" altLang="en-US"/>
              <a:pPr/>
              <a:t>109</a:t>
            </a:fld>
            <a:endParaRPr lang="en-US" altLang="zh-CN"/>
          </a:p>
        </p:txBody>
      </p:sp>
      <p:sp>
        <p:nvSpPr>
          <p:cNvPr id="1332226" name="Rectangle 2"/>
          <p:cNvSpPr>
            <a:spLocks noGrp="1" noRot="1" noChangeAspect="1" noChangeArrowheads="1" noTextEdit="1"/>
          </p:cNvSpPr>
          <p:nvPr>
            <p:ph type="sldImg"/>
          </p:nvPr>
        </p:nvSpPr>
        <p:spPr/>
      </p:sp>
      <p:sp>
        <p:nvSpPr>
          <p:cNvPr id="133222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75951328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0C78405-71B8-4A3E-8E2D-A96229B7A532}" type="slidenum">
              <a:rPr lang="zh-CN" altLang="en-US"/>
              <a:pPr/>
              <a:t>110</a:t>
            </a:fld>
            <a:endParaRPr lang="en-US" altLang="zh-CN"/>
          </a:p>
        </p:txBody>
      </p:sp>
      <p:sp>
        <p:nvSpPr>
          <p:cNvPr id="1485826" name="Rectangle 2"/>
          <p:cNvSpPr>
            <a:spLocks noGrp="1" noRot="1" noChangeAspect="1" noChangeArrowheads="1" noTextEdit="1"/>
          </p:cNvSpPr>
          <p:nvPr>
            <p:ph type="sldImg"/>
          </p:nvPr>
        </p:nvSpPr>
        <p:spPr/>
      </p:sp>
      <p:sp>
        <p:nvSpPr>
          <p:cNvPr id="148582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24556767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9A39DEB-7631-4E3F-B9C3-FE1DA57ABAC3}" type="slidenum">
              <a:rPr lang="zh-CN" altLang="en-US"/>
              <a:pPr/>
              <a:t>111</a:t>
            </a:fld>
            <a:endParaRPr lang="en-US" altLang="zh-CN"/>
          </a:p>
        </p:txBody>
      </p:sp>
      <p:sp>
        <p:nvSpPr>
          <p:cNvPr id="1503234" name="Rectangle 2"/>
          <p:cNvSpPr>
            <a:spLocks noGrp="1" noRot="1" noChangeAspect="1" noChangeArrowheads="1" noTextEdit="1"/>
          </p:cNvSpPr>
          <p:nvPr>
            <p:ph type="sldImg"/>
          </p:nvPr>
        </p:nvSpPr>
        <p:spPr/>
      </p:sp>
      <p:sp>
        <p:nvSpPr>
          <p:cNvPr id="150323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54713976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744B1E8-4A0D-40C3-B653-78404BD23887}" type="slidenum">
              <a:rPr lang="zh-CN" altLang="en-US"/>
              <a:pPr/>
              <a:t>112</a:t>
            </a:fld>
            <a:endParaRPr lang="en-US" altLang="zh-CN"/>
          </a:p>
        </p:txBody>
      </p:sp>
      <p:sp>
        <p:nvSpPr>
          <p:cNvPr id="1334274" name="Rectangle 2"/>
          <p:cNvSpPr>
            <a:spLocks noGrp="1" noRot="1" noChangeAspect="1" noChangeArrowheads="1" noTextEdit="1"/>
          </p:cNvSpPr>
          <p:nvPr>
            <p:ph type="sldImg"/>
          </p:nvPr>
        </p:nvSpPr>
        <p:spPr/>
      </p:sp>
      <p:sp>
        <p:nvSpPr>
          <p:cNvPr id="13342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64259190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73E65BA-2475-4242-A754-E677FD08481F}" type="slidenum">
              <a:rPr lang="zh-CN" altLang="en-US"/>
              <a:pPr/>
              <a:t>113</a:t>
            </a:fld>
            <a:endParaRPr lang="en-US" altLang="zh-CN"/>
          </a:p>
        </p:txBody>
      </p:sp>
      <p:sp>
        <p:nvSpPr>
          <p:cNvPr id="911362" name="Rectangle 2"/>
          <p:cNvSpPr>
            <a:spLocks noGrp="1" noRot="1" noChangeAspect="1" noChangeArrowheads="1" noTextEdit="1"/>
          </p:cNvSpPr>
          <p:nvPr>
            <p:ph type="sldImg"/>
          </p:nvPr>
        </p:nvSpPr>
        <p:spPr/>
      </p:sp>
      <p:sp>
        <p:nvSpPr>
          <p:cNvPr id="91136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47140359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FEE8932-B082-46ED-B9F0-CD7C52680E0D}" type="slidenum">
              <a:rPr lang="zh-CN" altLang="en-US"/>
              <a:pPr/>
              <a:t>114</a:t>
            </a:fld>
            <a:endParaRPr lang="en-US" altLang="zh-CN"/>
          </a:p>
        </p:txBody>
      </p:sp>
      <p:sp>
        <p:nvSpPr>
          <p:cNvPr id="1339394" name="Rectangle 2"/>
          <p:cNvSpPr>
            <a:spLocks noGrp="1" noRot="1" noChangeAspect="1" noChangeArrowheads="1" noTextEdit="1"/>
          </p:cNvSpPr>
          <p:nvPr>
            <p:ph type="sldImg"/>
          </p:nvPr>
        </p:nvSpPr>
        <p:spPr/>
      </p:sp>
      <p:sp>
        <p:nvSpPr>
          <p:cNvPr id="13393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02545357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90B2C69-EDD0-494E-AD0E-6197A381E10B}" type="slidenum">
              <a:rPr lang="zh-CN" altLang="en-US"/>
              <a:pPr/>
              <a:t>115</a:t>
            </a:fld>
            <a:endParaRPr lang="en-US" altLang="zh-CN"/>
          </a:p>
        </p:txBody>
      </p:sp>
      <p:sp>
        <p:nvSpPr>
          <p:cNvPr id="1337346" name="Rectangle 2"/>
          <p:cNvSpPr>
            <a:spLocks noGrp="1" noRot="1" noChangeAspect="1" noChangeArrowheads="1" noTextEdit="1"/>
          </p:cNvSpPr>
          <p:nvPr>
            <p:ph type="sldImg"/>
          </p:nvPr>
        </p:nvSpPr>
        <p:spPr/>
      </p:sp>
      <p:sp>
        <p:nvSpPr>
          <p:cNvPr id="13373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6190210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7BBA04E-C681-4EE2-9389-40C07D59E215}" type="slidenum">
              <a:rPr lang="zh-CN" altLang="en-US"/>
              <a:pPr/>
              <a:t>116</a:t>
            </a:fld>
            <a:endParaRPr lang="en-US" altLang="zh-CN"/>
          </a:p>
        </p:txBody>
      </p:sp>
      <p:sp>
        <p:nvSpPr>
          <p:cNvPr id="1341442" name="Rectangle 2"/>
          <p:cNvSpPr>
            <a:spLocks noGrp="1" noRot="1" noChangeAspect="1" noChangeArrowheads="1" noTextEdit="1"/>
          </p:cNvSpPr>
          <p:nvPr>
            <p:ph type="sldImg"/>
          </p:nvPr>
        </p:nvSpPr>
        <p:spPr/>
      </p:sp>
      <p:sp>
        <p:nvSpPr>
          <p:cNvPr id="134144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8025008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2E5AA8A-F559-4921-92D3-C8A00B8D605D}" type="slidenum">
              <a:rPr lang="zh-CN" altLang="en-US"/>
              <a:pPr/>
              <a:t>117</a:t>
            </a:fld>
            <a:endParaRPr lang="en-US" altLang="zh-CN"/>
          </a:p>
        </p:txBody>
      </p:sp>
      <p:sp>
        <p:nvSpPr>
          <p:cNvPr id="912386" name="Rectangle 2"/>
          <p:cNvSpPr>
            <a:spLocks noGrp="1" noRot="1" noChangeAspect="1" noChangeArrowheads="1" noTextEdit="1"/>
          </p:cNvSpPr>
          <p:nvPr>
            <p:ph type="sldImg"/>
          </p:nvPr>
        </p:nvSpPr>
        <p:spPr/>
      </p:sp>
      <p:sp>
        <p:nvSpPr>
          <p:cNvPr id="9123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0746990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223682" name="Group 2"/>
          <p:cNvGrpSpPr/>
          <p:nvPr/>
        </p:nvGrpSpPr>
        <p:grpSpPr bwMode="auto">
          <a:xfrm>
            <a:off x="0" y="2438400"/>
            <a:ext cx="9009063" cy="1052513"/>
            <a:chOff x="0" y="1536"/>
            <a:chExt cx="5675" cy="663"/>
          </a:xfrm>
        </p:grpSpPr>
        <p:grpSp>
          <p:nvGrpSpPr>
            <p:cNvPr id="1223683" name="Group 3"/>
            <p:cNvGrpSpPr/>
            <p:nvPr/>
          </p:nvGrpSpPr>
          <p:grpSpPr bwMode="auto">
            <a:xfrm>
              <a:off x="183" y="1604"/>
              <a:ext cx="448" cy="299"/>
              <a:chOff x="720" y="336"/>
              <a:chExt cx="624" cy="432"/>
            </a:xfrm>
          </p:grpSpPr>
          <p:sp>
            <p:nvSpPr>
              <p:cNvPr id="1223684" name="Rectangle 4"/>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p>
                <a:endParaRPr lang="zh-CN" altLang="en-US"/>
              </a:p>
            </p:txBody>
          </p:sp>
          <p:sp>
            <p:nvSpPr>
              <p:cNvPr id="122368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endParaRPr lang="zh-CN" altLang="en-US"/>
              </a:p>
            </p:txBody>
          </p:sp>
        </p:grpSp>
        <p:grpSp>
          <p:nvGrpSpPr>
            <p:cNvPr id="1223686" name="Group 6"/>
            <p:cNvGrpSpPr/>
            <p:nvPr/>
          </p:nvGrpSpPr>
          <p:grpSpPr bwMode="auto">
            <a:xfrm>
              <a:off x="261" y="1870"/>
              <a:ext cx="465" cy="299"/>
              <a:chOff x="912" y="2640"/>
              <a:chExt cx="672" cy="432"/>
            </a:xfrm>
          </p:grpSpPr>
          <p:sp>
            <p:nvSpPr>
              <p:cNvPr id="1223687" name="Rectangle 7"/>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p>
                <a:endParaRPr lang="zh-CN" altLang="en-US"/>
              </a:p>
            </p:txBody>
          </p:sp>
          <p:sp>
            <p:nvSpPr>
              <p:cNvPr id="122368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endParaRPr lang="zh-CN" altLang="en-US"/>
              </a:p>
            </p:txBody>
          </p:sp>
        </p:grpSp>
        <p:sp>
          <p:nvSpPr>
            <p:cNvPr id="122368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endParaRPr lang="zh-CN" altLang="en-US"/>
            </a:p>
          </p:txBody>
        </p:sp>
        <p:sp>
          <p:nvSpPr>
            <p:cNvPr id="1223690" name="Rectangle 10"/>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p>
              <a:endParaRPr lang="zh-CN" altLang="en-US"/>
            </a:p>
          </p:txBody>
        </p:sp>
        <p:sp>
          <p:nvSpPr>
            <p:cNvPr id="122369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endParaRPr lang="zh-CN" altLang="en-US"/>
            </a:p>
          </p:txBody>
        </p:sp>
      </p:grpSp>
      <p:sp>
        <p:nvSpPr>
          <p:cNvPr id="1223692" name="Rectangle 12"/>
          <p:cNvSpPr>
            <a:spLocks noGrp="1" noChangeArrowheads="1"/>
          </p:cNvSpPr>
          <p:nvPr>
            <p:ph type="ctrTitle"/>
          </p:nvPr>
        </p:nvSpPr>
        <p:spPr>
          <a:xfrm>
            <a:off x="990600" y="1676400"/>
            <a:ext cx="7467600" cy="1462088"/>
          </a:xfrm>
        </p:spPr>
        <p:txBody>
          <a:bodyPr anchor="b"/>
          <a:lstStyle>
            <a:lvl1pPr>
              <a:defRPr/>
            </a:lvl1pPr>
          </a:lstStyle>
          <a:p>
            <a:r>
              <a:rPr lang="en-US" altLang="zh-CN"/>
              <a:t>Click to edit Master title style</a:t>
            </a:r>
          </a:p>
        </p:txBody>
      </p:sp>
      <p:sp>
        <p:nvSpPr>
          <p:cNvPr id="1223693" name="Rectangle 13"/>
          <p:cNvSpPr>
            <a:spLocks noGrp="1" noChangeArrowheads="1"/>
          </p:cNvSpPr>
          <p:nvPr>
            <p:ph type="subTitle" idx="1"/>
          </p:nvPr>
        </p:nvSpPr>
        <p:spPr>
          <a:xfrm>
            <a:off x="838200" y="3429000"/>
            <a:ext cx="7543800" cy="2819400"/>
          </a:xfrm>
        </p:spPr>
        <p:txBody>
          <a:bodyPr/>
          <a:lstStyle>
            <a:lvl1pPr marL="0" indent="0" algn="ctr">
              <a:buFontTx/>
              <a:buNone/>
              <a:defRPr/>
            </a:lvl1pPr>
          </a:lstStyle>
          <a:p>
            <a:r>
              <a:rPr lang="en-US" altLang="zh-CN"/>
              <a:t>Click to edit Master subtitle style</a:t>
            </a:r>
          </a:p>
        </p:txBody>
      </p:sp>
      <p:pic>
        <p:nvPicPr>
          <p:cNvPr id="1223699" name="Picture 19"/>
          <p:cNvPicPr>
            <a:picLocks noChangeAspect="1" noChangeArrowheads="1"/>
          </p:cNvPicPr>
          <p:nvPr/>
        </p:nvPicPr>
        <p:blipFill>
          <a:blip r:embed="rId2" cstate="print"/>
          <a:srcRect/>
          <a:stretch>
            <a:fillRect/>
          </a:stretch>
        </p:blipFill>
        <p:spPr bwMode="auto">
          <a:xfrm>
            <a:off x="1828800" y="381000"/>
            <a:ext cx="914400" cy="914400"/>
          </a:xfrm>
          <a:prstGeom prst="rect">
            <a:avLst/>
          </a:prstGeom>
          <a:noFill/>
        </p:spPr>
      </p:pic>
      <p:sp>
        <p:nvSpPr>
          <p:cNvPr id="1223700" name="Text Box 20"/>
          <p:cNvSpPr txBox="1">
            <a:spLocks noChangeArrowheads="1"/>
          </p:cNvSpPr>
          <p:nvPr/>
        </p:nvSpPr>
        <p:spPr bwMode="auto">
          <a:xfrm>
            <a:off x="3200400" y="304800"/>
            <a:ext cx="4054475" cy="1066800"/>
          </a:xfrm>
          <a:prstGeom prst="rect">
            <a:avLst/>
          </a:prstGeom>
          <a:noFill/>
          <a:ln w="9525">
            <a:noFill/>
            <a:miter lim="800000"/>
          </a:ln>
          <a:effectLst/>
        </p:spPr>
        <p:txBody>
          <a:bodyPr>
            <a:spAutoFit/>
          </a:bodyPr>
          <a:lstStyle/>
          <a:p>
            <a:pPr>
              <a:spcBef>
                <a:spcPct val="0"/>
              </a:spcBef>
              <a:buSzTx/>
              <a:buFontTx/>
              <a:buNone/>
            </a:pPr>
            <a:r>
              <a:rPr lang="zh-CN" altLang="en-US" sz="4400" baseline="0">
                <a:ea typeface="方正舒体" panose="02010601030101010101" pitchFamily="2" charset="-122"/>
              </a:rPr>
              <a:t>中国地质大学</a:t>
            </a:r>
          </a:p>
          <a:p>
            <a:pPr>
              <a:spcBef>
                <a:spcPct val="0"/>
              </a:spcBef>
              <a:buSzTx/>
              <a:buFontTx/>
              <a:buNone/>
            </a:pPr>
            <a:r>
              <a:rPr lang="en-US" altLang="zh-CN" sz="2000" baseline="0">
                <a:ea typeface="宋体" panose="02010600030101010101" pitchFamily="2" charset="-122"/>
              </a:rPr>
              <a:t>China University of Geosciences</a:t>
            </a:r>
            <a:r>
              <a:rPr lang="en-US" altLang="zh-CN" sz="1800" baseline="0">
                <a:ea typeface="宋体" panose="02010600030101010101" pitchFamily="2" charset="-122"/>
              </a:rPr>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灯片编号占位符 3"/>
          <p:cNvSpPr>
            <a:spLocks noGrp="1"/>
          </p:cNvSpPr>
          <p:nvPr>
            <p:ph type="sldNum" sz="quarter" idx="10"/>
          </p:nvPr>
        </p:nvSpPr>
        <p:spPr/>
        <p:txBody>
          <a:bodyPr/>
          <a:lstStyle>
            <a:lvl1pPr>
              <a:defRPr/>
            </a:lvl1pPr>
          </a:lstStyle>
          <a:p>
            <a:r>
              <a:rPr lang="en-US" altLang="zh-CN" dirty="0"/>
              <a:t>0.</a:t>
            </a:r>
            <a:fld id="{7BACB062-28CA-4858-BDB1-AC41B37AFE8D}" type="slidenum">
              <a:rPr lang="en-US" altLang="zh-CN" dirty="0" smtClean="0"/>
              <a:pPr/>
              <a:t>‹#›</a:t>
            </a:fld>
            <a:endParaRPr lang="en-US" altLang="zh-CN" dirty="0"/>
          </a:p>
        </p:txBody>
      </p:sp>
      <p:sp>
        <p:nvSpPr>
          <p:cNvPr id="5" name="页脚占位符 4"/>
          <p:cNvSpPr>
            <a:spLocks noGrp="1"/>
          </p:cNvSpPr>
          <p:nvPr>
            <p:ph type="ftr" sz="quarter" idx="11"/>
          </p:nvPr>
        </p:nvSpPr>
        <p:spPr/>
        <p:txBody>
          <a:bodyPr/>
          <a:lstStyle>
            <a:lvl1pPr>
              <a:defRPr/>
            </a:lvl1pPr>
          </a:lstStyle>
          <a:p>
            <a:r>
              <a:rPr lang="en-US" altLang="zh-CN" dirty="0"/>
              <a:t>Mobile and Wireless Networks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990600"/>
            <a:ext cx="4191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191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lvl1pPr>
              <a:defRPr/>
            </a:lvl1pPr>
          </a:lstStyle>
          <a:p>
            <a:r>
              <a:rPr lang="en-US" altLang="zh-CN" dirty="0"/>
              <a:t>0.</a:t>
            </a:r>
            <a:fld id="{7B8EC844-8F03-4BA6-9589-7C921EEF17B1}" type="slidenum">
              <a:rPr lang="en-US" altLang="zh-CN" dirty="0" smtClean="0"/>
              <a:pPr/>
              <a:t>‹#›</a:t>
            </a:fld>
            <a:endParaRPr lang="en-US" altLang="zh-CN" dirty="0"/>
          </a:p>
        </p:txBody>
      </p:sp>
      <p:sp>
        <p:nvSpPr>
          <p:cNvPr id="6" name="页脚占位符 5"/>
          <p:cNvSpPr>
            <a:spLocks noGrp="1"/>
          </p:cNvSpPr>
          <p:nvPr>
            <p:ph type="ftr" sz="quarter" idx="11"/>
          </p:nvPr>
        </p:nvSpPr>
        <p:spPr/>
        <p:txBody>
          <a:bodyPr/>
          <a:lstStyle>
            <a:lvl1pPr>
              <a:defRPr/>
            </a:lvl1pPr>
          </a:lstStyle>
          <a:p>
            <a:r>
              <a:rPr lang="en-US" altLang="zh-CN" dirty="0"/>
              <a:t>Mobile and Wireless Networks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lvl1pPr>
              <a:defRPr/>
            </a:lvl1pPr>
          </a:lstStyle>
          <a:p>
            <a:r>
              <a:rPr lang="en-US" altLang="zh-CN" dirty="0"/>
              <a:t>0.</a:t>
            </a:r>
            <a:fld id="{ACD8547B-753F-4676-8EA9-EC092F92B249}" type="slidenum">
              <a:rPr lang="en-US" altLang="zh-CN" dirty="0" smtClean="0"/>
              <a:pPr/>
              <a:t>‹#›</a:t>
            </a:fld>
            <a:endParaRPr lang="en-US" altLang="zh-CN" dirty="0"/>
          </a:p>
        </p:txBody>
      </p:sp>
      <p:sp>
        <p:nvSpPr>
          <p:cNvPr id="4" name="页脚占位符 3"/>
          <p:cNvSpPr>
            <a:spLocks noGrp="1"/>
          </p:cNvSpPr>
          <p:nvPr>
            <p:ph type="ftr" sz="quarter" idx="11"/>
          </p:nvPr>
        </p:nvSpPr>
        <p:spPr/>
        <p:txBody>
          <a:bodyPr/>
          <a:lstStyle>
            <a:lvl1pPr>
              <a:defRPr/>
            </a:lvl1pPr>
          </a:lstStyle>
          <a:p>
            <a:r>
              <a:rPr lang="en-US" altLang="zh-CN" dirty="0"/>
              <a:t>Mobile and Wireless Networks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r>
              <a:rPr lang="en-US" altLang="zh-CN" dirty="0"/>
              <a:t>0.</a:t>
            </a:r>
            <a:fld id="{BFD0FF0C-54A5-4482-978E-136E492C6ED8}" type="slidenum">
              <a:rPr lang="en-US" altLang="zh-CN" dirty="0" smtClean="0"/>
              <a:pPr/>
              <a:t>‹#›</a:t>
            </a:fld>
            <a:endParaRPr lang="en-US" altLang="zh-CN" dirty="0"/>
          </a:p>
        </p:txBody>
      </p:sp>
      <p:sp>
        <p:nvSpPr>
          <p:cNvPr id="3" name="页脚占位符 2"/>
          <p:cNvSpPr>
            <a:spLocks noGrp="1"/>
          </p:cNvSpPr>
          <p:nvPr>
            <p:ph type="ftr" sz="quarter" idx="11"/>
          </p:nvPr>
        </p:nvSpPr>
        <p:spPr/>
        <p:txBody>
          <a:bodyPr/>
          <a:lstStyle>
            <a:lvl1pPr>
              <a:defRPr/>
            </a:lvl1pPr>
          </a:lstStyle>
          <a:p>
            <a:r>
              <a:rPr lang="en-US" altLang="zh-CN" dirty="0"/>
              <a:t>Mobile and Wireless Networks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0"/>
            <a:ext cx="8534400" cy="6096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990600"/>
            <a:ext cx="4191000"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191000"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a:xfrm>
            <a:off x="304800" y="6324600"/>
            <a:ext cx="1905000" cy="304800"/>
          </a:xfrm>
        </p:spPr>
        <p:txBody>
          <a:bodyPr/>
          <a:lstStyle>
            <a:lvl1pPr>
              <a:defRPr/>
            </a:lvl1pPr>
          </a:lstStyle>
          <a:p>
            <a:r>
              <a:rPr lang="en-US" altLang="zh-CN" dirty="0"/>
              <a:t>0.</a:t>
            </a:r>
            <a:fld id="{BB6BE3BA-736A-476B-ADCC-F0A9F97BA3A2}" type="slidenum">
              <a:rPr lang="en-US" altLang="zh-CN" dirty="0" smtClean="0"/>
              <a:pPr/>
              <a:t>‹#›</a:t>
            </a:fld>
            <a:endParaRPr lang="en-US" altLang="zh-CN" dirty="0"/>
          </a:p>
        </p:txBody>
      </p:sp>
      <p:sp>
        <p:nvSpPr>
          <p:cNvPr id="6" name="页脚占位符 5"/>
          <p:cNvSpPr>
            <a:spLocks noGrp="1"/>
          </p:cNvSpPr>
          <p:nvPr>
            <p:ph type="ftr" sz="quarter" idx="11"/>
          </p:nvPr>
        </p:nvSpPr>
        <p:spPr>
          <a:xfrm>
            <a:off x="3124200" y="6324600"/>
            <a:ext cx="3200400" cy="307975"/>
          </a:xfrm>
        </p:spPr>
        <p:txBody>
          <a:bodyPr/>
          <a:lstStyle>
            <a:lvl1pPr>
              <a:defRPr/>
            </a:lvl1pPr>
          </a:lstStyle>
          <a:p>
            <a:r>
              <a:rPr lang="en-US" altLang="zh-CN" dirty="0"/>
              <a:t>Mobile and Wireless Networks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55600" y="203200"/>
            <a:ext cx="8420100" cy="627063"/>
          </a:xfrm>
        </p:spPr>
        <p:txBody>
          <a:bodyPr/>
          <a:lstStyle/>
          <a:p>
            <a:r>
              <a:rPr lang="zh-CN" altLang="en-US"/>
              <a:t>单击此处编辑母版标题样式</a:t>
            </a:r>
          </a:p>
        </p:txBody>
      </p:sp>
      <p:sp>
        <p:nvSpPr>
          <p:cNvPr id="3" name="表格占位符 2"/>
          <p:cNvSpPr>
            <a:spLocks noGrp="1"/>
          </p:cNvSpPr>
          <p:nvPr>
            <p:ph type="tbl" idx="1"/>
          </p:nvPr>
        </p:nvSpPr>
        <p:spPr>
          <a:xfrm>
            <a:off x="330200" y="1028700"/>
            <a:ext cx="8483600" cy="5148263"/>
          </a:xfrm>
        </p:spPr>
        <p:txBody>
          <a:bodyPr/>
          <a:lstStyle/>
          <a:p>
            <a:pPr lvl="0"/>
            <a:endParaRPr lang="zh-CN" alt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2658" name="Rectangle 2"/>
          <p:cNvSpPr>
            <a:spLocks noGrp="1" noChangeArrowheads="1"/>
          </p:cNvSpPr>
          <p:nvPr>
            <p:ph type="sldNum" sz="quarter" idx="4"/>
          </p:nvPr>
        </p:nvSpPr>
        <p:spPr bwMode="auto">
          <a:xfrm>
            <a:off x="304800" y="6324600"/>
            <a:ext cx="1905000" cy="304800"/>
          </a:xfrm>
          <a:prstGeom prst="rect">
            <a:avLst/>
          </a:prstGeom>
          <a:noFill/>
          <a:ln w="9525">
            <a:noFill/>
            <a:miter lim="800000"/>
          </a:ln>
          <a:effectLst/>
        </p:spPr>
        <p:txBody>
          <a:bodyPr vert="horz" wrap="square" lIns="91440" tIns="45720" rIns="91440" bIns="45720" numCol="1" anchor="b" anchorCtr="0" compatLnSpc="1"/>
          <a:lstStyle>
            <a:lvl1pPr>
              <a:spcBef>
                <a:spcPct val="0"/>
              </a:spcBef>
              <a:buSzTx/>
              <a:buFontTx/>
              <a:buNone/>
              <a:defRPr sz="1800" baseline="0">
                <a:solidFill>
                  <a:schemeClr val="bg2"/>
                </a:solidFill>
                <a:ea typeface="+mn-ea"/>
              </a:defRPr>
            </a:lvl1pPr>
          </a:lstStyle>
          <a:p>
            <a:r>
              <a:rPr lang="en-US" altLang="zh-CN" dirty="0"/>
              <a:t>0.</a:t>
            </a:r>
            <a:fld id="{225D97A1-DE77-4DD4-BBE4-E51C26DC2E38}" type="slidenum">
              <a:rPr lang="en-US" altLang="zh-CN" dirty="0" smtClean="0"/>
              <a:pPr/>
              <a:t>‹#›</a:t>
            </a:fld>
            <a:endParaRPr lang="en-US" altLang="zh-CN" dirty="0"/>
          </a:p>
        </p:txBody>
      </p:sp>
      <p:sp>
        <p:nvSpPr>
          <p:cNvPr id="1222659" name="Rectangle 3"/>
          <p:cNvSpPr>
            <a:spLocks noChangeArrowheads="1"/>
          </p:cNvSpPr>
          <p:nvPr/>
        </p:nvSpPr>
        <p:spPr bwMode="auto">
          <a:xfrm>
            <a:off x="304800" y="914400"/>
            <a:ext cx="8543925" cy="42863"/>
          </a:xfrm>
          <a:prstGeom prst="rect">
            <a:avLst/>
          </a:prstGeom>
          <a:solidFill>
            <a:srgbClr val="FF0000"/>
          </a:solidFill>
          <a:ln w="12700">
            <a:solidFill>
              <a:srgbClr val="FF0000"/>
            </a:solidFill>
            <a:miter lim="800000"/>
          </a:ln>
          <a:effectLst/>
        </p:spPr>
        <p:txBody>
          <a:bodyPr wrap="none" lIns="90488" tIns="44450" rIns="90488" bIns="44450" anchor="ctr"/>
          <a:lstStyle/>
          <a:p>
            <a:pPr algn="ctr">
              <a:spcBef>
                <a:spcPct val="0"/>
              </a:spcBef>
              <a:buSzTx/>
              <a:buFontTx/>
              <a:buNone/>
            </a:pPr>
            <a:endParaRPr lang="zh-CN" altLang="en-US" sz="1800" baseline="0">
              <a:solidFill>
                <a:srgbClr val="FF0000"/>
              </a:solidFill>
              <a:latin typeface="Arial" panose="020B0604020202020204" pitchFamily="34" charset="0"/>
              <a:ea typeface="宋体" panose="02010600030101010101" pitchFamily="2" charset="-122"/>
            </a:endParaRPr>
          </a:p>
        </p:txBody>
      </p:sp>
      <p:sp>
        <p:nvSpPr>
          <p:cNvPr id="1222660" name="Line 4"/>
          <p:cNvSpPr>
            <a:spLocks noChangeShapeType="1"/>
          </p:cNvSpPr>
          <p:nvPr/>
        </p:nvSpPr>
        <p:spPr bwMode="auto">
          <a:xfrm>
            <a:off x="304800" y="6248400"/>
            <a:ext cx="8534400" cy="0"/>
          </a:xfrm>
          <a:prstGeom prst="line">
            <a:avLst/>
          </a:prstGeom>
          <a:noFill/>
          <a:ln w="19050">
            <a:solidFill>
              <a:srgbClr val="FF3300"/>
            </a:solidFill>
            <a:round/>
          </a:ln>
          <a:effectLst/>
        </p:spPr>
        <p:txBody>
          <a:bodyPr/>
          <a:lstStyle/>
          <a:p>
            <a:endParaRPr lang="zh-CN" altLang="en-US"/>
          </a:p>
        </p:txBody>
      </p:sp>
      <p:sp>
        <p:nvSpPr>
          <p:cNvPr id="1222661" name="Rectangle 5"/>
          <p:cNvSpPr>
            <a:spLocks noGrp="1" noChangeArrowheads="1"/>
          </p:cNvSpPr>
          <p:nvPr>
            <p:ph type="ftr" sz="quarter" idx="3"/>
          </p:nvPr>
        </p:nvSpPr>
        <p:spPr bwMode="auto">
          <a:xfrm>
            <a:off x="3124200" y="6324600"/>
            <a:ext cx="3200400" cy="307975"/>
          </a:xfrm>
          <a:prstGeom prst="rect">
            <a:avLst/>
          </a:prstGeom>
          <a:noFill/>
          <a:ln w="9525">
            <a:noFill/>
            <a:miter lim="800000"/>
          </a:ln>
          <a:effectLst/>
        </p:spPr>
        <p:txBody>
          <a:bodyPr vert="horz" wrap="square" lIns="91440" tIns="45720" rIns="91440" bIns="45720" numCol="1" anchor="t" anchorCtr="0" compatLnSpc="1"/>
          <a:lstStyle>
            <a:lvl1pPr algn="ctr">
              <a:spcBef>
                <a:spcPct val="0"/>
              </a:spcBef>
              <a:buSzTx/>
              <a:buFontTx/>
              <a:buNone/>
              <a:defRPr sz="1400" baseline="0">
                <a:latin typeface="Times New Roman" panose="02020603050405020304" pitchFamily="18" charset="0"/>
                <a:ea typeface="+mn-ea"/>
              </a:defRPr>
            </a:lvl1pPr>
          </a:lstStyle>
          <a:p>
            <a:r>
              <a:rPr lang="en-US" altLang="zh-CN" dirty="0"/>
              <a:t>Mobile and Wireless Networks</a:t>
            </a:r>
          </a:p>
        </p:txBody>
      </p:sp>
      <p:sp>
        <p:nvSpPr>
          <p:cNvPr id="1222662" name="Rectangle 6"/>
          <p:cNvSpPr>
            <a:spLocks noGrp="1" noChangeArrowheads="1"/>
          </p:cNvSpPr>
          <p:nvPr>
            <p:ph type="title"/>
          </p:nvPr>
        </p:nvSpPr>
        <p:spPr bwMode="auto">
          <a:xfrm>
            <a:off x="304800" y="228600"/>
            <a:ext cx="8534400" cy="609600"/>
          </a:xfrm>
          <a:prstGeom prst="rect">
            <a:avLst/>
          </a:prstGeom>
          <a:noFill/>
          <a:ln w="9525">
            <a:noFill/>
            <a:miter lim="800000"/>
          </a:ln>
          <a:effectLst/>
        </p:spPr>
        <p:txBody>
          <a:bodyPr vert="horz" wrap="square" lIns="91440" tIns="45720" rIns="91440" bIns="45720" numCol="1" anchor="ctr" anchorCtr="0" compatLnSpc="1"/>
          <a:lstStyle/>
          <a:p>
            <a:pPr lvl="0"/>
            <a:r>
              <a:rPr lang="zh-CN" altLang="en-US"/>
              <a:t>单击此处编辑母版标题样式</a:t>
            </a:r>
          </a:p>
        </p:txBody>
      </p:sp>
      <p:sp>
        <p:nvSpPr>
          <p:cNvPr id="1222663" name="Rectangle 7"/>
          <p:cNvSpPr>
            <a:spLocks noGrp="1" noChangeArrowheads="1"/>
          </p:cNvSpPr>
          <p:nvPr>
            <p:ph type="body" idx="1"/>
          </p:nvPr>
        </p:nvSpPr>
        <p:spPr bwMode="auto">
          <a:xfrm>
            <a:off x="304800" y="990600"/>
            <a:ext cx="8534400" cy="5181600"/>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dt="0"/>
  <p:txStyles>
    <p:titleStyle>
      <a:lvl1pPr algn="ctr" rtl="0" fontAlgn="base">
        <a:spcBef>
          <a:spcPct val="0"/>
        </a:spcBef>
        <a:spcAft>
          <a:spcPct val="0"/>
        </a:spcAft>
        <a:defRPr sz="2800">
          <a:solidFill>
            <a:schemeClr val="tx1"/>
          </a:solidFill>
          <a:latin typeface="+mj-lt"/>
          <a:ea typeface="+mj-ea"/>
          <a:cs typeface="+mj-cs"/>
        </a:defRPr>
      </a:lvl1pPr>
      <a:lvl2pPr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2pPr>
      <a:lvl3pPr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3pPr>
      <a:lvl4pPr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4pPr>
      <a:lvl5pPr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5pPr>
      <a:lvl6pPr marL="457200"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914400"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1371600"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1828800"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hlink"/>
        </a:buClr>
        <a:buChar char="•"/>
        <a:defRPr sz="24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3" Type="http://schemas.openxmlformats.org/officeDocument/2006/relationships/customXml" Target="../ink/ink16.xml"/><Relationship Id="rId18" Type="http://schemas.openxmlformats.org/officeDocument/2006/relationships/image" Target="../media/image83.png"/><Relationship Id="rId26" Type="http://schemas.openxmlformats.org/officeDocument/2006/relationships/image" Target="../media/image87.png"/><Relationship Id="rId3" Type="http://schemas.openxmlformats.org/officeDocument/2006/relationships/customXml" Target="../ink/ink11.xml"/><Relationship Id="rId21" Type="http://schemas.openxmlformats.org/officeDocument/2006/relationships/customXml" Target="../ink/ink20.xml"/><Relationship Id="rId34" Type="http://schemas.openxmlformats.org/officeDocument/2006/relationships/image" Target="../media/image91.png"/><Relationship Id="rId7" Type="http://schemas.openxmlformats.org/officeDocument/2006/relationships/customXml" Target="../ink/ink13.xml"/><Relationship Id="rId12" Type="http://schemas.openxmlformats.org/officeDocument/2006/relationships/image" Target="../media/image80.png"/><Relationship Id="rId17" Type="http://schemas.openxmlformats.org/officeDocument/2006/relationships/customXml" Target="../ink/ink18.xml"/><Relationship Id="rId25" Type="http://schemas.openxmlformats.org/officeDocument/2006/relationships/customXml" Target="../ink/ink22.xml"/><Relationship Id="rId33" Type="http://schemas.openxmlformats.org/officeDocument/2006/relationships/customXml" Target="../ink/ink26.xml"/><Relationship Id="rId2" Type="http://schemas.openxmlformats.org/officeDocument/2006/relationships/notesSlide" Target="../notesSlides/notesSlide97.xml"/><Relationship Id="rId16" Type="http://schemas.openxmlformats.org/officeDocument/2006/relationships/image" Target="../media/image820.png"/><Relationship Id="rId20" Type="http://schemas.openxmlformats.org/officeDocument/2006/relationships/image" Target="../media/image84.png"/><Relationship Id="rId29" Type="http://schemas.openxmlformats.org/officeDocument/2006/relationships/customXml" Target="../ink/ink24.xml"/><Relationship Id="rId1" Type="http://schemas.openxmlformats.org/officeDocument/2006/relationships/slideLayout" Target="../slideLayouts/slideLayout2.xml"/><Relationship Id="rId6" Type="http://schemas.openxmlformats.org/officeDocument/2006/relationships/image" Target="../media/image770.png"/><Relationship Id="rId11" Type="http://schemas.openxmlformats.org/officeDocument/2006/relationships/customXml" Target="../ink/ink15.xml"/><Relationship Id="rId24" Type="http://schemas.openxmlformats.org/officeDocument/2006/relationships/image" Target="../media/image86.png"/><Relationship Id="rId32" Type="http://schemas.openxmlformats.org/officeDocument/2006/relationships/image" Target="../media/image90.png"/><Relationship Id="rId5" Type="http://schemas.openxmlformats.org/officeDocument/2006/relationships/customXml" Target="../ink/ink12.xml"/><Relationship Id="rId15" Type="http://schemas.openxmlformats.org/officeDocument/2006/relationships/customXml" Target="../ink/ink17.xml"/><Relationship Id="rId23" Type="http://schemas.openxmlformats.org/officeDocument/2006/relationships/customXml" Target="../ink/ink21.xml"/><Relationship Id="rId28" Type="http://schemas.openxmlformats.org/officeDocument/2006/relationships/image" Target="../media/image88.png"/><Relationship Id="rId10" Type="http://schemas.openxmlformats.org/officeDocument/2006/relationships/image" Target="../media/image79.png"/><Relationship Id="rId19" Type="http://schemas.openxmlformats.org/officeDocument/2006/relationships/customXml" Target="../ink/ink19.xml"/><Relationship Id="rId31" Type="http://schemas.openxmlformats.org/officeDocument/2006/relationships/customXml" Target="../ink/ink25.xml"/><Relationship Id="rId4" Type="http://schemas.openxmlformats.org/officeDocument/2006/relationships/image" Target="../media/image760.png"/><Relationship Id="rId9" Type="http://schemas.openxmlformats.org/officeDocument/2006/relationships/customXml" Target="../ink/ink14.xml"/><Relationship Id="rId14" Type="http://schemas.openxmlformats.org/officeDocument/2006/relationships/image" Target="../media/image810.png"/><Relationship Id="rId22" Type="http://schemas.openxmlformats.org/officeDocument/2006/relationships/image" Target="../media/image85.png"/><Relationship Id="rId27" Type="http://schemas.openxmlformats.org/officeDocument/2006/relationships/customXml" Target="../ink/ink23.xml"/><Relationship Id="rId30" Type="http://schemas.openxmlformats.org/officeDocument/2006/relationships/image" Target="../media/image89.png"/><Relationship Id="rId8" Type="http://schemas.openxmlformats.org/officeDocument/2006/relationships/image" Target="../media/image78.png"/></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image" Target="../media/image99.png"/><Relationship Id="rId18" Type="http://schemas.openxmlformats.org/officeDocument/2006/relationships/customXml" Target="../ink/ink34.xml"/><Relationship Id="rId3" Type="http://schemas.openxmlformats.org/officeDocument/2006/relationships/image" Target="../media/image17.png"/><Relationship Id="rId7" Type="http://schemas.openxmlformats.org/officeDocument/2006/relationships/image" Target="../media/image96.png"/><Relationship Id="rId12" Type="http://schemas.openxmlformats.org/officeDocument/2006/relationships/customXml" Target="../ink/ink31.xml"/><Relationship Id="rId17" Type="http://schemas.openxmlformats.org/officeDocument/2006/relationships/image" Target="../media/image101.png"/><Relationship Id="rId2" Type="http://schemas.openxmlformats.org/officeDocument/2006/relationships/notesSlide" Target="../notesSlides/notesSlide108.xml"/><Relationship Id="rId16" Type="http://schemas.openxmlformats.org/officeDocument/2006/relationships/customXml" Target="../ink/ink33.xml"/><Relationship Id="rId1" Type="http://schemas.openxmlformats.org/officeDocument/2006/relationships/slideLayout" Target="../slideLayouts/slideLayout5.xml"/><Relationship Id="rId6" Type="http://schemas.openxmlformats.org/officeDocument/2006/relationships/customXml" Target="../ink/ink28.xml"/><Relationship Id="rId11" Type="http://schemas.openxmlformats.org/officeDocument/2006/relationships/image" Target="../media/image98.png"/><Relationship Id="rId5" Type="http://schemas.openxmlformats.org/officeDocument/2006/relationships/image" Target="../media/image95.png"/><Relationship Id="rId15" Type="http://schemas.openxmlformats.org/officeDocument/2006/relationships/image" Target="../media/image100.png"/><Relationship Id="rId10" Type="http://schemas.openxmlformats.org/officeDocument/2006/relationships/customXml" Target="../ink/ink30.xml"/><Relationship Id="rId19" Type="http://schemas.openxmlformats.org/officeDocument/2006/relationships/image" Target="../media/image102.png"/><Relationship Id="rId4" Type="http://schemas.openxmlformats.org/officeDocument/2006/relationships/customXml" Target="../ink/ink27.xml"/><Relationship Id="rId9" Type="http://schemas.openxmlformats.org/officeDocument/2006/relationships/image" Target="../media/image97.png"/><Relationship Id="rId14" Type="http://schemas.openxmlformats.org/officeDocument/2006/relationships/customXml" Target="../ink/ink3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10.xml"/><Relationship Id="rId1" Type="http://schemas.openxmlformats.org/officeDocument/2006/relationships/slideLayout" Target="../slideLayouts/slideLayout2.xml"/><Relationship Id="rId5" Type="http://schemas.openxmlformats.org/officeDocument/2006/relationships/image" Target="../media/image94.wmf"/><Relationship Id="rId4" Type="http://schemas.openxmlformats.org/officeDocument/2006/relationships/oleObject" Target="../embeddings/oleObject33.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3" Type="http://schemas.openxmlformats.org/officeDocument/2006/relationships/customXml" Target="../ink/ink35.xml"/><Relationship Id="rId2" Type="http://schemas.openxmlformats.org/officeDocument/2006/relationships/notesSlide" Target="../notesSlides/notesSlide111.xml"/><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131.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customXml" Target="../ink/ink36.xml"/><Relationship Id="rId7" Type="http://schemas.openxmlformats.org/officeDocument/2006/relationships/customXml" Target="../ink/ink38.xml"/><Relationship Id="rId12" Type="http://schemas.openxmlformats.org/officeDocument/2006/relationships/image" Target="../media/image109.png"/><Relationship Id="rId2" Type="http://schemas.openxmlformats.org/officeDocument/2006/relationships/notesSlide" Target="../notesSlides/notesSlide112.xml"/><Relationship Id="rId1" Type="http://schemas.openxmlformats.org/officeDocument/2006/relationships/slideLayout" Target="../slideLayouts/slideLayout2.xml"/><Relationship Id="rId6" Type="http://schemas.openxmlformats.org/officeDocument/2006/relationships/image" Target="../media/image106.png"/><Relationship Id="rId11" Type="http://schemas.openxmlformats.org/officeDocument/2006/relationships/customXml" Target="../ink/ink40.xml"/><Relationship Id="rId5" Type="http://schemas.openxmlformats.org/officeDocument/2006/relationships/customXml" Target="../ink/ink37.xml"/><Relationship Id="rId10" Type="http://schemas.openxmlformats.org/officeDocument/2006/relationships/image" Target="../media/image108.png"/><Relationship Id="rId4" Type="http://schemas.openxmlformats.org/officeDocument/2006/relationships/image" Target="../media/image105.png"/><Relationship Id="rId9" Type="http://schemas.openxmlformats.org/officeDocument/2006/relationships/customXml" Target="../ink/ink39.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115.xml"/><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9.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notesSlide" Target="../notesSlides/notesSlide120.xml"/><Relationship Id="rId1" Type="http://schemas.openxmlformats.org/officeDocument/2006/relationships/slideLayout" Target="../slideLayouts/slideLayout2.xml"/><Relationship Id="rId6" Type="http://schemas.openxmlformats.org/officeDocument/2006/relationships/image" Target="../media/image105.wmf"/><Relationship Id="rId5" Type="http://schemas.openxmlformats.org/officeDocument/2006/relationships/oleObject" Target="../embeddings/oleObject35.bin"/><Relationship Id="rId4" Type="http://schemas.openxmlformats.org/officeDocument/2006/relationships/image" Target="../media/image104.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oleObject" Target="../embeddings/oleObject36.bin"/><Relationship Id="rId1" Type="http://schemas.openxmlformats.org/officeDocument/2006/relationships/slideLayout" Target="../slideLayouts/slideLayout5.xml"/><Relationship Id="rId5" Type="http://schemas.openxmlformats.org/officeDocument/2006/relationships/image" Target="../media/image106.wmf"/><Relationship Id="rId4" Type="http://schemas.openxmlformats.org/officeDocument/2006/relationships/oleObject" Target="../embeddings/oleObject37.bin"/></Relationships>
</file>

<file path=ppt/slides/_rels/slide14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15.png"/><Relationship Id="rId2" Type="http://schemas.openxmlformats.org/officeDocument/2006/relationships/notesSlide" Target="../notesSlides/notesSlide122.xml"/><Relationship Id="rId1" Type="http://schemas.openxmlformats.org/officeDocument/2006/relationships/slideLayout" Target="../slideLayouts/slideLayout5.xml"/><Relationship Id="rId6" Type="http://schemas.openxmlformats.org/officeDocument/2006/relationships/customXml" Target="../ink/ink42.xml"/><Relationship Id="rId5" Type="http://schemas.openxmlformats.org/officeDocument/2006/relationships/image" Target="../media/image114.png"/><Relationship Id="rId4" Type="http://schemas.openxmlformats.org/officeDocument/2006/relationships/customXml" Target="../ink/ink41.xml"/></Relationships>
</file>

<file path=ppt/slides/_rels/slide14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6.xml"/><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17" Type="http://schemas.openxmlformats.org/officeDocument/2006/relationships/image" Target="../media/image176.png"/><Relationship Id="rId21" Type="http://schemas.openxmlformats.org/officeDocument/2006/relationships/image" Target="../media/image129.png"/><Relationship Id="rId42" Type="http://schemas.openxmlformats.org/officeDocument/2006/relationships/customXml" Target="../ink/ink63.xml"/><Relationship Id="rId63" Type="http://schemas.openxmlformats.org/officeDocument/2006/relationships/image" Target="../media/image150.png"/><Relationship Id="rId84" Type="http://schemas.openxmlformats.org/officeDocument/2006/relationships/customXml" Target="../ink/ink84.xml"/><Relationship Id="rId138" Type="http://schemas.openxmlformats.org/officeDocument/2006/relationships/customXml" Target="../ink/ink111.xml"/><Relationship Id="rId159" Type="http://schemas.openxmlformats.org/officeDocument/2006/relationships/image" Target="../media/image197.png"/><Relationship Id="rId170" Type="http://schemas.openxmlformats.org/officeDocument/2006/relationships/customXml" Target="../ink/ink127.xml"/><Relationship Id="rId191" Type="http://schemas.openxmlformats.org/officeDocument/2006/relationships/image" Target="../media/image213.png"/><Relationship Id="rId205" Type="http://schemas.openxmlformats.org/officeDocument/2006/relationships/image" Target="../media/image220.png"/><Relationship Id="rId226" Type="http://schemas.openxmlformats.org/officeDocument/2006/relationships/customXml" Target="../ink/ink155.xml"/><Relationship Id="rId107" Type="http://schemas.openxmlformats.org/officeDocument/2006/relationships/image" Target="../media/image171.png"/><Relationship Id="rId11" Type="http://schemas.openxmlformats.org/officeDocument/2006/relationships/image" Target="../media/image124.png"/><Relationship Id="rId32" Type="http://schemas.openxmlformats.org/officeDocument/2006/relationships/customXml" Target="../ink/ink58.xml"/><Relationship Id="rId53" Type="http://schemas.openxmlformats.org/officeDocument/2006/relationships/image" Target="../media/image145.png"/><Relationship Id="rId74" Type="http://schemas.openxmlformats.org/officeDocument/2006/relationships/customXml" Target="../ink/ink79.xml"/><Relationship Id="rId128" Type="http://schemas.openxmlformats.org/officeDocument/2006/relationships/customXml" Target="../ink/ink106.xml"/><Relationship Id="rId149" Type="http://schemas.openxmlformats.org/officeDocument/2006/relationships/image" Target="../media/image192.png"/><Relationship Id="rId5" Type="http://schemas.openxmlformats.org/officeDocument/2006/relationships/image" Target="../media/image121.png"/><Relationship Id="rId95" Type="http://schemas.openxmlformats.org/officeDocument/2006/relationships/image" Target="../media/image166.png"/><Relationship Id="rId160" Type="http://schemas.openxmlformats.org/officeDocument/2006/relationships/customXml" Target="../ink/ink122.xml"/><Relationship Id="rId181" Type="http://schemas.openxmlformats.org/officeDocument/2006/relationships/image" Target="../media/image208.png"/><Relationship Id="rId216" Type="http://schemas.openxmlformats.org/officeDocument/2006/relationships/customXml" Target="../ink/ink150.xml"/><Relationship Id="rId22" Type="http://schemas.openxmlformats.org/officeDocument/2006/relationships/customXml" Target="../ink/ink53.xml"/><Relationship Id="rId43" Type="http://schemas.openxmlformats.org/officeDocument/2006/relationships/image" Target="../media/image140.png"/><Relationship Id="rId64" Type="http://schemas.openxmlformats.org/officeDocument/2006/relationships/customXml" Target="../ink/ink74.xml"/><Relationship Id="rId118" Type="http://schemas.openxmlformats.org/officeDocument/2006/relationships/customXml" Target="../ink/ink101.xml"/><Relationship Id="rId139" Type="http://schemas.openxmlformats.org/officeDocument/2006/relationships/image" Target="../media/image187.png"/><Relationship Id="rId85" Type="http://schemas.openxmlformats.org/officeDocument/2006/relationships/image" Target="../media/image161.png"/><Relationship Id="rId150" Type="http://schemas.openxmlformats.org/officeDocument/2006/relationships/customXml" Target="../ink/ink117.xml"/><Relationship Id="rId171" Type="http://schemas.openxmlformats.org/officeDocument/2006/relationships/image" Target="../media/image203.png"/><Relationship Id="rId192" Type="http://schemas.openxmlformats.org/officeDocument/2006/relationships/customXml" Target="../ink/ink138.xml"/><Relationship Id="rId206" Type="http://schemas.openxmlformats.org/officeDocument/2006/relationships/customXml" Target="../ink/ink145.xml"/><Relationship Id="rId227" Type="http://schemas.openxmlformats.org/officeDocument/2006/relationships/image" Target="../media/image231.png"/><Relationship Id="rId12" Type="http://schemas.openxmlformats.org/officeDocument/2006/relationships/customXml" Target="../ink/ink48.xml"/><Relationship Id="rId33" Type="http://schemas.openxmlformats.org/officeDocument/2006/relationships/image" Target="../media/image135.png"/><Relationship Id="rId108" Type="http://schemas.openxmlformats.org/officeDocument/2006/relationships/customXml" Target="../ink/ink96.xml"/><Relationship Id="rId129" Type="http://schemas.openxmlformats.org/officeDocument/2006/relationships/image" Target="../media/image182.png"/><Relationship Id="rId54" Type="http://schemas.openxmlformats.org/officeDocument/2006/relationships/customXml" Target="../ink/ink69.xml"/><Relationship Id="rId75" Type="http://schemas.openxmlformats.org/officeDocument/2006/relationships/image" Target="../media/image156.png"/><Relationship Id="rId96" Type="http://schemas.openxmlformats.org/officeDocument/2006/relationships/customXml" Target="../ink/ink90.xml"/><Relationship Id="rId140" Type="http://schemas.openxmlformats.org/officeDocument/2006/relationships/customXml" Target="../ink/ink112.xml"/><Relationship Id="rId161" Type="http://schemas.openxmlformats.org/officeDocument/2006/relationships/image" Target="../media/image198.png"/><Relationship Id="rId182" Type="http://schemas.openxmlformats.org/officeDocument/2006/relationships/customXml" Target="../ink/ink133.xml"/><Relationship Id="rId217" Type="http://schemas.openxmlformats.org/officeDocument/2006/relationships/image" Target="../media/image226.png"/><Relationship Id="rId6" Type="http://schemas.openxmlformats.org/officeDocument/2006/relationships/customXml" Target="../ink/ink45.xml"/><Relationship Id="rId23" Type="http://schemas.openxmlformats.org/officeDocument/2006/relationships/image" Target="../media/image130.png"/><Relationship Id="rId119" Type="http://schemas.openxmlformats.org/officeDocument/2006/relationships/image" Target="../media/image177.png"/><Relationship Id="rId44" Type="http://schemas.openxmlformats.org/officeDocument/2006/relationships/customXml" Target="../ink/ink64.xml"/><Relationship Id="rId65" Type="http://schemas.openxmlformats.org/officeDocument/2006/relationships/image" Target="../media/image151.png"/><Relationship Id="rId86" Type="http://schemas.openxmlformats.org/officeDocument/2006/relationships/customXml" Target="../ink/ink85.xml"/><Relationship Id="rId130" Type="http://schemas.openxmlformats.org/officeDocument/2006/relationships/customXml" Target="../ink/ink107.xml"/><Relationship Id="rId151" Type="http://schemas.openxmlformats.org/officeDocument/2006/relationships/image" Target="../media/image193.png"/><Relationship Id="rId172" Type="http://schemas.openxmlformats.org/officeDocument/2006/relationships/customXml" Target="../ink/ink128.xml"/><Relationship Id="rId193" Type="http://schemas.openxmlformats.org/officeDocument/2006/relationships/image" Target="../media/image214.png"/><Relationship Id="rId207" Type="http://schemas.openxmlformats.org/officeDocument/2006/relationships/image" Target="../media/image221.png"/><Relationship Id="rId228" Type="http://schemas.openxmlformats.org/officeDocument/2006/relationships/customXml" Target="../ink/ink156.xml"/><Relationship Id="rId13" Type="http://schemas.openxmlformats.org/officeDocument/2006/relationships/image" Target="../media/image125.png"/><Relationship Id="rId109" Type="http://schemas.openxmlformats.org/officeDocument/2006/relationships/image" Target="../media/image172.png"/><Relationship Id="rId34" Type="http://schemas.openxmlformats.org/officeDocument/2006/relationships/customXml" Target="../ink/ink59.xml"/><Relationship Id="rId55" Type="http://schemas.openxmlformats.org/officeDocument/2006/relationships/image" Target="../media/image146.png"/><Relationship Id="rId76" Type="http://schemas.openxmlformats.org/officeDocument/2006/relationships/customXml" Target="../ink/ink80.xml"/><Relationship Id="rId97" Type="http://schemas.openxmlformats.org/officeDocument/2006/relationships/image" Target="../media/image167.png"/><Relationship Id="rId120" Type="http://schemas.openxmlformats.org/officeDocument/2006/relationships/customXml" Target="../ink/ink102.xml"/><Relationship Id="rId141" Type="http://schemas.openxmlformats.org/officeDocument/2006/relationships/image" Target="../media/image188.png"/><Relationship Id="rId7" Type="http://schemas.openxmlformats.org/officeDocument/2006/relationships/image" Target="../media/image122.png"/><Relationship Id="rId162" Type="http://schemas.openxmlformats.org/officeDocument/2006/relationships/customXml" Target="../ink/ink123.xml"/><Relationship Id="rId183" Type="http://schemas.openxmlformats.org/officeDocument/2006/relationships/image" Target="../media/image209.png"/><Relationship Id="rId218" Type="http://schemas.openxmlformats.org/officeDocument/2006/relationships/customXml" Target="../ink/ink151.xml"/><Relationship Id="rId24" Type="http://schemas.openxmlformats.org/officeDocument/2006/relationships/customXml" Target="../ink/ink54.xml"/><Relationship Id="rId45" Type="http://schemas.openxmlformats.org/officeDocument/2006/relationships/image" Target="../media/image141.png"/><Relationship Id="rId66" Type="http://schemas.openxmlformats.org/officeDocument/2006/relationships/customXml" Target="../ink/ink75.xml"/><Relationship Id="rId87" Type="http://schemas.openxmlformats.org/officeDocument/2006/relationships/image" Target="../media/image162.png"/><Relationship Id="rId110" Type="http://schemas.openxmlformats.org/officeDocument/2006/relationships/customXml" Target="../ink/ink97.xml"/><Relationship Id="rId131" Type="http://schemas.openxmlformats.org/officeDocument/2006/relationships/image" Target="../media/image183.png"/><Relationship Id="rId152" Type="http://schemas.openxmlformats.org/officeDocument/2006/relationships/customXml" Target="../ink/ink118.xml"/><Relationship Id="rId173" Type="http://schemas.openxmlformats.org/officeDocument/2006/relationships/image" Target="../media/image204.png"/><Relationship Id="rId194" Type="http://schemas.openxmlformats.org/officeDocument/2006/relationships/customXml" Target="../ink/ink139.xml"/><Relationship Id="rId208" Type="http://schemas.openxmlformats.org/officeDocument/2006/relationships/customXml" Target="../ink/ink146.xml"/><Relationship Id="rId229" Type="http://schemas.openxmlformats.org/officeDocument/2006/relationships/image" Target="../media/image232.png"/><Relationship Id="rId14" Type="http://schemas.openxmlformats.org/officeDocument/2006/relationships/customXml" Target="../ink/ink49.xml"/><Relationship Id="rId35" Type="http://schemas.openxmlformats.org/officeDocument/2006/relationships/image" Target="../media/image136.png"/><Relationship Id="rId56" Type="http://schemas.openxmlformats.org/officeDocument/2006/relationships/customXml" Target="../ink/ink70.xml"/><Relationship Id="rId77" Type="http://schemas.openxmlformats.org/officeDocument/2006/relationships/image" Target="../media/image157.png"/><Relationship Id="rId100" Type="http://schemas.openxmlformats.org/officeDocument/2006/relationships/customXml" Target="../ink/ink92.xml"/><Relationship Id="rId8" Type="http://schemas.openxmlformats.org/officeDocument/2006/relationships/customXml" Target="../ink/ink46.xml"/><Relationship Id="rId98" Type="http://schemas.openxmlformats.org/officeDocument/2006/relationships/customXml" Target="../ink/ink91.xml"/><Relationship Id="rId121" Type="http://schemas.openxmlformats.org/officeDocument/2006/relationships/image" Target="../media/image178.png"/><Relationship Id="rId142" Type="http://schemas.openxmlformats.org/officeDocument/2006/relationships/customXml" Target="../ink/ink113.xml"/><Relationship Id="rId163" Type="http://schemas.openxmlformats.org/officeDocument/2006/relationships/image" Target="../media/image199.png"/><Relationship Id="rId184" Type="http://schemas.openxmlformats.org/officeDocument/2006/relationships/customXml" Target="../ink/ink134.xml"/><Relationship Id="rId219" Type="http://schemas.openxmlformats.org/officeDocument/2006/relationships/image" Target="../media/image227.png"/><Relationship Id="rId230" Type="http://schemas.openxmlformats.org/officeDocument/2006/relationships/customXml" Target="../ink/ink157.xml"/><Relationship Id="rId25" Type="http://schemas.openxmlformats.org/officeDocument/2006/relationships/image" Target="../media/image131.png"/><Relationship Id="rId46" Type="http://schemas.openxmlformats.org/officeDocument/2006/relationships/customXml" Target="../ink/ink65.xml"/><Relationship Id="rId67" Type="http://schemas.openxmlformats.org/officeDocument/2006/relationships/image" Target="../media/image152.png"/><Relationship Id="rId20" Type="http://schemas.openxmlformats.org/officeDocument/2006/relationships/customXml" Target="../ink/ink52.xml"/><Relationship Id="rId41" Type="http://schemas.openxmlformats.org/officeDocument/2006/relationships/image" Target="../media/image139.png"/><Relationship Id="rId62" Type="http://schemas.openxmlformats.org/officeDocument/2006/relationships/customXml" Target="../ink/ink73.xml"/><Relationship Id="rId83" Type="http://schemas.openxmlformats.org/officeDocument/2006/relationships/image" Target="../media/image160.png"/><Relationship Id="rId88" Type="http://schemas.openxmlformats.org/officeDocument/2006/relationships/customXml" Target="../ink/ink86.xml"/><Relationship Id="rId111" Type="http://schemas.openxmlformats.org/officeDocument/2006/relationships/image" Target="../media/image173.png"/><Relationship Id="rId132" Type="http://schemas.openxmlformats.org/officeDocument/2006/relationships/customXml" Target="../ink/ink108.xml"/><Relationship Id="rId153" Type="http://schemas.openxmlformats.org/officeDocument/2006/relationships/image" Target="../media/image194.png"/><Relationship Id="rId174" Type="http://schemas.openxmlformats.org/officeDocument/2006/relationships/customXml" Target="../ink/ink129.xml"/><Relationship Id="rId179" Type="http://schemas.openxmlformats.org/officeDocument/2006/relationships/image" Target="../media/image207.png"/><Relationship Id="rId195" Type="http://schemas.openxmlformats.org/officeDocument/2006/relationships/image" Target="../media/image215.png"/><Relationship Id="rId209" Type="http://schemas.openxmlformats.org/officeDocument/2006/relationships/image" Target="../media/image222.png"/><Relationship Id="rId190" Type="http://schemas.openxmlformats.org/officeDocument/2006/relationships/customXml" Target="../ink/ink137.xml"/><Relationship Id="rId204" Type="http://schemas.openxmlformats.org/officeDocument/2006/relationships/customXml" Target="../ink/ink144.xml"/><Relationship Id="rId220" Type="http://schemas.openxmlformats.org/officeDocument/2006/relationships/customXml" Target="../ink/ink152.xml"/><Relationship Id="rId225" Type="http://schemas.openxmlformats.org/officeDocument/2006/relationships/image" Target="../media/image230.png"/><Relationship Id="rId15" Type="http://schemas.openxmlformats.org/officeDocument/2006/relationships/image" Target="../media/image126.png"/><Relationship Id="rId36" Type="http://schemas.openxmlformats.org/officeDocument/2006/relationships/customXml" Target="../ink/ink60.xml"/><Relationship Id="rId57" Type="http://schemas.openxmlformats.org/officeDocument/2006/relationships/image" Target="../media/image147.png"/><Relationship Id="rId106" Type="http://schemas.openxmlformats.org/officeDocument/2006/relationships/customXml" Target="../ink/ink95.xml"/><Relationship Id="rId127" Type="http://schemas.openxmlformats.org/officeDocument/2006/relationships/image" Target="../media/image181.png"/><Relationship Id="rId10" Type="http://schemas.openxmlformats.org/officeDocument/2006/relationships/customXml" Target="../ink/ink47.xml"/><Relationship Id="rId31" Type="http://schemas.openxmlformats.org/officeDocument/2006/relationships/image" Target="../media/image134.png"/><Relationship Id="rId52" Type="http://schemas.openxmlformats.org/officeDocument/2006/relationships/customXml" Target="../ink/ink68.xml"/><Relationship Id="rId73" Type="http://schemas.openxmlformats.org/officeDocument/2006/relationships/image" Target="../media/image155.png"/><Relationship Id="rId78" Type="http://schemas.openxmlformats.org/officeDocument/2006/relationships/customXml" Target="../ink/ink81.xml"/><Relationship Id="rId94" Type="http://schemas.openxmlformats.org/officeDocument/2006/relationships/customXml" Target="../ink/ink89.xml"/><Relationship Id="rId99" Type="http://schemas.openxmlformats.org/officeDocument/2006/relationships/image" Target="../media/image69.png"/><Relationship Id="rId101" Type="http://schemas.openxmlformats.org/officeDocument/2006/relationships/image" Target="../media/image168.png"/><Relationship Id="rId122" Type="http://schemas.openxmlformats.org/officeDocument/2006/relationships/customXml" Target="../ink/ink103.xml"/><Relationship Id="rId143" Type="http://schemas.openxmlformats.org/officeDocument/2006/relationships/image" Target="../media/image189.png"/><Relationship Id="rId148" Type="http://schemas.openxmlformats.org/officeDocument/2006/relationships/customXml" Target="../ink/ink116.xml"/><Relationship Id="rId164" Type="http://schemas.openxmlformats.org/officeDocument/2006/relationships/customXml" Target="../ink/ink124.xml"/><Relationship Id="rId169" Type="http://schemas.openxmlformats.org/officeDocument/2006/relationships/image" Target="../media/image202.png"/><Relationship Id="rId185" Type="http://schemas.openxmlformats.org/officeDocument/2006/relationships/image" Target="../media/image210.png"/><Relationship Id="rId4" Type="http://schemas.openxmlformats.org/officeDocument/2006/relationships/customXml" Target="../ink/ink44.xml"/><Relationship Id="rId9" Type="http://schemas.openxmlformats.org/officeDocument/2006/relationships/image" Target="../media/image123.png"/><Relationship Id="rId180" Type="http://schemas.openxmlformats.org/officeDocument/2006/relationships/customXml" Target="../ink/ink132.xml"/><Relationship Id="rId210" Type="http://schemas.openxmlformats.org/officeDocument/2006/relationships/customXml" Target="../ink/ink147.xml"/><Relationship Id="rId215" Type="http://schemas.openxmlformats.org/officeDocument/2006/relationships/image" Target="../media/image225.png"/><Relationship Id="rId236" Type="http://schemas.openxmlformats.org/officeDocument/2006/relationships/customXml" Target="../ink/ink160.xml"/><Relationship Id="rId26" Type="http://schemas.openxmlformats.org/officeDocument/2006/relationships/customXml" Target="../ink/ink55.xml"/><Relationship Id="rId231" Type="http://schemas.openxmlformats.org/officeDocument/2006/relationships/image" Target="../media/image233.png"/><Relationship Id="rId47" Type="http://schemas.openxmlformats.org/officeDocument/2006/relationships/image" Target="../media/image142.png"/><Relationship Id="rId68" Type="http://schemas.openxmlformats.org/officeDocument/2006/relationships/customXml" Target="../ink/ink76.xml"/><Relationship Id="rId89" Type="http://schemas.openxmlformats.org/officeDocument/2006/relationships/image" Target="../media/image163.png"/><Relationship Id="rId112" Type="http://schemas.openxmlformats.org/officeDocument/2006/relationships/customXml" Target="../ink/ink98.xml"/><Relationship Id="rId133" Type="http://schemas.openxmlformats.org/officeDocument/2006/relationships/image" Target="../media/image184.png"/><Relationship Id="rId154" Type="http://schemas.openxmlformats.org/officeDocument/2006/relationships/customXml" Target="../ink/ink119.xml"/><Relationship Id="rId175" Type="http://schemas.openxmlformats.org/officeDocument/2006/relationships/image" Target="../media/image205.png"/><Relationship Id="rId196" Type="http://schemas.openxmlformats.org/officeDocument/2006/relationships/customXml" Target="../ink/ink140.xml"/><Relationship Id="rId200" Type="http://schemas.openxmlformats.org/officeDocument/2006/relationships/customXml" Target="../ink/ink142.xml"/><Relationship Id="rId16" Type="http://schemas.openxmlformats.org/officeDocument/2006/relationships/customXml" Target="../ink/ink50.xml"/><Relationship Id="rId221" Type="http://schemas.openxmlformats.org/officeDocument/2006/relationships/image" Target="../media/image228.png"/><Relationship Id="rId37" Type="http://schemas.openxmlformats.org/officeDocument/2006/relationships/image" Target="../media/image137.png"/><Relationship Id="rId58" Type="http://schemas.openxmlformats.org/officeDocument/2006/relationships/customXml" Target="../ink/ink71.xml"/><Relationship Id="rId79" Type="http://schemas.openxmlformats.org/officeDocument/2006/relationships/image" Target="../media/image158.png"/><Relationship Id="rId102" Type="http://schemas.openxmlformats.org/officeDocument/2006/relationships/customXml" Target="../ink/ink93.xml"/><Relationship Id="rId123" Type="http://schemas.openxmlformats.org/officeDocument/2006/relationships/image" Target="../media/image179.png"/><Relationship Id="rId144" Type="http://schemas.openxmlformats.org/officeDocument/2006/relationships/customXml" Target="../ink/ink114.xml"/><Relationship Id="rId90" Type="http://schemas.openxmlformats.org/officeDocument/2006/relationships/customXml" Target="../ink/ink87.xml"/><Relationship Id="rId165" Type="http://schemas.openxmlformats.org/officeDocument/2006/relationships/image" Target="../media/image200.png"/><Relationship Id="rId186" Type="http://schemas.openxmlformats.org/officeDocument/2006/relationships/customXml" Target="../ink/ink135.xml"/><Relationship Id="rId211" Type="http://schemas.openxmlformats.org/officeDocument/2006/relationships/image" Target="../media/image223.png"/><Relationship Id="rId232" Type="http://schemas.openxmlformats.org/officeDocument/2006/relationships/customXml" Target="../ink/ink158.xml"/><Relationship Id="rId27" Type="http://schemas.openxmlformats.org/officeDocument/2006/relationships/image" Target="../media/image132.png"/><Relationship Id="rId48" Type="http://schemas.openxmlformats.org/officeDocument/2006/relationships/customXml" Target="../ink/ink66.xml"/><Relationship Id="rId69" Type="http://schemas.openxmlformats.org/officeDocument/2006/relationships/image" Target="../media/image153.png"/><Relationship Id="rId113" Type="http://schemas.openxmlformats.org/officeDocument/2006/relationships/image" Target="../media/image174.png"/><Relationship Id="rId134" Type="http://schemas.openxmlformats.org/officeDocument/2006/relationships/customXml" Target="../ink/ink109.xml"/><Relationship Id="rId80" Type="http://schemas.openxmlformats.org/officeDocument/2006/relationships/customXml" Target="../ink/ink82.xml"/><Relationship Id="rId155" Type="http://schemas.openxmlformats.org/officeDocument/2006/relationships/image" Target="../media/image195.png"/><Relationship Id="rId176" Type="http://schemas.openxmlformats.org/officeDocument/2006/relationships/customXml" Target="../ink/ink130.xml"/><Relationship Id="rId197" Type="http://schemas.openxmlformats.org/officeDocument/2006/relationships/image" Target="../media/image216.png"/><Relationship Id="rId201" Type="http://schemas.openxmlformats.org/officeDocument/2006/relationships/image" Target="../media/image218.png"/><Relationship Id="rId222" Type="http://schemas.openxmlformats.org/officeDocument/2006/relationships/customXml" Target="../ink/ink153.xml"/><Relationship Id="rId17" Type="http://schemas.openxmlformats.org/officeDocument/2006/relationships/image" Target="../media/image127.png"/><Relationship Id="rId38" Type="http://schemas.openxmlformats.org/officeDocument/2006/relationships/customXml" Target="../ink/ink61.xml"/><Relationship Id="rId59" Type="http://schemas.openxmlformats.org/officeDocument/2006/relationships/image" Target="../media/image148.png"/><Relationship Id="rId103" Type="http://schemas.openxmlformats.org/officeDocument/2006/relationships/image" Target="../media/image169.png"/><Relationship Id="rId124" Type="http://schemas.openxmlformats.org/officeDocument/2006/relationships/customXml" Target="../ink/ink104.xml"/><Relationship Id="rId70" Type="http://schemas.openxmlformats.org/officeDocument/2006/relationships/customXml" Target="../ink/ink77.xml"/><Relationship Id="rId91" Type="http://schemas.openxmlformats.org/officeDocument/2006/relationships/image" Target="../media/image164.png"/><Relationship Id="rId145" Type="http://schemas.openxmlformats.org/officeDocument/2006/relationships/image" Target="../media/image190.png"/><Relationship Id="rId166" Type="http://schemas.openxmlformats.org/officeDocument/2006/relationships/customXml" Target="../ink/ink125.xml"/><Relationship Id="rId187" Type="http://schemas.openxmlformats.org/officeDocument/2006/relationships/image" Target="../media/image211.png"/><Relationship Id="rId1" Type="http://schemas.openxmlformats.org/officeDocument/2006/relationships/slideLayout" Target="../slideLayouts/slideLayout2.xml"/><Relationship Id="rId212" Type="http://schemas.openxmlformats.org/officeDocument/2006/relationships/customXml" Target="../ink/ink148.xml"/><Relationship Id="rId233" Type="http://schemas.openxmlformats.org/officeDocument/2006/relationships/image" Target="../media/image234.png"/><Relationship Id="rId28" Type="http://schemas.openxmlformats.org/officeDocument/2006/relationships/customXml" Target="../ink/ink56.xml"/><Relationship Id="rId49" Type="http://schemas.openxmlformats.org/officeDocument/2006/relationships/image" Target="../media/image143.png"/><Relationship Id="rId114" Type="http://schemas.openxmlformats.org/officeDocument/2006/relationships/customXml" Target="../ink/ink99.xml"/><Relationship Id="rId60" Type="http://schemas.openxmlformats.org/officeDocument/2006/relationships/customXml" Target="../ink/ink72.xml"/><Relationship Id="rId81" Type="http://schemas.openxmlformats.org/officeDocument/2006/relationships/image" Target="../media/image159.png"/><Relationship Id="rId135" Type="http://schemas.openxmlformats.org/officeDocument/2006/relationships/image" Target="../media/image185.png"/><Relationship Id="rId156" Type="http://schemas.openxmlformats.org/officeDocument/2006/relationships/customXml" Target="../ink/ink120.xml"/><Relationship Id="rId177" Type="http://schemas.openxmlformats.org/officeDocument/2006/relationships/image" Target="../media/image206.png"/><Relationship Id="rId198" Type="http://schemas.openxmlformats.org/officeDocument/2006/relationships/customXml" Target="../ink/ink141.xml"/><Relationship Id="rId202" Type="http://schemas.openxmlformats.org/officeDocument/2006/relationships/customXml" Target="../ink/ink143.xml"/><Relationship Id="rId223" Type="http://schemas.openxmlformats.org/officeDocument/2006/relationships/image" Target="../media/image229.png"/><Relationship Id="rId18" Type="http://schemas.openxmlformats.org/officeDocument/2006/relationships/customXml" Target="../ink/ink51.xml"/><Relationship Id="rId39" Type="http://schemas.openxmlformats.org/officeDocument/2006/relationships/image" Target="../media/image138.png"/><Relationship Id="rId50" Type="http://schemas.openxmlformats.org/officeDocument/2006/relationships/customXml" Target="../ink/ink67.xml"/><Relationship Id="rId104" Type="http://schemas.openxmlformats.org/officeDocument/2006/relationships/customXml" Target="../ink/ink94.xml"/><Relationship Id="rId125" Type="http://schemas.openxmlformats.org/officeDocument/2006/relationships/image" Target="../media/image180.png"/><Relationship Id="rId146" Type="http://schemas.openxmlformats.org/officeDocument/2006/relationships/customXml" Target="../ink/ink115.xml"/><Relationship Id="rId167" Type="http://schemas.openxmlformats.org/officeDocument/2006/relationships/image" Target="../media/image201.png"/><Relationship Id="rId188" Type="http://schemas.openxmlformats.org/officeDocument/2006/relationships/customXml" Target="../ink/ink136.xml"/><Relationship Id="rId71" Type="http://schemas.openxmlformats.org/officeDocument/2006/relationships/image" Target="../media/image154.png"/><Relationship Id="rId92" Type="http://schemas.openxmlformats.org/officeDocument/2006/relationships/customXml" Target="../ink/ink88.xml"/><Relationship Id="rId213" Type="http://schemas.openxmlformats.org/officeDocument/2006/relationships/image" Target="../media/image224.png"/><Relationship Id="rId234" Type="http://schemas.openxmlformats.org/officeDocument/2006/relationships/customXml" Target="../ink/ink159.xml"/><Relationship Id="rId2" Type="http://schemas.openxmlformats.org/officeDocument/2006/relationships/customXml" Target="../ink/ink43.xml"/><Relationship Id="rId29" Type="http://schemas.openxmlformats.org/officeDocument/2006/relationships/image" Target="../media/image133.png"/><Relationship Id="rId40" Type="http://schemas.openxmlformats.org/officeDocument/2006/relationships/customXml" Target="../ink/ink62.xml"/><Relationship Id="rId115" Type="http://schemas.openxmlformats.org/officeDocument/2006/relationships/image" Target="../media/image175.png"/><Relationship Id="rId136" Type="http://schemas.openxmlformats.org/officeDocument/2006/relationships/customXml" Target="../ink/ink110.xml"/><Relationship Id="rId157" Type="http://schemas.openxmlformats.org/officeDocument/2006/relationships/image" Target="../media/image196.png"/><Relationship Id="rId178" Type="http://schemas.openxmlformats.org/officeDocument/2006/relationships/customXml" Target="../ink/ink131.xml"/><Relationship Id="rId61" Type="http://schemas.openxmlformats.org/officeDocument/2006/relationships/image" Target="../media/image149.png"/><Relationship Id="rId82" Type="http://schemas.openxmlformats.org/officeDocument/2006/relationships/customXml" Target="../ink/ink83.xml"/><Relationship Id="rId199" Type="http://schemas.openxmlformats.org/officeDocument/2006/relationships/image" Target="../media/image217.png"/><Relationship Id="rId203" Type="http://schemas.openxmlformats.org/officeDocument/2006/relationships/image" Target="../media/image219.png"/><Relationship Id="rId19" Type="http://schemas.openxmlformats.org/officeDocument/2006/relationships/image" Target="../media/image128.png"/><Relationship Id="rId224" Type="http://schemas.openxmlformats.org/officeDocument/2006/relationships/customXml" Target="../ink/ink154.xml"/><Relationship Id="rId30" Type="http://schemas.openxmlformats.org/officeDocument/2006/relationships/customXml" Target="../ink/ink57.xml"/><Relationship Id="rId105" Type="http://schemas.openxmlformats.org/officeDocument/2006/relationships/image" Target="../media/image170.png"/><Relationship Id="rId126" Type="http://schemas.openxmlformats.org/officeDocument/2006/relationships/customXml" Target="../ink/ink105.xml"/><Relationship Id="rId147" Type="http://schemas.openxmlformats.org/officeDocument/2006/relationships/image" Target="../media/image191.png"/><Relationship Id="rId168" Type="http://schemas.openxmlformats.org/officeDocument/2006/relationships/customXml" Target="../ink/ink126.xml"/><Relationship Id="rId51" Type="http://schemas.openxmlformats.org/officeDocument/2006/relationships/image" Target="../media/image144.png"/><Relationship Id="rId72" Type="http://schemas.openxmlformats.org/officeDocument/2006/relationships/customXml" Target="../ink/ink78.xml"/><Relationship Id="rId93" Type="http://schemas.openxmlformats.org/officeDocument/2006/relationships/image" Target="../media/image165.png"/><Relationship Id="rId189" Type="http://schemas.openxmlformats.org/officeDocument/2006/relationships/image" Target="../media/image212.png"/><Relationship Id="rId3" Type="http://schemas.openxmlformats.org/officeDocument/2006/relationships/image" Target="../media/image120.png"/><Relationship Id="rId214" Type="http://schemas.openxmlformats.org/officeDocument/2006/relationships/customXml" Target="../ink/ink149.xml"/><Relationship Id="rId235" Type="http://schemas.openxmlformats.org/officeDocument/2006/relationships/image" Target="../media/image235.png"/><Relationship Id="rId116" Type="http://schemas.openxmlformats.org/officeDocument/2006/relationships/customXml" Target="../ink/ink100.xml"/><Relationship Id="rId137" Type="http://schemas.openxmlformats.org/officeDocument/2006/relationships/image" Target="../media/image186.png"/><Relationship Id="rId158" Type="http://schemas.openxmlformats.org/officeDocument/2006/relationships/customXml" Target="../ink/ink121.xml"/></Relationships>
</file>

<file path=ppt/slides/_rels/slide152.xml.rels><?xml version="1.0" encoding="UTF-8" standalone="yes"?>
<Relationships xmlns="http://schemas.openxmlformats.org/package/2006/relationships"><Relationship Id="rId117" Type="http://schemas.openxmlformats.org/officeDocument/2006/relationships/image" Target="../media/image293.png"/><Relationship Id="rId21" Type="http://schemas.openxmlformats.org/officeDocument/2006/relationships/image" Target="../media/image245.png"/><Relationship Id="rId42" Type="http://schemas.openxmlformats.org/officeDocument/2006/relationships/customXml" Target="../ink/ink181.xml"/><Relationship Id="rId63" Type="http://schemas.openxmlformats.org/officeDocument/2006/relationships/image" Target="../media/image266.png"/><Relationship Id="rId84" Type="http://schemas.openxmlformats.org/officeDocument/2006/relationships/customXml" Target="../ink/ink202.xml"/><Relationship Id="rId16" Type="http://schemas.openxmlformats.org/officeDocument/2006/relationships/customXml" Target="../ink/ink168.xml"/><Relationship Id="rId107" Type="http://schemas.openxmlformats.org/officeDocument/2006/relationships/image" Target="../media/image288.png"/><Relationship Id="rId11" Type="http://schemas.openxmlformats.org/officeDocument/2006/relationships/image" Target="../media/image240.png"/><Relationship Id="rId32" Type="http://schemas.openxmlformats.org/officeDocument/2006/relationships/customXml" Target="../ink/ink176.xml"/><Relationship Id="rId37" Type="http://schemas.openxmlformats.org/officeDocument/2006/relationships/image" Target="../media/image253.png"/><Relationship Id="rId53" Type="http://schemas.openxmlformats.org/officeDocument/2006/relationships/image" Target="../media/image261.png"/><Relationship Id="rId58" Type="http://schemas.openxmlformats.org/officeDocument/2006/relationships/customXml" Target="../ink/ink189.xml"/><Relationship Id="rId74" Type="http://schemas.openxmlformats.org/officeDocument/2006/relationships/customXml" Target="../ink/ink197.xml"/><Relationship Id="rId79" Type="http://schemas.openxmlformats.org/officeDocument/2006/relationships/image" Target="../media/image274.png"/><Relationship Id="rId102" Type="http://schemas.openxmlformats.org/officeDocument/2006/relationships/customXml" Target="../ink/ink211.xml"/><Relationship Id="rId123" Type="http://schemas.openxmlformats.org/officeDocument/2006/relationships/image" Target="../media/image296.png"/><Relationship Id="rId128" Type="http://schemas.openxmlformats.org/officeDocument/2006/relationships/customXml" Target="../ink/ink224.xml"/><Relationship Id="rId5" Type="http://schemas.openxmlformats.org/officeDocument/2006/relationships/image" Target="../media/image237.png"/><Relationship Id="rId90" Type="http://schemas.openxmlformats.org/officeDocument/2006/relationships/customXml" Target="../ink/ink205.xml"/><Relationship Id="rId95" Type="http://schemas.openxmlformats.org/officeDocument/2006/relationships/image" Target="../media/image282.png"/><Relationship Id="rId22" Type="http://schemas.openxmlformats.org/officeDocument/2006/relationships/customXml" Target="../ink/ink171.xml"/><Relationship Id="rId27" Type="http://schemas.openxmlformats.org/officeDocument/2006/relationships/image" Target="../media/image248.png"/><Relationship Id="rId43" Type="http://schemas.openxmlformats.org/officeDocument/2006/relationships/image" Target="../media/image256.png"/><Relationship Id="rId48" Type="http://schemas.openxmlformats.org/officeDocument/2006/relationships/customXml" Target="../ink/ink184.xml"/><Relationship Id="rId64" Type="http://schemas.openxmlformats.org/officeDocument/2006/relationships/customXml" Target="../ink/ink192.xml"/><Relationship Id="rId69" Type="http://schemas.openxmlformats.org/officeDocument/2006/relationships/image" Target="../media/image269.png"/><Relationship Id="rId113" Type="http://schemas.openxmlformats.org/officeDocument/2006/relationships/image" Target="../media/image291.png"/><Relationship Id="rId118" Type="http://schemas.openxmlformats.org/officeDocument/2006/relationships/customXml" Target="../ink/ink219.xml"/><Relationship Id="rId80" Type="http://schemas.openxmlformats.org/officeDocument/2006/relationships/customXml" Target="../ink/ink200.xml"/><Relationship Id="rId85" Type="http://schemas.openxmlformats.org/officeDocument/2006/relationships/image" Target="../media/image277.png"/><Relationship Id="rId12" Type="http://schemas.openxmlformats.org/officeDocument/2006/relationships/customXml" Target="../ink/ink166.xml"/><Relationship Id="rId17" Type="http://schemas.openxmlformats.org/officeDocument/2006/relationships/image" Target="../media/image243.png"/><Relationship Id="rId33" Type="http://schemas.openxmlformats.org/officeDocument/2006/relationships/image" Target="../media/image251.png"/><Relationship Id="rId38" Type="http://schemas.openxmlformats.org/officeDocument/2006/relationships/customXml" Target="../ink/ink179.xml"/><Relationship Id="rId59" Type="http://schemas.openxmlformats.org/officeDocument/2006/relationships/image" Target="../media/image264.png"/><Relationship Id="rId103" Type="http://schemas.openxmlformats.org/officeDocument/2006/relationships/image" Target="../media/image286.png"/><Relationship Id="rId108" Type="http://schemas.openxmlformats.org/officeDocument/2006/relationships/customXml" Target="../ink/ink214.xml"/><Relationship Id="rId124" Type="http://schemas.openxmlformats.org/officeDocument/2006/relationships/customXml" Target="../ink/ink222.xml"/><Relationship Id="rId129" Type="http://schemas.openxmlformats.org/officeDocument/2006/relationships/image" Target="../media/image299.png"/><Relationship Id="rId54" Type="http://schemas.openxmlformats.org/officeDocument/2006/relationships/customXml" Target="../ink/ink187.xml"/><Relationship Id="rId70" Type="http://schemas.openxmlformats.org/officeDocument/2006/relationships/customXml" Target="../ink/ink195.xml"/><Relationship Id="rId75" Type="http://schemas.openxmlformats.org/officeDocument/2006/relationships/image" Target="../media/image272.png"/><Relationship Id="rId91" Type="http://schemas.openxmlformats.org/officeDocument/2006/relationships/image" Target="../media/image280.png"/><Relationship Id="rId96" Type="http://schemas.openxmlformats.org/officeDocument/2006/relationships/customXml" Target="../ink/ink208.xml"/><Relationship Id="rId1" Type="http://schemas.openxmlformats.org/officeDocument/2006/relationships/slideLayout" Target="../slideLayouts/slideLayout2.xml"/><Relationship Id="rId6" Type="http://schemas.openxmlformats.org/officeDocument/2006/relationships/customXml" Target="../ink/ink163.xml"/><Relationship Id="rId23" Type="http://schemas.openxmlformats.org/officeDocument/2006/relationships/image" Target="../media/image246.png"/><Relationship Id="rId28" Type="http://schemas.openxmlformats.org/officeDocument/2006/relationships/customXml" Target="../ink/ink174.xml"/><Relationship Id="rId49" Type="http://schemas.openxmlformats.org/officeDocument/2006/relationships/image" Target="../media/image259.png"/><Relationship Id="rId114" Type="http://schemas.openxmlformats.org/officeDocument/2006/relationships/customXml" Target="../ink/ink217.xml"/><Relationship Id="rId119" Type="http://schemas.openxmlformats.org/officeDocument/2006/relationships/image" Target="../media/image294.png"/><Relationship Id="rId44" Type="http://schemas.openxmlformats.org/officeDocument/2006/relationships/customXml" Target="../ink/ink182.xml"/><Relationship Id="rId60" Type="http://schemas.openxmlformats.org/officeDocument/2006/relationships/customXml" Target="../ink/ink190.xml"/><Relationship Id="rId65" Type="http://schemas.openxmlformats.org/officeDocument/2006/relationships/image" Target="../media/image267.png"/><Relationship Id="rId81" Type="http://schemas.openxmlformats.org/officeDocument/2006/relationships/image" Target="../media/image275.png"/><Relationship Id="rId86" Type="http://schemas.openxmlformats.org/officeDocument/2006/relationships/customXml" Target="../ink/ink203.xml"/><Relationship Id="rId130" Type="http://schemas.openxmlformats.org/officeDocument/2006/relationships/customXml" Target="../ink/ink225.xml"/><Relationship Id="rId13" Type="http://schemas.openxmlformats.org/officeDocument/2006/relationships/image" Target="../media/image241.png"/><Relationship Id="rId18" Type="http://schemas.openxmlformats.org/officeDocument/2006/relationships/customXml" Target="../ink/ink169.xml"/><Relationship Id="rId39" Type="http://schemas.openxmlformats.org/officeDocument/2006/relationships/image" Target="../media/image254.png"/><Relationship Id="rId109" Type="http://schemas.openxmlformats.org/officeDocument/2006/relationships/image" Target="../media/image289.png"/><Relationship Id="rId34" Type="http://schemas.openxmlformats.org/officeDocument/2006/relationships/customXml" Target="../ink/ink177.xml"/><Relationship Id="rId50" Type="http://schemas.openxmlformats.org/officeDocument/2006/relationships/customXml" Target="../ink/ink185.xml"/><Relationship Id="rId55" Type="http://schemas.openxmlformats.org/officeDocument/2006/relationships/image" Target="../media/image262.png"/><Relationship Id="rId76" Type="http://schemas.openxmlformats.org/officeDocument/2006/relationships/customXml" Target="../ink/ink198.xml"/><Relationship Id="rId97" Type="http://schemas.openxmlformats.org/officeDocument/2006/relationships/image" Target="../media/image283.png"/><Relationship Id="rId104" Type="http://schemas.openxmlformats.org/officeDocument/2006/relationships/customXml" Target="../ink/ink212.xml"/><Relationship Id="rId120" Type="http://schemas.openxmlformats.org/officeDocument/2006/relationships/customXml" Target="../ink/ink220.xml"/><Relationship Id="rId125" Type="http://schemas.openxmlformats.org/officeDocument/2006/relationships/image" Target="../media/image297.png"/><Relationship Id="rId7" Type="http://schemas.openxmlformats.org/officeDocument/2006/relationships/image" Target="../media/image238.png"/><Relationship Id="rId71" Type="http://schemas.openxmlformats.org/officeDocument/2006/relationships/image" Target="../media/image270.png"/><Relationship Id="rId92" Type="http://schemas.openxmlformats.org/officeDocument/2006/relationships/customXml" Target="../ink/ink206.xml"/><Relationship Id="rId2" Type="http://schemas.openxmlformats.org/officeDocument/2006/relationships/customXml" Target="../ink/ink161.xml"/><Relationship Id="rId29" Type="http://schemas.openxmlformats.org/officeDocument/2006/relationships/image" Target="../media/image249.png"/><Relationship Id="rId24" Type="http://schemas.openxmlformats.org/officeDocument/2006/relationships/customXml" Target="../ink/ink172.xml"/><Relationship Id="rId40" Type="http://schemas.openxmlformats.org/officeDocument/2006/relationships/customXml" Target="../ink/ink180.xml"/><Relationship Id="rId45" Type="http://schemas.openxmlformats.org/officeDocument/2006/relationships/image" Target="../media/image257.png"/><Relationship Id="rId66" Type="http://schemas.openxmlformats.org/officeDocument/2006/relationships/customXml" Target="../ink/ink193.xml"/><Relationship Id="rId87" Type="http://schemas.openxmlformats.org/officeDocument/2006/relationships/image" Target="../media/image278.png"/><Relationship Id="rId110" Type="http://schemas.openxmlformats.org/officeDocument/2006/relationships/customXml" Target="../ink/ink215.xml"/><Relationship Id="rId115" Type="http://schemas.openxmlformats.org/officeDocument/2006/relationships/image" Target="../media/image292.png"/><Relationship Id="rId131" Type="http://schemas.openxmlformats.org/officeDocument/2006/relationships/image" Target="../media/image300.png"/><Relationship Id="rId61" Type="http://schemas.openxmlformats.org/officeDocument/2006/relationships/image" Target="../media/image265.png"/><Relationship Id="rId82" Type="http://schemas.openxmlformats.org/officeDocument/2006/relationships/customXml" Target="../ink/ink201.xml"/><Relationship Id="rId19" Type="http://schemas.openxmlformats.org/officeDocument/2006/relationships/image" Target="../media/image244.png"/><Relationship Id="rId14" Type="http://schemas.openxmlformats.org/officeDocument/2006/relationships/customXml" Target="../ink/ink167.xml"/><Relationship Id="rId30" Type="http://schemas.openxmlformats.org/officeDocument/2006/relationships/customXml" Target="../ink/ink175.xml"/><Relationship Id="rId35" Type="http://schemas.openxmlformats.org/officeDocument/2006/relationships/image" Target="../media/image252.png"/><Relationship Id="rId56" Type="http://schemas.openxmlformats.org/officeDocument/2006/relationships/customXml" Target="../ink/ink188.xml"/><Relationship Id="rId77" Type="http://schemas.openxmlformats.org/officeDocument/2006/relationships/image" Target="../media/image273.png"/><Relationship Id="rId100" Type="http://schemas.openxmlformats.org/officeDocument/2006/relationships/customXml" Target="../ink/ink210.xml"/><Relationship Id="rId105" Type="http://schemas.openxmlformats.org/officeDocument/2006/relationships/image" Target="../media/image287.png"/><Relationship Id="rId126" Type="http://schemas.openxmlformats.org/officeDocument/2006/relationships/customXml" Target="../ink/ink223.xml"/><Relationship Id="rId8" Type="http://schemas.openxmlformats.org/officeDocument/2006/relationships/customXml" Target="../ink/ink164.xml"/><Relationship Id="rId51" Type="http://schemas.openxmlformats.org/officeDocument/2006/relationships/image" Target="../media/image260.png"/><Relationship Id="rId72" Type="http://schemas.openxmlformats.org/officeDocument/2006/relationships/customXml" Target="../ink/ink196.xml"/><Relationship Id="rId93" Type="http://schemas.openxmlformats.org/officeDocument/2006/relationships/image" Target="../media/image281.png"/><Relationship Id="rId98" Type="http://schemas.openxmlformats.org/officeDocument/2006/relationships/customXml" Target="../ink/ink209.xml"/><Relationship Id="rId121" Type="http://schemas.openxmlformats.org/officeDocument/2006/relationships/image" Target="../media/image295.png"/><Relationship Id="rId3" Type="http://schemas.openxmlformats.org/officeDocument/2006/relationships/image" Target="../media/image236.png"/><Relationship Id="rId25" Type="http://schemas.openxmlformats.org/officeDocument/2006/relationships/image" Target="../media/image247.png"/><Relationship Id="rId46" Type="http://schemas.openxmlformats.org/officeDocument/2006/relationships/customXml" Target="../ink/ink183.xml"/><Relationship Id="rId67" Type="http://schemas.openxmlformats.org/officeDocument/2006/relationships/image" Target="../media/image268.png"/><Relationship Id="rId116" Type="http://schemas.openxmlformats.org/officeDocument/2006/relationships/customXml" Target="../ink/ink218.xml"/><Relationship Id="rId20" Type="http://schemas.openxmlformats.org/officeDocument/2006/relationships/customXml" Target="../ink/ink170.xml"/><Relationship Id="rId41" Type="http://schemas.openxmlformats.org/officeDocument/2006/relationships/image" Target="../media/image255.png"/><Relationship Id="rId62" Type="http://schemas.openxmlformats.org/officeDocument/2006/relationships/customXml" Target="../ink/ink191.xml"/><Relationship Id="rId83" Type="http://schemas.openxmlformats.org/officeDocument/2006/relationships/image" Target="../media/image276.png"/><Relationship Id="rId88" Type="http://schemas.openxmlformats.org/officeDocument/2006/relationships/customXml" Target="../ink/ink204.xml"/><Relationship Id="rId111" Type="http://schemas.openxmlformats.org/officeDocument/2006/relationships/image" Target="../media/image290.png"/><Relationship Id="rId132" Type="http://schemas.openxmlformats.org/officeDocument/2006/relationships/customXml" Target="../ink/ink226.xml"/><Relationship Id="rId15" Type="http://schemas.openxmlformats.org/officeDocument/2006/relationships/image" Target="../media/image242.png"/><Relationship Id="rId36" Type="http://schemas.openxmlformats.org/officeDocument/2006/relationships/customXml" Target="../ink/ink178.xml"/><Relationship Id="rId57" Type="http://schemas.openxmlformats.org/officeDocument/2006/relationships/image" Target="../media/image263.png"/><Relationship Id="rId106" Type="http://schemas.openxmlformats.org/officeDocument/2006/relationships/customXml" Target="../ink/ink213.xml"/><Relationship Id="rId127" Type="http://schemas.openxmlformats.org/officeDocument/2006/relationships/image" Target="../media/image298.png"/><Relationship Id="rId10" Type="http://schemas.openxmlformats.org/officeDocument/2006/relationships/customXml" Target="../ink/ink165.xml"/><Relationship Id="rId31" Type="http://schemas.openxmlformats.org/officeDocument/2006/relationships/image" Target="../media/image250.png"/><Relationship Id="rId52" Type="http://schemas.openxmlformats.org/officeDocument/2006/relationships/customXml" Target="../ink/ink186.xml"/><Relationship Id="rId73" Type="http://schemas.openxmlformats.org/officeDocument/2006/relationships/image" Target="../media/image271.png"/><Relationship Id="rId78" Type="http://schemas.openxmlformats.org/officeDocument/2006/relationships/customXml" Target="../ink/ink199.xml"/><Relationship Id="rId94" Type="http://schemas.openxmlformats.org/officeDocument/2006/relationships/customXml" Target="../ink/ink207.xml"/><Relationship Id="rId99" Type="http://schemas.openxmlformats.org/officeDocument/2006/relationships/image" Target="../media/image284.png"/><Relationship Id="rId101" Type="http://schemas.openxmlformats.org/officeDocument/2006/relationships/image" Target="../media/image285.png"/><Relationship Id="rId122" Type="http://schemas.openxmlformats.org/officeDocument/2006/relationships/customXml" Target="../ink/ink221.xml"/><Relationship Id="rId4" Type="http://schemas.openxmlformats.org/officeDocument/2006/relationships/customXml" Target="../ink/ink162.xml"/><Relationship Id="rId9" Type="http://schemas.openxmlformats.org/officeDocument/2006/relationships/image" Target="../media/image239.png"/><Relationship Id="rId26" Type="http://schemas.openxmlformats.org/officeDocument/2006/relationships/customXml" Target="../ink/ink173.xml"/><Relationship Id="rId47" Type="http://schemas.openxmlformats.org/officeDocument/2006/relationships/image" Target="../media/image258.png"/><Relationship Id="rId68" Type="http://schemas.openxmlformats.org/officeDocument/2006/relationships/customXml" Target="../ink/ink194.xml"/><Relationship Id="rId89" Type="http://schemas.openxmlformats.org/officeDocument/2006/relationships/image" Target="../media/image279.png"/><Relationship Id="rId112" Type="http://schemas.openxmlformats.org/officeDocument/2006/relationships/customXml" Target="../ink/ink216.xml"/><Relationship Id="rId133" Type="http://schemas.openxmlformats.org/officeDocument/2006/relationships/image" Target="../media/image69.png"/></Relationships>
</file>

<file path=ppt/slides/_rels/slide153.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130.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132.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3" Type="http://schemas.openxmlformats.org/officeDocument/2006/relationships/image" Target="../media/image301.png"/><Relationship Id="rId7" Type="http://schemas.openxmlformats.org/officeDocument/2006/relationships/image" Target="../media/image303.wmf"/><Relationship Id="rId2" Type="http://schemas.openxmlformats.org/officeDocument/2006/relationships/notesSlide" Target="../notesSlides/notesSlide133.xml"/><Relationship Id="rId1" Type="http://schemas.openxmlformats.org/officeDocument/2006/relationships/slideLayout" Target="../slideLayouts/slideLayout4.xml"/><Relationship Id="rId6" Type="http://schemas.openxmlformats.org/officeDocument/2006/relationships/oleObject" Target="../embeddings/oleObject39.bin"/><Relationship Id="rId5" Type="http://schemas.openxmlformats.org/officeDocument/2006/relationships/image" Target="../media/image302.wmf"/><Relationship Id="rId4" Type="http://schemas.openxmlformats.org/officeDocument/2006/relationships/oleObject" Target="../embeddings/oleObject38.bin"/></Relationships>
</file>

<file path=ppt/slides/_rels/slide158.xml.rels><?xml version="1.0" encoding="UTF-8" standalone="yes"?>
<Relationships xmlns="http://schemas.openxmlformats.org/package/2006/relationships"><Relationship Id="rId3" Type="http://schemas.openxmlformats.org/officeDocument/2006/relationships/image" Target="../media/image304.png"/><Relationship Id="rId2" Type="http://schemas.openxmlformats.org/officeDocument/2006/relationships/notesSlide" Target="../notesSlides/notesSlide134.xml"/><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notesSlide" Target="../notesSlides/notesSlide135.xml"/><Relationship Id="rId1" Type="http://schemas.openxmlformats.org/officeDocument/2006/relationships/slideLayout" Target="../slideLayouts/slideLayout3.xml"/><Relationship Id="rId6" Type="http://schemas.openxmlformats.org/officeDocument/2006/relationships/image" Target="../media/image306.wmf"/><Relationship Id="rId5" Type="http://schemas.openxmlformats.org/officeDocument/2006/relationships/oleObject" Target="../embeddings/oleObject41.bin"/><Relationship Id="rId4" Type="http://schemas.openxmlformats.org/officeDocument/2006/relationships/image" Target="../media/image305.wmf"/></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3" Type="http://schemas.openxmlformats.org/officeDocument/2006/relationships/image" Target="../media/image307.png"/><Relationship Id="rId2" Type="http://schemas.openxmlformats.org/officeDocument/2006/relationships/notesSlide" Target="../notesSlides/notesSlide136.xml"/><Relationship Id="rId1" Type="http://schemas.openxmlformats.org/officeDocument/2006/relationships/slideLayout" Target="../slideLayouts/slideLayout4.xml"/><Relationship Id="rId4" Type="http://schemas.openxmlformats.org/officeDocument/2006/relationships/image" Target="../media/image308.png"/></Relationships>
</file>

<file path=ppt/slides/_rels/slide16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309.png"/><Relationship Id="rId2" Type="http://schemas.openxmlformats.org/officeDocument/2006/relationships/notesSlide" Target="../notesSlides/notesSlide139.xml"/><Relationship Id="rId1" Type="http://schemas.openxmlformats.org/officeDocument/2006/relationships/slideLayout" Target="../slideLayouts/slideLayout4.xml"/><Relationship Id="rId4" Type="http://schemas.openxmlformats.org/officeDocument/2006/relationships/image" Target="../media/image66.png"/></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312.png"/><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313.png"/><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314.png"/><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315.png"/><Relationship Id="rId2" Type="http://schemas.openxmlformats.org/officeDocument/2006/relationships/notesSlide" Target="../notesSlides/notesSlide148.xml"/><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316.png"/><Relationship Id="rId2" Type="http://schemas.openxmlformats.org/officeDocument/2006/relationships/notesSlide" Target="../notesSlides/notesSlide151.xml"/><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3" Type="http://schemas.openxmlformats.org/officeDocument/2006/relationships/image" Target="../media/image317.png"/><Relationship Id="rId2" Type="http://schemas.openxmlformats.org/officeDocument/2006/relationships/notesSlide" Target="../notesSlides/notesSlide152.xml"/><Relationship Id="rId1" Type="http://schemas.openxmlformats.org/officeDocument/2006/relationships/slideLayout" Target="../slideLayouts/slideLayout2.xml"/><Relationship Id="rId4" Type="http://schemas.openxmlformats.org/officeDocument/2006/relationships/image" Target="../media/image318.wmf"/></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3" Type="http://schemas.openxmlformats.org/officeDocument/2006/relationships/image" Target="../media/image319.png"/><Relationship Id="rId2" Type="http://schemas.openxmlformats.org/officeDocument/2006/relationships/notesSlide" Target="../notesSlides/notesSlide154.xml"/><Relationship Id="rId1" Type="http://schemas.openxmlformats.org/officeDocument/2006/relationships/slideLayout" Target="../slideLayouts/slideLayout2.xml"/><Relationship Id="rId4" Type="http://schemas.openxmlformats.org/officeDocument/2006/relationships/image" Target="../media/image320.png"/></Relationships>
</file>

<file path=ppt/slides/_rels/slide181.xml.rels><?xml version="1.0" encoding="UTF-8" standalone="yes"?>
<Relationships xmlns="http://schemas.openxmlformats.org/package/2006/relationships"><Relationship Id="rId3" Type="http://schemas.openxmlformats.org/officeDocument/2006/relationships/image" Target="../media/image321.png"/><Relationship Id="rId2" Type="http://schemas.openxmlformats.org/officeDocument/2006/relationships/notesSlide" Target="../notesSlides/notesSlide155.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182.xml.rels><?xml version="1.0" encoding="UTF-8" standalone="yes"?>
<Relationships xmlns="http://schemas.openxmlformats.org/package/2006/relationships"><Relationship Id="rId3" Type="http://schemas.openxmlformats.org/officeDocument/2006/relationships/image" Target="../media/image322.png"/><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image" Target="../media/image323.png"/><Relationship Id="rId2" Type="http://schemas.openxmlformats.org/officeDocument/2006/relationships/notesSlide" Target="../notesSlides/notesSlide158.xml"/><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image" Target="../media/image324.png"/><Relationship Id="rId2" Type="http://schemas.openxmlformats.org/officeDocument/2006/relationships/notesSlide" Target="../notesSlides/notesSlide162.xml"/><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image" Target="../media/image325.png"/><Relationship Id="rId2" Type="http://schemas.openxmlformats.org/officeDocument/2006/relationships/notesSlide" Target="../notesSlides/notesSlide164.xml"/><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image" Target="../media/image326.wmf"/><Relationship Id="rId2" Type="http://schemas.openxmlformats.org/officeDocument/2006/relationships/notesSlide" Target="../notesSlides/notesSlide166.xml"/><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notesSlide" Target="../notesSlides/notesSlide168.xml"/><Relationship Id="rId1" Type="http://schemas.openxmlformats.org/officeDocument/2006/relationships/slideLayout" Target="../slideLayouts/slideLayout2.xml"/><Relationship Id="rId4" Type="http://schemas.openxmlformats.org/officeDocument/2006/relationships/image" Target="../media/image327.wmf"/></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image" Target="../media/image328.wmf"/><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3" Type="http://schemas.openxmlformats.org/officeDocument/2006/relationships/image" Target="../media/image329.wmf"/><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3" Type="http://schemas.openxmlformats.org/officeDocument/2006/relationships/image" Target="../media/image331.wmf"/><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image" Target="../media/image332.wmf"/><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image" Target="../media/image333.png"/><Relationship Id="rId2" Type="http://schemas.openxmlformats.org/officeDocument/2006/relationships/notesSlide" Target="../notesSlides/notesSlide179.xml"/><Relationship Id="rId1" Type="http://schemas.openxmlformats.org/officeDocument/2006/relationships/slideLayout" Target="../slideLayouts/slideLayout4.xml"/><Relationship Id="rId4" Type="http://schemas.openxmlformats.org/officeDocument/2006/relationships/image" Target="../media/image334.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8" Type="http://schemas.openxmlformats.org/officeDocument/2006/relationships/customXml" Target="../ink/ink229.xml"/><Relationship Id="rId3" Type="http://schemas.openxmlformats.org/officeDocument/2006/relationships/image" Target="../media/image335.wmf"/><Relationship Id="rId7" Type="http://schemas.openxmlformats.org/officeDocument/2006/relationships/image" Target="../media/image341.png"/><Relationship Id="rId2" Type="http://schemas.openxmlformats.org/officeDocument/2006/relationships/notesSlide" Target="../notesSlides/notesSlide180.xml"/><Relationship Id="rId1" Type="http://schemas.openxmlformats.org/officeDocument/2006/relationships/slideLayout" Target="../slideLayouts/slideLayout2.xml"/><Relationship Id="rId6" Type="http://schemas.openxmlformats.org/officeDocument/2006/relationships/customXml" Target="../ink/ink228.xml"/><Relationship Id="rId11" Type="http://schemas.openxmlformats.org/officeDocument/2006/relationships/image" Target="../media/image343.png"/><Relationship Id="rId5" Type="http://schemas.openxmlformats.org/officeDocument/2006/relationships/image" Target="../media/image340.png"/><Relationship Id="rId10" Type="http://schemas.openxmlformats.org/officeDocument/2006/relationships/customXml" Target="../ink/ink230.xml"/><Relationship Id="rId4" Type="http://schemas.openxmlformats.org/officeDocument/2006/relationships/customXml" Target="../ink/ink227.xml"/><Relationship Id="rId9" Type="http://schemas.openxmlformats.org/officeDocument/2006/relationships/image" Target="../media/image342.png"/></Relationships>
</file>

<file path=ppt/slides/_rels/slide211.xml.rels><?xml version="1.0" encoding="UTF-8" standalone="yes"?>
<Relationships xmlns="http://schemas.openxmlformats.org/package/2006/relationships"><Relationship Id="rId3" Type="http://schemas.openxmlformats.org/officeDocument/2006/relationships/image" Target="../media/image336.wmf"/><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8" Type="http://schemas.openxmlformats.org/officeDocument/2006/relationships/customXml" Target="../ink/ink233.xml"/><Relationship Id="rId3" Type="http://schemas.openxmlformats.org/officeDocument/2006/relationships/image" Target="../media/image17.png"/><Relationship Id="rId7" Type="http://schemas.openxmlformats.org/officeDocument/2006/relationships/image" Target="../media/image346.png"/><Relationship Id="rId2" Type="http://schemas.openxmlformats.org/officeDocument/2006/relationships/notesSlide" Target="../notesSlides/notesSlide182.xml"/><Relationship Id="rId1" Type="http://schemas.openxmlformats.org/officeDocument/2006/relationships/slideLayout" Target="../slideLayouts/slideLayout5.xml"/><Relationship Id="rId6" Type="http://schemas.openxmlformats.org/officeDocument/2006/relationships/customXml" Target="../ink/ink232.xml"/><Relationship Id="rId11" Type="http://schemas.openxmlformats.org/officeDocument/2006/relationships/image" Target="../media/image348.png"/><Relationship Id="rId5" Type="http://schemas.openxmlformats.org/officeDocument/2006/relationships/image" Target="../media/image345.png"/><Relationship Id="rId10" Type="http://schemas.openxmlformats.org/officeDocument/2006/relationships/customXml" Target="../ink/ink234.xml"/><Relationship Id="rId4" Type="http://schemas.openxmlformats.org/officeDocument/2006/relationships/customXml" Target="../ink/ink231.xml"/><Relationship Id="rId9" Type="http://schemas.openxmlformats.org/officeDocument/2006/relationships/image" Target="../media/image347.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8" Type="http://schemas.openxmlformats.org/officeDocument/2006/relationships/image" Target="../media/image351.png"/><Relationship Id="rId3" Type="http://schemas.openxmlformats.org/officeDocument/2006/relationships/customXml" Target="../ink/ink235.xml"/><Relationship Id="rId7" Type="http://schemas.openxmlformats.org/officeDocument/2006/relationships/customXml" Target="../ink/ink237.xml"/><Relationship Id="rId2" Type="http://schemas.openxmlformats.org/officeDocument/2006/relationships/notesSlide" Target="../notesSlides/notesSlide183.xml"/><Relationship Id="rId1" Type="http://schemas.openxmlformats.org/officeDocument/2006/relationships/slideLayout" Target="../slideLayouts/slideLayout2.xml"/><Relationship Id="rId6" Type="http://schemas.openxmlformats.org/officeDocument/2006/relationships/image" Target="../media/image350.png"/><Relationship Id="rId5" Type="http://schemas.openxmlformats.org/officeDocument/2006/relationships/customXml" Target="../ink/ink236.xml"/><Relationship Id="rId4" Type="http://schemas.openxmlformats.org/officeDocument/2006/relationships/image" Target="../media/image349.png"/></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8" Type="http://schemas.openxmlformats.org/officeDocument/2006/relationships/image" Target="../media/image339.png"/><Relationship Id="rId13" Type="http://schemas.openxmlformats.org/officeDocument/2006/relationships/customXml" Target="../ink/ink243.xml"/><Relationship Id="rId3" Type="http://schemas.openxmlformats.org/officeDocument/2006/relationships/customXml" Target="../ink/ink238.xml"/><Relationship Id="rId7" Type="http://schemas.openxmlformats.org/officeDocument/2006/relationships/customXml" Target="../ink/ink240.xml"/><Relationship Id="rId12" Type="http://schemas.openxmlformats.org/officeDocument/2006/relationships/image" Target="../media/image352.png"/><Relationship Id="rId2" Type="http://schemas.openxmlformats.org/officeDocument/2006/relationships/notesSlide" Target="../notesSlides/notesSlide185.xml"/><Relationship Id="rId16" Type="http://schemas.openxmlformats.org/officeDocument/2006/relationships/image" Target="../media/image354.png"/><Relationship Id="rId1" Type="http://schemas.openxmlformats.org/officeDocument/2006/relationships/slideLayout" Target="../slideLayouts/slideLayout2.xml"/><Relationship Id="rId6" Type="http://schemas.openxmlformats.org/officeDocument/2006/relationships/image" Target="../media/image338.png"/><Relationship Id="rId11" Type="http://schemas.openxmlformats.org/officeDocument/2006/relationships/customXml" Target="../ink/ink242.xml"/><Relationship Id="rId5" Type="http://schemas.openxmlformats.org/officeDocument/2006/relationships/customXml" Target="../ink/ink239.xml"/><Relationship Id="rId15" Type="http://schemas.openxmlformats.org/officeDocument/2006/relationships/customXml" Target="../ink/ink244.xml"/><Relationship Id="rId10" Type="http://schemas.openxmlformats.org/officeDocument/2006/relationships/image" Target="../media/image344.png"/><Relationship Id="rId4" Type="http://schemas.openxmlformats.org/officeDocument/2006/relationships/image" Target="../media/image337.png"/><Relationship Id="rId9" Type="http://schemas.openxmlformats.org/officeDocument/2006/relationships/customXml" Target="../ink/ink241.xml"/><Relationship Id="rId14" Type="http://schemas.openxmlformats.org/officeDocument/2006/relationships/image" Target="../media/image353.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87.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2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89.xml"/><Relationship Id="rId1" Type="http://schemas.openxmlformats.org/officeDocument/2006/relationships/slideLayout" Target="../slideLayouts/slideLayout2.xml"/><Relationship Id="rId5" Type="http://schemas.openxmlformats.org/officeDocument/2006/relationships/image" Target="../media/image355.png"/><Relationship Id="rId4" Type="http://schemas.openxmlformats.org/officeDocument/2006/relationships/customXml" Target="../ink/ink245.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3" Type="http://schemas.openxmlformats.org/officeDocument/2006/relationships/image" Target="../media/image356.png"/><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8" Type="http://schemas.openxmlformats.org/officeDocument/2006/relationships/image" Target="../media/image359.png"/><Relationship Id="rId13" Type="http://schemas.openxmlformats.org/officeDocument/2006/relationships/customXml" Target="../ink/ink251.xml"/><Relationship Id="rId3" Type="http://schemas.openxmlformats.org/officeDocument/2006/relationships/customXml" Target="../ink/ink246.xml"/><Relationship Id="rId7" Type="http://schemas.openxmlformats.org/officeDocument/2006/relationships/customXml" Target="../ink/ink248.xml"/><Relationship Id="rId12" Type="http://schemas.openxmlformats.org/officeDocument/2006/relationships/image" Target="../media/image361.png"/><Relationship Id="rId2" Type="http://schemas.openxmlformats.org/officeDocument/2006/relationships/notesSlide" Target="../notesSlides/notesSlide193.xml"/><Relationship Id="rId16" Type="http://schemas.openxmlformats.org/officeDocument/2006/relationships/image" Target="../media/image363.png"/><Relationship Id="rId1" Type="http://schemas.openxmlformats.org/officeDocument/2006/relationships/slideLayout" Target="../slideLayouts/slideLayout2.xml"/><Relationship Id="rId6" Type="http://schemas.openxmlformats.org/officeDocument/2006/relationships/image" Target="../media/image358.png"/><Relationship Id="rId11" Type="http://schemas.openxmlformats.org/officeDocument/2006/relationships/customXml" Target="../ink/ink250.xml"/><Relationship Id="rId5" Type="http://schemas.openxmlformats.org/officeDocument/2006/relationships/customXml" Target="../ink/ink247.xml"/><Relationship Id="rId15" Type="http://schemas.openxmlformats.org/officeDocument/2006/relationships/customXml" Target="../ink/ink252.xml"/><Relationship Id="rId10" Type="http://schemas.openxmlformats.org/officeDocument/2006/relationships/image" Target="../media/image360.png"/><Relationship Id="rId4" Type="http://schemas.openxmlformats.org/officeDocument/2006/relationships/image" Target="../media/image357.png"/><Relationship Id="rId9" Type="http://schemas.openxmlformats.org/officeDocument/2006/relationships/customXml" Target="../ink/ink249.xml"/><Relationship Id="rId14" Type="http://schemas.openxmlformats.org/officeDocument/2006/relationships/image" Target="../media/image362.png"/></Relationships>
</file>

<file path=ppt/slides/_rels/slide22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3" Type="http://schemas.openxmlformats.org/officeDocument/2006/relationships/image" Target="../media/image357.wmf"/><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3" Type="http://schemas.openxmlformats.org/officeDocument/2006/relationships/image" Target="../media/image364.png"/><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3" Type="http://schemas.openxmlformats.org/officeDocument/2006/relationships/image" Target="../media/image365.wmf"/><Relationship Id="rId2" Type="http://schemas.openxmlformats.org/officeDocument/2006/relationships/notesSlide" Target="../notesSlides/notesSlide201.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notesSlide" Target="../notesSlides/notesSlide204.xml"/><Relationship Id="rId1" Type="http://schemas.openxmlformats.org/officeDocument/2006/relationships/slideLayout" Target="../slideLayouts/slideLayout3.xml"/><Relationship Id="rId5" Type="http://schemas.openxmlformats.org/officeDocument/2006/relationships/oleObject" Target="../embeddings/oleObject44.bin"/><Relationship Id="rId4" Type="http://schemas.openxmlformats.org/officeDocument/2006/relationships/image" Target="../media/image366.wmf"/></Relationships>
</file>

<file path=ppt/slides/_rels/slide237.xml.rels><?xml version="1.0" encoding="UTF-8" standalone="yes"?>
<Relationships xmlns="http://schemas.openxmlformats.org/package/2006/relationships"><Relationship Id="rId3" Type="http://schemas.openxmlformats.org/officeDocument/2006/relationships/image" Target="../media/image367.png"/><Relationship Id="rId2" Type="http://schemas.openxmlformats.org/officeDocument/2006/relationships/notesSlide" Target="../notesSlides/notesSlide205.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3" Type="http://schemas.openxmlformats.org/officeDocument/2006/relationships/image" Target="../media/image368.png"/><Relationship Id="rId2" Type="http://schemas.openxmlformats.org/officeDocument/2006/relationships/notesSlide" Target="../notesSlides/notesSlide206.xml"/><Relationship Id="rId1" Type="http://schemas.openxmlformats.org/officeDocument/2006/relationships/slideLayout" Target="../slideLayouts/slideLayout5.xml"/></Relationships>
</file>

<file path=ppt/slides/_rels/slide239.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notesSlide" Target="../notesSlides/notesSlide207.xml"/><Relationship Id="rId1" Type="http://schemas.openxmlformats.org/officeDocument/2006/relationships/slideLayout" Target="../slideLayouts/slideLayout3.xml"/><Relationship Id="rId5" Type="http://schemas.openxmlformats.org/officeDocument/2006/relationships/oleObject" Target="../embeddings/oleObject46.bin"/><Relationship Id="rId4" Type="http://schemas.openxmlformats.org/officeDocument/2006/relationships/image" Target="../media/image366.wmf"/></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3" Type="http://schemas.openxmlformats.org/officeDocument/2006/relationships/image" Target="../media/image369.wmf"/><Relationship Id="rId2" Type="http://schemas.openxmlformats.org/officeDocument/2006/relationships/notesSlide" Target="../notesSlides/notesSlide208.xml"/><Relationship Id="rId1" Type="http://schemas.openxmlformats.org/officeDocument/2006/relationships/slideLayout" Target="../slideLayouts/slideLayout3.xml"/><Relationship Id="rId4" Type="http://schemas.openxmlformats.org/officeDocument/2006/relationships/image" Target="../media/image370.png"/></Relationships>
</file>

<file path=ppt/slides/_rels/slide241.xml.rels><?xml version="1.0" encoding="UTF-8" standalone="yes"?>
<Relationships xmlns="http://schemas.openxmlformats.org/package/2006/relationships"><Relationship Id="rId3" Type="http://schemas.openxmlformats.org/officeDocument/2006/relationships/customXml" Target="../ink/ink253.xml"/><Relationship Id="rId2" Type="http://schemas.openxmlformats.org/officeDocument/2006/relationships/notesSlide" Target="../notesSlides/notesSlide209.xml"/><Relationship Id="rId1" Type="http://schemas.openxmlformats.org/officeDocument/2006/relationships/slideLayout" Target="../slideLayouts/slideLayout5.xml"/><Relationship Id="rId4" Type="http://schemas.openxmlformats.org/officeDocument/2006/relationships/image" Target="../media/image372.png"/></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3" Type="http://schemas.openxmlformats.org/officeDocument/2006/relationships/image" Target="../media/image371.png"/><Relationship Id="rId2" Type="http://schemas.openxmlformats.org/officeDocument/2006/relationships/notesSlide" Target="../notesSlides/notesSlide211.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3" Type="http://schemas.openxmlformats.org/officeDocument/2006/relationships/image" Target="../media/image373.png"/><Relationship Id="rId2" Type="http://schemas.openxmlformats.org/officeDocument/2006/relationships/notesSlide" Target="../notesSlides/notesSlide213.xml"/><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14.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3" Type="http://schemas.openxmlformats.org/officeDocument/2006/relationships/image" Target="../media/image374.png"/><Relationship Id="rId2" Type="http://schemas.openxmlformats.org/officeDocument/2006/relationships/notesSlide" Target="../notesSlides/notesSlide218.xml"/><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19.xml"/><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8.xml"/><Relationship Id="rId3" Type="http://schemas.openxmlformats.org/officeDocument/2006/relationships/image" Target="../media/image6.png"/><Relationship Id="rId7" Type="http://schemas.openxmlformats.org/officeDocument/2006/relationships/customXml" Target="../ink/ink5.xml"/><Relationship Id="rId12" Type="http://schemas.openxmlformats.org/officeDocument/2006/relationships/image" Target="../media/image10.png"/><Relationship Id="rId2" Type="http://schemas.openxmlformats.org/officeDocument/2006/relationships/customXml" Target="../ink/ink2.xml"/><Relationship Id="rId16"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customXml" Target="../ink/ink7.xml"/><Relationship Id="rId5" Type="http://schemas.openxmlformats.org/officeDocument/2006/relationships/customXml" Target="../ink/ink4.xml"/><Relationship Id="rId15" Type="http://schemas.openxmlformats.org/officeDocument/2006/relationships/customXml" Target="../ink/ink9.xml"/><Relationship Id="rId10" Type="http://schemas.openxmlformats.org/officeDocument/2006/relationships/image" Target="../media/image9.png"/><Relationship Id="rId4" Type="http://schemas.openxmlformats.org/officeDocument/2006/relationships/customXml" Target="../ink/ink3.xml"/><Relationship Id="rId9" Type="http://schemas.openxmlformats.org/officeDocument/2006/relationships/customXml" Target="../ink/ink6.xml"/><Relationship Id="rId14" Type="http://schemas.openxmlformats.org/officeDocument/2006/relationships/image" Target="../media/image1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30.wmf"/><Relationship Id="rId5" Type="http://schemas.openxmlformats.org/officeDocument/2006/relationships/oleObject" Target="../embeddings/oleObject3.bin"/><Relationship Id="rId4" Type="http://schemas.openxmlformats.org/officeDocument/2006/relationships/image" Target="../media/image29.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1.wmf"/></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34.wmf"/><Relationship Id="rId4" Type="http://schemas.openxmlformats.org/officeDocument/2006/relationships/oleObject" Target="../embeddings/oleObject7.bin"/></Relationships>
</file>

<file path=ppt/slides/_rels/slide53.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37.wmf"/><Relationship Id="rId4" Type="http://schemas.openxmlformats.org/officeDocument/2006/relationships/oleObject" Target="../embeddings/oleObject9.bin"/></Relationships>
</file>

<file path=ppt/slides/_rels/slide5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39.wmf"/><Relationship Id="rId5" Type="http://schemas.openxmlformats.org/officeDocument/2006/relationships/oleObject" Target="../embeddings/oleObject11.bin"/><Relationship Id="rId4" Type="http://schemas.openxmlformats.org/officeDocument/2006/relationships/image" Target="../media/image38.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wmf"/></Relationships>
</file>

<file path=ppt/slides/_rels/slide59.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13.bin"/><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oleObject" Target="../embeddings/oleObject14.bin"/><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61.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image" Target="../media/image48.w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oleObject" Target="../embeddings/oleObject19.bin"/><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45.wmf"/><Relationship Id="rId11" Type="http://schemas.openxmlformats.org/officeDocument/2006/relationships/image" Target="../media/image47.emf"/><Relationship Id="rId5" Type="http://schemas.openxmlformats.org/officeDocument/2006/relationships/oleObject" Target="../embeddings/oleObject16.bin"/><Relationship Id="rId10" Type="http://schemas.openxmlformats.org/officeDocument/2006/relationships/oleObject" Target="../embeddings/oleObject18.bin"/><Relationship Id="rId4" Type="http://schemas.openxmlformats.org/officeDocument/2006/relationships/image" Target="../media/image44.wmf"/><Relationship Id="rId9" Type="http://schemas.openxmlformats.org/officeDocument/2006/relationships/image" Target="../media/image41.png"/></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54.wmf"/><Relationship Id="rId3" Type="http://schemas.openxmlformats.org/officeDocument/2006/relationships/image" Target="../media/image49.wmf"/><Relationship Id="rId7" Type="http://schemas.openxmlformats.org/officeDocument/2006/relationships/image" Target="../media/image51.wmf"/><Relationship Id="rId12" Type="http://schemas.openxmlformats.org/officeDocument/2006/relationships/oleObject" Target="../embeddings/oleObject25.bin"/><Relationship Id="rId17" Type="http://schemas.openxmlformats.org/officeDocument/2006/relationships/image" Target="../media/image56.wmf"/><Relationship Id="rId2" Type="http://schemas.openxmlformats.org/officeDocument/2006/relationships/oleObject" Target="../embeddings/oleObject20.bin"/><Relationship Id="rId16" Type="http://schemas.openxmlformats.org/officeDocument/2006/relationships/oleObject" Target="../embeddings/oleObject27.bin"/><Relationship Id="rId1" Type="http://schemas.openxmlformats.org/officeDocument/2006/relationships/slideLayout" Target="../slideLayouts/slideLayout2.xml"/><Relationship Id="rId6" Type="http://schemas.openxmlformats.org/officeDocument/2006/relationships/oleObject" Target="../embeddings/oleObject22.bin"/><Relationship Id="rId11" Type="http://schemas.openxmlformats.org/officeDocument/2006/relationships/image" Target="../media/image53.wmf"/><Relationship Id="rId5" Type="http://schemas.openxmlformats.org/officeDocument/2006/relationships/image" Target="../media/image50.wmf"/><Relationship Id="rId15" Type="http://schemas.openxmlformats.org/officeDocument/2006/relationships/image" Target="../media/image55.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52.wmf"/><Relationship Id="rId14" Type="http://schemas.openxmlformats.org/officeDocument/2006/relationships/oleObject" Target="../embeddings/oleObject26.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57.wmf"/><Relationship Id="rId7" Type="http://schemas.openxmlformats.org/officeDocument/2006/relationships/image" Target="../media/image59.wmf"/><Relationship Id="rId2" Type="http://schemas.openxmlformats.org/officeDocument/2006/relationships/oleObject" Target="../embeddings/oleObject28.bin"/><Relationship Id="rId1" Type="http://schemas.openxmlformats.org/officeDocument/2006/relationships/slideLayout" Target="../slideLayouts/slideLayout2.xml"/><Relationship Id="rId6" Type="http://schemas.openxmlformats.org/officeDocument/2006/relationships/oleObject" Target="../embeddings/oleObject30.bin"/><Relationship Id="rId5" Type="http://schemas.openxmlformats.org/officeDocument/2006/relationships/image" Target="../media/image58.wmf"/><Relationship Id="rId10" Type="http://schemas.openxmlformats.org/officeDocument/2006/relationships/image" Target="../media/image61.png"/><Relationship Id="rId4" Type="http://schemas.openxmlformats.org/officeDocument/2006/relationships/oleObject" Target="../embeddings/oleObject29.bin"/><Relationship Id="rId9" Type="http://schemas.openxmlformats.org/officeDocument/2006/relationships/image" Target="../media/image60.w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image" Target="../media/image37.wmf"/><Relationship Id="rId4" Type="http://schemas.openxmlformats.org/officeDocument/2006/relationships/oleObject" Target="../embeddings/oleObject3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75.xml"/><Relationship Id="rId1" Type="http://schemas.openxmlformats.org/officeDocument/2006/relationships/slideLayout" Target="../slideLayouts/slideLayout4.xml"/><Relationship Id="rId4" Type="http://schemas.openxmlformats.org/officeDocument/2006/relationships/image" Target="../media/image75.pn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80.xml"/><Relationship Id="rId1" Type="http://schemas.openxmlformats.org/officeDocument/2006/relationships/slideLayout" Target="../slideLayouts/slideLayout4.xml"/><Relationship Id="rId4" Type="http://schemas.openxmlformats.org/officeDocument/2006/relationships/image" Target="../media/image69.png"/></Relationships>
</file>

<file path=ppt/slides/_rels/slide9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ctrTitle"/>
          </p:nvPr>
        </p:nvSpPr>
        <p:spPr>
          <a:xfrm>
            <a:off x="762000" y="1916832"/>
            <a:ext cx="7772400" cy="1221656"/>
          </a:xfrm>
        </p:spPr>
        <p:txBody>
          <a:bodyPr/>
          <a:lstStyle/>
          <a:p>
            <a:r>
              <a:rPr lang="en-US" altLang="zh-CN" dirty="0">
                <a:latin typeface="Gill Sans MT" panose="020B0502020104020203" pitchFamily="34" charset="0"/>
              </a:rPr>
              <a:t>Data and Signals</a:t>
            </a:r>
            <a:br>
              <a:rPr lang="en-US" altLang="zh-CN" dirty="0">
                <a:latin typeface="Gill Sans MT" panose="020B0502020104020203" pitchFamily="34" charset="0"/>
              </a:rPr>
            </a:br>
            <a:r>
              <a:rPr lang="zh-CN" altLang="en-US" dirty="0">
                <a:latin typeface="Gill Sans MT" panose="020B0502020104020203" pitchFamily="34" charset="0"/>
              </a:rPr>
              <a:t>数据和信号</a:t>
            </a:r>
            <a:endParaRPr lang="en-US" altLang="zh-CN" dirty="0"/>
          </a:p>
        </p:txBody>
      </p:sp>
      <p:sp>
        <p:nvSpPr>
          <p:cNvPr id="56323" name="Rectangle 3"/>
          <p:cNvSpPr>
            <a:spLocks noGrp="1" noChangeArrowheads="1"/>
          </p:cNvSpPr>
          <p:nvPr>
            <p:ph type="subTitle" idx="1"/>
          </p:nvPr>
        </p:nvSpPr>
        <p:spPr>
          <a:xfrm>
            <a:off x="755650" y="3429000"/>
            <a:ext cx="7702550" cy="2667000"/>
          </a:xfrm>
        </p:spPr>
        <p:txBody>
          <a:bodyPr/>
          <a:lstStyle/>
          <a:p>
            <a:pPr algn="r"/>
            <a:r>
              <a:rPr lang="zh-CN" altLang="en-US" b="1" dirty="0">
                <a:solidFill>
                  <a:schemeClr val="hlink"/>
                </a:solidFill>
                <a:latin typeface="华文细黑" panose="02010600040101010101" pitchFamily="2" charset="-122"/>
                <a:ea typeface="华文细黑" panose="02010600040101010101" pitchFamily="2" charset="-122"/>
              </a:rPr>
              <a:t>中地大计算机学院</a:t>
            </a:r>
            <a:endParaRPr lang="zh-CN" altLang="en-US" dirty="0">
              <a:latin typeface="华文细黑" panose="02010600040101010101" pitchFamily="2" charset="-122"/>
              <a:ea typeface="华文细黑" panose="02010600040101010101" pitchFamily="2" charset="-122"/>
            </a:endParaRPr>
          </a:p>
          <a:p>
            <a:pPr algn="r"/>
            <a:r>
              <a:rPr lang="zh-CN" altLang="en-US" b="1" dirty="0">
                <a:effectLst>
                  <a:outerShdw blurRad="38100" dist="38100" dir="2700000" algn="tl">
                    <a:srgbClr val="C0C0C0"/>
                  </a:outerShdw>
                </a:effectLst>
                <a:latin typeface="华文细黑" panose="02010600040101010101" pitchFamily="2" charset="-122"/>
                <a:ea typeface="华文细黑" panose="02010600040101010101" pitchFamily="2" charset="-122"/>
              </a:rPr>
              <a:t>                     </a:t>
            </a:r>
            <a:r>
              <a:rPr lang="zh-CN" altLang="en-US" dirty="0">
                <a:ea typeface="华文细黑" panose="02010600040101010101" pitchFamily="2" charset="-122"/>
              </a:rPr>
              <a:t>陈喆</a:t>
            </a:r>
          </a:p>
          <a:p>
            <a:pPr algn="r"/>
            <a:r>
              <a:rPr lang="en-US" altLang="zh-CN" dirty="0" err="1">
                <a:ea typeface="华文细黑" panose="02010600040101010101" pitchFamily="2" charset="-122"/>
              </a:rPr>
              <a:t>E_Mail</a:t>
            </a:r>
            <a:r>
              <a:rPr lang="en-US" altLang="zh-CN" dirty="0">
                <a:ea typeface="华文细黑" panose="02010600040101010101" pitchFamily="2" charset="-122"/>
              </a:rPr>
              <a:t>: chenzhe@cug.edu.cn</a:t>
            </a:r>
          </a:p>
          <a:p>
            <a:pPr algn="r"/>
            <a:r>
              <a:rPr lang="en-US" altLang="zh-CN" dirty="0">
                <a:ea typeface="华文细黑" panose="02010600040101010101" pitchFamily="2" charset="-122"/>
              </a:rPr>
              <a:t>Tel: 13035110088</a:t>
            </a: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DAD6CE26-65F4-4296-8A22-98964CBD9A0D}"/>
                  </a:ext>
                </a:extLst>
              </p14:cNvPr>
              <p14:cNvContentPartPr/>
              <p14:nvPr/>
            </p14:nvContentPartPr>
            <p14:xfrm>
              <a:off x="9689040" y="3158344"/>
              <a:ext cx="24480" cy="122400"/>
            </p14:xfrm>
          </p:contentPart>
        </mc:Choice>
        <mc:Fallback xmlns="">
          <p:pic>
            <p:nvPicPr>
              <p:cNvPr id="2" name="墨迹 1">
                <a:extLst>
                  <a:ext uri="{FF2B5EF4-FFF2-40B4-BE49-F238E27FC236}">
                    <a16:creationId xmlns:a16="http://schemas.microsoft.com/office/drawing/2014/main" id="{DAD6CE26-65F4-4296-8A22-98964CBD9A0D}"/>
                  </a:ext>
                </a:extLst>
              </p:cNvPr>
              <p:cNvPicPr/>
              <p:nvPr/>
            </p:nvPicPr>
            <p:blipFill>
              <a:blip r:embed="rId4"/>
              <a:stretch>
                <a:fillRect/>
              </a:stretch>
            </p:blipFill>
            <p:spPr>
              <a:xfrm>
                <a:off x="9680040" y="3149704"/>
                <a:ext cx="42120" cy="14004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76933" name="Rectangle 5"/>
          <p:cNvSpPr>
            <a:spLocks noGrp="1" noChangeArrowheads="1"/>
          </p:cNvSpPr>
          <p:nvPr>
            <p:ph type="title"/>
          </p:nvPr>
        </p:nvSpPr>
        <p:spPr/>
        <p:txBody>
          <a:bodyPr/>
          <a:lstStyle/>
          <a:p>
            <a:r>
              <a:rPr lang="en-US" altLang="zh-CN" dirty="0"/>
              <a:t>0.1.2 Analog and Digital Signal</a:t>
            </a:r>
            <a:endParaRPr lang="zh-CN" altLang="en-US" dirty="0"/>
          </a:p>
        </p:txBody>
      </p:sp>
      <p:sp>
        <p:nvSpPr>
          <p:cNvPr id="1276934" name="Rectangle 6"/>
          <p:cNvSpPr>
            <a:spLocks noGrp="1" noChangeArrowheads="1"/>
          </p:cNvSpPr>
          <p:nvPr>
            <p:ph type="body" idx="1"/>
          </p:nvPr>
        </p:nvSpPr>
        <p:spPr/>
        <p:txBody>
          <a:bodyPr/>
          <a:lstStyle/>
          <a:p>
            <a:pPr>
              <a:spcBef>
                <a:spcPts val="600"/>
              </a:spcBef>
            </a:pPr>
            <a:r>
              <a:rPr lang="en-US" altLang="zh-CN" dirty="0"/>
              <a:t>The curve representing the analog signal passes through an infinite number of points. </a:t>
            </a:r>
          </a:p>
          <a:p>
            <a:pPr>
              <a:spcBef>
                <a:spcPts val="600"/>
              </a:spcBef>
            </a:pPr>
            <a:endParaRPr lang="en-US" altLang="zh-CN" dirty="0"/>
          </a:p>
          <a:p>
            <a:pPr>
              <a:spcBef>
                <a:spcPts val="600"/>
              </a:spcBef>
            </a:pPr>
            <a:r>
              <a:rPr lang="en-US" altLang="zh-CN" dirty="0"/>
              <a:t>The vertical lines of the digital signal, however, demonstrate the </a:t>
            </a:r>
            <a:r>
              <a:rPr lang="en-US" altLang="zh-CN" dirty="0">
                <a:solidFill>
                  <a:srgbClr val="FF0000"/>
                </a:solidFill>
              </a:rPr>
              <a:t>sudden jump </a:t>
            </a:r>
            <a:r>
              <a:rPr lang="en-US" altLang="zh-CN" dirty="0"/>
              <a:t>that the signal makes from value to value. </a:t>
            </a:r>
          </a:p>
          <a:p>
            <a:pPr>
              <a:spcBef>
                <a:spcPts val="600"/>
              </a:spcBef>
            </a:pPr>
            <a:endParaRPr lang="en-US" altLang="zh-CN" dirty="0"/>
          </a:p>
          <a:p>
            <a:pPr>
              <a:spcBef>
                <a:spcPts val="600"/>
              </a:spcBef>
            </a:pPr>
            <a:endParaRPr lang="zh-CN" altLang="en-US" dirty="0"/>
          </a:p>
        </p:txBody>
      </p:sp>
      <p:sp>
        <p:nvSpPr>
          <p:cNvPr id="5"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00F0345D-2D1D-499F-83E4-7F328B54F612}" type="slidenum">
              <a:rPr lang="en-US" altLang="zh-CN"/>
              <a:pPr/>
              <a:t>100</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130500"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30503" name="Rectangle 7"/>
          <p:cNvSpPr>
            <a:spLocks noGrp="1" noChangeArrowheads="1"/>
          </p:cNvSpPr>
          <p:nvPr>
            <p:ph type="body" idx="1"/>
          </p:nvPr>
        </p:nvSpPr>
        <p:spPr>
          <a:xfrm>
            <a:off x="304800" y="1066800"/>
            <a:ext cx="8458200" cy="5105400"/>
          </a:xfrm>
          <a:noFill/>
        </p:spPr>
        <p:txBody>
          <a:bodyPr/>
          <a:lstStyle/>
          <a:p>
            <a:pPr>
              <a:spcBef>
                <a:spcPts val="600"/>
              </a:spcBef>
            </a:pPr>
            <a:r>
              <a:rPr lang="en-US" altLang="zh-CN" dirty="0"/>
              <a:t>We send 1 bit per level in </a:t>
            </a:r>
            <a:r>
              <a:rPr lang="en-US" altLang="zh-CN" dirty="0">
                <a:solidFill>
                  <a:schemeClr val="hlink"/>
                </a:solidFill>
              </a:rPr>
              <a:t>part a </a:t>
            </a:r>
            <a:r>
              <a:rPr lang="en-US" altLang="zh-CN" dirty="0"/>
              <a:t>of the figure and 2 bits per level in</a:t>
            </a:r>
            <a:r>
              <a:rPr lang="en-US" altLang="zh-CN" dirty="0">
                <a:solidFill>
                  <a:schemeClr val="hlink"/>
                </a:solidFill>
              </a:rPr>
              <a:t> part b </a:t>
            </a:r>
            <a:r>
              <a:rPr lang="en-US" altLang="zh-CN" dirty="0"/>
              <a:t>of the figure. </a:t>
            </a:r>
          </a:p>
          <a:p>
            <a:pPr>
              <a:spcBef>
                <a:spcPts val="600"/>
              </a:spcBef>
            </a:pPr>
            <a:endParaRPr lang="en-US" altLang="zh-CN" dirty="0"/>
          </a:p>
          <a:p>
            <a:pPr>
              <a:spcBef>
                <a:spcPts val="600"/>
              </a:spcBef>
            </a:pPr>
            <a:r>
              <a:rPr lang="en-US" altLang="zh-CN" dirty="0"/>
              <a:t>In general, if a signal has L level, each level needs </a:t>
            </a:r>
            <a:r>
              <a:rPr lang="en-US" altLang="zh-CN" dirty="0">
                <a:solidFill>
                  <a:srgbClr val="FF0000"/>
                </a:solidFill>
              </a:rPr>
              <a:t>log</a:t>
            </a:r>
            <a:r>
              <a:rPr lang="en-US" altLang="zh-CN" baseline="-25000" dirty="0">
                <a:solidFill>
                  <a:srgbClr val="FF0000"/>
                </a:solidFill>
              </a:rPr>
              <a:t>2</a:t>
            </a:r>
            <a:r>
              <a:rPr lang="en-US" altLang="zh-CN" dirty="0">
                <a:solidFill>
                  <a:srgbClr val="FF0000"/>
                </a:solidFill>
              </a:rPr>
              <a:t>L</a:t>
            </a:r>
            <a:r>
              <a:rPr lang="en-US" altLang="zh-CN" dirty="0"/>
              <a:t> bits. </a:t>
            </a:r>
            <a:r>
              <a:rPr lang="en-US" altLang="zh-CN" baseline="30000" dirty="0"/>
              <a:t> </a:t>
            </a:r>
            <a:endParaRPr lang="en-US" altLang="zh-CN" dirty="0"/>
          </a:p>
          <a:p>
            <a:pPr>
              <a:spcBef>
                <a:spcPts val="600"/>
              </a:spcBef>
            </a:pPr>
            <a:endParaRPr lang="en-US" altLang="zh-CN" dirty="0"/>
          </a:p>
          <a:p>
            <a:pPr>
              <a:spcBef>
                <a:spcPts val="600"/>
              </a:spcBef>
            </a:pPr>
            <a:r>
              <a:rPr lang="en-US" altLang="zh-CN" dirty="0"/>
              <a:t>Appendix C </a:t>
            </a:r>
            <a:r>
              <a:rPr lang="en-US" altLang="zh-CN" dirty="0">
                <a:solidFill>
                  <a:schemeClr val="hlink"/>
                </a:solidFill>
              </a:rPr>
              <a:t>reviews</a:t>
            </a:r>
            <a:r>
              <a:rPr lang="en-US" altLang="zh-CN" dirty="0"/>
              <a:t> information (</a:t>
            </a:r>
            <a:r>
              <a:rPr lang="zh-CN" altLang="en-US" dirty="0"/>
              <a:t>知识</a:t>
            </a:r>
            <a:r>
              <a:rPr lang="en-US" altLang="zh-CN" dirty="0"/>
              <a:t>) about exponential and logarithmic </a:t>
            </a:r>
            <a:r>
              <a:rPr lang="en-US" altLang="zh-CN" dirty="0">
                <a:solidFill>
                  <a:srgbClr val="FF0000"/>
                </a:solidFill>
              </a:rPr>
              <a:t>functions</a:t>
            </a:r>
            <a:r>
              <a:rPr lang="en-US" altLang="zh-CN" dirty="0"/>
              <a:t>.</a:t>
            </a:r>
          </a:p>
          <a:p>
            <a:pPr eaLnBrk="0" hangingPunct="0">
              <a:spcBef>
                <a:spcPts val="600"/>
              </a:spcBef>
            </a:pPr>
            <a:endParaRPr lang="en-US" altLang="zh-CN" dirty="0"/>
          </a:p>
          <a:p>
            <a:pPr eaLnBrk="0" hangingPunct="0">
              <a:spcBef>
                <a:spcPts val="600"/>
              </a:spcBef>
            </a:pPr>
            <a:endParaRPr lang="en-US" altLang="zh-CN" dirty="0"/>
          </a:p>
        </p:txBody>
      </p:sp>
      <p:sp>
        <p:nvSpPr>
          <p:cNvPr id="1130504" name="Rectangle 8"/>
          <p:cNvSpPr>
            <a:spLocks noGrp="1" noChangeArrowheads="1"/>
          </p:cNvSpPr>
          <p:nvPr>
            <p:ph type="title"/>
          </p:nvPr>
        </p:nvSpPr>
        <p:spPr/>
        <p:txBody>
          <a:bodyPr/>
          <a:lstStyle/>
          <a:p>
            <a:r>
              <a:rPr lang="en-US" altLang="zh-CN" dirty="0"/>
              <a:t>0.3 Digital Signals</a:t>
            </a:r>
            <a:endParaRPr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r>
              <a:rPr lang="en-US" altLang="zh-CN"/>
              <a:t>3.</a:t>
            </a:r>
            <a:fld id="{C83854B6-D03E-44BC-B0AC-D518E5FABC97}" type="slidenum">
              <a:rPr lang="en-US" altLang="zh-CN"/>
              <a:pPr/>
              <a:t>101</a:t>
            </a:fld>
            <a:endParaRPr lang="en-US" altLang="zh-CN"/>
          </a:p>
        </p:txBody>
      </p:sp>
      <p:sp>
        <p:nvSpPr>
          <p:cNvPr id="8" name="页脚占位符 4"/>
          <p:cNvSpPr>
            <a:spLocks noGrp="1"/>
          </p:cNvSpPr>
          <p:nvPr>
            <p:ph type="ftr" sz="quarter" idx="11"/>
          </p:nvPr>
        </p:nvSpPr>
        <p:spPr/>
        <p:txBody>
          <a:bodyPr/>
          <a:lstStyle/>
          <a:p>
            <a:r>
              <a:rPr lang="en-US" altLang="zh-CN" dirty="0"/>
              <a:t>Mobile and Wireless Networks</a:t>
            </a:r>
          </a:p>
        </p:txBody>
      </p:sp>
      <p:pic>
        <p:nvPicPr>
          <p:cNvPr id="820238" name="Picture 14"/>
          <p:cNvPicPr>
            <a:picLocks noChangeAspect="1" noChangeArrowheads="1"/>
          </p:cNvPicPr>
          <p:nvPr/>
        </p:nvPicPr>
        <p:blipFill>
          <a:blip r:embed="rId3" cstate="print"/>
          <a:srcRect/>
          <a:stretch>
            <a:fillRect/>
          </a:stretch>
        </p:blipFill>
        <p:spPr bwMode="auto">
          <a:xfrm>
            <a:off x="2362200" y="3581400"/>
            <a:ext cx="4346575" cy="431800"/>
          </a:xfrm>
          <a:prstGeom prst="rect">
            <a:avLst/>
          </a:prstGeom>
          <a:noFill/>
          <a:ln w="57150">
            <a:solidFill>
              <a:srgbClr val="3366FF"/>
            </a:solidFill>
            <a:miter lim="800000"/>
            <a:headEnd/>
            <a:tailEnd/>
          </a:ln>
          <a:effectLst/>
        </p:spPr>
      </p:pic>
      <p:sp>
        <p:nvSpPr>
          <p:cNvPr id="820239" name="Rectangle 15"/>
          <p:cNvSpPr>
            <a:spLocks noChangeArrowheads="1"/>
          </p:cNvSpPr>
          <p:nvPr/>
        </p:nvSpPr>
        <p:spPr bwMode="auto">
          <a:xfrm>
            <a:off x="457200" y="5029200"/>
            <a:ext cx="8077200" cy="830997"/>
          </a:xfrm>
          <a:prstGeom prst="rect">
            <a:avLst/>
          </a:prstGeom>
          <a:noFill/>
          <a:ln w="9525">
            <a:noFill/>
            <a:miter lim="800000"/>
          </a:ln>
          <a:effectLst/>
        </p:spPr>
        <p:txBody>
          <a:bodyPr>
            <a:spAutoFit/>
          </a:bodyPr>
          <a:lstStyle/>
          <a:p>
            <a:pPr marL="342000" indent="-342000" algn="just" eaLnBrk="0" hangingPunct="0">
              <a:spcBef>
                <a:spcPts val="600"/>
              </a:spcBef>
              <a:buClr>
                <a:schemeClr val="hlink"/>
              </a:buClr>
              <a:buSzTx/>
              <a:buFontTx/>
              <a:buChar char="•"/>
            </a:pPr>
            <a:r>
              <a:rPr lang="en-US" altLang="zh-CN" sz="2400" baseline="0" dirty="0">
                <a:ea typeface="宋体" panose="02010600030101010101" pitchFamily="2" charset="-122"/>
              </a:rPr>
              <a:t>Each signal level is </a:t>
            </a:r>
            <a:r>
              <a:rPr lang="en-US" altLang="zh-CN" sz="2400" baseline="0" dirty="0">
                <a:solidFill>
                  <a:srgbClr val="FF0000"/>
                </a:solidFill>
                <a:ea typeface="宋体" panose="02010600030101010101" pitchFamily="2" charset="-122"/>
              </a:rPr>
              <a:t>represented</a:t>
            </a:r>
            <a:r>
              <a:rPr lang="en-US" altLang="zh-CN" sz="2400" baseline="0" dirty="0">
                <a:ea typeface="宋体" panose="02010600030101010101" pitchFamily="2" charset="-122"/>
              </a:rPr>
              <a:t> by 3 bits. [</a:t>
            </a:r>
            <a:r>
              <a:rPr lang="zh-CN" altLang="en-US" sz="2400" baseline="0" dirty="0">
                <a:ea typeface="宋体" panose="02010600030101010101" pitchFamily="2" charset="-122"/>
              </a:rPr>
              <a:t>严格来说，是</a:t>
            </a:r>
            <a:r>
              <a:rPr lang="en-US" altLang="zh-CN" sz="2400" baseline="0" dirty="0">
                <a:ea typeface="宋体" panose="02010600030101010101" pitchFamily="2" charset="-122"/>
              </a:rPr>
              <a:t>signal level</a:t>
            </a:r>
            <a:r>
              <a:rPr lang="zh-CN" altLang="en-US" sz="2400" baseline="0" dirty="0">
                <a:ea typeface="宋体" panose="02010600030101010101" pitchFamily="2" charset="-122"/>
              </a:rPr>
              <a:t>表示数据的</a:t>
            </a:r>
            <a:r>
              <a:rPr lang="en-US" altLang="zh-CN" sz="2400" baseline="0" dirty="0">
                <a:ea typeface="宋体" panose="02010600030101010101" pitchFamily="2" charset="-122"/>
              </a:rPr>
              <a:t>]</a:t>
            </a:r>
          </a:p>
        </p:txBody>
      </p:sp>
      <p:sp>
        <p:nvSpPr>
          <p:cNvPr id="820240" name="Rectangle 16"/>
          <p:cNvSpPr>
            <a:spLocks noGrp="1" noChangeArrowheads="1"/>
          </p:cNvSpPr>
          <p:nvPr>
            <p:ph type="title"/>
          </p:nvPr>
        </p:nvSpPr>
        <p:spPr/>
        <p:txBody>
          <a:bodyPr/>
          <a:lstStyle/>
          <a:p>
            <a:r>
              <a:rPr lang="en-US" altLang="zh-CN" dirty="0">
                <a:solidFill>
                  <a:schemeClr val="hlink"/>
                </a:solidFill>
              </a:rPr>
              <a:t>Example 0.16</a:t>
            </a:r>
            <a:endParaRPr lang="zh-CN" altLang="en-US" dirty="0">
              <a:solidFill>
                <a:schemeClr val="hlink"/>
              </a:solidFill>
            </a:endParaRPr>
          </a:p>
        </p:txBody>
      </p:sp>
      <p:sp>
        <p:nvSpPr>
          <p:cNvPr id="820241" name="Rectangle 17"/>
          <p:cNvSpPr>
            <a:spLocks noGrp="1" noChangeArrowheads="1"/>
          </p:cNvSpPr>
          <p:nvPr>
            <p:ph type="body" idx="1"/>
          </p:nvPr>
        </p:nvSpPr>
        <p:spPr>
          <a:xfrm>
            <a:off x="304800" y="1066800"/>
            <a:ext cx="8534400" cy="1371600"/>
          </a:xfrm>
        </p:spPr>
        <p:txBody>
          <a:bodyPr/>
          <a:lstStyle/>
          <a:p>
            <a:pPr>
              <a:spcBef>
                <a:spcPts val="600"/>
              </a:spcBef>
            </a:pPr>
            <a:r>
              <a:rPr lang="en-US" altLang="zh-CN" dirty="0"/>
              <a:t>A digital signal has eight levels. </a:t>
            </a:r>
          </a:p>
          <a:p>
            <a:pPr>
              <a:spcBef>
                <a:spcPts val="600"/>
              </a:spcBef>
            </a:pPr>
            <a:r>
              <a:rPr lang="en-US" altLang="zh-CN" dirty="0"/>
              <a:t>How many bits are needed per level? </a:t>
            </a:r>
          </a:p>
          <a:p>
            <a:pPr>
              <a:spcBef>
                <a:spcPts val="600"/>
              </a:spcBef>
            </a:pPr>
            <a:r>
              <a:rPr lang="en-US" altLang="zh-CN" dirty="0"/>
              <a:t>We calculate the number of bits from the </a:t>
            </a:r>
            <a:r>
              <a:rPr lang="en-US" altLang="zh-CN" dirty="0">
                <a:solidFill>
                  <a:srgbClr val="FF0000"/>
                </a:solidFill>
              </a:rPr>
              <a:t>formula</a:t>
            </a:r>
            <a:r>
              <a:rPr lang="en-US" altLang="zh-CN" dirty="0"/>
              <a:t>.</a:t>
            </a:r>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64" name="Rectangle 16"/>
          <p:cNvSpPr>
            <a:spLocks noGrp="1" noChangeArrowheads="1"/>
          </p:cNvSpPr>
          <p:nvPr>
            <p:ph type="title"/>
          </p:nvPr>
        </p:nvSpPr>
        <p:spPr/>
        <p:txBody>
          <a:bodyPr/>
          <a:lstStyle/>
          <a:p>
            <a:r>
              <a:rPr lang="en-US" altLang="zh-CN" dirty="0"/>
              <a:t>Example 0.17</a:t>
            </a:r>
            <a:endParaRPr lang="zh-CN" altLang="en-US" dirty="0"/>
          </a:p>
        </p:txBody>
      </p:sp>
      <p:sp>
        <p:nvSpPr>
          <p:cNvPr id="821263" name="Rectangle 15"/>
          <p:cNvSpPr>
            <a:spLocks noGrp="1" noChangeArrowheads="1"/>
          </p:cNvSpPr>
          <p:nvPr>
            <p:ph type="body" idx="1"/>
          </p:nvPr>
        </p:nvSpPr>
        <p:spPr>
          <a:xfrm>
            <a:off x="304800" y="1042990"/>
            <a:ext cx="8534400" cy="5122314"/>
          </a:xfrm>
        </p:spPr>
        <p:txBody>
          <a:bodyPr/>
          <a:lstStyle/>
          <a:p>
            <a:pPr>
              <a:spcBef>
                <a:spcPts val="600"/>
              </a:spcBef>
            </a:pPr>
            <a:r>
              <a:rPr lang="en-US" altLang="zh-CN" dirty="0"/>
              <a:t>A digital signal has nine levels. How many bits are needed [</a:t>
            </a:r>
            <a:r>
              <a:rPr lang="en-US" altLang="zh-CN" dirty="0">
                <a:solidFill>
                  <a:srgbClr val="FF0000"/>
                </a:solidFill>
              </a:rPr>
              <a:t>represented</a:t>
            </a:r>
            <a:r>
              <a:rPr lang="en-US" altLang="zh-CN" dirty="0"/>
              <a:t>] per level? </a:t>
            </a:r>
          </a:p>
          <a:p>
            <a:pPr>
              <a:spcBef>
                <a:spcPts val="600"/>
              </a:spcBef>
            </a:pPr>
            <a:endParaRPr lang="en-US" altLang="zh-CN" dirty="0"/>
          </a:p>
          <a:p>
            <a:pPr>
              <a:spcBef>
                <a:spcPts val="600"/>
              </a:spcBef>
            </a:pPr>
            <a:r>
              <a:rPr lang="en-US" altLang="zh-CN" dirty="0"/>
              <a:t>We calculate the number of bits by using the formula. Each signal level is represented by </a:t>
            </a:r>
            <a:r>
              <a:rPr lang="en-US" altLang="zh-CN" dirty="0">
                <a:solidFill>
                  <a:srgbClr val="FF0000"/>
                </a:solidFill>
              </a:rPr>
              <a:t>3.17</a:t>
            </a:r>
            <a:r>
              <a:rPr lang="en-US" altLang="zh-CN" dirty="0"/>
              <a:t> bits. </a:t>
            </a:r>
          </a:p>
          <a:p>
            <a:pPr>
              <a:spcBef>
                <a:spcPts val="600"/>
              </a:spcBef>
            </a:pPr>
            <a:endParaRPr lang="en-US" altLang="zh-CN" dirty="0"/>
          </a:p>
          <a:p>
            <a:pPr>
              <a:spcBef>
                <a:spcPts val="600"/>
              </a:spcBef>
            </a:pPr>
            <a:r>
              <a:rPr lang="en-US" altLang="zh-CN" dirty="0"/>
              <a:t>However, this answer is </a:t>
            </a:r>
            <a:r>
              <a:rPr lang="en-US" altLang="zh-CN" dirty="0">
                <a:solidFill>
                  <a:srgbClr val="FF0000"/>
                </a:solidFill>
              </a:rPr>
              <a:t>not realistic</a:t>
            </a:r>
            <a:r>
              <a:rPr lang="en-US" altLang="zh-CN" dirty="0"/>
              <a:t>. </a:t>
            </a:r>
          </a:p>
          <a:p>
            <a:pPr>
              <a:spcBef>
                <a:spcPts val="600"/>
              </a:spcBef>
            </a:pPr>
            <a:endParaRPr lang="en-US" altLang="zh-CN" dirty="0"/>
          </a:p>
          <a:p>
            <a:pPr>
              <a:spcBef>
                <a:spcPts val="600"/>
              </a:spcBef>
            </a:pPr>
            <a:r>
              <a:rPr lang="en-US" altLang="zh-CN" dirty="0"/>
              <a:t>The number of bits </a:t>
            </a:r>
            <a:r>
              <a:rPr lang="en-US" altLang="zh-CN" u="sng" dirty="0"/>
              <a:t>sent per level</a:t>
            </a:r>
            <a:r>
              <a:rPr lang="en-US" altLang="zh-CN" dirty="0"/>
              <a:t> needs to be an integer </a:t>
            </a:r>
            <a:r>
              <a:rPr lang="en-US" altLang="zh-CN" dirty="0">
                <a:solidFill>
                  <a:srgbClr val="FF0000"/>
                </a:solidFill>
              </a:rPr>
              <a:t>as well as</a:t>
            </a:r>
            <a:r>
              <a:rPr lang="en-US" altLang="zh-CN" dirty="0"/>
              <a:t> a power of 2. </a:t>
            </a:r>
          </a:p>
          <a:p>
            <a:pPr>
              <a:spcBef>
                <a:spcPts val="600"/>
              </a:spcBef>
            </a:pPr>
            <a:endParaRPr lang="en-US" altLang="zh-CN" dirty="0"/>
          </a:p>
          <a:p>
            <a:pPr>
              <a:spcBef>
                <a:spcPts val="600"/>
              </a:spcBef>
            </a:pPr>
            <a:r>
              <a:rPr lang="en-US" altLang="zh-CN" dirty="0"/>
              <a:t>For this example, 4 bits can represent one level.</a:t>
            </a:r>
            <a:endParaRPr lang="zh-CN" altLang="en-US" dirty="0"/>
          </a:p>
        </p:txBody>
      </p:sp>
      <p:sp>
        <p:nvSpPr>
          <p:cNvPr id="5" name="灯片编号占位符 3"/>
          <p:cNvSpPr>
            <a:spLocks noGrp="1"/>
          </p:cNvSpPr>
          <p:nvPr>
            <p:ph type="sldNum" sz="quarter" idx="10"/>
          </p:nvPr>
        </p:nvSpPr>
        <p:spPr/>
        <p:txBody>
          <a:bodyPr/>
          <a:lstStyle/>
          <a:p>
            <a:r>
              <a:rPr lang="en-US" altLang="zh-CN"/>
              <a:t>3.</a:t>
            </a:r>
            <a:fld id="{4FC0B4F1-EC0C-4178-B79E-C173AC3A4533}" type="slidenum">
              <a:rPr lang="en-US" altLang="zh-CN" smtClean="0"/>
              <a:pPr/>
              <a:t>102</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821258"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457" name="Rectangle 9"/>
          <p:cNvSpPr>
            <a:spLocks noGrp="1" noChangeArrowheads="1"/>
          </p:cNvSpPr>
          <p:nvPr>
            <p:ph type="title"/>
          </p:nvPr>
        </p:nvSpPr>
        <p:spPr/>
        <p:txBody>
          <a:bodyPr/>
          <a:lstStyle/>
          <a:p>
            <a:r>
              <a:rPr lang="en-US" altLang="zh-CN" dirty="0"/>
              <a:t>0.3.1 Bit Rate</a:t>
            </a:r>
            <a:endParaRPr lang="zh-CN" altLang="en-US" dirty="0"/>
          </a:p>
        </p:txBody>
      </p:sp>
      <p:sp>
        <p:nvSpPr>
          <p:cNvPr id="1128455" name="Rectangle 7"/>
          <p:cNvSpPr>
            <a:spLocks noGrp="1" noChangeArrowheads="1"/>
          </p:cNvSpPr>
          <p:nvPr>
            <p:ph type="body" idx="1"/>
          </p:nvPr>
        </p:nvSpPr>
        <p:spPr>
          <a:xfrm>
            <a:off x="304800" y="1000108"/>
            <a:ext cx="8534400" cy="5172092"/>
          </a:xfrm>
        </p:spPr>
        <p:txBody>
          <a:bodyPr/>
          <a:lstStyle/>
          <a:p>
            <a:pPr>
              <a:spcBef>
                <a:spcPts val="600"/>
              </a:spcBef>
            </a:pPr>
            <a:r>
              <a:rPr lang="en-US" altLang="zh-CN" dirty="0"/>
              <a:t>Most digital signals are </a:t>
            </a:r>
            <a:r>
              <a:rPr lang="en-US" altLang="zh-CN" dirty="0">
                <a:solidFill>
                  <a:srgbClr val="FF0000"/>
                </a:solidFill>
              </a:rPr>
              <a:t>nonperiodic</a:t>
            </a:r>
            <a:r>
              <a:rPr lang="en-US" altLang="zh-CN" dirty="0"/>
              <a:t>, and thus period and frequency are </a:t>
            </a:r>
            <a:r>
              <a:rPr lang="en-US" altLang="zh-CN" dirty="0">
                <a:solidFill>
                  <a:srgbClr val="FF0000"/>
                </a:solidFill>
              </a:rPr>
              <a:t>not</a:t>
            </a:r>
            <a:r>
              <a:rPr lang="en-US" altLang="zh-CN" dirty="0"/>
              <a:t> appropriate characteristics. </a:t>
            </a:r>
          </a:p>
          <a:p>
            <a:pPr>
              <a:spcBef>
                <a:spcPts val="600"/>
              </a:spcBef>
            </a:pPr>
            <a:endParaRPr lang="en-US" altLang="zh-CN" dirty="0"/>
          </a:p>
          <a:p>
            <a:pPr>
              <a:spcBef>
                <a:spcPts val="600"/>
              </a:spcBef>
            </a:pPr>
            <a:r>
              <a:rPr lang="en-US" altLang="zh-CN" dirty="0"/>
              <a:t>Another term — </a:t>
            </a:r>
            <a:r>
              <a:rPr lang="en-US" altLang="zh-CN" dirty="0">
                <a:solidFill>
                  <a:srgbClr val="FF0000"/>
                </a:solidFill>
              </a:rPr>
              <a:t>bit rate </a:t>
            </a:r>
            <a:r>
              <a:rPr lang="en-US" altLang="zh-CN" dirty="0"/>
              <a:t>(instead of frequency) — is used to describe digital signals. </a:t>
            </a:r>
          </a:p>
          <a:p>
            <a:pPr>
              <a:spcBef>
                <a:spcPts val="600"/>
              </a:spcBef>
            </a:pPr>
            <a:endParaRPr lang="en-US" altLang="zh-CN" dirty="0"/>
          </a:p>
          <a:p>
            <a:pPr>
              <a:spcBef>
                <a:spcPts val="600"/>
              </a:spcBef>
            </a:pPr>
            <a:r>
              <a:rPr lang="en-US" altLang="zh-CN" dirty="0"/>
              <a:t>The bit rate is the number of bits </a:t>
            </a:r>
            <a:r>
              <a:rPr lang="en-US" altLang="zh-CN" dirty="0">
                <a:solidFill>
                  <a:srgbClr val="FF0000"/>
                </a:solidFill>
              </a:rPr>
              <a:t>sent</a:t>
            </a:r>
            <a:r>
              <a:rPr lang="en-US" altLang="zh-CN" dirty="0"/>
              <a:t> in 1s, expressed bits per second (bps).  </a:t>
            </a:r>
          </a:p>
        </p:txBody>
      </p:sp>
      <p:sp>
        <p:nvSpPr>
          <p:cNvPr id="5" name="灯片编号占位符 3"/>
          <p:cNvSpPr>
            <a:spLocks noGrp="1"/>
          </p:cNvSpPr>
          <p:nvPr>
            <p:ph type="sldNum" sz="quarter" idx="10"/>
          </p:nvPr>
        </p:nvSpPr>
        <p:spPr/>
        <p:txBody>
          <a:bodyPr/>
          <a:lstStyle/>
          <a:p>
            <a:r>
              <a:rPr lang="en-US" altLang="zh-CN"/>
              <a:t>3.</a:t>
            </a:r>
            <a:fld id="{E1B5BDFE-A888-43ED-B58B-1774599CDFA6}" type="slidenum">
              <a:rPr lang="en-US" altLang="zh-CN" smtClean="0"/>
              <a:pPr/>
              <a:t>103</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258E5700-39C4-4529-ABA5-C5CFF3EDE1D0}" type="slidenum">
              <a:rPr lang="en-US" altLang="zh-CN"/>
              <a:pPr/>
              <a:t>104</a:t>
            </a:fld>
            <a:endParaRPr lang="en-US" altLang="zh-CN"/>
          </a:p>
        </p:txBody>
      </p:sp>
      <p:sp>
        <p:nvSpPr>
          <p:cNvPr id="7" name="页脚占位符 4"/>
          <p:cNvSpPr>
            <a:spLocks noGrp="1"/>
          </p:cNvSpPr>
          <p:nvPr>
            <p:ph type="ftr" sz="quarter" idx="11"/>
          </p:nvPr>
        </p:nvSpPr>
        <p:spPr/>
        <p:txBody>
          <a:bodyPr/>
          <a:lstStyle/>
          <a:p>
            <a:r>
              <a:rPr lang="en-US" altLang="zh-CN" dirty="0"/>
              <a:t>Mobile and Wireless Networks</a:t>
            </a:r>
          </a:p>
        </p:txBody>
      </p:sp>
      <p:sp>
        <p:nvSpPr>
          <p:cNvPr id="822282"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822286" name="Picture 14"/>
          <p:cNvPicPr>
            <a:picLocks noChangeAspect="1" noChangeArrowheads="1"/>
          </p:cNvPicPr>
          <p:nvPr/>
        </p:nvPicPr>
        <p:blipFill>
          <a:blip r:embed="rId3" cstate="print"/>
          <a:srcRect/>
          <a:stretch>
            <a:fillRect/>
          </a:stretch>
        </p:blipFill>
        <p:spPr bwMode="auto">
          <a:xfrm>
            <a:off x="1000100" y="5572140"/>
            <a:ext cx="7086600" cy="503238"/>
          </a:xfrm>
          <a:prstGeom prst="rect">
            <a:avLst/>
          </a:prstGeom>
          <a:noFill/>
          <a:ln w="57150" cmpd="thickThin">
            <a:solidFill>
              <a:schemeClr val="folHlink"/>
            </a:solidFill>
            <a:miter lim="800000"/>
            <a:headEnd/>
            <a:tailEnd/>
          </a:ln>
          <a:effectLst/>
        </p:spPr>
      </p:pic>
      <p:sp>
        <p:nvSpPr>
          <p:cNvPr id="822287" name="Rectangle 15"/>
          <p:cNvSpPr>
            <a:spLocks noGrp="1" noChangeArrowheads="1"/>
          </p:cNvSpPr>
          <p:nvPr>
            <p:ph type="title"/>
          </p:nvPr>
        </p:nvSpPr>
        <p:spPr/>
        <p:txBody>
          <a:bodyPr/>
          <a:lstStyle/>
          <a:p>
            <a:r>
              <a:rPr lang="en-US" altLang="zh-CN" dirty="0">
                <a:solidFill>
                  <a:schemeClr val="hlink"/>
                </a:solidFill>
              </a:rPr>
              <a:t>Example 0.18</a:t>
            </a:r>
            <a:endParaRPr lang="zh-CN" altLang="en-US" dirty="0">
              <a:solidFill>
                <a:schemeClr val="hlink"/>
              </a:solidFill>
            </a:endParaRPr>
          </a:p>
        </p:txBody>
      </p:sp>
      <p:sp>
        <p:nvSpPr>
          <p:cNvPr id="822288" name="Rectangle 16"/>
          <p:cNvSpPr>
            <a:spLocks noGrp="1" noChangeArrowheads="1"/>
          </p:cNvSpPr>
          <p:nvPr>
            <p:ph type="body" idx="1"/>
          </p:nvPr>
        </p:nvSpPr>
        <p:spPr>
          <a:xfrm>
            <a:off x="304800" y="1066800"/>
            <a:ext cx="8534400" cy="4148150"/>
          </a:xfrm>
        </p:spPr>
        <p:txBody>
          <a:bodyPr/>
          <a:lstStyle/>
          <a:p>
            <a:pPr>
              <a:spcBef>
                <a:spcPts val="600"/>
              </a:spcBef>
            </a:pPr>
            <a:r>
              <a:rPr lang="en-US" altLang="zh-CN" dirty="0"/>
              <a:t>Assume we need to download </a:t>
            </a:r>
            <a:r>
              <a:rPr lang="en-US" altLang="zh-CN" dirty="0">
                <a:solidFill>
                  <a:srgbClr val="FF0000"/>
                </a:solidFill>
              </a:rPr>
              <a:t>text documents </a:t>
            </a:r>
            <a:r>
              <a:rPr lang="en-US" altLang="zh-CN" dirty="0"/>
              <a:t>at the rate of 100 pages per second. </a:t>
            </a:r>
          </a:p>
          <a:p>
            <a:pPr>
              <a:spcBef>
                <a:spcPts val="600"/>
              </a:spcBef>
            </a:pPr>
            <a:r>
              <a:rPr lang="en-US" altLang="zh-CN" dirty="0"/>
              <a:t>What is the </a:t>
            </a:r>
            <a:r>
              <a:rPr lang="en-US" altLang="zh-CN" dirty="0">
                <a:solidFill>
                  <a:srgbClr val="FF0000"/>
                </a:solidFill>
              </a:rPr>
              <a:t>required</a:t>
            </a:r>
            <a:r>
              <a:rPr lang="en-US" altLang="zh-CN" dirty="0"/>
              <a:t> bit rate of the channel?</a:t>
            </a:r>
          </a:p>
          <a:p>
            <a:pPr>
              <a:spcBef>
                <a:spcPts val="600"/>
              </a:spcBef>
            </a:pPr>
            <a:endParaRPr lang="en-US" altLang="zh-CN" dirty="0">
              <a:solidFill>
                <a:schemeClr val="hlink"/>
              </a:solidFill>
            </a:endParaRPr>
          </a:p>
          <a:p>
            <a:pPr>
              <a:spcBef>
                <a:spcPts val="600"/>
              </a:spcBef>
              <a:buFontTx/>
              <a:buNone/>
            </a:pPr>
            <a:r>
              <a:rPr lang="en-US" altLang="zh-CN" dirty="0">
                <a:solidFill>
                  <a:schemeClr val="hlink"/>
                </a:solidFill>
              </a:rPr>
              <a:t>Solution</a:t>
            </a:r>
          </a:p>
          <a:p>
            <a:pPr>
              <a:spcBef>
                <a:spcPts val="600"/>
              </a:spcBef>
              <a:buSzPct val="80000"/>
              <a:buFont typeface="Wingdings" panose="05000000000000000000" pitchFamily="2" charset="2"/>
              <a:buChar char="þ"/>
            </a:pPr>
            <a:r>
              <a:rPr lang="en-US" altLang="zh-CN" dirty="0"/>
              <a:t>A page is an average of 24 lines with 80 characters in each line.</a:t>
            </a:r>
          </a:p>
          <a:p>
            <a:pPr>
              <a:spcBef>
                <a:spcPts val="600"/>
              </a:spcBef>
              <a:buSzPct val="80000"/>
              <a:buFont typeface="Wingdings" panose="05000000000000000000" pitchFamily="2" charset="2"/>
              <a:buChar char="þ"/>
            </a:pPr>
            <a:r>
              <a:rPr lang="en-US" altLang="zh-CN" dirty="0"/>
              <a:t>If we assume that one character requires 8 bits, the bit rate is</a:t>
            </a:r>
            <a:endParaRPr lang="zh-CN" alt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6D1F56A7-BE6C-4B73-B9F5-B1404C1D3761}" type="slidenum">
              <a:rPr lang="en-US" altLang="zh-CN"/>
              <a:pPr/>
              <a:t>105</a:t>
            </a:fld>
            <a:endParaRPr lang="en-US" altLang="zh-CN"/>
          </a:p>
        </p:txBody>
      </p:sp>
      <p:sp>
        <p:nvSpPr>
          <p:cNvPr id="7" name="页脚占位符 4"/>
          <p:cNvSpPr>
            <a:spLocks noGrp="1"/>
          </p:cNvSpPr>
          <p:nvPr>
            <p:ph type="ftr" sz="quarter" idx="11"/>
          </p:nvPr>
        </p:nvSpPr>
        <p:spPr/>
        <p:txBody>
          <a:bodyPr/>
          <a:lstStyle/>
          <a:p>
            <a:r>
              <a:rPr lang="en-US" altLang="zh-CN" dirty="0"/>
              <a:t>Mobile and Wireless Networks</a:t>
            </a:r>
          </a:p>
        </p:txBody>
      </p:sp>
      <p:sp>
        <p:nvSpPr>
          <p:cNvPr id="823306"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823310" name="Picture 14"/>
          <p:cNvPicPr>
            <a:picLocks noChangeAspect="1" noChangeArrowheads="1"/>
          </p:cNvPicPr>
          <p:nvPr/>
        </p:nvPicPr>
        <p:blipFill>
          <a:blip r:embed="rId3" cstate="print"/>
          <a:srcRect/>
          <a:stretch>
            <a:fillRect/>
          </a:stretch>
        </p:blipFill>
        <p:spPr bwMode="auto">
          <a:xfrm>
            <a:off x="1371600" y="5334000"/>
            <a:ext cx="5943600" cy="429658"/>
          </a:xfrm>
          <a:prstGeom prst="rect">
            <a:avLst/>
          </a:prstGeom>
          <a:noFill/>
          <a:ln w="57150" cmpd="thickThin">
            <a:solidFill>
              <a:schemeClr val="folHlink"/>
            </a:solidFill>
            <a:miter lim="800000"/>
            <a:headEnd/>
            <a:tailEnd/>
          </a:ln>
          <a:effectLst/>
        </p:spPr>
      </p:pic>
      <p:sp>
        <p:nvSpPr>
          <p:cNvPr id="823311" name="Rectangle 15"/>
          <p:cNvSpPr>
            <a:spLocks noGrp="1" noChangeArrowheads="1"/>
          </p:cNvSpPr>
          <p:nvPr>
            <p:ph type="title"/>
          </p:nvPr>
        </p:nvSpPr>
        <p:spPr/>
        <p:txBody>
          <a:bodyPr/>
          <a:lstStyle/>
          <a:p>
            <a:r>
              <a:rPr lang="en-US" altLang="zh-CN" dirty="0">
                <a:solidFill>
                  <a:schemeClr val="hlink"/>
                </a:solidFill>
              </a:rPr>
              <a:t>Example 0.19</a:t>
            </a:r>
            <a:endParaRPr lang="zh-CN" altLang="en-US" dirty="0">
              <a:solidFill>
                <a:schemeClr val="hlink"/>
              </a:solidFill>
            </a:endParaRPr>
          </a:p>
        </p:txBody>
      </p:sp>
      <p:sp>
        <p:nvSpPr>
          <p:cNvPr id="823312" name="Rectangle 16"/>
          <p:cNvSpPr>
            <a:spLocks noGrp="1" noChangeArrowheads="1"/>
          </p:cNvSpPr>
          <p:nvPr>
            <p:ph type="body" idx="1"/>
          </p:nvPr>
        </p:nvSpPr>
        <p:spPr>
          <a:xfrm>
            <a:off x="304800" y="1066800"/>
            <a:ext cx="8534400" cy="3810000"/>
          </a:xfrm>
        </p:spPr>
        <p:txBody>
          <a:bodyPr/>
          <a:lstStyle/>
          <a:p>
            <a:pPr>
              <a:spcBef>
                <a:spcPts val="600"/>
              </a:spcBef>
              <a:buSzPct val="80000"/>
              <a:buFont typeface="Wingdings" panose="05000000000000000000" pitchFamily="2" charset="2"/>
              <a:buChar char="þ"/>
            </a:pPr>
            <a:r>
              <a:rPr lang="en-US" altLang="zh-CN" dirty="0"/>
              <a:t>A </a:t>
            </a:r>
            <a:r>
              <a:rPr lang="en-US" altLang="zh-CN" dirty="0">
                <a:solidFill>
                  <a:schemeClr val="hlink"/>
                </a:solidFill>
              </a:rPr>
              <a:t>digitized</a:t>
            </a:r>
            <a:r>
              <a:rPr lang="en-US" altLang="zh-CN" dirty="0"/>
              <a:t> voice channel, as we will see in Chapter B00, is made by </a:t>
            </a:r>
            <a:r>
              <a:rPr lang="en-US" altLang="zh-CN" dirty="0">
                <a:solidFill>
                  <a:schemeClr val="hlink"/>
                </a:solidFill>
              </a:rPr>
              <a:t>digitizing</a:t>
            </a:r>
            <a:r>
              <a:rPr lang="en-US" altLang="zh-CN" dirty="0"/>
              <a:t> a 4-kHz bandwidth analog voice signal. </a:t>
            </a:r>
          </a:p>
          <a:p>
            <a:pPr>
              <a:spcBef>
                <a:spcPts val="600"/>
              </a:spcBef>
              <a:buSzPct val="80000"/>
              <a:buFont typeface="Wingdings" panose="05000000000000000000" pitchFamily="2" charset="2"/>
              <a:buChar char="þ"/>
            </a:pPr>
            <a:r>
              <a:rPr lang="en-US" altLang="zh-CN" dirty="0"/>
              <a:t>We need to sample the signal at </a:t>
            </a:r>
            <a:r>
              <a:rPr lang="en-US" altLang="zh-CN" dirty="0">
                <a:solidFill>
                  <a:srgbClr val="FF0000"/>
                </a:solidFill>
              </a:rPr>
              <a:t>twice</a:t>
            </a:r>
            <a:r>
              <a:rPr lang="en-US" altLang="zh-CN" dirty="0"/>
              <a:t> the highest frequency (two samples per hertz). </a:t>
            </a:r>
          </a:p>
          <a:p>
            <a:pPr>
              <a:spcBef>
                <a:spcPts val="600"/>
              </a:spcBef>
              <a:buSzPct val="80000"/>
              <a:buFont typeface="Wingdings" panose="05000000000000000000" pitchFamily="2" charset="2"/>
              <a:buChar char="þ"/>
            </a:pPr>
            <a:r>
              <a:rPr lang="en-US" altLang="zh-CN" dirty="0"/>
              <a:t>We assume that each sample requires 8 bits. What is the required bit rate?</a:t>
            </a:r>
            <a:br>
              <a:rPr lang="en-US" altLang="zh-CN" b="1" i="1" dirty="0"/>
            </a:br>
            <a:endParaRPr lang="en-US" altLang="zh-CN" b="1" i="1" dirty="0"/>
          </a:p>
          <a:p>
            <a:pPr>
              <a:spcBef>
                <a:spcPts val="600"/>
              </a:spcBef>
              <a:buFontTx/>
              <a:buNone/>
            </a:pPr>
            <a:r>
              <a:rPr lang="en-US" altLang="zh-CN" dirty="0">
                <a:solidFill>
                  <a:schemeClr val="hlink"/>
                </a:solidFill>
              </a:rPr>
              <a:t>Solution</a:t>
            </a:r>
          </a:p>
          <a:p>
            <a:pPr>
              <a:spcBef>
                <a:spcPts val="600"/>
              </a:spcBef>
            </a:pPr>
            <a:r>
              <a:rPr lang="en-US" altLang="zh-CN" dirty="0"/>
              <a:t>The bit rate can be </a:t>
            </a:r>
            <a:r>
              <a:rPr lang="en-US" altLang="zh-CN" dirty="0">
                <a:solidFill>
                  <a:srgbClr val="FF0000"/>
                </a:solidFill>
              </a:rPr>
              <a:t>calculated</a:t>
            </a:r>
            <a:r>
              <a:rPr lang="en-US" altLang="zh-CN" dirty="0"/>
              <a:t> as</a:t>
            </a:r>
            <a:endParaRPr lang="zh-CN"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r>
              <a:rPr lang="en-US" altLang="zh-CN"/>
              <a:t>3.</a:t>
            </a:r>
            <a:fld id="{3DA1CDC1-8E8D-49D2-8048-FE3050D5EF27}" type="slidenum">
              <a:rPr lang="en-US" altLang="zh-CN"/>
              <a:pPr/>
              <a:t>106</a:t>
            </a:fld>
            <a:endParaRPr lang="en-US" altLang="zh-CN"/>
          </a:p>
        </p:txBody>
      </p:sp>
      <p:sp>
        <p:nvSpPr>
          <p:cNvPr id="8" name="页脚占位符 4"/>
          <p:cNvSpPr>
            <a:spLocks noGrp="1"/>
          </p:cNvSpPr>
          <p:nvPr>
            <p:ph type="ftr" sz="quarter" idx="11"/>
          </p:nvPr>
        </p:nvSpPr>
        <p:spPr/>
        <p:txBody>
          <a:bodyPr/>
          <a:lstStyle/>
          <a:p>
            <a:r>
              <a:rPr lang="en-US" altLang="zh-CN" dirty="0"/>
              <a:t>Mobile and Wireless Networks</a:t>
            </a:r>
          </a:p>
        </p:txBody>
      </p:sp>
      <p:sp>
        <p:nvSpPr>
          <p:cNvPr id="979978"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979982" name="Rectangle 14"/>
          <p:cNvSpPr>
            <a:spLocks noChangeArrowheads="1"/>
          </p:cNvSpPr>
          <p:nvPr/>
        </p:nvSpPr>
        <p:spPr bwMode="auto">
          <a:xfrm>
            <a:off x="419100" y="5357914"/>
            <a:ext cx="8305800" cy="830997"/>
          </a:xfrm>
          <a:prstGeom prst="rect">
            <a:avLst/>
          </a:prstGeom>
          <a:noFill/>
          <a:ln w="9525">
            <a:noFill/>
            <a:miter lim="800000"/>
          </a:ln>
          <a:effectLst/>
        </p:spPr>
        <p:txBody>
          <a:bodyPr>
            <a:spAutoFit/>
          </a:bodyPr>
          <a:lstStyle/>
          <a:p>
            <a:pPr marL="342265" indent="-342265" eaLnBrk="0" hangingPunct="0">
              <a:spcBef>
                <a:spcPts val="600"/>
              </a:spcBef>
              <a:buClr>
                <a:schemeClr val="hlink"/>
              </a:buClr>
              <a:buSzTx/>
              <a:buFontTx/>
              <a:buChar char="•"/>
            </a:pPr>
            <a:r>
              <a:rPr lang="en-US" altLang="zh-CN" sz="2400" baseline="0" dirty="0">
                <a:ea typeface="宋体" panose="02010600030101010101" pitchFamily="2" charset="-122"/>
              </a:rPr>
              <a:t>The TV stations reduce this rate to </a:t>
            </a:r>
            <a:r>
              <a:rPr lang="en-US" altLang="zh-CN" sz="2400" baseline="0" dirty="0">
                <a:solidFill>
                  <a:srgbClr val="FF0000"/>
                </a:solidFill>
                <a:ea typeface="宋体" panose="02010600030101010101" pitchFamily="2" charset="-122"/>
              </a:rPr>
              <a:t>20 to 40 </a:t>
            </a:r>
            <a:r>
              <a:rPr lang="en-US" altLang="zh-CN" sz="2400" baseline="0" dirty="0">
                <a:ea typeface="宋体" panose="02010600030101010101" pitchFamily="2" charset="-122"/>
              </a:rPr>
              <a:t>Mbps through compression. </a:t>
            </a:r>
          </a:p>
        </p:txBody>
      </p:sp>
      <p:pic>
        <p:nvPicPr>
          <p:cNvPr id="979984" name="Picture 16"/>
          <p:cNvPicPr>
            <a:picLocks noChangeAspect="1" noChangeArrowheads="1"/>
          </p:cNvPicPr>
          <p:nvPr/>
        </p:nvPicPr>
        <p:blipFill>
          <a:blip r:embed="rId3" cstate="print"/>
          <a:srcRect/>
          <a:stretch>
            <a:fillRect/>
          </a:stretch>
        </p:blipFill>
        <p:spPr bwMode="auto">
          <a:xfrm>
            <a:off x="914400" y="4778375"/>
            <a:ext cx="7010400" cy="403225"/>
          </a:xfrm>
          <a:prstGeom prst="rect">
            <a:avLst/>
          </a:prstGeom>
          <a:noFill/>
          <a:ln w="57150" cmpd="thickThin">
            <a:solidFill>
              <a:schemeClr val="folHlink"/>
            </a:solidFill>
            <a:miter lim="800000"/>
            <a:headEnd/>
            <a:tailEnd/>
          </a:ln>
          <a:effectLst/>
        </p:spPr>
      </p:pic>
      <p:sp>
        <p:nvSpPr>
          <p:cNvPr id="979985" name="Rectangle 17"/>
          <p:cNvSpPr>
            <a:spLocks noGrp="1" noChangeArrowheads="1"/>
          </p:cNvSpPr>
          <p:nvPr>
            <p:ph type="title"/>
          </p:nvPr>
        </p:nvSpPr>
        <p:spPr/>
        <p:txBody>
          <a:bodyPr/>
          <a:lstStyle/>
          <a:p>
            <a:r>
              <a:rPr lang="en-US" altLang="zh-CN" dirty="0">
                <a:solidFill>
                  <a:schemeClr val="hlink"/>
                </a:solidFill>
              </a:rPr>
              <a:t>Example 0.20</a:t>
            </a:r>
            <a:endParaRPr lang="zh-CN" altLang="en-US" dirty="0">
              <a:solidFill>
                <a:schemeClr val="hlink"/>
              </a:solidFill>
            </a:endParaRPr>
          </a:p>
        </p:txBody>
      </p:sp>
      <p:sp>
        <p:nvSpPr>
          <p:cNvPr id="979986" name="Rectangle 18"/>
          <p:cNvSpPr>
            <a:spLocks noGrp="1" noChangeArrowheads="1"/>
          </p:cNvSpPr>
          <p:nvPr>
            <p:ph type="body" idx="1"/>
          </p:nvPr>
        </p:nvSpPr>
        <p:spPr>
          <a:xfrm>
            <a:off x="304800" y="1066800"/>
            <a:ext cx="8534400" cy="3429000"/>
          </a:xfrm>
        </p:spPr>
        <p:txBody>
          <a:bodyPr/>
          <a:lstStyle/>
          <a:p>
            <a:pPr>
              <a:spcBef>
                <a:spcPts val="600"/>
              </a:spcBef>
            </a:pPr>
            <a:r>
              <a:rPr lang="en-US" altLang="zh-CN" dirty="0"/>
              <a:t>What is the bit rate for high-definition TV (HDTV)?</a:t>
            </a:r>
          </a:p>
          <a:p>
            <a:pPr>
              <a:spcBef>
                <a:spcPts val="600"/>
              </a:spcBef>
              <a:buNone/>
            </a:pPr>
            <a:r>
              <a:rPr lang="en-US" altLang="zh-CN" dirty="0">
                <a:solidFill>
                  <a:schemeClr val="hlink"/>
                </a:solidFill>
              </a:rPr>
              <a:t>Solution</a:t>
            </a:r>
          </a:p>
          <a:p>
            <a:pPr>
              <a:spcBef>
                <a:spcPts val="600"/>
              </a:spcBef>
              <a:buSzPct val="80000"/>
              <a:buFont typeface="Wingdings" panose="05000000000000000000" pitchFamily="2" charset="2"/>
              <a:buChar char="þ"/>
            </a:pPr>
            <a:r>
              <a:rPr lang="en-US" altLang="zh-CN" dirty="0"/>
              <a:t>HDTV uses digital signals to </a:t>
            </a:r>
            <a:r>
              <a:rPr lang="en-US" altLang="zh-CN" dirty="0">
                <a:solidFill>
                  <a:schemeClr val="hlink"/>
                </a:solidFill>
              </a:rPr>
              <a:t>broadcast</a:t>
            </a:r>
            <a:r>
              <a:rPr lang="en-US" altLang="zh-CN" dirty="0"/>
              <a:t> high quality video signals. </a:t>
            </a:r>
          </a:p>
          <a:p>
            <a:pPr>
              <a:spcBef>
                <a:spcPts val="600"/>
              </a:spcBef>
              <a:buSzPct val="80000"/>
              <a:buFont typeface="Wingdings" panose="05000000000000000000" pitchFamily="2" charset="2"/>
              <a:buChar char="þ"/>
            </a:pPr>
            <a:r>
              <a:rPr lang="en-US" altLang="zh-CN" dirty="0"/>
              <a:t>The HDTV screen is normally </a:t>
            </a:r>
            <a:r>
              <a:rPr lang="en-US" altLang="zh-CN" dirty="0">
                <a:solidFill>
                  <a:schemeClr val="hlink"/>
                </a:solidFill>
              </a:rPr>
              <a:t>a ratio of</a:t>
            </a:r>
            <a:r>
              <a:rPr lang="en-US" altLang="zh-CN" dirty="0"/>
              <a:t> 16</a:t>
            </a:r>
            <a:r>
              <a:rPr lang="en-US" altLang="zh-CN" dirty="0">
                <a:solidFill>
                  <a:schemeClr val="hlink"/>
                </a:solidFill>
              </a:rPr>
              <a:t>:</a:t>
            </a:r>
            <a:r>
              <a:rPr lang="en-US" altLang="zh-CN" dirty="0"/>
              <a:t>9. </a:t>
            </a:r>
          </a:p>
          <a:p>
            <a:pPr>
              <a:spcBef>
                <a:spcPts val="600"/>
              </a:spcBef>
              <a:buSzPct val="80000"/>
              <a:buFont typeface="Wingdings" panose="05000000000000000000" pitchFamily="2" charset="2"/>
              <a:buChar char="þ"/>
            </a:pPr>
            <a:r>
              <a:rPr lang="en-US" altLang="zh-CN" dirty="0"/>
              <a:t>There are </a:t>
            </a:r>
            <a:r>
              <a:rPr lang="en-US" altLang="zh-CN" dirty="0">
                <a:solidFill>
                  <a:schemeClr val="hlink"/>
                </a:solidFill>
              </a:rPr>
              <a:t>1920 by 1080</a:t>
            </a:r>
            <a:r>
              <a:rPr lang="en-US" altLang="zh-CN" dirty="0"/>
              <a:t> pixels per screen, and the screen is </a:t>
            </a:r>
            <a:r>
              <a:rPr lang="en-US" altLang="zh-CN" dirty="0">
                <a:solidFill>
                  <a:srgbClr val="FF0000"/>
                </a:solidFill>
              </a:rPr>
              <a:t>renewed</a:t>
            </a:r>
            <a:r>
              <a:rPr lang="en-US" altLang="zh-CN" dirty="0"/>
              <a:t> 30 times per second. </a:t>
            </a:r>
          </a:p>
          <a:p>
            <a:pPr>
              <a:spcBef>
                <a:spcPts val="600"/>
              </a:spcBef>
              <a:buSzPct val="80000"/>
              <a:buFont typeface="Wingdings" panose="05000000000000000000" pitchFamily="2" charset="2"/>
              <a:buChar char="þ"/>
            </a:pPr>
            <a:r>
              <a:rPr lang="en-US" altLang="zh-CN" dirty="0"/>
              <a:t>Twenty-four bits </a:t>
            </a:r>
            <a:r>
              <a:rPr lang="en-US" altLang="zh-CN" dirty="0">
                <a:solidFill>
                  <a:srgbClr val="FF0000"/>
                </a:solidFill>
              </a:rPr>
              <a:t>represents</a:t>
            </a:r>
            <a:r>
              <a:rPr lang="en-US" altLang="zh-CN" dirty="0"/>
              <a:t> one color pixel. </a:t>
            </a:r>
            <a:endParaRPr lang="zh-CN" alt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06" name="Rectangle 6"/>
          <p:cNvSpPr>
            <a:spLocks noGrp="1" noChangeArrowheads="1"/>
          </p:cNvSpPr>
          <p:nvPr>
            <p:ph type="title"/>
          </p:nvPr>
        </p:nvSpPr>
        <p:spPr/>
        <p:txBody>
          <a:bodyPr/>
          <a:lstStyle/>
          <a:p>
            <a:r>
              <a:rPr lang="en-US" altLang="zh-CN" dirty="0"/>
              <a:t>0.3.2 Bit Length</a:t>
            </a:r>
          </a:p>
        </p:txBody>
      </p:sp>
      <p:sp>
        <p:nvSpPr>
          <p:cNvPr id="1049607" name="Rectangle 7"/>
          <p:cNvSpPr>
            <a:spLocks noGrp="1" noChangeArrowheads="1"/>
          </p:cNvSpPr>
          <p:nvPr>
            <p:ph type="body" idx="1"/>
          </p:nvPr>
        </p:nvSpPr>
        <p:spPr>
          <a:xfrm>
            <a:off x="304800" y="1000108"/>
            <a:ext cx="8534400" cy="5172092"/>
          </a:xfrm>
        </p:spPr>
        <p:txBody>
          <a:bodyPr/>
          <a:lstStyle/>
          <a:p>
            <a:pPr>
              <a:spcBef>
                <a:spcPts val="600"/>
              </a:spcBef>
            </a:pPr>
            <a:r>
              <a:rPr lang="en-US" altLang="zh-CN" dirty="0"/>
              <a:t>We discussed the concept of the </a:t>
            </a:r>
            <a:r>
              <a:rPr lang="en-US" altLang="zh-CN" dirty="0">
                <a:solidFill>
                  <a:srgbClr val="FF0000"/>
                </a:solidFill>
              </a:rPr>
              <a:t>wavelength</a:t>
            </a:r>
            <a:r>
              <a:rPr lang="en-US" altLang="zh-CN" dirty="0"/>
              <a:t> for an analog signal: the distance </a:t>
            </a:r>
            <a:r>
              <a:rPr lang="en-US" altLang="zh-CN" dirty="0">
                <a:solidFill>
                  <a:srgbClr val="FF0000"/>
                </a:solidFill>
              </a:rPr>
              <a:t>that</a:t>
            </a:r>
            <a:r>
              <a:rPr lang="en-US" altLang="zh-CN" dirty="0"/>
              <a:t> one cycle occupies on the transmission medium. </a:t>
            </a:r>
          </a:p>
          <a:p>
            <a:pPr>
              <a:spcBef>
                <a:spcPts val="600"/>
              </a:spcBef>
            </a:pPr>
            <a:endParaRPr lang="en-US" altLang="zh-CN" dirty="0"/>
          </a:p>
          <a:p>
            <a:pPr>
              <a:spcBef>
                <a:spcPts val="600"/>
              </a:spcBef>
            </a:pPr>
            <a:r>
              <a:rPr lang="en-US" altLang="zh-CN" dirty="0"/>
              <a:t>We can define something </a:t>
            </a:r>
            <a:r>
              <a:rPr lang="en-US" altLang="zh-CN" dirty="0">
                <a:solidFill>
                  <a:srgbClr val="FF0000"/>
                </a:solidFill>
              </a:rPr>
              <a:t>similar</a:t>
            </a:r>
            <a:r>
              <a:rPr lang="en-US" altLang="zh-CN" dirty="0"/>
              <a:t> for a digital signal: the bit length.  </a:t>
            </a:r>
          </a:p>
          <a:p>
            <a:pPr>
              <a:spcBef>
                <a:spcPts val="600"/>
              </a:spcBef>
            </a:pPr>
            <a:endParaRPr lang="en-US" altLang="zh-CN" dirty="0"/>
          </a:p>
          <a:p>
            <a:pPr>
              <a:spcBef>
                <a:spcPts val="600"/>
              </a:spcBef>
            </a:pPr>
            <a:r>
              <a:rPr lang="en-US" altLang="zh-CN" dirty="0"/>
              <a:t>The bit length is the distance </a:t>
            </a:r>
            <a:r>
              <a:rPr lang="en-US" altLang="zh-CN" dirty="0">
                <a:solidFill>
                  <a:srgbClr val="FF0000"/>
                </a:solidFill>
              </a:rPr>
              <a:t>that</a:t>
            </a:r>
            <a:r>
              <a:rPr lang="en-US" altLang="zh-CN" dirty="0"/>
              <a:t> one bit occupies on the transmission medium. </a:t>
            </a:r>
          </a:p>
          <a:p>
            <a:pPr>
              <a:spcBef>
                <a:spcPts val="600"/>
              </a:spcBef>
            </a:pPr>
            <a:endParaRPr lang="en-US" altLang="zh-CN" dirty="0"/>
          </a:p>
          <a:p>
            <a:pPr>
              <a:spcBef>
                <a:spcPts val="600"/>
              </a:spcBef>
            </a:pPr>
            <a:r>
              <a:rPr lang="en-US" altLang="zh-CN" dirty="0"/>
              <a:t>Bit length = propagation speed × bit duration </a:t>
            </a:r>
          </a:p>
        </p:txBody>
      </p:sp>
      <p:sp>
        <p:nvSpPr>
          <p:cNvPr id="5" name="灯片编号占位符 3"/>
          <p:cNvSpPr>
            <a:spLocks noGrp="1"/>
          </p:cNvSpPr>
          <p:nvPr>
            <p:ph type="sldNum" sz="quarter" idx="10"/>
          </p:nvPr>
        </p:nvSpPr>
        <p:spPr/>
        <p:txBody>
          <a:bodyPr/>
          <a:lstStyle/>
          <a:p>
            <a:r>
              <a:rPr lang="en-US" altLang="zh-CN"/>
              <a:t>3.</a:t>
            </a:r>
            <a:fld id="{2706581E-CA81-45BA-A509-58B96C2E0FFB}" type="slidenum">
              <a:rPr lang="en-US" altLang="zh-CN" smtClean="0"/>
              <a:pPr/>
              <a:t>107</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idx="4294967295"/>
          </p:nvPr>
        </p:nvSpPr>
        <p:spPr>
          <a:xfrm>
            <a:off x="355600" y="203200"/>
            <a:ext cx="8359775" cy="627063"/>
          </a:xfrm>
        </p:spPr>
        <p:txBody>
          <a:bodyPr/>
          <a:lstStyle/>
          <a:p>
            <a:r>
              <a:rPr lang="zh-CN" altLang="en-US" dirty="0"/>
              <a:t>数字信号流随时间的变化</a:t>
            </a:r>
          </a:p>
        </p:txBody>
      </p:sp>
      <p:sp>
        <p:nvSpPr>
          <p:cNvPr id="645123" name="Rectangle 3"/>
          <p:cNvSpPr>
            <a:spLocks noGrp="1" noChangeArrowheads="1"/>
          </p:cNvSpPr>
          <p:nvPr>
            <p:ph type="body" idx="4294967295"/>
          </p:nvPr>
        </p:nvSpPr>
        <p:spPr>
          <a:xfrm>
            <a:off x="428596" y="1214423"/>
            <a:ext cx="8483600" cy="571504"/>
          </a:xfrm>
        </p:spPr>
        <p:txBody>
          <a:bodyPr/>
          <a:lstStyle/>
          <a:p>
            <a:r>
              <a:rPr lang="zh-CN" altLang="en-US" dirty="0"/>
              <a:t>在</a:t>
            </a:r>
            <a:r>
              <a:rPr lang="zh-CN" altLang="en-US" dirty="0">
                <a:solidFill>
                  <a:schemeClr val="hlink"/>
                </a:solidFill>
              </a:rPr>
              <a:t>时间轴上</a:t>
            </a:r>
            <a:r>
              <a:rPr lang="zh-CN" altLang="en-US" dirty="0"/>
              <a:t>信号的</a:t>
            </a:r>
            <a:r>
              <a:rPr lang="zh-CN" altLang="en-US" dirty="0">
                <a:solidFill>
                  <a:srgbClr val="FF0000"/>
                </a:solidFill>
              </a:rPr>
              <a:t>宽度</a:t>
            </a:r>
            <a:r>
              <a:rPr lang="zh-CN" altLang="en-US" dirty="0"/>
              <a:t>随带宽的增大而变窄。     </a:t>
            </a:r>
          </a:p>
        </p:txBody>
      </p:sp>
      <p:grpSp>
        <p:nvGrpSpPr>
          <p:cNvPr id="2" name="Group 33"/>
          <p:cNvGrpSpPr>
            <a:grpSpLocks/>
          </p:cNvGrpSpPr>
          <p:nvPr/>
        </p:nvGrpSpPr>
        <p:grpSpPr bwMode="auto">
          <a:xfrm>
            <a:off x="323850" y="2060848"/>
            <a:ext cx="8612188" cy="1658938"/>
            <a:chOff x="204" y="1799"/>
            <a:chExt cx="5425" cy="1045"/>
          </a:xfrm>
        </p:grpSpPr>
        <p:sp>
          <p:nvSpPr>
            <p:cNvPr id="645125" name="Line 4"/>
            <p:cNvSpPr>
              <a:spLocks noChangeShapeType="1"/>
            </p:cNvSpPr>
            <p:nvPr/>
          </p:nvSpPr>
          <p:spPr bwMode="auto">
            <a:xfrm>
              <a:off x="1345" y="2602"/>
              <a:ext cx="0" cy="196"/>
            </a:xfrm>
            <a:prstGeom prst="line">
              <a:avLst/>
            </a:prstGeom>
            <a:noFill/>
            <a:ln w="19050">
              <a:solidFill>
                <a:srgbClr val="333399"/>
              </a:solidFill>
              <a:round/>
              <a:headEnd/>
              <a:tailEnd/>
            </a:ln>
          </p:spPr>
          <p:txBody>
            <a:bodyPr/>
            <a:lstStyle/>
            <a:p>
              <a:endParaRPr lang="zh-CN" altLang="en-US"/>
            </a:p>
          </p:txBody>
        </p:sp>
        <p:sp>
          <p:nvSpPr>
            <p:cNvPr id="645126" name="Line 5"/>
            <p:cNvSpPr>
              <a:spLocks noChangeShapeType="1"/>
            </p:cNvSpPr>
            <p:nvPr/>
          </p:nvSpPr>
          <p:spPr bwMode="auto">
            <a:xfrm>
              <a:off x="1122" y="2357"/>
              <a:ext cx="4340" cy="0"/>
            </a:xfrm>
            <a:prstGeom prst="line">
              <a:avLst/>
            </a:prstGeom>
            <a:noFill/>
            <a:ln w="19050">
              <a:solidFill>
                <a:srgbClr val="333399"/>
              </a:solidFill>
              <a:round/>
              <a:headEnd/>
              <a:tailEnd type="triangle" w="sm" len="med"/>
            </a:ln>
          </p:spPr>
          <p:txBody>
            <a:bodyPr/>
            <a:lstStyle/>
            <a:p>
              <a:endParaRPr lang="zh-CN" altLang="en-US"/>
            </a:p>
          </p:txBody>
        </p:sp>
        <p:sp>
          <p:nvSpPr>
            <p:cNvPr id="645127" name="Line 6"/>
            <p:cNvSpPr>
              <a:spLocks noChangeShapeType="1"/>
            </p:cNvSpPr>
            <p:nvPr/>
          </p:nvSpPr>
          <p:spPr bwMode="auto">
            <a:xfrm>
              <a:off x="1353" y="2724"/>
              <a:ext cx="3782" cy="0"/>
            </a:xfrm>
            <a:prstGeom prst="line">
              <a:avLst/>
            </a:prstGeom>
            <a:noFill/>
            <a:ln w="19050">
              <a:solidFill>
                <a:srgbClr val="333399"/>
              </a:solidFill>
              <a:round/>
              <a:headEnd type="triangle" w="sm" len="med"/>
              <a:tailEnd type="triangle" w="sm" len="med"/>
            </a:ln>
          </p:spPr>
          <p:txBody>
            <a:bodyPr/>
            <a:lstStyle/>
            <a:p>
              <a:endParaRPr lang="zh-CN" altLang="en-US"/>
            </a:p>
          </p:txBody>
        </p:sp>
        <p:sp>
          <p:nvSpPr>
            <p:cNvPr id="645128" name="Freeform 8"/>
            <p:cNvSpPr>
              <a:spLocks/>
            </p:cNvSpPr>
            <p:nvPr/>
          </p:nvSpPr>
          <p:spPr bwMode="auto">
            <a:xfrm>
              <a:off x="1345" y="2161"/>
              <a:ext cx="2559" cy="392"/>
            </a:xfrm>
            <a:custGeom>
              <a:avLst/>
              <a:gdLst>
                <a:gd name="T0" fmla="*/ 0 w 2208"/>
                <a:gd name="T1" fmla="*/ 384 h 384"/>
                <a:gd name="T2" fmla="*/ 0 w 2208"/>
                <a:gd name="T3" fmla="*/ 0 h 384"/>
                <a:gd name="T4" fmla="*/ 384 w 2208"/>
                <a:gd name="T5" fmla="*/ 0 h 384"/>
                <a:gd name="T6" fmla="*/ 384 w 2208"/>
                <a:gd name="T7" fmla="*/ 384 h 384"/>
                <a:gd name="T8" fmla="*/ 768 w 2208"/>
                <a:gd name="T9" fmla="*/ 384 h 384"/>
                <a:gd name="T10" fmla="*/ 768 w 2208"/>
                <a:gd name="T11" fmla="*/ 0 h 384"/>
                <a:gd name="T12" fmla="*/ 1152 w 2208"/>
                <a:gd name="T13" fmla="*/ 0 h 384"/>
                <a:gd name="T14" fmla="*/ 1152 w 2208"/>
                <a:gd name="T15" fmla="*/ 384 h 384"/>
                <a:gd name="T16" fmla="*/ 1536 w 2208"/>
                <a:gd name="T17" fmla="*/ 384 h 384"/>
                <a:gd name="T18" fmla="*/ 1536 w 2208"/>
                <a:gd name="T19" fmla="*/ 0 h 384"/>
                <a:gd name="T20" fmla="*/ 1920 w 2208"/>
                <a:gd name="T21" fmla="*/ 0 h 384"/>
                <a:gd name="T22" fmla="*/ 1920 w 2208"/>
                <a:gd name="T23" fmla="*/ 384 h 384"/>
                <a:gd name="T24" fmla="*/ 2208 w 2208"/>
                <a:gd name="T25" fmla="*/ 384 h 3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08"/>
                <a:gd name="T40" fmla="*/ 0 h 384"/>
                <a:gd name="T41" fmla="*/ 2208 w 2208"/>
                <a:gd name="T42" fmla="*/ 384 h 38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08" h="384">
                  <a:moveTo>
                    <a:pt x="0" y="384"/>
                  </a:moveTo>
                  <a:lnTo>
                    <a:pt x="0" y="0"/>
                  </a:lnTo>
                  <a:lnTo>
                    <a:pt x="384" y="0"/>
                  </a:lnTo>
                  <a:lnTo>
                    <a:pt x="384" y="384"/>
                  </a:lnTo>
                  <a:lnTo>
                    <a:pt x="768" y="384"/>
                  </a:lnTo>
                  <a:lnTo>
                    <a:pt x="768" y="0"/>
                  </a:lnTo>
                  <a:lnTo>
                    <a:pt x="1152" y="0"/>
                  </a:lnTo>
                  <a:lnTo>
                    <a:pt x="1152" y="384"/>
                  </a:lnTo>
                  <a:lnTo>
                    <a:pt x="1536" y="384"/>
                  </a:lnTo>
                  <a:lnTo>
                    <a:pt x="1536" y="0"/>
                  </a:lnTo>
                  <a:lnTo>
                    <a:pt x="1920" y="0"/>
                  </a:lnTo>
                  <a:lnTo>
                    <a:pt x="1920" y="384"/>
                  </a:lnTo>
                  <a:lnTo>
                    <a:pt x="2208" y="384"/>
                  </a:lnTo>
                </a:path>
              </a:pathLst>
            </a:custGeom>
            <a:noFill/>
            <a:ln w="28575">
              <a:solidFill>
                <a:srgbClr val="333399"/>
              </a:solidFill>
              <a:round/>
              <a:headEnd/>
              <a:tailEnd/>
            </a:ln>
          </p:spPr>
          <p:txBody>
            <a:bodyPr/>
            <a:lstStyle/>
            <a:p>
              <a:endParaRPr lang="zh-CN" altLang="zh-CN"/>
            </a:p>
          </p:txBody>
        </p:sp>
        <p:sp>
          <p:nvSpPr>
            <p:cNvPr id="645129" name="Freeform 9"/>
            <p:cNvSpPr>
              <a:spLocks/>
            </p:cNvSpPr>
            <p:nvPr/>
          </p:nvSpPr>
          <p:spPr bwMode="auto">
            <a:xfrm>
              <a:off x="4404" y="2161"/>
              <a:ext cx="724" cy="392"/>
            </a:xfrm>
            <a:custGeom>
              <a:avLst/>
              <a:gdLst>
                <a:gd name="T0" fmla="*/ 0 w 624"/>
                <a:gd name="T1" fmla="*/ 384 h 384"/>
                <a:gd name="T2" fmla="*/ 240 w 624"/>
                <a:gd name="T3" fmla="*/ 384 h 384"/>
                <a:gd name="T4" fmla="*/ 240 w 624"/>
                <a:gd name="T5" fmla="*/ 0 h 384"/>
                <a:gd name="T6" fmla="*/ 624 w 624"/>
                <a:gd name="T7" fmla="*/ 0 h 384"/>
                <a:gd name="T8" fmla="*/ 624 w 624"/>
                <a:gd name="T9" fmla="*/ 384 h 384"/>
                <a:gd name="T10" fmla="*/ 0 60000 65536"/>
                <a:gd name="T11" fmla="*/ 0 60000 65536"/>
                <a:gd name="T12" fmla="*/ 0 60000 65536"/>
                <a:gd name="T13" fmla="*/ 0 60000 65536"/>
                <a:gd name="T14" fmla="*/ 0 60000 65536"/>
                <a:gd name="T15" fmla="*/ 0 w 624"/>
                <a:gd name="T16" fmla="*/ 0 h 384"/>
                <a:gd name="T17" fmla="*/ 624 w 624"/>
                <a:gd name="T18" fmla="*/ 384 h 384"/>
              </a:gdLst>
              <a:ahLst/>
              <a:cxnLst>
                <a:cxn ang="T10">
                  <a:pos x="T0" y="T1"/>
                </a:cxn>
                <a:cxn ang="T11">
                  <a:pos x="T2" y="T3"/>
                </a:cxn>
                <a:cxn ang="T12">
                  <a:pos x="T4" y="T5"/>
                </a:cxn>
                <a:cxn ang="T13">
                  <a:pos x="T6" y="T7"/>
                </a:cxn>
                <a:cxn ang="T14">
                  <a:pos x="T8" y="T9"/>
                </a:cxn>
              </a:cxnLst>
              <a:rect l="T15" t="T16" r="T17" b="T18"/>
              <a:pathLst>
                <a:path w="624" h="384">
                  <a:moveTo>
                    <a:pt x="0" y="384"/>
                  </a:moveTo>
                  <a:lnTo>
                    <a:pt x="240" y="384"/>
                  </a:lnTo>
                  <a:lnTo>
                    <a:pt x="240" y="0"/>
                  </a:lnTo>
                  <a:lnTo>
                    <a:pt x="624" y="0"/>
                  </a:lnTo>
                  <a:lnTo>
                    <a:pt x="624" y="384"/>
                  </a:lnTo>
                </a:path>
              </a:pathLst>
            </a:custGeom>
            <a:noFill/>
            <a:ln w="28575">
              <a:solidFill>
                <a:srgbClr val="333399"/>
              </a:solidFill>
              <a:round/>
              <a:headEnd/>
              <a:tailEnd/>
            </a:ln>
          </p:spPr>
          <p:txBody>
            <a:bodyPr/>
            <a:lstStyle/>
            <a:p>
              <a:endParaRPr lang="zh-CN" altLang="zh-CN"/>
            </a:p>
          </p:txBody>
        </p:sp>
        <p:sp>
          <p:nvSpPr>
            <p:cNvPr id="645130" name="Line 11"/>
            <p:cNvSpPr>
              <a:spLocks noChangeShapeType="1"/>
            </p:cNvSpPr>
            <p:nvPr/>
          </p:nvSpPr>
          <p:spPr bwMode="auto">
            <a:xfrm>
              <a:off x="2235" y="2063"/>
              <a:ext cx="445" cy="0"/>
            </a:xfrm>
            <a:prstGeom prst="line">
              <a:avLst/>
            </a:prstGeom>
            <a:noFill/>
            <a:ln w="19050">
              <a:solidFill>
                <a:srgbClr val="333399"/>
              </a:solidFill>
              <a:round/>
              <a:headEnd type="triangle" w="sm" len="med"/>
              <a:tailEnd type="triangle" w="sm" len="med"/>
            </a:ln>
          </p:spPr>
          <p:txBody>
            <a:bodyPr/>
            <a:lstStyle/>
            <a:p>
              <a:endParaRPr lang="zh-CN" altLang="en-US"/>
            </a:p>
          </p:txBody>
        </p:sp>
        <p:sp>
          <p:nvSpPr>
            <p:cNvPr id="645131" name="Line 13"/>
            <p:cNvSpPr>
              <a:spLocks noChangeShapeType="1"/>
            </p:cNvSpPr>
            <p:nvPr/>
          </p:nvSpPr>
          <p:spPr bwMode="auto">
            <a:xfrm>
              <a:off x="5128" y="2602"/>
              <a:ext cx="0" cy="196"/>
            </a:xfrm>
            <a:prstGeom prst="line">
              <a:avLst/>
            </a:prstGeom>
            <a:noFill/>
            <a:ln w="19050">
              <a:solidFill>
                <a:srgbClr val="333399"/>
              </a:solidFill>
              <a:round/>
              <a:headEnd/>
              <a:tailEnd/>
            </a:ln>
          </p:spPr>
          <p:txBody>
            <a:bodyPr/>
            <a:lstStyle/>
            <a:p>
              <a:endParaRPr lang="zh-CN" altLang="en-US"/>
            </a:p>
          </p:txBody>
        </p:sp>
        <p:sp>
          <p:nvSpPr>
            <p:cNvPr id="645132" name="Text Box 14"/>
            <p:cNvSpPr txBox="1">
              <a:spLocks noChangeArrowheads="1"/>
            </p:cNvSpPr>
            <p:nvPr/>
          </p:nvSpPr>
          <p:spPr bwMode="auto">
            <a:xfrm>
              <a:off x="2528" y="2594"/>
              <a:ext cx="1199" cy="250"/>
            </a:xfrm>
            <a:prstGeom prst="rect">
              <a:avLst/>
            </a:prstGeom>
            <a:solidFill>
              <a:schemeClr val="bg1"/>
            </a:solidFill>
            <a:ln w="9525">
              <a:noFill/>
              <a:miter lim="800000"/>
              <a:headEnd/>
              <a:tailEnd/>
            </a:ln>
          </p:spPr>
          <p:txBody>
            <a:bodyPr wrap="none">
              <a:spAutoFit/>
            </a:bodyPr>
            <a:lstStyle/>
            <a:p>
              <a:r>
                <a:rPr kumimoji="1" lang="zh-CN" altLang="en-US" sz="2000">
                  <a:solidFill>
                    <a:srgbClr val="333399"/>
                  </a:solidFill>
                  <a:ea typeface="黑体" pitchFamily="49" charset="-122"/>
                </a:rPr>
                <a:t>每</a:t>
              </a:r>
              <a:r>
                <a:rPr kumimoji="1" lang="zh-CN" altLang="en-US" sz="2000">
                  <a:solidFill>
                    <a:srgbClr val="333399"/>
                  </a:solidFill>
                  <a:ea typeface="黑体" pitchFamily="49" charset="-122"/>
                  <a:sym typeface="Symbol" pitchFamily="18" charset="2"/>
                </a:rPr>
                <a:t>秒</a:t>
              </a:r>
              <a:r>
                <a:rPr kumimoji="1" lang="zh-CN" altLang="en-US" sz="1200">
                  <a:solidFill>
                    <a:srgbClr val="333399"/>
                  </a:solidFill>
                  <a:ea typeface="黑体" pitchFamily="49" charset="-122"/>
                  <a:sym typeface="Symbol" pitchFamily="18" charset="2"/>
                </a:rPr>
                <a:t> </a:t>
              </a:r>
              <a:r>
                <a:rPr kumimoji="1" lang="en-US" altLang="zh-CN" sz="2000">
                  <a:solidFill>
                    <a:srgbClr val="333399"/>
                  </a:solidFill>
                  <a:ea typeface="黑体" pitchFamily="49" charset="-122"/>
                  <a:sym typeface="Symbol" pitchFamily="18" charset="2"/>
                </a:rPr>
                <a:t>10</a:t>
              </a:r>
              <a:r>
                <a:rPr kumimoji="1" lang="en-US" altLang="zh-CN" sz="2000" baseline="30000">
                  <a:solidFill>
                    <a:srgbClr val="333399"/>
                  </a:solidFill>
                  <a:ea typeface="黑体" pitchFamily="49" charset="-122"/>
                  <a:sym typeface="Symbol" pitchFamily="18" charset="2"/>
                </a:rPr>
                <a:t>6</a:t>
              </a:r>
              <a:r>
                <a:rPr kumimoji="1" lang="en-US" altLang="zh-CN" sz="1400" baseline="30000">
                  <a:solidFill>
                    <a:srgbClr val="333399"/>
                  </a:solidFill>
                  <a:ea typeface="黑体" pitchFamily="49" charset="-122"/>
                  <a:sym typeface="Symbol" pitchFamily="18" charset="2"/>
                </a:rPr>
                <a:t> </a:t>
              </a:r>
              <a:r>
                <a:rPr kumimoji="1" lang="zh-CN" altLang="en-US" sz="2000">
                  <a:solidFill>
                    <a:srgbClr val="333399"/>
                  </a:solidFill>
                  <a:ea typeface="黑体" pitchFamily="49" charset="-122"/>
                  <a:sym typeface="Symbol" pitchFamily="18" charset="2"/>
                </a:rPr>
                <a:t>个比特</a:t>
              </a:r>
              <a:endParaRPr kumimoji="1" lang="zh-CN" altLang="en-US" sz="2000">
                <a:solidFill>
                  <a:srgbClr val="333399"/>
                </a:solidFill>
                <a:ea typeface="黑体" pitchFamily="49" charset="-122"/>
              </a:endParaRPr>
            </a:p>
          </p:txBody>
        </p:sp>
        <p:sp>
          <p:nvSpPr>
            <p:cNvPr id="645133" name="Text Box 15"/>
            <p:cNvSpPr txBox="1">
              <a:spLocks noChangeArrowheads="1"/>
            </p:cNvSpPr>
            <p:nvPr/>
          </p:nvSpPr>
          <p:spPr bwMode="auto">
            <a:xfrm>
              <a:off x="5193" y="2086"/>
              <a:ext cx="436" cy="250"/>
            </a:xfrm>
            <a:prstGeom prst="rect">
              <a:avLst/>
            </a:prstGeom>
            <a:noFill/>
            <a:ln w="9525">
              <a:noFill/>
              <a:miter lim="800000"/>
              <a:headEnd/>
              <a:tailEnd/>
            </a:ln>
          </p:spPr>
          <p:txBody>
            <a:bodyPr wrap="none">
              <a:spAutoFit/>
            </a:bodyPr>
            <a:lstStyle/>
            <a:p>
              <a:r>
                <a:rPr kumimoji="1" lang="zh-CN" altLang="en-US" sz="2000">
                  <a:solidFill>
                    <a:srgbClr val="333399"/>
                  </a:solidFill>
                  <a:ea typeface="黑体" pitchFamily="49" charset="-122"/>
                </a:rPr>
                <a:t>时间</a:t>
              </a:r>
            </a:p>
          </p:txBody>
        </p:sp>
        <p:sp>
          <p:nvSpPr>
            <p:cNvPr id="645134" name="Text Box 27"/>
            <p:cNvSpPr txBox="1">
              <a:spLocks noChangeArrowheads="1"/>
            </p:cNvSpPr>
            <p:nvPr/>
          </p:nvSpPr>
          <p:spPr bwMode="auto">
            <a:xfrm>
              <a:off x="1440" y="2137"/>
              <a:ext cx="3530" cy="250"/>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49" charset="-122"/>
                </a:rPr>
                <a:t>1 </a:t>
              </a:r>
              <a:r>
                <a:rPr kumimoji="1" lang="en-US" altLang="zh-CN" sz="1200">
                  <a:solidFill>
                    <a:srgbClr val="333399"/>
                  </a:solidFill>
                  <a:ea typeface="黑体" pitchFamily="49" charset="-122"/>
                </a:rPr>
                <a:t>  </a:t>
              </a:r>
              <a:r>
                <a:rPr kumimoji="1" lang="en-US" altLang="zh-CN" sz="2000">
                  <a:solidFill>
                    <a:srgbClr val="333399"/>
                  </a:solidFill>
                  <a:ea typeface="黑体" pitchFamily="49" charset="-122"/>
                </a:rPr>
                <a:t>      0        1    </a:t>
              </a:r>
              <a:r>
                <a:rPr kumimoji="1" lang="en-US" altLang="zh-CN" sz="1400">
                  <a:solidFill>
                    <a:srgbClr val="333399"/>
                  </a:solidFill>
                  <a:ea typeface="黑体" pitchFamily="49" charset="-122"/>
                </a:rPr>
                <a:t>  </a:t>
              </a:r>
              <a:r>
                <a:rPr kumimoji="1" lang="en-US" altLang="zh-CN" sz="2000">
                  <a:solidFill>
                    <a:srgbClr val="333399"/>
                  </a:solidFill>
                  <a:ea typeface="黑体" pitchFamily="49" charset="-122"/>
                </a:rPr>
                <a:t>   0  </a:t>
              </a:r>
              <a:r>
                <a:rPr kumimoji="1" lang="en-US" altLang="zh-CN">
                  <a:solidFill>
                    <a:srgbClr val="333399"/>
                  </a:solidFill>
                  <a:ea typeface="黑体" pitchFamily="49" charset="-122"/>
                </a:rPr>
                <a:t>  </a:t>
              </a:r>
              <a:r>
                <a:rPr kumimoji="1" lang="en-US" altLang="zh-CN" sz="2000">
                  <a:solidFill>
                    <a:srgbClr val="333399"/>
                  </a:solidFill>
                  <a:ea typeface="黑体" pitchFamily="49" charset="-122"/>
                </a:rPr>
                <a:t>    1                                 1</a:t>
              </a:r>
            </a:p>
          </p:txBody>
        </p:sp>
        <p:sp>
          <p:nvSpPr>
            <p:cNvPr id="645135" name="Text Box 12"/>
            <p:cNvSpPr txBox="1">
              <a:spLocks noChangeArrowheads="1"/>
            </p:cNvSpPr>
            <p:nvPr/>
          </p:nvSpPr>
          <p:spPr bwMode="auto">
            <a:xfrm>
              <a:off x="2211" y="1799"/>
              <a:ext cx="421" cy="250"/>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49" charset="-122"/>
                </a:rPr>
                <a:t>1 </a:t>
              </a:r>
              <a:r>
                <a:rPr kumimoji="1" lang="en-US" altLang="zh-CN" sz="2000" b="1">
                  <a:solidFill>
                    <a:srgbClr val="333399"/>
                  </a:solidFill>
                  <a:ea typeface="黑体" pitchFamily="49" charset="-122"/>
                  <a:sym typeface="Symbol" pitchFamily="18" charset="2"/>
                </a:rPr>
                <a:t></a:t>
              </a:r>
              <a:r>
                <a:rPr kumimoji="1" lang="en-US" altLang="zh-CN" sz="2000">
                  <a:solidFill>
                    <a:srgbClr val="333399"/>
                  </a:solidFill>
                  <a:ea typeface="黑体" pitchFamily="49" charset="-122"/>
                  <a:sym typeface="Symbol" pitchFamily="18" charset="2"/>
                </a:rPr>
                <a:t>s</a:t>
              </a:r>
              <a:endParaRPr kumimoji="1" lang="en-US" altLang="zh-CN" sz="2000">
                <a:solidFill>
                  <a:srgbClr val="333399"/>
                </a:solidFill>
                <a:ea typeface="黑体" pitchFamily="49" charset="-122"/>
              </a:endParaRPr>
            </a:p>
          </p:txBody>
        </p:sp>
        <p:sp>
          <p:nvSpPr>
            <p:cNvPr id="645136" name="Text Box 31"/>
            <p:cNvSpPr txBox="1">
              <a:spLocks noChangeArrowheads="1"/>
            </p:cNvSpPr>
            <p:nvPr/>
          </p:nvSpPr>
          <p:spPr bwMode="auto">
            <a:xfrm>
              <a:off x="204" y="2115"/>
              <a:ext cx="751" cy="524"/>
            </a:xfrm>
            <a:prstGeom prst="rect">
              <a:avLst/>
            </a:prstGeom>
            <a:solidFill>
              <a:srgbClr val="FFFF99"/>
            </a:solidFill>
            <a:ln w="9525">
              <a:solidFill>
                <a:schemeClr val="folHlink"/>
              </a:solidFill>
              <a:miter lim="800000"/>
              <a:headEnd/>
              <a:tailEnd/>
            </a:ln>
          </p:spPr>
          <p:txBody>
            <a:bodyPr wrap="none">
              <a:spAutoFit/>
            </a:bodyPr>
            <a:lstStyle/>
            <a:p>
              <a:r>
                <a:rPr lang="zh-CN" altLang="en-US" sz="2400">
                  <a:solidFill>
                    <a:srgbClr val="333399"/>
                  </a:solidFill>
                  <a:ea typeface="黑体" pitchFamily="49" charset="-122"/>
                </a:rPr>
                <a:t>带宽为</a:t>
              </a:r>
            </a:p>
            <a:p>
              <a:r>
                <a:rPr lang="en-US" altLang="zh-CN" sz="2400">
                  <a:solidFill>
                    <a:srgbClr val="333399"/>
                  </a:solidFill>
                  <a:ea typeface="黑体" pitchFamily="49" charset="-122"/>
                </a:rPr>
                <a:t>1 Mb/s </a:t>
              </a:r>
            </a:p>
          </p:txBody>
        </p:sp>
      </p:grpSp>
      <p:grpSp>
        <p:nvGrpSpPr>
          <p:cNvPr id="3" name="Group 34"/>
          <p:cNvGrpSpPr>
            <a:grpSpLocks/>
          </p:cNvGrpSpPr>
          <p:nvPr/>
        </p:nvGrpSpPr>
        <p:grpSpPr bwMode="auto">
          <a:xfrm>
            <a:off x="323850" y="3892823"/>
            <a:ext cx="8569325" cy="1693863"/>
            <a:chOff x="204" y="2953"/>
            <a:chExt cx="5398" cy="1067"/>
          </a:xfrm>
        </p:grpSpPr>
        <p:sp>
          <p:nvSpPr>
            <p:cNvPr id="645138" name="Freeform 7"/>
            <p:cNvSpPr>
              <a:spLocks/>
            </p:cNvSpPr>
            <p:nvPr/>
          </p:nvSpPr>
          <p:spPr bwMode="auto">
            <a:xfrm>
              <a:off x="1352" y="3337"/>
              <a:ext cx="2614" cy="392"/>
            </a:xfrm>
            <a:custGeom>
              <a:avLst/>
              <a:gdLst>
                <a:gd name="T0" fmla="*/ 0 w 2256"/>
                <a:gd name="T1" fmla="*/ 384 h 384"/>
                <a:gd name="T2" fmla="*/ 0 w 2256"/>
                <a:gd name="T3" fmla="*/ 0 h 384"/>
                <a:gd name="T4" fmla="*/ 96 w 2256"/>
                <a:gd name="T5" fmla="*/ 0 h 384"/>
                <a:gd name="T6" fmla="*/ 96 w 2256"/>
                <a:gd name="T7" fmla="*/ 384 h 384"/>
                <a:gd name="T8" fmla="*/ 192 w 2256"/>
                <a:gd name="T9" fmla="*/ 384 h 384"/>
                <a:gd name="T10" fmla="*/ 192 w 2256"/>
                <a:gd name="T11" fmla="*/ 0 h 384"/>
                <a:gd name="T12" fmla="*/ 288 w 2256"/>
                <a:gd name="T13" fmla="*/ 0 h 384"/>
                <a:gd name="T14" fmla="*/ 288 w 2256"/>
                <a:gd name="T15" fmla="*/ 384 h 384"/>
                <a:gd name="T16" fmla="*/ 384 w 2256"/>
                <a:gd name="T17" fmla="*/ 384 h 384"/>
                <a:gd name="T18" fmla="*/ 384 w 2256"/>
                <a:gd name="T19" fmla="*/ 0 h 384"/>
                <a:gd name="T20" fmla="*/ 480 w 2256"/>
                <a:gd name="T21" fmla="*/ 0 h 384"/>
                <a:gd name="T22" fmla="*/ 480 w 2256"/>
                <a:gd name="T23" fmla="*/ 384 h 384"/>
                <a:gd name="T24" fmla="*/ 576 w 2256"/>
                <a:gd name="T25" fmla="*/ 384 h 384"/>
                <a:gd name="T26" fmla="*/ 576 w 2256"/>
                <a:gd name="T27" fmla="*/ 0 h 384"/>
                <a:gd name="T28" fmla="*/ 672 w 2256"/>
                <a:gd name="T29" fmla="*/ 0 h 384"/>
                <a:gd name="T30" fmla="*/ 672 w 2256"/>
                <a:gd name="T31" fmla="*/ 384 h 384"/>
                <a:gd name="T32" fmla="*/ 768 w 2256"/>
                <a:gd name="T33" fmla="*/ 384 h 384"/>
                <a:gd name="T34" fmla="*/ 768 w 2256"/>
                <a:gd name="T35" fmla="*/ 0 h 384"/>
                <a:gd name="T36" fmla="*/ 864 w 2256"/>
                <a:gd name="T37" fmla="*/ 0 h 384"/>
                <a:gd name="T38" fmla="*/ 864 w 2256"/>
                <a:gd name="T39" fmla="*/ 384 h 384"/>
                <a:gd name="T40" fmla="*/ 960 w 2256"/>
                <a:gd name="T41" fmla="*/ 384 h 384"/>
                <a:gd name="T42" fmla="*/ 960 w 2256"/>
                <a:gd name="T43" fmla="*/ 0 h 384"/>
                <a:gd name="T44" fmla="*/ 1056 w 2256"/>
                <a:gd name="T45" fmla="*/ 0 h 384"/>
                <a:gd name="T46" fmla="*/ 1056 w 2256"/>
                <a:gd name="T47" fmla="*/ 384 h 384"/>
                <a:gd name="T48" fmla="*/ 1152 w 2256"/>
                <a:gd name="T49" fmla="*/ 384 h 384"/>
                <a:gd name="T50" fmla="*/ 1152 w 2256"/>
                <a:gd name="T51" fmla="*/ 0 h 384"/>
                <a:gd name="T52" fmla="*/ 1248 w 2256"/>
                <a:gd name="T53" fmla="*/ 0 h 384"/>
                <a:gd name="T54" fmla="*/ 1248 w 2256"/>
                <a:gd name="T55" fmla="*/ 384 h 384"/>
                <a:gd name="T56" fmla="*/ 1344 w 2256"/>
                <a:gd name="T57" fmla="*/ 384 h 384"/>
                <a:gd name="T58" fmla="*/ 1344 w 2256"/>
                <a:gd name="T59" fmla="*/ 0 h 384"/>
                <a:gd name="T60" fmla="*/ 1440 w 2256"/>
                <a:gd name="T61" fmla="*/ 0 h 384"/>
                <a:gd name="T62" fmla="*/ 1440 w 2256"/>
                <a:gd name="T63" fmla="*/ 384 h 384"/>
                <a:gd name="T64" fmla="*/ 1536 w 2256"/>
                <a:gd name="T65" fmla="*/ 384 h 384"/>
                <a:gd name="T66" fmla="*/ 1536 w 2256"/>
                <a:gd name="T67" fmla="*/ 0 h 384"/>
                <a:gd name="T68" fmla="*/ 1632 w 2256"/>
                <a:gd name="T69" fmla="*/ 0 h 384"/>
                <a:gd name="T70" fmla="*/ 1632 w 2256"/>
                <a:gd name="T71" fmla="*/ 384 h 384"/>
                <a:gd name="T72" fmla="*/ 1728 w 2256"/>
                <a:gd name="T73" fmla="*/ 384 h 384"/>
                <a:gd name="T74" fmla="*/ 1728 w 2256"/>
                <a:gd name="T75" fmla="*/ 0 h 384"/>
                <a:gd name="T76" fmla="*/ 1824 w 2256"/>
                <a:gd name="T77" fmla="*/ 0 h 384"/>
                <a:gd name="T78" fmla="*/ 1824 w 2256"/>
                <a:gd name="T79" fmla="*/ 384 h 384"/>
                <a:gd name="T80" fmla="*/ 2256 w 2256"/>
                <a:gd name="T81" fmla="*/ 384 h 38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256"/>
                <a:gd name="T124" fmla="*/ 0 h 384"/>
                <a:gd name="T125" fmla="*/ 2256 w 2256"/>
                <a:gd name="T126" fmla="*/ 384 h 38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256" h="384">
                  <a:moveTo>
                    <a:pt x="0" y="384"/>
                  </a:moveTo>
                  <a:lnTo>
                    <a:pt x="0" y="0"/>
                  </a:lnTo>
                  <a:lnTo>
                    <a:pt x="96" y="0"/>
                  </a:lnTo>
                  <a:lnTo>
                    <a:pt x="96" y="384"/>
                  </a:lnTo>
                  <a:lnTo>
                    <a:pt x="192" y="384"/>
                  </a:lnTo>
                  <a:lnTo>
                    <a:pt x="192" y="0"/>
                  </a:lnTo>
                  <a:lnTo>
                    <a:pt x="288" y="0"/>
                  </a:lnTo>
                  <a:lnTo>
                    <a:pt x="288" y="384"/>
                  </a:lnTo>
                  <a:lnTo>
                    <a:pt x="384" y="384"/>
                  </a:lnTo>
                  <a:lnTo>
                    <a:pt x="384" y="0"/>
                  </a:lnTo>
                  <a:lnTo>
                    <a:pt x="480" y="0"/>
                  </a:lnTo>
                  <a:lnTo>
                    <a:pt x="480" y="384"/>
                  </a:lnTo>
                  <a:lnTo>
                    <a:pt x="576" y="384"/>
                  </a:lnTo>
                  <a:lnTo>
                    <a:pt x="576" y="0"/>
                  </a:lnTo>
                  <a:lnTo>
                    <a:pt x="672" y="0"/>
                  </a:lnTo>
                  <a:lnTo>
                    <a:pt x="672" y="384"/>
                  </a:lnTo>
                  <a:lnTo>
                    <a:pt x="768" y="384"/>
                  </a:lnTo>
                  <a:lnTo>
                    <a:pt x="768" y="0"/>
                  </a:lnTo>
                  <a:lnTo>
                    <a:pt x="864" y="0"/>
                  </a:lnTo>
                  <a:lnTo>
                    <a:pt x="864" y="384"/>
                  </a:lnTo>
                  <a:lnTo>
                    <a:pt x="960" y="384"/>
                  </a:lnTo>
                  <a:lnTo>
                    <a:pt x="960" y="0"/>
                  </a:lnTo>
                  <a:lnTo>
                    <a:pt x="1056" y="0"/>
                  </a:lnTo>
                  <a:lnTo>
                    <a:pt x="1056" y="384"/>
                  </a:lnTo>
                  <a:lnTo>
                    <a:pt x="1152" y="384"/>
                  </a:lnTo>
                  <a:lnTo>
                    <a:pt x="1152" y="0"/>
                  </a:lnTo>
                  <a:lnTo>
                    <a:pt x="1248" y="0"/>
                  </a:lnTo>
                  <a:lnTo>
                    <a:pt x="1248" y="384"/>
                  </a:lnTo>
                  <a:lnTo>
                    <a:pt x="1344" y="384"/>
                  </a:lnTo>
                  <a:lnTo>
                    <a:pt x="1344" y="0"/>
                  </a:lnTo>
                  <a:lnTo>
                    <a:pt x="1440" y="0"/>
                  </a:lnTo>
                  <a:lnTo>
                    <a:pt x="1440" y="384"/>
                  </a:lnTo>
                  <a:lnTo>
                    <a:pt x="1536" y="384"/>
                  </a:lnTo>
                  <a:lnTo>
                    <a:pt x="1536" y="0"/>
                  </a:lnTo>
                  <a:lnTo>
                    <a:pt x="1632" y="0"/>
                  </a:lnTo>
                  <a:lnTo>
                    <a:pt x="1632" y="384"/>
                  </a:lnTo>
                  <a:lnTo>
                    <a:pt x="1728" y="384"/>
                  </a:lnTo>
                  <a:lnTo>
                    <a:pt x="1728" y="0"/>
                  </a:lnTo>
                  <a:lnTo>
                    <a:pt x="1824" y="0"/>
                  </a:lnTo>
                  <a:lnTo>
                    <a:pt x="1824" y="384"/>
                  </a:lnTo>
                  <a:lnTo>
                    <a:pt x="2256" y="384"/>
                  </a:lnTo>
                </a:path>
              </a:pathLst>
            </a:custGeom>
            <a:noFill/>
            <a:ln w="28575">
              <a:solidFill>
                <a:srgbClr val="333399"/>
              </a:solidFill>
              <a:round/>
              <a:headEnd/>
              <a:tailEnd/>
            </a:ln>
          </p:spPr>
          <p:txBody>
            <a:bodyPr/>
            <a:lstStyle/>
            <a:p>
              <a:endParaRPr lang="zh-CN" altLang="zh-CN"/>
            </a:p>
          </p:txBody>
        </p:sp>
        <p:sp>
          <p:nvSpPr>
            <p:cNvPr id="645139" name="Freeform 10"/>
            <p:cNvSpPr>
              <a:spLocks/>
            </p:cNvSpPr>
            <p:nvPr/>
          </p:nvSpPr>
          <p:spPr bwMode="auto">
            <a:xfrm>
              <a:off x="4245" y="3337"/>
              <a:ext cx="890" cy="392"/>
            </a:xfrm>
            <a:custGeom>
              <a:avLst/>
              <a:gdLst>
                <a:gd name="T0" fmla="*/ 768 w 768"/>
                <a:gd name="T1" fmla="*/ 384 h 384"/>
                <a:gd name="T2" fmla="*/ 672 w 768"/>
                <a:gd name="T3" fmla="*/ 384 h 384"/>
                <a:gd name="T4" fmla="*/ 672 w 768"/>
                <a:gd name="T5" fmla="*/ 0 h 384"/>
                <a:gd name="T6" fmla="*/ 576 w 768"/>
                <a:gd name="T7" fmla="*/ 0 h 384"/>
                <a:gd name="T8" fmla="*/ 576 w 768"/>
                <a:gd name="T9" fmla="*/ 384 h 384"/>
                <a:gd name="T10" fmla="*/ 480 w 768"/>
                <a:gd name="T11" fmla="*/ 384 h 384"/>
                <a:gd name="T12" fmla="*/ 480 w 768"/>
                <a:gd name="T13" fmla="*/ 0 h 384"/>
                <a:gd name="T14" fmla="*/ 384 w 768"/>
                <a:gd name="T15" fmla="*/ 0 h 384"/>
                <a:gd name="T16" fmla="*/ 384 w 768"/>
                <a:gd name="T17" fmla="*/ 384 h 384"/>
                <a:gd name="T18" fmla="*/ 288 w 768"/>
                <a:gd name="T19" fmla="*/ 384 h 384"/>
                <a:gd name="T20" fmla="*/ 288 w 768"/>
                <a:gd name="T21" fmla="*/ 0 h 384"/>
                <a:gd name="T22" fmla="*/ 192 w 768"/>
                <a:gd name="T23" fmla="*/ 0 h 384"/>
                <a:gd name="T24" fmla="*/ 192 w 768"/>
                <a:gd name="T25" fmla="*/ 384 h 384"/>
                <a:gd name="T26" fmla="*/ 0 w 768"/>
                <a:gd name="T27" fmla="*/ 384 h 38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8"/>
                <a:gd name="T43" fmla="*/ 0 h 384"/>
                <a:gd name="T44" fmla="*/ 768 w 768"/>
                <a:gd name="T45" fmla="*/ 384 h 38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8" h="384">
                  <a:moveTo>
                    <a:pt x="768" y="384"/>
                  </a:moveTo>
                  <a:lnTo>
                    <a:pt x="672" y="384"/>
                  </a:lnTo>
                  <a:lnTo>
                    <a:pt x="672" y="0"/>
                  </a:lnTo>
                  <a:lnTo>
                    <a:pt x="576" y="0"/>
                  </a:lnTo>
                  <a:lnTo>
                    <a:pt x="576" y="384"/>
                  </a:lnTo>
                  <a:lnTo>
                    <a:pt x="480" y="384"/>
                  </a:lnTo>
                  <a:lnTo>
                    <a:pt x="480" y="0"/>
                  </a:lnTo>
                  <a:lnTo>
                    <a:pt x="384" y="0"/>
                  </a:lnTo>
                  <a:lnTo>
                    <a:pt x="384" y="384"/>
                  </a:lnTo>
                  <a:lnTo>
                    <a:pt x="288" y="384"/>
                  </a:lnTo>
                  <a:lnTo>
                    <a:pt x="288" y="0"/>
                  </a:lnTo>
                  <a:lnTo>
                    <a:pt x="192" y="0"/>
                  </a:lnTo>
                  <a:lnTo>
                    <a:pt x="192" y="384"/>
                  </a:lnTo>
                  <a:lnTo>
                    <a:pt x="0" y="384"/>
                  </a:lnTo>
                </a:path>
              </a:pathLst>
            </a:custGeom>
            <a:noFill/>
            <a:ln w="28575">
              <a:solidFill>
                <a:srgbClr val="333399"/>
              </a:solidFill>
              <a:round/>
              <a:headEnd/>
              <a:tailEnd/>
            </a:ln>
          </p:spPr>
          <p:txBody>
            <a:bodyPr/>
            <a:lstStyle/>
            <a:p>
              <a:endParaRPr lang="zh-CN" altLang="zh-CN"/>
            </a:p>
          </p:txBody>
        </p:sp>
        <p:sp>
          <p:nvSpPr>
            <p:cNvPr id="645140" name="Line 16"/>
            <p:cNvSpPr>
              <a:spLocks noChangeShapeType="1"/>
            </p:cNvSpPr>
            <p:nvPr/>
          </p:nvSpPr>
          <p:spPr bwMode="auto">
            <a:xfrm>
              <a:off x="1129" y="3533"/>
              <a:ext cx="4340" cy="0"/>
            </a:xfrm>
            <a:prstGeom prst="line">
              <a:avLst/>
            </a:prstGeom>
            <a:noFill/>
            <a:ln w="19050">
              <a:solidFill>
                <a:srgbClr val="333399"/>
              </a:solidFill>
              <a:round/>
              <a:headEnd/>
              <a:tailEnd type="triangle" w="sm" len="med"/>
            </a:ln>
          </p:spPr>
          <p:txBody>
            <a:bodyPr/>
            <a:lstStyle/>
            <a:p>
              <a:endParaRPr lang="zh-CN" altLang="en-US"/>
            </a:p>
          </p:txBody>
        </p:sp>
        <p:sp>
          <p:nvSpPr>
            <p:cNvPr id="645141" name="Text Box 17"/>
            <p:cNvSpPr txBox="1">
              <a:spLocks noChangeArrowheads="1"/>
            </p:cNvSpPr>
            <p:nvPr/>
          </p:nvSpPr>
          <p:spPr bwMode="auto">
            <a:xfrm>
              <a:off x="5166" y="3271"/>
              <a:ext cx="436" cy="250"/>
            </a:xfrm>
            <a:prstGeom prst="rect">
              <a:avLst/>
            </a:prstGeom>
            <a:noFill/>
            <a:ln w="9525">
              <a:noFill/>
              <a:miter lim="800000"/>
              <a:headEnd/>
              <a:tailEnd/>
            </a:ln>
          </p:spPr>
          <p:txBody>
            <a:bodyPr wrap="none">
              <a:spAutoFit/>
            </a:bodyPr>
            <a:lstStyle/>
            <a:p>
              <a:r>
                <a:rPr kumimoji="1" lang="zh-CN" altLang="en-US" sz="2000">
                  <a:solidFill>
                    <a:srgbClr val="333399"/>
                  </a:solidFill>
                  <a:ea typeface="黑体" pitchFamily="49" charset="-122"/>
                </a:rPr>
                <a:t>时间</a:t>
              </a:r>
            </a:p>
          </p:txBody>
        </p:sp>
        <p:sp>
          <p:nvSpPr>
            <p:cNvPr id="645142" name="Line 18"/>
            <p:cNvSpPr>
              <a:spLocks noChangeShapeType="1"/>
            </p:cNvSpPr>
            <p:nvPr/>
          </p:nvSpPr>
          <p:spPr bwMode="auto">
            <a:xfrm>
              <a:off x="1352" y="3778"/>
              <a:ext cx="0" cy="196"/>
            </a:xfrm>
            <a:prstGeom prst="line">
              <a:avLst/>
            </a:prstGeom>
            <a:noFill/>
            <a:ln w="19050">
              <a:solidFill>
                <a:srgbClr val="333399"/>
              </a:solidFill>
              <a:round/>
              <a:headEnd/>
              <a:tailEnd/>
            </a:ln>
          </p:spPr>
          <p:txBody>
            <a:bodyPr/>
            <a:lstStyle/>
            <a:p>
              <a:endParaRPr lang="zh-CN" altLang="en-US"/>
            </a:p>
          </p:txBody>
        </p:sp>
        <p:sp>
          <p:nvSpPr>
            <p:cNvPr id="645143" name="Line 19"/>
            <p:cNvSpPr>
              <a:spLocks noChangeShapeType="1"/>
            </p:cNvSpPr>
            <p:nvPr/>
          </p:nvSpPr>
          <p:spPr bwMode="auto">
            <a:xfrm>
              <a:off x="5135" y="3778"/>
              <a:ext cx="0" cy="196"/>
            </a:xfrm>
            <a:prstGeom prst="line">
              <a:avLst/>
            </a:prstGeom>
            <a:noFill/>
            <a:ln w="19050">
              <a:solidFill>
                <a:srgbClr val="333399"/>
              </a:solidFill>
              <a:round/>
              <a:headEnd/>
              <a:tailEnd/>
            </a:ln>
          </p:spPr>
          <p:txBody>
            <a:bodyPr/>
            <a:lstStyle/>
            <a:p>
              <a:endParaRPr lang="zh-CN" altLang="en-US"/>
            </a:p>
          </p:txBody>
        </p:sp>
        <p:sp>
          <p:nvSpPr>
            <p:cNvPr id="645144" name="Line 20"/>
            <p:cNvSpPr>
              <a:spLocks noChangeShapeType="1"/>
            </p:cNvSpPr>
            <p:nvPr/>
          </p:nvSpPr>
          <p:spPr bwMode="auto">
            <a:xfrm>
              <a:off x="1352" y="3900"/>
              <a:ext cx="3783" cy="0"/>
            </a:xfrm>
            <a:prstGeom prst="line">
              <a:avLst/>
            </a:prstGeom>
            <a:noFill/>
            <a:ln w="19050">
              <a:solidFill>
                <a:srgbClr val="333399"/>
              </a:solidFill>
              <a:round/>
              <a:headEnd type="triangle" w="sm" len="med"/>
              <a:tailEnd type="triangle" w="sm" len="med"/>
            </a:ln>
          </p:spPr>
          <p:txBody>
            <a:bodyPr/>
            <a:lstStyle/>
            <a:p>
              <a:endParaRPr lang="zh-CN" altLang="en-US"/>
            </a:p>
          </p:txBody>
        </p:sp>
        <p:sp>
          <p:nvSpPr>
            <p:cNvPr id="645145" name="Text Box 21"/>
            <p:cNvSpPr txBox="1">
              <a:spLocks noChangeArrowheads="1"/>
            </p:cNvSpPr>
            <p:nvPr/>
          </p:nvSpPr>
          <p:spPr bwMode="auto">
            <a:xfrm>
              <a:off x="2468" y="3770"/>
              <a:ext cx="1427" cy="250"/>
            </a:xfrm>
            <a:prstGeom prst="rect">
              <a:avLst/>
            </a:prstGeom>
            <a:solidFill>
              <a:schemeClr val="bg1"/>
            </a:solidFill>
            <a:ln w="9525">
              <a:noFill/>
              <a:miter lim="800000"/>
              <a:headEnd/>
              <a:tailEnd/>
            </a:ln>
          </p:spPr>
          <p:txBody>
            <a:bodyPr wrap="none">
              <a:spAutoFit/>
            </a:bodyPr>
            <a:lstStyle/>
            <a:p>
              <a:r>
                <a:rPr kumimoji="1" lang="zh-CN" altLang="en-US" sz="2000">
                  <a:solidFill>
                    <a:srgbClr val="333399"/>
                  </a:solidFill>
                  <a:ea typeface="黑体" pitchFamily="49" charset="-122"/>
                </a:rPr>
                <a:t>每</a:t>
              </a:r>
              <a:r>
                <a:rPr kumimoji="1" lang="zh-CN" altLang="en-US" sz="2000">
                  <a:solidFill>
                    <a:srgbClr val="333399"/>
                  </a:solidFill>
                  <a:ea typeface="黑体" pitchFamily="49" charset="-122"/>
                  <a:sym typeface="Symbol" pitchFamily="18" charset="2"/>
                </a:rPr>
                <a:t>秒</a:t>
              </a:r>
              <a:r>
                <a:rPr kumimoji="1" lang="zh-CN" altLang="en-US" sz="1600">
                  <a:solidFill>
                    <a:srgbClr val="333399"/>
                  </a:solidFill>
                  <a:ea typeface="黑体" pitchFamily="49" charset="-122"/>
                  <a:sym typeface="Symbol" pitchFamily="18" charset="2"/>
                </a:rPr>
                <a:t> </a:t>
              </a:r>
              <a:r>
                <a:rPr kumimoji="1" lang="en-US" altLang="zh-CN" sz="2000">
                  <a:solidFill>
                    <a:srgbClr val="333399"/>
                  </a:solidFill>
                  <a:ea typeface="黑体" pitchFamily="49" charset="-122"/>
                  <a:sym typeface="Symbol" pitchFamily="18" charset="2"/>
                </a:rPr>
                <a:t>4</a:t>
              </a:r>
              <a:r>
                <a:rPr kumimoji="1" lang="en-US" altLang="zh-CN" sz="1000">
                  <a:solidFill>
                    <a:srgbClr val="333399"/>
                  </a:solidFill>
                  <a:ea typeface="黑体" pitchFamily="49" charset="-122"/>
                  <a:sym typeface="Symbol" pitchFamily="18" charset="2"/>
                </a:rPr>
                <a:t> </a:t>
              </a:r>
              <a:r>
                <a:rPr kumimoji="1" lang="en-US" altLang="zh-CN" sz="2000">
                  <a:solidFill>
                    <a:srgbClr val="333399"/>
                  </a:solidFill>
                  <a:ea typeface="黑体" pitchFamily="49" charset="-122"/>
                  <a:sym typeface="Symbol" pitchFamily="18" charset="2"/>
                </a:rPr>
                <a:t></a:t>
              </a:r>
              <a:r>
                <a:rPr kumimoji="1" lang="en-US" altLang="zh-CN" sz="900">
                  <a:solidFill>
                    <a:srgbClr val="333399"/>
                  </a:solidFill>
                  <a:ea typeface="黑体" pitchFamily="49" charset="-122"/>
                  <a:sym typeface="Symbol" pitchFamily="18" charset="2"/>
                </a:rPr>
                <a:t> </a:t>
              </a:r>
              <a:r>
                <a:rPr kumimoji="1" lang="en-US" altLang="zh-CN" sz="2000">
                  <a:solidFill>
                    <a:srgbClr val="333399"/>
                  </a:solidFill>
                  <a:ea typeface="黑体" pitchFamily="49" charset="-122"/>
                  <a:sym typeface="Symbol" pitchFamily="18" charset="2"/>
                </a:rPr>
                <a:t>10</a:t>
              </a:r>
              <a:r>
                <a:rPr kumimoji="1" lang="en-US" altLang="zh-CN" sz="2000" baseline="30000">
                  <a:solidFill>
                    <a:srgbClr val="333399"/>
                  </a:solidFill>
                  <a:ea typeface="黑体" pitchFamily="49" charset="-122"/>
                  <a:sym typeface="Symbol" pitchFamily="18" charset="2"/>
                </a:rPr>
                <a:t>6</a:t>
              </a:r>
              <a:r>
                <a:rPr kumimoji="1" lang="en-US" altLang="zh-CN" sz="1400" baseline="30000">
                  <a:solidFill>
                    <a:srgbClr val="333399"/>
                  </a:solidFill>
                  <a:ea typeface="黑体" pitchFamily="49" charset="-122"/>
                  <a:sym typeface="Symbol" pitchFamily="18" charset="2"/>
                </a:rPr>
                <a:t> </a:t>
              </a:r>
              <a:r>
                <a:rPr kumimoji="1" lang="zh-CN" altLang="en-US" sz="2000">
                  <a:solidFill>
                    <a:srgbClr val="333399"/>
                  </a:solidFill>
                  <a:ea typeface="黑体" pitchFamily="49" charset="-122"/>
                  <a:sym typeface="Symbol" pitchFamily="18" charset="2"/>
                </a:rPr>
                <a:t>个比特</a:t>
              </a:r>
              <a:endParaRPr kumimoji="1" lang="zh-CN" altLang="en-US" sz="2000">
                <a:solidFill>
                  <a:srgbClr val="333399"/>
                </a:solidFill>
                <a:ea typeface="黑体" pitchFamily="49" charset="-122"/>
              </a:endParaRPr>
            </a:p>
          </p:txBody>
        </p:sp>
        <p:sp>
          <p:nvSpPr>
            <p:cNvPr id="645146" name="Line 22"/>
            <p:cNvSpPr>
              <a:spLocks noChangeShapeType="1"/>
            </p:cNvSpPr>
            <p:nvPr/>
          </p:nvSpPr>
          <p:spPr bwMode="auto">
            <a:xfrm>
              <a:off x="2242" y="3190"/>
              <a:ext cx="0" cy="98"/>
            </a:xfrm>
            <a:prstGeom prst="line">
              <a:avLst/>
            </a:prstGeom>
            <a:noFill/>
            <a:ln w="19050">
              <a:solidFill>
                <a:srgbClr val="333399"/>
              </a:solidFill>
              <a:round/>
              <a:headEnd/>
              <a:tailEnd/>
            </a:ln>
          </p:spPr>
          <p:txBody>
            <a:bodyPr/>
            <a:lstStyle/>
            <a:p>
              <a:endParaRPr lang="zh-CN" altLang="en-US"/>
            </a:p>
          </p:txBody>
        </p:sp>
        <p:sp>
          <p:nvSpPr>
            <p:cNvPr id="645147" name="Line 23"/>
            <p:cNvSpPr>
              <a:spLocks noChangeShapeType="1"/>
            </p:cNvSpPr>
            <p:nvPr/>
          </p:nvSpPr>
          <p:spPr bwMode="auto">
            <a:xfrm>
              <a:off x="2353" y="3190"/>
              <a:ext cx="0" cy="98"/>
            </a:xfrm>
            <a:prstGeom prst="line">
              <a:avLst/>
            </a:prstGeom>
            <a:noFill/>
            <a:ln w="19050">
              <a:solidFill>
                <a:srgbClr val="333399"/>
              </a:solidFill>
              <a:round/>
              <a:headEnd/>
              <a:tailEnd/>
            </a:ln>
          </p:spPr>
          <p:txBody>
            <a:bodyPr/>
            <a:lstStyle/>
            <a:p>
              <a:endParaRPr lang="zh-CN" altLang="en-US"/>
            </a:p>
          </p:txBody>
        </p:sp>
        <p:sp>
          <p:nvSpPr>
            <p:cNvPr id="645148" name="Line 24"/>
            <p:cNvSpPr>
              <a:spLocks noChangeShapeType="1"/>
            </p:cNvSpPr>
            <p:nvPr/>
          </p:nvSpPr>
          <p:spPr bwMode="auto">
            <a:xfrm>
              <a:off x="1963" y="3239"/>
              <a:ext cx="279" cy="0"/>
            </a:xfrm>
            <a:prstGeom prst="line">
              <a:avLst/>
            </a:prstGeom>
            <a:noFill/>
            <a:ln w="19050">
              <a:solidFill>
                <a:srgbClr val="333399"/>
              </a:solidFill>
              <a:round/>
              <a:headEnd/>
              <a:tailEnd type="triangle" w="sm" len="med"/>
            </a:ln>
          </p:spPr>
          <p:txBody>
            <a:bodyPr/>
            <a:lstStyle/>
            <a:p>
              <a:endParaRPr lang="zh-CN" altLang="en-US"/>
            </a:p>
          </p:txBody>
        </p:sp>
        <p:sp>
          <p:nvSpPr>
            <p:cNvPr id="645149" name="Line 25"/>
            <p:cNvSpPr>
              <a:spLocks noChangeShapeType="1"/>
            </p:cNvSpPr>
            <p:nvPr/>
          </p:nvSpPr>
          <p:spPr bwMode="auto">
            <a:xfrm flipH="1">
              <a:off x="2353" y="3239"/>
              <a:ext cx="278" cy="0"/>
            </a:xfrm>
            <a:prstGeom prst="line">
              <a:avLst/>
            </a:prstGeom>
            <a:noFill/>
            <a:ln w="19050">
              <a:solidFill>
                <a:srgbClr val="333399"/>
              </a:solidFill>
              <a:round/>
              <a:headEnd/>
              <a:tailEnd type="triangle" w="sm" len="med"/>
            </a:ln>
          </p:spPr>
          <p:txBody>
            <a:bodyPr/>
            <a:lstStyle/>
            <a:p>
              <a:endParaRPr lang="zh-CN" altLang="en-US"/>
            </a:p>
          </p:txBody>
        </p:sp>
        <p:sp>
          <p:nvSpPr>
            <p:cNvPr id="645150" name="Text Box 26"/>
            <p:cNvSpPr txBox="1">
              <a:spLocks noChangeArrowheads="1"/>
            </p:cNvSpPr>
            <p:nvPr/>
          </p:nvSpPr>
          <p:spPr bwMode="auto">
            <a:xfrm>
              <a:off x="2074" y="2953"/>
              <a:ext cx="643" cy="250"/>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49" charset="-122"/>
                </a:rPr>
                <a:t>0.25 </a:t>
              </a:r>
              <a:r>
                <a:rPr kumimoji="1" lang="en-US" altLang="zh-CN" sz="2000">
                  <a:solidFill>
                    <a:srgbClr val="333399"/>
                  </a:solidFill>
                  <a:ea typeface="黑体" pitchFamily="49" charset="-122"/>
                  <a:sym typeface="Symbol" pitchFamily="18" charset="2"/>
                </a:rPr>
                <a:t>s</a:t>
              </a:r>
              <a:endParaRPr kumimoji="1" lang="en-US" altLang="zh-CN" sz="2000">
                <a:solidFill>
                  <a:srgbClr val="333399"/>
                </a:solidFill>
                <a:ea typeface="黑体" pitchFamily="49" charset="-122"/>
              </a:endParaRPr>
            </a:p>
          </p:txBody>
        </p:sp>
        <p:sp>
          <p:nvSpPr>
            <p:cNvPr id="645151" name="Text Box 32"/>
            <p:cNvSpPr txBox="1">
              <a:spLocks noChangeArrowheads="1"/>
            </p:cNvSpPr>
            <p:nvPr/>
          </p:nvSpPr>
          <p:spPr bwMode="auto">
            <a:xfrm>
              <a:off x="204" y="3269"/>
              <a:ext cx="751" cy="524"/>
            </a:xfrm>
            <a:prstGeom prst="rect">
              <a:avLst/>
            </a:prstGeom>
            <a:solidFill>
              <a:srgbClr val="FFFF99"/>
            </a:solidFill>
            <a:ln w="9525">
              <a:solidFill>
                <a:schemeClr val="folHlink"/>
              </a:solidFill>
              <a:miter lim="800000"/>
              <a:headEnd/>
              <a:tailEnd/>
            </a:ln>
          </p:spPr>
          <p:txBody>
            <a:bodyPr wrap="none">
              <a:spAutoFit/>
            </a:bodyPr>
            <a:lstStyle/>
            <a:p>
              <a:r>
                <a:rPr lang="zh-CN" altLang="en-US" sz="2400">
                  <a:solidFill>
                    <a:srgbClr val="333399"/>
                  </a:solidFill>
                  <a:ea typeface="黑体" pitchFamily="49" charset="-122"/>
                </a:rPr>
                <a:t>带宽为</a:t>
              </a:r>
            </a:p>
            <a:p>
              <a:r>
                <a:rPr lang="en-US" altLang="zh-CN" sz="2400">
                  <a:solidFill>
                    <a:srgbClr val="333399"/>
                  </a:solidFill>
                  <a:ea typeface="黑体" pitchFamily="49" charset="-122"/>
                </a:rPr>
                <a:t>4 Mb/s </a:t>
              </a:r>
            </a:p>
          </p:txBody>
        </p:sp>
      </p:grpSp>
      <p:sp>
        <p:nvSpPr>
          <p:cNvPr id="32" name="矩形 31"/>
          <p:cNvSpPr/>
          <p:nvPr/>
        </p:nvSpPr>
        <p:spPr>
          <a:xfrm>
            <a:off x="6000760" y="2071678"/>
            <a:ext cx="871905" cy="400110"/>
          </a:xfrm>
          <a:prstGeom prst="rect">
            <a:avLst/>
          </a:prstGeom>
        </p:spPr>
        <p:txBody>
          <a:bodyPr wrap="none">
            <a:spAutoFit/>
          </a:bodyPr>
          <a:lstStyle/>
          <a:p>
            <a:r>
              <a:rPr lang="en-US" altLang="zh-CN" sz="2000" dirty="0">
                <a:latin typeface="+mn-lt"/>
              </a:rPr>
              <a:t>NRZ-L</a:t>
            </a:r>
            <a:endParaRPr lang="zh-CN" altLang="zh-CN" sz="2000" dirty="0">
              <a:latin typeface="+mn-lt"/>
            </a:endParaRPr>
          </a:p>
        </p:txBody>
      </p:sp>
    </p:spTree>
    <p:extLst>
      <p:ext uri="{BB962C8B-B14F-4D97-AF65-F5344CB8AC3E}">
        <p14:creationId xmlns:p14="http://schemas.microsoft.com/office/powerpoint/2010/main" val="196714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03" name="Rectangle 3"/>
          <p:cNvSpPr>
            <a:spLocks noGrp="1" noChangeArrowheads="1"/>
          </p:cNvSpPr>
          <p:nvPr>
            <p:ph type="title"/>
          </p:nvPr>
        </p:nvSpPr>
        <p:spPr/>
        <p:txBody>
          <a:bodyPr/>
          <a:lstStyle/>
          <a:p>
            <a:r>
              <a:rPr lang="pt-BR" altLang="zh-CN" dirty="0">
                <a:latin typeface="+mn-lt"/>
              </a:rPr>
              <a:t>0.3.3 Digital Signal as a Composite Analog Signal</a:t>
            </a:r>
            <a:endParaRPr lang="en-US" altLang="zh-CN" dirty="0">
              <a:latin typeface="+mn-lt"/>
            </a:endParaRPr>
          </a:p>
        </p:txBody>
      </p:sp>
      <p:sp>
        <p:nvSpPr>
          <p:cNvPr id="1331204" name="Rectangle 4"/>
          <p:cNvSpPr>
            <a:spLocks noGrp="1" noChangeArrowheads="1"/>
          </p:cNvSpPr>
          <p:nvPr>
            <p:ph type="body" idx="1"/>
          </p:nvPr>
        </p:nvSpPr>
        <p:spPr>
          <a:xfrm>
            <a:off x="304800" y="1052736"/>
            <a:ext cx="8534400" cy="5119464"/>
          </a:xfrm>
        </p:spPr>
        <p:txBody>
          <a:bodyPr/>
          <a:lstStyle/>
          <a:p>
            <a:pPr>
              <a:spcBef>
                <a:spcPts val="600"/>
              </a:spcBef>
            </a:pPr>
            <a:r>
              <a:rPr lang="en-US" altLang="zh-CN" dirty="0"/>
              <a:t>Based on Fourier analysis, a digital signal is a composite analog signal. </a:t>
            </a:r>
          </a:p>
          <a:p>
            <a:pPr>
              <a:spcBef>
                <a:spcPts val="600"/>
              </a:spcBef>
            </a:pPr>
            <a:endParaRPr lang="en-US" altLang="zh-CN" dirty="0"/>
          </a:p>
          <a:p>
            <a:pPr>
              <a:spcBef>
                <a:spcPts val="600"/>
              </a:spcBef>
            </a:pPr>
            <a:r>
              <a:rPr lang="en-US" altLang="zh-CN" dirty="0"/>
              <a:t>The bandwidth is </a:t>
            </a:r>
            <a:r>
              <a:rPr lang="en-US" altLang="zh-CN" dirty="0">
                <a:solidFill>
                  <a:srgbClr val="FF0000"/>
                </a:solidFill>
              </a:rPr>
              <a:t>infinite</a:t>
            </a:r>
            <a:r>
              <a:rPr lang="en-US" altLang="zh-CN" dirty="0"/>
              <a:t>, as you may have guessed. </a:t>
            </a:r>
          </a:p>
          <a:p>
            <a:pPr>
              <a:spcBef>
                <a:spcPts val="600"/>
              </a:spcBef>
            </a:pPr>
            <a:endParaRPr lang="en-US" altLang="zh-CN" dirty="0"/>
          </a:p>
          <a:p>
            <a:pPr>
              <a:spcBef>
                <a:spcPts val="600"/>
              </a:spcBef>
            </a:pPr>
            <a:r>
              <a:rPr lang="en-US" altLang="zh-CN" dirty="0"/>
              <a:t>We can </a:t>
            </a:r>
            <a:r>
              <a:rPr lang="en-US" altLang="zh-CN" dirty="0">
                <a:solidFill>
                  <a:srgbClr val="FF0000"/>
                </a:solidFill>
              </a:rPr>
              <a:t>intuitively</a:t>
            </a:r>
            <a:r>
              <a:rPr lang="en-US" altLang="zh-CN" dirty="0"/>
              <a:t> come up with the concept </a:t>
            </a:r>
            <a:r>
              <a:rPr lang="en-US" altLang="zh-CN" dirty="0">
                <a:solidFill>
                  <a:srgbClr val="FF0000"/>
                </a:solidFill>
              </a:rPr>
              <a:t>when</a:t>
            </a:r>
            <a:r>
              <a:rPr lang="en-US" altLang="zh-CN" dirty="0"/>
              <a:t> we consider a digital signal. </a:t>
            </a:r>
          </a:p>
          <a:p>
            <a:pPr>
              <a:spcBef>
                <a:spcPts val="600"/>
              </a:spcBef>
            </a:pPr>
            <a:endParaRPr lang="en-US" altLang="zh-CN" dirty="0"/>
          </a:p>
          <a:p>
            <a:pPr>
              <a:spcBef>
                <a:spcPts val="600"/>
              </a:spcBef>
            </a:pPr>
            <a:r>
              <a:rPr lang="en-US" altLang="zh-CN" dirty="0"/>
              <a:t>A digital signal, in the time domain, comprises </a:t>
            </a:r>
            <a:r>
              <a:rPr lang="en-US" altLang="zh-CN" dirty="0">
                <a:solidFill>
                  <a:srgbClr val="FF0000"/>
                </a:solidFill>
              </a:rPr>
              <a:t>connected</a:t>
            </a:r>
            <a:r>
              <a:rPr lang="en-US" altLang="zh-CN" dirty="0"/>
              <a:t> vertical and horizontal line segments. </a:t>
            </a:r>
          </a:p>
        </p:txBody>
      </p:sp>
      <p:sp>
        <p:nvSpPr>
          <p:cNvPr id="5" name="灯片编号占位符 3"/>
          <p:cNvSpPr>
            <a:spLocks noGrp="1"/>
          </p:cNvSpPr>
          <p:nvPr>
            <p:ph type="sldNum" sz="quarter" idx="10"/>
          </p:nvPr>
        </p:nvSpPr>
        <p:spPr/>
        <p:txBody>
          <a:bodyPr/>
          <a:lstStyle/>
          <a:p>
            <a:r>
              <a:rPr lang="en-US" altLang="zh-CN"/>
              <a:t>3.</a:t>
            </a:r>
            <a:fld id="{D1167949-3898-4963-8E72-D26A1DA4E8B4}" type="slidenum">
              <a:rPr lang="en-US" altLang="zh-CN" smtClean="0"/>
              <a:pPr/>
              <a:t>109</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t>Mobile and Wireless Networks</a:t>
            </a:r>
          </a:p>
        </p:txBody>
      </p:sp>
      <p:sp>
        <p:nvSpPr>
          <p:cNvPr id="1188873" name="Rectangle 9"/>
          <p:cNvSpPr>
            <a:spLocks noGrp="1" noChangeArrowheads="1"/>
          </p:cNvSpPr>
          <p:nvPr>
            <p:ph type="title"/>
          </p:nvPr>
        </p:nvSpPr>
        <p:spPr/>
        <p:txBody>
          <a:bodyPr/>
          <a:lstStyle/>
          <a:p>
            <a:r>
              <a:rPr lang="en-US" altLang="zh-CN" dirty="0"/>
              <a:t>0.1.3 Periodic and Nonperiodic Signals</a:t>
            </a:r>
            <a:endParaRPr lang="zh-CN" altLang="en-US" dirty="0"/>
          </a:p>
        </p:txBody>
      </p:sp>
      <p:sp>
        <p:nvSpPr>
          <p:cNvPr id="1188867" name="Rectangle 3"/>
          <p:cNvSpPr>
            <a:spLocks noGrp="1" noChangeArrowheads="1"/>
          </p:cNvSpPr>
          <p:nvPr>
            <p:ph type="body" idx="1"/>
          </p:nvPr>
        </p:nvSpPr>
        <p:spPr>
          <a:xfrm>
            <a:off x="304800" y="1071546"/>
            <a:ext cx="8534400" cy="5100654"/>
          </a:xfrm>
          <a:noFill/>
        </p:spPr>
        <p:txBody>
          <a:bodyPr/>
          <a:lstStyle/>
          <a:p>
            <a:pPr>
              <a:spcBef>
                <a:spcPts val="600"/>
              </a:spcBef>
            </a:pPr>
            <a:r>
              <a:rPr lang="en-US" altLang="zh-CN" dirty="0"/>
              <a:t>Both analog and digital signals can take one of two forms:</a:t>
            </a:r>
            <a:r>
              <a:rPr lang="en-US" altLang="zh-CN" dirty="0">
                <a:solidFill>
                  <a:schemeClr val="hlink"/>
                </a:solidFill>
              </a:rPr>
              <a:t> periodic </a:t>
            </a:r>
            <a:r>
              <a:rPr lang="en-US" altLang="zh-CN" dirty="0"/>
              <a:t>or</a:t>
            </a:r>
            <a:r>
              <a:rPr lang="en-US" altLang="zh-CN" dirty="0">
                <a:solidFill>
                  <a:schemeClr val="hlink"/>
                </a:solidFill>
              </a:rPr>
              <a:t> nonperiodic.</a:t>
            </a:r>
            <a:r>
              <a:rPr lang="en-US" altLang="zh-CN" dirty="0"/>
              <a:t> </a:t>
            </a:r>
          </a:p>
          <a:p>
            <a:pPr>
              <a:spcBef>
                <a:spcPts val="600"/>
              </a:spcBef>
            </a:pPr>
            <a:endParaRPr lang="en-US" altLang="zh-CN" dirty="0"/>
          </a:p>
          <a:p>
            <a:pPr>
              <a:spcBef>
                <a:spcPts val="600"/>
              </a:spcBef>
            </a:pPr>
            <a:r>
              <a:rPr lang="en-US" altLang="zh-CN" dirty="0"/>
              <a:t>A periodic signal completes a pattern </a:t>
            </a:r>
            <a:r>
              <a:rPr lang="en-US" altLang="zh-CN" dirty="0">
                <a:solidFill>
                  <a:srgbClr val="FF0000"/>
                </a:solidFill>
              </a:rPr>
              <a:t>within</a:t>
            </a:r>
            <a:r>
              <a:rPr lang="en-US" altLang="zh-CN" dirty="0">
                <a:solidFill>
                  <a:srgbClr val="0070C0"/>
                </a:solidFill>
              </a:rPr>
              <a:t> </a:t>
            </a:r>
            <a:r>
              <a:rPr lang="en-US" altLang="zh-CN" dirty="0"/>
              <a:t>a measurable </a:t>
            </a:r>
            <a:r>
              <a:rPr lang="en-US" altLang="zh-CN" dirty="0">
                <a:solidFill>
                  <a:srgbClr val="FF0000"/>
                </a:solidFill>
              </a:rPr>
              <a:t>time frame </a:t>
            </a:r>
            <a:r>
              <a:rPr lang="en-US" altLang="zh-CN" dirty="0"/>
              <a:t>(</a:t>
            </a:r>
            <a:r>
              <a:rPr lang="zh-CN" altLang="en-US" dirty="0"/>
              <a:t>时间范围</a:t>
            </a:r>
            <a:r>
              <a:rPr lang="en-US" altLang="zh-CN" dirty="0"/>
              <a:t>), called a period, and repeats that pattern </a:t>
            </a:r>
            <a:r>
              <a:rPr lang="en-US" altLang="zh-CN" dirty="0">
                <a:solidFill>
                  <a:srgbClr val="FF0000"/>
                </a:solidFill>
              </a:rPr>
              <a:t>over</a:t>
            </a:r>
            <a:r>
              <a:rPr lang="en-US" altLang="zh-CN" dirty="0"/>
              <a:t> subsequent identical periods. </a:t>
            </a:r>
          </a:p>
          <a:p>
            <a:pPr>
              <a:spcBef>
                <a:spcPts val="600"/>
              </a:spcBef>
            </a:pPr>
            <a:endParaRPr lang="en-US" altLang="zh-CN" dirty="0"/>
          </a:p>
          <a:p>
            <a:pPr>
              <a:spcBef>
                <a:spcPts val="600"/>
              </a:spcBef>
            </a:pPr>
            <a:r>
              <a:rPr lang="en-US" altLang="zh-CN" dirty="0"/>
              <a:t>The completion of one full pattern (</a:t>
            </a:r>
            <a:r>
              <a:rPr lang="zh-CN" altLang="en-US" dirty="0"/>
              <a:t>模式</a:t>
            </a:r>
            <a:r>
              <a:rPr lang="en-US" altLang="zh-CN" dirty="0"/>
              <a:t>) is called a </a:t>
            </a:r>
            <a:r>
              <a:rPr lang="en-US" altLang="zh-CN" dirty="0">
                <a:solidFill>
                  <a:schemeClr val="hlink"/>
                </a:solidFill>
              </a:rPr>
              <a:t>cycle</a:t>
            </a:r>
            <a:r>
              <a:rPr lang="en-US" altLang="zh-CN" dirty="0"/>
              <a:t>.  </a:t>
            </a:r>
          </a:p>
          <a:p>
            <a:endParaRPr lang="en-US" altLang="zh-CN"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03AE6CF5-DA45-4A43-AFE6-89E47CC66FA0}" type="slidenum">
              <a:rPr lang="en-US" altLang="zh-CN"/>
              <a:pPr/>
              <a:t>110</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484802"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484803" name="Rectangle 3"/>
          <p:cNvSpPr>
            <a:spLocks noGrp="1" noChangeArrowheads="1"/>
          </p:cNvSpPr>
          <p:nvPr>
            <p:ph type="title"/>
          </p:nvPr>
        </p:nvSpPr>
        <p:spPr>
          <a:xfrm>
            <a:off x="304800" y="228600"/>
            <a:ext cx="8534400" cy="533400"/>
          </a:xfrm>
          <a:noFill/>
        </p:spPr>
        <p:txBody>
          <a:bodyPr/>
          <a:lstStyle/>
          <a:p>
            <a:r>
              <a:rPr lang="pt-BR" altLang="zh-CN" dirty="0"/>
              <a:t>0.3.3 Digital Signal as a Composite Analog Signal</a:t>
            </a:r>
            <a:endParaRPr lang="en-US" altLang="zh-CN" dirty="0"/>
          </a:p>
        </p:txBody>
      </p:sp>
      <p:sp>
        <p:nvSpPr>
          <p:cNvPr id="1484804" name="Rectangle 4"/>
          <p:cNvSpPr>
            <a:spLocks noGrp="1" noChangeArrowheads="1"/>
          </p:cNvSpPr>
          <p:nvPr>
            <p:ph type="body" idx="1"/>
          </p:nvPr>
        </p:nvSpPr>
        <p:spPr>
          <a:xfrm>
            <a:off x="342900" y="990600"/>
            <a:ext cx="8458200" cy="5181600"/>
          </a:xfrm>
          <a:noFill/>
        </p:spPr>
        <p:txBody>
          <a:bodyPr/>
          <a:lstStyle/>
          <a:p>
            <a:pPr>
              <a:spcBef>
                <a:spcPts val="600"/>
              </a:spcBef>
            </a:pPr>
            <a:r>
              <a:rPr lang="en-US" altLang="zh-CN" dirty="0"/>
              <a:t>A vertical line in the time domain means a frequency of infinity (sudden change in time); </a:t>
            </a:r>
          </a:p>
          <a:p>
            <a:pPr>
              <a:spcBef>
                <a:spcPts val="600"/>
              </a:spcBef>
            </a:pPr>
            <a:endParaRPr lang="en-US" altLang="zh-CN" dirty="0"/>
          </a:p>
          <a:p>
            <a:pPr>
              <a:spcBef>
                <a:spcPts val="600"/>
              </a:spcBef>
            </a:pPr>
            <a:r>
              <a:rPr lang="en-US" altLang="zh-CN" dirty="0"/>
              <a:t>a horizontal line in the domain means a frequency of zero (no change in time).</a:t>
            </a:r>
          </a:p>
          <a:p>
            <a:pPr>
              <a:spcBef>
                <a:spcPts val="600"/>
              </a:spcBef>
            </a:pPr>
            <a:endParaRPr lang="en-US" altLang="zh-CN" dirty="0"/>
          </a:p>
          <a:p>
            <a:pPr>
              <a:spcBef>
                <a:spcPts val="600"/>
              </a:spcBef>
            </a:pPr>
            <a:r>
              <a:rPr lang="en-US" altLang="zh-CN" dirty="0"/>
              <a:t>Going from a frequency of zero to a frequency of infinity (and vice versa)</a:t>
            </a:r>
            <a:r>
              <a:rPr lang="en-US" altLang="zh-CN" dirty="0">
                <a:solidFill>
                  <a:schemeClr val="hlink"/>
                </a:solidFill>
              </a:rPr>
              <a:t> </a:t>
            </a:r>
            <a:r>
              <a:rPr lang="en-US" altLang="zh-CN" dirty="0">
                <a:solidFill>
                  <a:srgbClr val="FF0000"/>
                </a:solidFill>
              </a:rPr>
              <a:t>implies</a:t>
            </a:r>
            <a:r>
              <a:rPr lang="en-US" altLang="zh-CN" dirty="0"/>
              <a:t> </a:t>
            </a:r>
            <a:r>
              <a:rPr lang="en-US" altLang="zh-CN" u="sng" dirty="0"/>
              <a:t>all frequencies</a:t>
            </a:r>
            <a:r>
              <a:rPr lang="en-US" altLang="zh-CN" dirty="0"/>
              <a:t> in between </a:t>
            </a:r>
            <a:r>
              <a:rPr lang="en-US" altLang="zh-CN" u="sng" dirty="0"/>
              <a:t>are part of the domain</a:t>
            </a:r>
            <a:r>
              <a:rPr lang="en-US" altLang="zh-CN" dirty="0"/>
              <a: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2211" name="Rectangle 3"/>
          <p:cNvSpPr>
            <a:spLocks noGrp="1" noChangeArrowheads="1"/>
          </p:cNvSpPr>
          <p:nvPr>
            <p:ph type="title"/>
          </p:nvPr>
        </p:nvSpPr>
        <p:spPr>
          <a:noFill/>
        </p:spPr>
        <p:txBody>
          <a:bodyPr/>
          <a:lstStyle/>
          <a:p>
            <a:r>
              <a:rPr lang="pt-BR" altLang="zh-CN" dirty="0"/>
              <a:t>0.3.3 Digital Signal as a Composite Analog Signal</a:t>
            </a:r>
            <a:endParaRPr lang="en-US" altLang="zh-CN" dirty="0"/>
          </a:p>
        </p:txBody>
      </p:sp>
      <p:sp>
        <p:nvSpPr>
          <p:cNvPr id="1502212" name="Rectangle 4"/>
          <p:cNvSpPr>
            <a:spLocks noGrp="1" noChangeArrowheads="1"/>
          </p:cNvSpPr>
          <p:nvPr>
            <p:ph idx="1"/>
          </p:nvPr>
        </p:nvSpPr>
        <p:spPr>
          <a:noFill/>
        </p:spPr>
        <p:txBody>
          <a:bodyPr/>
          <a:lstStyle/>
          <a:p>
            <a:pPr>
              <a:spcBef>
                <a:spcPts val="600"/>
              </a:spcBef>
            </a:pPr>
            <a:r>
              <a:rPr lang="en-US" altLang="zh-CN" dirty="0"/>
              <a:t>Fourier analysis can be used to decompose a digital signal.</a:t>
            </a:r>
          </a:p>
          <a:p>
            <a:pPr>
              <a:spcBef>
                <a:spcPts val="600"/>
              </a:spcBef>
            </a:pPr>
            <a:endParaRPr lang="en-US" altLang="zh-CN" dirty="0"/>
          </a:p>
          <a:p>
            <a:pPr>
              <a:spcBef>
                <a:spcPts val="600"/>
              </a:spcBef>
              <a:buSzPct val="80000"/>
              <a:buFont typeface="Wingdings" panose="05000000000000000000" pitchFamily="2" charset="2"/>
              <a:buChar char="þ"/>
            </a:pPr>
            <a:r>
              <a:rPr lang="en-US" altLang="zh-CN" dirty="0"/>
              <a:t>If the digital signal is </a:t>
            </a:r>
            <a:r>
              <a:rPr lang="en-US" altLang="zh-CN" dirty="0">
                <a:solidFill>
                  <a:schemeClr val="hlink"/>
                </a:solidFill>
              </a:rPr>
              <a:t>periodic</a:t>
            </a:r>
            <a:r>
              <a:rPr lang="en-US" altLang="zh-CN" dirty="0"/>
              <a:t>, which is rare in data communications, the decomposed digital has a frequency-domain</a:t>
            </a:r>
            <a:r>
              <a:rPr lang="en-US" altLang="zh-CN" dirty="0">
                <a:solidFill>
                  <a:srgbClr val="FF0000"/>
                </a:solidFill>
              </a:rPr>
              <a:t> </a:t>
            </a:r>
            <a:r>
              <a:rPr lang="en-US" altLang="zh-CN" dirty="0"/>
              <a:t>representation </a:t>
            </a:r>
            <a:r>
              <a:rPr lang="en-US" altLang="zh-CN" dirty="0">
                <a:solidFill>
                  <a:srgbClr val="FF0000"/>
                </a:solidFill>
              </a:rPr>
              <a:t>with</a:t>
            </a:r>
            <a:r>
              <a:rPr lang="en-US" altLang="zh-CN" dirty="0"/>
              <a:t> an infinite bandwidth and discrete frequencies. </a:t>
            </a:r>
          </a:p>
          <a:p>
            <a:pPr>
              <a:spcBef>
                <a:spcPts val="600"/>
              </a:spcBef>
              <a:buSzPct val="80000"/>
            </a:pPr>
            <a:endParaRPr lang="en-US" altLang="zh-CN" dirty="0"/>
          </a:p>
          <a:p>
            <a:pPr>
              <a:spcBef>
                <a:spcPts val="600"/>
              </a:spcBef>
              <a:buSzPct val="80000"/>
              <a:buFont typeface="Wingdings" panose="05000000000000000000" pitchFamily="2" charset="2"/>
              <a:buChar char="þ"/>
            </a:pPr>
            <a:r>
              <a:rPr lang="en-US" altLang="zh-CN" dirty="0"/>
              <a:t>If the digital signal is </a:t>
            </a:r>
            <a:r>
              <a:rPr lang="en-US" altLang="zh-CN" dirty="0">
                <a:solidFill>
                  <a:schemeClr val="hlink"/>
                </a:solidFill>
              </a:rPr>
              <a:t>nonperiodic</a:t>
            </a:r>
            <a:r>
              <a:rPr lang="en-US" altLang="zh-CN" dirty="0"/>
              <a:t>, the decomposed signal still has infinite bandwidth, but the frequencies are </a:t>
            </a:r>
            <a:r>
              <a:rPr lang="en-US" altLang="zh-CN" dirty="0">
                <a:solidFill>
                  <a:schemeClr val="hlink"/>
                </a:solidFill>
              </a:rPr>
              <a:t>continuous</a:t>
            </a:r>
            <a:r>
              <a:rPr lang="en-US" altLang="zh-CN" dirty="0"/>
              <a:t>.</a:t>
            </a:r>
          </a:p>
          <a:p>
            <a:endParaRPr lang="en-US" altLang="zh-CN" dirty="0"/>
          </a:p>
        </p:txBody>
      </p:sp>
      <p:sp>
        <p:nvSpPr>
          <p:cNvPr id="5" name="灯片编号占位符 3"/>
          <p:cNvSpPr>
            <a:spLocks noGrp="1"/>
          </p:cNvSpPr>
          <p:nvPr>
            <p:ph type="sldNum" sz="quarter" idx="10"/>
          </p:nvPr>
        </p:nvSpPr>
        <p:spPr/>
        <p:txBody>
          <a:bodyPr/>
          <a:lstStyle/>
          <a:p>
            <a:r>
              <a:rPr lang="en-US" altLang="zh-CN"/>
              <a:t>3.</a:t>
            </a:r>
            <a:fld id="{BA26927A-0B1D-4D0E-909D-A23275D2E49D}" type="slidenum">
              <a:rPr lang="en-US" altLang="zh-CN"/>
              <a:pPr/>
              <a:t>111</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251" name="Rectangle 3"/>
          <p:cNvSpPr>
            <a:spLocks noGrp="1" noChangeArrowheads="1"/>
          </p:cNvSpPr>
          <p:nvPr>
            <p:ph type="title"/>
          </p:nvPr>
        </p:nvSpPr>
        <p:spPr>
          <a:noFill/>
        </p:spPr>
        <p:txBody>
          <a:bodyPr/>
          <a:lstStyle/>
          <a:p>
            <a:r>
              <a:rPr lang="pt-BR" altLang="zh-CN" dirty="0"/>
              <a:t>0.3.3 Digital Signal as a Composite Analog Signal</a:t>
            </a:r>
            <a:endParaRPr lang="en-US" altLang="zh-CN" dirty="0"/>
          </a:p>
        </p:txBody>
      </p:sp>
      <p:sp>
        <p:nvSpPr>
          <p:cNvPr id="1333252" name="Rectangle 4"/>
          <p:cNvSpPr>
            <a:spLocks noGrp="1" noChangeArrowheads="1"/>
          </p:cNvSpPr>
          <p:nvPr>
            <p:ph idx="1"/>
          </p:nvPr>
        </p:nvSpPr>
        <p:spPr>
          <a:noFill/>
        </p:spPr>
        <p:txBody>
          <a:bodyPr/>
          <a:lstStyle/>
          <a:p>
            <a:pPr>
              <a:spcBef>
                <a:spcPts val="600"/>
              </a:spcBef>
            </a:pPr>
            <a:r>
              <a:rPr lang="en-US" altLang="zh-CN" dirty="0"/>
              <a:t>Figure 0.17 shows a periodic and a nonperiodic digital signals and their bandwidths.</a:t>
            </a:r>
          </a:p>
          <a:p>
            <a:pPr>
              <a:spcBef>
                <a:spcPts val="600"/>
              </a:spcBef>
            </a:pPr>
            <a:endParaRPr lang="en-US" altLang="zh-CN" dirty="0"/>
          </a:p>
          <a:p>
            <a:pPr>
              <a:spcBef>
                <a:spcPts val="600"/>
              </a:spcBef>
            </a:pPr>
            <a:r>
              <a:rPr lang="en-US" altLang="zh-CN" dirty="0"/>
              <a:t>Note that both bandwidths are infinite, but the periodic signal has </a:t>
            </a:r>
            <a:r>
              <a:rPr lang="en-US" altLang="zh-CN" dirty="0">
                <a:solidFill>
                  <a:srgbClr val="FF0000"/>
                </a:solidFill>
              </a:rPr>
              <a:t>discrete</a:t>
            </a:r>
            <a:r>
              <a:rPr lang="en-US" altLang="zh-CN" dirty="0"/>
              <a:t> frequencies while the nonperiodic signal has </a:t>
            </a:r>
            <a:r>
              <a:rPr lang="en-US" altLang="zh-CN" dirty="0">
                <a:solidFill>
                  <a:srgbClr val="FF0000"/>
                </a:solidFill>
              </a:rPr>
              <a:t>continuous</a:t>
            </a:r>
            <a:r>
              <a:rPr lang="en-US" altLang="zh-CN" dirty="0"/>
              <a:t> frequencies. </a:t>
            </a:r>
          </a:p>
          <a:p>
            <a:endParaRPr lang="en-US" altLang="zh-CN" dirty="0"/>
          </a:p>
          <a:p>
            <a:pPr lvl="1"/>
            <a:endParaRPr lang="en-US" altLang="zh-CN" sz="2600" dirty="0"/>
          </a:p>
        </p:txBody>
      </p:sp>
      <p:sp>
        <p:nvSpPr>
          <p:cNvPr id="5" name="灯片编号占位符 3"/>
          <p:cNvSpPr>
            <a:spLocks noGrp="1"/>
          </p:cNvSpPr>
          <p:nvPr>
            <p:ph type="sldNum" sz="quarter" idx="10"/>
          </p:nvPr>
        </p:nvSpPr>
        <p:spPr/>
        <p:txBody>
          <a:bodyPr/>
          <a:lstStyle/>
          <a:p>
            <a:r>
              <a:rPr lang="en-US" altLang="zh-CN"/>
              <a:t>3.</a:t>
            </a:r>
            <a:fld id="{8087CB45-43D8-4808-B290-69ED2305D82B}" type="slidenum">
              <a:rPr lang="en-US" altLang="zh-CN"/>
              <a:pPr/>
              <a:t>112</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9" name="Rectangle 7"/>
          <p:cNvSpPr>
            <a:spLocks noGrp="1" noChangeArrowheads="1"/>
          </p:cNvSpPr>
          <p:nvPr>
            <p:ph type="title"/>
          </p:nvPr>
        </p:nvSpPr>
        <p:spPr>
          <a:xfrm>
            <a:off x="304800" y="116632"/>
            <a:ext cx="8534400" cy="721568"/>
          </a:xfrm>
        </p:spPr>
        <p:txBody>
          <a:bodyPr/>
          <a:lstStyle/>
          <a:p>
            <a:r>
              <a:rPr lang="en-US" altLang="zh-CN" sz="2400" dirty="0">
                <a:solidFill>
                  <a:schemeClr val="hlink"/>
                </a:solidFill>
              </a:rPr>
              <a:t>Figure 0.17</a:t>
            </a:r>
            <a:r>
              <a:rPr lang="en-US" altLang="zh-CN" sz="2400" dirty="0">
                <a:solidFill>
                  <a:schemeClr val="folHlink"/>
                </a:solidFill>
              </a:rPr>
              <a:t> </a:t>
            </a:r>
            <a:r>
              <a:rPr lang="en-US" altLang="zh-CN" sz="2400" dirty="0"/>
              <a:t>The time and frequency domains of </a:t>
            </a:r>
            <a:br>
              <a:rPr lang="en-US" altLang="zh-CN" sz="2400" dirty="0"/>
            </a:br>
            <a:r>
              <a:rPr lang="en-US" altLang="zh-CN" sz="2400" dirty="0"/>
              <a:t>periodic and nonperiodic digital signals</a:t>
            </a:r>
            <a:endParaRPr lang="zh-CN" altLang="en-US" sz="2400" dirty="0"/>
          </a:p>
        </p:txBody>
      </p:sp>
      <p:sp>
        <p:nvSpPr>
          <p:cNvPr id="4" name="灯片编号占位符 2"/>
          <p:cNvSpPr>
            <a:spLocks noGrp="1"/>
          </p:cNvSpPr>
          <p:nvPr>
            <p:ph type="sldNum" sz="quarter" idx="10"/>
          </p:nvPr>
        </p:nvSpPr>
        <p:spPr/>
        <p:txBody>
          <a:bodyPr/>
          <a:lstStyle/>
          <a:p>
            <a:r>
              <a:rPr lang="en-US" altLang="zh-CN"/>
              <a:t>3.</a:t>
            </a:r>
            <a:fld id="{8D9616F4-C205-4E1D-BF69-C9E15628510E}" type="slidenum">
              <a:rPr lang="en-US" altLang="zh-CN"/>
              <a:pPr/>
              <a:t>113</a:t>
            </a:fld>
            <a:endParaRPr lang="en-US" altLang="zh-CN"/>
          </a:p>
        </p:txBody>
      </p:sp>
      <p:sp>
        <p:nvSpPr>
          <p:cNvPr id="5" name="页脚占位符 3"/>
          <p:cNvSpPr>
            <a:spLocks noGrp="1"/>
          </p:cNvSpPr>
          <p:nvPr>
            <p:ph type="ftr" sz="quarter" idx="11"/>
          </p:nvPr>
        </p:nvSpPr>
        <p:spPr/>
        <p:txBody>
          <a:bodyPr/>
          <a:lstStyle/>
          <a:p>
            <a:r>
              <a:rPr lang="en-US" altLang="zh-CN" dirty="0"/>
              <a:t>Mobile and Wireless Networks</a:t>
            </a:r>
          </a:p>
        </p:txBody>
      </p:sp>
      <p:pic>
        <p:nvPicPr>
          <p:cNvPr id="694278" name="Picture 6"/>
          <p:cNvPicPr>
            <a:picLocks noChangeAspect="1" noChangeArrowheads="1"/>
          </p:cNvPicPr>
          <p:nvPr/>
        </p:nvPicPr>
        <p:blipFill>
          <a:blip r:embed="rId3" cstate="print"/>
          <a:srcRect/>
          <a:stretch>
            <a:fillRect/>
          </a:stretch>
        </p:blipFill>
        <p:spPr bwMode="auto">
          <a:xfrm>
            <a:off x="685800" y="1295400"/>
            <a:ext cx="8001000" cy="4724400"/>
          </a:xfrm>
          <a:prstGeom prst="rect">
            <a:avLst/>
          </a:prstGeom>
          <a:noFill/>
          <a:ln w="9525">
            <a:noFill/>
            <a:miter lim="800000"/>
            <a:headEnd/>
            <a:tailEnd/>
          </a:ln>
          <a:effec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8371" name="Rectangle 3"/>
          <p:cNvSpPr>
            <a:spLocks noGrp="1" noChangeArrowheads="1"/>
          </p:cNvSpPr>
          <p:nvPr>
            <p:ph type="title"/>
          </p:nvPr>
        </p:nvSpPr>
        <p:spPr>
          <a:noFill/>
        </p:spPr>
        <p:txBody>
          <a:bodyPr/>
          <a:lstStyle/>
          <a:p>
            <a:r>
              <a:rPr lang="en-US" altLang="zh-CN" dirty="0"/>
              <a:t>0.3.4 Transmission of Digital Signal</a:t>
            </a:r>
          </a:p>
        </p:txBody>
      </p:sp>
      <p:sp>
        <p:nvSpPr>
          <p:cNvPr id="1338372" name="Rectangle 4"/>
          <p:cNvSpPr>
            <a:spLocks noGrp="1" noChangeArrowheads="1"/>
          </p:cNvSpPr>
          <p:nvPr>
            <p:ph idx="1"/>
          </p:nvPr>
        </p:nvSpPr>
        <p:spPr>
          <a:noFill/>
        </p:spPr>
        <p:txBody>
          <a:bodyPr/>
          <a:lstStyle/>
          <a:p>
            <a:pPr>
              <a:spcBef>
                <a:spcPts val="600"/>
              </a:spcBef>
            </a:pPr>
            <a:r>
              <a:rPr lang="en-US" altLang="zh-CN" dirty="0"/>
              <a:t>The previous discussion </a:t>
            </a:r>
            <a:r>
              <a:rPr lang="en-US" altLang="zh-CN" dirty="0">
                <a:solidFill>
                  <a:schemeClr val="hlink"/>
                </a:solidFill>
              </a:rPr>
              <a:t>asserts</a:t>
            </a:r>
            <a:r>
              <a:rPr lang="en-US" altLang="zh-CN" dirty="0"/>
              <a:t> that a digital signal, periodic or nonperiodic, is a composite analog signal </a:t>
            </a:r>
          </a:p>
          <a:p>
            <a:pPr>
              <a:spcBef>
                <a:spcPts val="600"/>
              </a:spcBef>
              <a:buBlip>
                <a:blip r:embed="rId3"/>
              </a:buBlip>
            </a:pPr>
            <a:r>
              <a:rPr lang="en-US" altLang="zh-CN" dirty="0">
                <a:solidFill>
                  <a:srgbClr val="FF0000"/>
                </a:solidFill>
              </a:rPr>
              <a:t>with</a:t>
            </a:r>
            <a:r>
              <a:rPr lang="en-US" altLang="zh-CN" dirty="0"/>
              <a:t> frequencies between </a:t>
            </a:r>
            <a:r>
              <a:rPr lang="en-US" altLang="zh-CN" dirty="0">
                <a:solidFill>
                  <a:schemeClr val="hlink"/>
                </a:solidFill>
              </a:rPr>
              <a:t>zero</a:t>
            </a:r>
            <a:r>
              <a:rPr lang="en-US" altLang="zh-CN" dirty="0"/>
              <a:t> and </a:t>
            </a:r>
            <a:r>
              <a:rPr lang="en-US" altLang="zh-CN" dirty="0">
                <a:solidFill>
                  <a:schemeClr val="hlink"/>
                </a:solidFill>
              </a:rPr>
              <a:t>infinity</a:t>
            </a:r>
            <a:r>
              <a:rPr lang="en-US" altLang="zh-CN" dirty="0"/>
              <a:t>. </a:t>
            </a:r>
          </a:p>
          <a:p>
            <a:pPr>
              <a:spcBef>
                <a:spcPts val="600"/>
              </a:spcBef>
            </a:pPr>
            <a:endParaRPr lang="en-US" altLang="zh-CN" dirty="0"/>
          </a:p>
          <a:p>
            <a:pPr>
              <a:spcBef>
                <a:spcPts val="600"/>
              </a:spcBef>
            </a:pPr>
            <a:r>
              <a:rPr lang="en-US" altLang="zh-CN" dirty="0"/>
              <a:t>For the remainder of the discussion, let us consider the case of a </a:t>
            </a:r>
            <a:r>
              <a:rPr lang="en-US" altLang="zh-CN" dirty="0">
                <a:solidFill>
                  <a:srgbClr val="FF0000"/>
                </a:solidFill>
              </a:rPr>
              <a:t>nonperiodic</a:t>
            </a:r>
            <a:r>
              <a:rPr lang="en-US" altLang="zh-CN" dirty="0"/>
              <a:t> digital signal, </a:t>
            </a:r>
            <a:r>
              <a:rPr lang="en-US" altLang="zh-CN" dirty="0">
                <a:solidFill>
                  <a:schemeClr val="hlink"/>
                </a:solidFill>
              </a:rPr>
              <a:t>similar to</a:t>
            </a:r>
            <a:r>
              <a:rPr lang="en-US" altLang="zh-CN" dirty="0"/>
              <a:t> the ones we encounter in data communications. </a:t>
            </a:r>
          </a:p>
          <a:p>
            <a:pPr>
              <a:spcBef>
                <a:spcPts val="600"/>
              </a:spcBef>
            </a:pPr>
            <a:endParaRPr lang="en-US" altLang="zh-CN" dirty="0"/>
          </a:p>
          <a:p>
            <a:pPr>
              <a:spcBef>
                <a:spcPts val="600"/>
              </a:spcBef>
            </a:pPr>
            <a:r>
              <a:rPr lang="en-US" altLang="zh-CN" dirty="0"/>
              <a:t>The fundamental question is, how can we send a digital signal from point A to point B ? </a:t>
            </a:r>
          </a:p>
          <a:p>
            <a:pPr>
              <a:spcBef>
                <a:spcPts val="600"/>
              </a:spcBef>
            </a:pPr>
            <a:endParaRPr lang="en-US" altLang="zh-CN" dirty="0"/>
          </a:p>
        </p:txBody>
      </p:sp>
      <p:sp>
        <p:nvSpPr>
          <p:cNvPr id="5" name="灯片编号占位符 3"/>
          <p:cNvSpPr>
            <a:spLocks noGrp="1"/>
          </p:cNvSpPr>
          <p:nvPr>
            <p:ph type="sldNum" sz="quarter" idx="10"/>
          </p:nvPr>
        </p:nvSpPr>
        <p:spPr/>
        <p:txBody>
          <a:bodyPr/>
          <a:lstStyle/>
          <a:p>
            <a:r>
              <a:rPr lang="en-US" altLang="zh-CN"/>
              <a:t>3.</a:t>
            </a:r>
            <a:fld id="{FEA4E9F8-1887-4F7A-B105-13CD134C7AF7}" type="slidenum">
              <a:rPr lang="en-US" altLang="zh-CN"/>
              <a:pPr/>
              <a:t>114</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06E2586F-9172-4C59-8788-062BF3C299A1}" type="slidenum">
              <a:rPr lang="en-US" altLang="zh-CN"/>
              <a:pPr/>
              <a:t>115</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336322"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336323" name="Rectangle 3"/>
          <p:cNvSpPr>
            <a:spLocks noGrp="1" noChangeArrowheads="1"/>
          </p:cNvSpPr>
          <p:nvPr>
            <p:ph type="title"/>
          </p:nvPr>
        </p:nvSpPr>
        <p:spPr>
          <a:xfrm>
            <a:off x="381000" y="304800"/>
            <a:ext cx="8458200" cy="533400"/>
          </a:xfrm>
          <a:noFill/>
        </p:spPr>
        <p:txBody>
          <a:bodyPr/>
          <a:lstStyle/>
          <a:p>
            <a:r>
              <a:rPr lang="en-US" altLang="zh-CN" dirty="0"/>
              <a:t>0.3.4 Transmission of Digital Signal</a:t>
            </a:r>
          </a:p>
        </p:txBody>
      </p:sp>
      <p:sp>
        <p:nvSpPr>
          <p:cNvPr id="1336324" name="Rectangle 4"/>
          <p:cNvSpPr>
            <a:spLocks noGrp="1" noChangeArrowheads="1"/>
          </p:cNvSpPr>
          <p:nvPr>
            <p:ph type="body" idx="1"/>
          </p:nvPr>
        </p:nvSpPr>
        <p:spPr>
          <a:xfrm>
            <a:off x="304800" y="1000108"/>
            <a:ext cx="8553480" cy="5172092"/>
          </a:xfrm>
          <a:noFill/>
        </p:spPr>
        <p:txBody>
          <a:bodyPr/>
          <a:lstStyle/>
          <a:p>
            <a:pPr>
              <a:spcBef>
                <a:spcPts val="600"/>
              </a:spcBef>
            </a:pPr>
            <a:r>
              <a:rPr lang="en-US" altLang="zh-CN" dirty="0"/>
              <a:t>We can transmit a digital signal by using one of two different approaches: </a:t>
            </a:r>
          </a:p>
          <a:p>
            <a:pPr>
              <a:spcBef>
                <a:spcPts val="600"/>
              </a:spcBef>
            </a:pPr>
            <a:endParaRPr lang="en-US" altLang="zh-CN" dirty="0"/>
          </a:p>
          <a:p>
            <a:pPr>
              <a:spcBef>
                <a:spcPts val="600"/>
              </a:spcBef>
              <a:buFontTx/>
              <a:buNone/>
            </a:pPr>
            <a:r>
              <a:rPr lang="en-US" altLang="zh-CN" dirty="0"/>
              <a:t>(1)</a:t>
            </a:r>
            <a:r>
              <a:rPr lang="en-US" altLang="zh-CN" dirty="0">
                <a:solidFill>
                  <a:srgbClr val="FF0000"/>
                </a:solidFill>
              </a:rPr>
              <a:t> baseband transmission</a:t>
            </a:r>
            <a:r>
              <a:rPr lang="en-US" altLang="zh-CN" dirty="0">
                <a:solidFill>
                  <a:schemeClr val="hlink"/>
                </a:solidFill>
                <a:effectLst>
                  <a:outerShdw blurRad="38100" dist="38100" dir="2700000" algn="tl">
                    <a:srgbClr val="C0C0C0"/>
                  </a:outerShdw>
                </a:effectLst>
              </a:rPr>
              <a:t> </a:t>
            </a:r>
            <a:r>
              <a:rPr lang="en-US" altLang="zh-CN" dirty="0"/>
              <a:t>or </a:t>
            </a:r>
          </a:p>
          <a:p>
            <a:pPr>
              <a:spcBef>
                <a:spcPts val="600"/>
              </a:spcBef>
            </a:pPr>
            <a:endParaRPr lang="en-US" altLang="zh-CN" dirty="0">
              <a:solidFill>
                <a:srgbClr val="FF0000"/>
              </a:solidFill>
            </a:endParaRPr>
          </a:p>
          <a:p>
            <a:pPr>
              <a:spcBef>
                <a:spcPts val="600"/>
              </a:spcBef>
              <a:buFontTx/>
              <a:buNone/>
            </a:pPr>
            <a:r>
              <a:rPr lang="en-US" altLang="zh-CN" dirty="0"/>
              <a:t>(2)</a:t>
            </a:r>
            <a:r>
              <a:rPr lang="en-US" altLang="zh-CN" dirty="0">
                <a:solidFill>
                  <a:srgbClr val="FF0000"/>
                </a:solidFill>
              </a:rPr>
              <a:t> broadband transmission</a:t>
            </a:r>
            <a:r>
              <a:rPr lang="en-US" altLang="zh-CN" dirty="0"/>
              <a:t> (using modulation)</a:t>
            </a:r>
          </a:p>
        </p:txBody>
      </p:sp>
      <p:grpSp>
        <p:nvGrpSpPr>
          <p:cNvPr id="12" name="组合 11">
            <a:extLst>
              <a:ext uri="{FF2B5EF4-FFF2-40B4-BE49-F238E27FC236}">
                <a16:creationId xmlns:a16="http://schemas.microsoft.com/office/drawing/2014/main" id="{52A4365B-1EDB-4FAB-A5C1-D79726D22AD6}"/>
              </a:ext>
            </a:extLst>
          </p:cNvPr>
          <p:cNvGrpSpPr/>
          <p:nvPr/>
        </p:nvGrpSpPr>
        <p:grpSpPr>
          <a:xfrm>
            <a:off x="4663471" y="1943872"/>
            <a:ext cx="1121400" cy="1044000"/>
            <a:chOff x="4663471" y="1943872"/>
            <a:chExt cx="1121400" cy="1044000"/>
          </a:xfrm>
        </p:grpSpPr>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1EAEF0D6-3F97-4F68-B9A2-1430EF5AA373}"/>
                    </a:ext>
                  </a:extLst>
                </p14:cNvPr>
                <p14:cNvContentPartPr/>
                <p14:nvPr/>
              </p14:nvContentPartPr>
              <p14:xfrm>
                <a:off x="4708111" y="2010832"/>
                <a:ext cx="297000" cy="472320"/>
              </p14:xfrm>
            </p:contentPart>
          </mc:Choice>
          <mc:Fallback xmlns="">
            <p:pic>
              <p:nvPicPr>
                <p:cNvPr id="2" name="墨迹 1">
                  <a:extLst>
                    <a:ext uri="{FF2B5EF4-FFF2-40B4-BE49-F238E27FC236}">
                      <a16:creationId xmlns:a16="http://schemas.microsoft.com/office/drawing/2014/main" id="{1EAEF0D6-3F97-4F68-B9A2-1430EF5AA373}"/>
                    </a:ext>
                  </a:extLst>
                </p:cNvPr>
                <p:cNvPicPr/>
                <p:nvPr/>
              </p:nvPicPr>
              <p:blipFill>
                <a:blip r:embed="rId4"/>
                <a:stretch>
                  <a:fillRect/>
                </a:stretch>
              </p:blipFill>
              <p:spPr>
                <a:xfrm>
                  <a:off x="4699111" y="2001832"/>
                  <a:ext cx="314640" cy="489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墨迹 2">
                  <a:extLst>
                    <a:ext uri="{FF2B5EF4-FFF2-40B4-BE49-F238E27FC236}">
                      <a16:creationId xmlns:a16="http://schemas.microsoft.com/office/drawing/2014/main" id="{98870B3C-AD62-4A42-ABF4-7B51B8B2769D}"/>
                    </a:ext>
                  </a:extLst>
                </p14:cNvPr>
                <p14:cNvContentPartPr/>
                <p14:nvPr/>
              </p14:nvContentPartPr>
              <p14:xfrm>
                <a:off x="5010871" y="2030632"/>
                <a:ext cx="87840" cy="542160"/>
              </p14:xfrm>
            </p:contentPart>
          </mc:Choice>
          <mc:Fallback xmlns="">
            <p:pic>
              <p:nvPicPr>
                <p:cNvPr id="3" name="墨迹 2">
                  <a:extLst>
                    <a:ext uri="{FF2B5EF4-FFF2-40B4-BE49-F238E27FC236}">
                      <a16:creationId xmlns:a16="http://schemas.microsoft.com/office/drawing/2014/main" id="{98870B3C-AD62-4A42-ABF4-7B51B8B2769D}"/>
                    </a:ext>
                  </a:extLst>
                </p:cNvPr>
                <p:cNvPicPr/>
                <p:nvPr/>
              </p:nvPicPr>
              <p:blipFill>
                <a:blip r:embed="rId6"/>
                <a:stretch>
                  <a:fillRect/>
                </a:stretch>
              </p:blipFill>
              <p:spPr>
                <a:xfrm>
                  <a:off x="5001871" y="2021992"/>
                  <a:ext cx="105480" cy="559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墨迹 6">
                  <a:extLst>
                    <a:ext uri="{FF2B5EF4-FFF2-40B4-BE49-F238E27FC236}">
                      <a16:creationId xmlns:a16="http://schemas.microsoft.com/office/drawing/2014/main" id="{9E12B9A8-72EA-46E7-9F2C-54ACD4AB40B0}"/>
                    </a:ext>
                  </a:extLst>
                </p14:cNvPr>
                <p14:cNvContentPartPr/>
                <p14:nvPr/>
              </p14:nvContentPartPr>
              <p14:xfrm>
                <a:off x="4663471" y="2335552"/>
                <a:ext cx="382680" cy="624240"/>
              </p14:xfrm>
            </p:contentPart>
          </mc:Choice>
          <mc:Fallback xmlns="">
            <p:pic>
              <p:nvPicPr>
                <p:cNvPr id="7" name="墨迹 6">
                  <a:extLst>
                    <a:ext uri="{FF2B5EF4-FFF2-40B4-BE49-F238E27FC236}">
                      <a16:creationId xmlns:a16="http://schemas.microsoft.com/office/drawing/2014/main" id="{9E12B9A8-72EA-46E7-9F2C-54ACD4AB40B0}"/>
                    </a:ext>
                  </a:extLst>
                </p:cNvPr>
                <p:cNvPicPr/>
                <p:nvPr/>
              </p:nvPicPr>
              <p:blipFill>
                <a:blip r:embed="rId8"/>
                <a:stretch>
                  <a:fillRect/>
                </a:stretch>
              </p:blipFill>
              <p:spPr>
                <a:xfrm>
                  <a:off x="4654471" y="2326552"/>
                  <a:ext cx="400320" cy="641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墨迹 7">
                  <a:extLst>
                    <a:ext uri="{FF2B5EF4-FFF2-40B4-BE49-F238E27FC236}">
                      <a16:creationId xmlns:a16="http://schemas.microsoft.com/office/drawing/2014/main" id="{B665C6EF-C27F-4C2F-A96A-38AB1585314D}"/>
                    </a:ext>
                  </a:extLst>
                </p14:cNvPr>
                <p14:cNvContentPartPr/>
                <p14:nvPr/>
              </p14:nvContentPartPr>
              <p14:xfrm>
                <a:off x="4911871" y="2367952"/>
                <a:ext cx="411480" cy="528120"/>
              </p14:xfrm>
            </p:contentPart>
          </mc:Choice>
          <mc:Fallback xmlns="">
            <p:pic>
              <p:nvPicPr>
                <p:cNvPr id="8" name="墨迹 7">
                  <a:extLst>
                    <a:ext uri="{FF2B5EF4-FFF2-40B4-BE49-F238E27FC236}">
                      <a16:creationId xmlns:a16="http://schemas.microsoft.com/office/drawing/2014/main" id="{B665C6EF-C27F-4C2F-A96A-38AB1585314D}"/>
                    </a:ext>
                  </a:extLst>
                </p:cNvPr>
                <p:cNvPicPr/>
                <p:nvPr/>
              </p:nvPicPr>
              <p:blipFill>
                <a:blip r:embed="rId10"/>
                <a:stretch>
                  <a:fillRect/>
                </a:stretch>
              </p:blipFill>
              <p:spPr>
                <a:xfrm>
                  <a:off x="4903231" y="2359312"/>
                  <a:ext cx="429120" cy="545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墨迹 8">
                  <a:extLst>
                    <a:ext uri="{FF2B5EF4-FFF2-40B4-BE49-F238E27FC236}">
                      <a16:creationId xmlns:a16="http://schemas.microsoft.com/office/drawing/2014/main" id="{60FDBE0F-11D2-434A-A049-14B8A1E5BA23}"/>
                    </a:ext>
                  </a:extLst>
                </p14:cNvPr>
                <p14:cNvContentPartPr/>
                <p14:nvPr/>
              </p14:nvContentPartPr>
              <p14:xfrm>
                <a:off x="5265391" y="1943872"/>
                <a:ext cx="276480" cy="244440"/>
              </p14:xfrm>
            </p:contentPart>
          </mc:Choice>
          <mc:Fallback xmlns="">
            <p:pic>
              <p:nvPicPr>
                <p:cNvPr id="9" name="墨迹 8">
                  <a:extLst>
                    <a:ext uri="{FF2B5EF4-FFF2-40B4-BE49-F238E27FC236}">
                      <a16:creationId xmlns:a16="http://schemas.microsoft.com/office/drawing/2014/main" id="{60FDBE0F-11D2-434A-A049-14B8A1E5BA23}"/>
                    </a:ext>
                  </a:extLst>
                </p:cNvPr>
                <p:cNvPicPr/>
                <p:nvPr/>
              </p:nvPicPr>
              <p:blipFill>
                <a:blip r:embed="rId12"/>
                <a:stretch>
                  <a:fillRect/>
                </a:stretch>
              </p:blipFill>
              <p:spPr>
                <a:xfrm>
                  <a:off x="5256391" y="1935232"/>
                  <a:ext cx="29412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墨迹 9">
                  <a:extLst>
                    <a:ext uri="{FF2B5EF4-FFF2-40B4-BE49-F238E27FC236}">
                      <a16:creationId xmlns:a16="http://schemas.microsoft.com/office/drawing/2014/main" id="{45CD7A95-D18C-4B4D-AAEB-BE118A40BBC3}"/>
                    </a:ext>
                  </a:extLst>
                </p14:cNvPr>
                <p14:cNvContentPartPr/>
                <p14:nvPr/>
              </p14:nvContentPartPr>
              <p14:xfrm>
                <a:off x="5190151" y="1948912"/>
                <a:ext cx="361440" cy="820080"/>
              </p14:xfrm>
            </p:contentPart>
          </mc:Choice>
          <mc:Fallback xmlns="">
            <p:pic>
              <p:nvPicPr>
                <p:cNvPr id="10" name="墨迹 9">
                  <a:extLst>
                    <a:ext uri="{FF2B5EF4-FFF2-40B4-BE49-F238E27FC236}">
                      <a16:creationId xmlns:a16="http://schemas.microsoft.com/office/drawing/2014/main" id="{45CD7A95-D18C-4B4D-AAEB-BE118A40BBC3}"/>
                    </a:ext>
                  </a:extLst>
                </p:cNvPr>
                <p:cNvPicPr/>
                <p:nvPr/>
              </p:nvPicPr>
              <p:blipFill>
                <a:blip r:embed="rId14"/>
                <a:stretch>
                  <a:fillRect/>
                </a:stretch>
              </p:blipFill>
              <p:spPr>
                <a:xfrm>
                  <a:off x="5181511" y="1940272"/>
                  <a:ext cx="379080" cy="837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墨迹 10">
                  <a:extLst>
                    <a:ext uri="{FF2B5EF4-FFF2-40B4-BE49-F238E27FC236}">
                      <a16:creationId xmlns:a16="http://schemas.microsoft.com/office/drawing/2014/main" id="{84581F47-8224-4997-A72A-4C6441A04AA2}"/>
                    </a:ext>
                  </a:extLst>
                </p14:cNvPr>
                <p14:cNvContentPartPr/>
                <p14:nvPr/>
              </p14:nvContentPartPr>
              <p14:xfrm>
                <a:off x="5289871" y="2145832"/>
                <a:ext cx="495000" cy="842040"/>
              </p14:xfrm>
            </p:contentPart>
          </mc:Choice>
          <mc:Fallback xmlns="">
            <p:pic>
              <p:nvPicPr>
                <p:cNvPr id="11" name="墨迹 10">
                  <a:extLst>
                    <a:ext uri="{FF2B5EF4-FFF2-40B4-BE49-F238E27FC236}">
                      <a16:creationId xmlns:a16="http://schemas.microsoft.com/office/drawing/2014/main" id="{84581F47-8224-4997-A72A-4C6441A04AA2}"/>
                    </a:ext>
                  </a:extLst>
                </p:cNvPr>
                <p:cNvPicPr/>
                <p:nvPr/>
              </p:nvPicPr>
              <p:blipFill>
                <a:blip r:embed="rId16"/>
                <a:stretch>
                  <a:fillRect/>
                </a:stretch>
              </p:blipFill>
              <p:spPr>
                <a:xfrm>
                  <a:off x="5280871" y="2137192"/>
                  <a:ext cx="512640" cy="859680"/>
                </a:xfrm>
                <a:prstGeom prst="rect">
                  <a:avLst/>
                </a:prstGeom>
              </p:spPr>
            </p:pic>
          </mc:Fallback>
        </mc:AlternateContent>
      </p:grpSp>
      <p:grpSp>
        <p:nvGrpSpPr>
          <p:cNvPr id="22" name="组合 21">
            <a:extLst>
              <a:ext uri="{FF2B5EF4-FFF2-40B4-BE49-F238E27FC236}">
                <a16:creationId xmlns:a16="http://schemas.microsoft.com/office/drawing/2014/main" id="{17E49F1C-C679-4C3A-9CC4-452C2025A101}"/>
              </a:ext>
            </a:extLst>
          </p:cNvPr>
          <p:cNvGrpSpPr/>
          <p:nvPr/>
        </p:nvGrpSpPr>
        <p:grpSpPr>
          <a:xfrm>
            <a:off x="4453591" y="3416992"/>
            <a:ext cx="1245240" cy="1355040"/>
            <a:chOff x="4453591" y="3416992"/>
            <a:chExt cx="1245240" cy="1355040"/>
          </a:xfrm>
        </p:grpSpPr>
        <mc:AlternateContent xmlns:mc="http://schemas.openxmlformats.org/markup-compatibility/2006" xmlns:p14="http://schemas.microsoft.com/office/powerpoint/2010/main">
          <mc:Choice Requires="p14">
            <p:contentPart p14:bwMode="auto" r:id="rId17">
              <p14:nvContentPartPr>
                <p14:cNvPr id="13" name="墨迹 12">
                  <a:extLst>
                    <a:ext uri="{FF2B5EF4-FFF2-40B4-BE49-F238E27FC236}">
                      <a16:creationId xmlns:a16="http://schemas.microsoft.com/office/drawing/2014/main" id="{B9A61AE5-0F1C-4575-ACFE-94951AA57440}"/>
                    </a:ext>
                  </a:extLst>
                </p14:cNvPr>
                <p14:cNvContentPartPr/>
                <p14:nvPr/>
              </p14:nvContentPartPr>
              <p14:xfrm>
                <a:off x="4593631" y="3668272"/>
                <a:ext cx="74520" cy="50760"/>
              </p14:xfrm>
            </p:contentPart>
          </mc:Choice>
          <mc:Fallback xmlns="">
            <p:pic>
              <p:nvPicPr>
                <p:cNvPr id="13" name="墨迹 12">
                  <a:extLst>
                    <a:ext uri="{FF2B5EF4-FFF2-40B4-BE49-F238E27FC236}">
                      <a16:creationId xmlns:a16="http://schemas.microsoft.com/office/drawing/2014/main" id="{B9A61AE5-0F1C-4575-ACFE-94951AA57440}"/>
                    </a:ext>
                  </a:extLst>
                </p:cNvPr>
                <p:cNvPicPr/>
                <p:nvPr/>
              </p:nvPicPr>
              <p:blipFill>
                <a:blip r:embed="rId18"/>
                <a:stretch>
                  <a:fillRect/>
                </a:stretch>
              </p:blipFill>
              <p:spPr>
                <a:xfrm>
                  <a:off x="4584991" y="3659272"/>
                  <a:ext cx="9216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墨迹 13">
                  <a:extLst>
                    <a:ext uri="{FF2B5EF4-FFF2-40B4-BE49-F238E27FC236}">
                      <a16:creationId xmlns:a16="http://schemas.microsoft.com/office/drawing/2014/main" id="{AEE1EC42-95F2-4034-808B-E026CCE6D5D6}"/>
                    </a:ext>
                  </a:extLst>
                </p14:cNvPr>
                <p14:cNvContentPartPr/>
                <p14:nvPr/>
              </p14:nvContentPartPr>
              <p14:xfrm>
                <a:off x="4484911" y="3850792"/>
                <a:ext cx="33120" cy="182160"/>
              </p14:xfrm>
            </p:contentPart>
          </mc:Choice>
          <mc:Fallback xmlns="">
            <p:pic>
              <p:nvPicPr>
                <p:cNvPr id="14" name="墨迹 13">
                  <a:extLst>
                    <a:ext uri="{FF2B5EF4-FFF2-40B4-BE49-F238E27FC236}">
                      <a16:creationId xmlns:a16="http://schemas.microsoft.com/office/drawing/2014/main" id="{AEE1EC42-95F2-4034-808B-E026CCE6D5D6}"/>
                    </a:ext>
                  </a:extLst>
                </p:cNvPr>
                <p:cNvPicPr/>
                <p:nvPr/>
              </p:nvPicPr>
              <p:blipFill>
                <a:blip r:embed="rId20"/>
                <a:stretch>
                  <a:fillRect/>
                </a:stretch>
              </p:blipFill>
              <p:spPr>
                <a:xfrm>
                  <a:off x="4476271" y="3842152"/>
                  <a:ext cx="5076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墨迹 14">
                  <a:extLst>
                    <a:ext uri="{FF2B5EF4-FFF2-40B4-BE49-F238E27FC236}">
                      <a16:creationId xmlns:a16="http://schemas.microsoft.com/office/drawing/2014/main" id="{930BBE40-8D36-4101-B770-D4C4A73F4149}"/>
                    </a:ext>
                  </a:extLst>
                </p14:cNvPr>
                <p14:cNvContentPartPr/>
                <p14:nvPr/>
              </p14:nvContentPartPr>
              <p14:xfrm>
                <a:off x="4453591" y="3599512"/>
                <a:ext cx="354960" cy="484200"/>
              </p14:xfrm>
            </p:contentPart>
          </mc:Choice>
          <mc:Fallback xmlns="">
            <p:pic>
              <p:nvPicPr>
                <p:cNvPr id="15" name="墨迹 14">
                  <a:extLst>
                    <a:ext uri="{FF2B5EF4-FFF2-40B4-BE49-F238E27FC236}">
                      <a16:creationId xmlns:a16="http://schemas.microsoft.com/office/drawing/2014/main" id="{930BBE40-8D36-4101-B770-D4C4A73F4149}"/>
                    </a:ext>
                  </a:extLst>
                </p:cNvPr>
                <p:cNvPicPr/>
                <p:nvPr/>
              </p:nvPicPr>
              <p:blipFill>
                <a:blip r:embed="rId22"/>
                <a:stretch>
                  <a:fillRect/>
                </a:stretch>
              </p:blipFill>
              <p:spPr>
                <a:xfrm>
                  <a:off x="4444591" y="3590512"/>
                  <a:ext cx="372600" cy="5018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墨迹 15">
                  <a:extLst>
                    <a:ext uri="{FF2B5EF4-FFF2-40B4-BE49-F238E27FC236}">
                      <a16:creationId xmlns:a16="http://schemas.microsoft.com/office/drawing/2014/main" id="{FBAA3B69-5E01-4E9C-A7CF-2E7D97A6B048}"/>
                    </a:ext>
                  </a:extLst>
                </p14:cNvPr>
                <p14:cNvContentPartPr/>
                <p14:nvPr/>
              </p14:nvContentPartPr>
              <p14:xfrm>
                <a:off x="4653751" y="3757912"/>
                <a:ext cx="139680" cy="484560"/>
              </p14:xfrm>
            </p:contentPart>
          </mc:Choice>
          <mc:Fallback xmlns="">
            <p:pic>
              <p:nvPicPr>
                <p:cNvPr id="16" name="墨迹 15">
                  <a:extLst>
                    <a:ext uri="{FF2B5EF4-FFF2-40B4-BE49-F238E27FC236}">
                      <a16:creationId xmlns:a16="http://schemas.microsoft.com/office/drawing/2014/main" id="{FBAA3B69-5E01-4E9C-A7CF-2E7D97A6B048}"/>
                    </a:ext>
                  </a:extLst>
                </p:cNvPr>
                <p:cNvPicPr/>
                <p:nvPr/>
              </p:nvPicPr>
              <p:blipFill>
                <a:blip r:embed="rId24"/>
                <a:stretch>
                  <a:fillRect/>
                </a:stretch>
              </p:blipFill>
              <p:spPr>
                <a:xfrm>
                  <a:off x="4645111" y="3748912"/>
                  <a:ext cx="157320" cy="5022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墨迹 16">
                  <a:extLst>
                    <a:ext uri="{FF2B5EF4-FFF2-40B4-BE49-F238E27FC236}">
                      <a16:creationId xmlns:a16="http://schemas.microsoft.com/office/drawing/2014/main" id="{3A05327D-0AA7-406A-B077-660FF7D1A498}"/>
                    </a:ext>
                  </a:extLst>
                </p14:cNvPr>
                <p14:cNvContentPartPr/>
                <p14:nvPr/>
              </p14:nvContentPartPr>
              <p14:xfrm>
                <a:off x="4752391" y="3894712"/>
                <a:ext cx="192240" cy="280080"/>
              </p14:xfrm>
            </p:contentPart>
          </mc:Choice>
          <mc:Fallback xmlns="">
            <p:pic>
              <p:nvPicPr>
                <p:cNvPr id="17" name="墨迹 16">
                  <a:extLst>
                    <a:ext uri="{FF2B5EF4-FFF2-40B4-BE49-F238E27FC236}">
                      <a16:creationId xmlns:a16="http://schemas.microsoft.com/office/drawing/2014/main" id="{3A05327D-0AA7-406A-B077-660FF7D1A498}"/>
                    </a:ext>
                  </a:extLst>
                </p:cNvPr>
                <p:cNvPicPr/>
                <p:nvPr/>
              </p:nvPicPr>
              <p:blipFill>
                <a:blip r:embed="rId26"/>
                <a:stretch>
                  <a:fillRect/>
                </a:stretch>
              </p:blipFill>
              <p:spPr>
                <a:xfrm>
                  <a:off x="4743751" y="3886072"/>
                  <a:ext cx="2098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墨迹 17">
                  <a:extLst>
                    <a:ext uri="{FF2B5EF4-FFF2-40B4-BE49-F238E27FC236}">
                      <a16:creationId xmlns:a16="http://schemas.microsoft.com/office/drawing/2014/main" id="{D2C1591C-2ACB-4CDB-B526-9495C9116024}"/>
                    </a:ext>
                  </a:extLst>
                </p14:cNvPr>
                <p14:cNvContentPartPr/>
                <p14:nvPr/>
              </p14:nvContentPartPr>
              <p14:xfrm>
                <a:off x="4779391" y="4090912"/>
                <a:ext cx="24120" cy="243360"/>
              </p14:xfrm>
            </p:contentPart>
          </mc:Choice>
          <mc:Fallback xmlns="">
            <p:pic>
              <p:nvPicPr>
                <p:cNvPr id="18" name="墨迹 17">
                  <a:extLst>
                    <a:ext uri="{FF2B5EF4-FFF2-40B4-BE49-F238E27FC236}">
                      <a16:creationId xmlns:a16="http://schemas.microsoft.com/office/drawing/2014/main" id="{D2C1591C-2ACB-4CDB-B526-9495C9116024}"/>
                    </a:ext>
                  </a:extLst>
                </p:cNvPr>
                <p:cNvPicPr/>
                <p:nvPr/>
              </p:nvPicPr>
              <p:blipFill>
                <a:blip r:embed="rId28"/>
                <a:stretch>
                  <a:fillRect/>
                </a:stretch>
              </p:blipFill>
              <p:spPr>
                <a:xfrm>
                  <a:off x="4770751" y="4081912"/>
                  <a:ext cx="4176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墨迹 18">
                  <a:extLst>
                    <a:ext uri="{FF2B5EF4-FFF2-40B4-BE49-F238E27FC236}">
                      <a16:creationId xmlns:a16="http://schemas.microsoft.com/office/drawing/2014/main" id="{C837AFCF-4643-4B85-96B4-852A6F9815E0}"/>
                    </a:ext>
                  </a:extLst>
                </p14:cNvPr>
                <p14:cNvContentPartPr/>
                <p14:nvPr/>
              </p14:nvContentPartPr>
              <p14:xfrm>
                <a:off x="4854271" y="3466672"/>
                <a:ext cx="555120" cy="880920"/>
              </p14:xfrm>
            </p:contentPart>
          </mc:Choice>
          <mc:Fallback xmlns="">
            <p:pic>
              <p:nvPicPr>
                <p:cNvPr id="19" name="墨迹 18">
                  <a:extLst>
                    <a:ext uri="{FF2B5EF4-FFF2-40B4-BE49-F238E27FC236}">
                      <a16:creationId xmlns:a16="http://schemas.microsoft.com/office/drawing/2014/main" id="{C837AFCF-4643-4B85-96B4-852A6F9815E0}"/>
                    </a:ext>
                  </a:extLst>
                </p:cNvPr>
                <p:cNvPicPr/>
                <p:nvPr/>
              </p:nvPicPr>
              <p:blipFill>
                <a:blip r:embed="rId30"/>
                <a:stretch>
                  <a:fillRect/>
                </a:stretch>
              </p:blipFill>
              <p:spPr>
                <a:xfrm>
                  <a:off x="4845271" y="3457672"/>
                  <a:ext cx="572760" cy="8985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墨迹 19">
                  <a:extLst>
                    <a:ext uri="{FF2B5EF4-FFF2-40B4-BE49-F238E27FC236}">
                      <a16:creationId xmlns:a16="http://schemas.microsoft.com/office/drawing/2014/main" id="{C9F39B61-A4A6-4A49-A946-873836EE9F96}"/>
                    </a:ext>
                  </a:extLst>
                </p14:cNvPr>
                <p14:cNvContentPartPr/>
                <p14:nvPr/>
              </p14:nvContentPartPr>
              <p14:xfrm>
                <a:off x="5144071" y="3472792"/>
                <a:ext cx="195120" cy="239040"/>
              </p14:xfrm>
            </p:contentPart>
          </mc:Choice>
          <mc:Fallback xmlns="">
            <p:pic>
              <p:nvPicPr>
                <p:cNvPr id="20" name="墨迹 19">
                  <a:extLst>
                    <a:ext uri="{FF2B5EF4-FFF2-40B4-BE49-F238E27FC236}">
                      <a16:creationId xmlns:a16="http://schemas.microsoft.com/office/drawing/2014/main" id="{C9F39B61-A4A6-4A49-A946-873836EE9F96}"/>
                    </a:ext>
                  </a:extLst>
                </p:cNvPr>
                <p:cNvPicPr/>
                <p:nvPr/>
              </p:nvPicPr>
              <p:blipFill>
                <a:blip r:embed="rId32"/>
                <a:stretch>
                  <a:fillRect/>
                </a:stretch>
              </p:blipFill>
              <p:spPr>
                <a:xfrm>
                  <a:off x="5135071" y="3464152"/>
                  <a:ext cx="21276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1" name="墨迹 20">
                  <a:extLst>
                    <a:ext uri="{FF2B5EF4-FFF2-40B4-BE49-F238E27FC236}">
                      <a16:creationId xmlns:a16="http://schemas.microsoft.com/office/drawing/2014/main" id="{EFC3B0FD-29D2-437B-ADF7-D56E5B2A51EE}"/>
                    </a:ext>
                  </a:extLst>
                </p14:cNvPr>
                <p14:cNvContentPartPr/>
                <p14:nvPr/>
              </p14:nvContentPartPr>
              <p14:xfrm>
                <a:off x="5101951" y="3416992"/>
                <a:ext cx="596880" cy="1355040"/>
              </p14:xfrm>
            </p:contentPart>
          </mc:Choice>
          <mc:Fallback xmlns="">
            <p:pic>
              <p:nvPicPr>
                <p:cNvPr id="21" name="墨迹 20">
                  <a:extLst>
                    <a:ext uri="{FF2B5EF4-FFF2-40B4-BE49-F238E27FC236}">
                      <a16:creationId xmlns:a16="http://schemas.microsoft.com/office/drawing/2014/main" id="{EFC3B0FD-29D2-437B-ADF7-D56E5B2A51EE}"/>
                    </a:ext>
                  </a:extLst>
                </p:cNvPr>
                <p:cNvPicPr/>
                <p:nvPr/>
              </p:nvPicPr>
              <p:blipFill>
                <a:blip r:embed="rId34"/>
                <a:stretch>
                  <a:fillRect/>
                </a:stretch>
              </p:blipFill>
              <p:spPr>
                <a:xfrm>
                  <a:off x="5093311" y="3407992"/>
                  <a:ext cx="614520" cy="1372680"/>
                </a:xfrm>
                <a:prstGeom prst="rect">
                  <a:avLst/>
                </a:prstGeom>
              </p:spPr>
            </p:pic>
          </mc:Fallback>
        </mc:AlternateContent>
      </p:gr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79AC946A-111A-488A-AE7E-5AFBD044460E}" type="slidenum">
              <a:rPr lang="en-US" altLang="zh-CN"/>
              <a:pPr/>
              <a:t>116</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340418"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340419" name="Rectangle 3"/>
          <p:cNvSpPr>
            <a:spLocks noGrp="1" noChangeArrowheads="1"/>
          </p:cNvSpPr>
          <p:nvPr>
            <p:ph type="title"/>
          </p:nvPr>
        </p:nvSpPr>
        <p:spPr>
          <a:xfrm>
            <a:off x="381000" y="304800"/>
            <a:ext cx="8458200" cy="533400"/>
          </a:xfrm>
          <a:noFill/>
        </p:spPr>
        <p:txBody>
          <a:bodyPr/>
          <a:lstStyle/>
          <a:p>
            <a:r>
              <a:rPr lang="en-US" altLang="zh-CN"/>
              <a:t>1. Baseband Transmission</a:t>
            </a:r>
            <a:r>
              <a:rPr lang="en-US" altLang="zh-CN" b="1" i="1"/>
              <a:t> </a:t>
            </a:r>
            <a:endParaRPr lang="en-US" altLang="zh-CN" b="1"/>
          </a:p>
        </p:txBody>
      </p:sp>
      <p:sp>
        <p:nvSpPr>
          <p:cNvPr id="1340420" name="Rectangle 4"/>
          <p:cNvSpPr>
            <a:spLocks noGrp="1" noChangeArrowheads="1"/>
          </p:cNvSpPr>
          <p:nvPr>
            <p:ph type="body" idx="1"/>
          </p:nvPr>
        </p:nvSpPr>
        <p:spPr>
          <a:xfrm>
            <a:off x="304800" y="1000108"/>
            <a:ext cx="8534400" cy="5172092"/>
          </a:xfrm>
          <a:noFill/>
        </p:spPr>
        <p:txBody>
          <a:bodyPr/>
          <a:lstStyle/>
          <a:p>
            <a:pPr>
              <a:spcBef>
                <a:spcPts val="600"/>
              </a:spcBef>
            </a:pPr>
            <a:r>
              <a:rPr lang="en-US" altLang="zh-CN" dirty="0"/>
              <a:t>Baseband transmission means sending a digital </a:t>
            </a:r>
            <a:r>
              <a:rPr lang="en-US" altLang="zh-CN" dirty="0">
                <a:solidFill>
                  <a:srgbClr val="FF0000"/>
                </a:solidFill>
              </a:rPr>
              <a:t>over</a:t>
            </a:r>
            <a:r>
              <a:rPr lang="en-US" altLang="zh-CN" dirty="0"/>
              <a:t> a channel </a:t>
            </a:r>
            <a:r>
              <a:rPr lang="en-US" altLang="zh-CN" dirty="0">
                <a:solidFill>
                  <a:srgbClr val="FF0000"/>
                </a:solidFill>
              </a:rPr>
              <a:t>without</a:t>
            </a:r>
            <a:r>
              <a:rPr lang="en-US" altLang="zh-CN" dirty="0">
                <a:solidFill>
                  <a:schemeClr val="folHlink"/>
                </a:solidFill>
              </a:rPr>
              <a:t> </a:t>
            </a:r>
            <a:r>
              <a:rPr lang="en-US" altLang="zh-CN" dirty="0"/>
              <a:t>changing</a:t>
            </a:r>
            <a:r>
              <a:rPr lang="en-US" altLang="zh-CN" dirty="0">
                <a:solidFill>
                  <a:schemeClr val="folHlink"/>
                </a:solidFill>
              </a:rPr>
              <a:t> </a:t>
            </a:r>
            <a:r>
              <a:rPr lang="en-US" altLang="zh-CN" dirty="0"/>
              <a:t>the digital signal</a:t>
            </a:r>
            <a:r>
              <a:rPr lang="en-US" altLang="zh-CN" dirty="0">
                <a:solidFill>
                  <a:schemeClr val="folHlink"/>
                </a:solidFill>
              </a:rPr>
              <a:t> </a:t>
            </a:r>
            <a:r>
              <a:rPr lang="en-US" altLang="zh-CN" dirty="0">
                <a:solidFill>
                  <a:schemeClr val="hlink"/>
                </a:solidFill>
              </a:rPr>
              <a:t>to</a:t>
            </a:r>
            <a:r>
              <a:rPr lang="en-US" altLang="zh-CN" dirty="0">
                <a:solidFill>
                  <a:schemeClr val="folHlink"/>
                </a:solidFill>
              </a:rPr>
              <a:t> </a:t>
            </a:r>
            <a:r>
              <a:rPr lang="en-US" altLang="zh-CN" dirty="0"/>
              <a:t>an analog signal.  </a:t>
            </a:r>
          </a:p>
          <a:p>
            <a:pPr>
              <a:spcBef>
                <a:spcPts val="600"/>
              </a:spcBef>
            </a:pPr>
            <a:endParaRPr lang="en-US" altLang="zh-CN" dirty="0"/>
          </a:p>
          <a:p>
            <a:pPr>
              <a:spcBef>
                <a:spcPts val="600"/>
              </a:spcBef>
            </a:pPr>
            <a:r>
              <a:rPr lang="en-US" altLang="zh-CN" dirty="0"/>
              <a:t>A digital signal is a composite analog signal </a:t>
            </a:r>
            <a:r>
              <a:rPr lang="en-US" altLang="zh-CN" dirty="0">
                <a:solidFill>
                  <a:srgbClr val="FF0000"/>
                </a:solidFill>
              </a:rPr>
              <a:t>with</a:t>
            </a:r>
            <a:r>
              <a:rPr lang="en-US" altLang="zh-CN" dirty="0"/>
              <a:t> an infinite bandwidth.</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304" name="Rectangle 8"/>
          <p:cNvSpPr>
            <a:spLocks noGrp="1" noChangeArrowheads="1"/>
          </p:cNvSpPr>
          <p:nvPr>
            <p:ph type="title"/>
          </p:nvPr>
        </p:nvSpPr>
        <p:spPr/>
        <p:txBody>
          <a:bodyPr/>
          <a:lstStyle/>
          <a:p>
            <a:r>
              <a:rPr lang="en-US" altLang="zh-CN" dirty="0">
                <a:solidFill>
                  <a:schemeClr val="hlink"/>
                </a:solidFill>
              </a:rPr>
              <a:t>Figure 0.18</a:t>
            </a:r>
            <a:r>
              <a:rPr lang="en-US" altLang="zh-CN" dirty="0">
                <a:solidFill>
                  <a:schemeClr val="folHlink"/>
                </a:solidFill>
              </a:rPr>
              <a:t> </a:t>
            </a:r>
            <a:r>
              <a:rPr lang="en-US" altLang="zh-CN" dirty="0"/>
              <a:t>Baseband transmission</a:t>
            </a:r>
            <a:endParaRPr lang="zh-CN" altLang="en-US" dirty="0"/>
          </a:p>
        </p:txBody>
      </p:sp>
      <p:sp>
        <p:nvSpPr>
          <p:cNvPr id="5" name="灯片编号占位符 2"/>
          <p:cNvSpPr>
            <a:spLocks noGrp="1"/>
          </p:cNvSpPr>
          <p:nvPr>
            <p:ph type="sldNum" sz="quarter" idx="10"/>
          </p:nvPr>
        </p:nvSpPr>
        <p:spPr/>
        <p:txBody>
          <a:bodyPr/>
          <a:lstStyle/>
          <a:p>
            <a:r>
              <a:rPr lang="en-US" altLang="zh-CN"/>
              <a:t>3.</a:t>
            </a:r>
            <a:fld id="{67E0068C-D0D6-4CA9-9163-99C92E6B2EA0}" type="slidenum">
              <a:rPr lang="en-US" altLang="zh-CN"/>
              <a:pPr/>
              <a:t>117</a:t>
            </a:fld>
            <a:endParaRPr lang="en-US" altLang="zh-CN"/>
          </a:p>
        </p:txBody>
      </p:sp>
      <p:sp>
        <p:nvSpPr>
          <p:cNvPr id="6" name="页脚占位符 3"/>
          <p:cNvSpPr>
            <a:spLocks noGrp="1"/>
          </p:cNvSpPr>
          <p:nvPr>
            <p:ph type="ftr" sz="quarter" idx="11"/>
          </p:nvPr>
        </p:nvSpPr>
        <p:spPr/>
        <p:txBody>
          <a:bodyPr/>
          <a:lstStyle/>
          <a:p>
            <a:r>
              <a:rPr lang="en-US" altLang="zh-CN" dirty="0"/>
              <a:t>Mobile and Wireless Networks</a:t>
            </a:r>
          </a:p>
        </p:txBody>
      </p:sp>
      <p:pic>
        <p:nvPicPr>
          <p:cNvPr id="695302" name="Picture 6"/>
          <p:cNvPicPr>
            <a:picLocks noChangeAspect="1" noChangeArrowheads="1"/>
          </p:cNvPicPr>
          <p:nvPr/>
        </p:nvPicPr>
        <p:blipFill>
          <a:blip r:embed="rId3" cstate="print"/>
          <a:srcRect/>
          <a:stretch>
            <a:fillRect/>
          </a:stretch>
        </p:blipFill>
        <p:spPr bwMode="auto">
          <a:xfrm>
            <a:off x="990600" y="2667000"/>
            <a:ext cx="6681788" cy="1700213"/>
          </a:xfrm>
          <a:prstGeom prst="rect">
            <a:avLst/>
          </a:prstGeom>
          <a:noFill/>
          <a:ln w="9525">
            <a:noFill/>
            <a:miter lim="800000"/>
            <a:headEnd/>
            <a:tailEnd/>
          </a:ln>
          <a:effectLst/>
        </p:spPr>
      </p:pic>
      <p:sp>
        <p:nvSpPr>
          <p:cNvPr id="695303" name="Text Box 7"/>
          <p:cNvSpPr txBox="1">
            <a:spLocks noChangeArrowheads="1"/>
          </p:cNvSpPr>
          <p:nvPr/>
        </p:nvSpPr>
        <p:spPr bwMode="auto">
          <a:xfrm>
            <a:off x="381000" y="3657600"/>
            <a:ext cx="8229600" cy="457200"/>
          </a:xfrm>
          <a:prstGeom prst="rect">
            <a:avLst/>
          </a:prstGeom>
          <a:noFill/>
          <a:ln w="9525">
            <a:noFill/>
            <a:miter lim="800000"/>
          </a:ln>
          <a:effectLst/>
        </p:spPr>
        <p:txBody>
          <a:bodyPr>
            <a:spAutoFit/>
          </a:bodyPr>
          <a:lstStyle/>
          <a:p>
            <a:pPr eaLnBrk="0" hangingPunct="0">
              <a:spcBef>
                <a:spcPct val="0"/>
              </a:spcBef>
              <a:buSzTx/>
              <a:buFont typeface="Wingdings" panose="05000000000000000000" pitchFamily="2" charset="2"/>
              <a:buNone/>
            </a:pPr>
            <a:endParaRPr lang="en-US" altLang="zh-CN" sz="2400" baseline="0">
              <a:ea typeface="宋体" panose="02010600030101010101" pitchFamily="2" charset="-122"/>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50B630D7-E4A1-426E-A1BD-475B0A8F2F09}" type="slidenum">
              <a:rPr lang="en-US" altLang="zh-CN"/>
              <a:pPr/>
              <a:t>118</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057796"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57798" name="Rectangle 6"/>
          <p:cNvSpPr>
            <a:spLocks noGrp="1" noChangeArrowheads="1"/>
          </p:cNvSpPr>
          <p:nvPr>
            <p:ph type="title"/>
          </p:nvPr>
        </p:nvSpPr>
        <p:spPr>
          <a:xfrm>
            <a:off x="304799" y="228600"/>
            <a:ext cx="8534401" cy="685800"/>
          </a:xfrm>
          <a:noFill/>
        </p:spPr>
        <p:txBody>
          <a:bodyPr/>
          <a:lstStyle/>
          <a:p>
            <a:r>
              <a:rPr lang="en-US" altLang="zh-CN" dirty="0"/>
              <a:t>0.3.4 Transmission of Digital Signal</a:t>
            </a:r>
            <a:r>
              <a:rPr lang="en-US" altLang="zh-CN" sz="1800" dirty="0"/>
              <a:t> </a:t>
            </a:r>
          </a:p>
        </p:txBody>
      </p:sp>
      <p:sp>
        <p:nvSpPr>
          <p:cNvPr id="1057799" name="Rectangle 7"/>
          <p:cNvSpPr>
            <a:spLocks noGrp="1" noChangeArrowheads="1"/>
          </p:cNvSpPr>
          <p:nvPr>
            <p:ph type="body" idx="1"/>
          </p:nvPr>
        </p:nvSpPr>
        <p:spPr>
          <a:xfrm>
            <a:off x="304799" y="990600"/>
            <a:ext cx="8534401" cy="5181600"/>
          </a:xfrm>
          <a:noFill/>
        </p:spPr>
        <p:txBody>
          <a:bodyPr/>
          <a:lstStyle/>
          <a:p>
            <a:pPr>
              <a:spcBef>
                <a:spcPts val="600"/>
              </a:spcBef>
            </a:pPr>
            <a:r>
              <a:rPr lang="en-US" altLang="zh-CN" dirty="0"/>
              <a:t>Baseband transmission requires that we have a </a:t>
            </a:r>
            <a:r>
              <a:rPr lang="en-US" altLang="zh-CN" dirty="0">
                <a:solidFill>
                  <a:schemeClr val="hlink"/>
                </a:solidFill>
              </a:rPr>
              <a:t>low-pass channel</a:t>
            </a:r>
            <a:r>
              <a:rPr lang="en-US" altLang="zh-CN" dirty="0"/>
              <a:t>, a channel with a bandwidth that starts from zero.</a:t>
            </a:r>
          </a:p>
          <a:p>
            <a:pPr>
              <a:spcBef>
                <a:spcPts val="600"/>
              </a:spcBef>
            </a:pPr>
            <a:endParaRPr lang="en-US" altLang="zh-CN" dirty="0"/>
          </a:p>
          <a:p>
            <a:pPr>
              <a:spcBef>
                <a:spcPts val="600"/>
              </a:spcBef>
            </a:pPr>
            <a:r>
              <a:rPr lang="en-US" altLang="zh-CN" dirty="0">
                <a:solidFill>
                  <a:srgbClr val="FF0000"/>
                </a:solidFill>
              </a:rPr>
              <a:t>This is the case </a:t>
            </a:r>
            <a:r>
              <a:rPr lang="en-US" altLang="zh-CN" dirty="0"/>
              <a:t>if we have a dedicated (</a:t>
            </a:r>
            <a:r>
              <a:rPr lang="zh-CN" altLang="en-US" dirty="0"/>
              <a:t>专用的</a:t>
            </a:r>
            <a:r>
              <a:rPr lang="en-US" altLang="zh-CN" dirty="0"/>
              <a:t>) medium </a:t>
            </a:r>
            <a:r>
              <a:rPr lang="en-US" altLang="zh-CN" dirty="0">
                <a:solidFill>
                  <a:srgbClr val="FF0000"/>
                </a:solidFill>
              </a:rPr>
              <a:t>with</a:t>
            </a:r>
            <a:r>
              <a:rPr lang="en-US" altLang="zh-CN" dirty="0"/>
              <a:t> a bandwidth </a:t>
            </a:r>
            <a:r>
              <a:rPr lang="en-US" altLang="zh-CN" dirty="0">
                <a:solidFill>
                  <a:srgbClr val="FF0000"/>
                </a:solidFill>
              </a:rPr>
              <a:t>constituting</a:t>
            </a:r>
            <a:r>
              <a:rPr lang="en-US" altLang="zh-CN" dirty="0"/>
              <a:t> only one channel. </a:t>
            </a:r>
          </a:p>
          <a:p>
            <a:pPr>
              <a:spcBef>
                <a:spcPts val="600"/>
              </a:spcBef>
            </a:pPr>
            <a:endParaRPr lang="en-US" altLang="zh-CN" dirty="0"/>
          </a:p>
          <a:p>
            <a:pPr>
              <a:spcBef>
                <a:spcPts val="600"/>
              </a:spcBef>
              <a:buBlip>
                <a:blip r:embed="rId3"/>
              </a:buBlip>
            </a:pPr>
            <a:r>
              <a:rPr lang="en-US" altLang="zh-CN" dirty="0"/>
              <a:t>For example, the entire bandwidth of a cable </a:t>
            </a:r>
            <a:r>
              <a:rPr lang="en-US" altLang="zh-CN" dirty="0">
                <a:solidFill>
                  <a:srgbClr val="FF0000"/>
                </a:solidFill>
              </a:rPr>
              <a:t>connecting two computers</a:t>
            </a:r>
            <a:r>
              <a:rPr lang="en-US" altLang="zh-CN" dirty="0">
                <a:solidFill>
                  <a:srgbClr val="C00000"/>
                </a:solidFill>
              </a:rPr>
              <a:t> </a:t>
            </a:r>
            <a:r>
              <a:rPr lang="en-US" altLang="zh-CN" dirty="0"/>
              <a:t>is one single channel.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8C02EF56-6D30-4C83-8B97-DAEBF0B8CEB0}" type="slidenum">
              <a:rPr lang="en-US" altLang="zh-CN"/>
              <a:pPr/>
              <a:t>119</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486850"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486851" name="Rectangle 3"/>
          <p:cNvSpPr>
            <a:spLocks noGrp="1" noChangeArrowheads="1"/>
          </p:cNvSpPr>
          <p:nvPr>
            <p:ph type="title"/>
          </p:nvPr>
        </p:nvSpPr>
        <p:spPr>
          <a:xfrm>
            <a:off x="381000" y="228600"/>
            <a:ext cx="8458200" cy="533400"/>
          </a:xfrm>
          <a:noFill/>
        </p:spPr>
        <p:txBody>
          <a:bodyPr/>
          <a:lstStyle/>
          <a:p>
            <a:r>
              <a:rPr lang="en-US" altLang="zh-CN" dirty="0"/>
              <a:t>0.3.4 Transmission of Digital Signal</a:t>
            </a:r>
            <a:r>
              <a:rPr lang="en-US" altLang="zh-CN" sz="1800" dirty="0"/>
              <a:t> </a:t>
            </a:r>
          </a:p>
        </p:txBody>
      </p:sp>
      <p:sp>
        <p:nvSpPr>
          <p:cNvPr id="1486852" name="Rectangle 4"/>
          <p:cNvSpPr>
            <a:spLocks noGrp="1" noChangeArrowheads="1"/>
          </p:cNvSpPr>
          <p:nvPr>
            <p:ph type="body" idx="1"/>
          </p:nvPr>
        </p:nvSpPr>
        <p:spPr>
          <a:xfrm>
            <a:off x="304800" y="990600"/>
            <a:ext cx="8534400" cy="5181600"/>
          </a:xfrm>
          <a:noFill/>
        </p:spPr>
        <p:txBody>
          <a:bodyPr/>
          <a:lstStyle/>
          <a:p>
            <a:pPr>
              <a:spcBef>
                <a:spcPts val="600"/>
              </a:spcBef>
              <a:buBlip>
                <a:blip r:embed="rId3"/>
              </a:buBlip>
            </a:pPr>
            <a:r>
              <a:rPr lang="en-US" altLang="zh-CN" sz="2300" dirty="0"/>
              <a:t>As another example, we </a:t>
            </a:r>
            <a:r>
              <a:rPr lang="en-US" altLang="zh-CN" sz="2300" dirty="0">
                <a:solidFill>
                  <a:schemeClr val="hlink"/>
                </a:solidFill>
              </a:rPr>
              <a:t>may</a:t>
            </a:r>
            <a:r>
              <a:rPr lang="en-US" altLang="zh-CN" sz="2300" dirty="0"/>
              <a:t> connect several computers to a bus, </a:t>
            </a:r>
            <a:r>
              <a:rPr lang="en-US" altLang="zh-CN" sz="2300" dirty="0">
                <a:solidFill>
                  <a:schemeClr val="hlink"/>
                </a:solidFill>
              </a:rPr>
              <a:t>but not</a:t>
            </a:r>
            <a:r>
              <a:rPr lang="en-US" altLang="zh-CN" sz="2300" dirty="0"/>
              <a:t> allow more than two stations to communicate at a time.</a:t>
            </a:r>
          </a:p>
          <a:p>
            <a:pPr>
              <a:spcBef>
                <a:spcPts val="600"/>
              </a:spcBef>
            </a:pPr>
            <a:endParaRPr lang="en-US" altLang="zh-CN" sz="2300" dirty="0"/>
          </a:p>
          <a:p>
            <a:pPr>
              <a:spcBef>
                <a:spcPts val="600"/>
              </a:spcBef>
              <a:buBlip>
                <a:blip r:embed="rId3"/>
              </a:buBlip>
            </a:pPr>
            <a:r>
              <a:rPr lang="en-US" altLang="zh-CN" sz="2300" dirty="0"/>
              <a:t>Again we have a low-pass channel, and we can use it for baseband communication.  </a:t>
            </a:r>
          </a:p>
          <a:p>
            <a:pPr>
              <a:spcBef>
                <a:spcPts val="600"/>
              </a:spcBef>
            </a:pPr>
            <a:endParaRPr lang="en-US" altLang="zh-CN" sz="2300" dirty="0"/>
          </a:p>
          <a:p>
            <a:pPr>
              <a:spcBef>
                <a:spcPts val="600"/>
              </a:spcBef>
            </a:pPr>
            <a:r>
              <a:rPr lang="en-US" altLang="zh-CN" sz="2300" dirty="0"/>
              <a:t>Figure 0.20 shows two low-pass channels: one with a </a:t>
            </a:r>
            <a:r>
              <a:rPr lang="en-US" altLang="zh-CN" sz="2300" dirty="0">
                <a:solidFill>
                  <a:srgbClr val="FF0000"/>
                </a:solidFill>
              </a:rPr>
              <a:t>narrow</a:t>
            </a:r>
            <a:r>
              <a:rPr lang="en-US" altLang="zh-CN" sz="2300" dirty="0"/>
              <a:t> bandwidth and the other with a </a:t>
            </a:r>
            <a:r>
              <a:rPr lang="en-US" altLang="zh-CN" sz="2300" dirty="0">
                <a:solidFill>
                  <a:srgbClr val="FF0000"/>
                </a:solidFill>
              </a:rPr>
              <a:t>wide</a:t>
            </a:r>
            <a:r>
              <a:rPr lang="en-US" altLang="zh-CN" sz="2300" dirty="0"/>
              <a:t> bandwidth. </a:t>
            </a:r>
          </a:p>
          <a:p>
            <a:pPr>
              <a:spcBef>
                <a:spcPts val="600"/>
              </a:spcBef>
            </a:pPr>
            <a:endParaRPr lang="en-US" altLang="zh-CN" sz="23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t>Mobile and Wireless Networks</a:t>
            </a:r>
          </a:p>
        </p:txBody>
      </p:sp>
      <p:sp>
        <p:nvSpPr>
          <p:cNvPr id="1283074" name="Rectangle 2"/>
          <p:cNvSpPr>
            <a:spLocks noGrp="1" noChangeArrowheads="1"/>
          </p:cNvSpPr>
          <p:nvPr>
            <p:ph type="title"/>
          </p:nvPr>
        </p:nvSpPr>
        <p:spPr/>
        <p:txBody>
          <a:bodyPr/>
          <a:lstStyle/>
          <a:p>
            <a:r>
              <a:rPr lang="en-US" altLang="zh-CN" dirty="0"/>
              <a:t>0.1.3 Periodic and Nonperiodic Signals</a:t>
            </a:r>
            <a:endParaRPr lang="zh-CN" altLang="en-US" dirty="0"/>
          </a:p>
        </p:txBody>
      </p:sp>
      <p:sp>
        <p:nvSpPr>
          <p:cNvPr id="1283075" name="Rectangle 3"/>
          <p:cNvSpPr>
            <a:spLocks noGrp="1" noChangeArrowheads="1"/>
          </p:cNvSpPr>
          <p:nvPr>
            <p:ph type="body" idx="1"/>
          </p:nvPr>
        </p:nvSpPr>
        <p:spPr>
          <a:xfrm>
            <a:off x="304800" y="1026695"/>
            <a:ext cx="8534400" cy="5145505"/>
          </a:xfrm>
          <a:noFill/>
        </p:spPr>
        <p:txBody>
          <a:bodyPr/>
          <a:lstStyle/>
          <a:p>
            <a:pPr marL="342265" indent="-342265">
              <a:spcBef>
                <a:spcPts val="600"/>
              </a:spcBef>
            </a:pPr>
            <a:r>
              <a:rPr lang="en-US" altLang="zh-CN" dirty="0"/>
              <a:t>A nonperiodic signal changes without </a:t>
            </a:r>
            <a:r>
              <a:rPr lang="en-US" altLang="zh-CN" dirty="0">
                <a:solidFill>
                  <a:srgbClr val="FF0000"/>
                </a:solidFill>
              </a:rPr>
              <a:t>exhibiting</a:t>
            </a:r>
            <a:r>
              <a:rPr lang="en-US" altLang="zh-CN" dirty="0"/>
              <a:t> a pattern or cycle that repeats </a:t>
            </a:r>
            <a:r>
              <a:rPr lang="en-US" altLang="zh-CN" dirty="0">
                <a:solidFill>
                  <a:srgbClr val="FF0000"/>
                </a:solidFill>
              </a:rPr>
              <a:t>over time</a:t>
            </a:r>
            <a:r>
              <a:rPr lang="en-US" altLang="zh-CN" dirty="0"/>
              <a:t>.</a:t>
            </a:r>
          </a:p>
          <a:p>
            <a:pPr marL="342265" indent="-342265">
              <a:spcBef>
                <a:spcPts val="600"/>
              </a:spcBef>
            </a:pPr>
            <a:endParaRPr lang="en-US" altLang="zh-CN" dirty="0"/>
          </a:p>
          <a:p>
            <a:pPr marL="342265" indent="-342265">
              <a:spcBef>
                <a:spcPts val="600"/>
              </a:spcBef>
            </a:pPr>
            <a:r>
              <a:rPr lang="en-US" altLang="zh-CN" dirty="0"/>
              <a:t>In data communications, we commonly </a:t>
            </a:r>
            <a:r>
              <a:rPr lang="en-US" altLang="zh-CN"/>
              <a:t>use </a:t>
            </a:r>
          </a:p>
          <a:p>
            <a:pPr marL="342265" indent="-342265">
              <a:spcBef>
                <a:spcPts val="600"/>
              </a:spcBef>
            </a:pPr>
            <a:endParaRPr lang="en-US" altLang="zh-CN" dirty="0"/>
          </a:p>
          <a:p>
            <a:pPr marL="342265" indent="-342265">
              <a:spcBef>
                <a:spcPts val="600"/>
              </a:spcBef>
              <a:buFont typeface="+mj-lt"/>
              <a:buAutoNum type="alphaLcParenR"/>
            </a:pPr>
            <a:r>
              <a:rPr lang="en-US" altLang="zh-CN" dirty="0">
                <a:solidFill>
                  <a:schemeClr val="hlink"/>
                </a:solidFill>
              </a:rPr>
              <a:t>periodic analog signals</a:t>
            </a:r>
            <a:r>
              <a:rPr lang="en-US" altLang="zh-CN" dirty="0"/>
              <a:t> because they need less bandwidth and </a:t>
            </a:r>
            <a:r>
              <a:rPr lang="zh-CN" altLang="en-US" b="0" i="0" dirty="0">
                <a:solidFill>
                  <a:srgbClr val="333333"/>
                </a:solidFill>
                <a:effectLst/>
                <a:latin typeface="Helvetica Neue"/>
              </a:rPr>
              <a:t>我们通常使用周期模拟信号，因为它们需要较少的带宽</a:t>
            </a:r>
            <a:endParaRPr lang="en-US" altLang="zh-CN" b="0" i="0" dirty="0">
              <a:effectLst/>
              <a:latin typeface="Helvetica Neue"/>
            </a:endParaRPr>
          </a:p>
          <a:p>
            <a:pPr marL="342265" indent="-342265">
              <a:spcBef>
                <a:spcPts val="600"/>
              </a:spcBef>
              <a:buFont typeface="+mj-lt"/>
              <a:buAutoNum type="alphaLcParenR"/>
            </a:pPr>
            <a:r>
              <a:rPr lang="en-US" altLang="zh-CN" dirty="0">
                <a:solidFill>
                  <a:schemeClr val="hlink"/>
                </a:solidFill>
              </a:rPr>
              <a:t>nonperiodic digitals </a:t>
            </a:r>
            <a:r>
              <a:rPr lang="en-US" altLang="zh-CN" dirty="0"/>
              <a:t>because they can represent </a:t>
            </a:r>
            <a:r>
              <a:rPr lang="en-US" altLang="zh-CN" dirty="0">
                <a:solidFill>
                  <a:srgbClr val="FF0000"/>
                </a:solidFill>
              </a:rPr>
              <a:t>variation</a:t>
            </a:r>
            <a:r>
              <a:rPr lang="en-US" altLang="zh-CN" dirty="0"/>
              <a:t> in data.  </a:t>
            </a:r>
            <a:r>
              <a:rPr lang="zh-CN" altLang="en-US" b="0" i="0" dirty="0">
                <a:solidFill>
                  <a:srgbClr val="333333"/>
                </a:solidFill>
                <a:effectLst/>
                <a:latin typeface="Helvetica Neue"/>
              </a:rPr>
              <a:t>和非周期数字，因为它们可以表示数据的变化。</a:t>
            </a:r>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a:t>3.</a:t>
            </a:r>
            <a:fld id="{977FD605-2A9B-4D13-AD55-6925F0E6A04F}" type="slidenum">
              <a:rPr lang="en-US" altLang="zh-CN"/>
              <a:pPr/>
              <a:t>120</a:t>
            </a:fld>
            <a:endParaRPr lang="en-US" altLang="zh-CN"/>
          </a:p>
        </p:txBody>
      </p:sp>
      <p:sp>
        <p:nvSpPr>
          <p:cNvPr id="5" name="页脚占位符 3"/>
          <p:cNvSpPr>
            <a:spLocks noGrp="1"/>
          </p:cNvSpPr>
          <p:nvPr>
            <p:ph type="ftr" sz="quarter" idx="11"/>
          </p:nvPr>
        </p:nvSpPr>
        <p:spPr/>
        <p:txBody>
          <a:bodyPr/>
          <a:lstStyle/>
          <a:p>
            <a:r>
              <a:rPr lang="en-US" altLang="zh-CN" dirty="0"/>
              <a:t>Mobile and Wireless Networks</a:t>
            </a:r>
          </a:p>
        </p:txBody>
      </p:sp>
      <p:pic>
        <p:nvPicPr>
          <p:cNvPr id="696326" name="Picture 6"/>
          <p:cNvPicPr>
            <a:picLocks noChangeAspect="1" noChangeArrowheads="1"/>
          </p:cNvPicPr>
          <p:nvPr/>
        </p:nvPicPr>
        <p:blipFill>
          <a:blip r:embed="rId3" cstate="print"/>
          <a:srcRect/>
          <a:stretch>
            <a:fillRect/>
          </a:stretch>
        </p:blipFill>
        <p:spPr bwMode="auto">
          <a:xfrm>
            <a:off x="457200" y="1524000"/>
            <a:ext cx="8216331" cy="4191000"/>
          </a:xfrm>
          <a:prstGeom prst="rect">
            <a:avLst/>
          </a:prstGeom>
          <a:noFill/>
          <a:ln w="9525">
            <a:noFill/>
            <a:miter lim="800000"/>
            <a:headEnd/>
            <a:tailEnd/>
          </a:ln>
          <a:effectLst/>
        </p:spPr>
      </p:pic>
      <p:sp>
        <p:nvSpPr>
          <p:cNvPr id="696327" name="Rectangle 7"/>
          <p:cNvSpPr>
            <a:spLocks noGrp="1" noChangeArrowheads="1"/>
          </p:cNvSpPr>
          <p:nvPr>
            <p:ph type="title"/>
          </p:nvPr>
        </p:nvSpPr>
        <p:spPr/>
        <p:txBody>
          <a:bodyPr/>
          <a:lstStyle/>
          <a:p>
            <a:r>
              <a:rPr lang="en-US" altLang="zh-CN" dirty="0">
                <a:solidFill>
                  <a:schemeClr val="hlink"/>
                </a:solidFill>
              </a:rPr>
              <a:t>Figure 0.19</a:t>
            </a:r>
            <a:r>
              <a:rPr lang="en-US" altLang="zh-CN" dirty="0">
                <a:solidFill>
                  <a:schemeClr val="folHlink"/>
                </a:solidFill>
              </a:rPr>
              <a:t> </a:t>
            </a:r>
            <a:r>
              <a:rPr lang="en-US" altLang="zh-CN" dirty="0"/>
              <a:t>Bandwidths of two low-pass channels</a:t>
            </a:r>
            <a:endParaRPr lang="zh-CN" alt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51" name="Rectangle 3"/>
          <p:cNvSpPr>
            <a:spLocks noGrp="1" noChangeArrowheads="1"/>
          </p:cNvSpPr>
          <p:nvPr>
            <p:ph type="title"/>
          </p:nvPr>
        </p:nvSpPr>
        <p:spPr>
          <a:noFill/>
        </p:spPr>
        <p:txBody>
          <a:bodyPr/>
          <a:lstStyle/>
          <a:p>
            <a:r>
              <a:rPr lang="en-US" altLang="zh-CN" dirty="0"/>
              <a:t>0.3.4 Transmission of Digital Signal</a:t>
            </a:r>
            <a:r>
              <a:rPr lang="en-US" altLang="zh-CN" sz="1800" dirty="0"/>
              <a:t> </a:t>
            </a:r>
          </a:p>
        </p:txBody>
      </p:sp>
      <p:sp>
        <p:nvSpPr>
          <p:cNvPr id="1486852" name="Rectangle 4"/>
          <p:cNvSpPr>
            <a:spLocks noGrp="1" noChangeArrowheads="1"/>
          </p:cNvSpPr>
          <p:nvPr>
            <p:ph idx="1"/>
          </p:nvPr>
        </p:nvSpPr>
        <p:spPr>
          <a:xfrm>
            <a:off x="304800" y="1032711"/>
            <a:ext cx="8534400" cy="5181600"/>
          </a:xfrm>
          <a:noFill/>
        </p:spPr>
        <p:txBody>
          <a:bodyPr/>
          <a:lstStyle/>
          <a:p>
            <a:pPr>
              <a:spcBef>
                <a:spcPts val="600"/>
              </a:spcBef>
            </a:pPr>
            <a:r>
              <a:rPr lang="en-US" altLang="zh-CN" dirty="0"/>
              <a:t>We need to remember that a low-pass channel with infinite bandwidth is </a:t>
            </a:r>
            <a:r>
              <a:rPr lang="en-US" altLang="zh-CN" dirty="0">
                <a:solidFill>
                  <a:srgbClr val="FF0000"/>
                </a:solidFill>
              </a:rPr>
              <a:t>ideal</a:t>
            </a:r>
            <a:r>
              <a:rPr lang="en-US" altLang="zh-CN" dirty="0"/>
              <a:t>, but we </a:t>
            </a:r>
            <a:r>
              <a:rPr lang="en-US" altLang="zh-CN" dirty="0">
                <a:solidFill>
                  <a:srgbClr val="FF0000"/>
                </a:solidFill>
              </a:rPr>
              <a:t>cannot</a:t>
            </a:r>
            <a:r>
              <a:rPr lang="en-US" altLang="zh-CN" dirty="0"/>
              <a:t> have such a channel </a:t>
            </a:r>
            <a:r>
              <a:rPr lang="en-US" altLang="zh-CN" dirty="0">
                <a:solidFill>
                  <a:srgbClr val="FF0000"/>
                </a:solidFill>
              </a:rPr>
              <a:t>in</a:t>
            </a:r>
            <a:r>
              <a:rPr lang="en-US" altLang="zh-CN" dirty="0"/>
              <a:t> real life. </a:t>
            </a:r>
          </a:p>
          <a:p>
            <a:pPr>
              <a:spcBef>
                <a:spcPts val="600"/>
              </a:spcBef>
            </a:pPr>
            <a:endParaRPr lang="en-US" altLang="zh-CN" dirty="0"/>
          </a:p>
          <a:p>
            <a:pPr>
              <a:spcBef>
                <a:spcPts val="600"/>
              </a:spcBef>
            </a:pPr>
            <a:r>
              <a:rPr lang="en-US" altLang="zh-CN" dirty="0"/>
              <a:t>However, we can </a:t>
            </a:r>
            <a:r>
              <a:rPr lang="en-US" altLang="zh-CN" dirty="0">
                <a:solidFill>
                  <a:srgbClr val="FF0000"/>
                </a:solidFill>
              </a:rPr>
              <a:t>get close</a:t>
            </a:r>
            <a:r>
              <a:rPr lang="en-US" altLang="zh-CN" dirty="0"/>
              <a:t>. </a:t>
            </a:r>
          </a:p>
          <a:p>
            <a:pPr>
              <a:spcBef>
                <a:spcPts val="600"/>
              </a:spcBef>
            </a:pPr>
            <a:endParaRPr lang="en-US" altLang="zh-CN" dirty="0"/>
          </a:p>
          <a:p>
            <a:pPr>
              <a:spcBef>
                <a:spcPts val="600"/>
              </a:spcBef>
            </a:pPr>
            <a:r>
              <a:rPr lang="en-US" altLang="zh-CN" dirty="0"/>
              <a:t>Let us study two cases of a baseband communication: a low-pass channel with a </a:t>
            </a:r>
            <a:r>
              <a:rPr lang="en-US" altLang="zh-CN" dirty="0">
                <a:solidFill>
                  <a:srgbClr val="FF0000"/>
                </a:solidFill>
              </a:rPr>
              <a:t>wide</a:t>
            </a:r>
            <a:r>
              <a:rPr lang="en-US" altLang="zh-CN" dirty="0"/>
              <a:t> bandwidth and one with a </a:t>
            </a:r>
            <a:r>
              <a:rPr lang="en-US" altLang="zh-CN" dirty="0">
                <a:solidFill>
                  <a:srgbClr val="FF0000"/>
                </a:solidFill>
              </a:rPr>
              <a:t>limited</a:t>
            </a:r>
            <a:r>
              <a:rPr lang="en-US" altLang="zh-CN" dirty="0"/>
              <a:t> bandwidth. </a:t>
            </a:r>
          </a:p>
          <a:p>
            <a:endParaRPr lang="en-US" altLang="zh-CN" dirty="0"/>
          </a:p>
        </p:txBody>
      </p:sp>
      <p:sp>
        <p:nvSpPr>
          <p:cNvPr id="5" name="灯片编号占位符 3"/>
          <p:cNvSpPr>
            <a:spLocks noGrp="1"/>
          </p:cNvSpPr>
          <p:nvPr>
            <p:ph type="sldNum" sz="quarter" idx="10"/>
          </p:nvPr>
        </p:nvSpPr>
        <p:spPr/>
        <p:txBody>
          <a:bodyPr/>
          <a:lstStyle/>
          <a:p>
            <a:r>
              <a:rPr lang="en-US" altLang="zh-CN"/>
              <a:t>3.</a:t>
            </a:r>
            <a:fld id="{8C02EF56-6D30-4C83-8B97-DAEBF0B8CEB0}" type="slidenum">
              <a:rPr lang="en-US" altLang="zh-CN"/>
              <a:pPr/>
              <a:t>121</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486850"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846" name="Rectangle 6"/>
          <p:cNvSpPr>
            <a:spLocks noGrp="1" noChangeArrowheads="1"/>
          </p:cNvSpPr>
          <p:nvPr>
            <p:ph type="title"/>
          </p:nvPr>
        </p:nvSpPr>
        <p:spPr>
          <a:noFill/>
        </p:spPr>
        <p:txBody>
          <a:bodyPr/>
          <a:lstStyle/>
          <a:p>
            <a:r>
              <a:rPr lang="en-US" altLang="zh-CN" dirty="0"/>
              <a:t>Case 1: Low-Pass Channel with Wide Bandwidth</a:t>
            </a:r>
          </a:p>
        </p:txBody>
      </p:sp>
      <p:sp>
        <p:nvSpPr>
          <p:cNvPr id="1059847" name="Rectangle 7"/>
          <p:cNvSpPr>
            <a:spLocks noGrp="1" noChangeArrowheads="1"/>
          </p:cNvSpPr>
          <p:nvPr>
            <p:ph idx="1"/>
          </p:nvPr>
        </p:nvSpPr>
        <p:spPr>
          <a:noFill/>
        </p:spPr>
        <p:txBody>
          <a:bodyPr/>
          <a:lstStyle/>
          <a:p>
            <a:pPr>
              <a:spcBef>
                <a:spcPts val="600"/>
              </a:spcBef>
            </a:pPr>
            <a:r>
              <a:rPr lang="en-US" altLang="zh-CN" dirty="0"/>
              <a:t>If we want to </a:t>
            </a:r>
            <a:r>
              <a:rPr lang="en-US" altLang="zh-CN" dirty="0">
                <a:solidFill>
                  <a:schemeClr val="hlink"/>
                </a:solidFill>
              </a:rPr>
              <a:t>preserve the exact form</a:t>
            </a:r>
            <a:r>
              <a:rPr lang="en-US" altLang="zh-CN" dirty="0"/>
              <a:t> of a nonperiodic digital with vertical segments vertical and horizontal segments horizontal, </a:t>
            </a:r>
          </a:p>
          <a:p>
            <a:pPr>
              <a:spcBef>
                <a:spcPts val="600"/>
              </a:spcBef>
            </a:pPr>
            <a:endParaRPr lang="en-US" altLang="zh-CN" dirty="0"/>
          </a:p>
          <a:p>
            <a:pPr>
              <a:spcBef>
                <a:spcPts val="600"/>
              </a:spcBef>
            </a:pPr>
            <a:r>
              <a:rPr lang="en-US" altLang="zh-CN" dirty="0"/>
              <a:t>we need to send the</a:t>
            </a:r>
            <a:r>
              <a:rPr lang="en-US" altLang="zh-CN" dirty="0">
                <a:solidFill>
                  <a:schemeClr val="hlink"/>
                </a:solidFill>
              </a:rPr>
              <a:t> entire spectrum</a:t>
            </a:r>
            <a:r>
              <a:rPr lang="en-US" altLang="zh-CN" dirty="0"/>
              <a:t>, the continuous ranges of frequencies between zero and infinity. </a:t>
            </a:r>
          </a:p>
          <a:p>
            <a:pPr>
              <a:spcBef>
                <a:spcPts val="600"/>
              </a:spcBef>
            </a:pPr>
            <a:endParaRPr lang="en-US" altLang="zh-CN" dirty="0"/>
          </a:p>
          <a:p>
            <a:pPr>
              <a:spcBef>
                <a:spcPts val="600"/>
              </a:spcBef>
            </a:pPr>
            <a:r>
              <a:rPr lang="en-US" altLang="zh-CN" dirty="0"/>
              <a:t>This is possible if</a:t>
            </a:r>
            <a:r>
              <a:rPr lang="en-US" altLang="zh-CN" dirty="0">
                <a:effectLst>
                  <a:outerShdw blurRad="38100" dist="38100" dir="2700000" algn="tl">
                    <a:srgbClr val="C0C0C0"/>
                  </a:outerShdw>
                </a:effectLst>
              </a:rPr>
              <a:t> </a:t>
            </a:r>
            <a:r>
              <a:rPr lang="en-US" altLang="zh-CN" dirty="0"/>
              <a:t>we have</a:t>
            </a:r>
            <a:r>
              <a:rPr lang="en-US" altLang="zh-CN" dirty="0">
                <a:effectLst>
                  <a:outerShdw blurRad="38100" dist="38100" dir="2700000" algn="tl">
                    <a:srgbClr val="C0C0C0"/>
                  </a:outerShdw>
                </a:effectLst>
              </a:rPr>
              <a:t> </a:t>
            </a:r>
            <a:r>
              <a:rPr lang="en-US" altLang="zh-CN" dirty="0"/>
              <a:t>a </a:t>
            </a:r>
            <a:r>
              <a:rPr lang="en-US" altLang="zh-CN" dirty="0">
                <a:solidFill>
                  <a:srgbClr val="FF0000"/>
                </a:solidFill>
              </a:rPr>
              <a:t>dedicated</a:t>
            </a:r>
            <a:r>
              <a:rPr lang="en-US" altLang="zh-CN" dirty="0">
                <a:solidFill>
                  <a:schemeClr val="hlink"/>
                </a:solidFill>
              </a:rPr>
              <a:t> </a:t>
            </a:r>
            <a:r>
              <a:rPr lang="en-US" altLang="zh-CN" dirty="0"/>
              <a:t>medium</a:t>
            </a:r>
            <a:r>
              <a:rPr lang="en-US" altLang="zh-CN" dirty="0">
                <a:solidFill>
                  <a:schemeClr val="hlink"/>
                </a:solidFill>
                <a:effectLst>
                  <a:outerShdw blurRad="38100" dist="38100" dir="2700000" algn="tl">
                    <a:srgbClr val="C0C0C0"/>
                  </a:outerShdw>
                </a:effectLst>
              </a:rPr>
              <a:t> </a:t>
            </a:r>
            <a:r>
              <a:rPr lang="en-US" altLang="zh-CN" dirty="0"/>
              <a:t>with an </a:t>
            </a:r>
            <a:r>
              <a:rPr lang="en-US" altLang="zh-CN" dirty="0">
                <a:solidFill>
                  <a:srgbClr val="FF0000"/>
                </a:solidFill>
              </a:rPr>
              <a:t>infinite</a:t>
            </a:r>
            <a:r>
              <a:rPr lang="en-US" altLang="zh-CN" dirty="0"/>
              <a:t> bandwidth between the sender and receiver </a:t>
            </a:r>
            <a:r>
              <a:rPr lang="en-US" altLang="zh-CN" dirty="0">
                <a:solidFill>
                  <a:srgbClr val="FF0000"/>
                </a:solidFill>
              </a:rPr>
              <a:t>that</a:t>
            </a:r>
            <a:r>
              <a:rPr lang="en-US" altLang="zh-CN" dirty="0">
                <a:solidFill>
                  <a:srgbClr val="C00000"/>
                </a:solidFill>
              </a:rPr>
              <a:t> </a:t>
            </a:r>
            <a:r>
              <a:rPr lang="en-US" altLang="zh-CN" dirty="0"/>
              <a:t>preserves (</a:t>
            </a:r>
            <a:r>
              <a:rPr lang="zh-CN" altLang="en-US" dirty="0"/>
              <a:t>保持</a:t>
            </a:r>
            <a:r>
              <a:rPr lang="en-US" altLang="zh-CN" dirty="0"/>
              <a:t>) the exact amplitude of each component of the </a:t>
            </a:r>
            <a:r>
              <a:rPr lang="en-US" altLang="zh-CN" dirty="0">
                <a:solidFill>
                  <a:srgbClr val="FF0000"/>
                </a:solidFill>
              </a:rPr>
              <a:t>composite</a:t>
            </a:r>
            <a:r>
              <a:rPr lang="en-US" altLang="zh-CN" dirty="0"/>
              <a:t> signal. </a:t>
            </a:r>
          </a:p>
          <a:p>
            <a:pPr>
              <a:spcBef>
                <a:spcPts val="600"/>
              </a:spcBef>
              <a:buFont typeface="Wingdings" panose="05000000000000000000" pitchFamily="2" charset="2"/>
              <a:buChar char="ü"/>
            </a:pPr>
            <a:endParaRPr lang="en-US" altLang="zh-CN" i="1" dirty="0"/>
          </a:p>
        </p:txBody>
      </p:sp>
      <p:sp>
        <p:nvSpPr>
          <p:cNvPr id="5" name="灯片编号占位符 3"/>
          <p:cNvSpPr>
            <a:spLocks noGrp="1"/>
          </p:cNvSpPr>
          <p:nvPr>
            <p:ph type="sldNum" sz="quarter" idx="10"/>
          </p:nvPr>
        </p:nvSpPr>
        <p:spPr/>
        <p:txBody>
          <a:bodyPr/>
          <a:lstStyle/>
          <a:p>
            <a:r>
              <a:rPr lang="en-US" altLang="zh-CN"/>
              <a:t>3.</a:t>
            </a:r>
            <a:fld id="{90210BA3-06D8-46A5-96F0-F8843169E256}" type="slidenum">
              <a:rPr lang="en-US" altLang="zh-CN"/>
              <a:pPr/>
              <a:t>122</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38EC4474-34B2-4914-89BE-734A3B7C16EE}" type="slidenum">
              <a:rPr lang="en-US" altLang="zh-CN"/>
              <a:pPr/>
              <a:t>123</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344514"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344515" name="Rectangle 3"/>
          <p:cNvSpPr>
            <a:spLocks noGrp="1" noChangeArrowheads="1"/>
          </p:cNvSpPr>
          <p:nvPr>
            <p:ph type="title"/>
          </p:nvPr>
        </p:nvSpPr>
        <p:spPr>
          <a:xfrm>
            <a:off x="381000" y="304800"/>
            <a:ext cx="8458200" cy="533400"/>
          </a:xfrm>
          <a:noFill/>
        </p:spPr>
        <p:txBody>
          <a:bodyPr/>
          <a:lstStyle/>
          <a:p>
            <a:r>
              <a:rPr lang="en-US" altLang="zh-CN"/>
              <a:t>Case 1: Low-Pass Channel with Wide Bandwidth</a:t>
            </a:r>
          </a:p>
        </p:txBody>
      </p:sp>
      <p:sp>
        <p:nvSpPr>
          <p:cNvPr id="1344516" name="Rectangle 4"/>
          <p:cNvSpPr>
            <a:spLocks noGrp="1" noChangeArrowheads="1"/>
          </p:cNvSpPr>
          <p:nvPr>
            <p:ph type="body" idx="1"/>
          </p:nvPr>
        </p:nvSpPr>
        <p:spPr>
          <a:xfrm>
            <a:off x="304800" y="1023784"/>
            <a:ext cx="8534400" cy="5148416"/>
          </a:xfrm>
          <a:noFill/>
        </p:spPr>
        <p:txBody>
          <a:bodyPr/>
          <a:lstStyle/>
          <a:p>
            <a:pPr>
              <a:spcBef>
                <a:spcPts val="600"/>
              </a:spcBef>
            </a:pPr>
            <a:r>
              <a:rPr lang="en-US" altLang="zh-CN" dirty="0"/>
              <a:t>Although this may be possible inside a computer (</a:t>
            </a:r>
            <a:r>
              <a:rPr lang="en-US" altLang="zh-CN" dirty="0">
                <a:solidFill>
                  <a:schemeClr val="hlink"/>
                </a:solidFill>
              </a:rPr>
              <a:t>e.g.</a:t>
            </a:r>
            <a:r>
              <a:rPr lang="en-US" altLang="zh-CN" dirty="0"/>
              <a:t>,</a:t>
            </a:r>
            <a:r>
              <a:rPr lang="en-US" altLang="zh-CN" dirty="0">
                <a:solidFill>
                  <a:schemeClr val="hlink"/>
                </a:solidFill>
              </a:rPr>
              <a:t> between </a:t>
            </a:r>
            <a:r>
              <a:rPr lang="en-US" altLang="zh-CN" dirty="0"/>
              <a:t>CPU</a:t>
            </a:r>
            <a:r>
              <a:rPr lang="en-US" altLang="zh-CN" dirty="0">
                <a:solidFill>
                  <a:schemeClr val="hlink"/>
                </a:solidFill>
              </a:rPr>
              <a:t> and </a:t>
            </a:r>
            <a:r>
              <a:rPr lang="en-US" altLang="zh-CN" dirty="0"/>
              <a:t>memory), it is not possible between two devices.</a:t>
            </a:r>
            <a:r>
              <a:rPr lang="en-US" altLang="zh-CN" sz="2000" dirty="0"/>
              <a:t>  </a:t>
            </a:r>
          </a:p>
          <a:p>
            <a:pPr>
              <a:spcBef>
                <a:spcPts val="600"/>
              </a:spcBef>
            </a:pPr>
            <a:endParaRPr lang="en-US" altLang="zh-CN" sz="2000" dirty="0"/>
          </a:p>
          <a:p>
            <a:pPr>
              <a:spcBef>
                <a:spcPts val="600"/>
              </a:spcBef>
            </a:pPr>
            <a:r>
              <a:rPr lang="en-US" altLang="zh-CN" dirty="0"/>
              <a:t>Fortunately, the amplitudes of the frequencies </a:t>
            </a:r>
            <a:r>
              <a:rPr lang="en-US" altLang="zh-CN" dirty="0">
                <a:solidFill>
                  <a:srgbClr val="FF0000"/>
                </a:solidFill>
              </a:rPr>
              <a:t>at the border of </a:t>
            </a:r>
            <a:r>
              <a:rPr lang="en-US" altLang="zh-CN" dirty="0"/>
              <a:t>the bandwidth are </a:t>
            </a:r>
            <a:r>
              <a:rPr lang="en-US" altLang="zh-CN" dirty="0">
                <a:solidFill>
                  <a:srgbClr val="FF0000"/>
                </a:solidFill>
              </a:rPr>
              <a:t>so</a:t>
            </a:r>
            <a:r>
              <a:rPr lang="en-US" altLang="zh-CN" dirty="0"/>
              <a:t> small </a:t>
            </a:r>
            <a:r>
              <a:rPr lang="en-US" altLang="zh-CN" dirty="0">
                <a:solidFill>
                  <a:srgbClr val="FF0000"/>
                </a:solidFill>
              </a:rPr>
              <a:t>that</a:t>
            </a:r>
            <a:r>
              <a:rPr lang="en-US" altLang="zh-CN" dirty="0"/>
              <a:t> they can be </a:t>
            </a:r>
            <a:r>
              <a:rPr lang="en-US" altLang="zh-CN" dirty="0">
                <a:solidFill>
                  <a:srgbClr val="FF0000"/>
                </a:solidFill>
              </a:rPr>
              <a:t>ignored</a:t>
            </a:r>
            <a:r>
              <a:rPr lang="en-US" altLang="zh-CN" dirty="0"/>
              <a:t>. </a:t>
            </a:r>
          </a:p>
          <a:p>
            <a:pPr>
              <a:spcBef>
                <a:spcPts val="600"/>
              </a:spcBef>
            </a:pPr>
            <a:endParaRPr lang="en-US" altLang="zh-CN" dirty="0"/>
          </a:p>
          <a:p>
            <a:pPr>
              <a:spcBef>
                <a:spcPts val="600"/>
              </a:spcBef>
            </a:pPr>
            <a:r>
              <a:rPr lang="en-US" altLang="zh-CN" dirty="0"/>
              <a:t>This means that if we have a medium, </a:t>
            </a:r>
            <a:r>
              <a:rPr lang="en-US" altLang="zh-CN" dirty="0">
                <a:solidFill>
                  <a:schemeClr val="hlink"/>
                </a:solidFill>
              </a:rPr>
              <a:t>such as</a:t>
            </a:r>
            <a:r>
              <a:rPr lang="en-US" altLang="zh-CN" dirty="0">
                <a:solidFill>
                  <a:schemeClr val="folHlink"/>
                </a:solidFill>
              </a:rPr>
              <a:t> </a:t>
            </a:r>
            <a:r>
              <a:rPr lang="en-US" altLang="zh-CN" dirty="0"/>
              <a:t>a coaxial cable </a:t>
            </a:r>
            <a:r>
              <a:rPr lang="en-US" altLang="zh-CN" dirty="0">
                <a:solidFill>
                  <a:srgbClr val="FF0000"/>
                </a:solidFill>
              </a:rPr>
              <a:t>or</a:t>
            </a:r>
            <a:r>
              <a:rPr lang="en-US" altLang="zh-CN" dirty="0"/>
              <a:t> fiber optic, with a very wide bandwidth, two stations can communicate </a:t>
            </a:r>
            <a:r>
              <a:rPr lang="en-US" altLang="zh-CN" dirty="0">
                <a:solidFill>
                  <a:srgbClr val="FF0000"/>
                </a:solidFill>
              </a:rPr>
              <a:t>by</a:t>
            </a:r>
            <a:r>
              <a:rPr lang="en-US" altLang="zh-CN" dirty="0"/>
              <a:t> using digital signals </a:t>
            </a:r>
            <a:r>
              <a:rPr lang="en-US" altLang="zh-CN" dirty="0">
                <a:solidFill>
                  <a:srgbClr val="FF0000"/>
                </a:solidFill>
              </a:rPr>
              <a:t>with</a:t>
            </a:r>
            <a:r>
              <a:rPr lang="en-US" altLang="zh-CN" dirty="0">
                <a:solidFill>
                  <a:srgbClr val="0070C0"/>
                </a:solidFill>
              </a:rPr>
              <a:t> </a:t>
            </a:r>
            <a:r>
              <a:rPr lang="en-US" altLang="zh-CN" dirty="0"/>
              <a:t>very good </a:t>
            </a:r>
            <a:r>
              <a:rPr lang="en-US" altLang="zh-CN" dirty="0">
                <a:solidFill>
                  <a:srgbClr val="FF0000"/>
                </a:solidFill>
              </a:rPr>
              <a:t>accuracy </a:t>
            </a:r>
            <a:r>
              <a:rPr lang="en-US" altLang="zh-CN" dirty="0"/>
              <a:t>(</a:t>
            </a:r>
            <a:r>
              <a:rPr lang="zh-CN" altLang="en-US" dirty="0"/>
              <a:t>精确度</a:t>
            </a:r>
            <a:r>
              <a:rPr lang="en-US" altLang="zh-CN" dirty="0"/>
              <a:t>), as shown in Figure 0.20. </a:t>
            </a:r>
            <a:endParaRPr lang="en-US" altLang="zh-CN" sz="2000"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a:t>3.</a:t>
            </a:r>
            <a:fld id="{4A9826B8-1314-4C71-8900-3F0EE44F6F38}" type="slidenum">
              <a:rPr lang="en-US" altLang="zh-CN"/>
              <a:pPr/>
              <a:t>124</a:t>
            </a:fld>
            <a:endParaRPr lang="en-US" altLang="zh-CN"/>
          </a:p>
        </p:txBody>
      </p:sp>
      <p:sp>
        <p:nvSpPr>
          <p:cNvPr id="5" name="页脚占位符 3"/>
          <p:cNvSpPr>
            <a:spLocks noGrp="1"/>
          </p:cNvSpPr>
          <p:nvPr>
            <p:ph type="ftr" sz="quarter" idx="11"/>
          </p:nvPr>
        </p:nvSpPr>
        <p:spPr/>
        <p:txBody>
          <a:bodyPr/>
          <a:lstStyle/>
          <a:p>
            <a:r>
              <a:rPr lang="en-US" altLang="zh-CN" dirty="0"/>
              <a:t>Mobile and Wireless Networks</a:t>
            </a:r>
          </a:p>
        </p:txBody>
      </p:sp>
      <p:pic>
        <p:nvPicPr>
          <p:cNvPr id="697350" name="Picture 6"/>
          <p:cNvPicPr>
            <a:picLocks noChangeAspect="1" noChangeArrowheads="1"/>
          </p:cNvPicPr>
          <p:nvPr/>
        </p:nvPicPr>
        <p:blipFill>
          <a:blip r:embed="rId3" cstate="print"/>
          <a:srcRect/>
          <a:stretch>
            <a:fillRect/>
          </a:stretch>
        </p:blipFill>
        <p:spPr bwMode="auto">
          <a:xfrm>
            <a:off x="214282" y="1571612"/>
            <a:ext cx="8677275" cy="2246313"/>
          </a:xfrm>
          <a:prstGeom prst="rect">
            <a:avLst/>
          </a:prstGeom>
          <a:noFill/>
          <a:ln w="9525">
            <a:noFill/>
            <a:miter lim="800000"/>
            <a:headEnd/>
            <a:tailEnd/>
          </a:ln>
          <a:effectLst/>
        </p:spPr>
      </p:pic>
      <p:sp>
        <p:nvSpPr>
          <p:cNvPr id="697353" name="Rectangle 9"/>
          <p:cNvSpPr>
            <a:spLocks noGrp="1" noChangeArrowheads="1"/>
          </p:cNvSpPr>
          <p:nvPr>
            <p:ph type="title"/>
          </p:nvPr>
        </p:nvSpPr>
        <p:spPr>
          <a:xfrm>
            <a:off x="304799" y="228600"/>
            <a:ext cx="8586757" cy="680120"/>
          </a:xfrm>
        </p:spPr>
        <p:txBody>
          <a:bodyPr/>
          <a:lstStyle/>
          <a:p>
            <a:r>
              <a:rPr lang="en-US" altLang="zh-CN" sz="2400" dirty="0">
                <a:solidFill>
                  <a:schemeClr val="hlink"/>
                </a:solidFill>
                <a:latin typeface="+mn-lt"/>
              </a:rPr>
              <a:t>Figure 0.20</a:t>
            </a:r>
            <a:r>
              <a:rPr lang="en-US" altLang="zh-CN" sz="2400" dirty="0">
                <a:solidFill>
                  <a:schemeClr val="folHlink"/>
                </a:solidFill>
                <a:latin typeface="+mn-lt"/>
              </a:rPr>
              <a:t> </a:t>
            </a:r>
            <a:r>
              <a:rPr lang="en-US" altLang="zh-CN" sz="2400" dirty="0">
                <a:latin typeface="+mn-lt"/>
              </a:rPr>
              <a:t>baseband transmission using a dedicated medium</a:t>
            </a:r>
            <a:endParaRPr lang="zh-CN" altLang="en-US" sz="2400" dirty="0">
              <a:latin typeface="+mn-lt"/>
            </a:endParaRPr>
          </a:p>
        </p:txBody>
      </p:sp>
      <p:sp>
        <p:nvSpPr>
          <p:cNvPr id="6" name="矩形 5"/>
          <p:cNvSpPr/>
          <p:nvPr/>
        </p:nvSpPr>
        <p:spPr>
          <a:xfrm>
            <a:off x="500034" y="4143380"/>
            <a:ext cx="8358246" cy="1938992"/>
          </a:xfrm>
          <a:prstGeom prst="rect">
            <a:avLst/>
          </a:prstGeom>
        </p:spPr>
        <p:txBody>
          <a:bodyPr wrap="square">
            <a:spAutoFit/>
          </a:bodyPr>
          <a:lstStyle/>
          <a:p>
            <a:pPr marL="457200" indent="-457200">
              <a:spcBef>
                <a:spcPts val="600"/>
              </a:spcBef>
              <a:buFont typeface="+mj-ea"/>
              <a:buAutoNum type="circleNumDbPlain"/>
            </a:pPr>
            <a:r>
              <a:rPr lang="en-US" altLang="zh-CN" sz="2200" baseline="0" dirty="0">
                <a:solidFill>
                  <a:srgbClr val="FF0000"/>
                </a:solidFill>
              </a:rPr>
              <a:t>required </a:t>
            </a:r>
            <a:r>
              <a:rPr lang="en-US" altLang="zh-CN" sz="2200" baseline="0" dirty="0"/>
              <a:t>bandwidth</a:t>
            </a:r>
            <a:r>
              <a:rPr lang="en-US" altLang="zh-CN" sz="2200" baseline="0" dirty="0">
                <a:solidFill>
                  <a:srgbClr val="FF0000"/>
                </a:solidFill>
              </a:rPr>
              <a:t> </a:t>
            </a:r>
            <a:r>
              <a:rPr lang="en-US" altLang="zh-CN" sz="2000" baseline="0" dirty="0"/>
              <a:t>(</a:t>
            </a:r>
            <a:r>
              <a:rPr lang="en-US" altLang="zh-CN" sz="2000" baseline="0" dirty="0">
                <a:solidFill>
                  <a:srgbClr val="FF0000"/>
                </a:solidFill>
              </a:rPr>
              <a:t>effective B.W </a:t>
            </a:r>
            <a:r>
              <a:rPr lang="en-US" altLang="zh-CN" sz="2000" baseline="0" dirty="0"/>
              <a:t>guaranteeing no distortion) </a:t>
            </a:r>
            <a:r>
              <a:rPr lang="zh-CN" altLang="en-US" sz="2200" baseline="0" dirty="0"/>
              <a:t>＜ </a:t>
            </a:r>
            <a:r>
              <a:rPr lang="en-US" altLang="zh-CN" sz="2200" baseline="0" dirty="0">
                <a:solidFill>
                  <a:srgbClr val="FF0000"/>
                </a:solidFill>
              </a:rPr>
              <a:t>theoretical</a:t>
            </a:r>
            <a:r>
              <a:rPr lang="en-US" altLang="zh-CN" sz="2200" baseline="0" dirty="0"/>
              <a:t> maximum bandwidth that a digital signal contains </a:t>
            </a:r>
            <a:endParaRPr lang="en-US" altLang="zh-CN" sz="2200" baseline="0" dirty="0">
              <a:solidFill>
                <a:srgbClr val="FF0000"/>
              </a:solidFill>
            </a:endParaRPr>
          </a:p>
          <a:p>
            <a:pPr marL="457200" indent="-457200">
              <a:spcBef>
                <a:spcPts val="600"/>
              </a:spcBef>
              <a:buFont typeface="+mj-ea"/>
              <a:buAutoNum type="circleNumDbPlain"/>
            </a:pPr>
            <a:r>
              <a:rPr lang="en-US" altLang="zh-CN" sz="2200" baseline="0" dirty="0">
                <a:solidFill>
                  <a:srgbClr val="FF0000"/>
                </a:solidFill>
              </a:rPr>
              <a:t>available </a:t>
            </a:r>
            <a:r>
              <a:rPr lang="en-US" altLang="zh-CN" sz="2200" baseline="0" dirty="0"/>
              <a:t>bandwidth</a:t>
            </a:r>
            <a:r>
              <a:rPr lang="en-US" altLang="zh-CN" sz="2200" baseline="0" dirty="0">
                <a:solidFill>
                  <a:srgbClr val="FF0000"/>
                </a:solidFill>
              </a:rPr>
              <a:t> </a:t>
            </a:r>
            <a:r>
              <a:rPr lang="en-US" altLang="zh-CN" sz="2200" baseline="0" dirty="0"/>
              <a:t>supported by channel ≥ </a:t>
            </a:r>
            <a:r>
              <a:rPr lang="en-US" altLang="zh-CN" sz="2200" baseline="0" dirty="0">
                <a:solidFill>
                  <a:srgbClr val="FF0000"/>
                </a:solidFill>
              </a:rPr>
              <a:t>required bandwidth </a:t>
            </a:r>
            <a:r>
              <a:rPr lang="en-US" altLang="zh-CN" sz="2200" baseline="0" dirty="0"/>
              <a:t>for signal</a:t>
            </a:r>
          </a:p>
          <a:p>
            <a:pPr marL="457200" indent="-457200">
              <a:spcBef>
                <a:spcPts val="600"/>
              </a:spcBef>
              <a:buFont typeface="+mj-ea"/>
              <a:buAutoNum type="circleNumDbPlain"/>
            </a:pPr>
            <a:r>
              <a:rPr lang="en-US" altLang="zh-CN" sz="2200" baseline="0" dirty="0">
                <a:solidFill>
                  <a:srgbClr val="FF0000"/>
                </a:solidFill>
              </a:rPr>
              <a:t>required/effective </a:t>
            </a:r>
            <a:r>
              <a:rPr lang="en-US" altLang="zh-CN" sz="2200" baseline="0" dirty="0"/>
              <a:t>B.W </a:t>
            </a:r>
            <a:r>
              <a:rPr lang="zh-CN" altLang="en-US" sz="2200" baseline="0" dirty="0">
                <a:solidFill>
                  <a:srgbClr val="FF0000"/>
                </a:solidFill>
              </a:rPr>
              <a:t>≤ </a:t>
            </a:r>
            <a:r>
              <a:rPr lang="en-US" altLang="zh-CN" sz="2200" baseline="0" dirty="0">
                <a:solidFill>
                  <a:srgbClr val="FF0000"/>
                </a:solidFill>
              </a:rPr>
              <a:t>available </a:t>
            </a:r>
            <a:r>
              <a:rPr lang="en-US" altLang="zh-CN" sz="2200" baseline="0" dirty="0"/>
              <a:t>B.W</a:t>
            </a:r>
            <a:r>
              <a:rPr lang="zh-CN" altLang="en-US" sz="2200" baseline="0" dirty="0"/>
              <a:t> </a:t>
            </a:r>
            <a:r>
              <a:rPr lang="zh-CN" altLang="en-US" sz="2200" baseline="0" dirty="0">
                <a:solidFill>
                  <a:srgbClr val="FF0000"/>
                </a:solidFill>
              </a:rPr>
              <a:t>＜</a:t>
            </a:r>
            <a:r>
              <a:rPr lang="zh-CN" altLang="en-US" sz="2200" baseline="0" dirty="0"/>
              <a:t> </a:t>
            </a:r>
            <a:r>
              <a:rPr lang="en-US" altLang="zh-CN" sz="2200" baseline="0" dirty="0">
                <a:solidFill>
                  <a:srgbClr val="FF0000"/>
                </a:solidFill>
              </a:rPr>
              <a:t>theoretical </a:t>
            </a:r>
            <a:r>
              <a:rPr lang="en-US" altLang="zh-CN" sz="2200" baseline="0" dirty="0"/>
              <a:t>B.W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6">
                                            <p:txEl>
                                              <p:pRg st="0" end="0"/>
                                            </p:txEl>
                                          </p:spTgt>
                                        </p:tgtEl>
                                        <p:attrNameLst>
                                          <p:attrName>style.visibility</p:attrName>
                                        </p:attrNameLst>
                                      </p:cBhvr>
                                      <p:to>
                                        <p:strVal val="visible"/>
                                      </p:to>
                                    </p:set>
                                    <p:anim calcmode="discrete" valueType="clr">
                                      <p:cBhvr override="childStyle">
                                        <p:cTn id="7" dur="80"/>
                                        <p:tgtEl>
                                          <p:spTgt spid="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6">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6">
                                            <p:txEl>
                                              <p:pRg st="1" end="1"/>
                                            </p:txEl>
                                          </p:spTgt>
                                        </p:tgtEl>
                                        <p:attrNameLst>
                                          <p:attrName>style.visibility</p:attrName>
                                        </p:attrNameLst>
                                      </p:cBhvr>
                                      <p:to>
                                        <p:strVal val="visible"/>
                                      </p:to>
                                    </p:set>
                                    <p:anim calcmode="discrete" valueType="clr">
                                      <p:cBhvr override="childStyle">
                                        <p:cTn id="14" dur="80"/>
                                        <p:tgtEl>
                                          <p:spTgt spid="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6">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6">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6">
                                            <p:txEl>
                                              <p:pRg st="2" end="2"/>
                                            </p:txEl>
                                          </p:spTgt>
                                        </p:tgtEl>
                                        <p:attrNameLst>
                                          <p:attrName>style.visibility</p:attrName>
                                        </p:attrNameLst>
                                      </p:cBhvr>
                                      <p:to>
                                        <p:strVal val="visible"/>
                                      </p:to>
                                    </p:set>
                                    <p:anim calcmode="discrete" valueType="clr">
                                      <p:cBhvr override="childStyle">
                                        <p:cTn id="21" dur="80"/>
                                        <p:tgtEl>
                                          <p:spTgt spid="6">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6">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6">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894" name="Rectangle 6"/>
          <p:cNvSpPr>
            <a:spLocks noGrp="1" noChangeArrowheads="1"/>
          </p:cNvSpPr>
          <p:nvPr>
            <p:ph type="title"/>
          </p:nvPr>
        </p:nvSpPr>
        <p:spPr>
          <a:xfrm>
            <a:off x="295237" y="201483"/>
            <a:ext cx="8534400" cy="762000"/>
          </a:xfrm>
          <a:noFill/>
        </p:spPr>
        <p:txBody>
          <a:bodyPr/>
          <a:lstStyle/>
          <a:p>
            <a:r>
              <a:rPr lang="en-US" altLang="zh-CN" dirty="0"/>
              <a:t>Case 1: Low-Pass Channel with Wide Bandwidth</a:t>
            </a:r>
          </a:p>
        </p:txBody>
      </p:sp>
      <p:sp>
        <p:nvSpPr>
          <p:cNvPr id="1061895" name="Rectangle 7"/>
          <p:cNvSpPr>
            <a:spLocks noGrp="1" noChangeArrowheads="1"/>
          </p:cNvSpPr>
          <p:nvPr>
            <p:ph idx="1"/>
          </p:nvPr>
        </p:nvSpPr>
        <p:spPr>
          <a:xfrm>
            <a:off x="304800" y="1053241"/>
            <a:ext cx="8534400" cy="5112063"/>
          </a:xfrm>
          <a:noFill/>
        </p:spPr>
        <p:txBody>
          <a:bodyPr/>
          <a:lstStyle/>
          <a:p>
            <a:pPr>
              <a:spcBef>
                <a:spcPts val="600"/>
              </a:spcBef>
            </a:pPr>
            <a:r>
              <a:rPr lang="en-US" altLang="zh-CN" dirty="0"/>
              <a:t>Note that f</a:t>
            </a:r>
            <a:r>
              <a:rPr lang="en-US" altLang="zh-CN" baseline="-25000" dirty="0"/>
              <a:t>1 </a:t>
            </a:r>
            <a:r>
              <a:rPr lang="en-US" altLang="zh-CN" dirty="0"/>
              <a:t>is close to zero, and f</a:t>
            </a:r>
            <a:r>
              <a:rPr lang="en-US" altLang="zh-CN" baseline="-25000" dirty="0"/>
              <a:t>2 </a:t>
            </a:r>
            <a:r>
              <a:rPr lang="en-US" altLang="zh-CN" dirty="0"/>
              <a:t>is very high. </a:t>
            </a:r>
          </a:p>
          <a:p>
            <a:pPr>
              <a:spcBef>
                <a:spcPts val="600"/>
              </a:spcBef>
            </a:pPr>
            <a:endParaRPr lang="en-US" altLang="zh-CN" dirty="0"/>
          </a:p>
          <a:p>
            <a:pPr>
              <a:spcBef>
                <a:spcPts val="600"/>
              </a:spcBef>
            </a:pPr>
            <a:r>
              <a:rPr lang="en-US" altLang="zh-CN" dirty="0"/>
              <a:t>Although the output signal is not an </a:t>
            </a:r>
            <a:r>
              <a:rPr lang="en-US" altLang="zh-CN" dirty="0">
                <a:solidFill>
                  <a:srgbClr val="FF0000"/>
                </a:solidFill>
              </a:rPr>
              <a:t>exact</a:t>
            </a:r>
            <a:r>
              <a:rPr lang="en-US" altLang="zh-CN" dirty="0"/>
              <a:t> </a:t>
            </a:r>
            <a:r>
              <a:rPr lang="en-US" altLang="zh-CN" dirty="0">
                <a:solidFill>
                  <a:srgbClr val="FF0000"/>
                </a:solidFill>
              </a:rPr>
              <a:t>replica</a:t>
            </a:r>
            <a:r>
              <a:rPr lang="en-US" altLang="zh-CN" dirty="0"/>
              <a:t> (</a:t>
            </a:r>
            <a:r>
              <a:rPr lang="zh-CN" altLang="en-US" dirty="0"/>
              <a:t>精确的</a:t>
            </a:r>
            <a:r>
              <a:rPr lang="zh-CN" altLang="en-US" kern="1200" dirty="0">
                <a:latin typeface="Times New Roman" panose="02020603050405020304" pitchFamily="18" charset="0"/>
                <a:ea typeface="宋体" panose="02010600030101010101" pitchFamily="2" charset="-122"/>
              </a:rPr>
              <a:t>复制品</a:t>
            </a:r>
            <a:r>
              <a:rPr lang="en-US" altLang="zh-CN" dirty="0"/>
              <a:t>) of the </a:t>
            </a:r>
            <a:r>
              <a:rPr lang="en-US" altLang="zh-CN" dirty="0">
                <a:solidFill>
                  <a:srgbClr val="FF0000"/>
                </a:solidFill>
              </a:rPr>
              <a:t>original signal</a:t>
            </a:r>
            <a:r>
              <a:rPr lang="en-US" altLang="zh-CN" dirty="0"/>
              <a:t>, the data can still be deduced from the received signal. </a:t>
            </a:r>
          </a:p>
          <a:p>
            <a:pPr>
              <a:spcBef>
                <a:spcPts val="600"/>
              </a:spcBef>
            </a:pPr>
            <a:endParaRPr lang="en-US" altLang="zh-CN" dirty="0"/>
          </a:p>
          <a:p>
            <a:pPr>
              <a:spcBef>
                <a:spcPts val="600"/>
              </a:spcBef>
            </a:pPr>
            <a:r>
              <a:rPr lang="en-US" altLang="zh-CN" dirty="0"/>
              <a:t>Note that although some of the frequencies are </a:t>
            </a:r>
            <a:r>
              <a:rPr lang="en-US" altLang="zh-CN" dirty="0">
                <a:solidFill>
                  <a:srgbClr val="FF0000"/>
                </a:solidFill>
              </a:rPr>
              <a:t>blocked</a:t>
            </a:r>
            <a:r>
              <a:rPr lang="en-US" altLang="zh-CN" dirty="0"/>
              <a:t> by the medium, they are </a:t>
            </a:r>
            <a:r>
              <a:rPr lang="en-US" altLang="zh-CN" dirty="0">
                <a:solidFill>
                  <a:srgbClr val="FF0000"/>
                </a:solidFill>
              </a:rPr>
              <a:t>not critical </a:t>
            </a:r>
            <a:r>
              <a:rPr lang="en-US" altLang="zh-CN" dirty="0"/>
              <a:t>[</a:t>
            </a:r>
            <a:r>
              <a:rPr lang="zh-CN" altLang="en-US" dirty="0"/>
              <a:t>决定性的</a:t>
            </a:r>
            <a:r>
              <a:rPr lang="en-US" altLang="zh-CN" dirty="0"/>
              <a:t>]. </a:t>
            </a:r>
          </a:p>
        </p:txBody>
      </p:sp>
      <p:sp>
        <p:nvSpPr>
          <p:cNvPr id="5" name="灯片编号占位符 3"/>
          <p:cNvSpPr>
            <a:spLocks noGrp="1"/>
          </p:cNvSpPr>
          <p:nvPr>
            <p:ph type="sldNum" sz="quarter" idx="10"/>
          </p:nvPr>
        </p:nvSpPr>
        <p:spPr/>
        <p:txBody>
          <a:bodyPr/>
          <a:lstStyle/>
          <a:p>
            <a:r>
              <a:rPr lang="en-US" altLang="zh-CN"/>
              <a:t>3.</a:t>
            </a:r>
            <a:fld id="{6F7FE7B1-D100-4B40-9A41-90D80FF6EB80}" type="slidenum">
              <a:rPr lang="en-US" altLang="zh-CN"/>
              <a:pPr/>
              <a:t>125</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10"/>
          </p:nvPr>
        </p:nvSpPr>
        <p:spPr/>
        <p:txBody>
          <a:bodyPr/>
          <a:lstStyle/>
          <a:p>
            <a:r>
              <a:rPr lang="en-US" altLang="zh-CN"/>
              <a:t>3.</a:t>
            </a:r>
            <a:fld id="{553CADB6-E032-4A2A-B2F1-A5A498DB0310}" type="slidenum">
              <a:rPr lang="en-US" altLang="zh-CN"/>
              <a:pPr/>
              <a:t>126</a:t>
            </a:fld>
            <a:endParaRPr lang="en-US" altLang="zh-CN"/>
          </a:p>
        </p:txBody>
      </p:sp>
      <p:sp>
        <p:nvSpPr>
          <p:cNvPr id="9" name="页脚占位符 2"/>
          <p:cNvSpPr>
            <a:spLocks noGrp="1"/>
          </p:cNvSpPr>
          <p:nvPr>
            <p:ph type="ftr" sz="quarter" idx="11"/>
          </p:nvPr>
        </p:nvSpPr>
        <p:spPr/>
        <p:txBody>
          <a:bodyPr/>
          <a:lstStyle/>
          <a:p>
            <a:r>
              <a:rPr lang="en-US" altLang="zh-CN" dirty="0"/>
              <a:t>Mobile and Wireless Networks</a:t>
            </a:r>
          </a:p>
        </p:txBody>
      </p:sp>
      <p:sp>
        <p:nvSpPr>
          <p:cNvPr id="732169" name="Line 9"/>
          <p:cNvSpPr>
            <a:spLocks noChangeShapeType="1"/>
          </p:cNvSpPr>
          <p:nvPr/>
        </p:nvSpPr>
        <p:spPr bwMode="auto">
          <a:xfrm>
            <a:off x="457200" y="2362200"/>
            <a:ext cx="8153400" cy="0"/>
          </a:xfrm>
          <a:prstGeom prst="line">
            <a:avLst/>
          </a:prstGeom>
          <a:noFill/>
          <a:ln w="76200">
            <a:solidFill>
              <a:srgbClr val="009900"/>
            </a:solidFill>
            <a:round/>
          </a:ln>
          <a:effectLst/>
        </p:spPr>
        <p:txBody>
          <a:bodyPr/>
          <a:lstStyle/>
          <a:p>
            <a:endParaRPr lang="zh-CN" altLang="en-US"/>
          </a:p>
        </p:txBody>
      </p:sp>
      <p:sp>
        <p:nvSpPr>
          <p:cNvPr id="732170" name="Line 10"/>
          <p:cNvSpPr>
            <a:spLocks noChangeShapeType="1"/>
          </p:cNvSpPr>
          <p:nvPr/>
        </p:nvSpPr>
        <p:spPr bwMode="auto">
          <a:xfrm>
            <a:off x="457200" y="4293096"/>
            <a:ext cx="8153400" cy="0"/>
          </a:xfrm>
          <a:prstGeom prst="line">
            <a:avLst/>
          </a:prstGeom>
          <a:noFill/>
          <a:ln w="76200">
            <a:solidFill>
              <a:srgbClr val="009900"/>
            </a:solidFill>
            <a:round/>
          </a:ln>
          <a:effectLst/>
        </p:spPr>
        <p:txBody>
          <a:bodyPr/>
          <a:lstStyle/>
          <a:p>
            <a:endParaRPr lang="zh-CN" altLang="en-US"/>
          </a:p>
        </p:txBody>
      </p:sp>
      <p:sp>
        <p:nvSpPr>
          <p:cNvPr id="732171" name="Rectangle 11"/>
          <p:cNvSpPr>
            <a:spLocks noChangeArrowheads="1"/>
          </p:cNvSpPr>
          <p:nvPr/>
        </p:nvSpPr>
        <p:spPr bwMode="auto">
          <a:xfrm>
            <a:off x="457200" y="2438400"/>
            <a:ext cx="8153400" cy="1800225"/>
          </a:xfrm>
          <a:prstGeom prst="rect">
            <a:avLst/>
          </a:prstGeom>
          <a:solidFill>
            <a:srgbClr val="99FF33"/>
          </a:solidFill>
          <a:ln w="76200" algn="ctr">
            <a:noFill/>
            <a:miter lim="800000"/>
          </a:ln>
          <a:effectLst/>
        </p:spPr>
        <p:txBody>
          <a:bodyPr wrap="square">
            <a:spAutoFit/>
          </a:bodyPr>
          <a:lstStyle/>
          <a:p>
            <a:pPr marL="342265" indent="-342265" eaLnBrk="0" hangingPunct="0">
              <a:spcBef>
                <a:spcPts val="600"/>
              </a:spcBef>
              <a:buClr>
                <a:schemeClr val="hlink"/>
              </a:buClr>
              <a:buSzTx/>
              <a:buFontTx/>
              <a:buChar char="•"/>
            </a:pPr>
            <a:r>
              <a:rPr lang="en-US" altLang="zh-CN" sz="2800" baseline="0" dirty="0">
                <a:solidFill>
                  <a:srgbClr val="FF0000"/>
                </a:solidFill>
                <a:ea typeface="宋体" panose="02010600030101010101" pitchFamily="2" charset="-122"/>
              </a:rPr>
              <a:t>Baseband transmission </a:t>
            </a:r>
            <a:r>
              <a:rPr lang="en-US" altLang="zh-CN" sz="2800" baseline="0" dirty="0">
                <a:ea typeface="宋体" panose="02010600030101010101" pitchFamily="2" charset="-122"/>
              </a:rPr>
              <a:t>of a</a:t>
            </a:r>
            <a:r>
              <a:rPr lang="en-US" altLang="zh-CN" sz="2800" baseline="0" dirty="0">
                <a:solidFill>
                  <a:schemeClr val="folHlink"/>
                </a:solidFill>
                <a:ea typeface="宋体" panose="02010600030101010101" pitchFamily="2" charset="-122"/>
              </a:rPr>
              <a:t> </a:t>
            </a:r>
            <a:r>
              <a:rPr lang="en-US" altLang="zh-CN" sz="2800" baseline="0" dirty="0">
                <a:ea typeface="宋体" panose="02010600030101010101" pitchFamily="2" charset="-122"/>
              </a:rPr>
              <a:t>digital</a:t>
            </a:r>
            <a:r>
              <a:rPr lang="en-US" altLang="zh-CN" sz="2800" baseline="0" dirty="0">
                <a:solidFill>
                  <a:schemeClr val="folHlink"/>
                </a:solidFill>
                <a:ea typeface="宋体" panose="02010600030101010101" pitchFamily="2" charset="-122"/>
              </a:rPr>
              <a:t> </a:t>
            </a:r>
            <a:r>
              <a:rPr lang="en-US" altLang="zh-CN" sz="2800" baseline="0" dirty="0">
                <a:ea typeface="宋体" panose="02010600030101010101" pitchFamily="2" charset="-122"/>
              </a:rPr>
              <a:t>signal </a:t>
            </a:r>
            <a:r>
              <a:rPr lang="en-US" altLang="zh-CN" sz="2600" u="sng" baseline="0" dirty="0">
                <a:solidFill>
                  <a:srgbClr val="FF0000"/>
                </a:solidFill>
                <a:ea typeface="宋体" panose="02010600030101010101" pitchFamily="2" charset="-122"/>
              </a:rPr>
              <a:t>that </a:t>
            </a:r>
            <a:r>
              <a:rPr lang="en-US" altLang="zh-CN" sz="2600" u="sng" baseline="0" dirty="0">
                <a:ea typeface="宋体" panose="02010600030101010101" pitchFamily="2" charset="-122"/>
              </a:rPr>
              <a:t>preserves the shape of the digital signal</a:t>
            </a:r>
            <a:r>
              <a:rPr lang="en-US" altLang="zh-CN" sz="2400" baseline="0" dirty="0">
                <a:ea typeface="宋体" panose="02010600030101010101" pitchFamily="2" charset="-122"/>
              </a:rPr>
              <a:t> </a:t>
            </a:r>
            <a:r>
              <a:rPr lang="en-US" altLang="zh-CN" sz="2800" baseline="0" dirty="0">
                <a:solidFill>
                  <a:srgbClr val="FF0000"/>
                </a:solidFill>
                <a:ea typeface="宋体" panose="02010600030101010101" pitchFamily="2" charset="-122"/>
              </a:rPr>
              <a:t>is possible only if </a:t>
            </a:r>
            <a:r>
              <a:rPr lang="en-US" altLang="zh-CN" sz="2800" baseline="0" dirty="0">
                <a:ea typeface="宋体" panose="02010600030101010101" pitchFamily="2" charset="-122"/>
              </a:rPr>
              <a:t>we have a low-pass channel with an </a:t>
            </a:r>
            <a:r>
              <a:rPr lang="en-US" altLang="zh-CN" sz="2800" baseline="0" dirty="0">
                <a:solidFill>
                  <a:schemeClr val="hlink"/>
                </a:solidFill>
                <a:ea typeface="宋体" panose="02010600030101010101" pitchFamily="2" charset="-122"/>
              </a:rPr>
              <a:t>infinite</a:t>
            </a:r>
            <a:r>
              <a:rPr lang="en-US" altLang="zh-CN" sz="2800" baseline="0" dirty="0">
                <a:ea typeface="宋体" panose="02010600030101010101" pitchFamily="2" charset="-122"/>
              </a:rPr>
              <a:t> or </a:t>
            </a:r>
            <a:r>
              <a:rPr lang="en-US" altLang="zh-CN" sz="2800" baseline="0" dirty="0">
                <a:solidFill>
                  <a:schemeClr val="hlink"/>
                </a:solidFill>
                <a:ea typeface="宋体" panose="02010600030101010101" pitchFamily="2" charset="-122"/>
              </a:rPr>
              <a:t>very wide</a:t>
            </a:r>
            <a:r>
              <a:rPr lang="en-US" altLang="zh-CN" sz="2800" baseline="0" dirty="0">
                <a:ea typeface="宋体" panose="02010600030101010101" pitchFamily="2" charset="-122"/>
              </a:rPr>
              <a:t> bandwidth.</a:t>
            </a:r>
          </a:p>
        </p:txBody>
      </p:sp>
      <p:grpSp>
        <p:nvGrpSpPr>
          <p:cNvPr id="732172" name="Group 12"/>
          <p:cNvGrpSpPr/>
          <p:nvPr/>
        </p:nvGrpSpPr>
        <p:grpSpPr bwMode="auto">
          <a:xfrm>
            <a:off x="457200" y="1752600"/>
            <a:ext cx="1143000" cy="566738"/>
            <a:chOff x="1200" y="1248"/>
            <a:chExt cx="720" cy="357"/>
          </a:xfrm>
        </p:grpSpPr>
        <p:pic>
          <p:nvPicPr>
            <p:cNvPr id="732173"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732174" name="Text Box 14"/>
            <p:cNvSpPr txBox="1">
              <a:spLocks noChangeArrowheads="1"/>
            </p:cNvSpPr>
            <p:nvPr/>
          </p:nvSpPr>
          <p:spPr bwMode="auto">
            <a:xfrm>
              <a:off x="1284" y="1248"/>
              <a:ext cx="551" cy="327"/>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2800" b="1" i="1" baseline="0">
                  <a:solidFill>
                    <a:schemeClr val="hlink"/>
                  </a:solidFill>
                  <a:latin typeface="Times New Roman" panose="02020603050405020304" pitchFamily="18" charset="0"/>
                  <a:ea typeface="宋体" panose="02010600030101010101" pitchFamily="2" charset="-122"/>
                </a:rPr>
                <a:t>Note</a:t>
              </a:r>
            </a:p>
          </p:txBody>
        </p:sp>
      </p:grpSp>
      <p:grpSp>
        <p:nvGrpSpPr>
          <p:cNvPr id="22" name="组合 21">
            <a:extLst>
              <a:ext uri="{FF2B5EF4-FFF2-40B4-BE49-F238E27FC236}">
                <a16:creationId xmlns:a16="http://schemas.microsoft.com/office/drawing/2014/main" id="{C2EDE48B-B791-4BEF-ADA8-8098B7421330}"/>
              </a:ext>
            </a:extLst>
          </p:cNvPr>
          <p:cNvGrpSpPr/>
          <p:nvPr/>
        </p:nvGrpSpPr>
        <p:grpSpPr>
          <a:xfrm>
            <a:off x="1035670" y="4435721"/>
            <a:ext cx="1778760" cy="921240"/>
            <a:chOff x="1035670" y="4435721"/>
            <a:chExt cx="1778760" cy="921240"/>
          </a:xfrm>
        </p:grpSpPr>
        <mc:AlternateContent xmlns:mc="http://schemas.openxmlformats.org/markup-compatibility/2006" xmlns:p14="http://schemas.microsoft.com/office/powerpoint/2010/main">
          <mc:Choice Requires="p14">
            <p:contentPart p14:bwMode="auto" r:id="rId4">
              <p14:nvContentPartPr>
                <p14:cNvPr id="13" name="墨迹 12">
                  <a:extLst>
                    <a:ext uri="{FF2B5EF4-FFF2-40B4-BE49-F238E27FC236}">
                      <a16:creationId xmlns:a16="http://schemas.microsoft.com/office/drawing/2014/main" id="{D788E67E-5130-4A11-96B2-0CD6857EC66F}"/>
                    </a:ext>
                  </a:extLst>
                </p14:cNvPr>
                <p14:cNvContentPartPr/>
                <p14:nvPr/>
              </p14:nvContentPartPr>
              <p14:xfrm>
                <a:off x="1035670" y="4607441"/>
                <a:ext cx="354600" cy="640440"/>
              </p14:xfrm>
            </p:contentPart>
          </mc:Choice>
          <mc:Fallback xmlns="">
            <p:pic>
              <p:nvPicPr>
                <p:cNvPr id="13" name="墨迹 12">
                  <a:extLst>
                    <a:ext uri="{FF2B5EF4-FFF2-40B4-BE49-F238E27FC236}">
                      <a16:creationId xmlns:a16="http://schemas.microsoft.com/office/drawing/2014/main" id="{D788E67E-5130-4A11-96B2-0CD6857EC66F}"/>
                    </a:ext>
                  </a:extLst>
                </p:cNvPr>
                <p:cNvPicPr/>
                <p:nvPr/>
              </p:nvPicPr>
              <p:blipFill>
                <a:blip r:embed="rId5"/>
                <a:stretch>
                  <a:fillRect/>
                </a:stretch>
              </p:blipFill>
              <p:spPr>
                <a:xfrm>
                  <a:off x="1027030" y="4598801"/>
                  <a:ext cx="372240" cy="658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墨迹 13">
                  <a:extLst>
                    <a:ext uri="{FF2B5EF4-FFF2-40B4-BE49-F238E27FC236}">
                      <a16:creationId xmlns:a16="http://schemas.microsoft.com/office/drawing/2014/main" id="{BBA33F39-44CC-4F10-9F61-E30CFADB8E96}"/>
                    </a:ext>
                  </a:extLst>
                </p14:cNvPr>
                <p14:cNvContentPartPr/>
                <p14:nvPr/>
              </p14:nvContentPartPr>
              <p14:xfrm>
                <a:off x="1318270" y="4435721"/>
                <a:ext cx="373320" cy="921240"/>
              </p14:xfrm>
            </p:contentPart>
          </mc:Choice>
          <mc:Fallback xmlns="">
            <p:pic>
              <p:nvPicPr>
                <p:cNvPr id="14" name="墨迹 13">
                  <a:extLst>
                    <a:ext uri="{FF2B5EF4-FFF2-40B4-BE49-F238E27FC236}">
                      <a16:creationId xmlns:a16="http://schemas.microsoft.com/office/drawing/2014/main" id="{BBA33F39-44CC-4F10-9F61-E30CFADB8E96}"/>
                    </a:ext>
                  </a:extLst>
                </p:cNvPr>
                <p:cNvPicPr/>
                <p:nvPr/>
              </p:nvPicPr>
              <p:blipFill>
                <a:blip r:embed="rId7"/>
                <a:stretch>
                  <a:fillRect/>
                </a:stretch>
              </p:blipFill>
              <p:spPr>
                <a:xfrm>
                  <a:off x="1309630" y="4426721"/>
                  <a:ext cx="390960" cy="938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墨迹 14">
                  <a:extLst>
                    <a:ext uri="{FF2B5EF4-FFF2-40B4-BE49-F238E27FC236}">
                      <a16:creationId xmlns:a16="http://schemas.microsoft.com/office/drawing/2014/main" id="{B8C9C4E2-5D79-4FDD-9F57-4D6674174CA9}"/>
                    </a:ext>
                  </a:extLst>
                </p14:cNvPr>
                <p14:cNvContentPartPr/>
                <p14:nvPr/>
              </p14:nvContentPartPr>
              <p14:xfrm>
                <a:off x="1590430" y="4642361"/>
                <a:ext cx="338400" cy="441720"/>
              </p14:xfrm>
            </p:contentPart>
          </mc:Choice>
          <mc:Fallback xmlns="">
            <p:pic>
              <p:nvPicPr>
                <p:cNvPr id="15" name="墨迹 14">
                  <a:extLst>
                    <a:ext uri="{FF2B5EF4-FFF2-40B4-BE49-F238E27FC236}">
                      <a16:creationId xmlns:a16="http://schemas.microsoft.com/office/drawing/2014/main" id="{B8C9C4E2-5D79-4FDD-9F57-4D6674174CA9}"/>
                    </a:ext>
                  </a:extLst>
                </p:cNvPr>
                <p:cNvPicPr/>
                <p:nvPr/>
              </p:nvPicPr>
              <p:blipFill>
                <a:blip r:embed="rId9"/>
                <a:stretch>
                  <a:fillRect/>
                </a:stretch>
              </p:blipFill>
              <p:spPr>
                <a:xfrm>
                  <a:off x="1581430" y="4633721"/>
                  <a:ext cx="356040" cy="459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墨迹 16">
                  <a:extLst>
                    <a:ext uri="{FF2B5EF4-FFF2-40B4-BE49-F238E27FC236}">
                      <a16:creationId xmlns:a16="http://schemas.microsoft.com/office/drawing/2014/main" id="{38721DF5-ACA1-47B7-9850-FE7FBB571AEB}"/>
                    </a:ext>
                  </a:extLst>
                </p14:cNvPr>
                <p14:cNvContentPartPr/>
                <p14:nvPr/>
              </p14:nvContentPartPr>
              <p14:xfrm>
                <a:off x="1696990" y="4589081"/>
                <a:ext cx="442440" cy="669600"/>
              </p14:xfrm>
            </p:contentPart>
          </mc:Choice>
          <mc:Fallback xmlns="">
            <p:pic>
              <p:nvPicPr>
                <p:cNvPr id="17" name="墨迹 16">
                  <a:extLst>
                    <a:ext uri="{FF2B5EF4-FFF2-40B4-BE49-F238E27FC236}">
                      <a16:creationId xmlns:a16="http://schemas.microsoft.com/office/drawing/2014/main" id="{38721DF5-ACA1-47B7-9850-FE7FBB571AEB}"/>
                    </a:ext>
                  </a:extLst>
                </p:cNvPr>
                <p:cNvPicPr/>
                <p:nvPr/>
              </p:nvPicPr>
              <p:blipFill>
                <a:blip r:embed="rId11"/>
                <a:stretch>
                  <a:fillRect/>
                </a:stretch>
              </p:blipFill>
              <p:spPr>
                <a:xfrm>
                  <a:off x="1687990" y="4580081"/>
                  <a:ext cx="460080" cy="687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墨迹 17">
                  <a:extLst>
                    <a:ext uri="{FF2B5EF4-FFF2-40B4-BE49-F238E27FC236}">
                      <a16:creationId xmlns:a16="http://schemas.microsoft.com/office/drawing/2014/main" id="{773F46C6-F10E-40C2-959B-65105CA1E79E}"/>
                    </a:ext>
                  </a:extLst>
                </p14:cNvPr>
                <p14:cNvContentPartPr/>
                <p14:nvPr/>
              </p14:nvContentPartPr>
              <p14:xfrm>
                <a:off x="2166790" y="4733441"/>
                <a:ext cx="27360" cy="41400"/>
              </p14:xfrm>
            </p:contentPart>
          </mc:Choice>
          <mc:Fallback xmlns="">
            <p:pic>
              <p:nvPicPr>
                <p:cNvPr id="18" name="墨迹 17">
                  <a:extLst>
                    <a:ext uri="{FF2B5EF4-FFF2-40B4-BE49-F238E27FC236}">
                      <a16:creationId xmlns:a16="http://schemas.microsoft.com/office/drawing/2014/main" id="{773F46C6-F10E-40C2-959B-65105CA1E79E}"/>
                    </a:ext>
                  </a:extLst>
                </p:cNvPr>
                <p:cNvPicPr/>
                <p:nvPr/>
              </p:nvPicPr>
              <p:blipFill>
                <a:blip r:embed="rId13"/>
                <a:stretch>
                  <a:fillRect/>
                </a:stretch>
              </p:blipFill>
              <p:spPr>
                <a:xfrm>
                  <a:off x="2157790" y="4724801"/>
                  <a:ext cx="4500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墨迹 18">
                  <a:extLst>
                    <a:ext uri="{FF2B5EF4-FFF2-40B4-BE49-F238E27FC236}">
                      <a16:creationId xmlns:a16="http://schemas.microsoft.com/office/drawing/2014/main" id="{5292C23B-1A4A-4266-8785-69A889AA9E06}"/>
                    </a:ext>
                  </a:extLst>
                </p14:cNvPr>
                <p14:cNvContentPartPr/>
                <p14:nvPr/>
              </p14:nvContentPartPr>
              <p14:xfrm>
                <a:off x="2162110" y="4525361"/>
                <a:ext cx="519480" cy="569160"/>
              </p14:xfrm>
            </p:contentPart>
          </mc:Choice>
          <mc:Fallback xmlns="">
            <p:pic>
              <p:nvPicPr>
                <p:cNvPr id="19" name="墨迹 18">
                  <a:extLst>
                    <a:ext uri="{FF2B5EF4-FFF2-40B4-BE49-F238E27FC236}">
                      <a16:creationId xmlns:a16="http://schemas.microsoft.com/office/drawing/2014/main" id="{5292C23B-1A4A-4266-8785-69A889AA9E06}"/>
                    </a:ext>
                  </a:extLst>
                </p:cNvPr>
                <p:cNvPicPr/>
                <p:nvPr/>
              </p:nvPicPr>
              <p:blipFill>
                <a:blip r:embed="rId15"/>
                <a:stretch>
                  <a:fillRect/>
                </a:stretch>
              </p:blipFill>
              <p:spPr>
                <a:xfrm>
                  <a:off x="2153470" y="4516721"/>
                  <a:ext cx="537120" cy="586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墨迹 19">
                  <a:extLst>
                    <a:ext uri="{FF2B5EF4-FFF2-40B4-BE49-F238E27FC236}">
                      <a16:creationId xmlns:a16="http://schemas.microsoft.com/office/drawing/2014/main" id="{868D6EF0-61D0-4A8E-AA0F-CCC8F5EEB9A5}"/>
                    </a:ext>
                  </a:extLst>
                </p14:cNvPr>
                <p14:cNvContentPartPr/>
                <p14:nvPr/>
              </p14:nvContentPartPr>
              <p14:xfrm>
                <a:off x="2362990" y="4438961"/>
                <a:ext cx="451440" cy="527400"/>
              </p14:xfrm>
            </p:contentPart>
          </mc:Choice>
          <mc:Fallback xmlns="">
            <p:pic>
              <p:nvPicPr>
                <p:cNvPr id="20" name="墨迹 19">
                  <a:extLst>
                    <a:ext uri="{FF2B5EF4-FFF2-40B4-BE49-F238E27FC236}">
                      <a16:creationId xmlns:a16="http://schemas.microsoft.com/office/drawing/2014/main" id="{868D6EF0-61D0-4A8E-AA0F-CCC8F5EEB9A5}"/>
                    </a:ext>
                  </a:extLst>
                </p:cNvPr>
                <p:cNvPicPr/>
                <p:nvPr/>
              </p:nvPicPr>
              <p:blipFill>
                <a:blip r:embed="rId17"/>
                <a:stretch>
                  <a:fillRect/>
                </a:stretch>
              </p:blipFill>
              <p:spPr>
                <a:xfrm>
                  <a:off x="2354350" y="4429961"/>
                  <a:ext cx="469080" cy="545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墨迹 20">
                  <a:extLst>
                    <a:ext uri="{FF2B5EF4-FFF2-40B4-BE49-F238E27FC236}">
                      <a16:creationId xmlns:a16="http://schemas.microsoft.com/office/drawing/2014/main" id="{97F9B3CB-56C7-47F7-8BE7-0A4E18F323BB}"/>
                    </a:ext>
                  </a:extLst>
                </p14:cNvPr>
                <p14:cNvContentPartPr/>
                <p14:nvPr/>
              </p14:nvContentPartPr>
              <p14:xfrm>
                <a:off x="2780590" y="4914161"/>
                <a:ext cx="9720" cy="360"/>
              </p14:xfrm>
            </p:contentPart>
          </mc:Choice>
          <mc:Fallback xmlns="">
            <p:pic>
              <p:nvPicPr>
                <p:cNvPr id="21" name="墨迹 20">
                  <a:extLst>
                    <a:ext uri="{FF2B5EF4-FFF2-40B4-BE49-F238E27FC236}">
                      <a16:creationId xmlns:a16="http://schemas.microsoft.com/office/drawing/2014/main" id="{97F9B3CB-56C7-47F7-8BE7-0A4E18F323BB}"/>
                    </a:ext>
                  </a:extLst>
                </p:cNvPr>
                <p:cNvPicPr/>
                <p:nvPr/>
              </p:nvPicPr>
              <p:blipFill>
                <a:blip r:embed="rId19"/>
                <a:stretch>
                  <a:fillRect/>
                </a:stretch>
              </p:blipFill>
              <p:spPr>
                <a:xfrm>
                  <a:off x="2771590" y="4905161"/>
                  <a:ext cx="27360" cy="18000"/>
                </a:xfrm>
                <a:prstGeom prst="rect">
                  <a:avLst/>
                </a:prstGeom>
              </p:spPr>
            </p:pic>
          </mc:Fallback>
        </mc:AlternateContent>
      </p:gr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4187F99A-112D-4CA0-A6F9-65EA79E9C8D1}" type="slidenum">
              <a:rPr lang="en-US" altLang="zh-CN"/>
              <a:pPr/>
              <a:t>127</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824330"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824334" name="Rectangle 14"/>
          <p:cNvSpPr>
            <a:spLocks noGrp="1" noChangeArrowheads="1"/>
          </p:cNvSpPr>
          <p:nvPr>
            <p:ph type="title"/>
          </p:nvPr>
        </p:nvSpPr>
        <p:spPr/>
        <p:txBody>
          <a:bodyPr/>
          <a:lstStyle/>
          <a:p>
            <a:r>
              <a:rPr lang="en-US" altLang="zh-CN" dirty="0">
                <a:solidFill>
                  <a:schemeClr val="hlink"/>
                </a:solidFill>
              </a:rPr>
              <a:t>Example 0.21</a:t>
            </a:r>
            <a:endParaRPr lang="zh-CN" altLang="en-US" dirty="0">
              <a:solidFill>
                <a:schemeClr val="hlink"/>
              </a:solidFill>
            </a:endParaRPr>
          </a:p>
        </p:txBody>
      </p:sp>
      <p:sp>
        <p:nvSpPr>
          <p:cNvPr id="824335" name="Rectangle 15"/>
          <p:cNvSpPr>
            <a:spLocks noGrp="1" noChangeArrowheads="1"/>
          </p:cNvSpPr>
          <p:nvPr>
            <p:ph type="body" idx="1"/>
          </p:nvPr>
        </p:nvSpPr>
        <p:spPr>
          <a:xfrm>
            <a:off x="342900" y="1066800"/>
            <a:ext cx="8458200" cy="5105400"/>
          </a:xfrm>
        </p:spPr>
        <p:txBody>
          <a:bodyPr/>
          <a:lstStyle/>
          <a:p>
            <a:pPr>
              <a:spcBef>
                <a:spcPts val="600"/>
              </a:spcBef>
            </a:pPr>
            <a:r>
              <a:rPr lang="en-US" altLang="zh-CN" dirty="0"/>
              <a:t>An example of a dedicated channel (</a:t>
            </a:r>
            <a:r>
              <a:rPr lang="zh-CN" altLang="en-US" dirty="0"/>
              <a:t>专用信道</a:t>
            </a:r>
            <a:r>
              <a:rPr lang="en-US" altLang="zh-CN" dirty="0"/>
              <a:t>) </a:t>
            </a:r>
            <a:r>
              <a:rPr lang="en-US" altLang="zh-CN" sz="2200" dirty="0">
                <a:solidFill>
                  <a:schemeClr val="hlink"/>
                </a:solidFill>
              </a:rPr>
              <a:t>where</a:t>
            </a:r>
            <a:r>
              <a:rPr lang="en-US" altLang="zh-CN" sz="2200" dirty="0"/>
              <a:t> </a:t>
            </a:r>
            <a:r>
              <a:rPr lang="en-US" altLang="zh-CN" sz="2200" u="sng" dirty="0"/>
              <a:t>the entire bandwidth of the </a:t>
            </a:r>
            <a:r>
              <a:rPr lang="en-US" altLang="zh-CN" sz="2200" u="sng" dirty="0">
                <a:solidFill>
                  <a:srgbClr val="FF0000"/>
                </a:solidFill>
              </a:rPr>
              <a:t>medium </a:t>
            </a:r>
            <a:r>
              <a:rPr lang="en-US" altLang="zh-CN" sz="2200" u="sng" dirty="0"/>
              <a:t>is used </a:t>
            </a:r>
            <a:r>
              <a:rPr lang="en-US" altLang="zh-CN" sz="2200" u="sng" dirty="0">
                <a:solidFill>
                  <a:schemeClr val="hlink"/>
                </a:solidFill>
              </a:rPr>
              <a:t>as </a:t>
            </a:r>
            <a:r>
              <a:rPr lang="en-US" altLang="zh-CN" sz="2200" u="sng" dirty="0"/>
              <a:t>one single channel </a:t>
            </a:r>
            <a:r>
              <a:rPr lang="en-US" altLang="zh-CN" dirty="0"/>
              <a:t>is a LAN. </a:t>
            </a:r>
          </a:p>
          <a:p>
            <a:pPr>
              <a:spcBef>
                <a:spcPts val="600"/>
              </a:spcBef>
            </a:pPr>
            <a:endParaRPr lang="en-US" altLang="zh-CN" dirty="0"/>
          </a:p>
          <a:p>
            <a:pPr>
              <a:spcBef>
                <a:spcPts val="600"/>
              </a:spcBef>
            </a:pPr>
            <a:r>
              <a:rPr lang="en-US" altLang="zh-CN" dirty="0"/>
              <a:t>Almost every wired LAN today </a:t>
            </a:r>
            <a:r>
              <a:rPr lang="en-US" altLang="zh-CN" dirty="0">
                <a:solidFill>
                  <a:srgbClr val="FF0000"/>
                </a:solidFill>
              </a:rPr>
              <a:t>uses</a:t>
            </a:r>
            <a:r>
              <a:rPr lang="en-US" altLang="zh-CN" dirty="0"/>
              <a:t> a dedicated channel </a:t>
            </a:r>
            <a:r>
              <a:rPr lang="en-US" altLang="zh-CN" dirty="0">
                <a:solidFill>
                  <a:srgbClr val="FF0000"/>
                </a:solidFill>
              </a:rPr>
              <a:t>for</a:t>
            </a:r>
            <a:r>
              <a:rPr lang="en-US" altLang="zh-CN" dirty="0"/>
              <a:t> two stations communicating with each other. </a:t>
            </a:r>
          </a:p>
          <a:p>
            <a:endParaRPr lang="en-US" altLang="zh-CN" dirty="0"/>
          </a:p>
          <a:p>
            <a:endParaRPr lang="en-US" altLang="zh-CN" dirty="0"/>
          </a:p>
          <a:p>
            <a:pPr>
              <a:buFontTx/>
              <a:buNone/>
            </a:pPr>
            <a:endParaRPr lang="zh-CN" alt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zh-CN" dirty="0">
                <a:solidFill>
                  <a:schemeClr val="hlink"/>
                </a:solidFill>
              </a:rPr>
              <a:t>Example 0.21 </a:t>
            </a:r>
            <a:endParaRPr lang="zh-CN" altLang="en-US" dirty="0"/>
          </a:p>
        </p:txBody>
      </p:sp>
      <p:graphicFrame>
        <p:nvGraphicFramePr>
          <p:cNvPr id="453736" name="Group 104"/>
          <p:cNvGraphicFramePr>
            <a:graphicFrameLocks noGrp="1"/>
          </p:cNvGraphicFramePr>
          <p:nvPr>
            <p:ph type="tbl" idx="1"/>
            <p:extLst>
              <p:ext uri="{D42A27DB-BD31-4B8C-83A1-F6EECF244321}">
                <p14:modId xmlns:p14="http://schemas.microsoft.com/office/powerpoint/2010/main" val="184287722"/>
              </p:ext>
            </p:extLst>
          </p:nvPr>
        </p:nvGraphicFramePr>
        <p:xfrm>
          <a:off x="285720" y="1428736"/>
          <a:ext cx="8429684" cy="3971310"/>
        </p:xfrm>
        <a:graphic>
          <a:graphicData uri="http://schemas.openxmlformats.org/drawingml/2006/table">
            <a:tbl>
              <a:tblPr/>
              <a:tblGrid>
                <a:gridCol w="1428760">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gridCol w="2143140">
                  <a:extLst>
                    <a:ext uri="{9D8B030D-6E8A-4147-A177-3AD203B41FA5}">
                      <a16:colId xmlns:a16="http://schemas.microsoft.com/office/drawing/2014/main" val="20002"/>
                    </a:ext>
                  </a:extLst>
                </a:gridCol>
                <a:gridCol w="3571900">
                  <a:extLst>
                    <a:ext uri="{9D8B030D-6E8A-4147-A177-3AD203B41FA5}">
                      <a16:colId xmlns:a16="http://schemas.microsoft.com/office/drawing/2014/main" val="20003"/>
                    </a:ext>
                  </a:extLst>
                </a:gridCol>
              </a:tblGrid>
              <a:tr h="5318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绞合线</a:t>
                      </a:r>
                      <a:endPar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类别</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带宽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线缆特点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典型应用</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16 MHz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对</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4</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芯双绞线</a:t>
                      </a:r>
                      <a:endPar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hlink"/>
                        </a:buClr>
                        <a:buSzTx/>
                        <a:buFontTx/>
                        <a:buNone/>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模拟电话；曾用于传统以太网</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20 MHz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defRPr/>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4</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对</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8</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芯双绞线</a:t>
                      </a:r>
                      <a:endPar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hlink"/>
                        </a:buClr>
                        <a:buSzTx/>
                        <a:buFontTx/>
                        <a:buNone/>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曾用于令牌环局域网</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100 MHz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pPr>
                      <a:r>
                        <a:rPr kumimoji="0" lang="zh-CN" altLang="en-US"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与</a:t>
                      </a:r>
                      <a:r>
                        <a:rPr kumimoji="0" lang="en-US" altLang="zh-CN"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4</a:t>
                      </a:r>
                      <a:r>
                        <a:rPr kumimoji="0" lang="zh-CN" altLang="en-US"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类相比增加了</a:t>
                      </a:r>
                      <a:r>
                        <a:rPr kumimoji="0" lang="zh-CN" altLang="en-US" sz="1800" b="0" i="0" u="none" strike="noStrike" kern="1200" cap="none" normalizeH="0" baseline="0" dirty="0">
                          <a:ln>
                            <a:noFill/>
                          </a:ln>
                          <a:solidFill>
                            <a:srgbClr val="FF0000"/>
                          </a:solidFill>
                          <a:effectLst/>
                          <a:latin typeface="Tahoma" panose="020B0604030504040204" pitchFamily="34" charset="0"/>
                          <a:ea typeface="宋体" panose="02010600030101010101" pitchFamily="2" charset="-122"/>
                          <a:cs typeface="+mn-cs"/>
                        </a:rPr>
                        <a:t>绞合度</a:t>
                      </a:r>
                      <a:endParaRPr kumimoji="0" lang="en-US" altLang="zh-CN" sz="1800" b="0" i="0" u="none" strike="noStrike" kern="1200" cap="none" normalizeH="0" baseline="0" dirty="0">
                        <a:ln>
                          <a:noFill/>
                        </a:ln>
                        <a:solidFill>
                          <a:srgbClr val="FF0000"/>
                        </a:solidFill>
                        <a:effectLst/>
                        <a:latin typeface="Tahoma" panose="020B0604030504040204" pitchFamily="34" charset="0"/>
                        <a:ea typeface="宋体" panose="02010600030101010101" pitchFamily="2" charset="-122"/>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hlink"/>
                        </a:buClr>
                        <a:buSzTx/>
                        <a:buFontTx/>
                        <a:buNone/>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传输速率不超过</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100 </a:t>
                      </a:r>
                      <a:r>
                        <a:rPr kumimoji="0" lang="en-US" altLang="zh-CN" sz="1800" b="0" i="0" u="none" strike="noStrike" cap="none" normalizeH="0" baseline="0" dirty="0" err="1">
                          <a:ln>
                            <a:noFill/>
                          </a:ln>
                          <a:solidFill>
                            <a:schemeClr val="tx1"/>
                          </a:solidFill>
                          <a:effectLst/>
                          <a:latin typeface="Tahoma" panose="020B0604030504040204" pitchFamily="34" charset="0"/>
                          <a:ea typeface="宋体" panose="02010600030101010101" pitchFamily="2" charset="-122"/>
                        </a:rPr>
                        <a:t>Mbit</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/s</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的应用</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979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5E (</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超</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5</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类</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100 MHz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defRPr/>
                      </a:pPr>
                      <a:r>
                        <a:rPr kumimoji="0" lang="zh-CN" altLang="en-US"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与</a:t>
                      </a:r>
                      <a:r>
                        <a:rPr kumimoji="0" lang="en-US" altLang="zh-CN"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5</a:t>
                      </a:r>
                      <a:r>
                        <a:rPr kumimoji="0" lang="zh-CN" altLang="en-US"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类相比</a:t>
                      </a:r>
                      <a:r>
                        <a:rPr kumimoji="0" lang="zh-CN" altLang="en-US" sz="1800" b="0" i="0" u="none" strike="noStrike" kern="1200" cap="none" normalizeH="0" baseline="0" dirty="0">
                          <a:ln>
                            <a:noFill/>
                          </a:ln>
                          <a:solidFill>
                            <a:srgbClr val="FF0000"/>
                          </a:solidFill>
                          <a:effectLst/>
                          <a:latin typeface="Tahoma" panose="020B0604030504040204" pitchFamily="34" charset="0"/>
                          <a:ea typeface="宋体" panose="02010600030101010101" pitchFamily="2" charset="-122"/>
                          <a:cs typeface="+mn-cs"/>
                        </a:rPr>
                        <a:t>衰减</a:t>
                      </a:r>
                      <a:r>
                        <a:rPr kumimoji="0" lang="zh-CN" altLang="en-US"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更小</a:t>
                      </a:r>
                      <a:endParaRPr kumimoji="0" lang="en-US" altLang="zh-CN" sz="1800" b="0" i="0" u="none" strike="noStrike" kern="1200" cap="none" normalizeH="0" baseline="0" dirty="0">
                        <a:ln>
                          <a:noFill/>
                        </a:ln>
                        <a:solidFill>
                          <a:srgbClr val="FF0000"/>
                        </a:solidFill>
                        <a:effectLst/>
                        <a:latin typeface="Tahoma" panose="020B0604030504040204" pitchFamily="34" charset="0"/>
                        <a:ea typeface="宋体" panose="02010600030101010101" pitchFamily="2" charset="-122"/>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hlink"/>
                        </a:buClr>
                        <a:buSzTx/>
                        <a:buFontTx/>
                        <a:buNone/>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传输速率不超过</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 </a:t>
                      </a:r>
                      <a:r>
                        <a:rPr kumimoji="0" lang="en-US" altLang="zh-CN" sz="1800" b="0" i="0" u="none" strike="noStrike" cap="none" normalizeH="0" baseline="0" dirty="0" err="1">
                          <a:ln>
                            <a:noFill/>
                          </a:ln>
                          <a:solidFill>
                            <a:schemeClr val="tx1"/>
                          </a:solidFill>
                          <a:effectLst/>
                          <a:latin typeface="Tahoma" panose="020B0604030504040204" pitchFamily="34" charset="0"/>
                          <a:ea typeface="宋体" panose="02010600030101010101" pitchFamily="2" charset="-122"/>
                        </a:rPr>
                        <a:t>Gbit</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/s</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的应用</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466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250 MHz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defRPr/>
                      </a:pPr>
                      <a:r>
                        <a:rPr kumimoji="0" lang="zh-CN" altLang="en-US"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与</a:t>
                      </a:r>
                      <a:r>
                        <a:rPr kumimoji="0" lang="en-US" altLang="zh-CN"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5</a:t>
                      </a:r>
                      <a:r>
                        <a:rPr kumimoji="0" lang="zh-CN" altLang="en-US"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类相比改善了</a:t>
                      </a:r>
                      <a:r>
                        <a:rPr kumimoji="0" lang="zh-CN" altLang="en-US" sz="1800" b="0" i="0" u="none" strike="noStrike" kern="1200" cap="none" normalizeH="0" baseline="0" dirty="0">
                          <a:ln>
                            <a:noFill/>
                          </a:ln>
                          <a:solidFill>
                            <a:srgbClr val="FF0000"/>
                          </a:solidFill>
                          <a:effectLst/>
                          <a:latin typeface="Tahoma" panose="020B0604030504040204" pitchFamily="34" charset="0"/>
                          <a:ea typeface="宋体" panose="02010600030101010101" pitchFamily="2" charset="-122"/>
                          <a:cs typeface="+mn-cs"/>
                        </a:rPr>
                        <a:t>串扰</a:t>
                      </a:r>
                      <a:r>
                        <a:rPr kumimoji="0" lang="zh-CN" altLang="en-US"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等性能</a:t>
                      </a:r>
                      <a:endParaRPr kumimoji="0" lang="en-US" altLang="zh-CN"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hlink"/>
                        </a:buClr>
                        <a:buSzTx/>
                        <a:buFontTx/>
                        <a:buNone/>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传输速率高于</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 </a:t>
                      </a:r>
                      <a:r>
                        <a:rPr kumimoji="0" lang="en-US" altLang="zh-CN" sz="1800" b="0" i="0" u="none" strike="noStrike" cap="none" normalizeH="0" baseline="0" dirty="0" err="1">
                          <a:ln>
                            <a:noFill/>
                          </a:ln>
                          <a:solidFill>
                            <a:schemeClr val="tx1"/>
                          </a:solidFill>
                          <a:effectLst/>
                          <a:latin typeface="Tahoma" panose="020B0604030504040204" pitchFamily="34" charset="0"/>
                          <a:ea typeface="宋体" panose="02010600030101010101" pitchFamily="2" charset="-122"/>
                        </a:rPr>
                        <a:t>Gbit</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/s</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的应用</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27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600 MHz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使用屏蔽双绞线</a:t>
                      </a:r>
                      <a:endPar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hlink"/>
                        </a:buClr>
                        <a:buSzTx/>
                        <a:buFontTx/>
                        <a:buNone/>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传输速率高于</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10 </a:t>
                      </a:r>
                      <a:r>
                        <a:rPr kumimoji="0" lang="en-US" altLang="zh-CN" sz="1800" b="0" i="0" u="none" strike="noStrike" cap="none" normalizeH="0" baseline="0" dirty="0" err="1">
                          <a:ln>
                            <a:noFill/>
                          </a:ln>
                          <a:solidFill>
                            <a:schemeClr val="tx1"/>
                          </a:solidFill>
                          <a:effectLst/>
                          <a:latin typeface="Tahoma" panose="020B0604030504040204" pitchFamily="34" charset="0"/>
                          <a:ea typeface="宋体" panose="02010600030101010101" pitchFamily="2" charset="-122"/>
                        </a:rPr>
                        <a:t>Gbit</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/s</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的应用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4CE77BB7-C348-4E6F-920A-33AA9B0F0808}" type="slidenum">
              <a:rPr lang="en-US" altLang="zh-CN"/>
              <a:pPr/>
              <a:t>129</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355779" name="Rectangle 3"/>
          <p:cNvSpPr>
            <a:spLocks noGrp="1" noChangeArrowheads="1"/>
          </p:cNvSpPr>
          <p:nvPr>
            <p:ph type="title"/>
          </p:nvPr>
        </p:nvSpPr>
        <p:spPr/>
        <p:txBody>
          <a:bodyPr/>
          <a:lstStyle/>
          <a:p>
            <a:r>
              <a:rPr lang="en-US" altLang="zh-CN" dirty="0">
                <a:solidFill>
                  <a:schemeClr val="hlink"/>
                </a:solidFill>
              </a:rPr>
              <a:t>Example 0.21</a:t>
            </a:r>
            <a:endParaRPr lang="zh-CN" altLang="en-US" dirty="0">
              <a:solidFill>
                <a:schemeClr val="hlink"/>
              </a:solidFill>
            </a:endParaRPr>
          </a:p>
        </p:txBody>
      </p:sp>
      <p:sp>
        <p:nvSpPr>
          <p:cNvPr id="1355780" name="Rectangle 4"/>
          <p:cNvSpPr>
            <a:spLocks noGrp="1" noChangeArrowheads="1"/>
          </p:cNvSpPr>
          <p:nvPr>
            <p:ph type="body" idx="1"/>
          </p:nvPr>
        </p:nvSpPr>
        <p:spPr>
          <a:xfrm>
            <a:off x="304800" y="1071546"/>
            <a:ext cx="5410208" cy="5100654"/>
          </a:xfrm>
        </p:spPr>
        <p:txBody>
          <a:bodyPr/>
          <a:lstStyle/>
          <a:p>
            <a:pPr>
              <a:spcBef>
                <a:spcPts val="600"/>
              </a:spcBef>
            </a:pPr>
            <a:r>
              <a:rPr lang="en-US" altLang="zh-CN" dirty="0"/>
              <a:t>In a bus topology LAN with </a:t>
            </a:r>
            <a:r>
              <a:rPr lang="en-US" altLang="zh-CN" dirty="0">
                <a:solidFill>
                  <a:srgbClr val="FF0000"/>
                </a:solidFill>
              </a:rPr>
              <a:t>multipoint</a:t>
            </a:r>
            <a:r>
              <a:rPr lang="en-US" altLang="zh-CN" dirty="0"/>
              <a:t> connections, </a:t>
            </a:r>
          </a:p>
          <a:p>
            <a:pPr>
              <a:spcBef>
                <a:spcPts val="600"/>
              </a:spcBef>
              <a:buBlip>
                <a:blip r:embed="rId3"/>
              </a:buBlip>
            </a:pPr>
            <a:r>
              <a:rPr lang="en-US" altLang="zh-CN" sz="2200" dirty="0"/>
              <a:t>only two stations can communicate with each other at each moment in time (</a:t>
            </a:r>
            <a:r>
              <a:rPr lang="en-US" altLang="zh-CN" sz="2200" dirty="0">
                <a:solidFill>
                  <a:srgbClr val="FF0000"/>
                </a:solidFill>
              </a:rPr>
              <a:t>timesharing</a:t>
            </a:r>
            <a:r>
              <a:rPr lang="en-US" altLang="zh-CN" sz="2200" dirty="0"/>
              <a:t>); </a:t>
            </a:r>
          </a:p>
          <a:p>
            <a:pPr>
              <a:spcBef>
                <a:spcPts val="600"/>
              </a:spcBef>
              <a:buBlip>
                <a:blip r:embed="rId3"/>
              </a:buBlip>
            </a:pPr>
            <a:r>
              <a:rPr lang="en-US" altLang="zh-CN" sz="2200" dirty="0"/>
              <a:t>the other stations need to </a:t>
            </a:r>
            <a:r>
              <a:rPr lang="en-US" altLang="zh-CN" sz="2200" dirty="0">
                <a:solidFill>
                  <a:srgbClr val="FF0000"/>
                </a:solidFill>
              </a:rPr>
              <a:t>refrain from </a:t>
            </a:r>
            <a:r>
              <a:rPr lang="en-US" altLang="zh-CN" sz="2200" dirty="0"/>
              <a:t>sending data. </a:t>
            </a:r>
          </a:p>
          <a:p>
            <a:pPr>
              <a:spcBef>
                <a:spcPts val="600"/>
              </a:spcBef>
            </a:pPr>
            <a:endParaRPr lang="en-US" altLang="zh-CN" dirty="0"/>
          </a:p>
          <a:p>
            <a:pPr>
              <a:spcBef>
                <a:spcPts val="600"/>
              </a:spcBef>
            </a:pPr>
            <a:r>
              <a:rPr lang="en-US" altLang="zh-CN" dirty="0"/>
              <a:t>In a star topology LAN, the entire channel </a:t>
            </a:r>
            <a:r>
              <a:rPr lang="en-US" altLang="zh-CN" dirty="0">
                <a:solidFill>
                  <a:schemeClr val="hlink"/>
                </a:solidFill>
              </a:rPr>
              <a:t>between </a:t>
            </a:r>
            <a:r>
              <a:rPr lang="en-US" altLang="zh-CN" dirty="0"/>
              <a:t>each station</a:t>
            </a:r>
            <a:r>
              <a:rPr lang="en-US" altLang="zh-CN" dirty="0">
                <a:solidFill>
                  <a:schemeClr val="hlink"/>
                </a:solidFill>
              </a:rPr>
              <a:t> and </a:t>
            </a:r>
            <a:r>
              <a:rPr lang="en-US" altLang="zh-CN" dirty="0"/>
              <a:t>the hub is used for communication between these two entities. </a:t>
            </a:r>
          </a:p>
          <a:p>
            <a:endParaRPr lang="en-US" altLang="zh-CN" dirty="0"/>
          </a:p>
        </p:txBody>
      </p:sp>
      <p:graphicFrame>
        <p:nvGraphicFramePr>
          <p:cNvPr id="2361346" name="Object 2"/>
          <p:cNvGraphicFramePr>
            <a:graphicFrameLocks noGrp="1" noChangeAspect="1"/>
          </p:cNvGraphicFramePr>
          <p:nvPr>
            <p:extLst>
              <p:ext uri="{D42A27DB-BD31-4B8C-83A1-F6EECF244321}">
                <p14:modId xmlns:p14="http://schemas.microsoft.com/office/powerpoint/2010/main" val="3931198020"/>
              </p:ext>
            </p:extLst>
          </p:nvPr>
        </p:nvGraphicFramePr>
        <p:xfrm>
          <a:off x="5076056" y="1556792"/>
          <a:ext cx="4165600" cy="2819400"/>
        </p:xfrm>
        <a:graphic>
          <a:graphicData uri="http://schemas.openxmlformats.org/presentationml/2006/ole">
            <mc:AlternateContent xmlns:mc="http://schemas.openxmlformats.org/markup-compatibility/2006">
              <mc:Choice xmlns:v="urn:schemas-microsoft-com:vml" Requires="v">
                <p:oleObj name="Visio" r:id="rId4" imgW="33175575" imgH="20088225" progId="">
                  <p:embed/>
                </p:oleObj>
              </mc:Choice>
              <mc:Fallback>
                <p:oleObj name="Visio" r:id="rId4" imgW="33175575" imgH="20088225" progId="">
                  <p:embed/>
                  <p:pic>
                    <p:nvPicPr>
                      <p:cNvPr id="2361346"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056" y="1556792"/>
                        <a:ext cx="4165600" cy="281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p>
            <a:r>
              <a:rPr lang="en-US" altLang="zh-CN" dirty="0"/>
              <a:t>Mobile and Wireless Networks</a:t>
            </a:r>
          </a:p>
        </p:txBody>
      </p:sp>
      <p:sp>
        <p:nvSpPr>
          <p:cNvPr id="1462274" name="Rectangle 2"/>
          <p:cNvSpPr>
            <a:spLocks noGrp="1" noChangeArrowheads="1"/>
          </p:cNvSpPr>
          <p:nvPr>
            <p:ph type="title"/>
          </p:nvPr>
        </p:nvSpPr>
        <p:spPr/>
        <p:txBody>
          <a:bodyPr/>
          <a:lstStyle/>
          <a:p>
            <a:r>
              <a:rPr lang="en-US" altLang="zh-CN" dirty="0"/>
              <a:t>Chapter 00 Data and Signals</a:t>
            </a:r>
            <a:endParaRPr lang="zh-CN" altLang="en-US" dirty="0"/>
          </a:p>
        </p:txBody>
      </p:sp>
      <p:sp>
        <p:nvSpPr>
          <p:cNvPr id="1462275" name="Rectangle 3"/>
          <p:cNvSpPr>
            <a:spLocks noGrp="1" noChangeArrowheads="1"/>
          </p:cNvSpPr>
          <p:nvPr>
            <p:ph type="body" sz="half" idx="1"/>
          </p:nvPr>
        </p:nvSpPr>
        <p:spPr>
          <a:xfrm>
            <a:off x="304800" y="1066800"/>
            <a:ext cx="4267200" cy="5105400"/>
          </a:xfrm>
        </p:spPr>
        <p:txBody>
          <a:bodyPr/>
          <a:lstStyle/>
          <a:p>
            <a:pPr>
              <a:lnSpc>
                <a:spcPct val="90000"/>
              </a:lnSpc>
              <a:buFontTx/>
              <a:buNone/>
            </a:pPr>
            <a:r>
              <a:rPr lang="en-US" altLang="zh-CN" sz="2000" dirty="0"/>
              <a:t>0.1 Analog and Digital</a:t>
            </a:r>
          </a:p>
          <a:p>
            <a:pPr>
              <a:lnSpc>
                <a:spcPct val="90000"/>
              </a:lnSpc>
              <a:spcBef>
                <a:spcPts val="600"/>
              </a:spcBef>
            </a:pPr>
            <a:r>
              <a:rPr lang="en-US" altLang="zh-CN" sz="2000" dirty="0"/>
              <a:t>Analog and Digital Data</a:t>
            </a:r>
          </a:p>
          <a:p>
            <a:pPr>
              <a:lnSpc>
                <a:spcPct val="90000"/>
              </a:lnSpc>
              <a:spcBef>
                <a:spcPts val="600"/>
              </a:spcBef>
            </a:pPr>
            <a:r>
              <a:rPr lang="en-US" altLang="zh-CN" sz="2000" dirty="0"/>
              <a:t>Analog and Digital Signal</a:t>
            </a:r>
          </a:p>
          <a:p>
            <a:pPr>
              <a:lnSpc>
                <a:spcPct val="90000"/>
              </a:lnSpc>
              <a:spcBef>
                <a:spcPts val="600"/>
              </a:spcBef>
            </a:pPr>
            <a:r>
              <a:rPr lang="en-US" altLang="zh-CN" sz="2000" dirty="0"/>
              <a:t>Periodical and Nonperiodic Signals </a:t>
            </a:r>
          </a:p>
          <a:p>
            <a:pPr>
              <a:lnSpc>
                <a:spcPct val="90000"/>
              </a:lnSpc>
              <a:buFontTx/>
              <a:buNone/>
            </a:pPr>
            <a:endParaRPr lang="en-US" altLang="zh-CN" sz="2000" dirty="0"/>
          </a:p>
          <a:p>
            <a:pPr>
              <a:lnSpc>
                <a:spcPct val="90000"/>
              </a:lnSpc>
              <a:buFontTx/>
              <a:buNone/>
            </a:pPr>
            <a:r>
              <a:rPr lang="en-US" altLang="zh-CN" sz="2000" dirty="0"/>
              <a:t>0.2 </a:t>
            </a:r>
            <a:r>
              <a:rPr lang="en-US" altLang="zh-CN" sz="2000" dirty="0">
                <a:solidFill>
                  <a:srgbClr val="FF0000"/>
                </a:solidFill>
              </a:rPr>
              <a:t>Periodical Analog Signals</a:t>
            </a:r>
          </a:p>
          <a:p>
            <a:pPr>
              <a:lnSpc>
                <a:spcPct val="90000"/>
              </a:lnSpc>
              <a:spcBef>
                <a:spcPts val="600"/>
              </a:spcBef>
            </a:pPr>
            <a:r>
              <a:rPr lang="en-US" altLang="zh-CN" sz="2000" dirty="0"/>
              <a:t>Sine Wave, Phase and Wavelength</a:t>
            </a:r>
          </a:p>
          <a:p>
            <a:pPr>
              <a:lnSpc>
                <a:spcPct val="90000"/>
              </a:lnSpc>
              <a:spcBef>
                <a:spcPts val="600"/>
              </a:spcBef>
            </a:pPr>
            <a:r>
              <a:rPr lang="en-US" altLang="zh-CN" sz="2000" dirty="0"/>
              <a:t>Time and Frequency Domains</a:t>
            </a:r>
          </a:p>
          <a:p>
            <a:pPr>
              <a:lnSpc>
                <a:spcPct val="90000"/>
              </a:lnSpc>
              <a:spcBef>
                <a:spcPts val="600"/>
              </a:spcBef>
            </a:pPr>
            <a:r>
              <a:rPr lang="en-US" altLang="zh-CN" sz="2000" dirty="0"/>
              <a:t>Composite Signals</a:t>
            </a:r>
          </a:p>
          <a:p>
            <a:pPr>
              <a:lnSpc>
                <a:spcPct val="90000"/>
              </a:lnSpc>
              <a:spcBef>
                <a:spcPts val="600"/>
              </a:spcBef>
            </a:pPr>
            <a:r>
              <a:rPr lang="en-US" altLang="zh-CN" sz="2000" dirty="0"/>
              <a:t>Bandwidth</a:t>
            </a:r>
          </a:p>
          <a:p>
            <a:pPr>
              <a:lnSpc>
                <a:spcPct val="90000"/>
              </a:lnSpc>
              <a:buFontTx/>
              <a:buNone/>
            </a:pPr>
            <a:endParaRPr lang="en-US" altLang="zh-CN" sz="2000" dirty="0"/>
          </a:p>
          <a:p>
            <a:pPr>
              <a:lnSpc>
                <a:spcPct val="90000"/>
              </a:lnSpc>
              <a:buFontTx/>
              <a:buNone/>
            </a:pPr>
            <a:r>
              <a:rPr lang="en-US" altLang="zh-CN" sz="2000" dirty="0"/>
              <a:t>0.3 Digital Signals</a:t>
            </a:r>
          </a:p>
          <a:p>
            <a:pPr>
              <a:lnSpc>
                <a:spcPct val="90000"/>
              </a:lnSpc>
              <a:buNone/>
            </a:pPr>
            <a:r>
              <a:rPr lang="en-US" altLang="zh-CN" sz="2000" dirty="0"/>
              <a:t>0.4 Transmission Impairment</a:t>
            </a:r>
          </a:p>
          <a:p>
            <a:pPr>
              <a:lnSpc>
                <a:spcPct val="90000"/>
              </a:lnSpc>
              <a:buFontTx/>
              <a:buNone/>
            </a:pPr>
            <a:endParaRPr lang="en-US" altLang="zh-CN" sz="2200" dirty="0"/>
          </a:p>
        </p:txBody>
      </p:sp>
      <p:sp>
        <p:nvSpPr>
          <p:cNvPr id="1462276" name="Rectangle 4"/>
          <p:cNvSpPr>
            <a:spLocks noGrp="1" noChangeArrowheads="1"/>
          </p:cNvSpPr>
          <p:nvPr>
            <p:ph type="body" sz="half" idx="2"/>
          </p:nvPr>
        </p:nvSpPr>
        <p:spPr>
          <a:xfrm>
            <a:off x="4419600" y="1000108"/>
            <a:ext cx="4419600" cy="5172092"/>
          </a:xfrm>
        </p:spPr>
        <p:txBody>
          <a:bodyPr/>
          <a:lstStyle/>
          <a:p>
            <a:pPr>
              <a:lnSpc>
                <a:spcPct val="90000"/>
              </a:lnSpc>
              <a:spcBef>
                <a:spcPts val="600"/>
              </a:spcBef>
            </a:pPr>
            <a:r>
              <a:rPr lang="en-US" altLang="zh-CN" sz="2000" dirty="0"/>
              <a:t>Attenuation, Distortion, and Noise</a:t>
            </a:r>
          </a:p>
          <a:p>
            <a:pPr>
              <a:buFontTx/>
              <a:buNone/>
            </a:pPr>
            <a:endParaRPr lang="en-US" altLang="zh-CN" sz="2000" dirty="0"/>
          </a:p>
          <a:p>
            <a:pPr>
              <a:buFontTx/>
              <a:buNone/>
            </a:pPr>
            <a:r>
              <a:rPr lang="en-US" altLang="zh-CN" sz="2000" dirty="0"/>
              <a:t>0.5 Data Rate Limits</a:t>
            </a:r>
          </a:p>
          <a:p>
            <a:pPr>
              <a:lnSpc>
                <a:spcPct val="90000"/>
              </a:lnSpc>
              <a:spcBef>
                <a:spcPts val="600"/>
              </a:spcBef>
            </a:pPr>
            <a:r>
              <a:rPr lang="en-US" altLang="zh-CN" sz="2000" dirty="0"/>
              <a:t>Noiseless Channel: Nyquist Bit Rate</a:t>
            </a:r>
          </a:p>
          <a:p>
            <a:pPr>
              <a:lnSpc>
                <a:spcPct val="90000"/>
              </a:lnSpc>
              <a:spcBef>
                <a:spcPts val="600"/>
              </a:spcBef>
            </a:pPr>
            <a:r>
              <a:rPr lang="en-US" altLang="zh-CN" sz="2000" dirty="0"/>
              <a:t>Noisy Channel: Shannon Capacity</a:t>
            </a:r>
          </a:p>
          <a:p>
            <a:pPr>
              <a:lnSpc>
                <a:spcPct val="90000"/>
              </a:lnSpc>
              <a:spcBef>
                <a:spcPts val="600"/>
              </a:spcBef>
            </a:pPr>
            <a:r>
              <a:rPr lang="en-US" altLang="zh-CN" sz="2000" dirty="0"/>
              <a:t>Using Both Limits</a:t>
            </a:r>
          </a:p>
          <a:p>
            <a:pPr>
              <a:buFontTx/>
              <a:buNone/>
            </a:pPr>
            <a:endParaRPr lang="en-US" altLang="zh-CN" sz="2000" dirty="0"/>
          </a:p>
          <a:p>
            <a:pPr>
              <a:buFontTx/>
              <a:buNone/>
            </a:pPr>
            <a:r>
              <a:rPr lang="en-US" altLang="zh-CN" sz="2000" dirty="0"/>
              <a:t>0.6 Performance </a:t>
            </a:r>
          </a:p>
          <a:p>
            <a:pPr>
              <a:lnSpc>
                <a:spcPct val="90000"/>
              </a:lnSpc>
              <a:spcBef>
                <a:spcPts val="600"/>
              </a:spcBef>
            </a:pPr>
            <a:r>
              <a:rPr lang="en-US" altLang="zh-CN" sz="2000" dirty="0"/>
              <a:t>Bandwidth</a:t>
            </a:r>
          </a:p>
          <a:p>
            <a:pPr>
              <a:lnSpc>
                <a:spcPct val="90000"/>
              </a:lnSpc>
              <a:spcBef>
                <a:spcPts val="600"/>
              </a:spcBef>
            </a:pPr>
            <a:r>
              <a:rPr lang="en-US" altLang="zh-CN" sz="2000" dirty="0"/>
              <a:t>Throughput</a:t>
            </a:r>
          </a:p>
          <a:p>
            <a:pPr>
              <a:lnSpc>
                <a:spcPct val="90000"/>
              </a:lnSpc>
              <a:spcBef>
                <a:spcPts val="600"/>
              </a:spcBef>
            </a:pPr>
            <a:r>
              <a:rPr lang="en-US" altLang="zh-CN" sz="2000" dirty="0"/>
              <a:t>Latency (Delay)</a:t>
            </a:r>
          </a:p>
          <a:p>
            <a:pPr>
              <a:lnSpc>
                <a:spcPct val="90000"/>
              </a:lnSpc>
              <a:spcBef>
                <a:spcPts val="600"/>
              </a:spcBef>
            </a:pPr>
            <a:r>
              <a:rPr lang="en-US" altLang="zh-CN" sz="2000" dirty="0"/>
              <a:t>Bandwidth-Delay Product</a:t>
            </a:r>
          </a:p>
          <a:p>
            <a:pPr>
              <a:lnSpc>
                <a:spcPct val="90000"/>
              </a:lnSpc>
              <a:spcBef>
                <a:spcPts val="600"/>
              </a:spcBef>
            </a:pPr>
            <a:r>
              <a:rPr lang="en-US" altLang="zh-CN" sz="2000" dirty="0"/>
              <a:t>Jitter</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Case 2: Low-Pass Channel with Limited Bandwidth</a:t>
            </a:r>
            <a:endParaRPr lang="zh-CN" altLang="en-US" dirty="0"/>
          </a:p>
        </p:txBody>
      </p:sp>
      <p:sp>
        <p:nvSpPr>
          <p:cNvPr id="1063943" name="Rectangle 7"/>
          <p:cNvSpPr>
            <a:spLocks noGrp="1" noChangeArrowheads="1"/>
          </p:cNvSpPr>
          <p:nvPr>
            <p:ph idx="1"/>
          </p:nvPr>
        </p:nvSpPr>
        <p:spPr/>
        <p:txBody>
          <a:bodyPr/>
          <a:lstStyle/>
          <a:p>
            <a:pPr>
              <a:spcBef>
                <a:spcPts val="600"/>
              </a:spcBef>
            </a:pPr>
            <a:r>
              <a:rPr lang="en-US" altLang="zh-CN" dirty="0"/>
              <a:t>In a low-pass with limited bandwidth, we </a:t>
            </a:r>
            <a:r>
              <a:rPr lang="en-US" altLang="zh-CN" dirty="0">
                <a:solidFill>
                  <a:srgbClr val="FF0000"/>
                </a:solidFill>
              </a:rPr>
              <a:t>approximate</a:t>
            </a:r>
            <a:r>
              <a:rPr lang="en-US" altLang="zh-CN" dirty="0"/>
              <a:t> the digital signal </a:t>
            </a:r>
            <a:r>
              <a:rPr lang="en-US" altLang="zh-CN" dirty="0">
                <a:solidFill>
                  <a:srgbClr val="FF0000"/>
                </a:solidFill>
              </a:rPr>
              <a:t>with</a:t>
            </a:r>
            <a:r>
              <a:rPr lang="en-US" altLang="zh-CN" dirty="0"/>
              <a:t> an analog signal. </a:t>
            </a:r>
          </a:p>
          <a:p>
            <a:pPr>
              <a:spcBef>
                <a:spcPts val="600"/>
              </a:spcBef>
            </a:pPr>
            <a:endParaRPr lang="en-US" altLang="zh-CN" dirty="0"/>
          </a:p>
          <a:p>
            <a:pPr>
              <a:spcBef>
                <a:spcPts val="600"/>
              </a:spcBef>
            </a:pPr>
            <a:r>
              <a:rPr lang="en-US" altLang="zh-CN" dirty="0"/>
              <a:t>The </a:t>
            </a:r>
            <a:r>
              <a:rPr lang="en-US" altLang="zh-CN" dirty="0">
                <a:solidFill>
                  <a:srgbClr val="FF0000"/>
                </a:solidFill>
              </a:rPr>
              <a:t>level </a:t>
            </a:r>
            <a:r>
              <a:rPr lang="en-US" altLang="zh-CN" dirty="0"/>
              <a:t>of</a:t>
            </a:r>
            <a:r>
              <a:rPr lang="en-US" altLang="zh-CN" dirty="0">
                <a:solidFill>
                  <a:srgbClr val="FF0000"/>
                </a:solidFill>
              </a:rPr>
              <a:t> </a:t>
            </a:r>
            <a:r>
              <a:rPr lang="en-US" altLang="zh-CN" dirty="0"/>
              <a:t>approximation depends on the bandwidth available. </a:t>
            </a:r>
          </a:p>
          <a:p>
            <a:endParaRPr lang="en-US" altLang="zh-CN" dirty="0"/>
          </a:p>
          <a:p>
            <a:pPr lvl="1"/>
            <a:endParaRPr lang="en-US" altLang="zh-CN" dirty="0"/>
          </a:p>
        </p:txBody>
      </p:sp>
      <p:sp>
        <p:nvSpPr>
          <p:cNvPr id="5" name="灯片编号占位符 3"/>
          <p:cNvSpPr>
            <a:spLocks noGrp="1"/>
          </p:cNvSpPr>
          <p:nvPr>
            <p:ph type="sldNum" sz="quarter" idx="10"/>
          </p:nvPr>
        </p:nvSpPr>
        <p:spPr/>
        <p:txBody>
          <a:bodyPr/>
          <a:lstStyle/>
          <a:p>
            <a:r>
              <a:rPr lang="en-US" altLang="zh-CN"/>
              <a:t>3.</a:t>
            </a:r>
            <a:fld id="{BB112A78-7455-4615-A86C-07D6ABF7ED4E}" type="slidenum">
              <a:rPr lang="en-US" altLang="zh-CN" smtClean="0"/>
              <a:pPr/>
              <a:t>130</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0461F809-33BD-44E6-838A-436164D52A9C}"/>
                  </a:ext>
                </a:extLst>
              </p14:cNvPr>
              <p14:cNvContentPartPr/>
              <p14:nvPr/>
            </p14:nvContentPartPr>
            <p14:xfrm>
              <a:off x="4448110" y="2532401"/>
              <a:ext cx="3255120" cy="258120"/>
            </p14:xfrm>
          </p:contentPart>
        </mc:Choice>
        <mc:Fallback xmlns="">
          <p:pic>
            <p:nvPicPr>
              <p:cNvPr id="3" name="墨迹 2">
                <a:extLst>
                  <a:ext uri="{FF2B5EF4-FFF2-40B4-BE49-F238E27FC236}">
                    <a16:creationId xmlns:a16="http://schemas.microsoft.com/office/drawing/2014/main" id="{0461F809-33BD-44E6-838A-436164D52A9C}"/>
                  </a:ext>
                </a:extLst>
              </p:cNvPr>
              <p:cNvPicPr/>
              <p:nvPr/>
            </p:nvPicPr>
            <p:blipFill>
              <a:blip r:embed="rId4"/>
              <a:stretch>
                <a:fillRect/>
              </a:stretch>
            </p:blipFill>
            <p:spPr>
              <a:xfrm>
                <a:off x="4439110" y="2523761"/>
                <a:ext cx="3272760" cy="275760"/>
              </a:xfrm>
              <a:prstGeom prst="rect">
                <a:avLst/>
              </a:prstGeom>
            </p:spPr>
          </p:pic>
        </mc:Fallback>
      </mc:AlternateContent>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7587" name="Rectangle 3"/>
          <p:cNvSpPr>
            <a:spLocks noGrp="1" noChangeArrowheads="1"/>
          </p:cNvSpPr>
          <p:nvPr>
            <p:ph type="title"/>
          </p:nvPr>
        </p:nvSpPr>
        <p:spPr/>
        <p:txBody>
          <a:bodyPr/>
          <a:lstStyle/>
          <a:p>
            <a:r>
              <a:rPr lang="en-US" altLang="zh-CN" dirty="0"/>
              <a:t>1. Rough Approximation</a:t>
            </a:r>
          </a:p>
        </p:txBody>
      </p:sp>
      <p:sp>
        <p:nvSpPr>
          <p:cNvPr id="1347588" name="Rectangle 4"/>
          <p:cNvSpPr>
            <a:spLocks noGrp="1" noChangeArrowheads="1"/>
          </p:cNvSpPr>
          <p:nvPr>
            <p:ph type="body" idx="1"/>
          </p:nvPr>
        </p:nvSpPr>
        <p:spPr>
          <a:xfrm>
            <a:off x="304800" y="1052736"/>
            <a:ext cx="8534400" cy="5119464"/>
          </a:xfrm>
        </p:spPr>
        <p:txBody>
          <a:bodyPr/>
          <a:lstStyle/>
          <a:p>
            <a:pPr>
              <a:spcBef>
                <a:spcPts val="600"/>
              </a:spcBef>
            </a:pPr>
            <a:r>
              <a:rPr lang="en-US" altLang="zh-CN" dirty="0"/>
              <a:t>Let us assume that we have a digital signal of bit rate N. </a:t>
            </a:r>
          </a:p>
          <a:p>
            <a:pPr>
              <a:spcBef>
                <a:spcPts val="600"/>
              </a:spcBef>
            </a:pPr>
            <a:endParaRPr lang="en-US" altLang="zh-CN" dirty="0"/>
          </a:p>
          <a:p>
            <a:pPr>
              <a:spcBef>
                <a:spcPts val="600"/>
              </a:spcBef>
            </a:pPr>
            <a:r>
              <a:rPr lang="en-US" altLang="zh-CN" dirty="0"/>
              <a:t>If we want to send </a:t>
            </a:r>
            <a:r>
              <a:rPr lang="en-US" altLang="zh-CN" dirty="0">
                <a:solidFill>
                  <a:srgbClr val="FF0000"/>
                </a:solidFill>
              </a:rPr>
              <a:t>analog signals </a:t>
            </a:r>
            <a:r>
              <a:rPr lang="en-US" altLang="zh-CN" dirty="0"/>
              <a:t>to roughly </a:t>
            </a:r>
            <a:r>
              <a:rPr lang="en-US" altLang="zh-CN" dirty="0">
                <a:solidFill>
                  <a:srgbClr val="FF0000"/>
                </a:solidFill>
              </a:rPr>
              <a:t>simulate</a:t>
            </a:r>
            <a:r>
              <a:rPr lang="en-US" altLang="zh-CN" dirty="0">
                <a:solidFill>
                  <a:srgbClr val="C00000"/>
                </a:solidFill>
              </a:rPr>
              <a:t> </a:t>
            </a:r>
            <a:r>
              <a:rPr lang="en-US" altLang="zh-CN" dirty="0"/>
              <a:t>this signal, we need to consider the worst case, a maximum number of changes in the digital signal. </a:t>
            </a:r>
          </a:p>
          <a:p>
            <a:pPr>
              <a:spcBef>
                <a:spcPts val="600"/>
              </a:spcBef>
            </a:pPr>
            <a:endParaRPr lang="en-US" altLang="zh-CN" dirty="0"/>
          </a:p>
          <a:p>
            <a:pPr>
              <a:spcBef>
                <a:spcPts val="600"/>
              </a:spcBef>
            </a:pPr>
            <a:r>
              <a:rPr lang="en-US" altLang="zh-CN" dirty="0">
                <a:solidFill>
                  <a:srgbClr val="FF0000"/>
                </a:solidFill>
              </a:rPr>
              <a:t>This </a:t>
            </a:r>
            <a:r>
              <a:rPr lang="en-US" altLang="zh-CN" dirty="0"/>
              <a:t>happens</a:t>
            </a:r>
            <a:r>
              <a:rPr lang="en-US" altLang="zh-CN" dirty="0">
                <a:solidFill>
                  <a:srgbClr val="FF0000"/>
                </a:solidFill>
              </a:rPr>
              <a:t> when</a:t>
            </a:r>
            <a:r>
              <a:rPr lang="en-US" altLang="zh-CN" dirty="0"/>
              <a:t> the signal </a:t>
            </a:r>
            <a:r>
              <a:rPr lang="en-US" altLang="zh-CN" dirty="0">
                <a:solidFill>
                  <a:srgbClr val="FF0000"/>
                </a:solidFill>
              </a:rPr>
              <a:t>carries</a:t>
            </a:r>
            <a:r>
              <a:rPr lang="en-US" altLang="zh-CN" dirty="0"/>
              <a:t> the sequence 01010101… or the sequence 10101010… . </a:t>
            </a:r>
          </a:p>
          <a:p>
            <a:pPr>
              <a:spcBef>
                <a:spcPts val="600"/>
              </a:spcBef>
            </a:pPr>
            <a:endParaRPr lang="en-US" altLang="zh-CN" dirty="0"/>
          </a:p>
          <a:p>
            <a:pPr>
              <a:spcBef>
                <a:spcPts val="600"/>
              </a:spcBef>
            </a:pPr>
            <a:r>
              <a:rPr lang="en-US" altLang="zh-CN" dirty="0"/>
              <a:t>To simulate these two cases, we need an analog signal of frequency f = N/2. </a:t>
            </a:r>
          </a:p>
        </p:txBody>
      </p:sp>
      <p:sp>
        <p:nvSpPr>
          <p:cNvPr id="5" name="灯片编号占位符 3"/>
          <p:cNvSpPr>
            <a:spLocks noGrp="1"/>
          </p:cNvSpPr>
          <p:nvPr>
            <p:ph type="sldNum" sz="quarter" idx="10"/>
          </p:nvPr>
        </p:nvSpPr>
        <p:spPr/>
        <p:txBody>
          <a:bodyPr/>
          <a:lstStyle/>
          <a:p>
            <a:r>
              <a:rPr lang="en-US" altLang="zh-CN"/>
              <a:t>3.</a:t>
            </a:r>
            <a:fld id="{178A5F54-DF87-41BB-9D71-24C1A40E0555}" type="slidenum">
              <a:rPr lang="en-US" altLang="zh-CN" smtClean="0"/>
              <a:pPr/>
              <a:t>131</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grpSp>
        <p:nvGrpSpPr>
          <p:cNvPr id="10" name="组合 9">
            <a:extLst>
              <a:ext uri="{FF2B5EF4-FFF2-40B4-BE49-F238E27FC236}">
                <a16:creationId xmlns:a16="http://schemas.microsoft.com/office/drawing/2014/main" id="{F1061672-27ED-49FC-B5BF-BE1F4083C07E}"/>
              </a:ext>
            </a:extLst>
          </p:cNvPr>
          <p:cNvGrpSpPr/>
          <p:nvPr/>
        </p:nvGrpSpPr>
        <p:grpSpPr>
          <a:xfrm>
            <a:off x="6772990" y="3201281"/>
            <a:ext cx="2612520" cy="1232280"/>
            <a:chOff x="6772990" y="3201281"/>
            <a:chExt cx="2612520" cy="1232280"/>
          </a:xfrm>
        </p:grpSpPr>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D0C40D7E-2508-4299-B5B4-429351D4B0CC}"/>
                    </a:ext>
                  </a:extLst>
                </p14:cNvPr>
                <p14:cNvContentPartPr/>
                <p14:nvPr/>
              </p14:nvContentPartPr>
              <p14:xfrm>
                <a:off x="6772990" y="3236561"/>
                <a:ext cx="951480" cy="1103400"/>
              </p14:xfrm>
            </p:contentPart>
          </mc:Choice>
          <mc:Fallback xmlns="">
            <p:pic>
              <p:nvPicPr>
                <p:cNvPr id="3" name="墨迹 2">
                  <a:extLst>
                    <a:ext uri="{FF2B5EF4-FFF2-40B4-BE49-F238E27FC236}">
                      <a16:creationId xmlns:a16="http://schemas.microsoft.com/office/drawing/2014/main" id="{D0C40D7E-2508-4299-B5B4-429351D4B0CC}"/>
                    </a:ext>
                  </a:extLst>
                </p:cNvPr>
                <p:cNvPicPr/>
                <p:nvPr/>
              </p:nvPicPr>
              <p:blipFill>
                <a:blip r:embed="rId4"/>
                <a:stretch>
                  <a:fillRect/>
                </a:stretch>
              </p:blipFill>
              <p:spPr>
                <a:xfrm>
                  <a:off x="6763990" y="3227561"/>
                  <a:ext cx="969120" cy="1121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墨迹 3">
                  <a:extLst>
                    <a:ext uri="{FF2B5EF4-FFF2-40B4-BE49-F238E27FC236}">
                      <a16:creationId xmlns:a16="http://schemas.microsoft.com/office/drawing/2014/main" id="{83075D9A-8714-498F-B890-E6A38B49C6E2}"/>
                    </a:ext>
                  </a:extLst>
                </p14:cNvPr>
                <p14:cNvContentPartPr/>
                <p14:nvPr/>
              </p14:nvContentPartPr>
              <p14:xfrm>
                <a:off x="7393990" y="3319361"/>
                <a:ext cx="641880" cy="1079640"/>
              </p14:xfrm>
            </p:contentPart>
          </mc:Choice>
          <mc:Fallback xmlns="">
            <p:pic>
              <p:nvPicPr>
                <p:cNvPr id="4" name="墨迹 3">
                  <a:extLst>
                    <a:ext uri="{FF2B5EF4-FFF2-40B4-BE49-F238E27FC236}">
                      <a16:creationId xmlns:a16="http://schemas.microsoft.com/office/drawing/2014/main" id="{83075D9A-8714-498F-B890-E6A38B49C6E2}"/>
                    </a:ext>
                  </a:extLst>
                </p:cNvPr>
                <p:cNvPicPr/>
                <p:nvPr/>
              </p:nvPicPr>
              <p:blipFill>
                <a:blip r:embed="rId6"/>
                <a:stretch>
                  <a:fillRect/>
                </a:stretch>
              </p:blipFill>
              <p:spPr>
                <a:xfrm>
                  <a:off x="7385350" y="3310721"/>
                  <a:ext cx="659520" cy="1097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墨迹 6">
                  <a:extLst>
                    <a:ext uri="{FF2B5EF4-FFF2-40B4-BE49-F238E27FC236}">
                      <a16:creationId xmlns:a16="http://schemas.microsoft.com/office/drawing/2014/main" id="{213D3693-54BE-47BB-AED7-7F8F12A2081D}"/>
                    </a:ext>
                  </a:extLst>
                </p14:cNvPr>
                <p14:cNvContentPartPr/>
                <p14:nvPr/>
              </p14:nvContentPartPr>
              <p14:xfrm>
                <a:off x="7987990" y="3201281"/>
                <a:ext cx="401040" cy="1232280"/>
              </p14:xfrm>
            </p:contentPart>
          </mc:Choice>
          <mc:Fallback xmlns="">
            <p:pic>
              <p:nvPicPr>
                <p:cNvPr id="7" name="墨迹 6">
                  <a:extLst>
                    <a:ext uri="{FF2B5EF4-FFF2-40B4-BE49-F238E27FC236}">
                      <a16:creationId xmlns:a16="http://schemas.microsoft.com/office/drawing/2014/main" id="{213D3693-54BE-47BB-AED7-7F8F12A2081D}"/>
                    </a:ext>
                  </a:extLst>
                </p:cNvPr>
                <p:cNvPicPr/>
                <p:nvPr/>
              </p:nvPicPr>
              <p:blipFill>
                <a:blip r:embed="rId8"/>
                <a:stretch>
                  <a:fillRect/>
                </a:stretch>
              </p:blipFill>
              <p:spPr>
                <a:xfrm>
                  <a:off x="7978990" y="3192281"/>
                  <a:ext cx="418680" cy="1249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墨迹 7">
                  <a:extLst>
                    <a:ext uri="{FF2B5EF4-FFF2-40B4-BE49-F238E27FC236}">
                      <a16:creationId xmlns:a16="http://schemas.microsoft.com/office/drawing/2014/main" id="{6EF7274E-52C5-4578-BAA2-C9C8B76D63BE}"/>
                    </a:ext>
                  </a:extLst>
                </p14:cNvPr>
                <p14:cNvContentPartPr/>
                <p14:nvPr/>
              </p14:nvContentPartPr>
              <p14:xfrm>
                <a:off x="8373910" y="3763961"/>
                <a:ext cx="189720" cy="252720"/>
              </p14:xfrm>
            </p:contentPart>
          </mc:Choice>
          <mc:Fallback xmlns="">
            <p:pic>
              <p:nvPicPr>
                <p:cNvPr id="8" name="墨迹 7">
                  <a:extLst>
                    <a:ext uri="{FF2B5EF4-FFF2-40B4-BE49-F238E27FC236}">
                      <a16:creationId xmlns:a16="http://schemas.microsoft.com/office/drawing/2014/main" id="{6EF7274E-52C5-4578-BAA2-C9C8B76D63BE}"/>
                    </a:ext>
                  </a:extLst>
                </p:cNvPr>
                <p:cNvPicPr/>
                <p:nvPr/>
              </p:nvPicPr>
              <p:blipFill>
                <a:blip r:embed="rId10"/>
                <a:stretch>
                  <a:fillRect/>
                </a:stretch>
              </p:blipFill>
              <p:spPr>
                <a:xfrm>
                  <a:off x="8364910" y="3755321"/>
                  <a:ext cx="20736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墨迹 8">
                  <a:extLst>
                    <a:ext uri="{FF2B5EF4-FFF2-40B4-BE49-F238E27FC236}">
                      <a16:creationId xmlns:a16="http://schemas.microsoft.com/office/drawing/2014/main" id="{245F9BF0-D054-4C7F-B5BA-255382C77F17}"/>
                    </a:ext>
                  </a:extLst>
                </p14:cNvPr>
                <p14:cNvContentPartPr/>
                <p14:nvPr/>
              </p14:nvContentPartPr>
              <p14:xfrm>
                <a:off x="8547430" y="3230441"/>
                <a:ext cx="838080" cy="1084680"/>
              </p14:xfrm>
            </p:contentPart>
          </mc:Choice>
          <mc:Fallback xmlns="">
            <p:pic>
              <p:nvPicPr>
                <p:cNvPr id="9" name="墨迹 8">
                  <a:extLst>
                    <a:ext uri="{FF2B5EF4-FFF2-40B4-BE49-F238E27FC236}">
                      <a16:creationId xmlns:a16="http://schemas.microsoft.com/office/drawing/2014/main" id="{245F9BF0-D054-4C7F-B5BA-255382C77F17}"/>
                    </a:ext>
                  </a:extLst>
                </p:cNvPr>
                <p:cNvPicPr/>
                <p:nvPr/>
              </p:nvPicPr>
              <p:blipFill>
                <a:blip r:embed="rId12"/>
                <a:stretch>
                  <a:fillRect/>
                </a:stretch>
              </p:blipFill>
              <p:spPr>
                <a:xfrm>
                  <a:off x="8538430" y="3221441"/>
                  <a:ext cx="855720" cy="1102320"/>
                </a:xfrm>
                <a:prstGeom prst="rect">
                  <a:avLst/>
                </a:prstGeom>
              </p:spPr>
            </p:pic>
          </mc:Fallback>
        </mc:AlternateContent>
      </p:gr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82" name="Rectangle 6"/>
          <p:cNvSpPr>
            <a:spLocks noGrp="1" noChangeArrowheads="1"/>
          </p:cNvSpPr>
          <p:nvPr>
            <p:ph type="title"/>
          </p:nvPr>
        </p:nvSpPr>
        <p:spPr/>
        <p:txBody>
          <a:bodyPr/>
          <a:lstStyle/>
          <a:p>
            <a:r>
              <a:rPr lang="en-US" altLang="zh-CN"/>
              <a:t>1. Rough Approximation</a:t>
            </a:r>
          </a:p>
        </p:txBody>
      </p:sp>
      <p:sp>
        <p:nvSpPr>
          <p:cNvPr id="1202183" name="Rectangle 7"/>
          <p:cNvSpPr>
            <a:spLocks noGrp="1" noChangeArrowheads="1"/>
          </p:cNvSpPr>
          <p:nvPr>
            <p:ph type="body" idx="1"/>
          </p:nvPr>
        </p:nvSpPr>
        <p:spPr>
          <a:xfrm>
            <a:off x="304800" y="990600"/>
            <a:ext cx="8534400" cy="5181600"/>
          </a:xfrm>
        </p:spPr>
        <p:txBody>
          <a:bodyPr/>
          <a:lstStyle/>
          <a:p>
            <a:pPr>
              <a:spcBef>
                <a:spcPts val="600"/>
              </a:spcBef>
            </a:pPr>
            <a:r>
              <a:rPr lang="en-US" altLang="zh-CN" dirty="0"/>
              <a:t>Let 1 be the positive peak value and 0 be negative peak value. </a:t>
            </a:r>
          </a:p>
          <a:p>
            <a:pPr>
              <a:spcBef>
                <a:spcPts val="600"/>
              </a:spcBef>
            </a:pPr>
            <a:endParaRPr lang="en-US" altLang="zh-CN" dirty="0"/>
          </a:p>
          <a:p>
            <a:pPr>
              <a:spcBef>
                <a:spcPts val="600"/>
              </a:spcBef>
            </a:pPr>
            <a:r>
              <a:rPr lang="en-US" altLang="zh-CN" dirty="0"/>
              <a:t>We send 2 bits in each cycle. </a:t>
            </a:r>
          </a:p>
          <a:p>
            <a:pPr>
              <a:spcBef>
                <a:spcPts val="600"/>
              </a:spcBef>
            </a:pPr>
            <a:endParaRPr lang="en-US" altLang="zh-CN" dirty="0"/>
          </a:p>
          <a:p>
            <a:pPr>
              <a:spcBef>
                <a:spcPts val="600"/>
              </a:spcBef>
            </a:pPr>
            <a:r>
              <a:rPr lang="en-US" altLang="zh-CN" dirty="0">
                <a:solidFill>
                  <a:srgbClr val="FF0000"/>
                </a:solidFill>
              </a:rPr>
              <a:t>However</a:t>
            </a:r>
            <a:r>
              <a:rPr lang="en-US" altLang="zh-CN" dirty="0"/>
              <a:t>, just this one frequency cannot </a:t>
            </a:r>
            <a:r>
              <a:rPr lang="en-US" altLang="zh-CN" dirty="0">
                <a:solidFill>
                  <a:srgbClr val="FF0000"/>
                </a:solidFill>
              </a:rPr>
              <a:t>make</a:t>
            </a:r>
            <a:r>
              <a:rPr lang="en-US" altLang="zh-CN" dirty="0"/>
              <a:t> (</a:t>
            </a:r>
            <a:r>
              <a:rPr lang="zh-CN" altLang="en-US" dirty="0"/>
              <a:t>构成</a:t>
            </a:r>
            <a:r>
              <a:rPr lang="en-US" altLang="zh-CN" dirty="0"/>
              <a:t>) all patterns; we need more components. </a:t>
            </a:r>
          </a:p>
          <a:p>
            <a:pPr>
              <a:spcBef>
                <a:spcPts val="600"/>
              </a:spcBef>
            </a:pPr>
            <a:endParaRPr lang="en-US" altLang="zh-CN" dirty="0"/>
          </a:p>
          <a:p>
            <a:pPr>
              <a:spcBef>
                <a:spcPts val="600"/>
              </a:spcBef>
            </a:pPr>
            <a:r>
              <a:rPr lang="en-US" altLang="zh-CN" dirty="0"/>
              <a:t>The maximum frequency is N/2.</a:t>
            </a:r>
          </a:p>
        </p:txBody>
      </p:sp>
      <p:sp>
        <p:nvSpPr>
          <p:cNvPr id="5" name="灯片编号占位符 3"/>
          <p:cNvSpPr>
            <a:spLocks noGrp="1"/>
          </p:cNvSpPr>
          <p:nvPr>
            <p:ph type="sldNum" sz="quarter" idx="10"/>
          </p:nvPr>
        </p:nvSpPr>
        <p:spPr/>
        <p:txBody>
          <a:bodyPr/>
          <a:lstStyle/>
          <a:p>
            <a:r>
              <a:rPr lang="en-US" altLang="zh-CN"/>
              <a:t>3.</a:t>
            </a:r>
            <a:fld id="{8BE43905-6C8A-4C9A-A1B3-E1431C1621BF}" type="slidenum">
              <a:rPr lang="en-US" altLang="zh-CN" smtClean="0"/>
              <a:pPr/>
              <a:t>132</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202180" name="Text Box 4"/>
          <p:cNvSpPr txBox="1">
            <a:spLocks noChangeArrowheads="1"/>
          </p:cNvSpPr>
          <p:nvPr/>
        </p:nvSpPr>
        <p:spPr bwMode="auto">
          <a:xfrm>
            <a:off x="457200" y="3810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230" name="Rectangle 6"/>
          <p:cNvSpPr>
            <a:spLocks noGrp="1" noChangeArrowheads="1"/>
          </p:cNvSpPr>
          <p:nvPr>
            <p:ph type="title"/>
          </p:nvPr>
        </p:nvSpPr>
        <p:spPr/>
        <p:txBody>
          <a:bodyPr/>
          <a:lstStyle/>
          <a:p>
            <a:r>
              <a:rPr lang="en-US" altLang="zh-CN"/>
              <a:t>1. Rough Approximation</a:t>
            </a:r>
          </a:p>
        </p:txBody>
      </p:sp>
      <p:sp>
        <p:nvSpPr>
          <p:cNvPr id="1204231" name="Rectangle 7"/>
          <p:cNvSpPr>
            <a:spLocks noGrp="1" noChangeArrowheads="1"/>
          </p:cNvSpPr>
          <p:nvPr>
            <p:ph type="body" idx="1"/>
          </p:nvPr>
        </p:nvSpPr>
        <p:spPr>
          <a:xfrm>
            <a:off x="304800" y="1071546"/>
            <a:ext cx="8534400" cy="5100654"/>
          </a:xfrm>
        </p:spPr>
        <p:txBody>
          <a:bodyPr/>
          <a:lstStyle/>
          <a:p>
            <a:pPr>
              <a:spcBef>
                <a:spcPts val="600"/>
              </a:spcBef>
            </a:pPr>
            <a:r>
              <a:rPr lang="en-US" altLang="zh-CN" dirty="0"/>
              <a:t>As an example of this concept, let us see how a digital signal </a:t>
            </a:r>
            <a:r>
              <a:rPr lang="en-US" altLang="zh-CN" u="sng" dirty="0"/>
              <a:t>with</a:t>
            </a:r>
            <a:r>
              <a:rPr lang="en-US" altLang="zh-CN" u="sng" dirty="0">
                <a:solidFill>
                  <a:srgbClr val="C00000"/>
                </a:solidFill>
              </a:rPr>
              <a:t> </a:t>
            </a:r>
            <a:r>
              <a:rPr lang="en-US" altLang="zh-CN" u="sng" dirty="0"/>
              <a:t>a</a:t>
            </a:r>
            <a:r>
              <a:rPr lang="en-US" altLang="zh-CN" u="sng" dirty="0">
                <a:solidFill>
                  <a:srgbClr val="C00000"/>
                </a:solidFill>
              </a:rPr>
              <a:t> </a:t>
            </a:r>
            <a:r>
              <a:rPr lang="en-US" altLang="zh-CN" u="sng" dirty="0">
                <a:solidFill>
                  <a:srgbClr val="FF0000"/>
                </a:solidFill>
              </a:rPr>
              <a:t>3-bit</a:t>
            </a:r>
            <a:r>
              <a:rPr lang="en-US" altLang="zh-CN" u="sng" dirty="0">
                <a:solidFill>
                  <a:srgbClr val="C00000"/>
                </a:solidFill>
              </a:rPr>
              <a:t> </a:t>
            </a:r>
            <a:r>
              <a:rPr lang="en-US" altLang="zh-CN" u="sng" dirty="0"/>
              <a:t>pattern</a:t>
            </a:r>
            <a:r>
              <a:rPr lang="en-US" altLang="zh-CN" dirty="0">
                <a:solidFill>
                  <a:srgbClr val="C00000"/>
                </a:solidFill>
              </a:rPr>
              <a:t> </a:t>
            </a:r>
            <a:r>
              <a:rPr lang="en-US" altLang="zh-CN" dirty="0"/>
              <a:t>can be simulated </a:t>
            </a:r>
            <a:r>
              <a:rPr lang="en-US" altLang="zh-CN" dirty="0">
                <a:solidFill>
                  <a:srgbClr val="FF0000"/>
                </a:solidFill>
              </a:rPr>
              <a:t>by</a:t>
            </a:r>
            <a:r>
              <a:rPr lang="en-US" altLang="zh-CN" dirty="0"/>
              <a:t> analog signals. </a:t>
            </a:r>
          </a:p>
          <a:p>
            <a:pPr>
              <a:spcBef>
                <a:spcPts val="600"/>
              </a:spcBef>
            </a:pPr>
            <a:endParaRPr lang="en-US" altLang="zh-CN" dirty="0"/>
          </a:p>
          <a:p>
            <a:pPr>
              <a:spcBef>
                <a:spcPts val="600"/>
              </a:spcBef>
            </a:pPr>
            <a:r>
              <a:rPr lang="en-US" altLang="zh-CN" dirty="0"/>
              <a:t>Figure 0.21 shows the idea. </a:t>
            </a:r>
          </a:p>
        </p:txBody>
      </p:sp>
      <p:sp>
        <p:nvSpPr>
          <p:cNvPr id="5" name="灯片编号占位符 3"/>
          <p:cNvSpPr>
            <a:spLocks noGrp="1"/>
          </p:cNvSpPr>
          <p:nvPr>
            <p:ph type="sldNum" sz="quarter" idx="10"/>
          </p:nvPr>
        </p:nvSpPr>
        <p:spPr/>
        <p:txBody>
          <a:bodyPr/>
          <a:lstStyle/>
          <a:p>
            <a:r>
              <a:rPr lang="en-US" altLang="zh-CN"/>
              <a:t>3.</a:t>
            </a:r>
            <a:fld id="{3B15F0AA-0A9D-46A2-B894-6A67BDC1F0A6}" type="slidenum">
              <a:rPr lang="en-US" altLang="zh-CN" smtClean="0"/>
              <a:pPr/>
              <a:t>133</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8372" name="Text Box 4"/>
          <p:cNvSpPr txBox="1">
            <a:spLocks noChangeArrowheads="1"/>
          </p:cNvSpPr>
          <p:nvPr/>
        </p:nvSpPr>
        <p:spPr bwMode="auto">
          <a:xfrm>
            <a:off x="381000" y="228600"/>
            <a:ext cx="8458200" cy="457200"/>
          </a:xfrm>
          <a:prstGeom prst="rect">
            <a:avLst/>
          </a:prstGeom>
          <a:noFill/>
          <a:ln w="9525">
            <a:noFill/>
            <a:miter lim="800000"/>
          </a:ln>
          <a:effectLst/>
        </p:spPr>
        <p:txBody>
          <a:bodyPr>
            <a:spAutoFit/>
          </a:bodyPr>
          <a:lstStyle/>
          <a:p>
            <a:pPr algn="ctr" eaLnBrk="0" hangingPunct="0">
              <a:spcBef>
                <a:spcPct val="0"/>
              </a:spcBef>
              <a:buSzTx/>
              <a:buFontTx/>
              <a:buNone/>
            </a:pPr>
            <a:endParaRPr lang="en-US" altLang="zh-CN" sz="2400" baseline="0">
              <a:ea typeface="宋体" panose="02010600030101010101" pitchFamily="2" charset="-122"/>
            </a:endParaRPr>
          </a:p>
        </p:txBody>
      </p:sp>
      <p:pic>
        <p:nvPicPr>
          <p:cNvPr id="698375" name="Picture 7"/>
          <p:cNvPicPr>
            <a:picLocks noChangeAspect="1" noChangeArrowheads="1"/>
          </p:cNvPicPr>
          <p:nvPr/>
        </p:nvPicPr>
        <p:blipFill>
          <a:blip r:embed="rId3" cstate="print"/>
          <a:srcRect/>
          <a:stretch>
            <a:fillRect/>
          </a:stretch>
        </p:blipFill>
        <p:spPr bwMode="auto">
          <a:xfrm>
            <a:off x="1447800" y="457200"/>
            <a:ext cx="6324600" cy="4945063"/>
          </a:xfrm>
          <a:prstGeom prst="rect">
            <a:avLst/>
          </a:prstGeom>
          <a:noFill/>
          <a:ln w="9525">
            <a:noFill/>
            <a:miter lim="800000"/>
            <a:headEnd/>
            <a:tailEnd/>
          </a:ln>
          <a:effectLst/>
        </p:spPr>
      </p:pic>
      <p:sp>
        <p:nvSpPr>
          <p:cNvPr id="698376" name="Text Box 8"/>
          <p:cNvSpPr txBox="1">
            <a:spLocks noChangeArrowheads="1"/>
          </p:cNvSpPr>
          <p:nvPr/>
        </p:nvSpPr>
        <p:spPr bwMode="auto">
          <a:xfrm>
            <a:off x="381000" y="5715000"/>
            <a:ext cx="8382000" cy="701675"/>
          </a:xfrm>
          <a:prstGeom prst="rect">
            <a:avLst/>
          </a:prstGeom>
          <a:noFill/>
          <a:ln w="9525">
            <a:noFill/>
            <a:miter lim="800000"/>
          </a:ln>
          <a:effectLst/>
        </p:spPr>
        <p:txBody>
          <a:bodyPr>
            <a:spAutoFit/>
          </a:bodyPr>
          <a:lstStyle/>
          <a:p>
            <a:pPr algn="ctr" eaLnBrk="0" hangingPunct="0">
              <a:spcBef>
                <a:spcPct val="0"/>
              </a:spcBef>
              <a:buSzTx/>
              <a:buFontTx/>
              <a:buNone/>
            </a:pPr>
            <a:r>
              <a:rPr lang="en-US" altLang="zh-CN" sz="2000" baseline="0" dirty="0">
                <a:solidFill>
                  <a:schemeClr val="hlink"/>
                </a:solidFill>
                <a:ea typeface="宋体" panose="02010600030101010101" pitchFamily="2" charset="-122"/>
              </a:rPr>
              <a:t>Figure 0.21</a:t>
            </a:r>
            <a:r>
              <a:rPr lang="en-US" altLang="zh-CN" sz="2000" baseline="0" dirty="0">
                <a:solidFill>
                  <a:schemeClr val="folHlink"/>
                </a:solidFill>
                <a:ea typeface="宋体" panose="02010600030101010101" pitchFamily="2" charset="-122"/>
              </a:rPr>
              <a:t> </a:t>
            </a:r>
            <a:r>
              <a:rPr lang="en-US" altLang="zh-CN" sz="2000" baseline="0" dirty="0">
                <a:ea typeface="宋体" panose="02010600030101010101" pitchFamily="2" charset="-122"/>
              </a:rPr>
              <a:t>Rough approximation of a digital signal using </a:t>
            </a:r>
          </a:p>
          <a:p>
            <a:pPr algn="ctr" eaLnBrk="0" hangingPunct="0">
              <a:spcBef>
                <a:spcPct val="0"/>
              </a:spcBef>
              <a:buSzTx/>
              <a:buFontTx/>
              <a:buNone/>
            </a:pPr>
            <a:r>
              <a:rPr lang="en-US" altLang="zh-CN" sz="2000" baseline="0" dirty="0">
                <a:ea typeface="宋体" panose="02010600030101010101" pitchFamily="2" charset="-122"/>
              </a:rPr>
              <a:t>the first harmonic for the worst case</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827" name="Rectangle 3"/>
          <p:cNvSpPr>
            <a:spLocks noGrp="1" noChangeArrowheads="1"/>
          </p:cNvSpPr>
          <p:nvPr>
            <p:ph type="title"/>
          </p:nvPr>
        </p:nvSpPr>
        <p:spPr>
          <a:noFill/>
        </p:spPr>
        <p:txBody>
          <a:bodyPr/>
          <a:lstStyle/>
          <a:p>
            <a:r>
              <a:rPr lang="en-US" altLang="zh-CN" dirty="0"/>
              <a:t>1. Rough Approximation</a:t>
            </a:r>
          </a:p>
        </p:txBody>
      </p:sp>
      <p:sp>
        <p:nvSpPr>
          <p:cNvPr id="1357828" name="Rectangle 4"/>
          <p:cNvSpPr>
            <a:spLocks noGrp="1" noChangeArrowheads="1"/>
          </p:cNvSpPr>
          <p:nvPr>
            <p:ph idx="1"/>
          </p:nvPr>
        </p:nvSpPr>
        <p:spPr>
          <a:noFill/>
        </p:spPr>
        <p:txBody>
          <a:bodyPr/>
          <a:lstStyle/>
          <a:p>
            <a:pPr>
              <a:spcBef>
                <a:spcPts val="600"/>
              </a:spcBef>
            </a:pPr>
            <a:r>
              <a:rPr lang="en-US" altLang="zh-CN" dirty="0"/>
              <a:t>The two similar cases (000 and 111) are simulated with a signal with frequency </a:t>
            </a:r>
            <a:r>
              <a:rPr lang="en-US" altLang="zh-CN" dirty="0">
                <a:solidFill>
                  <a:schemeClr val="hlink"/>
                </a:solidFill>
              </a:rPr>
              <a:t>f = 0</a:t>
            </a:r>
            <a:r>
              <a:rPr lang="en-US" altLang="zh-CN" dirty="0"/>
              <a:t> and </a:t>
            </a:r>
            <a:r>
              <a:rPr lang="en-US" altLang="zh-CN" u="sng" dirty="0"/>
              <a:t>a phase of 180</a:t>
            </a:r>
            <a:r>
              <a:rPr lang="en-US" altLang="zh-CN" u="sng" baseline="30000" dirty="0"/>
              <a:t>0 </a:t>
            </a:r>
            <a:r>
              <a:rPr lang="en-US" altLang="zh-CN" u="sng" dirty="0"/>
              <a:t>for 000 and a phase of 0</a:t>
            </a:r>
            <a:r>
              <a:rPr lang="en-US" altLang="zh-CN" u="sng" baseline="30000" dirty="0"/>
              <a:t>0 </a:t>
            </a:r>
            <a:r>
              <a:rPr lang="en-US" altLang="zh-CN" u="sng" dirty="0"/>
              <a:t>for 111</a:t>
            </a:r>
            <a:r>
              <a:rPr lang="en-US" altLang="zh-CN" dirty="0"/>
              <a:t>.</a:t>
            </a:r>
          </a:p>
          <a:p>
            <a:pPr>
              <a:spcBef>
                <a:spcPts val="600"/>
              </a:spcBef>
            </a:pPr>
            <a:endParaRPr lang="en-US" altLang="zh-CN" dirty="0"/>
          </a:p>
          <a:p>
            <a:pPr>
              <a:spcBef>
                <a:spcPts val="600"/>
              </a:spcBef>
            </a:pPr>
            <a:r>
              <a:rPr lang="en-US" altLang="zh-CN" dirty="0"/>
              <a:t>The two worst cases (010 and 101) are simulated with an analog signal with frequency </a:t>
            </a:r>
            <a:r>
              <a:rPr lang="en-US" altLang="zh-CN" dirty="0">
                <a:solidFill>
                  <a:schemeClr val="hlink"/>
                </a:solidFill>
              </a:rPr>
              <a:t>f = N/2</a:t>
            </a:r>
            <a:r>
              <a:rPr lang="en-US" altLang="zh-CN" dirty="0"/>
              <a:t> and a phase of </a:t>
            </a:r>
            <a:r>
              <a:rPr lang="en-US" altLang="zh-CN" dirty="0">
                <a:solidFill>
                  <a:srgbClr val="FF0000"/>
                </a:solidFill>
              </a:rPr>
              <a:t>180</a:t>
            </a:r>
            <a:r>
              <a:rPr lang="en-US" altLang="zh-CN" baseline="30000" dirty="0">
                <a:solidFill>
                  <a:srgbClr val="FF0000"/>
                </a:solidFill>
              </a:rPr>
              <a:t>0</a:t>
            </a:r>
            <a:r>
              <a:rPr lang="en-US" altLang="zh-CN" baseline="30000" dirty="0"/>
              <a:t> </a:t>
            </a:r>
            <a:r>
              <a:rPr lang="en-US" altLang="zh-CN" dirty="0"/>
              <a:t>and </a:t>
            </a:r>
            <a:r>
              <a:rPr lang="en-US" altLang="zh-CN" dirty="0">
                <a:solidFill>
                  <a:srgbClr val="FF0000"/>
                </a:solidFill>
              </a:rPr>
              <a:t>0</a:t>
            </a:r>
            <a:r>
              <a:rPr lang="en-US" altLang="zh-CN" baseline="30000" dirty="0">
                <a:solidFill>
                  <a:srgbClr val="FF0000"/>
                </a:solidFill>
              </a:rPr>
              <a:t>0 </a:t>
            </a:r>
            <a:r>
              <a:rPr lang="en-US" altLang="zh-CN" baseline="-25000" dirty="0"/>
              <a:t>.</a:t>
            </a:r>
            <a:endParaRPr lang="en-US" altLang="zh-CN" baseline="30000" dirty="0"/>
          </a:p>
          <a:p>
            <a:pPr>
              <a:spcBef>
                <a:spcPts val="600"/>
              </a:spcBef>
            </a:pPr>
            <a:endParaRPr lang="en-US" altLang="zh-CN" baseline="30000" dirty="0"/>
          </a:p>
          <a:p>
            <a:pPr>
              <a:spcBef>
                <a:spcPts val="600"/>
              </a:spcBef>
            </a:pPr>
            <a:r>
              <a:rPr lang="en-US" altLang="zh-CN" dirty="0"/>
              <a:t>The other four cases can only be simulated with an analog signal with </a:t>
            </a:r>
            <a:r>
              <a:rPr lang="en-US" altLang="zh-CN" dirty="0">
                <a:solidFill>
                  <a:schemeClr val="hlink"/>
                </a:solidFill>
              </a:rPr>
              <a:t>f=N/4</a:t>
            </a:r>
            <a:r>
              <a:rPr lang="en-US" altLang="zh-CN" dirty="0"/>
              <a:t> and phases of 180</a:t>
            </a:r>
            <a:r>
              <a:rPr lang="en-US" altLang="zh-CN" baseline="30000" dirty="0"/>
              <a:t>0 </a:t>
            </a:r>
            <a:r>
              <a:rPr lang="en-US" altLang="zh-CN" dirty="0"/>
              <a:t>, 270</a:t>
            </a:r>
            <a:r>
              <a:rPr lang="en-US" altLang="zh-CN" baseline="30000" dirty="0"/>
              <a:t>0</a:t>
            </a:r>
            <a:r>
              <a:rPr lang="en-US" altLang="zh-CN" dirty="0"/>
              <a:t>,</a:t>
            </a:r>
            <a:r>
              <a:rPr lang="en-US" altLang="zh-CN" baseline="30000" dirty="0"/>
              <a:t> </a:t>
            </a:r>
            <a:r>
              <a:rPr lang="en-US" altLang="zh-CN" dirty="0"/>
              <a:t>0</a:t>
            </a:r>
            <a:r>
              <a:rPr lang="en-US" altLang="zh-CN" baseline="30000" dirty="0"/>
              <a:t>0 </a:t>
            </a:r>
            <a:r>
              <a:rPr lang="en-US" altLang="zh-CN" dirty="0"/>
              <a:t> and 0</a:t>
            </a:r>
            <a:r>
              <a:rPr lang="en-US" altLang="zh-CN" baseline="30000" dirty="0"/>
              <a:t>0</a:t>
            </a:r>
            <a:r>
              <a:rPr lang="en-US" altLang="zh-CN" dirty="0"/>
              <a:t>.</a:t>
            </a:r>
          </a:p>
          <a:p>
            <a:pPr>
              <a:spcBef>
                <a:spcPts val="600"/>
              </a:spcBef>
            </a:pPr>
            <a:endParaRPr lang="en-US" altLang="zh-CN" dirty="0"/>
          </a:p>
          <a:p>
            <a:pPr>
              <a:spcBef>
                <a:spcPts val="600"/>
              </a:spcBef>
            </a:pPr>
            <a:r>
              <a:rPr lang="en-US" altLang="zh-CN" dirty="0"/>
              <a:t>In other words, we need a channel </a:t>
            </a:r>
            <a:r>
              <a:rPr lang="en-US" altLang="zh-CN" dirty="0">
                <a:solidFill>
                  <a:srgbClr val="FF0000"/>
                </a:solidFill>
              </a:rPr>
              <a:t>that</a:t>
            </a:r>
            <a:r>
              <a:rPr lang="en-US" altLang="zh-CN" dirty="0"/>
              <a:t> can handle frequencies 0, N/4, and N/2.</a:t>
            </a:r>
          </a:p>
        </p:txBody>
      </p:sp>
      <p:sp>
        <p:nvSpPr>
          <p:cNvPr id="5" name="灯片编号占位符 3"/>
          <p:cNvSpPr>
            <a:spLocks noGrp="1"/>
          </p:cNvSpPr>
          <p:nvPr>
            <p:ph type="sldNum" sz="quarter" idx="10"/>
          </p:nvPr>
        </p:nvSpPr>
        <p:spPr/>
        <p:txBody>
          <a:bodyPr/>
          <a:lstStyle/>
          <a:p>
            <a:r>
              <a:rPr lang="en-US" altLang="zh-CN"/>
              <a:t>3.</a:t>
            </a:r>
            <a:fld id="{AED694BA-0276-42FF-A1BD-72B0B6B72E83}" type="slidenum">
              <a:rPr lang="en-US" altLang="zh-CN"/>
              <a:pPr/>
              <a:t>135</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AED694BA-0276-42FF-A1BD-72B0B6B72E83}" type="slidenum">
              <a:rPr lang="en-US" altLang="zh-CN"/>
              <a:pPr/>
              <a:t>136</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357826"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357827" name="Rectangle 3"/>
          <p:cNvSpPr>
            <a:spLocks noGrp="1" noChangeArrowheads="1"/>
          </p:cNvSpPr>
          <p:nvPr>
            <p:ph type="title"/>
          </p:nvPr>
        </p:nvSpPr>
        <p:spPr>
          <a:xfrm>
            <a:off x="381000" y="304800"/>
            <a:ext cx="8458200" cy="533400"/>
          </a:xfrm>
          <a:noFill/>
        </p:spPr>
        <p:txBody>
          <a:bodyPr/>
          <a:lstStyle/>
          <a:p>
            <a:r>
              <a:rPr lang="en-US" altLang="zh-CN"/>
              <a:t>1. Rough Approximation</a:t>
            </a:r>
          </a:p>
        </p:txBody>
      </p:sp>
      <p:sp>
        <p:nvSpPr>
          <p:cNvPr id="1357828" name="Rectangle 4"/>
          <p:cNvSpPr>
            <a:spLocks noGrp="1" noChangeArrowheads="1"/>
          </p:cNvSpPr>
          <p:nvPr>
            <p:ph type="body" idx="1"/>
          </p:nvPr>
        </p:nvSpPr>
        <p:spPr>
          <a:xfrm>
            <a:off x="338959" y="1008993"/>
            <a:ext cx="8458200" cy="5143500"/>
          </a:xfrm>
          <a:noFill/>
        </p:spPr>
        <p:txBody>
          <a:bodyPr/>
          <a:lstStyle/>
          <a:p>
            <a:pPr>
              <a:spcBef>
                <a:spcPts val="600"/>
              </a:spcBef>
            </a:pPr>
            <a:r>
              <a:rPr lang="en-US" altLang="zh-CN" dirty="0"/>
              <a:t>This rough approximation is referred to as using the </a:t>
            </a:r>
            <a:r>
              <a:rPr lang="en-US" altLang="zh-CN" dirty="0">
                <a:solidFill>
                  <a:srgbClr val="FF0000"/>
                </a:solidFill>
              </a:rPr>
              <a:t>first harmonic</a:t>
            </a:r>
            <a:r>
              <a:rPr lang="en-US" altLang="zh-CN" dirty="0"/>
              <a:t> (N/2) frequency. </a:t>
            </a:r>
          </a:p>
          <a:p>
            <a:pPr>
              <a:spcBef>
                <a:spcPts val="600"/>
              </a:spcBef>
            </a:pPr>
            <a:endParaRPr lang="en-US" altLang="zh-CN" dirty="0"/>
          </a:p>
          <a:p>
            <a:pPr>
              <a:spcBef>
                <a:spcPts val="600"/>
              </a:spcBef>
            </a:pPr>
            <a:r>
              <a:rPr lang="en-US" altLang="zh-CN" dirty="0"/>
              <a:t>The required bandwidth is</a:t>
            </a:r>
          </a:p>
          <a:p>
            <a:pPr algn="ctr">
              <a:spcBef>
                <a:spcPts val="600"/>
              </a:spcBef>
              <a:buNone/>
            </a:pPr>
            <a:r>
              <a:rPr lang="en-US" altLang="zh-CN" dirty="0"/>
              <a:t>Bandwidth </a:t>
            </a:r>
            <a:r>
              <a:rPr lang="zh-CN" altLang="en-US" dirty="0"/>
              <a:t>＝</a:t>
            </a:r>
            <a:r>
              <a:rPr lang="en-US" altLang="zh-CN" dirty="0"/>
              <a:t> N/2 </a:t>
            </a:r>
            <a:r>
              <a:rPr lang="zh-CN" altLang="en-US" dirty="0"/>
              <a:t>－ </a:t>
            </a:r>
            <a:r>
              <a:rPr lang="en-US" altLang="zh-CN" dirty="0"/>
              <a:t>0 </a:t>
            </a:r>
            <a:r>
              <a:rPr lang="zh-CN" altLang="en-US" dirty="0"/>
              <a:t>＝</a:t>
            </a:r>
            <a:r>
              <a:rPr lang="en-US" altLang="zh-CN" dirty="0"/>
              <a:t> N/2</a:t>
            </a:r>
            <a:endParaRPr lang="zh-CN" alt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6387674A-DC42-4453-8457-541ABB49B0F9}" type="slidenum">
              <a:rPr lang="en-US" altLang="zh-CN"/>
              <a:pPr/>
              <a:t>137</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124356"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24358" name="Rectangle 6"/>
          <p:cNvSpPr>
            <a:spLocks noGrp="1" noChangeArrowheads="1"/>
          </p:cNvSpPr>
          <p:nvPr>
            <p:ph type="title"/>
          </p:nvPr>
        </p:nvSpPr>
        <p:spPr>
          <a:xfrm>
            <a:off x="381000" y="304800"/>
            <a:ext cx="8458200" cy="533400"/>
          </a:xfrm>
          <a:noFill/>
        </p:spPr>
        <p:txBody>
          <a:bodyPr/>
          <a:lstStyle/>
          <a:p>
            <a:r>
              <a:rPr lang="en-US" altLang="zh-CN"/>
              <a:t> 2. Better Approximation</a:t>
            </a:r>
            <a:r>
              <a:rPr lang="en-US" altLang="zh-CN" sz="2400"/>
              <a:t> </a:t>
            </a:r>
          </a:p>
        </p:txBody>
      </p:sp>
      <p:sp>
        <p:nvSpPr>
          <p:cNvPr id="1124359" name="Rectangle 7"/>
          <p:cNvSpPr>
            <a:spLocks noGrp="1" noChangeArrowheads="1"/>
          </p:cNvSpPr>
          <p:nvPr>
            <p:ph type="body" idx="1"/>
          </p:nvPr>
        </p:nvSpPr>
        <p:spPr>
          <a:xfrm>
            <a:off x="304800" y="990600"/>
            <a:ext cx="8534400" cy="5181600"/>
          </a:xfrm>
          <a:noFill/>
        </p:spPr>
        <p:txBody>
          <a:bodyPr/>
          <a:lstStyle/>
          <a:p>
            <a:pPr>
              <a:spcBef>
                <a:spcPts val="600"/>
              </a:spcBef>
            </a:pPr>
            <a:r>
              <a:rPr lang="en-US" altLang="zh-CN" dirty="0"/>
              <a:t>To make the shape of the analog signal look </a:t>
            </a:r>
            <a:r>
              <a:rPr lang="en-US" altLang="zh-CN" dirty="0">
                <a:solidFill>
                  <a:schemeClr val="hlink"/>
                </a:solidFill>
              </a:rPr>
              <a:t>more</a:t>
            </a:r>
            <a:r>
              <a:rPr lang="en-US" altLang="zh-CN" dirty="0"/>
              <a:t> </a:t>
            </a:r>
            <a:r>
              <a:rPr lang="en-US" altLang="zh-CN" dirty="0">
                <a:solidFill>
                  <a:srgbClr val="FF0000"/>
                </a:solidFill>
              </a:rPr>
              <a:t>like</a:t>
            </a:r>
            <a:r>
              <a:rPr lang="en-US" altLang="zh-CN" dirty="0"/>
              <a:t> that of a digital signal, we need to add more </a:t>
            </a:r>
            <a:r>
              <a:rPr lang="en-US" altLang="zh-CN" dirty="0">
                <a:solidFill>
                  <a:srgbClr val="FF0000"/>
                </a:solidFill>
              </a:rPr>
              <a:t>harmonics</a:t>
            </a:r>
            <a:r>
              <a:rPr lang="en-US" altLang="zh-CN" dirty="0"/>
              <a:t> (</a:t>
            </a:r>
            <a:r>
              <a:rPr lang="zh-CN" altLang="en-US" kern="1200" dirty="0">
                <a:latin typeface="Times New Roman" panose="02020603050405020304" pitchFamily="18" charset="0"/>
                <a:ea typeface="宋体" panose="02010600030101010101" pitchFamily="2" charset="-122"/>
              </a:rPr>
              <a:t>谐波</a:t>
            </a:r>
            <a:r>
              <a:rPr lang="en-US" altLang="zh-CN" dirty="0"/>
              <a:t>) </a:t>
            </a:r>
            <a:r>
              <a:rPr lang="en-US" altLang="zh-CN" dirty="0">
                <a:solidFill>
                  <a:srgbClr val="FF0000"/>
                </a:solidFill>
              </a:rPr>
              <a:t>of </a:t>
            </a:r>
            <a:r>
              <a:rPr lang="en-US" altLang="zh-CN" dirty="0"/>
              <a:t>the frequencies. </a:t>
            </a:r>
          </a:p>
          <a:p>
            <a:pPr>
              <a:spcBef>
                <a:spcPts val="600"/>
              </a:spcBef>
            </a:pPr>
            <a:endParaRPr lang="en-US" altLang="zh-CN" dirty="0"/>
          </a:p>
          <a:p>
            <a:pPr>
              <a:spcBef>
                <a:spcPts val="600"/>
              </a:spcBef>
            </a:pPr>
            <a:r>
              <a:rPr lang="en-US" altLang="zh-CN" dirty="0"/>
              <a:t>We need to increase the bandwidth. </a:t>
            </a:r>
          </a:p>
          <a:p>
            <a:pPr>
              <a:spcBef>
                <a:spcPts val="600"/>
              </a:spcBef>
            </a:pPr>
            <a:endParaRPr lang="en-US" altLang="zh-CN" dirty="0"/>
          </a:p>
          <a:p>
            <a:pPr>
              <a:spcBef>
                <a:spcPts val="600"/>
              </a:spcBef>
            </a:pPr>
            <a:r>
              <a:rPr lang="en-US" altLang="zh-CN" dirty="0"/>
              <a:t>We can increase the bandwidth to 3N/2, 5N/2, 7N/2, and so on. </a:t>
            </a:r>
          </a:p>
          <a:p>
            <a:pPr>
              <a:spcBef>
                <a:spcPts val="600"/>
              </a:spcBef>
            </a:pPr>
            <a:endParaRPr lang="en-US" altLang="zh-CN" dirty="0"/>
          </a:p>
          <a:p>
            <a:pPr>
              <a:spcBef>
                <a:spcPts val="600"/>
              </a:spcBef>
            </a:pPr>
            <a:r>
              <a:rPr lang="en-US" altLang="zh-CN" dirty="0"/>
              <a:t>Figure 0.22 shows the</a:t>
            </a:r>
            <a:r>
              <a:rPr lang="en-US" altLang="zh-CN" dirty="0">
                <a:solidFill>
                  <a:srgbClr val="FF0000"/>
                </a:solidFill>
              </a:rPr>
              <a:t> effect of </a:t>
            </a:r>
            <a:r>
              <a:rPr lang="en-US" altLang="zh-CN" dirty="0"/>
              <a:t>this increase </a:t>
            </a:r>
            <a:r>
              <a:rPr lang="en-US" altLang="zh-CN" dirty="0">
                <a:solidFill>
                  <a:srgbClr val="FF0000"/>
                </a:solidFill>
              </a:rPr>
              <a:t>for</a:t>
            </a:r>
            <a:r>
              <a:rPr lang="en-US" altLang="zh-CN" dirty="0"/>
              <a:t> one of the worst cases, the pattern 010. </a:t>
            </a:r>
          </a:p>
          <a:p>
            <a:pPr>
              <a:spcBef>
                <a:spcPts val="600"/>
              </a:spcBef>
            </a:pPr>
            <a:endParaRPr lang="en-US" altLang="zh-CN"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a:t>3.</a:t>
            </a:r>
            <a:fld id="{A66420AD-1A78-45A8-9663-FE3AFDF27CB8}" type="slidenum">
              <a:rPr lang="en-US" altLang="zh-CN"/>
              <a:pPr/>
              <a:t>138</a:t>
            </a:fld>
            <a:endParaRPr lang="en-US" altLang="zh-CN"/>
          </a:p>
        </p:txBody>
      </p:sp>
      <p:sp>
        <p:nvSpPr>
          <p:cNvPr id="5" name="页脚占位符 3"/>
          <p:cNvSpPr>
            <a:spLocks noGrp="1"/>
          </p:cNvSpPr>
          <p:nvPr>
            <p:ph type="ftr" sz="quarter" idx="11"/>
          </p:nvPr>
        </p:nvSpPr>
        <p:spPr/>
        <p:txBody>
          <a:bodyPr/>
          <a:lstStyle/>
          <a:p>
            <a:r>
              <a:rPr lang="en-US" altLang="zh-CN" dirty="0"/>
              <a:t>Mobile and Wireless Networks</a:t>
            </a:r>
          </a:p>
        </p:txBody>
      </p:sp>
      <p:pic>
        <p:nvPicPr>
          <p:cNvPr id="733192" name="Picture 8"/>
          <p:cNvPicPr>
            <a:picLocks noChangeAspect="1" noChangeArrowheads="1"/>
          </p:cNvPicPr>
          <p:nvPr/>
        </p:nvPicPr>
        <p:blipFill>
          <a:blip r:embed="rId3" cstate="print"/>
          <a:srcRect/>
          <a:stretch>
            <a:fillRect/>
          </a:stretch>
        </p:blipFill>
        <p:spPr bwMode="auto">
          <a:xfrm>
            <a:off x="1600200" y="1143000"/>
            <a:ext cx="6411913" cy="4999038"/>
          </a:xfrm>
          <a:prstGeom prst="rect">
            <a:avLst/>
          </a:prstGeom>
          <a:noFill/>
          <a:ln w="9525">
            <a:noFill/>
            <a:miter lim="800000"/>
            <a:headEnd/>
            <a:tailEnd/>
          </a:ln>
          <a:effectLst/>
        </p:spPr>
      </p:pic>
      <p:sp>
        <p:nvSpPr>
          <p:cNvPr id="733195" name="Rectangle 11"/>
          <p:cNvSpPr>
            <a:spLocks noGrp="1" noChangeArrowheads="1"/>
          </p:cNvSpPr>
          <p:nvPr>
            <p:ph type="title"/>
          </p:nvPr>
        </p:nvSpPr>
        <p:spPr>
          <a:xfrm>
            <a:off x="304800" y="142852"/>
            <a:ext cx="8534400" cy="714380"/>
          </a:xfrm>
        </p:spPr>
        <p:txBody>
          <a:bodyPr/>
          <a:lstStyle/>
          <a:p>
            <a:r>
              <a:rPr lang="en-US" altLang="zh-CN" sz="2400" dirty="0">
                <a:solidFill>
                  <a:schemeClr val="hlink"/>
                </a:solidFill>
              </a:rPr>
              <a:t>Figure 0.22</a:t>
            </a:r>
            <a:r>
              <a:rPr lang="en-US" altLang="zh-CN" sz="2400" dirty="0">
                <a:solidFill>
                  <a:schemeClr val="folHlink"/>
                </a:solidFill>
              </a:rPr>
              <a:t> </a:t>
            </a:r>
            <a:r>
              <a:rPr lang="en-US" altLang="zh-CN" sz="2400" dirty="0"/>
              <a:t>Simulating a digital signal </a:t>
            </a:r>
            <a:br>
              <a:rPr lang="en-US" altLang="zh-CN" sz="2400" dirty="0"/>
            </a:br>
            <a:r>
              <a:rPr lang="en-US" altLang="zh-CN" sz="2400" dirty="0"/>
              <a:t>with first three harmonics</a:t>
            </a:r>
            <a:endParaRPr lang="zh-CN" altLang="en-US" sz="2400"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r>
              <a:rPr lang="en-US" altLang="zh-CN"/>
              <a:t>3.</a:t>
            </a:r>
            <a:fld id="{0DABFC6C-76E7-4EDE-B20D-A74741C7340F}" type="slidenum">
              <a:rPr lang="en-US" altLang="zh-CN"/>
              <a:pPr/>
              <a:t>139</a:t>
            </a:fld>
            <a:endParaRPr lang="en-US" altLang="zh-CN"/>
          </a:p>
        </p:txBody>
      </p:sp>
      <p:sp>
        <p:nvSpPr>
          <p:cNvPr id="8" name="页脚占位符 4"/>
          <p:cNvSpPr>
            <a:spLocks noGrp="1"/>
          </p:cNvSpPr>
          <p:nvPr>
            <p:ph type="ftr" sz="quarter" idx="11"/>
          </p:nvPr>
        </p:nvSpPr>
        <p:spPr/>
        <p:txBody>
          <a:bodyPr/>
          <a:lstStyle/>
          <a:p>
            <a:r>
              <a:rPr lang="en-US" altLang="zh-CN" dirty="0"/>
              <a:t>Mobile and Wireless Networks</a:t>
            </a:r>
          </a:p>
        </p:txBody>
      </p:sp>
      <p:sp>
        <p:nvSpPr>
          <p:cNvPr id="1513474" name="Rectangle 2"/>
          <p:cNvSpPr>
            <a:spLocks noGrp="1" noChangeArrowheads="1"/>
          </p:cNvSpPr>
          <p:nvPr>
            <p:ph type="title"/>
          </p:nvPr>
        </p:nvSpPr>
        <p:spPr/>
        <p:txBody>
          <a:bodyPr/>
          <a:lstStyle/>
          <a:p>
            <a:r>
              <a:rPr lang="en-US" altLang="zh-CN"/>
              <a:t>Simulating a digital signal with harmonics</a:t>
            </a:r>
            <a:endParaRPr lang="zh-CN" altLang="en-US"/>
          </a:p>
        </p:txBody>
      </p:sp>
      <p:sp>
        <p:nvSpPr>
          <p:cNvPr id="1513475" name="Rectangle 3"/>
          <p:cNvSpPr>
            <a:spLocks noGrp="1" noChangeArrowheads="1"/>
          </p:cNvSpPr>
          <p:nvPr>
            <p:ph type="body" idx="1"/>
          </p:nvPr>
        </p:nvSpPr>
        <p:spPr>
          <a:xfrm>
            <a:off x="533400" y="3276600"/>
            <a:ext cx="8305800" cy="533400"/>
          </a:xfrm>
        </p:spPr>
        <p:txBody>
          <a:bodyPr/>
          <a:lstStyle/>
          <a:p>
            <a:r>
              <a:rPr lang="en-US" altLang="zh-CN" dirty="0"/>
              <a:t>Simulating a digital signal with </a:t>
            </a:r>
            <a:r>
              <a:rPr lang="en-US" altLang="zh-CN" dirty="0">
                <a:solidFill>
                  <a:srgbClr val="FF0000"/>
                </a:solidFill>
              </a:rPr>
              <a:t>first three </a:t>
            </a:r>
            <a:r>
              <a:rPr lang="en-US" altLang="zh-CN" dirty="0"/>
              <a:t>harmonics</a:t>
            </a:r>
          </a:p>
        </p:txBody>
      </p:sp>
      <p:graphicFrame>
        <p:nvGraphicFramePr>
          <p:cNvPr id="1513476" name="Object 4"/>
          <p:cNvGraphicFramePr>
            <a:graphicFrameLocks noChangeAspect="1"/>
          </p:cNvGraphicFramePr>
          <p:nvPr/>
        </p:nvGraphicFramePr>
        <p:xfrm>
          <a:off x="815975" y="1778000"/>
          <a:ext cx="4235450" cy="1066800"/>
        </p:xfrm>
        <a:graphic>
          <a:graphicData uri="http://schemas.openxmlformats.org/presentationml/2006/ole">
            <mc:AlternateContent xmlns:mc="http://schemas.openxmlformats.org/markup-compatibility/2006">
              <mc:Choice xmlns:v="urn:schemas-microsoft-com:vml" Requires="v">
                <p:oleObj name="Equation" r:id="rId3" imgW="56692800" imgH="15240000" progId="Equation.DSMT4">
                  <p:embed/>
                </p:oleObj>
              </mc:Choice>
              <mc:Fallback>
                <p:oleObj name="Equation" r:id="rId3" imgW="56692800" imgH="15240000" progId="Equation.DSMT4">
                  <p:embed/>
                  <p:pic>
                    <p:nvPicPr>
                      <p:cNvPr id="151347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975" y="1778000"/>
                        <a:ext cx="423545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13479" name="Rectangle 7"/>
          <p:cNvSpPr>
            <a:spLocks noChangeArrowheads="1"/>
          </p:cNvSpPr>
          <p:nvPr/>
        </p:nvSpPr>
        <p:spPr bwMode="auto">
          <a:xfrm>
            <a:off x="381000" y="1143000"/>
            <a:ext cx="7258269" cy="461665"/>
          </a:xfrm>
          <a:prstGeom prst="rect">
            <a:avLst/>
          </a:prstGeom>
          <a:noFill/>
          <a:ln w="9525" algn="ctr">
            <a:noFill/>
            <a:miter lim="800000"/>
          </a:ln>
          <a:effectLst/>
        </p:spPr>
        <p:txBody>
          <a:bodyPr wrap="none">
            <a:spAutoFit/>
          </a:bodyPr>
          <a:lstStyle/>
          <a:p>
            <a:pPr>
              <a:buClr>
                <a:schemeClr val="hlink"/>
              </a:buClr>
              <a:buFontTx/>
              <a:buChar char="•"/>
            </a:pPr>
            <a:r>
              <a:rPr lang="en-US" altLang="zh-CN" sz="2400" baseline="0" dirty="0"/>
              <a:t>  Simulating a digital signal with </a:t>
            </a:r>
            <a:r>
              <a:rPr lang="en-US" altLang="zh-CN" sz="2400" baseline="0" dirty="0">
                <a:solidFill>
                  <a:srgbClr val="FF0000"/>
                </a:solidFill>
              </a:rPr>
              <a:t>first one </a:t>
            </a:r>
            <a:r>
              <a:rPr lang="en-US" altLang="zh-CN" sz="2400" baseline="0" dirty="0"/>
              <a:t>harmonic</a:t>
            </a:r>
            <a:endParaRPr lang="zh-CN" altLang="en-US" sz="2400" baseline="0" dirty="0"/>
          </a:p>
        </p:txBody>
      </p:sp>
      <p:graphicFrame>
        <p:nvGraphicFramePr>
          <p:cNvPr id="1513480" name="Object 8"/>
          <p:cNvGraphicFramePr>
            <a:graphicFrameLocks noChangeAspect="1"/>
          </p:cNvGraphicFramePr>
          <p:nvPr/>
        </p:nvGraphicFramePr>
        <p:xfrm>
          <a:off x="833284" y="4006552"/>
          <a:ext cx="1981200" cy="1293813"/>
        </p:xfrm>
        <a:graphic>
          <a:graphicData uri="http://schemas.openxmlformats.org/presentationml/2006/ole">
            <mc:AlternateContent xmlns:mc="http://schemas.openxmlformats.org/markup-compatibility/2006">
              <mc:Choice xmlns:v="urn:schemas-microsoft-com:vml" Requires="v">
                <p:oleObj name="Equation" r:id="rId5" imgW="25603200" imgH="19507200" progId="Equation.DSMT4">
                  <p:embed/>
                </p:oleObj>
              </mc:Choice>
              <mc:Fallback>
                <p:oleObj name="Equation" r:id="rId5" imgW="25603200" imgH="19507200" progId="Equation.DSMT4">
                  <p:embed/>
                  <p:pic>
                    <p:nvPicPr>
                      <p:cNvPr id="151348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3284" y="4006552"/>
                        <a:ext cx="1981200" cy="1293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p:txBody>
          <a:bodyPr/>
          <a:lstStyle/>
          <a:p>
            <a:r>
              <a:rPr lang="en-US" altLang="zh-CN" dirty="0"/>
              <a:t>Mobile and Wireless Networks</a:t>
            </a:r>
          </a:p>
        </p:txBody>
      </p:sp>
      <p:sp>
        <p:nvSpPr>
          <p:cNvPr id="799748" name="Text Box 4"/>
          <p:cNvSpPr txBox="1">
            <a:spLocks noChangeArrowheads="1"/>
          </p:cNvSpPr>
          <p:nvPr/>
        </p:nvSpPr>
        <p:spPr bwMode="auto">
          <a:xfrm>
            <a:off x="8229600" y="6400800"/>
            <a:ext cx="184150" cy="366713"/>
          </a:xfrm>
          <a:prstGeom prst="rect">
            <a:avLst/>
          </a:prstGeom>
          <a:noFill/>
          <a:ln w="9525">
            <a:noFill/>
            <a:miter lim="800000"/>
          </a:ln>
          <a:effectLst/>
        </p:spPr>
        <p:txBody>
          <a:bodyPr wrap="none">
            <a:spAutoFit/>
          </a:bodyPr>
          <a:lstStyle/>
          <a:p>
            <a:pPr eaLnBrk="0" hangingPunct="0">
              <a:spcBef>
                <a:spcPct val="0"/>
              </a:spcBef>
              <a:buSzTx/>
              <a:buFontTx/>
              <a:buNone/>
            </a:pPr>
            <a:endParaRPr lang="zh-CN" altLang="en-US" sz="1800" b="1" baseline="0">
              <a:latin typeface="Times New Roman" panose="02020603050405020304" pitchFamily="18" charset="0"/>
              <a:ea typeface="宋体" panose="02010600030101010101" pitchFamily="2" charset="-122"/>
            </a:endParaRPr>
          </a:p>
        </p:txBody>
      </p:sp>
      <p:sp>
        <p:nvSpPr>
          <p:cNvPr id="799750" name="Rectangle 6"/>
          <p:cNvSpPr>
            <a:spLocks noChangeArrowheads="1"/>
          </p:cNvSpPr>
          <p:nvPr/>
        </p:nvSpPr>
        <p:spPr bwMode="auto">
          <a:xfrm>
            <a:off x="457200" y="4191000"/>
            <a:ext cx="8382000" cy="2015936"/>
          </a:xfrm>
          <a:prstGeom prst="rect">
            <a:avLst/>
          </a:prstGeom>
          <a:noFill/>
          <a:ln w="9525">
            <a:noFill/>
            <a:miter lim="800000"/>
          </a:ln>
          <a:effectLst/>
        </p:spPr>
        <p:txBody>
          <a:bodyPr>
            <a:spAutoFit/>
          </a:bodyPr>
          <a:lstStyle/>
          <a:p>
            <a:pPr eaLnBrk="0" hangingPunct="0">
              <a:spcBef>
                <a:spcPts val="600"/>
              </a:spcBef>
              <a:buClr>
                <a:schemeClr val="tx1"/>
              </a:buClr>
              <a:buSzPct val="117000"/>
              <a:buFont typeface="Wingdings" panose="05000000000000000000" pitchFamily="2" charset="2"/>
              <a:buNone/>
            </a:pPr>
            <a:r>
              <a:rPr lang="en-US" altLang="zh-CN" sz="2400" baseline="0" dirty="0">
                <a:ea typeface="宋体" panose="02010600030101010101" pitchFamily="2" charset="-122"/>
              </a:rPr>
              <a:t>Sine Wave</a:t>
            </a:r>
            <a:br>
              <a:rPr lang="fr-FR" sz="2400" baseline="0" dirty="0"/>
            </a:br>
            <a:r>
              <a:rPr lang="fr-FR" sz="2400" baseline="0" dirty="0"/>
              <a:t>Wave</a:t>
            </a:r>
            <a:r>
              <a:rPr lang="fr-FR" altLang="zh-CN" sz="2400" baseline="0" dirty="0">
                <a:ea typeface="宋体" panose="02010600030101010101" pitchFamily="2" charset="-122"/>
              </a:rPr>
              <a:t> </a:t>
            </a:r>
            <a:r>
              <a:rPr lang="fr-FR" sz="2400" baseline="0" dirty="0"/>
              <a:t>length</a:t>
            </a:r>
            <a:br>
              <a:rPr lang="fr-FR" sz="2400" baseline="0" dirty="0"/>
            </a:br>
            <a:r>
              <a:rPr lang="fr-FR" sz="2400" baseline="0" dirty="0"/>
              <a:t>Time</a:t>
            </a:r>
            <a:r>
              <a:rPr lang="fr-FR" altLang="zh-CN" sz="2400" baseline="0" dirty="0">
                <a:ea typeface="宋体" panose="02010600030101010101" pitchFamily="2" charset="-122"/>
              </a:rPr>
              <a:t> </a:t>
            </a:r>
            <a:r>
              <a:rPr lang="fr-FR" sz="2400" baseline="0" dirty="0"/>
              <a:t>and</a:t>
            </a:r>
            <a:r>
              <a:rPr lang="fr-FR" altLang="zh-CN" sz="2400" baseline="0" dirty="0">
                <a:ea typeface="宋体" panose="02010600030101010101" pitchFamily="2" charset="-122"/>
              </a:rPr>
              <a:t> </a:t>
            </a:r>
            <a:r>
              <a:rPr lang="fr-FR" sz="2400" baseline="0" dirty="0"/>
              <a:t>Frequency</a:t>
            </a:r>
            <a:r>
              <a:rPr lang="fr-FR" altLang="zh-CN" sz="2400" baseline="0" dirty="0">
                <a:ea typeface="宋体" panose="02010600030101010101" pitchFamily="2" charset="-122"/>
              </a:rPr>
              <a:t> </a:t>
            </a:r>
            <a:r>
              <a:rPr lang="fr-FR" sz="2400" baseline="0" dirty="0"/>
              <a:t>Domain</a:t>
            </a:r>
            <a:br>
              <a:rPr lang="fr-FR" sz="2400" baseline="0" dirty="0"/>
            </a:br>
            <a:r>
              <a:rPr lang="en-US" altLang="zh-CN" sz="2400" baseline="0" dirty="0">
                <a:ea typeface="宋体" panose="02010600030101010101" pitchFamily="2" charset="-122"/>
              </a:rPr>
              <a:t>Composite Signals</a:t>
            </a:r>
          </a:p>
          <a:p>
            <a:pPr eaLnBrk="0" hangingPunct="0">
              <a:spcBef>
                <a:spcPts val="600"/>
              </a:spcBef>
              <a:buClr>
                <a:schemeClr val="tx1"/>
              </a:buClr>
              <a:buSzPct val="117000"/>
              <a:buFont typeface="Wingdings" panose="05000000000000000000" pitchFamily="2" charset="2"/>
              <a:buNone/>
            </a:pPr>
            <a:r>
              <a:rPr lang="en-US" altLang="zh-CN" sz="2400" baseline="0" dirty="0">
                <a:ea typeface="宋体" panose="02010600030101010101" pitchFamily="2" charset="-122"/>
              </a:rPr>
              <a:t>Bandwidth</a:t>
            </a:r>
          </a:p>
        </p:txBody>
      </p:sp>
      <p:sp>
        <p:nvSpPr>
          <p:cNvPr id="799751" name="Text Box 7"/>
          <p:cNvSpPr txBox="1">
            <a:spLocks noChangeArrowheads="1"/>
          </p:cNvSpPr>
          <p:nvPr/>
        </p:nvSpPr>
        <p:spPr bwMode="auto">
          <a:xfrm>
            <a:off x="609600" y="3505200"/>
            <a:ext cx="4862513" cy="519113"/>
          </a:xfrm>
          <a:prstGeom prst="rect">
            <a:avLst/>
          </a:prstGeom>
          <a:noFill/>
          <a:ln w="76200" algn="ctr">
            <a:noFill/>
            <a:miter lim="800000"/>
          </a:ln>
          <a:effectLst/>
        </p:spPr>
        <p:txBody>
          <a:bodyPr wrap="none">
            <a:spAutoFit/>
          </a:bodyPr>
          <a:lstStyle/>
          <a:p>
            <a:pPr algn="ctr" eaLnBrk="0" hangingPunct="0">
              <a:spcBef>
                <a:spcPct val="0"/>
              </a:spcBef>
              <a:buSzTx/>
              <a:buFontTx/>
              <a:buNone/>
            </a:pPr>
            <a:r>
              <a:rPr lang="en-US" altLang="zh-CN" sz="2800" b="1" i="1" u="sng" baseline="0">
                <a:solidFill>
                  <a:schemeClr val="hlink"/>
                </a:solidFill>
                <a:latin typeface="Times New Roman" panose="02020603050405020304" pitchFamily="18" charset="0"/>
                <a:ea typeface="宋体" panose="02010600030101010101" pitchFamily="2" charset="-122"/>
              </a:rPr>
              <a:t>Topics discussed in this section:</a:t>
            </a:r>
          </a:p>
        </p:txBody>
      </p:sp>
      <p:sp>
        <p:nvSpPr>
          <p:cNvPr id="799753" name="Rectangle 9"/>
          <p:cNvSpPr>
            <a:spLocks noGrp="1" noChangeArrowheads="1"/>
          </p:cNvSpPr>
          <p:nvPr>
            <p:ph type="title"/>
          </p:nvPr>
        </p:nvSpPr>
        <p:spPr/>
        <p:txBody>
          <a:bodyPr/>
          <a:lstStyle/>
          <a:p>
            <a:r>
              <a:rPr lang="en-US" altLang="zh-CN" dirty="0"/>
              <a:t>0.2  Periodic Analog Signals</a:t>
            </a:r>
            <a:endParaRPr lang="zh-CN" altLang="en-US" dirty="0"/>
          </a:p>
        </p:txBody>
      </p:sp>
      <p:sp>
        <p:nvSpPr>
          <p:cNvPr id="799754" name="Rectangle 10"/>
          <p:cNvSpPr>
            <a:spLocks noGrp="1" noChangeArrowheads="1"/>
          </p:cNvSpPr>
          <p:nvPr>
            <p:ph type="body" idx="1"/>
          </p:nvPr>
        </p:nvSpPr>
        <p:spPr>
          <a:xfrm>
            <a:off x="381000" y="1014014"/>
            <a:ext cx="8458200" cy="2373522"/>
          </a:xfrm>
        </p:spPr>
        <p:txBody>
          <a:bodyPr/>
          <a:lstStyle/>
          <a:p>
            <a:r>
              <a:rPr lang="en-US" altLang="zh-CN" dirty="0"/>
              <a:t>Periodic analog signals can be classified as </a:t>
            </a:r>
            <a:r>
              <a:rPr lang="en-US" altLang="zh-CN" dirty="0">
                <a:solidFill>
                  <a:schemeClr val="hlink"/>
                </a:solidFill>
              </a:rPr>
              <a:t>simple</a:t>
            </a:r>
            <a:r>
              <a:rPr lang="en-US" altLang="zh-CN" dirty="0"/>
              <a:t> or </a:t>
            </a:r>
            <a:r>
              <a:rPr lang="en-US" altLang="zh-CN" dirty="0">
                <a:solidFill>
                  <a:schemeClr val="hlink"/>
                </a:solidFill>
              </a:rPr>
              <a:t>composite</a:t>
            </a:r>
            <a:r>
              <a:rPr lang="en-US" altLang="zh-CN" dirty="0"/>
              <a:t>. </a:t>
            </a:r>
          </a:p>
          <a:p>
            <a:r>
              <a:rPr lang="en-US" altLang="zh-CN" dirty="0"/>
              <a:t>A simple periodic analog signal, </a:t>
            </a:r>
            <a:r>
              <a:rPr lang="en-US" altLang="zh-CN" dirty="0">
                <a:solidFill>
                  <a:schemeClr val="hlink"/>
                </a:solidFill>
              </a:rPr>
              <a:t>a sine wave</a:t>
            </a:r>
            <a:r>
              <a:rPr lang="en-US" altLang="zh-CN" dirty="0"/>
              <a:t>, cannot be decomposed into simpler signals. </a:t>
            </a:r>
          </a:p>
          <a:p>
            <a:r>
              <a:rPr lang="en-US" altLang="zh-CN" dirty="0"/>
              <a:t>A composite periodic analog signal is composed of multiple sine waves.</a:t>
            </a:r>
            <a:endParaRPr lang="zh-CN" alt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5" name="Rectangle 3"/>
          <p:cNvSpPr>
            <a:spLocks noGrp="1" noChangeArrowheads="1"/>
          </p:cNvSpPr>
          <p:nvPr>
            <p:ph type="title"/>
          </p:nvPr>
        </p:nvSpPr>
        <p:spPr/>
        <p:txBody>
          <a:bodyPr/>
          <a:lstStyle/>
          <a:p>
            <a:r>
              <a:rPr lang="en-US" altLang="zh-CN" dirty="0"/>
              <a:t> 2. Better Approximation </a:t>
            </a:r>
          </a:p>
        </p:txBody>
      </p:sp>
      <p:sp>
        <p:nvSpPr>
          <p:cNvPr id="1359876" name="Rectangle 4"/>
          <p:cNvSpPr>
            <a:spLocks noGrp="1" noChangeArrowheads="1"/>
          </p:cNvSpPr>
          <p:nvPr>
            <p:ph idx="1"/>
          </p:nvPr>
        </p:nvSpPr>
        <p:spPr>
          <a:xfrm>
            <a:off x="304800" y="1052736"/>
            <a:ext cx="8534400" cy="5119464"/>
          </a:xfrm>
        </p:spPr>
        <p:txBody>
          <a:bodyPr/>
          <a:lstStyle/>
          <a:p>
            <a:pPr>
              <a:spcBef>
                <a:spcPts val="600"/>
              </a:spcBef>
            </a:pPr>
            <a:r>
              <a:rPr lang="en-US" altLang="zh-CN" dirty="0"/>
              <a:t>Note that we have shown </a:t>
            </a:r>
            <a:r>
              <a:rPr lang="en-US" altLang="zh-CN" dirty="0">
                <a:solidFill>
                  <a:srgbClr val="FF0000"/>
                </a:solidFill>
              </a:rPr>
              <a:t>only</a:t>
            </a:r>
            <a:r>
              <a:rPr lang="en-US" altLang="zh-CN" dirty="0"/>
              <a:t> the highest frequency for each harmonic. </a:t>
            </a:r>
          </a:p>
          <a:p>
            <a:pPr>
              <a:spcBef>
                <a:spcPts val="600"/>
              </a:spcBef>
            </a:pPr>
            <a:endParaRPr lang="en-US" altLang="zh-CN" dirty="0"/>
          </a:p>
          <a:p>
            <a:pPr>
              <a:spcBef>
                <a:spcPts val="600"/>
              </a:spcBef>
            </a:pPr>
            <a:r>
              <a:rPr lang="en-US" altLang="zh-CN" dirty="0"/>
              <a:t>We use the first, third, and fifth harmonics. </a:t>
            </a:r>
          </a:p>
          <a:p>
            <a:pPr>
              <a:spcBef>
                <a:spcPts val="600"/>
              </a:spcBef>
            </a:pPr>
            <a:endParaRPr lang="en-US" altLang="zh-CN" dirty="0"/>
          </a:p>
          <a:p>
            <a:pPr>
              <a:spcBef>
                <a:spcPts val="600"/>
              </a:spcBef>
            </a:pPr>
            <a:r>
              <a:rPr lang="en-US" altLang="zh-CN" dirty="0"/>
              <a:t>The </a:t>
            </a:r>
            <a:r>
              <a:rPr lang="en-US" altLang="zh-CN" dirty="0">
                <a:solidFill>
                  <a:srgbClr val="FF0000"/>
                </a:solidFill>
              </a:rPr>
              <a:t>required</a:t>
            </a:r>
            <a:r>
              <a:rPr lang="en-US" altLang="zh-CN" dirty="0"/>
              <a:t> bandwidth is now 5N/2, the difference </a:t>
            </a:r>
            <a:r>
              <a:rPr lang="en-US" altLang="zh-CN" dirty="0">
                <a:solidFill>
                  <a:srgbClr val="FF0000"/>
                </a:solidFill>
              </a:rPr>
              <a:t>between</a:t>
            </a:r>
            <a:r>
              <a:rPr lang="en-US" altLang="zh-CN" dirty="0"/>
              <a:t> the lowest frequency 0 </a:t>
            </a:r>
            <a:r>
              <a:rPr lang="en-US" altLang="zh-CN" dirty="0">
                <a:solidFill>
                  <a:srgbClr val="FF0000"/>
                </a:solidFill>
              </a:rPr>
              <a:t>and</a:t>
            </a:r>
            <a:r>
              <a:rPr lang="en-US" altLang="zh-CN" dirty="0"/>
              <a:t> the highest frequency 5N/2.</a:t>
            </a:r>
          </a:p>
          <a:p>
            <a:pPr>
              <a:spcBef>
                <a:spcPts val="600"/>
              </a:spcBef>
            </a:pPr>
            <a:endParaRPr lang="en-US" altLang="zh-CN" dirty="0"/>
          </a:p>
          <a:p>
            <a:pPr>
              <a:spcBef>
                <a:spcPts val="600"/>
              </a:spcBef>
            </a:pPr>
            <a:r>
              <a:rPr lang="en-US" altLang="zh-CN" dirty="0"/>
              <a:t>As we </a:t>
            </a:r>
            <a:r>
              <a:rPr lang="en-US" altLang="zh-CN" dirty="0">
                <a:solidFill>
                  <a:srgbClr val="FF0000"/>
                </a:solidFill>
              </a:rPr>
              <a:t>emphasized</a:t>
            </a:r>
            <a:r>
              <a:rPr lang="en-US" altLang="zh-CN" dirty="0"/>
              <a:t> before, we need to remember that the required bandwidth is proportional </a:t>
            </a:r>
            <a:r>
              <a:rPr lang="en-US" altLang="zh-CN" dirty="0">
                <a:solidFill>
                  <a:srgbClr val="FF0000"/>
                </a:solidFill>
              </a:rPr>
              <a:t>to</a:t>
            </a:r>
            <a:r>
              <a:rPr lang="en-US" altLang="zh-CN" dirty="0"/>
              <a:t> the bit rate.</a:t>
            </a:r>
          </a:p>
        </p:txBody>
      </p:sp>
      <p:sp>
        <p:nvSpPr>
          <p:cNvPr id="5" name="灯片编号占位符 3"/>
          <p:cNvSpPr>
            <a:spLocks noGrp="1"/>
          </p:cNvSpPr>
          <p:nvPr>
            <p:ph type="sldNum" sz="quarter" idx="10"/>
          </p:nvPr>
        </p:nvSpPr>
        <p:spPr/>
        <p:txBody>
          <a:bodyPr/>
          <a:lstStyle/>
          <a:p>
            <a:r>
              <a:rPr lang="en-US" altLang="zh-CN" dirty="0"/>
              <a:t>3.</a:t>
            </a:r>
            <a:fld id="{9B4D1BC6-A84D-4E25-A9A5-A019397A7E94}" type="slidenum">
              <a:rPr lang="en-US" altLang="zh-CN" dirty="0" smtClean="0"/>
              <a:pPr/>
              <a:t>140</a:t>
            </a:fld>
            <a:endParaRPr lang="en-US" altLang="zh-CN" dirty="0"/>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355600" y="203200"/>
            <a:ext cx="8420100" cy="627063"/>
          </a:xfrm>
          <a:prstGeom prst="rect">
            <a:avLst/>
          </a:prstGeom>
        </p:spPr>
        <p:txBody>
          <a:bodyPr/>
          <a:lstStyle/>
          <a:p>
            <a:pPr eaLnBrk="1" hangingPunct="1"/>
            <a:r>
              <a:rPr lang="zh-CN" altLang="en-US" dirty="0">
                <a:latin typeface="+mn-ea"/>
                <a:ea typeface="+mn-ea"/>
              </a:rPr>
              <a:t>常用的绞合线的类别、带宽和典型应用</a:t>
            </a:r>
          </a:p>
        </p:txBody>
      </p:sp>
      <p:graphicFrame>
        <p:nvGraphicFramePr>
          <p:cNvPr id="1838081" name="Object 1"/>
          <p:cNvGraphicFramePr>
            <a:graphicFrameLocks noChangeAspect="1"/>
          </p:cNvGraphicFramePr>
          <p:nvPr/>
        </p:nvGraphicFramePr>
        <p:xfrm>
          <a:off x="500034" y="5000636"/>
          <a:ext cx="4235450" cy="1143008"/>
        </p:xfrm>
        <a:graphic>
          <a:graphicData uri="http://schemas.openxmlformats.org/presentationml/2006/ole">
            <mc:AlternateContent xmlns:mc="http://schemas.openxmlformats.org/markup-compatibility/2006">
              <mc:Choice xmlns:v="urn:schemas-microsoft-com:vml" Requires="v">
                <p:oleObj name="Equation" r:id="rId2" imgW="56692800" imgH="15240000" progId="Equation.DSMT4">
                  <p:embed/>
                </p:oleObj>
              </mc:Choice>
              <mc:Fallback>
                <p:oleObj name="Equation" r:id="rId2" imgW="56692800" imgH="15240000" progId="Equation.DSMT4">
                  <p:embed/>
                  <p:pic>
                    <p:nvPicPr>
                      <p:cNvPr id="1838081"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34" y="5000636"/>
                        <a:ext cx="4235450" cy="11430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38082" name="Object 2"/>
          <p:cNvGraphicFramePr>
            <a:graphicFrameLocks noChangeAspect="1"/>
          </p:cNvGraphicFramePr>
          <p:nvPr/>
        </p:nvGraphicFramePr>
        <p:xfrm>
          <a:off x="5357818" y="4929198"/>
          <a:ext cx="2357457" cy="1414471"/>
        </p:xfrm>
        <a:graphic>
          <a:graphicData uri="http://schemas.openxmlformats.org/presentationml/2006/ole">
            <mc:AlternateContent xmlns:mc="http://schemas.openxmlformats.org/markup-compatibility/2006">
              <mc:Choice xmlns:v="urn:schemas-microsoft-com:vml" Requires="v">
                <p:oleObj name="Equation" r:id="rId4" imgW="25603200" imgH="19507200" progId="Equation.DSMT4">
                  <p:embed/>
                </p:oleObj>
              </mc:Choice>
              <mc:Fallback>
                <p:oleObj name="Equation" r:id="rId4" imgW="25603200" imgH="19507200" progId="Equation.DSMT4">
                  <p:embed/>
                  <p:pic>
                    <p:nvPicPr>
                      <p:cNvPr id="183808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7818" y="4929198"/>
                        <a:ext cx="2357457" cy="14144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Group 104"/>
          <p:cNvGraphicFramePr/>
          <p:nvPr/>
        </p:nvGraphicFramePr>
        <p:xfrm>
          <a:off x="357158" y="1071546"/>
          <a:ext cx="8429684" cy="3828434"/>
        </p:xfrm>
        <a:graphic>
          <a:graphicData uri="http://schemas.openxmlformats.org/drawingml/2006/table">
            <a:tbl>
              <a:tblPr/>
              <a:tblGrid>
                <a:gridCol w="1285884">
                  <a:extLst>
                    <a:ext uri="{9D8B030D-6E8A-4147-A177-3AD203B41FA5}">
                      <a16:colId xmlns:a16="http://schemas.microsoft.com/office/drawing/2014/main" val="20000"/>
                    </a:ext>
                  </a:extLst>
                </a:gridCol>
                <a:gridCol w="1357322">
                  <a:extLst>
                    <a:ext uri="{9D8B030D-6E8A-4147-A177-3AD203B41FA5}">
                      <a16:colId xmlns:a16="http://schemas.microsoft.com/office/drawing/2014/main" val="20001"/>
                    </a:ext>
                  </a:extLst>
                </a:gridCol>
                <a:gridCol w="2214578">
                  <a:extLst>
                    <a:ext uri="{9D8B030D-6E8A-4147-A177-3AD203B41FA5}">
                      <a16:colId xmlns:a16="http://schemas.microsoft.com/office/drawing/2014/main" val="20002"/>
                    </a:ext>
                  </a:extLst>
                </a:gridCol>
                <a:gridCol w="3571900">
                  <a:extLst>
                    <a:ext uri="{9D8B030D-6E8A-4147-A177-3AD203B41FA5}">
                      <a16:colId xmlns:a16="http://schemas.microsoft.com/office/drawing/2014/main" val="20003"/>
                    </a:ext>
                  </a:extLst>
                </a:gridCol>
              </a:tblGrid>
              <a:tr h="5318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绞合线</a:t>
                      </a:r>
                      <a:endPar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类别</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带宽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线缆特点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典型应用</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16 MHz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对</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4</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芯双绞线</a:t>
                      </a:r>
                      <a:endPar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模拟电话；曾用于传统以太网</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20 MHz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defRPr/>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4</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对</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8</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芯双绞线</a:t>
                      </a:r>
                      <a:endPar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曾用于令牌环局域网</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100 MHz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与</a:t>
                      </a:r>
                      <a:r>
                        <a:rPr kumimoji="0" lang="en-US" altLang="zh-CN"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4</a:t>
                      </a:r>
                      <a:r>
                        <a:rPr kumimoji="0" lang="zh-CN" altLang="en-US"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类相比增加了</a:t>
                      </a:r>
                      <a:r>
                        <a:rPr kumimoji="0" lang="zh-CN" altLang="en-US" sz="1800" b="0" i="0" u="none" strike="noStrike" kern="1200" cap="none" normalizeH="0" baseline="0" dirty="0">
                          <a:ln>
                            <a:noFill/>
                          </a:ln>
                          <a:solidFill>
                            <a:srgbClr val="FF0000"/>
                          </a:solidFill>
                          <a:effectLst/>
                          <a:latin typeface="Tahoma" panose="020B0604030504040204" pitchFamily="34" charset="0"/>
                          <a:ea typeface="宋体" panose="02010600030101010101" pitchFamily="2" charset="-122"/>
                          <a:cs typeface="+mn-cs"/>
                        </a:rPr>
                        <a:t>绞合度</a:t>
                      </a:r>
                      <a:endParaRPr kumimoji="0" lang="en-US" altLang="zh-CN" sz="1800" b="0" i="0" u="none" strike="noStrike" kern="1200" cap="none" normalizeH="0" baseline="0" dirty="0">
                        <a:ln>
                          <a:noFill/>
                        </a:ln>
                        <a:solidFill>
                          <a:srgbClr val="FF0000"/>
                        </a:solidFill>
                        <a:effectLst/>
                        <a:latin typeface="Tahoma" panose="020B0604030504040204" pitchFamily="34" charset="0"/>
                        <a:ea typeface="宋体" panose="02010600030101010101" pitchFamily="2" charset="-122"/>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传输速率不超过</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100 </a:t>
                      </a:r>
                      <a:r>
                        <a:rPr kumimoji="0" lang="en-US" altLang="zh-CN" sz="1800" b="0" i="0" u="none" strike="noStrike" cap="none" normalizeH="0" baseline="0" dirty="0" err="1">
                          <a:ln>
                            <a:noFill/>
                          </a:ln>
                          <a:solidFill>
                            <a:schemeClr val="tx1"/>
                          </a:solidFill>
                          <a:effectLst/>
                          <a:latin typeface="Tahoma" panose="020B0604030504040204" pitchFamily="34" charset="0"/>
                          <a:ea typeface="宋体" panose="02010600030101010101" pitchFamily="2" charset="-122"/>
                        </a:rPr>
                        <a:t>Mbit</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/s</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的应用</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6914">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5E (</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超</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5</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类</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100 MHz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defRPr/>
                      </a:pPr>
                      <a:r>
                        <a:rPr kumimoji="0" lang="zh-CN" altLang="en-US"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与</a:t>
                      </a:r>
                      <a:r>
                        <a:rPr kumimoji="0" lang="en-US" altLang="zh-CN"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5</a:t>
                      </a:r>
                      <a:r>
                        <a:rPr kumimoji="0" lang="zh-CN" altLang="en-US"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类相比</a:t>
                      </a:r>
                      <a:r>
                        <a:rPr kumimoji="0" lang="zh-CN" altLang="en-US" sz="1800" b="0" i="0" u="none" strike="noStrike" kern="1200" cap="none" normalizeH="0" baseline="0" dirty="0">
                          <a:ln>
                            <a:noFill/>
                          </a:ln>
                          <a:solidFill>
                            <a:srgbClr val="FF0000"/>
                          </a:solidFill>
                          <a:effectLst/>
                          <a:latin typeface="Tahoma" panose="020B0604030504040204" pitchFamily="34" charset="0"/>
                          <a:ea typeface="宋体" panose="02010600030101010101" pitchFamily="2" charset="-122"/>
                          <a:cs typeface="+mn-cs"/>
                        </a:rPr>
                        <a:t>衰减</a:t>
                      </a:r>
                      <a:r>
                        <a:rPr kumimoji="0" lang="zh-CN" altLang="en-US"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更小</a:t>
                      </a:r>
                      <a:endParaRPr kumimoji="0" lang="en-US" altLang="zh-CN" sz="1800" b="0" i="0" u="none" strike="noStrike" kern="1200" cap="none" normalizeH="0" baseline="0" dirty="0">
                        <a:ln>
                          <a:noFill/>
                        </a:ln>
                        <a:solidFill>
                          <a:srgbClr val="FF0000"/>
                        </a:solidFill>
                        <a:effectLst/>
                        <a:latin typeface="Tahoma" panose="020B0604030504040204" pitchFamily="34" charset="0"/>
                        <a:ea typeface="宋体" panose="02010600030101010101" pitchFamily="2" charset="-122"/>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传输速率不超过</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 </a:t>
                      </a:r>
                      <a:r>
                        <a:rPr kumimoji="0" lang="en-US" altLang="zh-CN" sz="1800" b="0" i="0" u="none" strike="noStrike" cap="none" normalizeH="0" baseline="0" dirty="0" err="1">
                          <a:ln>
                            <a:noFill/>
                          </a:ln>
                          <a:solidFill>
                            <a:schemeClr val="tx1"/>
                          </a:solidFill>
                          <a:effectLst/>
                          <a:latin typeface="Tahoma" panose="020B0604030504040204" pitchFamily="34" charset="0"/>
                          <a:ea typeface="宋体" panose="02010600030101010101" pitchFamily="2" charset="-122"/>
                        </a:rPr>
                        <a:t>Gbit</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/s</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的应用</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466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250 MHz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defRPr/>
                      </a:pPr>
                      <a:r>
                        <a:rPr kumimoji="0" lang="zh-CN" altLang="en-US"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与</a:t>
                      </a:r>
                      <a:r>
                        <a:rPr kumimoji="0" lang="en-US" altLang="zh-CN"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5</a:t>
                      </a:r>
                      <a:r>
                        <a:rPr kumimoji="0" lang="zh-CN" altLang="en-US"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类相比改善了</a:t>
                      </a:r>
                      <a:r>
                        <a:rPr kumimoji="0" lang="zh-CN" altLang="en-US" sz="1800" b="0" i="0" u="none" strike="noStrike" kern="1200" cap="none" normalizeH="0" baseline="0" dirty="0">
                          <a:ln>
                            <a:noFill/>
                          </a:ln>
                          <a:solidFill>
                            <a:srgbClr val="FF0000"/>
                          </a:solidFill>
                          <a:effectLst/>
                          <a:latin typeface="Tahoma" panose="020B0604030504040204" pitchFamily="34" charset="0"/>
                          <a:ea typeface="宋体" panose="02010600030101010101" pitchFamily="2" charset="-122"/>
                          <a:cs typeface="+mn-cs"/>
                        </a:rPr>
                        <a:t>串扰</a:t>
                      </a:r>
                      <a:r>
                        <a:rPr kumimoji="0" lang="zh-CN" altLang="en-US"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等性能</a:t>
                      </a:r>
                      <a:endParaRPr kumimoji="0" lang="en-US" altLang="zh-CN"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传输速率高于</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 </a:t>
                      </a:r>
                      <a:r>
                        <a:rPr kumimoji="0" lang="en-US" altLang="zh-CN" sz="1800" b="0" i="0" u="none" strike="noStrike" cap="none" normalizeH="0" baseline="0" dirty="0" err="1">
                          <a:ln>
                            <a:noFill/>
                          </a:ln>
                          <a:solidFill>
                            <a:schemeClr val="tx1"/>
                          </a:solidFill>
                          <a:effectLst/>
                          <a:latin typeface="Tahoma" panose="020B0604030504040204" pitchFamily="34" charset="0"/>
                          <a:ea typeface="宋体" panose="02010600030101010101" pitchFamily="2" charset="-122"/>
                        </a:rPr>
                        <a:t>Gbit</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/s</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的应用</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27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600 MHz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使用屏蔽双绞线</a:t>
                      </a:r>
                      <a:endPar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传输速率高于</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10 </a:t>
                      </a:r>
                      <a:r>
                        <a:rPr kumimoji="0" lang="en-US" altLang="zh-CN" sz="1800" b="0" i="0" u="none" strike="noStrike" cap="none" normalizeH="0" baseline="0" dirty="0" err="1">
                          <a:ln>
                            <a:noFill/>
                          </a:ln>
                          <a:solidFill>
                            <a:schemeClr val="tx1"/>
                          </a:solidFill>
                          <a:effectLst/>
                          <a:latin typeface="Tahoma" panose="020B0604030504040204" pitchFamily="34" charset="0"/>
                          <a:ea typeface="宋体" panose="02010600030101010101" pitchFamily="2" charset="-122"/>
                        </a:rPr>
                        <a:t>Gbit</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/s</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的应用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10"/>
          </p:nvPr>
        </p:nvSpPr>
        <p:spPr/>
        <p:txBody>
          <a:bodyPr/>
          <a:lstStyle/>
          <a:p>
            <a:r>
              <a:rPr lang="en-US" altLang="zh-CN"/>
              <a:t>3.</a:t>
            </a:r>
            <a:fld id="{FF0E5F2C-8865-4D3A-9C5E-746C343BBA8E}" type="slidenum">
              <a:rPr lang="en-US" altLang="zh-CN"/>
              <a:pPr/>
              <a:t>142</a:t>
            </a:fld>
            <a:endParaRPr lang="en-US" altLang="zh-CN"/>
          </a:p>
        </p:txBody>
      </p:sp>
      <p:sp>
        <p:nvSpPr>
          <p:cNvPr id="9" name="页脚占位符 2"/>
          <p:cNvSpPr>
            <a:spLocks noGrp="1"/>
          </p:cNvSpPr>
          <p:nvPr>
            <p:ph type="ftr" sz="quarter" idx="11"/>
          </p:nvPr>
        </p:nvSpPr>
        <p:spPr/>
        <p:txBody>
          <a:bodyPr/>
          <a:lstStyle/>
          <a:p>
            <a:r>
              <a:rPr lang="en-US" altLang="zh-CN" dirty="0"/>
              <a:t>Mobile and Wireless Networks</a:t>
            </a:r>
          </a:p>
        </p:txBody>
      </p:sp>
      <p:sp>
        <p:nvSpPr>
          <p:cNvPr id="736265" name="Line 9"/>
          <p:cNvSpPr>
            <a:spLocks noChangeShapeType="1"/>
          </p:cNvSpPr>
          <p:nvPr/>
        </p:nvSpPr>
        <p:spPr bwMode="auto">
          <a:xfrm>
            <a:off x="457200" y="2500306"/>
            <a:ext cx="8153400" cy="0"/>
          </a:xfrm>
          <a:prstGeom prst="line">
            <a:avLst/>
          </a:prstGeom>
          <a:noFill/>
          <a:ln w="76200">
            <a:solidFill>
              <a:srgbClr val="009900"/>
            </a:solidFill>
            <a:round/>
          </a:ln>
          <a:effectLst/>
        </p:spPr>
        <p:txBody>
          <a:bodyPr/>
          <a:lstStyle/>
          <a:p>
            <a:endParaRPr lang="zh-CN" altLang="en-US"/>
          </a:p>
        </p:txBody>
      </p:sp>
      <p:sp>
        <p:nvSpPr>
          <p:cNvPr id="736266" name="Line 10"/>
          <p:cNvSpPr>
            <a:spLocks noChangeShapeType="1"/>
          </p:cNvSpPr>
          <p:nvPr/>
        </p:nvSpPr>
        <p:spPr bwMode="auto">
          <a:xfrm>
            <a:off x="379040" y="4509120"/>
            <a:ext cx="8153400" cy="0"/>
          </a:xfrm>
          <a:prstGeom prst="line">
            <a:avLst/>
          </a:prstGeom>
          <a:noFill/>
          <a:ln w="76200">
            <a:solidFill>
              <a:srgbClr val="009900"/>
            </a:solidFill>
            <a:round/>
          </a:ln>
          <a:effectLst/>
        </p:spPr>
        <p:txBody>
          <a:bodyPr/>
          <a:lstStyle/>
          <a:p>
            <a:endParaRPr lang="zh-CN" altLang="en-US"/>
          </a:p>
        </p:txBody>
      </p:sp>
      <p:grpSp>
        <p:nvGrpSpPr>
          <p:cNvPr id="736268" name="Group 12"/>
          <p:cNvGrpSpPr/>
          <p:nvPr/>
        </p:nvGrpSpPr>
        <p:grpSpPr bwMode="auto">
          <a:xfrm>
            <a:off x="457200" y="1905000"/>
            <a:ext cx="1143000" cy="566738"/>
            <a:chOff x="1200" y="1248"/>
            <a:chExt cx="720" cy="357"/>
          </a:xfrm>
        </p:grpSpPr>
        <p:pic>
          <p:nvPicPr>
            <p:cNvPr id="736269"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736270" name="Text Box 14"/>
            <p:cNvSpPr txBox="1">
              <a:spLocks noChangeArrowheads="1"/>
            </p:cNvSpPr>
            <p:nvPr/>
          </p:nvSpPr>
          <p:spPr bwMode="auto">
            <a:xfrm>
              <a:off x="1284" y="1248"/>
              <a:ext cx="551" cy="327"/>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2800" b="1" i="1" baseline="0">
                  <a:solidFill>
                    <a:schemeClr val="hlink"/>
                  </a:solidFill>
                  <a:latin typeface="Times New Roman" panose="02020603050405020304" pitchFamily="18" charset="0"/>
                  <a:ea typeface="宋体" panose="02010600030101010101" pitchFamily="2" charset="-122"/>
                </a:rPr>
                <a:t>Note</a:t>
              </a:r>
            </a:p>
          </p:txBody>
        </p:sp>
      </p:grpSp>
      <p:sp>
        <p:nvSpPr>
          <p:cNvPr id="736271" name="Rectangle 15"/>
          <p:cNvSpPr>
            <a:spLocks noChangeArrowheads="1"/>
          </p:cNvSpPr>
          <p:nvPr/>
        </p:nvSpPr>
        <p:spPr bwMode="auto">
          <a:xfrm>
            <a:off x="428596" y="2564904"/>
            <a:ext cx="8143932" cy="1892826"/>
          </a:xfrm>
          <a:prstGeom prst="rect">
            <a:avLst/>
          </a:prstGeom>
          <a:solidFill>
            <a:srgbClr val="99FF33"/>
          </a:solidFill>
          <a:ln w="76200" algn="ctr">
            <a:noFill/>
            <a:miter lim="800000"/>
          </a:ln>
          <a:effectLst/>
        </p:spPr>
        <p:txBody>
          <a:bodyPr wrap="square">
            <a:spAutoFit/>
          </a:bodyPr>
          <a:lstStyle/>
          <a:p>
            <a:pPr marL="342265" indent="-342265" eaLnBrk="0" hangingPunct="0">
              <a:spcBef>
                <a:spcPts val="600"/>
              </a:spcBef>
              <a:buClr>
                <a:schemeClr val="hlink"/>
              </a:buClr>
              <a:buSzTx/>
              <a:buFontTx/>
              <a:buChar char="•"/>
            </a:pPr>
            <a:r>
              <a:rPr lang="en-US" altLang="zh-CN" sz="2800" baseline="0" dirty="0">
                <a:ea typeface="宋体" panose="02010600030101010101" pitchFamily="2" charset="-122"/>
              </a:rPr>
              <a:t>In baseband transmission, the required bandwidth is </a:t>
            </a:r>
            <a:r>
              <a:rPr lang="en-US" altLang="zh-CN" sz="2800" baseline="0" dirty="0">
                <a:solidFill>
                  <a:schemeClr val="hlink"/>
                </a:solidFill>
                <a:ea typeface="宋体" panose="02010600030101010101" pitchFamily="2" charset="-122"/>
              </a:rPr>
              <a:t>proportional</a:t>
            </a:r>
            <a:r>
              <a:rPr lang="en-US" altLang="zh-CN" sz="2800" baseline="0" dirty="0">
                <a:ea typeface="宋体" panose="02010600030101010101" pitchFamily="2" charset="-122"/>
              </a:rPr>
              <a:t> to the bit rate. </a:t>
            </a:r>
          </a:p>
          <a:p>
            <a:pPr marL="342265" indent="-342265" eaLnBrk="0" hangingPunct="0">
              <a:spcBef>
                <a:spcPts val="600"/>
              </a:spcBef>
              <a:buClr>
                <a:schemeClr val="hlink"/>
              </a:buClr>
              <a:buSzTx/>
              <a:buFontTx/>
              <a:buChar char="•"/>
            </a:pPr>
            <a:r>
              <a:rPr lang="en-US" altLang="zh-CN" sz="2800" baseline="0" dirty="0">
                <a:ea typeface="宋体" panose="02010600030101010101" pitchFamily="2" charset="-122"/>
              </a:rPr>
              <a:t>If we need to send bits faster, we need more bandwidth.</a:t>
            </a:r>
          </a:p>
        </p:txBody>
      </p:sp>
      <mc:AlternateContent xmlns:mc="http://schemas.openxmlformats.org/markup-compatibility/2006" xmlns:p14="http://schemas.microsoft.com/office/powerpoint/2010/main">
        <mc:Choice Requires="p14">
          <p:contentPart p14:bwMode="auto" r:id="rId4">
            <p14:nvContentPartPr>
              <p14:cNvPr id="4" name="墨迹 3">
                <a:extLst>
                  <a:ext uri="{FF2B5EF4-FFF2-40B4-BE49-F238E27FC236}">
                    <a16:creationId xmlns:a16="http://schemas.microsoft.com/office/drawing/2014/main" id="{2701B117-9384-4330-A5CD-C47CBEFD2CC1}"/>
                  </a:ext>
                </a:extLst>
              </p14:cNvPr>
              <p14:cNvContentPartPr/>
              <p14:nvPr/>
            </p14:nvContentPartPr>
            <p14:xfrm>
              <a:off x="6291310" y="3753521"/>
              <a:ext cx="33480" cy="5040"/>
            </p14:xfrm>
          </p:contentPart>
        </mc:Choice>
        <mc:Fallback xmlns="">
          <p:pic>
            <p:nvPicPr>
              <p:cNvPr id="4" name="墨迹 3">
                <a:extLst>
                  <a:ext uri="{FF2B5EF4-FFF2-40B4-BE49-F238E27FC236}">
                    <a16:creationId xmlns:a16="http://schemas.microsoft.com/office/drawing/2014/main" id="{2701B117-9384-4330-A5CD-C47CBEFD2CC1}"/>
                  </a:ext>
                </a:extLst>
              </p:cNvPr>
              <p:cNvPicPr/>
              <p:nvPr/>
            </p:nvPicPr>
            <p:blipFill>
              <a:blip r:embed="rId5"/>
              <a:stretch>
                <a:fillRect/>
              </a:stretch>
            </p:blipFill>
            <p:spPr>
              <a:xfrm>
                <a:off x="6282670" y="3744881"/>
                <a:ext cx="5112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墨迹 9">
                <a:extLst>
                  <a:ext uri="{FF2B5EF4-FFF2-40B4-BE49-F238E27FC236}">
                    <a16:creationId xmlns:a16="http://schemas.microsoft.com/office/drawing/2014/main" id="{7F8F420A-53D4-4B45-9412-8816D844E2E6}"/>
                  </a:ext>
                </a:extLst>
              </p14:cNvPr>
              <p14:cNvContentPartPr/>
              <p14:nvPr/>
            </p14:nvContentPartPr>
            <p14:xfrm>
              <a:off x="8761990" y="1693601"/>
              <a:ext cx="42840" cy="17640"/>
            </p14:xfrm>
          </p:contentPart>
        </mc:Choice>
        <mc:Fallback xmlns="">
          <p:pic>
            <p:nvPicPr>
              <p:cNvPr id="10" name="墨迹 9">
                <a:extLst>
                  <a:ext uri="{FF2B5EF4-FFF2-40B4-BE49-F238E27FC236}">
                    <a16:creationId xmlns:a16="http://schemas.microsoft.com/office/drawing/2014/main" id="{7F8F420A-53D4-4B45-9412-8816D844E2E6}"/>
                  </a:ext>
                </a:extLst>
              </p:cNvPr>
              <p:cNvPicPr/>
              <p:nvPr/>
            </p:nvPicPr>
            <p:blipFill>
              <a:blip r:embed="rId7"/>
              <a:stretch>
                <a:fillRect/>
              </a:stretch>
            </p:blipFill>
            <p:spPr>
              <a:xfrm>
                <a:off x="8752990" y="1684601"/>
                <a:ext cx="60480" cy="35280"/>
              </a:xfrm>
              <a:prstGeom prst="rect">
                <a:avLst/>
              </a:prstGeom>
            </p:spPr>
          </p:pic>
        </mc:Fallback>
      </mc:AlternateContent>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p:txBody>
          <a:bodyPr/>
          <a:lstStyle/>
          <a:p>
            <a:r>
              <a:rPr lang="en-US" altLang="zh-CN"/>
              <a:t>3.</a:t>
            </a:r>
            <a:fld id="{1526DAAA-5E98-4EB9-B165-C38AB6084BD6}" type="slidenum">
              <a:rPr lang="en-US" altLang="zh-CN"/>
              <a:pPr/>
              <a:t>143</a:t>
            </a:fld>
            <a:endParaRPr lang="en-US" altLang="zh-CN"/>
          </a:p>
        </p:txBody>
      </p:sp>
      <p:sp>
        <p:nvSpPr>
          <p:cNvPr id="6" name="页脚占位符 3"/>
          <p:cNvSpPr>
            <a:spLocks noGrp="1"/>
          </p:cNvSpPr>
          <p:nvPr>
            <p:ph type="ftr" sz="quarter" idx="11"/>
          </p:nvPr>
        </p:nvSpPr>
        <p:spPr/>
        <p:txBody>
          <a:bodyPr/>
          <a:lstStyle/>
          <a:p>
            <a:r>
              <a:rPr lang="en-US" altLang="zh-CN" dirty="0"/>
              <a:t>Mobile and Wireless Networks</a:t>
            </a:r>
          </a:p>
        </p:txBody>
      </p:sp>
      <p:pic>
        <p:nvPicPr>
          <p:cNvPr id="795654" name="Picture 6"/>
          <p:cNvPicPr>
            <a:picLocks noChangeAspect="1" noChangeArrowheads="1"/>
          </p:cNvPicPr>
          <p:nvPr/>
        </p:nvPicPr>
        <p:blipFill>
          <a:blip r:embed="rId3" cstate="print"/>
          <a:srcRect/>
          <a:stretch>
            <a:fillRect/>
          </a:stretch>
        </p:blipFill>
        <p:spPr bwMode="auto">
          <a:xfrm>
            <a:off x="228600" y="1676400"/>
            <a:ext cx="8739188" cy="2384425"/>
          </a:xfrm>
          <a:prstGeom prst="rect">
            <a:avLst/>
          </a:prstGeom>
          <a:noFill/>
          <a:ln w="9525">
            <a:noFill/>
            <a:miter lim="800000"/>
            <a:headEnd/>
            <a:tailEnd/>
          </a:ln>
          <a:effectLst/>
        </p:spPr>
      </p:pic>
      <p:sp>
        <p:nvSpPr>
          <p:cNvPr id="795655" name="Rectangle 7"/>
          <p:cNvSpPr>
            <a:spLocks noChangeArrowheads="1"/>
          </p:cNvSpPr>
          <p:nvPr/>
        </p:nvSpPr>
        <p:spPr bwMode="auto">
          <a:xfrm>
            <a:off x="683568" y="4975225"/>
            <a:ext cx="7776864" cy="830997"/>
          </a:xfrm>
          <a:prstGeom prst="rect">
            <a:avLst/>
          </a:prstGeom>
          <a:solidFill>
            <a:srgbClr val="99FF33"/>
          </a:solidFill>
          <a:ln w="76200" algn="ctr">
            <a:noFill/>
            <a:miter lim="800000"/>
          </a:ln>
          <a:effectLst/>
        </p:spPr>
        <p:txBody>
          <a:bodyPr wrap="square">
            <a:spAutoFit/>
          </a:bodyPr>
          <a:lstStyle/>
          <a:p>
            <a:pPr algn="ctr" eaLnBrk="0" hangingPunct="0">
              <a:spcBef>
                <a:spcPts val="600"/>
              </a:spcBef>
              <a:buClr>
                <a:schemeClr val="hlink"/>
              </a:buClr>
              <a:buSzTx/>
              <a:buNone/>
            </a:pPr>
            <a:r>
              <a:rPr lang="en-US" altLang="zh-CN" sz="2400" baseline="0" dirty="0">
                <a:ea typeface="宋体" panose="02010600030101010101" pitchFamily="2" charset="-122"/>
              </a:rPr>
              <a:t>By using this method, Table 0.2 shows how much bandwidth we need to send data </a:t>
            </a:r>
            <a:r>
              <a:rPr lang="en-US" altLang="zh-CN" sz="2400" baseline="0" dirty="0">
                <a:solidFill>
                  <a:srgbClr val="FF0000"/>
                </a:solidFill>
                <a:ea typeface="宋体" panose="02010600030101010101" pitchFamily="2" charset="-122"/>
              </a:rPr>
              <a:t>at</a:t>
            </a:r>
            <a:r>
              <a:rPr lang="en-US" altLang="zh-CN" sz="2400" baseline="0" dirty="0">
                <a:ea typeface="宋体" panose="02010600030101010101" pitchFamily="2" charset="-122"/>
              </a:rPr>
              <a:t> different rate.</a:t>
            </a:r>
          </a:p>
        </p:txBody>
      </p:sp>
      <p:sp>
        <p:nvSpPr>
          <p:cNvPr id="795656" name="Rectangle 8"/>
          <p:cNvSpPr>
            <a:spLocks noGrp="1" noChangeArrowheads="1"/>
          </p:cNvSpPr>
          <p:nvPr>
            <p:ph type="title"/>
          </p:nvPr>
        </p:nvSpPr>
        <p:spPr>
          <a:xfrm>
            <a:off x="304800" y="228600"/>
            <a:ext cx="8534400" cy="533400"/>
          </a:xfrm>
        </p:spPr>
        <p:txBody>
          <a:bodyPr/>
          <a:lstStyle/>
          <a:p>
            <a:r>
              <a:rPr lang="en-US" altLang="zh-CN" dirty="0">
                <a:solidFill>
                  <a:schemeClr val="hlink"/>
                </a:solidFill>
              </a:rPr>
              <a:t>Table 0.2</a:t>
            </a:r>
            <a:r>
              <a:rPr lang="en-US" altLang="zh-CN" dirty="0">
                <a:solidFill>
                  <a:schemeClr val="folHlink"/>
                </a:solidFill>
              </a:rPr>
              <a:t> </a:t>
            </a:r>
            <a:r>
              <a:rPr lang="en-US" altLang="zh-CN" dirty="0"/>
              <a:t>Bandwidth requirements</a:t>
            </a:r>
            <a:endParaRPr lang="zh-CN" alt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18D6E94B-7F67-4B12-87FB-3845A8841504}" type="slidenum">
              <a:rPr lang="en-US" altLang="zh-CN"/>
              <a:pPr/>
              <a:t>144</a:t>
            </a:fld>
            <a:endParaRPr lang="en-US" altLang="zh-CN"/>
          </a:p>
        </p:txBody>
      </p:sp>
      <p:sp>
        <p:nvSpPr>
          <p:cNvPr id="5" name="页脚占位符 4"/>
          <p:cNvSpPr>
            <a:spLocks noGrp="1"/>
          </p:cNvSpPr>
          <p:nvPr>
            <p:ph type="ftr" sz="quarter" idx="11"/>
          </p:nvPr>
        </p:nvSpPr>
        <p:spPr/>
        <p:txBody>
          <a:bodyPr/>
          <a:lstStyle/>
          <a:p>
            <a:r>
              <a:rPr lang="en-US" altLang="zh-CN" dirty="0"/>
              <a:t>Mobile and Wireless Networks</a:t>
            </a:r>
          </a:p>
        </p:txBody>
      </p:sp>
      <p:sp>
        <p:nvSpPr>
          <p:cNvPr id="1229827" name="Rectangle 3"/>
          <p:cNvSpPr>
            <a:spLocks noGrp="1" noChangeArrowheads="1"/>
          </p:cNvSpPr>
          <p:nvPr>
            <p:ph type="body" idx="1"/>
          </p:nvPr>
        </p:nvSpPr>
        <p:spPr>
          <a:xfrm>
            <a:off x="304800" y="1007806"/>
            <a:ext cx="8534400" cy="5181600"/>
          </a:xfrm>
          <a:noFill/>
        </p:spPr>
        <p:txBody>
          <a:bodyPr/>
          <a:lstStyle/>
          <a:p>
            <a:pPr>
              <a:spcBef>
                <a:spcPts val="600"/>
              </a:spcBef>
            </a:pPr>
            <a:r>
              <a:rPr lang="en-US" altLang="zh-CN" dirty="0"/>
              <a:t>What is the required bandwidth </a:t>
            </a:r>
            <a:r>
              <a:rPr lang="en-US" altLang="zh-CN" dirty="0">
                <a:solidFill>
                  <a:srgbClr val="FF0000"/>
                </a:solidFill>
              </a:rPr>
              <a:t>of</a:t>
            </a:r>
            <a:r>
              <a:rPr lang="en-US" altLang="zh-CN" dirty="0"/>
              <a:t> a low-pass channel </a:t>
            </a:r>
            <a:r>
              <a:rPr lang="en-US" altLang="zh-CN" dirty="0">
                <a:solidFill>
                  <a:srgbClr val="FF0000"/>
                </a:solidFill>
              </a:rPr>
              <a:t>if</a:t>
            </a:r>
            <a:r>
              <a:rPr lang="en-US" altLang="zh-CN" dirty="0"/>
              <a:t> we need to send 1 Mbps </a:t>
            </a:r>
            <a:r>
              <a:rPr lang="en-US" altLang="zh-CN" dirty="0">
                <a:solidFill>
                  <a:srgbClr val="FF0000"/>
                </a:solidFill>
              </a:rPr>
              <a:t>by</a:t>
            </a:r>
            <a:r>
              <a:rPr lang="en-US" altLang="zh-CN" dirty="0"/>
              <a:t> using baseband transmission?</a:t>
            </a:r>
            <a:br>
              <a:rPr lang="en-US" altLang="zh-CN" dirty="0"/>
            </a:br>
            <a:endParaRPr lang="en-US" altLang="zh-CN" dirty="0"/>
          </a:p>
          <a:p>
            <a:pPr>
              <a:spcBef>
                <a:spcPts val="600"/>
              </a:spcBef>
              <a:buFontTx/>
              <a:buNone/>
            </a:pPr>
            <a:r>
              <a:rPr lang="en-US" altLang="zh-CN" dirty="0">
                <a:solidFill>
                  <a:schemeClr val="hlink"/>
                </a:solidFill>
              </a:rPr>
              <a:t>Solution</a:t>
            </a:r>
          </a:p>
          <a:p>
            <a:pPr>
              <a:spcBef>
                <a:spcPts val="600"/>
              </a:spcBef>
              <a:buFontTx/>
              <a:buNone/>
            </a:pPr>
            <a:r>
              <a:rPr lang="en-US" altLang="zh-CN" dirty="0"/>
              <a:t>The answer </a:t>
            </a:r>
            <a:r>
              <a:rPr lang="en-US" altLang="zh-CN" dirty="0">
                <a:solidFill>
                  <a:schemeClr val="hlink"/>
                </a:solidFill>
              </a:rPr>
              <a:t>depends on</a:t>
            </a:r>
            <a:r>
              <a:rPr lang="en-US" altLang="zh-CN" dirty="0"/>
              <a:t> the accuracy [</a:t>
            </a:r>
            <a:r>
              <a:rPr lang="zh-CN" altLang="en-US" dirty="0"/>
              <a:t>精确度</a:t>
            </a:r>
            <a:r>
              <a:rPr lang="en-US" altLang="zh-CN" dirty="0"/>
              <a:t>] desired.</a:t>
            </a:r>
          </a:p>
          <a:p>
            <a:pPr>
              <a:spcBef>
                <a:spcPts val="600"/>
              </a:spcBef>
              <a:buFontTx/>
              <a:buNone/>
            </a:pPr>
            <a:r>
              <a:rPr lang="en-US" altLang="zh-CN" dirty="0">
                <a:solidFill>
                  <a:schemeClr val="hlink"/>
                </a:solidFill>
              </a:rPr>
              <a:t>a.</a:t>
            </a:r>
            <a:r>
              <a:rPr lang="en-US" altLang="zh-CN" dirty="0"/>
              <a:t> The minimum bandwidth, is B = </a:t>
            </a:r>
            <a:r>
              <a:rPr lang="en-US" altLang="zh-CN" dirty="0">
                <a:solidFill>
                  <a:schemeClr val="hlink"/>
                </a:solidFill>
              </a:rPr>
              <a:t>bit rate/2</a:t>
            </a:r>
            <a:r>
              <a:rPr lang="en-US" altLang="zh-CN" dirty="0"/>
              <a:t>, or 500 kHz.</a:t>
            </a:r>
            <a:br>
              <a:rPr lang="en-US" altLang="zh-CN" dirty="0"/>
            </a:br>
            <a:r>
              <a:rPr lang="en-US" altLang="zh-CN" dirty="0"/>
              <a:t> </a:t>
            </a:r>
          </a:p>
          <a:p>
            <a:pPr>
              <a:spcBef>
                <a:spcPts val="600"/>
              </a:spcBef>
              <a:buFontTx/>
              <a:buNone/>
            </a:pPr>
            <a:r>
              <a:rPr lang="en-US" altLang="zh-CN" dirty="0">
                <a:solidFill>
                  <a:schemeClr val="hlink"/>
                </a:solidFill>
              </a:rPr>
              <a:t>b.</a:t>
            </a:r>
            <a:r>
              <a:rPr lang="en-US" altLang="zh-CN" dirty="0"/>
              <a:t> A better solution is to use the first and the third</a:t>
            </a:r>
            <a:br>
              <a:rPr lang="en-US" altLang="zh-CN" dirty="0"/>
            </a:br>
            <a:r>
              <a:rPr lang="en-US" altLang="zh-CN" dirty="0"/>
              <a:t>harmonics with  B = 3×</a:t>
            </a:r>
            <a:r>
              <a:rPr lang="en-US" altLang="zh-CN" dirty="0">
                <a:solidFill>
                  <a:schemeClr val="hlink"/>
                </a:solidFill>
              </a:rPr>
              <a:t>500 kHz</a:t>
            </a:r>
            <a:r>
              <a:rPr lang="en-US" altLang="zh-CN" dirty="0"/>
              <a:t> = 1.5 MHz.</a:t>
            </a:r>
            <a:br>
              <a:rPr lang="en-US" altLang="zh-CN" dirty="0"/>
            </a:br>
            <a:endParaRPr lang="en-US" altLang="zh-CN" dirty="0"/>
          </a:p>
          <a:p>
            <a:pPr>
              <a:spcBef>
                <a:spcPts val="600"/>
              </a:spcBef>
              <a:buFontTx/>
              <a:buNone/>
            </a:pPr>
            <a:r>
              <a:rPr lang="en-US" altLang="zh-CN" dirty="0">
                <a:solidFill>
                  <a:schemeClr val="hlink"/>
                </a:solidFill>
              </a:rPr>
              <a:t>c.</a:t>
            </a:r>
            <a:r>
              <a:rPr lang="en-US" altLang="zh-CN" dirty="0"/>
              <a:t> Still a better solution is to use the first, third, and fifth harmonics with B = 5×</a:t>
            </a:r>
            <a:r>
              <a:rPr lang="en-US" altLang="zh-CN" dirty="0">
                <a:solidFill>
                  <a:schemeClr val="hlink"/>
                </a:solidFill>
              </a:rPr>
              <a:t>500 kHz</a:t>
            </a:r>
            <a:r>
              <a:rPr lang="en-US" altLang="zh-CN" dirty="0"/>
              <a:t> = 2.5 MHz.</a:t>
            </a:r>
            <a:endParaRPr lang="zh-CN" altLang="en-US" dirty="0"/>
          </a:p>
        </p:txBody>
      </p:sp>
      <p:sp>
        <p:nvSpPr>
          <p:cNvPr id="1229828" name="Rectangle 4"/>
          <p:cNvSpPr>
            <a:spLocks noGrp="1" noChangeArrowheads="1"/>
          </p:cNvSpPr>
          <p:nvPr>
            <p:ph type="title"/>
          </p:nvPr>
        </p:nvSpPr>
        <p:spPr/>
        <p:txBody>
          <a:bodyPr/>
          <a:lstStyle/>
          <a:p>
            <a:r>
              <a:rPr lang="en-US" altLang="zh-CN" dirty="0">
                <a:solidFill>
                  <a:schemeClr val="hlink"/>
                </a:solidFill>
              </a:rPr>
              <a:t>Example 0.22</a:t>
            </a:r>
            <a:endParaRPr lang="zh-CN" altLang="en-US" dirty="0">
              <a:solidFill>
                <a:schemeClr val="hlink"/>
              </a:solidFill>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F5AFDC39-C462-4C5F-9B65-73B38990C3AD}" type="slidenum">
              <a:rPr lang="en-US" altLang="zh-CN"/>
              <a:pPr/>
              <a:t>145</a:t>
            </a:fld>
            <a:endParaRPr lang="en-US" altLang="zh-CN"/>
          </a:p>
        </p:txBody>
      </p:sp>
      <p:sp>
        <p:nvSpPr>
          <p:cNvPr id="5" name="页脚占位符 4"/>
          <p:cNvSpPr>
            <a:spLocks noGrp="1"/>
          </p:cNvSpPr>
          <p:nvPr>
            <p:ph type="ftr" sz="quarter" idx="11"/>
          </p:nvPr>
        </p:nvSpPr>
        <p:spPr/>
        <p:txBody>
          <a:bodyPr/>
          <a:lstStyle/>
          <a:p>
            <a:r>
              <a:rPr lang="en-US" altLang="zh-CN" dirty="0"/>
              <a:t>Mobile and Wireless Networks</a:t>
            </a:r>
          </a:p>
        </p:txBody>
      </p:sp>
      <p:sp>
        <p:nvSpPr>
          <p:cNvPr id="1230851" name="Rectangle 3"/>
          <p:cNvSpPr>
            <a:spLocks noGrp="1" noChangeArrowheads="1"/>
          </p:cNvSpPr>
          <p:nvPr>
            <p:ph type="body" idx="1"/>
          </p:nvPr>
        </p:nvSpPr>
        <p:spPr>
          <a:xfrm>
            <a:off x="304800" y="1028700"/>
            <a:ext cx="8534400" cy="5105400"/>
          </a:xfrm>
          <a:noFill/>
        </p:spPr>
        <p:txBody>
          <a:bodyPr/>
          <a:lstStyle/>
          <a:p>
            <a:pPr>
              <a:spcBef>
                <a:spcPts val="600"/>
              </a:spcBef>
            </a:pPr>
            <a:r>
              <a:rPr lang="en-US" altLang="zh-CN" dirty="0"/>
              <a:t>We have a low-pass channel with bandwidth 100 kHz. </a:t>
            </a:r>
          </a:p>
          <a:p>
            <a:pPr>
              <a:spcBef>
                <a:spcPts val="600"/>
              </a:spcBef>
            </a:pPr>
            <a:endParaRPr lang="en-US" altLang="zh-CN" dirty="0"/>
          </a:p>
          <a:p>
            <a:pPr>
              <a:spcBef>
                <a:spcPts val="600"/>
              </a:spcBef>
            </a:pPr>
            <a:r>
              <a:rPr lang="en-US" altLang="zh-CN" dirty="0"/>
              <a:t>What is the maximum bit rate </a:t>
            </a:r>
            <a:r>
              <a:rPr lang="en-US" altLang="zh-CN" dirty="0">
                <a:solidFill>
                  <a:srgbClr val="FF0000"/>
                </a:solidFill>
              </a:rPr>
              <a:t>of</a:t>
            </a:r>
            <a:r>
              <a:rPr lang="en-US" altLang="zh-CN" dirty="0"/>
              <a:t> this channel?</a:t>
            </a:r>
            <a:br>
              <a:rPr lang="en-US" altLang="zh-CN" dirty="0"/>
            </a:br>
            <a:endParaRPr lang="en-US" altLang="zh-CN" dirty="0"/>
          </a:p>
          <a:p>
            <a:pPr>
              <a:spcBef>
                <a:spcPts val="600"/>
              </a:spcBef>
              <a:buFontTx/>
              <a:buNone/>
            </a:pPr>
            <a:r>
              <a:rPr lang="en-US" altLang="zh-CN" dirty="0">
                <a:solidFill>
                  <a:schemeClr val="hlink"/>
                </a:solidFill>
              </a:rPr>
              <a:t>Solution</a:t>
            </a:r>
          </a:p>
          <a:p>
            <a:pPr>
              <a:spcBef>
                <a:spcPts val="600"/>
              </a:spcBef>
            </a:pPr>
            <a:r>
              <a:rPr lang="en-US" altLang="zh-CN" dirty="0"/>
              <a:t>The maximum bit rate can be achieved </a:t>
            </a:r>
            <a:r>
              <a:rPr lang="en-US" altLang="zh-CN" dirty="0">
                <a:solidFill>
                  <a:srgbClr val="FF0000"/>
                </a:solidFill>
              </a:rPr>
              <a:t>if</a:t>
            </a:r>
            <a:r>
              <a:rPr lang="en-US" altLang="zh-CN" dirty="0"/>
              <a:t> we use the first harmonic. </a:t>
            </a:r>
          </a:p>
          <a:p>
            <a:pPr>
              <a:spcBef>
                <a:spcPts val="600"/>
              </a:spcBef>
            </a:pPr>
            <a:endParaRPr lang="en-US" altLang="zh-CN" dirty="0"/>
          </a:p>
          <a:p>
            <a:pPr>
              <a:spcBef>
                <a:spcPts val="600"/>
              </a:spcBef>
            </a:pPr>
            <a:r>
              <a:rPr lang="en-US" altLang="zh-CN" dirty="0"/>
              <a:t>The bit rate is 2 </a:t>
            </a:r>
            <a:r>
              <a:rPr lang="en-US" altLang="zh-CN" dirty="0">
                <a:solidFill>
                  <a:srgbClr val="FF0000"/>
                </a:solidFill>
              </a:rPr>
              <a:t>times</a:t>
            </a:r>
            <a:r>
              <a:rPr lang="en-US" altLang="zh-CN" dirty="0"/>
              <a:t> the available bandwidth, or 200 kbps.</a:t>
            </a:r>
          </a:p>
        </p:txBody>
      </p:sp>
      <p:sp>
        <p:nvSpPr>
          <p:cNvPr id="1230852" name="Rectangle 4"/>
          <p:cNvSpPr>
            <a:spLocks noGrp="1" noChangeArrowheads="1"/>
          </p:cNvSpPr>
          <p:nvPr>
            <p:ph type="title"/>
          </p:nvPr>
        </p:nvSpPr>
        <p:spPr/>
        <p:txBody>
          <a:bodyPr/>
          <a:lstStyle/>
          <a:p>
            <a:r>
              <a:rPr lang="en-US" altLang="zh-CN" dirty="0">
                <a:solidFill>
                  <a:schemeClr val="hlink"/>
                </a:solidFill>
              </a:rPr>
              <a:t>Example 0.23</a:t>
            </a:r>
            <a:endParaRPr lang="zh-CN" altLang="en-US" dirty="0">
              <a:solidFill>
                <a:schemeClr val="hlink"/>
              </a:solidFill>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90" name="Rectangle 6"/>
          <p:cNvSpPr>
            <a:spLocks noGrp="1" noChangeArrowheads="1"/>
          </p:cNvSpPr>
          <p:nvPr>
            <p:ph type="title"/>
          </p:nvPr>
        </p:nvSpPr>
        <p:spPr>
          <a:noFill/>
        </p:spPr>
        <p:txBody>
          <a:bodyPr/>
          <a:lstStyle/>
          <a:p>
            <a:r>
              <a:rPr lang="en-US" altLang="zh-CN" dirty="0"/>
              <a:t>2. Broadband Transmission (using modulation)</a:t>
            </a:r>
          </a:p>
        </p:txBody>
      </p:sp>
      <p:sp>
        <p:nvSpPr>
          <p:cNvPr id="1065991" name="Rectangle 7"/>
          <p:cNvSpPr>
            <a:spLocks noGrp="1" noChangeArrowheads="1"/>
          </p:cNvSpPr>
          <p:nvPr>
            <p:ph idx="1"/>
          </p:nvPr>
        </p:nvSpPr>
        <p:spPr>
          <a:noFill/>
        </p:spPr>
        <p:txBody>
          <a:bodyPr/>
          <a:lstStyle/>
          <a:p>
            <a:pPr>
              <a:spcBef>
                <a:spcPts val="600"/>
              </a:spcBef>
            </a:pPr>
            <a:r>
              <a:rPr lang="en-US" altLang="zh-CN" dirty="0"/>
              <a:t>Broadband transmission or modulation means changing the digital signal to an analog signal for transmission. </a:t>
            </a:r>
          </a:p>
          <a:p>
            <a:pPr>
              <a:spcBef>
                <a:spcPts val="600"/>
              </a:spcBef>
            </a:pPr>
            <a:endParaRPr lang="en-US" altLang="zh-CN" dirty="0"/>
          </a:p>
          <a:p>
            <a:pPr>
              <a:spcBef>
                <a:spcPts val="600"/>
              </a:spcBef>
            </a:pPr>
            <a:r>
              <a:rPr lang="en-US" altLang="zh-CN" dirty="0">
                <a:solidFill>
                  <a:schemeClr val="hlink"/>
                </a:solidFill>
              </a:rPr>
              <a:t>Modulation </a:t>
            </a:r>
            <a:r>
              <a:rPr lang="en-US" altLang="zh-CN" dirty="0"/>
              <a:t>allows us to use a</a:t>
            </a:r>
            <a:r>
              <a:rPr lang="en-US" altLang="zh-CN" dirty="0">
                <a:solidFill>
                  <a:schemeClr val="hlink"/>
                </a:solidFill>
              </a:rPr>
              <a:t> bandpass channel</a:t>
            </a:r>
            <a:r>
              <a:rPr lang="en-US" altLang="zh-CN" dirty="0"/>
              <a:t> — a channel with a bandwidth that does not start from zero. </a:t>
            </a:r>
          </a:p>
          <a:p>
            <a:pPr>
              <a:spcBef>
                <a:spcPts val="600"/>
              </a:spcBef>
            </a:pPr>
            <a:endParaRPr lang="en-US" altLang="zh-CN" dirty="0"/>
          </a:p>
          <a:p>
            <a:pPr>
              <a:spcBef>
                <a:spcPts val="600"/>
              </a:spcBef>
            </a:pPr>
            <a:r>
              <a:rPr lang="en-US" altLang="zh-CN" dirty="0"/>
              <a:t>This type of channel is more </a:t>
            </a:r>
            <a:r>
              <a:rPr lang="en-US" altLang="zh-CN" dirty="0">
                <a:solidFill>
                  <a:srgbClr val="FF0000"/>
                </a:solidFill>
              </a:rPr>
              <a:t>available</a:t>
            </a:r>
            <a:r>
              <a:rPr lang="en-US" altLang="zh-CN" dirty="0"/>
              <a:t> than a low-pass channel. </a:t>
            </a:r>
          </a:p>
          <a:p>
            <a:pPr>
              <a:spcBef>
                <a:spcPts val="600"/>
              </a:spcBef>
            </a:pPr>
            <a:endParaRPr lang="en-US" altLang="zh-CN" dirty="0"/>
          </a:p>
          <a:p>
            <a:pPr>
              <a:spcBef>
                <a:spcPts val="600"/>
              </a:spcBef>
            </a:pPr>
            <a:r>
              <a:rPr lang="en-US" altLang="zh-CN" dirty="0"/>
              <a:t>Note that a low-pass channel can be considered a bandpass </a:t>
            </a:r>
            <a:r>
              <a:rPr lang="en-US" altLang="zh-CN" dirty="0">
                <a:solidFill>
                  <a:srgbClr val="FF0000"/>
                </a:solidFill>
              </a:rPr>
              <a:t>with</a:t>
            </a:r>
            <a:r>
              <a:rPr lang="en-US" altLang="zh-CN" dirty="0"/>
              <a:t> the lower frequency </a:t>
            </a:r>
            <a:r>
              <a:rPr lang="en-US" altLang="zh-CN" dirty="0">
                <a:solidFill>
                  <a:srgbClr val="FF0000"/>
                </a:solidFill>
              </a:rPr>
              <a:t>starting</a:t>
            </a:r>
            <a:r>
              <a:rPr lang="en-US" altLang="zh-CN" dirty="0"/>
              <a:t> at zero.</a:t>
            </a:r>
          </a:p>
        </p:txBody>
      </p:sp>
      <p:sp>
        <p:nvSpPr>
          <p:cNvPr id="5" name="灯片编号占位符 3"/>
          <p:cNvSpPr>
            <a:spLocks noGrp="1"/>
          </p:cNvSpPr>
          <p:nvPr>
            <p:ph type="sldNum" sz="quarter" idx="10"/>
          </p:nvPr>
        </p:nvSpPr>
        <p:spPr/>
        <p:txBody>
          <a:bodyPr/>
          <a:lstStyle/>
          <a:p>
            <a:r>
              <a:rPr lang="en-US" altLang="zh-CN"/>
              <a:t>3.</a:t>
            </a:r>
            <a:fld id="{BAEF70E1-6B7B-4969-A4E0-18276347B519}" type="slidenum">
              <a:rPr lang="en-US" altLang="zh-CN"/>
              <a:pPr/>
              <a:t>146</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065988"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a:t>3.</a:t>
            </a:r>
            <a:fld id="{9C8A8A88-F9D8-4F14-BA29-8B6F3F625D9A}" type="slidenum">
              <a:rPr lang="en-US" altLang="zh-CN"/>
              <a:pPr/>
              <a:t>147</a:t>
            </a:fld>
            <a:endParaRPr lang="en-US" altLang="zh-CN"/>
          </a:p>
        </p:txBody>
      </p:sp>
      <p:sp>
        <p:nvSpPr>
          <p:cNvPr id="5" name="页脚占位符 3"/>
          <p:cNvSpPr>
            <a:spLocks noGrp="1"/>
          </p:cNvSpPr>
          <p:nvPr>
            <p:ph type="ftr" sz="quarter" idx="11"/>
          </p:nvPr>
        </p:nvSpPr>
        <p:spPr/>
        <p:txBody>
          <a:bodyPr/>
          <a:lstStyle/>
          <a:p>
            <a:r>
              <a:rPr lang="en-US" altLang="zh-CN" dirty="0"/>
              <a:t>Mobile and Wireless Networks</a:t>
            </a:r>
          </a:p>
        </p:txBody>
      </p:sp>
      <p:pic>
        <p:nvPicPr>
          <p:cNvPr id="699398" name="Picture 6"/>
          <p:cNvPicPr>
            <a:picLocks noChangeAspect="1" noChangeArrowheads="1"/>
          </p:cNvPicPr>
          <p:nvPr/>
        </p:nvPicPr>
        <p:blipFill>
          <a:blip r:embed="rId3" cstate="print"/>
          <a:srcRect/>
          <a:stretch>
            <a:fillRect/>
          </a:stretch>
        </p:blipFill>
        <p:spPr bwMode="auto">
          <a:xfrm>
            <a:off x="642910" y="2714620"/>
            <a:ext cx="7897813" cy="1839913"/>
          </a:xfrm>
          <a:prstGeom prst="rect">
            <a:avLst/>
          </a:prstGeom>
          <a:noFill/>
          <a:ln w="9525">
            <a:noFill/>
            <a:miter lim="800000"/>
            <a:headEnd/>
            <a:tailEnd/>
          </a:ln>
          <a:effectLst/>
        </p:spPr>
      </p:pic>
      <p:sp>
        <p:nvSpPr>
          <p:cNvPr id="699401" name="Rectangle 9"/>
          <p:cNvSpPr>
            <a:spLocks noGrp="1" noChangeArrowheads="1"/>
          </p:cNvSpPr>
          <p:nvPr>
            <p:ph type="title"/>
          </p:nvPr>
        </p:nvSpPr>
        <p:spPr>
          <a:xfrm>
            <a:off x="304800" y="304800"/>
            <a:ext cx="8534400" cy="533400"/>
          </a:xfrm>
        </p:spPr>
        <p:txBody>
          <a:bodyPr/>
          <a:lstStyle/>
          <a:p>
            <a:r>
              <a:rPr lang="en-US" altLang="zh-CN" dirty="0">
                <a:solidFill>
                  <a:schemeClr val="hlink"/>
                </a:solidFill>
              </a:rPr>
              <a:t>Figure 0.23</a:t>
            </a:r>
            <a:r>
              <a:rPr lang="en-US" altLang="zh-CN" dirty="0">
                <a:solidFill>
                  <a:schemeClr val="folHlink"/>
                </a:solidFill>
              </a:rPr>
              <a:t> </a:t>
            </a:r>
            <a:r>
              <a:rPr lang="en-US" altLang="zh-CN" dirty="0"/>
              <a:t>Bandwidth of a bandpass channel</a:t>
            </a:r>
            <a:endParaRPr lang="zh-CN" alt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10"/>
          </p:nvPr>
        </p:nvSpPr>
        <p:spPr/>
        <p:txBody>
          <a:bodyPr/>
          <a:lstStyle/>
          <a:p>
            <a:r>
              <a:rPr lang="en-US" altLang="zh-CN"/>
              <a:t>3.</a:t>
            </a:r>
            <a:fld id="{F0CF8751-6208-442B-9372-7B29901B788C}" type="slidenum">
              <a:rPr lang="en-US" altLang="zh-CN"/>
              <a:pPr/>
              <a:t>148</a:t>
            </a:fld>
            <a:endParaRPr lang="en-US" altLang="zh-CN"/>
          </a:p>
        </p:txBody>
      </p:sp>
      <p:sp>
        <p:nvSpPr>
          <p:cNvPr id="9" name="页脚占位符 2"/>
          <p:cNvSpPr>
            <a:spLocks noGrp="1"/>
          </p:cNvSpPr>
          <p:nvPr>
            <p:ph type="ftr" sz="quarter" idx="11"/>
          </p:nvPr>
        </p:nvSpPr>
        <p:spPr/>
        <p:txBody>
          <a:bodyPr/>
          <a:lstStyle/>
          <a:p>
            <a:r>
              <a:rPr lang="en-US" altLang="zh-CN" dirty="0"/>
              <a:t>Mobile and Wireless Networks</a:t>
            </a:r>
          </a:p>
        </p:txBody>
      </p:sp>
      <p:sp>
        <p:nvSpPr>
          <p:cNvPr id="737289" name="Line 9"/>
          <p:cNvSpPr>
            <a:spLocks noChangeShapeType="1"/>
          </p:cNvSpPr>
          <p:nvPr/>
        </p:nvSpPr>
        <p:spPr bwMode="auto">
          <a:xfrm>
            <a:off x="457200" y="2133600"/>
            <a:ext cx="8153400" cy="0"/>
          </a:xfrm>
          <a:prstGeom prst="line">
            <a:avLst/>
          </a:prstGeom>
          <a:noFill/>
          <a:ln w="76200">
            <a:solidFill>
              <a:srgbClr val="009900"/>
            </a:solidFill>
            <a:round/>
          </a:ln>
          <a:effectLst/>
        </p:spPr>
        <p:txBody>
          <a:bodyPr/>
          <a:lstStyle/>
          <a:p>
            <a:endParaRPr lang="zh-CN" altLang="en-US"/>
          </a:p>
        </p:txBody>
      </p:sp>
      <p:sp>
        <p:nvSpPr>
          <p:cNvPr id="737290" name="Line 10"/>
          <p:cNvSpPr>
            <a:spLocks noChangeShapeType="1"/>
          </p:cNvSpPr>
          <p:nvPr/>
        </p:nvSpPr>
        <p:spPr bwMode="auto">
          <a:xfrm>
            <a:off x="428596" y="4500570"/>
            <a:ext cx="8153400" cy="0"/>
          </a:xfrm>
          <a:prstGeom prst="line">
            <a:avLst/>
          </a:prstGeom>
          <a:noFill/>
          <a:ln w="76200">
            <a:solidFill>
              <a:srgbClr val="009900"/>
            </a:solidFill>
            <a:round/>
          </a:ln>
          <a:effectLst/>
        </p:spPr>
        <p:txBody>
          <a:bodyPr/>
          <a:lstStyle/>
          <a:p>
            <a:endParaRPr lang="zh-CN" altLang="en-US"/>
          </a:p>
        </p:txBody>
      </p:sp>
      <p:sp>
        <p:nvSpPr>
          <p:cNvPr id="737291" name="Rectangle 11"/>
          <p:cNvSpPr>
            <a:spLocks noChangeArrowheads="1"/>
          </p:cNvSpPr>
          <p:nvPr/>
        </p:nvSpPr>
        <p:spPr bwMode="auto">
          <a:xfrm>
            <a:off x="457200" y="2209800"/>
            <a:ext cx="8153400" cy="2227263"/>
          </a:xfrm>
          <a:prstGeom prst="rect">
            <a:avLst/>
          </a:prstGeom>
          <a:solidFill>
            <a:srgbClr val="99FF33"/>
          </a:solidFill>
          <a:ln w="76200" algn="ctr">
            <a:noFill/>
            <a:miter lim="800000"/>
          </a:ln>
          <a:effectLst/>
        </p:spPr>
        <p:txBody>
          <a:bodyPr wrap="square">
            <a:spAutoFit/>
          </a:bodyPr>
          <a:lstStyle/>
          <a:p>
            <a:pPr marL="342265" indent="-342265" eaLnBrk="0" hangingPunct="0">
              <a:spcBef>
                <a:spcPct val="0"/>
              </a:spcBef>
              <a:buClr>
                <a:schemeClr val="hlink"/>
              </a:buClr>
              <a:buSzTx/>
              <a:buFontTx/>
              <a:buChar char="•"/>
            </a:pPr>
            <a:r>
              <a:rPr lang="en-US" altLang="zh-CN" sz="2800" baseline="0" dirty="0">
                <a:ea typeface="宋体" panose="02010600030101010101" pitchFamily="2" charset="-122"/>
                <a:cs typeface="Tahoma" panose="020B0604030504040204" pitchFamily="34" charset="0"/>
              </a:rPr>
              <a:t>If the available channel is a bandpass channel, we </a:t>
            </a:r>
            <a:r>
              <a:rPr lang="en-US" altLang="zh-CN" sz="2800" baseline="0" dirty="0">
                <a:solidFill>
                  <a:schemeClr val="hlink"/>
                </a:solidFill>
                <a:ea typeface="宋体" panose="02010600030101010101" pitchFamily="2" charset="-122"/>
                <a:cs typeface="Tahoma" panose="020B0604030504040204" pitchFamily="34" charset="0"/>
              </a:rPr>
              <a:t>cannot </a:t>
            </a:r>
            <a:r>
              <a:rPr lang="en-US" altLang="zh-CN" sz="2800" baseline="0" dirty="0">
                <a:ea typeface="宋体" panose="02010600030101010101" pitchFamily="2" charset="-122"/>
                <a:cs typeface="Tahoma" panose="020B0604030504040204" pitchFamily="34" charset="0"/>
              </a:rPr>
              <a:t>send the digital signal </a:t>
            </a:r>
            <a:r>
              <a:rPr lang="en-US" altLang="zh-CN" sz="2800" baseline="0" dirty="0">
                <a:solidFill>
                  <a:schemeClr val="hlink"/>
                </a:solidFill>
                <a:ea typeface="宋体" panose="02010600030101010101" pitchFamily="2" charset="-122"/>
                <a:cs typeface="Tahoma" panose="020B0604030504040204" pitchFamily="34" charset="0"/>
              </a:rPr>
              <a:t>directly to</a:t>
            </a:r>
            <a:r>
              <a:rPr lang="en-US" altLang="zh-CN" sz="2800" baseline="0" dirty="0">
                <a:ea typeface="宋体" panose="02010600030101010101" pitchFamily="2" charset="-122"/>
                <a:cs typeface="Tahoma" panose="020B0604030504040204" pitchFamily="34" charset="0"/>
              </a:rPr>
              <a:t> the channel. </a:t>
            </a:r>
          </a:p>
          <a:p>
            <a:pPr marL="342265" indent="-342265" eaLnBrk="0" hangingPunct="0">
              <a:spcBef>
                <a:spcPct val="0"/>
              </a:spcBef>
              <a:buClr>
                <a:schemeClr val="hlink"/>
              </a:buClr>
              <a:buSzTx/>
              <a:buFontTx/>
              <a:buChar char="•"/>
            </a:pPr>
            <a:r>
              <a:rPr lang="en-US" altLang="zh-CN" sz="2800" baseline="0" dirty="0">
                <a:ea typeface="宋体" panose="02010600030101010101" pitchFamily="2" charset="-122"/>
                <a:cs typeface="Tahoma" panose="020B0604030504040204" pitchFamily="34" charset="0"/>
              </a:rPr>
              <a:t>We need to convert the digital signal to an analog signal </a:t>
            </a:r>
            <a:r>
              <a:rPr lang="en-US" altLang="zh-CN" sz="2800" baseline="0" dirty="0">
                <a:solidFill>
                  <a:srgbClr val="FF0000"/>
                </a:solidFill>
                <a:ea typeface="宋体" panose="02010600030101010101" pitchFamily="2" charset="-122"/>
                <a:cs typeface="Tahoma" panose="020B0604030504040204" pitchFamily="34" charset="0"/>
              </a:rPr>
              <a:t>before</a:t>
            </a:r>
            <a:r>
              <a:rPr lang="en-US" altLang="zh-CN" sz="2800" baseline="0" dirty="0">
                <a:ea typeface="宋体" panose="02010600030101010101" pitchFamily="2" charset="-122"/>
                <a:cs typeface="Tahoma" panose="020B0604030504040204" pitchFamily="34" charset="0"/>
              </a:rPr>
              <a:t> transmission.</a:t>
            </a:r>
          </a:p>
        </p:txBody>
      </p:sp>
      <p:grpSp>
        <p:nvGrpSpPr>
          <p:cNvPr id="737292" name="Group 12"/>
          <p:cNvGrpSpPr/>
          <p:nvPr/>
        </p:nvGrpSpPr>
        <p:grpSpPr bwMode="auto">
          <a:xfrm>
            <a:off x="457200" y="1524000"/>
            <a:ext cx="1143000" cy="566738"/>
            <a:chOff x="1200" y="1248"/>
            <a:chExt cx="720" cy="357"/>
          </a:xfrm>
        </p:grpSpPr>
        <p:pic>
          <p:nvPicPr>
            <p:cNvPr id="737293"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737294" name="Text Box 14"/>
            <p:cNvSpPr txBox="1">
              <a:spLocks noChangeArrowheads="1"/>
            </p:cNvSpPr>
            <p:nvPr/>
          </p:nvSpPr>
          <p:spPr bwMode="auto">
            <a:xfrm>
              <a:off x="1284" y="1248"/>
              <a:ext cx="551" cy="327"/>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2800" b="1" i="1" baseline="0">
                  <a:solidFill>
                    <a:schemeClr val="hlink"/>
                  </a:solidFill>
                  <a:latin typeface="Times New Roman" panose="02020603050405020304" pitchFamily="18" charset="0"/>
                  <a:ea typeface="宋体" panose="02010600030101010101" pitchFamily="2" charset="-122"/>
                </a:rPr>
                <a:t>Note</a:t>
              </a:r>
            </a:p>
          </p:txBody>
        </p:sp>
      </p:gr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a:t>3.</a:t>
            </a:r>
            <a:fld id="{DD889DC7-4735-47C3-AF52-9B53ED0305D8}" type="slidenum">
              <a:rPr lang="en-US" altLang="zh-CN"/>
              <a:pPr/>
              <a:t>149</a:t>
            </a:fld>
            <a:endParaRPr lang="en-US" altLang="zh-CN"/>
          </a:p>
        </p:txBody>
      </p:sp>
      <p:sp>
        <p:nvSpPr>
          <p:cNvPr id="5" name="页脚占位符 3"/>
          <p:cNvSpPr>
            <a:spLocks noGrp="1"/>
          </p:cNvSpPr>
          <p:nvPr>
            <p:ph type="ftr" sz="quarter" idx="11"/>
          </p:nvPr>
        </p:nvSpPr>
        <p:spPr/>
        <p:txBody>
          <a:bodyPr/>
          <a:lstStyle/>
          <a:p>
            <a:r>
              <a:rPr lang="en-US" altLang="zh-CN" dirty="0"/>
              <a:t>Mobile and Wireless Networks</a:t>
            </a:r>
          </a:p>
        </p:txBody>
      </p:sp>
      <p:pic>
        <p:nvPicPr>
          <p:cNvPr id="700422" name="Picture 6"/>
          <p:cNvPicPr>
            <a:picLocks noChangeAspect="1" noChangeArrowheads="1"/>
          </p:cNvPicPr>
          <p:nvPr/>
        </p:nvPicPr>
        <p:blipFill>
          <a:blip r:embed="rId3" cstate="print"/>
          <a:srcRect/>
          <a:stretch>
            <a:fillRect/>
          </a:stretch>
        </p:blipFill>
        <p:spPr bwMode="auto">
          <a:xfrm>
            <a:off x="304800" y="1600201"/>
            <a:ext cx="8382000" cy="4160354"/>
          </a:xfrm>
          <a:prstGeom prst="rect">
            <a:avLst/>
          </a:prstGeom>
          <a:noFill/>
          <a:ln w="9525">
            <a:noFill/>
            <a:miter lim="800000"/>
            <a:headEnd/>
            <a:tailEnd/>
          </a:ln>
          <a:effectLst/>
        </p:spPr>
      </p:pic>
      <p:sp>
        <p:nvSpPr>
          <p:cNvPr id="700425" name="Rectangle 9"/>
          <p:cNvSpPr>
            <a:spLocks noGrp="1" noChangeArrowheads="1"/>
          </p:cNvSpPr>
          <p:nvPr>
            <p:ph type="title"/>
          </p:nvPr>
        </p:nvSpPr>
        <p:spPr>
          <a:xfrm>
            <a:off x="381000" y="152400"/>
            <a:ext cx="8439472" cy="756320"/>
          </a:xfrm>
        </p:spPr>
        <p:txBody>
          <a:bodyPr/>
          <a:lstStyle/>
          <a:p>
            <a:r>
              <a:rPr lang="en-US" altLang="zh-CN" sz="2400" dirty="0">
                <a:solidFill>
                  <a:schemeClr val="hlink"/>
                </a:solidFill>
              </a:rPr>
              <a:t>Figure 0.24</a:t>
            </a:r>
            <a:r>
              <a:rPr lang="en-US" altLang="zh-CN" sz="2400" dirty="0"/>
              <a:t> modulation of a digital signal for</a:t>
            </a:r>
            <a:br>
              <a:rPr lang="en-US" altLang="zh-CN" sz="2400" dirty="0"/>
            </a:br>
            <a:r>
              <a:rPr lang="en-US" altLang="zh-CN" sz="2400" dirty="0"/>
              <a:t> transmission on a bandpass channel</a:t>
            </a:r>
            <a:endParaRPr lang="zh-CN"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t>Mobile and Wireless Networks</a:t>
            </a:r>
          </a:p>
        </p:txBody>
      </p:sp>
      <p:sp>
        <p:nvSpPr>
          <p:cNvPr id="1285122" name="Rectangle 2"/>
          <p:cNvSpPr>
            <a:spLocks noGrp="1" noChangeArrowheads="1"/>
          </p:cNvSpPr>
          <p:nvPr>
            <p:ph type="title"/>
          </p:nvPr>
        </p:nvSpPr>
        <p:spPr/>
        <p:txBody>
          <a:bodyPr/>
          <a:lstStyle/>
          <a:p>
            <a:r>
              <a:rPr lang="en-US" altLang="zh-CN" dirty="0"/>
              <a:t>0.2.1 Sine Wave</a:t>
            </a:r>
            <a:endParaRPr lang="zh-CN" altLang="en-US" dirty="0"/>
          </a:p>
        </p:txBody>
      </p:sp>
      <p:sp>
        <p:nvSpPr>
          <p:cNvPr id="1285123" name="Rectangle 3"/>
          <p:cNvSpPr>
            <a:spLocks noGrp="1" noChangeArrowheads="1"/>
          </p:cNvSpPr>
          <p:nvPr>
            <p:ph type="body" idx="1"/>
          </p:nvPr>
        </p:nvSpPr>
        <p:spPr>
          <a:xfrm>
            <a:off x="304800" y="1066800"/>
            <a:ext cx="8534400" cy="5098504"/>
          </a:xfrm>
        </p:spPr>
        <p:txBody>
          <a:bodyPr/>
          <a:lstStyle/>
          <a:p>
            <a:pPr>
              <a:spcBef>
                <a:spcPts val="600"/>
              </a:spcBef>
            </a:pPr>
            <a:r>
              <a:rPr lang="en-US" altLang="zh-CN" dirty="0"/>
              <a:t>The sine wave is the most fundamental form of a periodic analog signal. </a:t>
            </a:r>
          </a:p>
          <a:p>
            <a:pPr>
              <a:spcBef>
                <a:spcPts val="600"/>
              </a:spcBef>
            </a:pPr>
            <a:endParaRPr lang="en-US" altLang="zh-CN" dirty="0"/>
          </a:p>
          <a:p>
            <a:pPr>
              <a:spcBef>
                <a:spcPts val="600"/>
              </a:spcBef>
            </a:pPr>
            <a:r>
              <a:rPr lang="en-US" altLang="zh-CN" dirty="0"/>
              <a:t>When we</a:t>
            </a:r>
            <a:r>
              <a:rPr lang="en-US" altLang="zh-CN" dirty="0">
                <a:solidFill>
                  <a:schemeClr val="hlink"/>
                </a:solidFill>
              </a:rPr>
              <a:t> visualize </a:t>
            </a:r>
            <a:r>
              <a:rPr lang="en-US" altLang="zh-CN" dirty="0"/>
              <a:t>[</a:t>
            </a:r>
            <a:r>
              <a:rPr lang="zh-CN" altLang="en-US" dirty="0"/>
              <a:t>形象化</a:t>
            </a:r>
            <a:r>
              <a:rPr lang="en-US" altLang="zh-CN" dirty="0"/>
              <a:t>] it </a:t>
            </a:r>
            <a:r>
              <a:rPr lang="en-US" altLang="zh-CN" dirty="0">
                <a:solidFill>
                  <a:schemeClr val="hlink"/>
                </a:solidFill>
              </a:rPr>
              <a:t>as</a:t>
            </a:r>
            <a:r>
              <a:rPr lang="en-US" altLang="zh-CN" dirty="0"/>
              <a:t> a simple oscillating curve, its change </a:t>
            </a:r>
            <a:r>
              <a:rPr lang="en-US" altLang="zh-CN" u="sng" dirty="0">
                <a:solidFill>
                  <a:srgbClr val="002060"/>
                </a:solidFill>
              </a:rPr>
              <a:t>over the </a:t>
            </a:r>
            <a:r>
              <a:rPr lang="en-US" altLang="zh-CN" u="sng" dirty="0">
                <a:solidFill>
                  <a:srgbClr val="FF0000"/>
                </a:solidFill>
              </a:rPr>
              <a:t>course</a:t>
            </a:r>
            <a:r>
              <a:rPr lang="en-US" altLang="zh-CN" u="sng" dirty="0">
                <a:solidFill>
                  <a:srgbClr val="002060"/>
                </a:solidFill>
              </a:rPr>
              <a:t> of a cycle</a:t>
            </a:r>
            <a:r>
              <a:rPr lang="en-US" altLang="zh-CN" dirty="0">
                <a:solidFill>
                  <a:srgbClr val="002060"/>
                </a:solidFill>
              </a:rPr>
              <a:t> </a:t>
            </a:r>
            <a:r>
              <a:rPr lang="en-US" altLang="zh-CN" dirty="0"/>
              <a:t>is a smooth and consistent, a continuous, rolling (</a:t>
            </a:r>
            <a:r>
              <a:rPr lang="zh-CN" altLang="en-US" dirty="0"/>
              <a:t>起伏的</a:t>
            </a:r>
            <a:r>
              <a:rPr lang="en-US" altLang="zh-CN" dirty="0"/>
              <a:t>) flow.    </a:t>
            </a:r>
          </a:p>
          <a:p>
            <a:pPr>
              <a:spcBef>
                <a:spcPts val="600"/>
              </a:spcBef>
            </a:pPr>
            <a:endParaRPr lang="en-US" altLang="zh-CN" dirty="0"/>
          </a:p>
          <a:p>
            <a:pPr>
              <a:spcBef>
                <a:spcPts val="600"/>
              </a:spcBef>
            </a:pPr>
            <a:r>
              <a:rPr lang="en-US" altLang="zh-CN" dirty="0"/>
              <a:t>Each cycle consists of a single </a:t>
            </a:r>
            <a:r>
              <a:rPr lang="en-US" altLang="zh-CN" dirty="0">
                <a:solidFill>
                  <a:schemeClr val="hlink"/>
                </a:solidFill>
              </a:rPr>
              <a:t>arc</a:t>
            </a:r>
            <a:r>
              <a:rPr lang="en-US" altLang="zh-CN" dirty="0"/>
              <a:t> above the time axis followed by a single arc below it. </a:t>
            </a:r>
          </a:p>
          <a:p>
            <a:pPr>
              <a:spcBef>
                <a:spcPts val="600"/>
              </a:spcBef>
            </a:pPr>
            <a:endParaRPr lang="en-US" altLang="zh-CN" dirty="0"/>
          </a:p>
          <a:p>
            <a:pPr>
              <a:spcBef>
                <a:spcPts val="600"/>
              </a:spcBef>
            </a:pPr>
            <a:r>
              <a:rPr lang="en-US" altLang="zh-CN" dirty="0"/>
              <a:t>A sine wave can be represented by three parameters: </a:t>
            </a:r>
            <a:r>
              <a:rPr lang="en-US" altLang="zh-CN" dirty="0">
                <a:solidFill>
                  <a:schemeClr val="hlink"/>
                </a:solidFill>
              </a:rPr>
              <a:t>the peak amplitude, the frequency, </a:t>
            </a:r>
            <a:r>
              <a:rPr lang="en-US" altLang="zh-CN" dirty="0"/>
              <a:t>and</a:t>
            </a:r>
            <a:r>
              <a:rPr lang="en-US" altLang="zh-CN" dirty="0">
                <a:solidFill>
                  <a:schemeClr val="hlink"/>
                </a:solidFill>
              </a:rPr>
              <a:t> the phase.</a:t>
            </a:r>
            <a:endParaRPr lang="zh-CN" alt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r>
              <a:rPr lang="en-US" altLang="zh-CN" dirty="0"/>
              <a:t>0.</a:t>
            </a:r>
            <a:fld id="{EA59BF50-E2FC-4AF7-8383-AEE004398AC6}" type="slidenum">
              <a:rPr lang="en-US" altLang="zh-CN" smtClean="0"/>
              <a:pPr/>
              <a:t>150</a:t>
            </a:fld>
            <a:endParaRPr lang="en-US" altLang="zh-CN" dirty="0"/>
          </a:p>
        </p:txBody>
      </p:sp>
      <p:sp>
        <p:nvSpPr>
          <p:cNvPr id="8" name="页脚占位符 4"/>
          <p:cNvSpPr>
            <a:spLocks noGrp="1"/>
          </p:cNvSpPr>
          <p:nvPr>
            <p:ph type="ftr" sz="quarter" idx="11"/>
          </p:nvPr>
        </p:nvSpPr>
        <p:spPr/>
        <p:txBody>
          <a:bodyPr/>
          <a:lstStyle/>
          <a:p>
            <a:r>
              <a:rPr lang="en-US" altLang="zh-CN" dirty="0"/>
              <a:t>Mobile and Wireless Networks</a:t>
            </a:r>
          </a:p>
        </p:txBody>
      </p:sp>
      <p:pic>
        <p:nvPicPr>
          <p:cNvPr id="800776" name="Picture 8"/>
          <p:cNvPicPr>
            <a:picLocks noChangeAspect="1" noChangeArrowheads="1"/>
          </p:cNvPicPr>
          <p:nvPr/>
        </p:nvPicPr>
        <p:blipFill>
          <a:blip r:embed="rId3" cstate="print"/>
          <a:srcRect/>
          <a:stretch>
            <a:fillRect/>
          </a:stretch>
        </p:blipFill>
        <p:spPr bwMode="auto">
          <a:xfrm>
            <a:off x="304800" y="2971800"/>
            <a:ext cx="8629650" cy="2362200"/>
          </a:xfrm>
          <a:prstGeom prst="rect">
            <a:avLst/>
          </a:prstGeom>
          <a:noFill/>
          <a:ln w="9525">
            <a:noFill/>
            <a:miter lim="800000"/>
            <a:headEnd/>
            <a:tailEnd/>
          </a:ln>
          <a:effectLst/>
        </p:spPr>
      </p:pic>
      <p:sp>
        <p:nvSpPr>
          <p:cNvPr id="800777" name="Text Box 9"/>
          <p:cNvSpPr txBox="1">
            <a:spLocks noChangeArrowheads="1"/>
          </p:cNvSpPr>
          <p:nvPr/>
        </p:nvSpPr>
        <p:spPr bwMode="auto">
          <a:xfrm>
            <a:off x="776274" y="5598467"/>
            <a:ext cx="7896252" cy="461665"/>
          </a:xfrm>
          <a:prstGeom prst="rect">
            <a:avLst/>
          </a:prstGeom>
          <a:noFill/>
          <a:ln w="9525">
            <a:noFill/>
            <a:miter lim="800000"/>
            <a:headEnd/>
            <a:tailEnd/>
          </a:ln>
          <a:effectLst/>
        </p:spPr>
        <p:txBody>
          <a:bodyPr wrap="square">
            <a:spAutoFit/>
          </a:bodyPr>
          <a:lstStyle/>
          <a:p>
            <a:pPr algn="ctr" eaLnBrk="0" hangingPunct="0">
              <a:lnSpc>
                <a:spcPct val="100000"/>
              </a:lnSpc>
              <a:spcBef>
                <a:spcPct val="0"/>
              </a:spcBef>
              <a:buClrTx/>
              <a:buFontTx/>
              <a:buNone/>
            </a:pPr>
            <a:r>
              <a:rPr lang="en-US" altLang="zh-CN" sz="2400" baseline="0" dirty="0">
                <a:solidFill>
                  <a:schemeClr val="hlink"/>
                </a:solidFill>
                <a:latin typeface="Tahoma" pitchFamily="34" charset="0"/>
              </a:rPr>
              <a:t>Figure </a:t>
            </a:r>
            <a:r>
              <a:rPr lang="en-US" altLang="zh-CN" sz="2400" baseline="0" dirty="0">
                <a:latin typeface="Tahoma" pitchFamily="34" charset="0"/>
              </a:rPr>
              <a:t>Binary amplitude shift keying</a:t>
            </a:r>
          </a:p>
        </p:txBody>
      </p:sp>
      <p:sp>
        <p:nvSpPr>
          <p:cNvPr id="800778" name="Rectangle 10"/>
          <p:cNvSpPr>
            <a:spLocks noGrp="1" noChangeArrowheads="1"/>
          </p:cNvSpPr>
          <p:nvPr>
            <p:ph type="title"/>
          </p:nvPr>
        </p:nvSpPr>
        <p:spPr/>
        <p:txBody>
          <a:bodyPr/>
          <a:lstStyle/>
          <a:p>
            <a:r>
              <a:rPr lang="en-US" altLang="zh-CN" dirty="0"/>
              <a:t>A Conceptual View of Binary ASK</a:t>
            </a:r>
            <a:endParaRPr lang="zh-CN" altLang="en-US" dirty="0"/>
          </a:p>
        </p:txBody>
      </p:sp>
      <p:sp>
        <p:nvSpPr>
          <p:cNvPr id="2" name="矩形 1"/>
          <p:cNvSpPr/>
          <p:nvPr/>
        </p:nvSpPr>
        <p:spPr>
          <a:xfrm>
            <a:off x="854224" y="1230005"/>
            <a:ext cx="7435552" cy="830997"/>
          </a:xfrm>
          <a:prstGeom prst="rect">
            <a:avLst/>
          </a:prstGeom>
        </p:spPr>
        <p:txBody>
          <a:bodyPr wrap="square">
            <a:spAutoFit/>
          </a:bodyPr>
          <a:lstStyle/>
          <a:p>
            <a:pPr>
              <a:spcBef>
                <a:spcPct val="30000"/>
              </a:spcBef>
              <a:buSzTx/>
              <a:buNone/>
              <a:defRPr/>
            </a:pPr>
            <a:r>
              <a:rPr lang="en-US" altLang="zh-CN" dirty="0"/>
              <a:t>The </a:t>
            </a:r>
            <a:r>
              <a:rPr lang="en-US" altLang="zh-CN" dirty="0">
                <a:solidFill>
                  <a:schemeClr val="hlink"/>
                </a:solidFill>
              </a:rPr>
              <a:t>required bandwidth</a:t>
            </a:r>
            <a:r>
              <a:rPr lang="en-US" altLang="zh-CN" dirty="0"/>
              <a:t> for analog transmission of digital data is proportional</a:t>
            </a:r>
            <a:r>
              <a:rPr lang="en-US" altLang="zh-CN" dirty="0">
                <a:solidFill>
                  <a:srgbClr val="FF3300"/>
                </a:solidFill>
              </a:rPr>
              <a:t> </a:t>
            </a:r>
            <a:r>
              <a:rPr lang="en-US" altLang="zh-CN" dirty="0"/>
              <a:t>to the </a:t>
            </a:r>
            <a:r>
              <a:rPr lang="en-US" altLang="zh-CN" dirty="0">
                <a:solidFill>
                  <a:schemeClr val="hlink"/>
                </a:solidFill>
              </a:rPr>
              <a:t>signal rate.</a:t>
            </a:r>
            <a:r>
              <a:rPr lang="en-US" altLang="zh-CN" dirty="0"/>
              <a:t> </a:t>
            </a:r>
          </a:p>
        </p:txBody>
      </p:sp>
    </p:spTree>
    <p:extLst>
      <p:ext uri="{BB962C8B-B14F-4D97-AF65-F5344CB8AC3E}">
        <p14:creationId xmlns:p14="http://schemas.microsoft.com/office/powerpoint/2010/main" val="381116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0776"/>
                                        </p:tgtEl>
                                        <p:attrNameLst>
                                          <p:attrName>style.visibility</p:attrName>
                                        </p:attrNameLst>
                                      </p:cBhvr>
                                      <p:to>
                                        <p:strVal val="visible"/>
                                      </p:to>
                                    </p:set>
                                    <p:animEffect transition="in" filter="wipe(left)">
                                      <p:cBhvr>
                                        <p:cTn id="7" dur="3000"/>
                                        <p:tgtEl>
                                          <p:spTgt spid="800776"/>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800777"/>
                                        </p:tgtEl>
                                        <p:attrNameLst>
                                          <p:attrName>style.visibility</p:attrName>
                                        </p:attrNameLst>
                                      </p:cBhvr>
                                      <p:to>
                                        <p:strVal val="visible"/>
                                      </p:to>
                                    </p:set>
                                    <p:animEffect transition="in" filter="wipe(left)">
                                      <p:cBhvr>
                                        <p:cTn id="11" dur="500"/>
                                        <p:tgtEl>
                                          <p:spTgt spid="800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7"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FC756E-5FE3-43C0-8E3B-D307D68AF127}"/>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95167FD2-3A09-4137-B875-678C5D18DD0D}"/>
              </a:ext>
            </a:extLst>
          </p:cNvPr>
          <p:cNvSpPr>
            <a:spLocks noGrp="1"/>
          </p:cNvSpPr>
          <p:nvPr>
            <p:ph type="sldNum" sz="quarter" idx="10"/>
          </p:nvPr>
        </p:nvSpPr>
        <p:spPr/>
        <p:txBody>
          <a:bodyPr/>
          <a:lstStyle/>
          <a:p>
            <a:r>
              <a:rPr lang="en-US" altLang="zh-CN"/>
              <a:t>0.</a:t>
            </a:r>
            <a:fld id="{7BACB062-28CA-4858-BDB1-AC41B37AFE8D}" type="slidenum">
              <a:rPr lang="en-US" altLang="zh-CN" smtClean="0"/>
              <a:pPr/>
              <a:t>151</a:t>
            </a:fld>
            <a:endParaRPr lang="en-US" altLang="zh-CN" dirty="0"/>
          </a:p>
        </p:txBody>
      </p:sp>
      <p:sp>
        <p:nvSpPr>
          <p:cNvPr id="5" name="页脚占位符 4">
            <a:extLst>
              <a:ext uri="{FF2B5EF4-FFF2-40B4-BE49-F238E27FC236}">
                <a16:creationId xmlns:a16="http://schemas.microsoft.com/office/drawing/2014/main" id="{F4A82733-C15A-4EEB-9395-04789F988A2B}"/>
              </a:ext>
            </a:extLst>
          </p:cNvPr>
          <p:cNvSpPr>
            <a:spLocks noGrp="1"/>
          </p:cNvSpPr>
          <p:nvPr>
            <p:ph type="ftr" sz="quarter" idx="11"/>
          </p:nvPr>
        </p:nvSpPr>
        <p:spPr/>
        <p:txBody>
          <a:bodyPr/>
          <a:lstStyle/>
          <a:p>
            <a:r>
              <a:rPr lang="en-US" altLang="zh-CN"/>
              <a:t>Mobile and Wireless Networks</a:t>
            </a:r>
            <a:endParaRPr lang="en-US" altLang="zh-CN" dirty="0"/>
          </a:p>
        </p:txBody>
      </p:sp>
      <p:grpSp>
        <p:nvGrpSpPr>
          <p:cNvPr id="81" name="组合 80">
            <a:extLst>
              <a:ext uri="{FF2B5EF4-FFF2-40B4-BE49-F238E27FC236}">
                <a16:creationId xmlns:a16="http://schemas.microsoft.com/office/drawing/2014/main" id="{CE44EB28-600B-4A2C-833B-84F58BCF779B}"/>
              </a:ext>
            </a:extLst>
          </p:cNvPr>
          <p:cNvGrpSpPr/>
          <p:nvPr/>
        </p:nvGrpSpPr>
        <p:grpSpPr>
          <a:xfrm>
            <a:off x="742630" y="1258001"/>
            <a:ext cx="6668280" cy="3764160"/>
            <a:chOff x="742630" y="1258001"/>
            <a:chExt cx="6668280" cy="3764160"/>
          </a:xfrm>
        </p:grpSpPr>
        <mc:AlternateContent xmlns:mc="http://schemas.openxmlformats.org/markup-compatibility/2006" xmlns:p14="http://schemas.microsoft.com/office/powerpoint/2010/main">
          <mc:Choice Requires="p14">
            <p:contentPart p14:bwMode="auto" r:id="rId2">
              <p14:nvContentPartPr>
                <p14:cNvPr id="6" name="墨迹 5">
                  <a:extLst>
                    <a:ext uri="{FF2B5EF4-FFF2-40B4-BE49-F238E27FC236}">
                      <a16:creationId xmlns:a16="http://schemas.microsoft.com/office/drawing/2014/main" id="{03511251-7864-477C-B640-4FFF30BAB26E}"/>
                    </a:ext>
                  </a:extLst>
                </p14:cNvPr>
                <p14:cNvContentPartPr/>
                <p14:nvPr/>
              </p14:nvContentPartPr>
              <p14:xfrm>
                <a:off x="742630" y="1258001"/>
                <a:ext cx="242640" cy="809640"/>
              </p14:xfrm>
            </p:contentPart>
          </mc:Choice>
          <mc:Fallback xmlns="">
            <p:pic>
              <p:nvPicPr>
                <p:cNvPr id="6" name="墨迹 5">
                  <a:extLst>
                    <a:ext uri="{FF2B5EF4-FFF2-40B4-BE49-F238E27FC236}">
                      <a16:creationId xmlns:a16="http://schemas.microsoft.com/office/drawing/2014/main" id="{03511251-7864-477C-B640-4FFF30BAB26E}"/>
                    </a:ext>
                  </a:extLst>
                </p:cNvPr>
                <p:cNvPicPr/>
                <p:nvPr/>
              </p:nvPicPr>
              <p:blipFill>
                <a:blip r:embed="rId3"/>
                <a:stretch>
                  <a:fillRect/>
                </a:stretch>
              </p:blipFill>
              <p:spPr>
                <a:xfrm>
                  <a:off x="733990" y="1249361"/>
                  <a:ext cx="260280" cy="827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墨迹 6">
                  <a:extLst>
                    <a:ext uri="{FF2B5EF4-FFF2-40B4-BE49-F238E27FC236}">
                      <a16:creationId xmlns:a16="http://schemas.microsoft.com/office/drawing/2014/main" id="{B8333D02-A1D4-49F7-8612-13ABC00DF57E}"/>
                    </a:ext>
                  </a:extLst>
                </p14:cNvPr>
                <p14:cNvContentPartPr/>
                <p14:nvPr/>
              </p14:nvContentPartPr>
              <p14:xfrm>
                <a:off x="1059070" y="1611521"/>
                <a:ext cx="63720" cy="430920"/>
              </p14:xfrm>
            </p:contentPart>
          </mc:Choice>
          <mc:Fallback xmlns="">
            <p:pic>
              <p:nvPicPr>
                <p:cNvPr id="7" name="墨迹 6">
                  <a:extLst>
                    <a:ext uri="{FF2B5EF4-FFF2-40B4-BE49-F238E27FC236}">
                      <a16:creationId xmlns:a16="http://schemas.microsoft.com/office/drawing/2014/main" id="{B8333D02-A1D4-49F7-8612-13ABC00DF57E}"/>
                    </a:ext>
                  </a:extLst>
                </p:cNvPr>
                <p:cNvPicPr/>
                <p:nvPr/>
              </p:nvPicPr>
              <p:blipFill>
                <a:blip r:embed="rId5"/>
                <a:stretch>
                  <a:fillRect/>
                </a:stretch>
              </p:blipFill>
              <p:spPr>
                <a:xfrm>
                  <a:off x="1050430" y="1602881"/>
                  <a:ext cx="81360" cy="448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墨迹 8">
                  <a:extLst>
                    <a:ext uri="{FF2B5EF4-FFF2-40B4-BE49-F238E27FC236}">
                      <a16:creationId xmlns:a16="http://schemas.microsoft.com/office/drawing/2014/main" id="{851B511A-E5A0-45F9-A97E-E77D69C22800}"/>
                    </a:ext>
                  </a:extLst>
                </p14:cNvPr>
                <p14:cNvContentPartPr/>
                <p14:nvPr/>
              </p14:nvContentPartPr>
              <p14:xfrm>
                <a:off x="1106590" y="1683161"/>
                <a:ext cx="382320" cy="757080"/>
              </p14:xfrm>
            </p:contentPart>
          </mc:Choice>
          <mc:Fallback xmlns="">
            <p:pic>
              <p:nvPicPr>
                <p:cNvPr id="9" name="墨迹 8">
                  <a:extLst>
                    <a:ext uri="{FF2B5EF4-FFF2-40B4-BE49-F238E27FC236}">
                      <a16:creationId xmlns:a16="http://schemas.microsoft.com/office/drawing/2014/main" id="{851B511A-E5A0-45F9-A97E-E77D69C22800}"/>
                    </a:ext>
                  </a:extLst>
                </p:cNvPr>
                <p:cNvPicPr/>
                <p:nvPr/>
              </p:nvPicPr>
              <p:blipFill>
                <a:blip r:embed="rId7"/>
                <a:stretch>
                  <a:fillRect/>
                </a:stretch>
              </p:blipFill>
              <p:spPr>
                <a:xfrm>
                  <a:off x="1097950" y="1674521"/>
                  <a:ext cx="399960" cy="774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墨迹 9">
                  <a:extLst>
                    <a:ext uri="{FF2B5EF4-FFF2-40B4-BE49-F238E27FC236}">
                      <a16:creationId xmlns:a16="http://schemas.microsoft.com/office/drawing/2014/main" id="{79AF16CD-6881-4D56-9E52-68E3DE3829A3}"/>
                    </a:ext>
                  </a:extLst>
                </p14:cNvPr>
                <p14:cNvContentPartPr/>
                <p14:nvPr/>
              </p14:nvContentPartPr>
              <p14:xfrm>
                <a:off x="1549390" y="1485521"/>
                <a:ext cx="204840" cy="611280"/>
              </p14:xfrm>
            </p:contentPart>
          </mc:Choice>
          <mc:Fallback xmlns="">
            <p:pic>
              <p:nvPicPr>
                <p:cNvPr id="10" name="墨迹 9">
                  <a:extLst>
                    <a:ext uri="{FF2B5EF4-FFF2-40B4-BE49-F238E27FC236}">
                      <a16:creationId xmlns:a16="http://schemas.microsoft.com/office/drawing/2014/main" id="{79AF16CD-6881-4D56-9E52-68E3DE3829A3}"/>
                    </a:ext>
                  </a:extLst>
                </p:cNvPr>
                <p:cNvPicPr/>
                <p:nvPr/>
              </p:nvPicPr>
              <p:blipFill>
                <a:blip r:embed="rId9"/>
                <a:stretch>
                  <a:fillRect/>
                </a:stretch>
              </p:blipFill>
              <p:spPr>
                <a:xfrm>
                  <a:off x="1540390" y="1476521"/>
                  <a:ext cx="222480" cy="628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墨迹 10">
                  <a:extLst>
                    <a:ext uri="{FF2B5EF4-FFF2-40B4-BE49-F238E27FC236}">
                      <a16:creationId xmlns:a16="http://schemas.microsoft.com/office/drawing/2014/main" id="{13F5389E-1287-461C-958A-03FDDE62B817}"/>
                    </a:ext>
                  </a:extLst>
                </p14:cNvPr>
                <p14:cNvContentPartPr/>
                <p14:nvPr/>
              </p14:nvContentPartPr>
              <p14:xfrm>
                <a:off x="2008030" y="1743641"/>
                <a:ext cx="650880" cy="55440"/>
              </p14:xfrm>
            </p:contentPart>
          </mc:Choice>
          <mc:Fallback xmlns="">
            <p:pic>
              <p:nvPicPr>
                <p:cNvPr id="11" name="墨迹 10">
                  <a:extLst>
                    <a:ext uri="{FF2B5EF4-FFF2-40B4-BE49-F238E27FC236}">
                      <a16:creationId xmlns:a16="http://schemas.microsoft.com/office/drawing/2014/main" id="{13F5389E-1287-461C-958A-03FDDE62B817}"/>
                    </a:ext>
                  </a:extLst>
                </p:cNvPr>
                <p:cNvPicPr/>
                <p:nvPr/>
              </p:nvPicPr>
              <p:blipFill>
                <a:blip r:embed="rId11"/>
                <a:stretch>
                  <a:fillRect/>
                </a:stretch>
              </p:blipFill>
              <p:spPr>
                <a:xfrm>
                  <a:off x="1999030" y="1735001"/>
                  <a:ext cx="66852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墨迹 11">
                  <a:extLst>
                    <a:ext uri="{FF2B5EF4-FFF2-40B4-BE49-F238E27FC236}">
                      <a16:creationId xmlns:a16="http://schemas.microsoft.com/office/drawing/2014/main" id="{71A7661F-294A-421E-ABB3-C1B831C25747}"/>
                    </a:ext>
                  </a:extLst>
                </p14:cNvPr>
                <p14:cNvContentPartPr/>
                <p14:nvPr/>
              </p14:nvContentPartPr>
              <p14:xfrm>
                <a:off x="1928470" y="1596401"/>
                <a:ext cx="367560" cy="369720"/>
              </p14:xfrm>
            </p:contentPart>
          </mc:Choice>
          <mc:Fallback xmlns="">
            <p:pic>
              <p:nvPicPr>
                <p:cNvPr id="12" name="墨迹 11">
                  <a:extLst>
                    <a:ext uri="{FF2B5EF4-FFF2-40B4-BE49-F238E27FC236}">
                      <a16:creationId xmlns:a16="http://schemas.microsoft.com/office/drawing/2014/main" id="{71A7661F-294A-421E-ABB3-C1B831C25747}"/>
                    </a:ext>
                  </a:extLst>
                </p:cNvPr>
                <p:cNvPicPr/>
                <p:nvPr/>
              </p:nvPicPr>
              <p:blipFill>
                <a:blip r:embed="rId13"/>
                <a:stretch>
                  <a:fillRect/>
                </a:stretch>
              </p:blipFill>
              <p:spPr>
                <a:xfrm>
                  <a:off x="1919830" y="1587401"/>
                  <a:ext cx="38520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墨迹 12">
                  <a:extLst>
                    <a:ext uri="{FF2B5EF4-FFF2-40B4-BE49-F238E27FC236}">
                      <a16:creationId xmlns:a16="http://schemas.microsoft.com/office/drawing/2014/main" id="{4E104CB8-F15A-4B55-A489-8CE6844E3C53}"/>
                    </a:ext>
                  </a:extLst>
                </p14:cNvPr>
                <p14:cNvContentPartPr/>
                <p14:nvPr/>
              </p14:nvContentPartPr>
              <p14:xfrm>
                <a:off x="2456590" y="1504241"/>
                <a:ext cx="425160" cy="504720"/>
              </p14:xfrm>
            </p:contentPart>
          </mc:Choice>
          <mc:Fallback xmlns="">
            <p:pic>
              <p:nvPicPr>
                <p:cNvPr id="13" name="墨迹 12">
                  <a:extLst>
                    <a:ext uri="{FF2B5EF4-FFF2-40B4-BE49-F238E27FC236}">
                      <a16:creationId xmlns:a16="http://schemas.microsoft.com/office/drawing/2014/main" id="{4E104CB8-F15A-4B55-A489-8CE6844E3C53}"/>
                    </a:ext>
                  </a:extLst>
                </p:cNvPr>
                <p:cNvPicPr/>
                <p:nvPr/>
              </p:nvPicPr>
              <p:blipFill>
                <a:blip r:embed="rId15"/>
                <a:stretch>
                  <a:fillRect/>
                </a:stretch>
              </p:blipFill>
              <p:spPr>
                <a:xfrm>
                  <a:off x="2447590" y="1495601"/>
                  <a:ext cx="442800" cy="522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墨迹 13">
                  <a:extLst>
                    <a:ext uri="{FF2B5EF4-FFF2-40B4-BE49-F238E27FC236}">
                      <a16:creationId xmlns:a16="http://schemas.microsoft.com/office/drawing/2014/main" id="{8FB69291-60E9-407A-9DC8-04CC6E9A8158}"/>
                    </a:ext>
                  </a:extLst>
                </p14:cNvPr>
                <p14:cNvContentPartPr/>
                <p14:nvPr/>
              </p14:nvContentPartPr>
              <p14:xfrm>
                <a:off x="3068230" y="1356641"/>
                <a:ext cx="77760" cy="631440"/>
              </p14:xfrm>
            </p:contentPart>
          </mc:Choice>
          <mc:Fallback xmlns="">
            <p:pic>
              <p:nvPicPr>
                <p:cNvPr id="14" name="墨迹 13">
                  <a:extLst>
                    <a:ext uri="{FF2B5EF4-FFF2-40B4-BE49-F238E27FC236}">
                      <a16:creationId xmlns:a16="http://schemas.microsoft.com/office/drawing/2014/main" id="{8FB69291-60E9-407A-9DC8-04CC6E9A8158}"/>
                    </a:ext>
                  </a:extLst>
                </p:cNvPr>
                <p:cNvPicPr/>
                <p:nvPr/>
              </p:nvPicPr>
              <p:blipFill>
                <a:blip r:embed="rId17"/>
                <a:stretch>
                  <a:fillRect/>
                </a:stretch>
              </p:blipFill>
              <p:spPr>
                <a:xfrm>
                  <a:off x="3059590" y="1348001"/>
                  <a:ext cx="95400" cy="649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墨迹 14">
                  <a:extLst>
                    <a:ext uri="{FF2B5EF4-FFF2-40B4-BE49-F238E27FC236}">
                      <a16:creationId xmlns:a16="http://schemas.microsoft.com/office/drawing/2014/main" id="{A569F000-D18E-448B-81AC-059A817F3248}"/>
                    </a:ext>
                  </a:extLst>
                </p14:cNvPr>
                <p14:cNvContentPartPr/>
                <p14:nvPr/>
              </p14:nvContentPartPr>
              <p14:xfrm>
                <a:off x="3190630" y="1524401"/>
                <a:ext cx="40680" cy="409680"/>
              </p14:xfrm>
            </p:contentPart>
          </mc:Choice>
          <mc:Fallback xmlns="">
            <p:pic>
              <p:nvPicPr>
                <p:cNvPr id="15" name="墨迹 14">
                  <a:extLst>
                    <a:ext uri="{FF2B5EF4-FFF2-40B4-BE49-F238E27FC236}">
                      <a16:creationId xmlns:a16="http://schemas.microsoft.com/office/drawing/2014/main" id="{A569F000-D18E-448B-81AC-059A817F3248}"/>
                    </a:ext>
                  </a:extLst>
                </p:cNvPr>
                <p:cNvPicPr/>
                <p:nvPr/>
              </p:nvPicPr>
              <p:blipFill>
                <a:blip r:embed="rId19"/>
                <a:stretch>
                  <a:fillRect/>
                </a:stretch>
              </p:blipFill>
              <p:spPr>
                <a:xfrm>
                  <a:off x="3181990" y="1515401"/>
                  <a:ext cx="58320" cy="427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墨迹 15">
                  <a:extLst>
                    <a:ext uri="{FF2B5EF4-FFF2-40B4-BE49-F238E27FC236}">
                      <a16:creationId xmlns:a16="http://schemas.microsoft.com/office/drawing/2014/main" id="{3F3B205E-195F-4C23-96FF-0A8E92943134}"/>
                    </a:ext>
                  </a:extLst>
                </p14:cNvPr>
                <p14:cNvContentPartPr/>
                <p14:nvPr/>
              </p14:nvContentPartPr>
              <p14:xfrm>
                <a:off x="3256150" y="1639241"/>
                <a:ext cx="276120" cy="286920"/>
              </p14:xfrm>
            </p:contentPart>
          </mc:Choice>
          <mc:Fallback xmlns="">
            <p:pic>
              <p:nvPicPr>
                <p:cNvPr id="16" name="墨迹 15">
                  <a:extLst>
                    <a:ext uri="{FF2B5EF4-FFF2-40B4-BE49-F238E27FC236}">
                      <a16:creationId xmlns:a16="http://schemas.microsoft.com/office/drawing/2014/main" id="{3F3B205E-195F-4C23-96FF-0A8E92943134}"/>
                    </a:ext>
                  </a:extLst>
                </p:cNvPr>
                <p:cNvPicPr/>
                <p:nvPr/>
              </p:nvPicPr>
              <p:blipFill>
                <a:blip r:embed="rId21"/>
                <a:stretch>
                  <a:fillRect/>
                </a:stretch>
              </p:blipFill>
              <p:spPr>
                <a:xfrm>
                  <a:off x="3247150" y="1630601"/>
                  <a:ext cx="29376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墨迹 16">
                  <a:extLst>
                    <a:ext uri="{FF2B5EF4-FFF2-40B4-BE49-F238E27FC236}">
                      <a16:creationId xmlns:a16="http://schemas.microsoft.com/office/drawing/2014/main" id="{DB6DE8D0-B785-4DDA-81EC-B52B7FF8D658}"/>
                    </a:ext>
                  </a:extLst>
                </p14:cNvPr>
                <p14:cNvContentPartPr/>
                <p14:nvPr/>
              </p14:nvContentPartPr>
              <p14:xfrm>
                <a:off x="3739630" y="1276001"/>
                <a:ext cx="41400" cy="622080"/>
              </p14:xfrm>
            </p:contentPart>
          </mc:Choice>
          <mc:Fallback xmlns="">
            <p:pic>
              <p:nvPicPr>
                <p:cNvPr id="17" name="墨迹 16">
                  <a:extLst>
                    <a:ext uri="{FF2B5EF4-FFF2-40B4-BE49-F238E27FC236}">
                      <a16:creationId xmlns:a16="http://schemas.microsoft.com/office/drawing/2014/main" id="{DB6DE8D0-B785-4DDA-81EC-B52B7FF8D658}"/>
                    </a:ext>
                  </a:extLst>
                </p:cNvPr>
                <p:cNvPicPr/>
                <p:nvPr/>
              </p:nvPicPr>
              <p:blipFill>
                <a:blip r:embed="rId23"/>
                <a:stretch>
                  <a:fillRect/>
                </a:stretch>
              </p:blipFill>
              <p:spPr>
                <a:xfrm>
                  <a:off x="3730630" y="1267361"/>
                  <a:ext cx="59040" cy="639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墨迹 17">
                  <a:extLst>
                    <a:ext uri="{FF2B5EF4-FFF2-40B4-BE49-F238E27FC236}">
                      <a16:creationId xmlns:a16="http://schemas.microsoft.com/office/drawing/2014/main" id="{C90EE919-6079-40B2-AB95-A9E25F8A1148}"/>
                    </a:ext>
                  </a:extLst>
                </p14:cNvPr>
                <p14:cNvContentPartPr/>
                <p14:nvPr/>
              </p14:nvContentPartPr>
              <p14:xfrm>
                <a:off x="3746110" y="1467881"/>
                <a:ext cx="283320" cy="393120"/>
              </p14:xfrm>
            </p:contentPart>
          </mc:Choice>
          <mc:Fallback xmlns="">
            <p:pic>
              <p:nvPicPr>
                <p:cNvPr id="18" name="墨迹 17">
                  <a:extLst>
                    <a:ext uri="{FF2B5EF4-FFF2-40B4-BE49-F238E27FC236}">
                      <a16:creationId xmlns:a16="http://schemas.microsoft.com/office/drawing/2014/main" id="{C90EE919-6079-40B2-AB95-A9E25F8A1148}"/>
                    </a:ext>
                  </a:extLst>
                </p:cNvPr>
                <p:cNvPicPr/>
                <p:nvPr/>
              </p:nvPicPr>
              <p:blipFill>
                <a:blip r:embed="rId25"/>
                <a:stretch>
                  <a:fillRect/>
                </a:stretch>
              </p:blipFill>
              <p:spPr>
                <a:xfrm>
                  <a:off x="3737470" y="1459241"/>
                  <a:ext cx="300960" cy="4107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墨迹 19">
                  <a:extLst>
                    <a:ext uri="{FF2B5EF4-FFF2-40B4-BE49-F238E27FC236}">
                      <a16:creationId xmlns:a16="http://schemas.microsoft.com/office/drawing/2014/main" id="{20C4F39D-BB4A-43BD-BE59-B0E4F550CCBD}"/>
                    </a:ext>
                  </a:extLst>
                </p14:cNvPr>
                <p14:cNvContentPartPr/>
                <p14:nvPr/>
              </p14:nvContentPartPr>
              <p14:xfrm>
                <a:off x="795550" y="2493161"/>
                <a:ext cx="74520" cy="797040"/>
              </p14:xfrm>
            </p:contentPart>
          </mc:Choice>
          <mc:Fallback xmlns="">
            <p:pic>
              <p:nvPicPr>
                <p:cNvPr id="20" name="墨迹 19">
                  <a:extLst>
                    <a:ext uri="{FF2B5EF4-FFF2-40B4-BE49-F238E27FC236}">
                      <a16:creationId xmlns:a16="http://schemas.microsoft.com/office/drawing/2014/main" id="{20C4F39D-BB4A-43BD-BE59-B0E4F550CCBD}"/>
                    </a:ext>
                  </a:extLst>
                </p:cNvPr>
                <p:cNvPicPr/>
                <p:nvPr/>
              </p:nvPicPr>
              <p:blipFill>
                <a:blip r:embed="rId27"/>
                <a:stretch>
                  <a:fillRect/>
                </a:stretch>
              </p:blipFill>
              <p:spPr>
                <a:xfrm>
                  <a:off x="786550" y="2484161"/>
                  <a:ext cx="92160" cy="814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墨迹 20">
                  <a:extLst>
                    <a:ext uri="{FF2B5EF4-FFF2-40B4-BE49-F238E27FC236}">
                      <a16:creationId xmlns:a16="http://schemas.microsoft.com/office/drawing/2014/main" id="{51C351FA-D752-4AB9-82FF-1897675B3A7F}"/>
                    </a:ext>
                  </a:extLst>
                </p14:cNvPr>
                <p14:cNvContentPartPr/>
                <p14:nvPr/>
              </p14:nvContentPartPr>
              <p14:xfrm>
                <a:off x="910390" y="2804561"/>
                <a:ext cx="598320" cy="298440"/>
              </p14:xfrm>
            </p:contentPart>
          </mc:Choice>
          <mc:Fallback xmlns="">
            <p:pic>
              <p:nvPicPr>
                <p:cNvPr id="21" name="墨迹 20">
                  <a:extLst>
                    <a:ext uri="{FF2B5EF4-FFF2-40B4-BE49-F238E27FC236}">
                      <a16:creationId xmlns:a16="http://schemas.microsoft.com/office/drawing/2014/main" id="{51C351FA-D752-4AB9-82FF-1897675B3A7F}"/>
                    </a:ext>
                  </a:extLst>
                </p:cNvPr>
                <p:cNvPicPr/>
                <p:nvPr/>
              </p:nvPicPr>
              <p:blipFill>
                <a:blip r:embed="rId29"/>
                <a:stretch>
                  <a:fillRect/>
                </a:stretch>
              </p:blipFill>
              <p:spPr>
                <a:xfrm>
                  <a:off x="901750" y="2795921"/>
                  <a:ext cx="61596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墨迹 21">
                  <a:extLst>
                    <a:ext uri="{FF2B5EF4-FFF2-40B4-BE49-F238E27FC236}">
                      <a16:creationId xmlns:a16="http://schemas.microsoft.com/office/drawing/2014/main" id="{89BD3F6F-A718-4441-B043-5355C769ACC7}"/>
                    </a:ext>
                  </a:extLst>
                </p14:cNvPr>
                <p14:cNvContentPartPr/>
                <p14:nvPr/>
              </p14:nvContentPartPr>
              <p14:xfrm>
                <a:off x="1605910" y="2744801"/>
                <a:ext cx="353880" cy="292680"/>
              </p14:xfrm>
            </p:contentPart>
          </mc:Choice>
          <mc:Fallback xmlns="">
            <p:pic>
              <p:nvPicPr>
                <p:cNvPr id="22" name="墨迹 21">
                  <a:extLst>
                    <a:ext uri="{FF2B5EF4-FFF2-40B4-BE49-F238E27FC236}">
                      <a16:creationId xmlns:a16="http://schemas.microsoft.com/office/drawing/2014/main" id="{89BD3F6F-A718-4441-B043-5355C769ACC7}"/>
                    </a:ext>
                  </a:extLst>
                </p:cNvPr>
                <p:cNvPicPr/>
                <p:nvPr/>
              </p:nvPicPr>
              <p:blipFill>
                <a:blip r:embed="rId31"/>
                <a:stretch>
                  <a:fillRect/>
                </a:stretch>
              </p:blipFill>
              <p:spPr>
                <a:xfrm>
                  <a:off x="1596910" y="2735801"/>
                  <a:ext cx="37152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 name="墨迹 22">
                  <a:extLst>
                    <a:ext uri="{FF2B5EF4-FFF2-40B4-BE49-F238E27FC236}">
                      <a16:creationId xmlns:a16="http://schemas.microsoft.com/office/drawing/2014/main" id="{13735D29-F593-470E-A5E8-C5F986D01CB3}"/>
                    </a:ext>
                  </a:extLst>
                </p14:cNvPr>
                <p14:cNvContentPartPr/>
                <p14:nvPr/>
              </p14:nvContentPartPr>
              <p14:xfrm>
                <a:off x="2179390" y="2790881"/>
                <a:ext cx="654120" cy="29880"/>
              </p14:xfrm>
            </p:contentPart>
          </mc:Choice>
          <mc:Fallback xmlns="">
            <p:pic>
              <p:nvPicPr>
                <p:cNvPr id="23" name="墨迹 22">
                  <a:extLst>
                    <a:ext uri="{FF2B5EF4-FFF2-40B4-BE49-F238E27FC236}">
                      <a16:creationId xmlns:a16="http://schemas.microsoft.com/office/drawing/2014/main" id="{13735D29-F593-470E-A5E8-C5F986D01CB3}"/>
                    </a:ext>
                  </a:extLst>
                </p:cNvPr>
                <p:cNvPicPr/>
                <p:nvPr/>
              </p:nvPicPr>
              <p:blipFill>
                <a:blip r:embed="rId33"/>
                <a:stretch>
                  <a:fillRect/>
                </a:stretch>
              </p:blipFill>
              <p:spPr>
                <a:xfrm>
                  <a:off x="2170750" y="2782241"/>
                  <a:ext cx="67176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4" name="墨迹 23">
                  <a:extLst>
                    <a:ext uri="{FF2B5EF4-FFF2-40B4-BE49-F238E27FC236}">
                      <a16:creationId xmlns:a16="http://schemas.microsoft.com/office/drawing/2014/main" id="{29083113-7322-49DD-8A8F-D82E09FD98C5}"/>
                    </a:ext>
                  </a:extLst>
                </p14:cNvPr>
                <p14:cNvContentPartPr/>
                <p14:nvPr/>
              </p14:nvContentPartPr>
              <p14:xfrm>
                <a:off x="2039350" y="2665961"/>
                <a:ext cx="404640" cy="386640"/>
              </p14:xfrm>
            </p:contentPart>
          </mc:Choice>
          <mc:Fallback xmlns="">
            <p:pic>
              <p:nvPicPr>
                <p:cNvPr id="24" name="墨迹 23">
                  <a:extLst>
                    <a:ext uri="{FF2B5EF4-FFF2-40B4-BE49-F238E27FC236}">
                      <a16:creationId xmlns:a16="http://schemas.microsoft.com/office/drawing/2014/main" id="{29083113-7322-49DD-8A8F-D82E09FD98C5}"/>
                    </a:ext>
                  </a:extLst>
                </p:cNvPr>
                <p:cNvPicPr/>
                <p:nvPr/>
              </p:nvPicPr>
              <p:blipFill>
                <a:blip r:embed="rId35"/>
                <a:stretch>
                  <a:fillRect/>
                </a:stretch>
              </p:blipFill>
              <p:spPr>
                <a:xfrm>
                  <a:off x="2030350" y="2657321"/>
                  <a:ext cx="422280" cy="4042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墨迹 24">
                  <a:extLst>
                    <a:ext uri="{FF2B5EF4-FFF2-40B4-BE49-F238E27FC236}">
                      <a16:creationId xmlns:a16="http://schemas.microsoft.com/office/drawing/2014/main" id="{B1976E92-F4D1-469D-B3F2-B409BBA09361}"/>
                    </a:ext>
                  </a:extLst>
                </p14:cNvPr>
                <p14:cNvContentPartPr/>
                <p14:nvPr/>
              </p14:nvContentPartPr>
              <p14:xfrm>
                <a:off x="2611750" y="2564801"/>
                <a:ext cx="376920" cy="501120"/>
              </p14:xfrm>
            </p:contentPart>
          </mc:Choice>
          <mc:Fallback xmlns="">
            <p:pic>
              <p:nvPicPr>
                <p:cNvPr id="25" name="墨迹 24">
                  <a:extLst>
                    <a:ext uri="{FF2B5EF4-FFF2-40B4-BE49-F238E27FC236}">
                      <a16:creationId xmlns:a16="http://schemas.microsoft.com/office/drawing/2014/main" id="{B1976E92-F4D1-469D-B3F2-B409BBA09361}"/>
                    </a:ext>
                  </a:extLst>
                </p:cNvPr>
                <p:cNvPicPr/>
                <p:nvPr/>
              </p:nvPicPr>
              <p:blipFill>
                <a:blip r:embed="rId37"/>
                <a:stretch>
                  <a:fillRect/>
                </a:stretch>
              </p:blipFill>
              <p:spPr>
                <a:xfrm>
                  <a:off x="2603110" y="2556161"/>
                  <a:ext cx="394560" cy="5187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6" name="墨迹 25">
                  <a:extLst>
                    <a:ext uri="{FF2B5EF4-FFF2-40B4-BE49-F238E27FC236}">
                      <a16:creationId xmlns:a16="http://schemas.microsoft.com/office/drawing/2014/main" id="{FAD4A6C4-BEAF-4128-AB98-F6754F2D571E}"/>
                    </a:ext>
                  </a:extLst>
                </p14:cNvPr>
                <p14:cNvContentPartPr/>
                <p14:nvPr/>
              </p14:nvContentPartPr>
              <p14:xfrm>
                <a:off x="3338230" y="2726441"/>
                <a:ext cx="380880" cy="353520"/>
              </p14:xfrm>
            </p:contentPart>
          </mc:Choice>
          <mc:Fallback xmlns="">
            <p:pic>
              <p:nvPicPr>
                <p:cNvPr id="26" name="墨迹 25">
                  <a:extLst>
                    <a:ext uri="{FF2B5EF4-FFF2-40B4-BE49-F238E27FC236}">
                      <a16:creationId xmlns:a16="http://schemas.microsoft.com/office/drawing/2014/main" id="{FAD4A6C4-BEAF-4128-AB98-F6754F2D571E}"/>
                    </a:ext>
                  </a:extLst>
                </p:cNvPr>
                <p:cNvPicPr/>
                <p:nvPr/>
              </p:nvPicPr>
              <p:blipFill>
                <a:blip r:embed="rId39"/>
                <a:stretch>
                  <a:fillRect/>
                </a:stretch>
              </p:blipFill>
              <p:spPr>
                <a:xfrm>
                  <a:off x="3329230" y="2717801"/>
                  <a:ext cx="39852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7" name="墨迹 26">
                  <a:extLst>
                    <a:ext uri="{FF2B5EF4-FFF2-40B4-BE49-F238E27FC236}">
                      <a16:creationId xmlns:a16="http://schemas.microsoft.com/office/drawing/2014/main" id="{CA4B48C3-1571-441C-A498-4B3B39D94E49}"/>
                    </a:ext>
                  </a:extLst>
                </p14:cNvPr>
                <p14:cNvContentPartPr/>
                <p14:nvPr/>
              </p14:nvContentPartPr>
              <p14:xfrm>
                <a:off x="3680950" y="2428721"/>
                <a:ext cx="279360" cy="646560"/>
              </p14:xfrm>
            </p:contentPart>
          </mc:Choice>
          <mc:Fallback xmlns="">
            <p:pic>
              <p:nvPicPr>
                <p:cNvPr id="27" name="墨迹 26">
                  <a:extLst>
                    <a:ext uri="{FF2B5EF4-FFF2-40B4-BE49-F238E27FC236}">
                      <a16:creationId xmlns:a16="http://schemas.microsoft.com/office/drawing/2014/main" id="{CA4B48C3-1571-441C-A498-4B3B39D94E49}"/>
                    </a:ext>
                  </a:extLst>
                </p:cNvPr>
                <p:cNvPicPr/>
                <p:nvPr/>
              </p:nvPicPr>
              <p:blipFill>
                <a:blip r:embed="rId41"/>
                <a:stretch>
                  <a:fillRect/>
                </a:stretch>
              </p:blipFill>
              <p:spPr>
                <a:xfrm>
                  <a:off x="3672310" y="2419721"/>
                  <a:ext cx="297000" cy="6642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8" name="墨迹 27">
                  <a:extLst>
                    <a:ext uri="{FF2B5EF4-FFF2-40B4-BE49-F238E27FC236}">
                      <a16:creationId xmlns:a16="http://schemas.microsoft.com/office/drawing/2014/main" id="{95360249-0A71-4DE7-88B1-4B2103F6B6E6}"/>
                    </a:ext>
                  </a:extLst>
                </p14:cNvPr>
                <p14:cNvContentPartPr/>
                <p14:nvPr/>
              </p14:nvContentPartPr>
              <p14:xfrm>
                <a:off x="3968230" y="2665601"/>
                <a:ext cx="420120" cy="310320"/>
              </p14:xfrm>
            </p:contentPart>
          </mc:Choice>
          <mc:Fallback xmlns="">
            <p:pic>
              <p:nvPicPr>
                <p:cNvPr id="28" name="墨迹 27">
                  <a:extLst>
                    <a:ext uri="{FF2B5EF4-FFF2-40B4-BE49-F238E27FC236}">
                      <a16:creationId xmlns:a16="http://schemas.microsoft.com/office/drawing/2014/main" id="{95360249-0A71-4DE7-88B1-4B2103F6B6E6}"/>
                    </a:ext>
                  </a:extLst>
                </p:cNvPr>
                <p:cNvPicPr/>
                <p:nvPr/>
              </p:nvPicPr>
              <p:blipFill>
                <a:blip r:embed="rId43"/>
                <a:stretch>
                  <a:fillRect/>
                </a:stretch>
              </p:blipFill>
              <p:spPr>
                <a:xfrm>
                  <a:off x="3959230" y="2656601"/>
                  <a:ext cx="4377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墨迹 30">
                  <a:extLst>
                    <a:ext uri="{FF2B5EF4-FFF2-40B4-BE49-F238E27FC236}">
                      <a16:creationId xmlns:a16="http://schemas.microsoft.com/office/drawing/2014/main" id="{6F19A14C-6156-4764-B4F6-57782A031F18}"/>
                    </a:ext>
                  </a:extLst>
                </p14:cNvPr>
                <p14:cNvContentPartPr/>
                <p14:nvPr/>
              </p14:nvContentPartPr>
              <p14:xfrm>
                <a:off x="4383670" y="2534561"/>
                <a:ext cx="183240" cy="334080"/>
              </p14:xfrm>
            </p:contentPart>
          </mc:Choice>
          <mc:Fallback xmlns="">
            <p:pic>
              <p:nvPicPr>
                <p:cNvPr id="31" name="墨迹 30">
                  <a:extLst>
                    <a:ext uri="{FF2B5EF4-FFF2-40B4-BE49-F238E27FC236}">
                      <a16:creationId xmlns:a16="http://schemas.microsoft.com/office/drawing/2014/main" id="{6F19A14C-6156-4764-B4F6-57782A031F18}"/>
                    </a:ext>
                  </a:extLst>
                </p:cNvPr>
                <p:cNvPicPr/>
                <p:nvPr/>
              </p:nvPicPr>
              <p:blipFill>
                <a:blip r:embed="rId45"/>
                <a:stretch>
                  <a:fillRect/>
                </a:stretch>
              </p:blipFill>
              <p:spPr>
                <a:xfrm>
                  <a:off x="4374670" y="2525561"/>
                  <a:ext cx="200880"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墨迹 31">
                  <a:extLst>
                    <a:ext uri="{FF2B5EF4-FFF2-40B4-BE49-F238E27FC236}">
                      <a16:creationId xmlns:a16="http://schemas.microsoft.com/office/drawing/2014/main" id="{7AD8C346-1F9E-44C7-92DD-8A823F13CC83}"/>
                    </a:ext>
                  </a:extLst>
                </p14:cNvPr>
                <p14:cNvContentPartPr/>
                <p14:nvPr/>
              </p14:nvContentPartPr>
              <p14:xfrm>
                <a:off x="4663750" y="2532761"/>
                <a:ext cx="272880" cy="316440"/>
              </p14:xfrm>
            </p:contentPart>
          </mc:Choice>
          <mc:Fallback xmlns="">
            <p:pic>
              <p:nvPicPr>
                <p:cNvPr id="32" name="墨迹 31">
                  <a:extLst>
                    <a:ext uri="{FF2B5EF4-FFF2-40B4-BE49-F238E27FC236}">
                      <a16:creationId xmlns:a16="http://schemas.microsoft.com/office/drawing/2014/main" id="{7AD8C346-1F9E-44C7-92DD-8A823F13CC83}"/>
                    </a:ext>
                  </a:extLst>
                </p:cNvPr>
                <p:cNvPicPr/>
                <p:nvPr/>
              </p:nvPicPr>
              <p:blipFill>
                <a:blip r:embed="rId47"/>
                <a:stretch>
                  <a:fillRect/>
                </a:stretch>
              </p:blipFill>
              <p:spPr>
                <a:xfrm>
                  <a:off x="4654750" y="2524121"/>
                  <a:ext cx="29052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墨迹 32">
                  <a:extLst>
                    <a:ext uri="{FF2B5EF4-FFF2-40B4-BE49-F238E27FC236}">
                      <a16:creationId xmlns:a16="http://schemas.microsoft.com/office/drawing/2014/main" id="{0695BB92-BB8C-4DEF-A798-97241CF37ECA}"/>
                    </a:ext>
                  </a:extLst>
                </p14:cNvPr>
                <p14:cNvContentPartPr/>
                <p14:nvPr/>
              </p14:nvContentPartPr>
              <p14:xfrm>
                <a:off x="5010430" y="2513321"/>
                <a:ext cx="285120" cy="272160"/>
              </p14:xfrm>
            </p:contentPart>
          </mc:Choice>
          <mc:Fallback xmlns="">
            <p:pic>
              <p:nvPicPr>
                <p:cNvPr id="33" name="墨迹 32">
                  <a:extLst>
                    <a:ext uri="{FF2B5EF4-FFF2-40B4-BE49-F238E27FC236}">
                      <a16:creationId xmlns:a16="http://schemas.microsoft.com/office/drawing/2014/main" id="{0695BB92-BB8C-4DEF-A798-97241CF37ECA}"/>
                    </a:ext>
                  </a:extLst>
                </p:cNvPr>
                <p:cNvPicPr/>
                <p:nvPr/>
              </p:nvPicPr>
              <p:blipFill>
                <a:blip r:embed="rId49"/>
                <a:stretch>
                  <a:fillRect/>
                </a:stretch>
              </p:blipFill>
              <p:spPr>
                <a:xfrm>
                  <a:off x="5001430" y="2504321"/>
                  <a:ext cx="30276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4" name="墨迹 33">
                  <a:extLst>
                    <a:ext uri="{FF2B5EF4-FFF2-40B4-BE49-F238E27FC236}">
                      <a16:creationId xmlns:a16="http://schemas.microsoft.com/office/drawing/2014/main" id="{309D35F3-1C55-4DCD-8597-E685B8A716EC}"/>
                    </a:ext>
                  </a:extLst>
                </p14:cNvPr>
                <p14:cNvContentPartPr/>
                <p14:nvPr/>
              </p14:nvContentPartPr>
              <p14:xfrm>
                <a:off x="5482390" y="1819601"/>
                <a:ext cx="191160" cy="1074960"/>
              </p14:xfrm>
            </p:contentPart>
          </mc:Choice>
          <mc:Fallback xmlns="">
            <p:pic>
              <p:nvPicPr>
                <p:cNvPr id="34" name="墨迹 33">
                  <a:extLst>
                    <a:ext uri="{FF2B5EF4-FFF2-40B4-BE49-F238E27FC236}">
                      <a16:creationId xmlns:a16="http://schemas.microsoft.com/office/drawing/2014/main" id="{309D35F3-1C55-4DCD-8597-E685B8A716EC}"/>
                    </a:ext>
                  </a:extLst>
                </p:cNvPr>
                <p:cNvPicPr/>
                <p:nvPr/>
              </p:nvPicPr>
              <p:blipFill>
                <a:blip r:embed="rId51"/>
                <a:stretch>
                  <a:fillRect/>
                </a:stretch>
              </p:blipFill>
              <p:spPr>
                <a:xfrm>
                  <a:off x="5473750" y="1810601"/>
                  <a:ext cx="208800" cy="10926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5" name="墨迹 34">
                  <a:extLst>
                    <a:ext uri="{FF2B5EF4-FFF2-40B4-BE49-F238E27FC236}">
                      <a16:creationId xmlns:a16="http://schemas.microsoft.com/office/drawing/2014/main" id="{5AE2F3A4-7AF3-46E9-B62A-C19BE8C8B5DD}"/>
                    </a:ext>
                  </a:extLst>
                </p14:cNvPr>
                <p14:cNvContentPartPr/>
                <p14:nvPr/>
              </p14:nvContentPartPr>
              <p14:xfrm>
                <a:off x="771430" y="3702041"/>
                <a:ext cx="366840" cy="420120"/>
              </p14:xfrm>
            </p:contentPart>
          </mc:Choice>
          <mc:Fallback xmlns="">
            <p:pic>
              <p:nvPicPr>
                <p:cNvPr id="35" name="墨迹 34">
                  <a:extLst>
                    <a:ext uri="{FF2B5EF4-FFF2-40B4-BE49-F238E27FC236}">
                      <a16:creationId xmlns:a16="http://schemas.microsoft.com/office/drawing/2014/main" id="{5AE2F3A4-7AF3-46E9-B62A-C19BE8C8B5DD}"/>
                    </a:ext>
                  </a:extLst>
                </p:cNvPr>
                <p:cNvPicPr/>
                <p:nvPr/>
              </p:nvPicPr>
              <p:blipFill>
                <a:blip r:embed="rId53"/>
                <a:stretch>
                  <a:fillRect/>
                </a:stretch>
              </p:blipFill>
              <p:spPr>
                <a:xfrm>
                  <a:off x="762790" y="3693041"/>
                  <a:ext cx="384480" cy="437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6" name="墨迹 35">
                  <a:extLst>
                    <a:ext uri="{FF2B5EF4-FFF2-40B4-BE49-F238E27FC236}">
                      <a16:creationId xmlns:a16="http://schemas.microsoft.com/office/drawing/2014/main" id="{9F654A7A-EC6E-40E4-BB84-E12295695094}"/>
                    </a:ext>
                  </a:extLst>
                </p14:cNvPr>
                <p14:cNvContentPartPr/>
                <p14:nvPr/>
              </p14:nvContentPartPr>
              <p14:xfrm>
                <a:off x="1182910" y="3561641"/>
                <a:ext cx="718920" cy="494640"/>
              </p14:xfrm>
            </p:contentPart>
          </mc:Choice>
          <mc:Fallback xmlns="">
            <p:pic>
              <p:nvPicPr>
                <p:cNvPr id="36" name="墨迹 35">
                  <a:extLst>
                    <a:ext uri="{FF2B5EF4-FFF2-40B4-BE49-F238E27FC236}">
                      <a16:creationId xmlns:a16="http://schemas.microsoft.com/office/drawing/2014/main" id="{9F654A7A-EC6E-40E4-BB84-E12295695094}"/>
                    </a:ext>
                  </a:extLst>
                </p:cNvPr>
                <p:cNvPicPr/>
                <p:nvPr/>
              </p:nvPicPr>
              <p:blipFill>
                <a:blip r:embed="rId55"/>
                <a:stretch>
                  <a:fillRect/>
                </a:stretch>
              </p:blipFill>
              <p:spPr>
                <a:xfrm>
                  <a:off x="1174270" y="3552641"/>
                  <a:ext cx="736560" cy="5122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7" name="墨迹 36">
                  <a:extLst>
                    <a:ext uri="{FF2B5EF4-FFF2-40B4-BE49-F238E27FC236}">
                      <a16:creationId xmlns:a16="http://schemas.microsoft.com/office/drawing/2014/main" id="{30C6231C-5DF3-4DB5-95AD-776B55B6AFE1}"/>
                    </a:ext>
                  </a:extLst>
                </p14:cNvPr>
                <p14:cNvContentPartPr/>
                <p14:nvPr/>
              </p14:nvContentPartPr>
              <p14:xfrm>
                <a:off x="2011630" y="3801401"/>
                <a:ext cx="869040" cy="145800"/>
              </p14:xfrm>
            </p:contentPart>
          </mc:Choice>
          <mc:Fallback xmlns="">
            <p:pic>
              <p:nvPicPr>
                <p:cNvPr id="37" name="墨迹 36">
                  <a:extLst>
                    <a:ext uri="{FF2B5EF4-FFF2-40B4-BE49-F238E27FC236}">
                      <a16:creationId xmlns:a16="http://schemas.microsoft.com/office/drawing/2014/main" id="{30C6231C-5DF3-4DB5-95AD-776B55B6AFE1}"/>
                    </a:ext>
                  </a:extLst>
                </p:cNvPr>
                <p:cNvPicPr/>
                <p:nvPr/>
              </p:nvPicPr>
              <p:blipFill>
                <a:blip r:embed="rId57"/>
                <a:stretch>
                  <a:fillRect/>
                </a:stretch>
              </p:blipFill>
              <p:spPr>
                <a:xfrm>
                  <a:off x="2002990" y="3792761"/>
                  <a:ext cx="88668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8" name="墨迹 37">
                  <a:extLst>
                    <a:ext uri="{FF2B5EF4-FFF2-40B4-BE49-F238E27FC236}">
                      <a16:creationId xmlns:a16="http://schemas.microsoft.com/office/drawing/2014/main" id="{B6A96442-E64C-42F4-975E-69E4E7EBBFFD}"/>
                    </a:ext>
                  </a:extLst>
                </p14:cNvPr>
                <p14:cNvContentPartPr/>
                <p14:nvPr/>
              </p14:nvContentPartPr>
              <p14:xfrm>
                <a:off x="2019550" y="3661721"/>
                <a:ext cx="416160" cy="429840"/>
              </p14:xfrm>
            </p:contentPart>
          </mc:Choice>
          <mc:Fallback xmlns="">
            <p:pic>
              <p:nvPicPr>
                <p:cNvPr id="38" name="墨迹 37">
                  <a:extLst>
                    <a:ext uri="{FF2B5EF4-FFF2-40B4-BE49-F238E27FC236}">
                      <a16:creationId xmlns:a16="http://schemas.microsoft.com/office/drawing/2014/main" id="{B6A96442-E64C-42F4-975E-69E4E7EBBFFD}"/>
                    </a:ext>
                  </a:extLst>
                </p:cNvPr>
                <p:cNvPicPr/>
                <p:nvPr/>
              </p:nvPicPr>
              <p:blipFill>
                <a:blip r:embed="rId59"/>
                <a:stretch>
                  <a:fillRect/>
                </a:stretch>
              </p:blipFill>
              <p:spPr>
                <a:xfrm>
                  <a:off x="2010910" y="3652721"/>
                  <a:ext cx="433800" cy="4474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9" name="墨迹 38">
                  <a:extLst>
                    <a:ext uri="{FF2B5EF4-FFF2-40B4-BE49-F238E27FC236}">
                      <a16:creationId xmlns:a16="http://schemas.microsoft.com/office/drawing/2014/main" id="{8B277CD0-509E-4A1B-9CB5-C4A5871C36A4}"/>
                    </a:ext>
                  </a:extLst>
                </p14:cNvPr>
                <p14:cNvContentPartPr/>
                <p14:nvPr/>
              </p14:nvContentPartPr>
              <p14:xfrm>
                <a:off x="2567470" y="3681161"/>
                <a:ext cx="498960" cy="549000"/>
              </p14:xfrm>
            </p:contentPart>
          </mc:Choice>
          <mc:Fallback xmlns="">
            <p:pic>
              <p:nvPicPr>
                <p:cNvPr id="39" name="墨迹 38">
                  <a:extLst>
                    <a:ext uri="{FF2B5EF4-FFF2-40B4-BE49-F238E27FC236}">
                      <a16:creationId xmlns:a16="http://schemas.microsoft.com/office/drawing/2014/main" id="{8B277CD0-509E-4A1B-9CB5-C4A5871C36A4}"/>
                    </a:ext>
                  </a:extLst>
                </p:cNvPr>
                <p:cNvPicPr/>
                <p:nvPr/>
              </p:nvPicPr>
              <p:blipFill>
                <a:blip r:embed="rId61"/>
                <a:stretch>
                  <a:fillRect/>
                </a:stretch>
              </p:blipFill>
              <p:spPr>
                <a:xfrm>
                  <a:off x="2558470" y="3672161"/>
                  <a:ext cx="516600" cy="5666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墨迹 41">
                  <a:extLst>
                    <a:ext uri="{FF2B5EF4-FFF2-40B4-BE49-F238E27FC236}">
                      <a16:creationId xmlns:a16="http://schemas.microsoft.com/office/drawing/2014/main" id="{D8A0A116-4A71-41DD-82C8-9460B8272E44}"/>
                    </a:ext>
                  </a:extLst>
                </p14:cNvPr>
                <p14:cNvContentPartPr/>
                <p14:nvPr/>
              </p14:nvContentPartPr>
              <p14:xfrm>
                <a:off x="3269830" y="3456521"/>
                <a:ext cx="380520" cy="648360"/>
              </p14:xfrm>
            </p:contentPart>
          </mc:Choice>
          <mc:Fallback xmlns="">
            <p:pic>
              <p:nvPicPr>
                <p:cNvPr id="42" name="墨迹 41">
                  <a:extLst>
                    <a:ext uri="{FF2B5EF4-FFF2-40B4-BE49-F238E27FC236}">
                      <a16:creationId xmlns:a16="http://schemas.microsoft.com/office/drawing/2014/main" id="{D8A0A116-4A71-41DD-82C8-9460B8272E44}"/>
                    </a:ext>
                  </a:extLst>
                </p:cNvPr>
                <p:cNvPicPr/>
                <p:nvPr/>
              </p:nvPicPr>
              <p:blipFill>
                <a:blip r:embed="rId63"/>
                <a:stretch>
                  <a:fillRect/>
                </a:stretch>
              </p:blipFill>
              <p:spPr>
                <a:xfrm>
                  <a:off x="3260830" y="3447881"/>
                  <a:ext cx="398160" cy="666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3" name="墨迹 42">
                  <a:extLst>
                    <a:ext uri="{FF2B5EF4-FFF2-40B4-BE49-F238E27FC236}">
                      <a16:creationId xmlns:a16="http://schemas.microsoft.com/office/drawing/2014/main" id="{999D9437-0B61-439A-B2FA-45373E402EA0}"/>
                    </a:ext>
                  </a:extLst>
                </p14:cNvPr>
                <p14:cNvContentPartPr/>
                <p14:nvPr/>
              </p14:nvContentPartPr>
              <p14:xfrm>
                <a:off x="3630190" y="3276521"/>
                <a:ext cx="196560" cy="772560"/>
              </p14:xfrm>
            </p:contentPart>
          </mc:Choice>
          <mc:Fallback xmlns="">
            <p:pic>
              <p:nvPicPr>
                <p:cNvPr id="43" name="墨迹 42">
                  <a:extLst>
                    <a:ext uri="{FF2B5EF4-FFF2-40B4-BE49-F238E27FC236}">
                      <a16:creationId xmlns:a16="http://schemas.microsoft.com/office/drawing/2014/main" id="{999D9437-0B61-439A-B2FA-45373E402EA0}"/>
                    </a:ext>
                  </a:extLst>
                </p:cNvPr>
                <p:cNvPicPr/>
                <p:nvPr/>
              </p:nvPicPr>
              <p:blipFill>
                <a:blip r:embed="rId65"/>
                <a:stretch>
                  <a:fillRect/>
                </a:stretch>
              </p:blipFill>
              <p:spPr>
                <a:xfrm>
                  <a:off x="3621190" y="3267881"/>
                  <a:ext cx="214200" cy="7902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4" name="墨迹 43">
                  <a:extLst>
                    <a:ext uri="{FF2B5EF4-FFF2-40B4-BE49-F238E27FC236}">
                      <a16:creationId xmlns:a16="http://schemas.microsoft.com/office/drawing/2014/main" id="{D7D6CA47-3AB4-4286-9DBB-93ECABEE6EE0}"/>
                    </a:ext>
                  </a:extLst>
                </p14:cNvPr>
                <p14:cNvContentPartPr/>
                <p14:nvPr/>
              </p14:nvContentPartPr>
              <p14:xfrm>
                <a:off x="3783910" y="3823721"/>
                <a:ext cx="232560" cy="217440"/>
              </p14:xfrm>
            </p:contentPart>
          </mc:Choice>
          <mc:Fallback xmlns="">
            <p:pic>
              <p:nvPicPr>
                <p:cNvPr id="44" name="墨迹 43">
                  <a:extLst>
                    <a:ext uri="{FF2B5EF4-FFF2-40B4-BE49-F238E27FC236}">
                      <a16:creationId xmlns:a16="http://schemas.microsoft.com/office/drawing/2014/main" id="{D7D6CA47-3AB4-4286-9DBB-93ECABEE6EE0}"/>
                    </a:ext>
                  </a:extLst>
                </p:cNvPr>
                <p:cNvPicPr/>
                <p:nvPr/>
              </p:nvPicPr>
              <p:blipFill>
                <a:blip r:embed="rId67"/>
                <a:stretch>
                  <a:fillRect/>
                </a:stretch>
              </p:blipFill>
              <p:spPr>
                <a:xfrm>
                  <a:off x="3774910" y="3815081"/>
                  <a:ext cx="2502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5" name="墨迹 44">
                  <a:extLst>
                    <a:ext uri="{FF2B5EF4-FFF2-40B4-BE49-F238E27FC236}">
                      <a16:creationId xmlns:a16="http://schemas.microsoft.com/office/drawing/2014/main" id="{FD519F73-8B52-4AA0-AD7A-2F4CCB6C96E6}"/>
                    </a:ext>
                  </a:extLst>
                </p14:cNvPr>
                <p14:cNvContentPartPr/>
                <p14:nvPr/>
              </p14:nvContentPartPr>
              <p14:xfrm>
                <a:off x="4045630" y="3473801"/>
                <a:ext cx="73800" cy="49320"/>
              </p14:xfrm>
            </p:contentPart>
          </mc:Choice>
          <mc:Fallback xmlns="">
            <p:pic>
              <p:nvPicPr>
                <p:cNvPr id="45" name="墨迹 44">
                  <a:extLst>
                    <a:ext uri="{FF2B5EF4-FFF2-40B4-BE49-F238E27FC236}">
                      <a16:creationId xmlns:a16="http://schemas.microsoft.com/office/drawing/2014/main" id="{FD519F73-8B52-4AA0-AD7A-2F4CCB6C96E6}"/>
                    </a:ext>
                  </a:extLst>
                </p:cNvPr>
                <p:cNvPicPr/>
                <p:nvPr/>
              </p:nvPicPr>
              <p:blipFill>
                <a:blip r:embed="rId69"/>
                <a:stretch>
                  <a:fillRect/>
                </a:stretch>
              </p:blipFill>
              <p:spPr>
                <a:xfrm>
                  <a:off x="4036630" y="3464801"/>
                  <a:ext cx="914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墨迹 45">
                  <a:extLst>
                    <a:ext uri="{FF2B5EF4-FFF2-40B4-BE49-F238E27FC236}">
                      <a16:creationId xmlns:a16="http://schemas.microsoft.com/office/drawing/2014/main" id="{60E7F8B4-6A54-4125-A731-39D590048C8B}"/>
                    </a:ext>
                  </a:extLst>
                </p14:cNvPr>
                <p14:cNvContentPartPr/>
                <p14:nvPr/>
              </p14:nvContentPartPr>
              <p14:xfrm>
                <a:off x="3945910" y="3279761"/>
                <a:ext cx="530280" cy="842040"/>
              </p14:xfrm>
            </p:contentPart>
          </mc:Choice>
          <mc:Fallback xmlns="">
            <p:pic>
              <p:nvPicPr>
                <p:cNvPr id="46" name="墨迹 45">
                  <a:extLst>
                    <a:ext uri="{FF2B5EF4-FFF2-40B4-BE49-F238E27FC236}">
                      <a16:creationId xmlns:a16="http://schemas.microsoft.com/office/drawing/2014/main" id="{60E7F8B4-6A54-4125-A731-39D590048C8B}"/>
                    </a:ext>
                  </a:extLst>
                </p:cNvPr>
                <p:cNvPicPr/>
                <p:nvPr/>
              </p:nvPicPr>
              <p:blipFill>
                <a:blip r:embed="rId71"/>
                <a:stretch>
                  <a:fillRect/>
                </a:stretch>
              </p:blipFill>
              <p:spPr>
                <a:xfrm>
                  <a:off x="3936910" y="3271121"/>
                  <a:ext cx="547920" cy="8596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8" name="墨迹 47">
                  <a:extLst>
                    <a:ext uri="{FF2B5EF4-FFF2-40B4-BE49-F238E27FC236}">
                      <a16:creationId xmlns:a16="http://schemas.microsoft.com/office/drawing/2014/main" id="{0F2BD9C9-1DA8-4FAF-83F4-22A501A7E659}"/>
                    </a:ext>
                  </a:extLst>
                </p14:cNvPr>
                <p14:cNvContentPartPr/>
                <p14:nvPr/>
              </p14:nvContentPartPr>
              <p14:xfrm>
                <a:off x="4432630" y="3268241"/>
                <a:ext cx="503280" cy="944640"/>
              </p14:xfrm>
            </p:contentPart>
          </mc:Choice>
          <mc:Fallback xmlns="">
            <p:pic>
              <p:nvPicPr>
                <p:cNvPr id="48" name="墨迹 47">
                  <a:extLst>
                    <a:ext uri="{FF2B5EF4-FFF2-40B4-BE49-F238E27FC236}">
                      <a16:creationId xmlns:a16="http://schemas.microsoft.com/office/drawing/2014/main" id="{0F2BD9C9-1DA8-4FAF-83F4-22A501A7E659}"/>
                    </a:ext>
                  </a:extLst>
                </p:cNvPr>
                <p:cNvPicPr/>
                <p:nvPr/>
              </p:nvPicPr>
              <p:blipFill>
                <a:blip r:embed="rId73"/>
                <a:stretch>
                  <a:fillRect/>
                </a:stretch>
              </p:blipFill>
              <p:spPr>
                <a:xfrm>
                  <a:off x="4423630" y="3259241"/>
                  <a:ext cx="520920" cy="9622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9" name="墨迹 48">
                  <a:extLst>
                    <a:ext uri="{FF2B5EF4-FFF2-40B4-BE49-F238E27FC236}">
                      <a16:creationId xmlns:a16="http://schemas.microsoft.com/office/drawing/2014/main" id="{0F02295D-98D7-4F16-B355-2904F2219C27}"/>
                    </a:ext>
                  </a:extLst>
                </p14:cNvPr>
                <p14:cNvContentPartPr/>
                <p14:nvPr/>
              </p14:nvContentPartPr>
              <p14:xfrm>
                <a:off x="4710910" y="3702041"/>
                <a:ext cx="332640" cy="454320"/>
              </p14:xfrm>
            </p:contentPart>
          </mc:Choice>
          <mc:Fallback xmlns="">
            <p:pic>
              <p:nvPicPr>
                <p:cNvPr id="49" name="墨迹 48">
                  <a:extLst>
                    <a:ext uri="{FF2B5EF4-FFF2-40B4-BE49-F238E27FC236}">
                      <a16:creationId xmlns:a16="http://schemas.microsoft.com/office/drawing/2014/main" id="{0F02295D-98D7-4F16-B355-2904F2219C27}"/>
                    </a:ext>
                  </a:extLst>
                </p:cNvPr>
                <p:cNvPicPr/>
                <p:nvPr/>
              </p:nvPicPr>
              <p:blipFill>
                <a:blip r:embed="rId75"/>
                <a:stretch>
                  <a:fillRect/>
                </a:stretch>
              </p:blipFill>
              <p:spPr>
                <a:xfrm>
                  <a:off x="4701910" y="3693041"/>
                  <a:ext cx="350280" cy="4719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0" name="墨迹 49">
                  <a:extLst>
                    <a:ext uri="{FF2B5EF4-FFF2-40B4-BE49-F238E27FC236}">
                      <a16:creationId xmlns:a16="http://schemas.microsoft.com/office/drawing/2014/main" id="{5B33C21E-BFA1-4A14-8EDE-50653561B771}"/>
                    </a:ext>
                  </a:extLst>
                </p14:cNvPr>
                <p14:cNvContentPartPr/>
                <p14:nvPr/>
              </p14:nvContentPartPr>
              <p14:xfrm>
                <a:off x="5059390" y="3255641"/>
                <a:ext cx="266400" cy="217800"/>
              </p14:xfrm>
            </p:contentPart>
          </mc:Choice>
          <mc:Fallback xmlns="">
            <p:pic>
              <p:nvPicPr>
                <p:cNvPr id="50" name="墨迹 49">
                  <a:extLst>
                    <a:ext uri="{FF2B5EF4-FFF2-40B4-BE49-F238E27FC236}">
                      <a16:creationId xmlns:a16="http://schemas.microsoft.com/office/drawing/2014/main" id="{5B33C21E-BFA1-4A14-8EDE-50653561B771}"/>
                    </a:ext>
                  </a:extLst>
                </p:cNvPr>
                <p:cNvPicPr/>
                <p:nvPr/>
              </p:nvPicPr>
              <p:blipFill>
                <a:blip r:embed="rId77"/>
                <a:stretch>
                  <a:fillRect/>
                </a:stretch>
              </p:blipFill>
              <p:spPr>
                <a:xfrm>
                  <a:off x="5050750" y="3247001"/>
                  <a:ext cx="28404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1" name="墨迹 50">
                  <a:extLst>
                    <a:ext uri="{FF2B5EF4-FFF2-40B4-BE49-F238E27FC236}">
                      <a16:creationId xmlns:a16="http://schemas.microsoft.com/office/drawing/2014/main" id="{61C37B7C-DC17-40ED-858F-CA683708B760}"/>
                    </a:ext>
                  </a:extLst>
                </p14:cNvPr>
                <p14:cNvContentPartPr/>
                <p14:nvPr/>
              </p14:nvContentPartPr>
              <p14:xfrm>
                <a:off x="4993150" y="3116321"/>
                <a:ext cx="381960" cy="966960"/>
              </p14:xfrm>
            </p:contentPart>
          </mc:Choice>
          <mc:Fallback xmlns="">
            <p:pic>
              <p:nvPicPr>
                <p:cNvPr id="51" name="墨迹 50">
                  <a:extLst>
                    <a:ext uri="{FF2B5EF4-FFF2-40B4-BE49-F238E27FC236}">
                      <a16:creationId xmlns:a16="http://schemas.microsoft.com/office/drawing/2014/main" id="{61C37B7C-DC17-40ED-858F-CA683708B760}"/>
                    </a:ext>
                  </a:extLst>
                </p:cNvPr>
                <p:cNvPicPr/>
                <p:nvPr/>
              </p:nvPicPr>
              <p:blipFill>
                <a:blip r:embed="rId79"/>
                <a:stretch>
                  <a:fillRect/>
                </a:stretch>
              </p:blipFill>
              <p:spPr>
                <a:xfrm>
                  <a:off x="4984150" y="3107321"/>
                  <a:ext cx="399600" cy="9846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2" name="墨迹 51">
                  <a:extLst>
                    <a:ext uri="{FF2B5EF4-FFF2-40B4-BE49-F238E27FC236}">
                      <a16:creationId xmlns:a16="http://schemas.microsoft.com/office/drawing/2014/main" id="{2F620C09-8226-443B-8A20-60AE27B29553}"/>
                    </a:ext>
                  </a:extLst>
                </p14:cNvPr>
                <p14:cNvContentPartPr/>
                <p14:nvPr/>
              </p14:nvContentPartPr>
              <p14:xfrm>
                <a:off x="5345950" y="3852161"/>
                <a:ext cx="19080" cy="4320"/>
              </p14:xfrm>
            </p:contentPart>
          </mc:Choice>
          <mc:Fallback xmlns="">
            <p:pic>
              <p:nvPicPr>
                <p:cNvPr id="52" name="墨迹 51">
                  <a:extLst>
                    <a:ext uri="{FF2B5EF4-FFF2-40B4-BE49-F238E27FC236}">
                      <a16:creationId xmlns:a16="http://schemas.microsoft.com/office/drawing/2014/main" id="{2F620C09-8226-443B-8A20-60AE27B29553}"/>
                    </a:ext>
                  </a:extLst>
                </p:cNvPr>
                <p:cNvPicPr/>
                <p:nvPr/>
              </p:nvPicPr>
              <p:blipFill>
                <a:blip r:embed="rId81"/>
                <a:stretch>
                  <a:fillRect/>
                </a:stretch>
              </p:blipFill>
              <p:spPr>
                <a:xfrm>
                  <a:off x="5336950" y="3843161"/>
                  <a:ext cx="3672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4" name="墨迹 53">
                  <a:extLst>
                    <a:ext uri="{FF2B5EF4-FFF2-40B4-BE49-F238E27FC236}">
                      <a16:creationId xmlns:a16="http://schemas.microsoft.com/office/drawing/2014/main" id="{D57C4FC8-6DD1-4D3D-852C-EE04CE57BD79}"/>
                    </a:ext>
                  </a:extLst>
                </p14:cNvPr>
                <p14:cNvContentPartPr/>
                <p14:nvPr/>
              </p14:nvContentPartPr>
              <p14:xfrm>
                <a:off x="5417590" y="3209921"/>
                <a:ext cx="420840" cy="931320"/>
              </p14:xfrm>
            </p:contentPart>
          </mc:Choice>
          <mc:Fallback xmlns="">
            <p:pic>
              <p:nvPicPr>
                <p:cNvPr id="54" name="墨迹 53">
                  <a:extLst>
                    <a:ext uri="{FF2B5EF4-FFF2-40B4-BE49-F238E27FC236}">
                      <a16:creationId xmlns:a16="http://schemas.microsoft.com/office/drawing/2014/main" id="{D57C4FC8-6DD1-4D3D-852C-EE04CE57BD79}"/>
                    </a:ext>
                  </a:extLst>
                </p:cNvPr>
                <p:cNvPicPr/>
                <p:nvPr/>
              </p:nvPicPr>
              <p:blipFill>
                <a:blip r:embed="rId83"/>
                <a:stretch>
                  <a:fillRect/>
                </a:stretch>
              </p:blipFill>
              <p:spPr>
                <a:xfrm>
                  <a:off x="5408950" y="3201281"/>
                  <a:ext cx="438480" cy="9489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5" name="墨迹 54">
                  <a:extLst>
                    <a:ext uri="{FF2B5EF4-FFF2-40B4-BE49-F238E27FC236}">
                      <a16:creationId xmlns:a16="http://schemas.microsoft.com/office/drawing/2014/main" id="{60034D0B-649F-496F-8CD5-2C7B84B997E7}"/>
                    </a:ext>
                  </a:extLst>
                </p14:cNvPr>
                <p14:cNvContentPartPr/>
                <p14:nvPr/>
              </p14:nvContentPartPr>
              <p14:xfrm>
                <a:off x="5736190" y="3270041"/>
                <a:ext cx="396000" cy="710640"/>
              </p14:xfrm>
            </p:contentPart>
          </mc:Choice>
          <mc:Fallback xmlns="">
            <p:pic>
              <p:nvPicPr>
                <p:cNvPr id="55" name="墨迹 54">
                  <a:extLst>
                    <a:ext uri="{FF2B5EF4-FFF2-40B4-BE49-F238E27FC236}">
                      <a16:creationId xmlns:a16="http://schemas.microsoft.com/office/drawing/2014/main" id="{60034D0B-649F-496F-8CD5-2C7B84B997E7}"/>
                    </a:ext>
                  </a:extLst>
                </p:cNvPr>
                <p:cNvPicPr/>
                <p:nvPr/>
              </p:nvPicPr>
              <p:blipFill>
                <a:blip r:embed="rId85"/>
                <a:stretch>
                  <a:fillRect/>
                </a:stretch>
              </p:blipFill>
              <p:spPr>
                <a:xfrm>
                  <a:off x="5727190" y="3261041"/>
                  <a:ext cx="413640" cy="7282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6" name="墨迹 55">
                  <a:extLst>
                    <a:ext uri="{FF2B5EF4-FFF2-40B4-BE49-F238E27FC236}">
                      <a16:creationId xmlns:a16="http://schemas.microsoft.com/office/drawing/2014/main" id="{51583954-B98D-4B92-8B29-97887ABA6236}"/>
                    </a:ext>
                  </a:extLst>
                </p14:cNvPr>
                <p14:cNvContentPartPr/>
                <p14:nvPr/>
              </p14:nvContentPartPr>
              <p14:xfrm>
                <a:off x="5982070" y="3657761"/>
                <a:ext cx="36720" cy="183960"/>
              </p14:xfrm>
            </p:contentPart>
          </mc:Choice>
          <mc:Fallback xmlns="">
            <p:pic>
              <p:nvPicPr>
                <p:cNvPr id="56" name="墨迹 55">
                  <a:extLst>
                    <a:ext uri="{FF2B5EF4-FFF2-40B4-BE49-F238E27FC236}">
                      <a16:creationId xmlns:a16="http://schemas.microsoft.com/office/drawing/2014/main" id="{51583954-B98D-4B92-8B29-97887ABA6236}"/>
                    </a:ext>
                  </a:extLst>
                </p:cNvPr>
                <p:cNvPicPr/>
                <p:nvPr/>
              </p:nvPicPr>
              <p:blipFill>
                <a:blip r:embed="rId87"/>
                <a:stretch>
                  <a:fillRect/>
                </a:stretch>
              </p:blipFill>
              <p:spPr>
                <a:xfrm>
                  <a:off x="5973070" y="3648761"/>
                  <a:ext cx="5436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7" name="墨迹 56">
                  <a:extLst>
                    <a:ext uri="{FF2B5EF4-FFF2-40B4-BE49-F238E27FC236}">
                      <a16:creationId xmlns:a16="http://schemas.microsoft.com/office/drawing/2014/main" id="{B899FD7A-2A73-4DBF-9CF1-FD4309BC06DC}"/>
                    </a:ext>
                  </a:extLst>
                </p14:cNvPr>
                <p14:cNvContentPartPr/>
                <p14:nvPr/>
              </p14:nvContentPartPr>
              <p14:xfrm>
                <a:off x="5985310" y="3576041"/>
                <a:ext cx="219600" cy="299160"/>
              </p14:xfrm>
            </p:contentPart>
          </mc:Choice>
          <mc:Fallback xmlns="">
            <p:pic>
              <p:nvPicPr>
                <p:cNvPr id="57" name="墨迹 56">
                  <a:extLst>
                    <a:ext uri="{FF2B5EF4-FFF2-40B4-BE49-F238E27FC236}">
                      <a16:creationId xmlns:a16="http://schemas.microsoft.com/office/drawing/2014/main" id="{B899FD7A-2A73-4DBF-9CF1-FD4309BC06DC}"/>
                    </a:ext>
                  </a:extLst>
                </p:cNvPr>
                <p:cNvPicPr/>
                <p:nvPr/>
              </p:nvPicPr>
              <p:blipFill>
                <a:blip r:embed="rId89"/>
                <a:stretch>
                  <a:fillRect/>
                </a:stretch>
              </p:blipFill>
              <p:spPr>
                <a:xfrm>
                  <a:off x="5976670" y="3567401"/>
                  <a:ext cx="23724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8" name="墨迹 57">
                  <a:extLst>
                    <a:ext uri="{FF2B5EF4-FFF2-40B4-BE49-F238E27FC236}">
                      <a16:creationId xmlns:a16="http://schemas.microsoft.com/office/drawing/2014/main" id="{D5B8D2CB-5829-4D3C-9FCE-541EE0991997}"/>
                    </a:ext>
                  </a:extLst>
                </p14:cNvPr>
                <p14:cNvContentPartPr/>
                <p14:nvPr/>
              </p14:nvContentPartPr>
              <p14:xfrm>
                <a:off x="6059470" y="3235841"/>
                <a:ext cx="419400" cy="766440"/>
              </p14:xfrm>
            </p:contentPart>
          </mc:Choice>
          <mc:Fallback xmlns="">
            <p:pic>
              <p:nvPicPr>
                <p:cNvPr id="58" name="墨迹 57">
                  <a:extLst>
                    <a:ext uri="{FF2B5EF4-FFF2-40B4-BE49-F238E27FC236}">
                      <a16:creationId xmlns:a16="http://schemas.microsoft.com/office/drawing/2014/main" id="{D5B8D2CB-5829-4D3C-9FCE-541EE0991997}"/>
                    </a:ext>
                  </a:extLst>
                </p:cNvPr>
                <p:cNvPicPr/>
                <p:nvPr/>
              </p:nvPicPr>
              <p:blipFill>
                <a:blip r:embed="rId91"/>
                <a:stretch>
                  <a:fillRect/>
                </a:stretch>
              </p:blipFill>
              <p:spPr>
                <a:xfrm>
                  <a:off x="6050830" y="3227201"/>
                  <a:ext cx="437040" cy="7840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1" name="墨迹 60">
                  <a:extLst>
                    <a:ext uri="{FF2B5EF4-FFF2-40B4-BE49-F238E27FC236}">
                      <a16:creationId xmlns:a16="http://schemas.microsoft.com/office/drawing/2014/main" id="{86533713-2EF0-4FB2-88AC-5F71B8DDD883}"/>
                    </a:ext>
                  </a:extLst>
                </p14:cNvPr>
                <p14:cNvContentPartPr/>
                <p14:nvPr/>
              </p14:nvContentPartPr>
              <p14:xfrm>
                <a:off x="6606670" y="3301721"/>
                <a:ext cx="372240" cy="30960"/>
              </p14:xfrm>
            </p:contentPart>
          </mc:Choice>
          <mc:Fallback xmlns="">
            <p:pic>
              <p:nvPicPr>
                <p:cNvPr id="61" name="墨迹 60">
                  <a:extLst>
                    <a:ext uri="{FF2B5EF4-FFF2-40B4-BE49-F238E27FC236}">
                      <a16:creationId xmlns:a16="http://schemas.microsoft.com/office/drawing/2014/main" id="{86533713-2EF0-4FB2-88AC-5F71B8DDD883}"/>
                    </a:ext>
                  </a:extLst>
                </p:cNvPr>
                <p:cNvPicPr/>
                <p:nvPr/>
              </p:nvPicPr>
              <p:blipFill>
                <a:blip r:embed="rId93"/>
                <a:stretch>
                  <a:fillRect/>
                </a:stretch>
              </p:blipFill>
              <p:spPr>
                <a:xfrm>
                  <a:off x="6598030" y="3292721"/>
                  <a:ext cx="3898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2" name="墨迹 61">
                  <a:extLst>
                    <a:ext uri="{FF2B5EF4-FFF2-40B4-BE49-F238E27FC236}">
                      <a16:creationId xmlns:a16="http://schemas.microsoft.com/office/drawing/2014/main" id="{6BCC3411-AE61-4A0B-9BC7-586D16D9ADAD}"/>
                    </a:ext>
                  </a:extLst>
                </p14:cNvPr>
                <p14:cNvContentPartPr/>
                <p14:nvPr/>
              </p14:nvContentPartPr>
              <p14:xfrm>
                <a:off x="6523510" y="3521681"/>
                <a:ext cx="479160" cy="441360"/>
              </p14:xfrm>
            </p:contentPart>
          </mc:Choice>
          <mc:Fallback xmlns="">
            <p:pic>
              <p:nvPicPr>
                <p:cNvPr id="62" name="墨迹 61">
                  <a:extLst>
                    <a:ext uri="{FF2B5EF4-FFF2-40B4-BE49-F238E27FC236}">
                      <a16:creationId xmlns:a16="http://schemas.microsoft.com/office/drawing/2014/main" id="{6BCC3411-AE61-4A0B-9BC7-586D16D9ADAD}"/>
                    </a:ext>
                  </a:extLst>
                </p:cNvPr>
                <p:cNvPicPr/>
                <p:nvPr/>
              </p:nvPicPr>
              <p:blipFill>
                <a:blip r:embed="rId95"/>
                <a:stretch>
                  <a:fillRect/>
                </a:stretch>
              </p:blipFill>
              <p:spPr>
                <a:xfrm>
                  <a:off x="6514510" y="3512681"/>
                  <a:ext cx="496800" cy="459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3" name="墨迹 62">
                  <a:extLst>
                    <a:ext uri="{FF2B5EF4-FFF2-40B4-BE49-F238E27FC236}">
                      <a16:creationId xmlns:a16="http://schemas.microsoft.com/office/drawing/2014/main" id="{B571DB1E-E2DC-472E-80D2-45EDB331E0C5}"/>
                    </a:ext>
                  </a:extLst>
                </p14:cNvPr>
                <p14:cNvContentPartPr/>
                <p14:nvPr/>
              </p14:nvContentPartPr>
              <p14:xfrm>
                <a:off x="6978910" y="3602681"/>
                <a:ext cx="306360" cy="325080"/>
              </p14:xfrm>
            </p:contentPart>
          </mc:Choice>
          <mc:Fallback xmlns="">
            <p:pic>
              <p:nvPicPr>
                <p:cNvPr id="63" name="墨迹 62">
                  <a:extLst>
                    <a:ext uri="{FF2B5EF4-FFF2-40B4-BE49-F238E27FC236}">
                      <a16:creationId xmlns:a16="http://schemas.microsoft.com/office/drawing/2014/main" id="{B571DB1E-E2DC-472E-80D2-45EDB331E0C5}"/>
                    </a:ext>
                  </a:extLst>
                </p:cNvPr>
                <p:cNvPicPr/>
                <p:nvPr/>
              </p:nvPicPr>
              <p:blipFill>
                <a:blip r:embed="rId97"/>
                <a:stretch>
                  <a:fillRect/>
                </a:stretch>
              </p:blipFill>
              <p:spPr>
                <a:xfrm>
                  <a:off x="6969910" y="3593681"/>
                  <a:ext cx="32400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4" name="墨迹 63">
                  <a:extLst>
                    <a:ext uri="{FF2B5EF4-FFF2-40B4-BE49-F238E27FC236}">
                      <a16:creationId xmlns:a16="http://schemas.microsoft.com/office/drawing/2014/main" id="{D1443B9E-B184-491F-ACE0-6789E08D6C0C}"/>
                    </a:ext>
                  </a:extLst>
                </p14:cNvPr>
                <p14:cNvContentPartPr/>
                <p14:nvPr/>
              </p14:nvContentPartPr>
              <p14:xfrm>
                <a:off x="7408390" y="3762161"/>
                <a:ext cx="2520" cy="2520"/>
              </p14:xfrm>
            </p:contentPart>
          </mc:Choice>
          <mc:Fallback xmlns="">
            <p:pic>
              <p:nvPicPr>
                <p:cNvPr id="64" name="墨迹 63">
                  <a:extLst>
                    <a:ext uri="{FF2B5EF4-FFF2-40B4-BE49-F238E27FC236}">
                      <a16:creationId xmlns:a16="http://schemas.microsoft.com/office/drawing/2014/main" id="{D1443B9E-B184-491F-ACE0-6789E08D6C0C}"/>
                    </a:ext>
                  </a:extLst>
                </p:cNvPr>
                <p:cNvPicPr/>
                <p:nvPr/>
              </p:nvPicPr>
              <p:blipFill>
                <a:blip r:embed="rId99"/>
                <a:stretch>
                  <a:fillRect/>
                </a:stretch>
              </p:blipFill>
              <p:spPr>
                <a:xfrm>
                  <a:off x="7399390" y="3753521"/>
                  <a:ext cx="2016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6" name="墨迹 65">
                  <a:extLst>
                    <a:ext uri="{FF2B5EF4-FFF2-40B4-BE49-F238E27FC236}">
                      <a16:creationId xmlns:a16="http://schemas.microsoft.com/office/drawing/2014/main" id="{F49B9F4C-D355-42B7-B70C-C08F823D5FAE}"/>
                    </a:ext>
                  </a:extLst>
                </p14:cNvPr>
                <p14:cNvContentPartPr/>
                <p14:nvPr/>
              </p14:nvContentPartPr>
              <p14:xfrm>
                <a:off x="807790" y="4373801"/>
                <a:ext cx="273600" cy="648360"/>
              </p14:xfrm>
            </p:contentPart>
          </mc:Choice>
          <mc:Fallback xmlns="">
            <p:pic>
              <p:nvPicPr>
                <p:cNvPr id="66" name="墨迹 65">
                  <a:extLst>
                    <a:ext uri="{FF2B5EF4-FFF2-40B4-BE49-F238E27FC236}">
                      <a16:creationId xmlns:a16="http://schemas.microsoft.com/office/drawing/2014/main" id="{F49B9F4C-D355-42B7-B70C-C08F823D5FAE}"/>
                    </a:ext>
                  </a:extLst>
                </p:cNvPr>
                <p:cNvPicPr/>
                <p:nvPr/>
              </p:nvPicPr>
              <p:blipFill>
                <a:blip r:embed="rId101"/>
                <a:stretch>
                  <a:fillRect/>
                </a:stretch>
              </p:blipFill>
              <p:spPr>
                <a:xfrm>
                  <a:off x="798790" y="4364801"/>
                  <a:ext cx="291240" cy="666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7" name="墨迹 66">
                  <a:extLst>
                    <a:ext uri="{FF2B5EF4-FFF2-40B4-BE49-F238E27FC236}">
                      <a16:creationId xmlns:a16="http://schemas.microsoft.com/office/drawing/2014/main" id="{B1CDF1E1-E49D-4F05-9111-CF422B9287F5}"/>
                    </a:ext>
                  </a:extLst>
                </p14:cNvPr>
                <p14:cNvContentPartPr/>
                <p14:nvPr/>
              </p14:nvContentPartPr>
              <p14:xfrm>
                <a:off x="1032070" y="4557401"/>
                <a:ext cx="253440" cy="332640"/>
              </p14:xfrm>
            </p:contentPart>
          </mc:Choice>
          <mc:Fallback xmlns="">
            <p:pic>
              <p:nvPicPr>
                <p:cNvPr id="67" name="墨迹 66">
                  <a:extLst>
                    <a:ext uri="{FF2B5EF4-FFF2-40B4-BE49-F238E27FC236}">
                      <a16:creationId xmlns:a16="http://schemas.microsoft.com/office/drawing/2014/main" id="{B1CDF1E1-E49D-4F05-9111-CF422B9287F5}"/>
                    </a:ext>
                  </a:extLst>
                </p:cNvPr>
                <p:cNvPicPr/>
                <p:nvPr/>
              </p:nvPicPr>
              <p:blipFill>
                <a:blip r:embed="rId103"/>
                <a:stretch>
                  <a:fillRect/>
                </a:stretch>
              </p:blipFill>
              <p:spPr>
                <a:xfrm>
                  <a:off x="1023070" y="4548401"/>
                  <a:ext cx="27108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8" name="墨迹 67">
                  <a:extLst>
                    <a:ext uri="{FF2B5EF4-FFF2-40B4-BE49-F238E27FC236}">
                      <a16:creationId xmlns:a16="http://schemas.microsoft.com/office/drawing/2014/main" id="{60116530-6480-4931-834D-40122AA0B523}"/>
                    </a:ext>
                  </a:extLst>
                </p14:cNvPr>
                <p14:cNvContentPartPr/>
                <p14:nvPr/>
              </p14:nvContentPartPr>
              <p14:xfrm>
                <a:off x="1325470" y="4355441"/>
                <a:ext cx="234720" cy="523080"/>
              </p14:xfrm>
            </p:contentPart>
          </mc:Choice>
          <mc:Fallback xmlns="">
            <p:pic>
              <p:nvPicPr>
                <p:cNvPr id="68" name="墨迹 67">
                  <a:extLst>
                    <a:ext uri="{FF2B5EF4-FFF2-40B4-BE49-F238E27FC236}">
                      <a16:creationId xmlns:a16="http://schemas.microsoft.com/office/drawing/2014/main" id="{60116530-6480-4931-834D-40122AA0B523}"/>
                    </a:ext>
                  </a:extLst>
                </p:cNvPr>
                <p:cNvPicPr/>
                <p:nvPr/>
              </p:nvPicPr>
              <p:blipFill>
                <a:blip r:embed="rId105"/>
                <a:stretch>
                  <a:fillRect/>
                </a:stretch>
              </p:blipFill>
              <p:spPr>
                <a:xfrm>
                  <a:off x="1316470" y="4346801"/>
                  <a:ext cx="252360" cy="5407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9" name="墨迹 68">
                  <a:extLst>
                    <a:ext uri="{FF2B5EF4-FFF2-40B4-BE49-F238E27FC236}">
                      <a16:creationId xmlns:a16="http://schemas.microsoft.com/office/drawing/2014/main" id="{1A9FC268-222A-4ADA-BA7B-9B906BFCF054}"/>
                    </a:ext>
                  </a:extLst>
                </p14:cNvPr>
                <p14:cNvContentPartPr/>
                <p14:nvPr/>
              </p14:nvContentPartPr>
              <p14:xfrm>
                <a:off x="1491790" y="4423121"/>
                <a:ext cx="246960" cy="464400"/>
              </p14:xfrm>
            </p:contentPart>
          </mc:Choice>
          <mc:Fallback xmlns="">
            <p:pic>
              <p:nvPicPr>
                <p:cNvPr id="69" name="墨迹 68">
                  <a:extLst>
                    <a:ext uri="{FF2B5EF4-FFF2-40B4-BE49-F238E27FC236}">
                      <a16:creationId xmlns:a16="http://schemas.microsoft.com/office/drawing/2014/main" id="{1A9FC268-222A-4ADA-BA7B-9B906BFCF054}"/>
                    </a:ext>
                  </a:extLst>
                </p:cNvPr>
                <p:cNvPicPr/>
                <p:nvPr/>
              </p:nvPicPr>
              <p:blipFill>
                <a:blip r:embed="rId107"/>
                <a:stretch>
                  <a:fillRect/>
                </a:stretch>
              </p:blipFill>
              <p:spPr>
                <a:xfrm>
                  <a:off x="1483150" y="4414121"/>
                  <a:ext cx="264600" cy="4820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0" name="墨迹 69">
                  <a:extLst>
                    <a:ext uri="{FF2B5EF4-FFF2-40B4-BE49-F238E27FC236}">
                      <a16:creationId xmlns:a16="http://schemas.microsoft.com/office/drawing/2014/main" id="{F1F0B3D4-1BF8-4BAE-BEB2-D450829901FC}"/>
                    </a:ext>
                  </a:extLst>
                </p14:cNvPr>
                <p14:cNvContentPartPr/>
                <p14:nvPr/>
              </p14:nvContentPartPr>
              <p14:xfrm>
                <a:off x="1722550" y="4519241"/>
                <a:ext cx="258480" cy="291240"/>
              </p14:xfrm>
            </p:contentPart>
          </mc:Choice>
          <mc:Fallback xmlns="">
            <p:pic>
              <p:nvPicPr>
                <p:cNvPr id="70" name="墨迹 69">
                  <a:extLst>
                    <a:ext uri="{FF2B5EF4-FFF2-40B4-BE49-F238E27FC236}">
                      <a16:creationId xmlns:a16="http://schemas.microsoft.com/office/drawing/2014/main" id="{F1F0B3D4-1BF8-4BAE-BEB2-D450829901FC}"/>
                    </a:ext>
                  </a:extLst>
                </p:cNvPr>
                <p:cNvPicPr/>
                <p:nvPr/>
              </p:nvPicPr>
              <p:blipFill>
                <a:blip r:embed="rId109"/>
                <a:stretch>
                  <a:fillRect/>
                </a:stretch>
              </p:blipFill>
              <p:spPr>
                <a:xfrm>
                  <a:off x="1713550" y="4510241"/>
                  <a:ext cx="27612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1" name="墨迹 70">
                  <a:extLst>
                    <a:ext uri="{FF2B5EF4-FFF2-40B4-BE49-F238E27FC236}">
                      <a16:creationId xmlns:a16="http://schemas.microsoft.com/office/drawing/2014/main" id="{146298B7-6A4F-4E68-A02E-424F013807D8}"/>
                    </a:ext>
                  </a:extLst>
                </p14:cNvPr>
                <p14:cNvContentPartPr/>
                <p14:nvPr/>
              </p14:nvContentPartPr>
              <p14:xfrm>
                <a:off x="2060230" y="4540121"/>
                <a:ext cx="250920" cy="253800"/>
              </p14:xfrm>
            </p:contentPart>
          </mc:Choice>
          <mc:Fallback xmlns="">
            <p:pic>
              <p:nvPicPr>
                <p:cNvPr id="71" name="墨迹 70">
                  <a:extLst>
                    <a:ext uri="{FF2B5EF4-FFF2-40B4-BE49-F238E27FC236}">
                      <a16:creationId xmlns:a16="http://schemas.microsoft.com/office/drawing/2014/main" id="{146298B7-6A4F-4E68-A02E-424F013807D8}"/>
                    </a:ext>
                  </a:extLst>
                </p:cNvPr>
                <p:cNvPicPr/>
                <p:nvPr/>
              </p:nvPicPr>
              <p:blipFill>
                <a:blip r:embed="rId111"/>
                <a:stretch>
                  <a:fillRect/>
                </a:stretch>
              </p:blipFill>
              <p:spPr>
                <a:xfrm>
                  <a:off x="2051230" y="4531481"/>
                  <a:ext cx="26856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2" name="墨迹 71">
                  <a:extLst>
                    <a:ext uri="{FF2B5EF4-FFF2-40B4-BE49-F238E27FC236}">
                      <a16:creationId xmlns:a16="http://schemas.microsoft.com/office/drawing/2014/main" id="{DE550179-57A4-4DE3-B9ED-8293A9FA7419}"/>
                    </a:ext>
                  </a:extLst>
                </p14:cNvPr>
                <p14:cNvContentPartPr/>
                <p14:nvPr/>
              </p14:nvContentPartPr>
              <p14:xfrm>
                <a:off x="2606350" y="4507001"/>
                <a:ext cx="496440" cy="26640"/>
              </p14:xfrm>
            </p:contentPart>
          </mc:Choice>
          <mc:Fallback xmlns="">
            <p:pic>
              <p:nvPicPr>
                <p:cNvPr id="72" name="墨迹 71">
                  <a:extLst>
                    <a:ext uri="{FF2B5EF4-FFF2-40B4-BE49-F238E27FC236}">
                      <a16:creationId xmlns:a16="http://schemas.microsoft.com/office/drawing/2014/main" id="{DE550179-57A4-4DE3-B9ED-8293A9FA7419}"/>
                    </a:ext>
                  </a:extLst>
                </p:cNvPr>
                <p:cNvPicPr/>
                <p:nvPr/>
              </p:nvPicPr>
              <p:blipFill>
                <a:blip r:embed="rId113"/>
                <a:stretch>
                  <a:fillRect/>
                </a:stretch>
              </p:blipFill>
              <p:spPr>
                <a:xfrm>
                  <a:off x="2597710" y="4498361"/>
                  <a:ext cx="51408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3" name="墨迹 72">
                  <a:extLst>
                    <a:ext uri="{FF2B5EF4-FFF2-40B4-BE49-F238E27FC236}">
                      <a16:creationId xmlns:a16="http://schemas.microsoft.com/office/drawing/2014/main" id="{86215079-33E7-4481-9CAE-B860AF7EFA25}"/>
                    </a:ext>
                  </a:extLst>
                </p14:cNvPr>
                <p14:cNvContentPartPr/>
                <p14:nvPr/>
              </p14:nvContentPartPr>
              <p14:xfrm>
                <a:off x="2429590" y="4325201"/>
                <a:ext cx="333720" cy="364320"/>
              </p14:xfrm>
            </p:contentPart>
          </mc:Choice>
          <mc:Fallback xmlns="">
            <p:pic>
              <p:nvPicPr>
                <p:cNvPr id="73" name="墨迹 72">
                  <a:extLst>
                    <a:ext uri="{FF2B5EF4-FFF2-40B4-BE49-F238E27FC236}">
                      <a16:creationId xmlns:a16="http://schemas.microsoft.com/office/drawing/2014/main" id="{86215079-33E7-4481-9CAE-B860AF7EFA25}"/>
                    </a:ext>
                  </a:extLst>
                </p:cNvPr>
                <p:cNvPicPr/>
                <p:nvPr/>
              </p:nvPicPr>
              <p:blipFill>
                <a:blip r:embed="rId115"/>
                <a:stretch>
                  <a:fillRect/>
                </a:stretch>
              </p:blipFill>
              <p:spPr>
                <a:xfrm>
                  <a:off x="2420590" y="4316201"/>
                  <a:ext cx="351360" cy="3819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4" name="墨迹 73">
                  <a:extLst>
                    <a:ext uri="{FF2B5EF4-FFF2-40B4-BE49-F238E27FC236}">
                      <a16:creationId xmlns:a16="http://schemas.microsoft.com/office/drawing/2014/main" id="{95056787-3D22-4C39-9A64-A43C6E0271D2}"/>
                    </a:ext>
                  </a:extLst>
                </p14:cNvPr>
                <p14:cNvContentPartPr/>
                <p14:nvPr/>
              </p14:nvContentPartPr>
              <p14:xfrm>
                <a:off x="2869510" y="4332401"/>
                <a:ext cx="590040" cy="487800"/>
              </p14:xfrm>
            </p:contentPart>
          </mc:Choice>
          <mc:Fallback xmlns="">
            <p:pic>
              <p:nvPicPr>
                <p:cNvPr id="74" name="墨迹 73">
                  <a:extLst>
                    <a:ext uri="{FF2B5EF4-FFF2-40B4-BE49-F238E27FC236}">
                      <a16:creationId xmlns:a16="http://schemas.microsoft.com/office/drawing/2014/main" id="{95056787-3D22-4C39-9A64-A43C6E0271D2}"/>
                    </a:ext>
                  </a:extLst>
                </p:cNvPr>
                <p:cNvPicPr/>
                <p:nvPr/>
              </p:nvPicPr>
              <p:blipFill>
                <a:blip r:embed="rId117"/>
                <a:stretch>
                  <a:fillRect/>
                </a:stretch>
              </p:blipFill>
              <p:spPr>
                <a:xfrm>
                  <a:off x="2860870" y="4323761"/>
                  <a:ext cx="607680" cy="5054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5" name="墨迹 74">
                  <a:extLst>
                    <a:ext uri="{FF2B5EF4-FFF2-40B4-BE49-F238E27FC236}">
                      <a16:creationId xmlns:a16="http://schemas.microsoft.com/office/drawing/2014/main" id="{4A7BD2D4-CE19-4584-81E1-DD704EEF23EA}"/>
                    </a:ext>
                  </a:extLst>
                </p14:cNvPr>
                <p14:cNvContentPartPr/>
                <p14:nvPr/>
              </p14:nvContentPartPr>
              <p14:xfrm>
                <a:off x="3316630" y="4715441"/>
                <a:ext cx="51480" cy="70920"/>
              </p14:xfrm>
            </p:contentPart>
          </mc:Choice>
          <mc:Fallback xmlns="">
            <p:pic>
              <p:nvPicPr>
                <p:cNvPr id="75" name="墨迹 74">
                  <a:extLst>
                    <a:ext uri="{FF2B5EF4-FFF2-40B4-BE49-F238E27FC236}">
                      <a16:creationId xmlns:a16="http://schemas.microsoft.com/office/drawing/2014/main" id="{4A7BD2D4-CE19-4584-81E1-DD704EEF23EA}"/>
                    </a:ext>
                  </a:extLst>
                </p:cNvPr>
                <p:cNvPicPr/>
                <p:nvPr/>
              </p:nvPicPr>
              <p:blipFill>
                <a:blip r:embed="rId119"/>
                <a:stretch>
                  <a:fillRect/>
                </a:stretch>
              </p:blipFill>
              <p:spPr>
                <a:xfrm>
                  <a:off x="3307630" y="4706801"/>
                  <a:ext cx="6912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7" name="墨迹 76">
                  <a:extLst>
                    <a:ext uri="{FF2B5EF4-FFF2-40B4-BE49-F238E27FC236}">
                      <a16:creationId xmlns:a16="http://schemas.microsoft.com/office/drawing/2014/main" id="{D6C16867-6AA1-4A30-AC88-A7ABF5324DA2}"/>
                    </a:ext>
                  </a:extLst>
                </p14:cNvPr>
                <p14:cNvContentPartPr/>
                <p14:nvPr/>
              </p14:nvContentPartPr>
              <p14:xfrm>
                <a:off x="3795790" y="4138001"/>
                <a:ext cx="66240" cy="639720"/>
              </p14:xfrm>
            </p:contentPart>
          </mc:Choice>
          <mc:Fallback xmlns="">
            <p:pic>
              <p:nvPicPr>
                <p:cNvPr id="77" name="墨迹 76">
                  <a:extLst>
                    <a:ext uri="{FF2B5EF4-FFF2-40B4-BE49-F238E27FC236}">
                      <a16:creationId xmlns:a16="http://schemas.microsoft.com/office/drawing/2014/main" id="{D6C16867-6AA1-4A30-AC88-A7ABF5324DA2}"/>
                    </a:ext>
                  </a:extLst>
                </p:cNvPr>
                <p:cNvPicPr/>
                <p:nvPr/>
              </p:nvPicPr>
              <p:blipFill>
                <a:blip r:embed="rId121"/>
                <a:stretch>
                  <a:fillRect/>
                </a:stretch>
              </p:blipFill>
              <p:spPr>
                <a:xfrm>
                  <a:off x="3787150" y="4129001"/>
                  <a:ext cx="83880" cy="6573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8" name="墨迹 77">
                  <a:extLst>
                    <a:ext uri="{FF2B5EF4-FFF2-40B4-BE49-F238E27FC236}">
                      <a16:creationId xmlns:a16="http://schemas.microsoft.com/office/drawing/2014/main" id="{EF8BEE0F-5D69-4F64-BEC4-E5745F945757}"/>
                    </a:ext>
                  </a:extLst>
                </p14:cNvPr>
                <p14:cNvContentPartPr/>
                <p14:nvPr/>
              </p14:nvContentPartPr>
              <p14:xfrm>
                <a:off x="3859150" y="4499441"/>
                <a:ext cx="329400" cy="253800"/>
              </p14:xfrm>
            </p:contentPart>
          </mc:Choice>
          <mc:Fallback xmlns="">
            <p:pic>
              <p:nvPicPr>
                <p:cNvPr id="78" name="墨迹 77">
                  <a:extLst>
                    <a:ext uri="{FF2B5EF4-FFF2-40B4-BE49-F238E27FC236}">
                      <a16:creationId xmlns:a16="http://schemas.microsoft.com/office/drawing/2014/main" id="{EF8BEE0F-5D69-4F64-BEC4-E5745F945757}"/>
                    </a:ext>
                  </a:extLst>
                </p:cNvPr>
                <p:cNvPicPr/>
                <p:nvPr/>
              </p:nvPicPr>
              <p:blipFill>
                <a:blip r:embed="rId123"/>
                <a:stretch>
                  <a:fillRect/>
                </a:stretch>
              </p:blipFill>
              <p:spPr>
                <a:xfrm>
                  <a:off x="3850510" y="4490801"/>
                  <a:ext cx="34704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9" name="墨迹 78">
                  <a:extLst>
                    <a:ext uri="{FF2B5EF4-FFF2-40B4-BE49-F238E27FC236}">
                      <a16:creationId xmlns:a16="http://schemas.microsoft.com/office/drawing/2014/main" id="{245926E7-EB09-432B-A07F-4AE0089347BD}"/>
                    </a:ext>
                  </a:extLst>
                </p14:cNvPr>
                <p14:cNvContentPartPr/>
                <p14:nvPr/>
              </p14:nvContentPartPr>
              <p14:xfrm>
                <a:off x="4186030" y="4300361"/>
                <a:ext cx="327960" cy="122040"/>
              </p14:xfrm>
            </p:contentPart>
          </mc:Choice>
          <mc:Fallback xmlns="">
            <p:pic>
              <p:nvPicPr>
                <p:cNvPr id="79" name="墨迹 78">
                  <a:extLst>
                    <a:ext uri="{FF2B5EF4-FFF2-40B4-BE49-F238E27FC236}">
                      <a16:creationId xmlns:a16="http://schemas.microsoft.com/office/drawing/2014/main" id="{245926E7-EB09-432B-A07F-4AE0089347BD}"/>
                    </a:ext>
                  </a:extLst>
                </p:cNvPr>
                <p:cNvPicPr/>
                <p:nvPr/>
              </p:nvPicPr>
              <p:blipFill>
                <a:blip r:embed="rId125"/>
                <a:stretch>
                  <a:fillRect/>
                </a:stretch>
              </p:blipFill>
              <p:spPr>
                <a:xfrm>
                  <a:off x="4177030" y="4291361"/>
                  <a:ext cx="34560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0" name="墨迹 79">
                  <a:extLst>
                    <a:ext uri="{FF2B5EF4-FFF2-40B4-BE49-F238E27FC236}">
                      <a16:creationId xmlns:a16="http://schemas.microsoft.com/office/drawing/2014/main" id="{ED0957B1-B3FF-47F5-9E21-EF1B180A4689}"/>
                    </a:ext>
                  </a:extLst>
                </p14:cNvPr>
                <p14:cNvContentPartPr/>
                <p14:nvPr/>
              </p14:nvContentPartPr>
              <p14:xfrm>
                <a:off x="4316710" y="4274081"/>
                <a:ext cx="266400" cy="372960"/>
              </p14:xfrm>
            </p:contentPart>
          </mc:Choice>
          <mc:Fallback xmlns="">
            <p:pic>
              <p:nvPicPr>
                <p:cNvPr id="80" name="墨迹 79">
                  <a:extLst>
                    <a:ext uri="{FF2B5EF4-FFF2-40B4-BE49-F238E27FC236}">
                      <a16:creationId xmlns:a16="http://schemas.microsoft.com/office/drawing/2014/main" id="{ED0957B1-B3FF-47F5-9E21-EF1B180A4689}"/>
                    </a:ext>
                  </a:extLst>
                </p:cNvPr>
                <p:cNvPicPr/>
                <p:nvPr/>
              </p:nvPicPr>
              <p:blipFill>
                <a:blip r:embed="rId127"/>
                <a:stretch>
                  <a:fillRect/>
                </a:stretch>
              </p:blipFill>
              <p:spPr>
                <a:xfrm>
                  <a:off x="4308070" y="4265441"/>
                  <a:ext cx="284040" cy="390600"/>
                </a:xfrm>
                <a:prstGeom prst="rect">
                  <a:avLst/>
                </a:prstGeom>
              </p:spPr>
            </p:pic>
          </mc:Fallback>
        </mc:AlternateContent>
      </p:grpSp>
      <p:grpSp>
        <p:nvGrpSpPr>
          <p:cNvPr id="95" name="组合 94">
            <a:extLst>
              <a:ext uri="{FF2B5EF4-FFF2-40B4-BE49-F238E27FC236}">
                <a16:creationId xmlns:a16="http://schemas.microsoft.com/office/drawing/2014/main" id="{6668C3D5-9073-4868-A3A8-B52A508D00E2}"/>
              </a:ext>
            </a:extLst>
          </p:cNvPr>
          <p:cNvGrpSpPr/>
          <p:nvPr/>
        </p:nvGrpSpPr>
        <p:grpSpPr>
          <a:xfrm>
            <a:off x="749830" y="5212601"/>
            <a:ext cx="3970800" cy="930960"/>
            <a:chOff x="749830" y="5212601"/>
            <a:chExt cx="3970800" cy="930960"/>
          </a:xfrm>
        </p:grpSpPr>
        <mc:AlternateContent xmlns:mc="http://schemas.openxmlformats.org/markup-compatibility/2006" xmlns:p14="http://schemas.microsoft.com/office/powerpoint/2010/main">
          <mc:Choice Requires="p14">
            <p:contentPart p14:bwMode="auto" r:id="rId128">
              <p14:nvContentPartPr>
                <p14:cNvPr id="82" name="墨迹 81">
                  <a:extLst>
                    <a:ext uri="{FF2B5EF4-FFF2-40B4-BE49-F238E27FC236}">
                      <a16:creationId xmlns:a16="http://schemas.microsoft.com/office/drawing/2014/main" id="{F86FDBB5-E191-4E06-AC12-A274B10796F9}"/>
                    </a:ext>
                  </a:extLst>
                </p14:cNvPr>
                <p14:cNvContentPartPr/>
                <p14:nvPr/>
              </p14:nvContentPartPr>
              <p14:xfrm>
                <a:off x="749830" y="5412041"/>
                <a:ext cx="330120" cy="504000"/>
              </p14:xfrm>
            </p:contentPart>
          </mc:Choice>
          <mc:Fallback xmlns="">
            <p:pic>
              <p:nvPicPr>
                <p:cNvPr id="82" name="墨迹 81">
                  <a:extLst>
                    <a:ext uri="{FF2B5EF4-FFF2-40B4-BE49-F238E27FC236}">
                      <a16:creationId xmlns:a16="http://schemas.microsoft.com/office/drawing/2014/main" id="{F86FDBB5-E191-4E06-AC12-A274B10796F9}"/>
                    </a:ext>
                  </a:extLst>
                </p:cNvPr>
                <p:cNvPicPr/>
                <p:nvPr/>
              </p:nvPicPr>
              <p:blipFill>
                <a:blip r:embed="rId129"/>
                <a:stretch>
                  <a:fillRect/>
                </a:stretch>
              </p:blipFill>
              <p:spPr>
                <a:xfrm>
                  <a:off x="740830" y="5403041"/>
                  <a:ext cx="347760" cy="5216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3" name="墨迹 82">
                  <a:extLst>
                    <a:ext uri="{FF2B5EF4-FFF2-40B4-BE49-F238E27FC236}">
                      <a16:creationId xmlns:a16="http://schemas.microsoft.com/office/drawing/2014/main" id="{5C6C9258-1CCF-4E55-A10E-529DE4526E0B}"/>
                    </a:ext>
                  </a:extLst>
                </p14:cNvPr>
                <p14:cNvContentPartPr/>
                <p14:nvPr/>
              </p14:nvContentPartPr>
              <p14:xfrm>
                <a:off x="792670" y="5649281"/>
                <a:ext cx="56880" cy="494280"/>
              </p14:xfrm>
            </p:contentPart>
          </mc:Choice>
          <mc:Fallback xmlns="">
            <p:pic>
              <p:nvPicPr>
                <p:cNvPr id="83" name="墨迹 82">
                  <a:extLst>
                    <a:ext uri="{FF2B5EF4-FFF2-40B4-BE49-F238E27FC236}">
                      <a16:creationId xmlns:a16="http://schemas.microsoft.com/office/drawing/2014/main" id="{5C6C9258-1CCF-4E55-A10E-529DE4526E0B}"/>
                    </a:ext>
                  </a:extLst>
                </p:cNvPr>
                <p:cNvPicPr/>
                <p:nvPr/>
              </p:nvPicPr>
              <p:blipFill>
                <a:blip r:embed="rId131"/>
                <a:stretch>
                  <a:fillRect/>
                </a:stretch>
              </p:blipFill>
              <p:spPr>
                <a:xfrm>
                  <a:off x="784030" y="5640641"/>
                  <a:ext cx="74520" cy="5119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4" name="墨迹 83">
                  <a:extLst>
                    <a:ext uri="{FF2B5EF4-FFF2-40B4-BE49-F238E27FC236}">
                      <a16:creationId xmlns:a16="http://schemas.microsoft.com/office/drawing/2014/main" id="{8D23E082-9CD3-463E-8473-94EB6768B58F}"/>
                    </a:ext>
                  </a:extLst>
                </p14:cNvPr>
                <p14:cNvContentPartPr/>
                <p14:nvPr/>
              </p14:nvContentPartPr>
              <p14:xfrm>
                <a:off x="1022350" y="5443361"/>
                <a:ext cx="550800" cy="519120"/>
              </p14:xfrm>
            </p:contentPart>
          </mc:Choice>
          <mc:Fallback xmlns="">
            <p:pic>
              <p:nvPicPr>
                <p:cNvPr id="84" name="墨迹 83">
                  <a:extLst>
                    <a:ext uri="{FF2B5EF4-FFF2-40B4-BE49-F238E27FC236}">
                      <a16:creationId xmlns:a16="http://schemas.microsoft.com/office/drawing/2014/main" id="{8D23E082-9CD3-463E-8473-94EB6768B58F}"/>
                    </a:ext>
                  </a:extLst>
                </p:cNvPr>
                <p:cNvPicPr/>
                <p:nvPr/>
              </p:nvPicPr>
              <p:blipFill>
                <a:blip r:embed="rId133"/>
                <a:stretch>
                  <a:fillRect/>
                </a:stretch>
              </p:blipFill>
              <p:spPr>
                <a:xfrm>
                  <a:off x="1013710" y="5434361"/>
                  <a:ext cx="568440" cy="5367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5" name="墨迹 84">
                  <a:extLst>
                    <a:ext uri="{FF2B5EF4-FFF2-40B4-BE49-F238E27FC236}">
                      <a16:creationId xmlns:a16="http://schemas.microsoft.com/office/drawing/2014/main" id="{BE07E3BA-16CD-4694-8AEA-0FC58F3C1DC2}"/>
                    </a:ext>
                  </a:extLst>
                </p14:cNvPr>
                <p14:cNvContentPartPr/>
                <p14:nvPr/>
              </p14:nvContentPartPr>
              <p14:xfrm>
                <a:off x="1510510" y="5468561"/>
                <a:ext cx="198000" cy="487440"/>
              </p14:xfrm>
            </p:contentPart>
          </mc:Choice>
          <mc:Fallback xmlns="">
            <p:pic>
              <p:nvPicPr>
                <p:cNvPr id="85" name="墨迹 84">
                  <a:extLst>
                    <a:ext uri="{FF2B5EF4-FFF2-40B4-BE49-F238E27FC236}">
                      <a16:creationId xmlns:a16="http://schemas.microsoft.com/office/drawing/2014/main" id="{BE07E3BA-16CD-4694-8AEA-0FC58F3C1DC2}"/>
                    </a:ext>
                  </a:extLst>
                </p:cNvPr>
                <p:cNvPicPr/>
                <p:nvPr/>
              </p:nvPicPr>
              <p:blipFill>
                <a:blip r:embed="rId135"/>
                <a:stretch>
                  <a:fillRect/>
                </a:stretch>
              </p:blipFill>
              <p:spPr>
                <a:xfrm>
                  <a:off x="1501510" y="5459921"/>
                  <a:ext cx="215640" cy="5050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6" name="墨迹 85">
                  <a:extLst>
                    <a:ext uri="{FF2B5EF4-FFF2-40B4-BE49-F238E27FC236}">
                      <a16:creationId xmlns:a16="http://schemas.microsoft.com/office/drawing/2014/main" id="{F58C7D23-13F2-4346-AF6A-6821B4F87424}"/>
                    </a:ext>
                  </a:extLst>
                </p14:cNvPr>
                <p14:cNvContentPartPr/>
                <p14:nvPr/>
              </p14:nvContentPartPr>
              <p14:xfrm>
                <a:off x="1734790" y="5588081"/>
                <a:ext cx="189360" cy="253800"/>
              </p14:xfrm>
            </p:contentPart>
          </mc:Choice>
          <mc:Fallback xmlns="">
            <p:pic>
              <p:nvPicPr>
                <p:cNvPr id="86" name="墨迹 85">
                  <a:extLst>
                    <a:ext uri="{FF2B5EF4-FFF2-40B4-BE49-F238E27FC236}">
                      <a16:creationId xmlns:a16="http://schemas.microsoft.com/office/drawing/2014/main" id="{F58C7D23-13F2-4346-AF6A-6821B4F87424}"/>
                    </a:ext>
                  </a:extLst>
                </p:cNvPr>
                <p:cNvPicPr/>
                <p:nvPr/>
              </p:nvPicPr>
              <p:blipFill>
                <a:blip r:embed="rId137"/>
                <a:stretch>
                  <a:fillRect/>
                </a:stretch>
              </p:blipFill>
              <p:spPr>
                <a:xfrm>
                  <a:off x="1726150" y="5579081"/>
                  <a:ext cx="20700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7" name="墨迹 86">
                  <a:extLst>
                    <a:ext uri="{FF2B5EF4-FFF2-40B4-BE49-F238E27FC236}">
                      <a16:creationId xmlns:a16="http://schemas.microsoft.com/office/drawing/2014/main" id="{30550FC9-6F82-4839-8AA4-5D48F97A9CEF}"/>
                    </a:ext>
                  </a:extLst>
                </p14:cNvPr>
                <p14:cNvContentPartPr/>
                <p14:nvPr/>
              </p14:nvContentPartPr>
              <p14:xfrm>
                <a:off x="2023510" y="5644241"/>
                <a:ext cx="306360" cy="343800"/>
              </p14:xfrm>
            </p:contentPart>
          </mc:Choice>
          <mc:Fallback xmlns="">
            <p:pic>
              <p:nvPicPr>
                <p:cNvPr id="87" name="墨迹 86">
                  <a:extLst>
                    <a:ext uri="{FF2B5EF4-FFF2-40B4-BE49-F238E27FC236}">
                      <a16:creationId xmlns:a16="http://schemas.microsoft.com/office/drawing/2014/main" id="{30550FC9-6F82-4839-8AA4-5D48F97A9CEF}"/>
                    </a:ext>
                  </a:extLst>
                </p:cNvPr>
                <p:cNvPicPr/>
                <p:nvPr/>
              </p:nvPicPr>
              <p:blipFill>
                <a:blip r:embed="rId139"/>
                <a:stretch>
                  <a:fillRect/>
                </a:stretch>
              </p:blipFill>
              <p:spPr>
                <a:xfrm>
                  <a:off x="2014510" y="5635601"/>
                  <a:ext cx="32400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8" name="墨迹 87">
                  <a:extLst>
                    <a:ext uri="{FF2B5EF4-FFF2-40B4-BE49-F238E27FC236}">
                      <a16:creationId xmlns:a16="http://schemas.microsoft.com/office/drawing/2014/main" id="{0F252266-14E6-46ED-8769-5B71C6702B04}"/>
                    </a:ext>
                  </a:extLst>
                </p14:cNvPr>
                <p14:cNvContentPartPr/>
                <p14:nvPr/>
              </p14:nvContentPartPr>
              <p14:xfrm>
                <a:off x="2405470" y="5459201"/>
                <a:ext cx="292320" cy="339840"/>
              </p14:xfrm>
            </p:contentPart>
          </mc:Choice>
          <mc:Fallback xmlns="">
            <p:pic>
              <p:nvPicPr>
                <p:cNvPr id="88" name="墨迹 87">
                  <a:extLst>
                    <a:ext uri="{FF2B5EF4-FFF2-40B4-BE49-F238E27FC236}">
                      <a16:creationId xmlns:a16="http://schemas.microsoft.com/office/drawing/2014/main" id="{0F252266-14E6-46ED-8769-5B71C6702B04}"/>
                    </a:ext>
                  </a:extLst>
                </p:cNvPr>
                <p:cNvPicPr/>
                <p:nvPr/>
              </p:nvPicPr>
              <p:blipFill>
                <a:blip r:embed="rId141"/>
                <a:stretch>
                  <a:fillRect/>
                </a:stretch>
              </p:blipFill>
              <p:spPr>
                <a:xfrm>
                  <a:off x="2396470" y="5450561"/>
                  <a:ext cx="309960" cy="3574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9" name="墨迹 88">
                  <a:extLst>
                    <a:ext uri="{FF2B5EF4-FFF2-40B4-BE49-F238E27FC236}">
                      <a16:creationId xmlns:a16="http://schemas.microsoft.com/office/drawing/2014/main" id="{CE8B1FF4-40C1-4175-9CD1-67E5E1DD3F63}"/>
                    </a:ext>
                  </a:extLst>
                </p14:cNvPr>
                <p14:cNvContentPartPr/>
                <p14:nvPr/>
              </p14:nvContentPartPr>
              <p14:xfrm>
                <a:off x="2586190" y="5212601"/>
                <a:ext cx="333360" cy="901800"/>
              </p14:xfrm>
            </p:contentPart>
          </mc:Choice>
          <mc:Fallback xmlns="">
            <p:pic>
              <p:nvPicPr>
                <p:cNvPr id="89" name="墨迹 88">
                  <a:extLst>
                    <a:ext uri="{FF2B5EF4-FFF2-40B4-BE49-F238E27FC236}">
                      <a16:creationId xmlns:a16="http://schemas.microsoft.com/office/drawing/2014/main" id="{CE8B1FF4-40C1-4175-9CD1-67E5E1DD3F63}"/>
                    </a:ext>
                  </a:extLst>
                </p:cNvPr>
                <p:cNvPicPr/>
                <p:nvPr/>
              </p:nvPicPr>
              <p:blipFill>
                <a:blip r:embed="rId143"/>
                <a:stretch>
                  <a:fillRect/>
                </a:stretch>
              </p:blipFill>
              <p:spPr>
                <a:xfrm>
                  <a:off x="2577550" y="5203601"/>
                  <a:ext cx="351000" cy="9194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0" name="墨迹 89">
                  <a:extLst>
                    <a:ext uri="{FF2B5EF4-FFF2-40B4-BE49-F238E27FC236}">
                      <a16:creationId xmlns:a16="http://schemas.microsoft.com/office/drawing/2014/main" id="{967C2BC6-A311-42B7-BC9D-41BF7BCF6630}"/>
                    </a:ext>
                  </a:extLst>
                </p14:cNvPr>
                <p14:cNvContentPartPr/>
                <p14:nvPr/>
              </p14:nvContentPartPr>
              <p14:xfrm>
                <a:off x="2778430" y="5580521"/>
                <a:ext cx="209160" cy="257400"/>
              </p14:xfrm>
            </p:contentPart>
          </mc:Choice>
          <mc:Fallback xmlns="">
            <p:pic>
              <p:nvPicPr>
                <p:cNvPr id="90" name="墨迹 89">
                  <a:extLst>
                    <a:ext uri="{FF2B5EF4-FFF2-40B4-BE49-F238E27FC236}">
                      <a16:creationId xmlns:a16="http://schemas.microsoft.com/office/drawing/2014/main" id="{967C2BC6-A311-42B7-BC9D-41BF7BCF6630}"/>
                    </a:ext>
                  </a:extLst>
                </p:cNvPr>
                <p:cNvPicPr/>
                <p:nvPr/>
              </p:nvPicPr>
              <p:blipFill>
                <a:blip r:embed="rId145"/>
                <a:stretch>
                  <a:fillRect/>
                </a:stretch>
              </p:blipFill>
              <p:spPr>
                <a:xfrm>
                  <a:off x="2769430" y="5571521"/>
                  <a:ext cx="22680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1" name="墨迹 90">
                  <a:extLst>
                    <a:ext uri="{FF2B5EF4-FFF2-40B4-BE49-F238E27FC236}">
                      <a16:creationId xmlns:a16="http://schemas.microsoft.com/office/drawing/2014/main" id="{E91B82E6-9444-4D9C-B6A4-4075402E5EE5}"/>
                    </a:ext>
                  </a:extLst>
                </p14:cNvPr>
                <p14:cNvContentPartPr/>
                <p14:nvPr/>
              </p14:nvContentPartPr>
              <p14:xfrm>
                <a:off x="3014950" y="5399801"/>
                <a:ext cx="604440" cy="377640"/>
              </p14:xfrm>
            </p:contentPart>
          </mc:Choice>
          <mc:Fallback xmlns="">
            <p:pic>
              <p:nvPicPr>
                <p:cNvPr id="91" name="墨迹 90">
                  <a:extLst>
                    <a:ext uri="{FF2B5EF4-FFF2-40B4-BE49-F238E27FC236}">
                      <a16:creationId xmlns:a16="http://schemas.microsoft.com/office/drawing/2014/main" id="{E91B82E6-9444-4D9C-B6A4-4075402E5EE5}"/>
                    </a:ext>
                  </a:extLst>
                </p:cNvPr>
                <p:cNvPicPr/>
                <p:nvPr/>
              </p:nvPicPr>
              <p:blipFill>
                <a:blip r:embed="rId147"/>
                <a:stretch>
                  <a:fillRect/>
                </a:stretch>
              </p:blipFill>
              <p:spPr>
                <a:xfrm>
                  <a:off x="3006310" y="5390801"/>
                  <a:ext cx="622080" cy="3952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2" name="墨迹 91">
                  <a:extLst>
                    <a:ext uri="{FF2B5EF4-FFF2-40B4-BE49-F238E27FC236}">
                      <a16:creationId xmlns:a16="http://schemas.microsoft.com/office/drawing/2014/main" id="{B77B5C03-F228-41D0-B9F1-EFCF127FB1F1}"/>
                    </a:ext>
                  </a:extLst>
                </p14:cNvPr>
                <p14:cNvContentPartPr/>
                <p14:nvPr/>
              </p14:nvContentPartPr>
              <p14:xfrm>
                <a:off x="3899470" y="5436881"/>
                <a:ext cx="581040" cy="68400"/>
              </p14:xfrm>
            </p:contentPart>
          </mc:Choice>
          <mc:Fallback xmlns="">
            <p:pic>
              <p:nvPicPr>
                <p:cNvPr id="92" name="墨迹 91">
                  <a:extLst>
                    <a:ext uri="{FF2B5EF4-FFF2-40B4-BE49-F238E27FC236}">
                      <a16:creationId xmlns:a16="http://schemas.microsoft.com/office/drawing/2014/main" id="{B77B5C03-F228-41D0-B9F1-EFCF127FB1F1}"/>
                    </a:ext>
                  </a:extLst>
                </p:cNvPr>
                <p:cNvPicPr/>
                <p:nvPr/>
              </p:nvPicPr>
              <p:blipFill>
                <a:blip r:embed="rId149"/>
                <a:stretch>
                  <a:fillRect/>
                </a:stretch>
              </p:blipFill>
              <p:spPr>
                <a:xfrm>
                  <a:off x="3890470" y="5428241"/>
                  <a:ext cx="59868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3" name="墨迹 92">
                  <a:extLst>
                    <a:ext uri="{FF2B5EF4-FFF2-40B4-BE49-F238E27FC236}">
                      <a16:creationId xmlns:a16="http://schemas.microsoft.com/office/drawing/2014/main" id="{8E47DC6D-25E1-4EAB-A6CE-C8DD094C23F2}"/>
                    </a:ext>
                  </a:extLst>
                </p14:cNvPr>
                <p14:cNvContentPartPr/>
                <p14:nvPr/>
              </p14:nvContentPartPr>
              <p14:xfrm>
                <a:off x="3777070" y="5231321"/>
                <a:ext cx="411480" cy="443880"/>
              </p14:xfrm>
            </p:contentPart>
          </mc:Choice>
          <mc:Fallback xmlns="">
            <p:pic>
              <p:nvPicPr>
                <p:cNvPr id="93" name="墨迹 92">
                  <a:extLst>
                    <a:ext uri="{FF2B5EF4-FFF2-40B4-BE49-F238E27FC236}">
                      <a16:creationId xmlns:a16="http://schemas.microsoft.com/office/drawing/2014/main" id="{8E47DC6D-25E1-4EAB-A6CE-C8DD094C23F2}"/>
                    </a:ext>
                  </a:extLst>
                </p:cNvPr>
                <p:cNvPicPr/>
                <p:nvPr/>
              </p:nvPicPr>
              <p:blipFill>
                <a:blip r:embed="rId151"/>
                <a:stretch>
                  <a:fillRect/>
                </a:stretch>
              </p:blipFill>
              <p:spPr>
                <a:xfrm>
                  <a:off x="3768430" y="5222681"/>
                  <a:ext cx="429120" cy="4615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4" name="墨迹 93">
                  <a:extLst>
                    <a:ext uri="{FF2B5EF4-FFF2-40B4-BE49-F238E27FC236}">
                      <a16:creationId xmlns:a16="http://schemas.microsoft.com/office/drawing/2014/main" id="{E0C60FD6-52AC-4857-BA17-63E73BDC1310}"/>
                    </a:ext>
                  </a:extLst>
                </p14:cNvPr>
                <p14:cNvContentPartPr/>
                <p14:nvPr/>
              </p14:nvContentPartPr>
              <p14:xfrm>
                <a:off x="4300150" y="5302961"/>
                <a:ext cx="420480" cy="334440"/>
              </p14:xfrm>
            </p:contentPart>
          </mc:Choice>
          <mc:Fallback xmlns="">
            <p:pic>
              <p:nvPicPr>
                <p:cNvPr id="94" name="墨迹 93">
                  <a:extLst>
                    <a:ext uri="{FF2B5EF4-FFF2-40B4-BE49-F238E27FC236}">
                      <a16:creationId xmlns:a16="http://schemas.microsoft.com/office/drawing/2014/main" id="{E0C60FD6-52AC-4857-BA17-63E73BDC1310}"/>
                    </a:ext>
                  </a:extLst>
                </p:cNvPr>
                <p:cNvPicPr/>
                <p:nvPr/>
              </p:nvPicPr>
              <p:blipFill>
                <a:blip r:embed="rId153"/>
                <a:stretch>
                  <a:fillRect/>
                </a:stretch>
              </p:blipFill>
              <p:spPr>
                <a:xfrm>
                  <a:off x="4291510" y="5294321"/>
                  <a:ext cx="438120" cy="352080"/>
                </a:xfrm>
                <a:prstGeom prst="rect">
                  <a:avLst/>
                </a:prstGeom>
              </p:spPr>
            </p:pic>
          </mc:Fallback>
        </mc:AlternateContent>
      </p:grpSp>
      <p:grpSp>
        <p:nvGrpSpPr>
          <p:cNvPr id="150" name="组合 149">
            <a:extLst>
              <a:ext uri="{FF2B5EF4-FFF2-40B4-BE49-F238E27FC236}">
                <a16:creationId xmlns:a16="http://schemas.microsoft.com/office/drawing/2014/main" id="{85D44EF0-CD92-48E7-A6F3-14BC92ADFFB3}"/>
              </a:ext>
            </a:extLst>
          </p:cNvPr>
          <p:cNvGrpSpPr/>
          <p:nvPr/>
        </p:nvGrpSpPr>
        <p:grpSpPr>
          <a:xfrm>
            <a:off x="5047510" y="4869521"/>
            <a:ext cx="3756578" cy="1478762"/>
            <a:chOff x="5047510" y="4869521"/>
            <a:chExt cx="3756578" cy="1478762"/>
          </a:xfrm>
        </p:grpSpPr>
        <mc:AlternateContent xmlns:mc="http://schemas.openxmlformats.org/markup-compatibility/2006" xmlns:p14="http://schemas.microsoft.com/office/powerpoint/2010/main">
          <mc:Choice Requires="p14">
            <p:contentPart p14:bwMode="auto" r:id="rId154">
              <p14:nvContentPartPr>
                <p14:cNvPr id="96" name="墨迹 95">
                  <a:extLst>
                    <a:ext uri="{FF2B5EF4-FFF2-40B4-BE49-F238E27FC236}">
                      <a16:creationId xmlns:a16="http://schemas.microsoft.com/office/drawing/2014/main" id="{120EFA75-EB21-4E07-86AE-27E732B60ECE}"/>
                    </a:ext>
                  </a:extLst>
                </p14:cNvPr>
                <p14:cNvContentPartPr/>
                <p14:nvPr/>
              </p14:nvContentPartPr>
              <p14:xfrm>
                <a:off x="5047510" y="4900841"/>
                <a:ext cx="70560" cy="732960"/>
              </p14:xfrm>
            </p:contentPart>
          </mc:Choice>
          <mc:Fallback xmlns="">
            <p:pic>
              <p:nvPicPr>
                <p:cNvPr id="96" name="墨迹 95">
                  <a:extLst>
                    <a:ext uri="{FF2B5EF4-FFF2-40B4-BE49-F238E27FC236}">
                      <a16:creationId xmlns:a16="http://schemas.microsoft.com/office/drawing/2014/main" id="{120EFA75-EB21-4E07-86AE-27E732B60ECE}"/>
                    </a:ext>
                  </a:extLst>
                </p:cNvPr>
                <p:cNvPicPr/>
                <p:nvPr/>
              </p:nvPicPr>
              <p:blipFill>
                <a:blip r:embed="rId155"/>
                <a:stretch>
                  <a:fillRect/>
                </a:stretch>
              </p:blipFill>
              <p:spPr>
                <a:xfrm>
                  <a:off x="5038510" y="4891841"/>
                  <a:ext cx="88200" cy="7506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7" name="墨迹 96">
                  <a:extLst>
                    <a:ext uri="{FF2B5EF4-FFF2-40B4-BE49-F238E27FC236}">
                      <a16:creationId xmlns:a16="http://schemas.microsoft.com/office/drawing/2014/main" id="{94D70C76-8EAF-42C3-B1F5-3488C2ABECF8}"/>
                    </a:ext>
                  </a:extLst>
                </p14:cNvPr>
                <p14:cNvContentPartPr/>
                <p14:nvPr/>
              </p14:nvContentPartPr>
              <p14:xfrm>
                <a:off x="5103310" y="5322041"/>
                <a:ext cx="255600" cy="315360"/>
              </p14:xfrm>
            </p:contentPart>
          </mc:Choice>
          <mc:Fallback xmlns="">
            <p:pic>
              <p:nvPicPr>
                <p:cNvPr id="97" name="墨迹 96">
                  <a:extLst>
                    <a:ext uri="{FF2B5EF4-FFF2-40B4-BE49-F238E27FC236}">
                      <a16:creationId xmlns:a16="http://schemas.microsoft.com/office/drawing/2014/main" id="{94D70C76-8EAF-42C3-B1F5-3488C2ABECF8}"/>
                    </a:ext>
                  </a:extLst>
                </p:cNvPr>
                <p:cNvPicPr/>
                <p:nvPr/>
              </p:nvPicPr>
              <p:blipFill>
                <a:blip r:embed="rId157"/>
                <a:stretch>
                  <a:fillRect/>
                </a:stretch>
              </p:blipFill>
              <p:spPr>
                <a:xfrm>
                  <a:off x="5094310" y="5313041"/>
                  <a:ext cx="27324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8" name="墨迹 97">
                  <a:extLst>
                    <a:ext uri="{FF2B5EF4-FFF2-40B4-BE49-F238E27FC236}">
                      <a16:creationId xmlns:a16="http://schemas.microsoft.com/office/drawing/2014/main" id="{2C6D1FBA-A578-4391-95A2-29511F963B63}"/>
                    </a:ext>
                  </a:extLst>
                </p14:cNvPr>
                <p14:cNvContentPartPr/>
                <p14:nvPr/>
              </p14:nvContentPartPr>
              <p14:xfrm>
                <a:off x="5429830" y="5166881"/>
                <a:ext cx="361080" cy="336240"/>
              </p14:xfrm>
            </p:contentPart>
          </mc:Choice>
          <mc:Fallback xmlns="">
            <p:pic>
              <p:nvPicPr>
                <p:cNvPr id="98" name="墨迹 97">
                  <a:extLst>
                    <a:ext uri="{FF2B5EF4-FFF2-40B4-BE49-F238E27FC236}">
                      <a16:creationId xmlns:a16="http://schemas.microsoft.com/office/drawing/2014/main" id="{2C6D1FBA-A578-4391-95A2-29511F963B63}"/>
                    </a:ext>
                  </a:extLst>
                </p:cNvPr>
                <p:cNvPicPr/>
                <p:nvPr/>
              </p:nvPicPr>
              <p:blipFill>
                <a:blip r:embed="rId159"/>
                <a:stretch>
                  <a:fillRect/>
                </a:stretch>
              </p:blipFill>
              <p:spPr>
                <a:xfrm>
                  <a:off x="5421190" y="5158241"/>
                  <a:ext cx="37872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9" name="墨迹 98">
                  <a:extLst>
                    <a:ext uri="{FF2B5EF4-FFF2-40B4-BE49-F238E27FC236}">
                      <a16:creationId xmlns:a16="http://schemas.microsoft.com/office/drawing/2014/main" id="{FF3CCE7D-B93F-4E4B-8C69-535EB8735940}"/>
                    </a:ext>
                  </a:extLst>
                </p14:cNvPr>
                <p14:cNvContentPartPr/>
                <p14:nvPr/>
              </p14:nvContentPartPr>
              <p14:xfrm>
                <a:off x="5601910" y="5149601"/>
                <a:ext cx="271800" cy="364680"/>
              </p14:xfrm>
            </p:contentPart>
          </mc:Choice>
          <mc:Fallback xmlns="">
            <p:pic>
              <p:nvPicPr>
                <p:cNvPr id="99" name="墨迹 98">
                  <a:extLst>
                    <a:ext uri="{FF2B5EF4-FFF2-40B4-BE49-F238E27FC236}">
                      <a16:creationId xmlns:a16="http://schemas.microsoft.com/office/drawing/2014/main" id="{FF3CCE7D-B93F-4E4B-8C69-535EB8735940}"/>
                    </a:ext>
                  </a:extLst>
                </p:cNvPr>
                <p:cNvPicPr/>
                <p:nvPr/>
              </p:nvPicPr>
              <p:blipFill>
                <a:blip r:embed="rId161"/>
                <a:stretch>
                  <a:fillRect/>
                </a:stretch>
              </p:blipFill>
              <p:spPr>
                <a:xfrm>
                  <a:off x="5592910" y="5140601"/>
                  <a:ext cx="289440"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0" name="墨迹 99">
                  <a:extLst>
                    <a:ext uri="{FF2B5EF4-FFF2-40B4-BE49-F238E27FC236}">
                      <a16:creationId xmlns:a16="http://schemas.microsoft.com/office/drawing/2014/main" id="{B6417243-AFF8-414A-A859-23D47E58FB14}"/>
                    </a:ext>
                  </a:extLst>
                </p14:cNvPr>
                <p14:cNvContentPartPr/>
                <p14:nvPr/>
              </p14:nvContentPartPr>
              <p14:xfrm>
                <a:off x="5834830" y="4949081"/>
                <a:ext cx="501480" cy="822240"/>
              </p14:xfrm>
            </p:contentPart>
          </mc:Choice>
          <mc:Fallback xmlns="">
            <p:pic>
              <p:nvPicPr>
                <p:cNvPr id="100" name="墨迹 99">
                  <a:extLst>
                    <a:ext uri="{FF2B5EF4-FFF2-40B4-BE49-F238E27FC236}">
                      <a16:creationId xmlns:a16="http://schemas.microsoft.com/office/drawing/2014/main" id="{B6417243-AFF8-414A-A859-23D47E58FB14}"/>
                    </a:ext>
                  </a:extLst>
                </p:cNvPr>
                <p:cNvPicPr/>
                <p:nvPr/>
              </p:nvPicPr>
              <p:blipFill>
                <a:blip r:embed="rId163"/>
                <a:stretch>
                  <a:fillRect/>
                </a:stretch>
              </p:blipFill>
              <p:spPr>
                <a:xfrm>
                  <a:off x="5825830" y="4940081"/>
                  <a:ext cx="519120" cy="8398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1" name="墨迹 100">
                  <a:extLst>
                    <a:ext uri="{FF2B5EF4-FFF2-40B4-BE49-F238E27FC236}">
                      <a16:creationId xmlns:a16="http://schemas.microsoft.com/office/drawing/2014/main" id="{5B04CEF2-873F-4015-91CD-315C673CFADD}"/>
                    </a:ext>
                  </a:extLst>
                </p14:cNvPr>
                <p14:cNvContentPartPr/>
                <p14:nvPr/>
              </p14:nvContentPartPr>
              <p14:xfrm>
                <a:off x="6303910" y="5059961"/>
                <a:ext cx="176400" cy="528840"/>
              </p14:xfrm>
            </p:contentPart>
          </mc:Choice>
          <mc:Fallback xmlns="">
            <p:pic>
              <p:nvPicPr>
                <p:cNvPr id="101" name="墨迹 100">
                  <a:extLst>
                    <a:ext uri="{FF2B5EF4-FFF2-40B4-BE49-F238E27FC236}">
                      <a16:creationId xmlns:a16="http://schemas.microsoft.com/office/drawing/2014/main" id="{5B04CEF2-873F-4015-91CD-315C673CFADD}"/>
                    </a:ext>
                  </a:extLst>
                </p:cNvPr>
                <p:cNvPicPr/>
                <p:nvPr/>
              </p:nvPicPr>
              <p:blipFill>
                <a:blip r:embed="rId165"/>
                <a:stretch>
                  <a:fillRect/>
                </a:stretch>
              </p:blipFill>
              <p:spPr>
                <a:xfrm>
                  <a:off x="6294910" y="5051321"/>
                  <a:ext cx="194040" cy="5464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2" name="墨迹 101">
                  <a:extLst>
                    <a:ext uri="{FF2B5EF4-FFF2-40B4-BE49-F238E27FC236}">
                      <a16:creationId xmlns:a16="http://schemas.microsoft.com/office/drawing/2014/main" id="{CD4913E6-7F87-42D8-BA89-E22EE14A59DE}"/>
                    </a:ext>
                  </a:extLst>
                </p14:cNvPr>
                <p14:cNvContentPartPr/>
                <p14:nvPr/>
              </p14:nvContentPartPr>
              <p14:xfrm>
                <a:off x="6427390" y="5283881"/>
                <a:ext cx="172440" cy="247680"/>
              </p14:xfrm>
            </p:contentPart>
          </mc:Choice>
          <mc:Fallback xmlns="">
            <p:pic>
              <p:nvPicPr>
                <p:cNvPr id="102" name="墨迹 101">
                  <a:extLst>
                    <a:ext uri="{FF2B5EF4-FFF2-40B4-BE49-F238E27FC236}">
                      <a16:creationId xmlns:a16="http://schemas.microsoft.com/office/drawing/2014/main" id="{CD4913E6-7F87-42D8-BA89-E22EE14A59DE}"/>
                    </a:ext>
                  </a:extLst>
                </p:cNvPr>
                <p:cNvPicPr/>
                <p:nvPr/>
              </p:nvPicPr>
              <p:blipFill>
                <a:blip r:embed="rId167"/>
                <a:stretch>
                  <a:fillRect/>
                </a:stretch>
              </p:blipFill>
              <p:spPr>
                <a:xfrm>
                  <a:off x="6418390" y="5274881"/>
                  <a:ext cx="19008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3" name="墨迹 102">
                  <a:extLst>
                    <a:ext uri="{FF2B5EF4-FFF2-40B4-BE49-F238E27FC236}">
                      <a16:creationId xmlns:a16="http://schemas.microsoft.com/office/drawing/2014/main" id="{2352128B-DF26-4683-B7E3-1337B330718F}"/>
                    </a:ext>
                  </a:extLst>
                </p14:cNvPr>
                <p14:cNvContentPartPr/>
                <p14:nvPr/>
              </p14:nvContentPartPr>
              <p14:xfrm>
                <a:off x="6455110" y="5014601"/>
                <a:ext cx="384840" cy="606240"/>
              </p14:xfrm>
            </p:contentPart>
          </mc:Choice>
          <mc:Fallback xmlns="">
            <p:pic>
              <p:nvPicPr>
                <p:cNvPr id="103" name="墨迹 102">
                  <a:extLst>
                    <a:ext uri="{FF2B5EF4-FFF2-40B4-BE49-F238E27FC236}">
                      <a16:creationId xmlns:a16="http://schemas.microsoft.com/office/drawing/2014/main" id="{2352128B-DF26-4683-B7E3-1337B330718F}"/>
                    </a:ext>
                  </a:extLst>
                </p:cNvPr>
                <p:cNvPicPr/>
                <p:nvPr/>
              </p:nvPicPr>
              <p:blipFill>
                <a:blip r:embed="rId169"/>
                <a:stretch>
                  <a:fillRect/>
                </a:stretch>
              </p:blipFill>
              <p:spPr>
                <a:xfrm>
                  <a:off x="6446470" y="5005601"/>
                  <a:ext cx="402480" cy="62388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4" name="墨迹 103">
                  <a:extLst>
                    <a:ext uri="{FF2B5EF4-FFF2-40B4-BE49-F238E27FC236}">
                      <a16:creationId xmlns:a16="http://schemas.microsoft.com/office/drawing/2014/main" id="{15DE17FC-073A-4F2B-941F-261A4A2E80E3}"/>
                    </a:ext>
                  </a:extLst>
                </p14:cNvPr>
                <p14:cNvContentPartPr/>
                <p14:nvPr/>
              </p14:nvContentPartPr>
              <p14:xfrm>
                <a:off x="6750310" y="4998401"/>
                <a:ext cx="429120" cy="591480"/>
              </p14:xfrm>
            </p:contentPart>
          </mc:Choice>
          <mc:Fallback xmlns="">
            <p:pic>
              <p:nvPicPr>
                <p:cNvPr id="104" name="墨迹 103">
                  <a:extLst>
                    <a:ext uri="{FF2B5EF4-FFF2-40B4-BE49-F238E27FC236}">
                      <a16:creationId xmlns:a16="http://schemas.microsoft.com/office/drawing/2014/main" id="{15DE17FC-073A-4F2B-941F-261A4A2E80E3}"/>
                    </a:ext>
                  </a:extLst>
                </p:cNvPr>
                <p:cNvPicPr/>
                <p:nvPr/>
              </p:nvPicPr>
              <p:blipFill>
                <a:blip r:embed="rId171"/>
                <a:stretch>
                  <a:fillRect/>
                </a:stretch>
              </p:blipFill>
              <p:spPr>
                <a:xfrm>
                  <a:off x="6741670" y="4989401"/>
                  <a:ext cx="446760" cy="6091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5" name="墨迹 104">
                  <a:extLst>
                    <a:ext uri="{FF2B5EF4-FFF2-40B4-BE49-F238E27FC236}">
                      <a16:creationId xmlns:a16="http://schemas.microsoft.com/office/drawing/2014/main" id="{5E0A7EF4-5309-46E2-A413-1E9C7F87F3E6}"/>
                    </a:ext>
                  </a:extLst>
                </p14:cNvPr>
                <p14:cNvContentPartPr/>
                <p14:nvPr/>
              </p14:nvContentPartPr>
              <p14:xfrm>
                <a:off x="7204630" y="5391161"/>
                <a:ext cx="45360" cy="21240"/>
              </p14:xfrm>
            </p:contentPart>
          </mc:Choice>
          <mc:Fallback xmlns="">
            <p:pic>
              <p:nvPicPr>
                <p:cNvPr id="105" name="墨迹 104">
                  <a:extLst>
                    <a:ext uri="{FF2B5EF4-FFF2-40B4-BE49-F238E27FC236}">
                      <a16:creationId xmlns:a16="http://schemas.microsoft.com/office/drawing/2014/main" id="{5E0A7EF4-5309-46E2-A413-1E9C7F87F3E6}"/>
                    </a:ext>
                  </a:extLst>
                </p:cNvPr>
                <p:cNvPicPr/>
                <p:nvPr/>
              </p:nvPicPr>
              <p:blipFill>
                <a:blip r:embed="rId173"/>
                <a:stretch>
                  <a:fillRect/>
                </a:stretch>
              </p:blipFill>
              <p:spPr>
                <a:xfrm>
                  <a:off x="7195630" y="5382161"/>
                  <a:ext cx="630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7" name="墨迹 106">
                  <a:extLst>
                    <a:ext uri="{FF2B5EF4-FFF2-40B4-BE49-F238E27FC236}">
                      <a16:creationId xmlns:a16="http://schemas.microsoft.com/office/drawing/2014/main" id="{5EB11575-4B25-4872-AD5E-C4A9AFF4AAE9}"/>
                    </a:ext>
                  </a:extLst>
                </p14:cNvPr>
                <p14:cNvContentPartPr/>
                <p14:nvPr/>
              </p14:nvContentPartPr>
              <p14:xfrm>
                <a:off x="7337110" y="5118281"/>
                <a:ext cx="228600" cy="10800"/>
              </p14:xfrm>
            </p:contentPart>
          </mc:Choice>
          <mc:Fallback xmlns="">
            <p:pic>
              <p:nvPicPr>
                <p:cNvPr id="107" name="墨迹 106">
                  <a:extLst>
                    <a:ext uri="{FF2B5EF4-FFF2-40B4-BE49-F238E27FC236}">
                      <a16:creationId xmlns:a16="http://schemas.microsoft.com/office/drawing/2014/main" id="{5EB11575-4B25-4872-AD5E-C4A9AFF4AAE9}"/>
                    </a:ext>
                  </a:extLst>
                </p:cNvPr>
                <p:cNvPicPr/>
                <p:nvPr/>
              </p:nvPicPr>
              <p:blipFill>
                <a:blip r:embed="rId175"/>
                <a:stretch>
                  <a:fillRect/>
                </a:stretch>
              </p:blipFill>
              <p:spPr>
                <a:xfrm>
                  <a:off x="7328110" y="5109641"/>
                  <a:ext cx="24624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8" name="墨迹 107">
                  <a:extLst>
                    <a:ext uri="{FF2B5EF4-FFF2-40B4-BE49-F238E27FC236}">
                      <a16:creationId xmlns:a16="http://schemas.microsoft.com/office/drawing/2014/main" id="{CEADA17C-285F-48C8-8D09-C7796C96A212}"/>
                    </a:ext>
                  </a:extLst>
                </p14:cNvPr>
                <p14:cNvContentPartPr/>
                <p14:nvPr/>
              </p14:nvContentPartPr>
              <p14:xfrm>
                <a:off x="7327030" y="5202521"/>
                <a:ext cx="327240" cy="50760"/>
              </p14:xfrm>
            </p:contentPart>
          </mc:Choice>
          <mc:Fallback xmlns="">
            <p:pic>
              <p:nvPicPr>
                <p:cNvPr id="108" name="墨迹 107">
                  <a:extLst>
                    <a:ext uri="{FF2B5EF4-FFF2-40B4-BE49-F238E27FC236}">
                      <a16:creationId xmlns:a16="http://schemas.microsoft.com/office/drawing/2014/main" id="{CEADA17C-285F-48C8-8D09-C7796C96A212}"/>
                    </a:ext>
                  </a:extLst>
                </p:cNvPr>
                <p:cNvPicPr/>
                <p:nvPr/>
              </p:nvPicPr>
              <p:blipFill>
                <a:blip r:embed="rId177"/>
                <a:stretch>
                  <a:fillRect/>
                </a:stretch>
              </p:blipFill>
              <p:spPr>
                <a:xfrm>
                  <a:off x="7318030" y="5193521"/>
                  <a:ext cx="34488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9" name="墨迹 108">
                  <a:extLst>
                    <a:ext uri="{FF2B5EF4-FFF2-40B4-BE49-F238E27FC236}">
                      <a16:creationId xmlns:a16="http://schemas.microsoft.com/office/drawing/2014/main" id="{D7E9E572-CD0B-4CDB-A8F1-ECF531B04441}"/>
                    </a:ext>
                  </a:extLst>
                </p14:cNvPr>
                <p14:cNvContentPartPr/>
                <p14:nvPr/>
              </p14:nvContentPartPr>
              <p14:xfrm>
                <a:off x="7638070" y="4869521"/>
                <a:ext cx="598320" cy="495000"/>
              </p14:xfrm>
            </p:contentPart>
          </mc:Choice>
          <mc:Fallback xmlns="">
            <p:pic>
              <p:nvPicPr>
                <p:cNvPr id="109" name="墨迹 108">
                  <a:extLst>
                    <a:ext uri="{FF2B5EF4-FFF2-40B4-BE49-F238E27FC236}">
                      <a16:creationId xmlns:a16="http://schemas.microsoft.com/office/drawing/2014/main" id="{D7E9E572-CD0B-4CDB-A8F1-ECF531B04441}"/>
                    </a:ext>
                  </a:extLst>
                </p:cNvPr>
                <p:cNvPicPr/>
                <p:nvPr/>
              </p:nvPicPr>
              <p:blipFill>
                <a:blip r:embed="rId179"/>
                <a:stretch>
                  <a:fillRect/>
                </a:stretch>
              </p:blipFill>
              <p:spPr>
                <a:xfrm>
                  <a:off x="7629430" y="4860521"/>
                  <a:ext cx="615960" cy="51264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0" name="墨迹 109">
                  <a:extLst>
                    <a:ext uri="{FF2B5EF4-FFF2-40B4-BE49-F238E27FC236}">
                      <a16:creationId xmlns:a16="http://schemas.microsoft.com/office/drawing/2014/main" id="{5F1A821A-471E-444D-BC69-46C37C0819CD}"/>
                    </a:ext>
                  </a:extLst>
                </p14:cNvPr>
                <p14:cNvContentPartPr/>
                <p14:nvPr/>
              </p14:nvContentPartPr>
              <p14:xfrm>
                <a:off x="7918510" y="5091281"/>
                <a:ext cx="391680" cy="130320"/>
              </p14:xfrm>
            </p:contentPart>
          </mc:Choice>
          <mc:Fallback xmlns="">
            <p:pic>
              <p:nvPicPr>
                <p:cNvPr id="110" name="墨迹 109">
                  <a:extLst>
                    <a:ext uri="{FF2B5EF4-FFF2-40B4-BE49-F238E27FC236}">
                      <a16:creationId xmlns:a16="http://schemas.microsoft.com/office/drawing/2014/main" id="{5F1A821A-471E-444D-BC69-46C37C0819CD}"/>
                    </a:ext>
                  </a:extLst>
                </p:cNvPr>
                <p:cNvPicPr/>
                <p:nvPr/>
              </p:nvPicPr>
              <p:blipFill>
                <a:blip r:embed="rId181"/>
                <a:stretch>
                  <a:fillRect/>
                </a:stretch>
              </p:blipFill>
              <p:spPr>
                <a:xfrm>
                  <a:off x="7909870" y="5082281"/>
                  <a:ext cx="40932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2" name="墨迹 111">
                  <a:extLst>
                    <a:ext uri="{FF2B5EF4-FFF2-40B4-BE49-F238E27FC236}">
                      <a16:creationId xmlns:a16="http://schemas.microsoft.com/office/drawing/2014/main" id="{2A469F14-E968-4CA9-8728-8870C9155682}"/>
                    </a:ext>
                  </a:extLst>
                </p14:cNvPr>
                <p14:cNvContentPartPr/>
                <p14:nvPr/>
              </p14:nvContentPartPr>
              <p14:xfrm>
                <a:off x="5806008" y="5725843"/>
                <a:ext cx="186480" cy="312120"/>
              </p14:xfrm>
            </p:contentPart>
          </mc:Choice>
          <mc:Fallback xmlns="">
            <p:pic>
              <p:nvPicPr>
                <p:cNvPr id="112" name="墨迹 111">
                  <a:extLst>
                    <a:ext uri="{FF2B5EF4-FFF2-40B4-BE49-F238E27FC236}">
                      <a16:creationId xmlns:a16="http://schemas.microsoft.com/office/drawing/2014/main" id="{2A469F14-E968-4CA9-8728-8870C9155682}"/>
                    </a:ext>
                  </a:extLst>
                </p:cNvPr>
                <p:cNvPicPr/>
                <p:nvPr/>
              </p:nvPicPr>
              <p:blipFill>
                <a:blip r:embed="rId183"/>
                <a:stretch>
                  <a:fillRect/>
                </a:stretch>
              </p:blipFill>
              <p:spPr>
                <a:xfrm>
                  <a:off x="5797008" y="5717203"/>
                  <a:ext cx="20412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3" name="墨迹 112">
                  <a:extLst>
                    <a:ext uri="{FF2B5EF4-FFF2-40B4-BE49-F238E27FC236}">
                      <a16:creationId xmlns:a16="http://schemas.microsoft.com/office/drawing/2014/main" id="{FBC82906-23C5-40D2-9ACD-02C978A71659}"/>
                    </a:ext>
                  </a:extLst>
                </p14:cNvPr>
                <p14:cNvContentPartPr/>
                <p14:nvPr/>
              </p14:nvContentPartPr>
              <p14:xfrm>
                <a:off x="5901048" y="5719363"/>
                <a:ext cx="434880" cy="599760"/>
              </p14:xfrm>
            </p:contentPart>
          </mc:Choice>
          <mc:Fallback xmlns="">
            <p:pic>
              <p:nvPicPr>
                <p:cNvPr id="113" name="墨迹 112">
                  <a:extLst>
                    <a:ext uri="{FF2B5EF4-FFF2-40B4-BE49-F238E27FC236}">
                      <a16:creationId xmlns:a16="http://schemas.microsoft.com/office/drawing/2014/main" id="{FBC82906-23C5-40D2-9ACD-02C978A71659}"/>
                    </a:ext>
                  </a:extLst>
                </p:cNvPr>
                <p:cNvPicPr/>
                <p:nvPr/>
              </p:nvPicPr>
              <p:blipFill>
                <a:blip r:embed="rId185"/>
                <a:stretch>
                  <a:fillRect/>
                </a:stretch>
              </p:blipFill>
              <p:spPr>
                <a:xfrm>
                  <a:off x="5892408" y="5710363"/>
                  <a:ext cx="45252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4" name="墨迹 113">
                  <a:extLst>
                    <a:ext uri="{FF2B5EF4-FFF2-40B4-BE49-F238E27FC236}">
                      <a16:creationId xmlns:a16="http://schemas.microsoft.com/office/drawing/2014/main" id="{7B9F2177-D74C-4F7D-AB13-F38B71985DE9}"/>
                    </a:ext>
                  </a:extLst>
                </p14:cNvPr>
                <p14:cNvContentPartPr/>
                <p14:nvPr/>
              </p14:nvContentPartPr>
              <p14:xfrm>
                <a:off x="6317928" y="6043363"/>
                <a:ext cx="243720" cy="175320"/>
              </p14:xfrm>
            </p:contentPart>
          </mc:Choice>
          <mc:Fallback xmlns="">
            <p:pic>
              <p:nvPicPr>
                <p:cNvPr id="114" name="墨迹 113">
                  <a:extLst>
                    <a:ext uri="{FF2B5EF4-FFF2-40B4-BE49-F238E27FC236}">
                      <a16:creationId xmlns:a16="http://schemas.microsoft.com/office/drawing/2014/main" id="{7B9F2177-D74C-4F7D-AB13-F38B71985DE9}"/>
                    </a:ext>
                  </a:extLst>
                </p:cNvPr>
                <p:cNvPicPr/>
                <p:nvPr/>
              </p:nvPicPr>
              <p:blipFill>
                <a:blip r:embed="rId187"/>
                <a:stretch>
                  <a:fillRect/>
                </a:stretch>
              </p:blipFill>
              <p:spPr>
                <a:xfrm>
                  <a:off x="6308928" y="6034363"/>
                  <a:ext cx="26136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6" name="墨迹 115">
                  <a:extLst>
                    <a:ext uri="{FF2B5EF4-FFF2-40B4-BE49-F238E27FC236}">
                      <a16:creationId xmlns:a16="http://schemas.microsoft.com/office/drawing/2014/main" id="{17F5BD63-06BD-4752-856C-673D6B5674D1}"/>
                    </a:ext>
                  </a:extLst>
                </p14:cNvPr>
                <p14:cNvContentPartPr/>
                <p14:nvPr/>
              </p14:nvContentPartPr>
              <p14:xfrm>
                <a:off x="6605568" y="5772643"/>
                <a:ext cx="46440" cy="429120"/>
              </p14:xfrm>
            </p:contentPart>
          </mc:Choice>
          <mc:Fallback xmlns="">
            <p:pic>
              <p:nvPicPr>
                <p:cNvPr id="116" name="墨迹 115">
                  <a:extLst>
                    <a:ext uri="{FF2B5EF4-FFF2-40B4-BE49-F238E27FC236}">
                      <a16:creationId xmlns:a16="http://schemas.microsoft.com/office/drawing/2014/main" id="{17F5BD63-06BD-4752-856C-673D6B5674D1}"/>
                    </a:ext>
                  </a:extLst>
                </p:cNvPr>
                <p:cNvPicPr/>
                <p:nvPr/>
              </p:nvPicPr>
              <p:blipFill>
                <a:blip r:embed="rId189"/>
                <a:stretch>
                  <a:fillRect/>
                </a:stretch>
              </p:blipFill>
              <p:spPr>
                <a:xfrm>
                  <a:off x="6596928" y="5763643"/>
                  <a:ext cx="64080" cy="44676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7" name="墨迹 116">
                  <a:extLst>
                    <a:ext uri="{FF2B5EF4-FFF2-40B4-BE49-F238E27FC236}">
                      <a16:creationId xmlns:a16="http://schemas.microsoft.com/office/drawing/2014/main" id="{44FEE7D5-34D2-45E3-A5FA-57D56919DE0B}"/>
                    </a:ext>
                  </a:extLst>
                </p14:cNvPr>
                <p14:cNvContentPartPr/>
                <p14:nvPr/>
              </p14:nvContentPartPr>
              <p14:xfrm>
                <a:off x="6694488" y="5796763"/>
                <a:ext cx="183240" cy="327960"/>
              </p14:xfrm>
            </p:contentPart>
          </mc:Choice>
          <mc:Fallback xmlns="">
            <p:pic>
              <p:nvPicPr>
                <p:cNvPr id="117" name="墨迹 116">
                  <a:extLst>
                    <a:ext uri="{FF2B5EF4-FFF2-40B4-BE49-F238E27FC236}">
                      <a16:creationId xmlns:a16="http://schemas.microsoft.com/office/drawing/2014/main" id="{44FEE7D5-34D2-45E3-A5FA-57D56919DE0B}"/>
                    </a:ext>
                  </a:extLst>
                </p:cNvPr>
                <p:cNvPicPr/>
                <p:nvPr/>
              </p:nvPicPr>
              <p:blipFill>
                <a:blip r:embed="rId191"/>
                <a:stretch>
                  <a:fillRect/>
                </a:stretch>
              </p:blipFill>
              <p:spPr>
                <a:xfrm>
                  <a:off x="6685488" y="5787763"/>
                  <a:ext cx="20088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8" name="墨迹 117">
                  <a:extLst>
                    <a:ext uri="{FF2B5EF4-FFF2-40B4-BE49-F238E27FC236}">
                      <a16:creationId xmlns:a16="http://schemas.microsoft.com/office/drawing/2014/main" id="{A3EE929B-5134-4F7F-803D-18CB1B29AE9E}"/>
                    </a:ext>
                  </a:extLst>
                </p14:cNvPr>
                <p14:cNvContentPartPr/>
                <p14:nvPr/>
              </p14:nvContentPartPr>
              <p14:xfrm>
                <a:off x="6887808" y="5863003"/>
                <a:ext cx="139680" cy="286920"/>
              </p14:xfrm>
            </p:contentPart>
          </mc:Choice>
          <mc:Fallback xmlns="">
            <p:pic>
              <p:nvPicPr>
                <p:cNvPr id="118" name="墨迹 117">
                  <a:extLst>
                    <a:ext uri="{FF2B5EF4-FFF2-40B4-BE49-F238E27FC236}">
                      <a16:creationId xmlns:a16="http://schemas.microsoft.com/office/drawing/2014/main" id="{A3EE929B-5134-4F7F-803D-18CB1B29AE9E}"/>
                    </a:ext>
                  </a:extLst>
                </p:cNvPr>
                <p:cNvPicPr/>
                <p:nvPr/>
              </p:nvPicPr>
              <p:blipFill>
                <a:blip r:embed="rId193"/>
                <a:stretch>
                  <a:fillRect/>
                </a:stretch>
              </p:blipFill>
              <p:spPr>
                <a:xfrm>
                  <a:off x="6878808" y="5854003"/>
                  <a:ext cx="15732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9" name="墨迹 118">
                  <a:extLst>
                    <a:ext uri="{FF2B5EF4-FFF2-40B4-BE49-F238E27FC236}">
                      <a16:creationId xmlns:a16="http://schemas.microsoft.com/office/drawing/2014/main" id="{AB60680D-85FE-4BE3-882A-B97C0F95549E}"/>
                    </a:ext>
                  </a:extLst>
                </p14:cNvPr>
                <p14:cNvContentPartPr/>
                <p14:nvPr/>
              </p14:nvContentPartPr>
              <p14:xfrm>
                <a:off x="7054128" y="5684443"/>
                <a:ext cx="44280" cy="585360"/>
              </p14:xfrm>
            </p:contentPart>
          </mc:Choice>
          <mc:Fallback xmlns="">
            <p:pic>
              <p:nvPicPr>
                <p:cNvPr id="119" name="墨迹 118">
                  <a:extLst>
                    <a:ext uri="{FF2B5EF4-FFF2-40B4-BE49-F238E27FC236}">
                      <a16:creationId xmlns:a16="http://schemas.microsoft.com/office/drawing/2014/main" id="{AB60680D-85FE-4BE3-882A-B97C0F95549E}"/>
                    </a:ext>
                  </a:extLst>
                </p:cNvPr>
                <p:cNvPicPr/>
                <p:nvPr/>
              </p:nvPicPr>
              <p:blipFill>
                <a:blip r:embed="rId195"/>
                <a:stretch>
                  <a:fillRect/>
                </a:stretch>
              </p:blipFill>
              <p:spPr>
                <a:xfrm>
                  <a:off x="7045488" y="5675443"/>
                  <a:ext cx="61920" cy="6030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0" name="墨迹 119">
                  <a:extLst>
                    <a:ext uri="{FF2B5EF4-FFF2-40B4-BE49-F238E27FC236}">
                      <a16:creationId xmlns:a16="http://schemas.microsoft.com/office/drawing/2014/main" id="{51C256D9-503E-48A6-9C3C-BDA43A0119BC}"/>
                    </a:ext>
                  </a:extLst>
                </p14:cNvPr>
                <p14:cNvContentPartPr/>
                <p14:nvPr/>
              </p14:nvContentPartPr>
              <p14:xfrm>
                <a:off x="7251768" y="5899363"/>
                <a:ext cx="49320" cy="149760"/>
              </p14:xfrm>
            </p:contentPart>
          </mc:Choice>
          <mc:Fallback xmlns="">
            <p:pic>
              <p:nvPicPr>
                <p:cNvPr id="120" name="墨迹 119">
                  <a:extLst>
                    <a:ext uri="{FF2B5EF4-FFF2-40B4-BE49-F238E27FC236}">
                      <a16:creationId xmlns:a16="http://schemas.microsoft.com/office/drawing/2014/main" id="{51C256D9-503E-48A6-9C3C-BDA43A0119BC}"/>
                    </a:ext>
                  </a:extLst>
                </p:cNvPr>
                <p:cNvPicPr/>
                <p:nvPr/>
              </p:nvPicPr>
              <p:blipFill>
                <a:blip r:embed="rId197"/>
                <a:stretch>
                  <a:fillRect/>
                </a:stretch>
              </p:blipFill>
              <p:spPr>
                <a:xfrm>
                  <a:off x="7242768" y="5890723"/>
                  <a:ext cx="6696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2" name="墨迹 121">
                  <a:extLst>
                    <a:ext uri="{FF2B5EF4-FFF2-40B4-BE49-F238E27FC236}">
                      <a16:creationId xmlns:a16="http://schemas.microsoft.com/office/drawing/2014/main" id="{FF07058C-A044-42DD-A5A5-D2F707EF72C7}"/>
                    </a:ext>
                  </a:extLst>
                </p14:cNvPr>
                <p14:cNvContentPartPr/>
                <p14:nvPr/>
              </p14:nvContentPartPr>
              <p14:xfrm>
                <a:off x="7212168" y="5927083"/>
                <a:ext cx="119880" cy="97200"/>
              </p14:xfrm>
            </p:contentPart>
          </mc:Choice>
          <mc:Fallback xmlns="">
            <p:pic>
              <p:nvPicPr>
                <p:cNvPr id="122" name="墨迹 121">
                  <a:extLst>
                    <a:ext uri="{FF2B5EF4-FFF2-40B4-BE49-F238E27FC236}">
                      <a16:creationId xmlns:a16="http://schemas.microsoft.com/office/drawing/2014/main" id="{FF07058C-A044-42DD-A5A5-D2F707EF72C7}"/>
                    </a:ext>
                  </a:extLst>
                </p:cNvPr>
                <p:cNvPicPr/>
                <p:nvPr/>
              </p:nvPicPr>
              <p:blipFill>
                <a:blip r:embed="rId199"/>
                <a:stretch>
                  <a:fillRect/>
                </a:stretch>
              </p:blipFill>
              <p:spPr>
                <a:xfrm>
                  <a:off x="7203168" y="5918443"/>
                  <a:ext cx="13752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4" name="墨迹 123">
                  <a:extLst>
                    <a:ext uri="{FF2B5EF4-FFF2-40B4-BE49-F238E27FC236}">
                      <a16:creationId xmlns:a16="http://schemas.microsoft.com/office/drawing/2014/main" id="{BEB5DE74-D9E9-4167-8AB0-CD529CD76790}"/>
                    </a:ext>
                  </a:extLst>
                </p14:cNvPr>
                <p14:cNvContentPartPr/>
                <p14:nvPr/>
              </p14:nvContentPartPr>
              <p14:xfrm>
                <a:off x="7424568" y="5734483"/>
                <a:ext cx="60480" cy="481680"/>
              </p14:xfrm>
            </p:contentPart>
          </mc:Choice>
          <mc:Fallback xmlns="">
            <p:pic>
              <p:nvPicPr>
                <p:cNvPr id="124" name="墨迹 123">
                  <a:extLst>
                    <a:ext uri="{FF2B5EF4-FFF2-40B4-BE49-F238E27FC236}">
                      <a16:creationId xmlns:a16="http://schemas.microsoft.com/office/drawing/2014/main" id="{BEB5DE74-D9E9-4167-8AB0-CD529CD76790}"/>
                    </a:ext>
                  </a:extLst>
                </p:cNvPr>
                <p:cNvPicPr/>
                <p:nvPr/>
              </p:nvPicPr>
              <p:blipFill>
                <a:blip r:embed="rId201"/>
                <a:stretch>
                  <a:fillRect/>
                </a:stretch>
              </p:blipFill>
              <p:spPr>
                <a:xfrm>
                  <a:off x="7415568" y="5725843"/>
                  <a:ext cx="78120" cy="4993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5" name="墨迹 124">
                  <a:extLst>
                    <a:ext uri="{FF2B5EF4-FFF2-40B4-BE49-F238E27FC236}">
                      <a16:creationId xmlns:a16="http://schemas.microsoft.com/office/drawing/2014/main" id="{7ADA42F5-B236-4501-8512-D7856BCDB06C}"/>
                    </a:ext>
                  </a:extLst>
                </p14:cNvPr>
                <p14:cNvContentPartPr/>
                <p14:nvPr/>
              </p14:nvContentPartPr>
              <p14:xfrm>
                <a:off x="7577928" y="5683363"/>
                <a:ext cx="47160" cy="597240"/>
              </p14:xfrm>
            </p:contentPart>
          </mc:Choice>
          <mc:Fallback xmlns="">
            <p:pic>
              <p:nvPicPr>
                <p:cNvPr id="125" name="墨迹 124">
                  <a:extLst>
                    <a:ext uri="{FF2B5EF4-FFF2-40B4-BE49-F238E27FC236}">
                      <a16:creationId xmlns:a16="http://schemas.microsoft.com/office/drawing/2014/main" id="{7ADA42F5-B236-4501-8512-D7856BCDB06C}"/>
                    </a:ext>
                  </a:extLst>
                </p:cNvPr>
                <p:cNvPicPr/>
                <p:nvPr/>
              </p:nvPicPr>
              <p:blipFill>
                <a:blip r:embed="rId203"/>
                <a:stretch>
                  <a:fillRect/>
                </a:stretch>
              </p:blipFill>
              <p:spPr>
                <a:xfrm>
                  <a:off x="7568928" y="5674723"/>
                  <a:ext cx="64800" cy="6148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6" name="墨迹 125">
                  <a:extLst>
                    <a:ext uri="{FF2B5EF4-FFF2-40B4-BE49-F238E27FC236}">
                      <a16:creationId xmlns:a16="http://schemas.microsoft.com/office/drawing/2014/main" id="{0AA16DA4-0C90-4632-A1DE-D501009C476A}"/>
                    </a:ext>
                  </a:extLst>
                </p14:cNvPr>
                <p14:cNvContentPartPr/>
                <p14:nvPr/>
              </p14:nvContentPartPr>
              <p14:xfrm>
                <a:off x="7488648" y="5976763"/>
                <a:ext cx="219240" cy="55800"/>
              </p14:xfrm>
            </p:contentPart>
          </mc:Choice>
          <mc:Fallback xmlns="">
            <p:pic>
              <p:nvPicPr>
                <p:cNvPr id="126" name="墨迹 125">
                  <a:extLst>
                    <a:ext uri="{FF2B5EF4-FFF2-40B4-BE49-F238E27FC236}">
                      <a16:creationId xmlns:a16="http://schemas.microsoft.com/office/drawing/2014/main" id="{0AA16DA4-0C90-4632-A1DE-D501009C476A}"/>
                    </a:ext>
                  </a:extLst>
                </p:cNvPr>
                <p:cNvPicPr/>
                <p:nvPr/>
              </p:nvPicPr>
              <p:blipFill>
                <a:blip r:embed="rId205"/>
                <a:stretch>
                  <a:fillRect/>
                </a:stretch>
              </p:blipFill>
              <p:spPr>
                <a:xfrm>
                  <a:off x="7479648" y="5968123"/>
                  <a:ext cx="23688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8" name="墨迹 127">
                  <a:extLst>
                    <a:ext uri="{FF2B5EF4-FFF2-40B4-BE49-F238E27FC236}">
                      <a16:creationId xmlns:a16="http://schemas.microsoft.com/office/drawing/2014/main" id="{C2F0F70C-012C-4A63-8205-9CA71104BF39}"/>
                    </a:ext>
                  </a:extLst>
                </p14:cNvPr>
                <p14:cNvContentPartPr/>
                <p14:nvPr/>
              </p14:nvContentPartPr>
              <p14:xfrm>
                <a:off x="7650648" y="5979283"/>
                <a:ext cx="128520" cy="277200"/>
              </p14:xfrm>
            </p:contentPart>
          </mc:Choice>
          <mc:Fallback xmlns="">
            <p:pic>
              <p:nvPicPr>
                <p:cNvPr id="128" name="墨迹 127">
                  <a:extLst>
                    <a:ext uri="{FF2B5EF4-FFF2-40B4-BE49-F238E27FC236}">
                      <a16:creationId xmlns:a16="http://schemas.microsoft.com/office/drawing/2014/main" id="{C2F0F70C-012C-4A63-8205-9CA71104BF39}"/>
                    </a:ext>
                  </a:extLst>
                </p:cNvPr>
                <p:cNvPicPr/>
                <p:nvPr/>
              </p:nvPicPr>
              <p:blipFill>
                <a:blip r:embed="rId207"/>
                <a:stretch>
                  <a:fillRect/>
                </a:stretch>
              </p:blipFill>
              <p:spPr>
                <a:xfrm>
                  <a:off x="7641648" y="5970643"/>
                  <a:ext cx="14616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29" name="墨迹 128">
                  <a:extLst>
                    <a:ext uri="{FF2B5EF4-FFF2-40B4-BE49-F238E27FC236}">
                      <a16:creationId xmlns:a16="http://schemas.microsoft.com/office/drawing/2014/main" id="{B7D7296D-9DC8-4390-9E25-4678D6EC4679}"/>
                    </a:ext>
                  </a:extLst>
                </p14:cNvPr>
                <p14:cNvContentPartPr/>
                <p14:nvPr/>
              </p14:nvContentPartPr>
              <p14:xfrm>
                <a:off x="7685928" y="5856883"/>
                <a:ext cx="47520" cy="21240"/>
              </p14:xfrm>
            </p:contentPart>
          </mc:Choice>
          <mc:Fallback xmlns="">
            <p:pic>
              <p:nvPicPr>
                <p:cNvPr id="129" name="墨迹 128">
                  <a:extLst>
                    <a:ext uri="{FF2B5EF4-FFF2-40B4-BE49-F238E27FC236}">
                      <a16:creationId xmlns:a16="http://schemas.microsoft.com/office/drawing/2014/main" id="{B7D7296D-9DC8-4390-9E25-4678D6EC4679}"/>
                    </a:ext>
                  </a:extLst>
                </p:cNvPr>
                <p:cNvPicPr/>
                <p:nvPr/>
              </p:nvPicPr>
              <p:blipFill>
                <a:blip r:embed="rId209"/>
                <a:stretch>
                  <a:fillRect/>
                </a:stretch>
              </p:blipFill>
              <p:spPr>
                <a:xfrm>
                  <a:off x="7676928" y="5848243"/>
                  <a:ext cx="6516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31" name="墨迹 130">
                  <a:extLst>
                    <a:ext uri="{FF2B5EF4-FFF2-40B4-BE49-F238E27FC236}">
                      <a16:creationId xmlns:a16="http://schemas.microsoft.com/office/drawing/2014/main" id="{5A576424-C859-4F75-9138-00B89FAE40D9}"/>
                    </a:ext>
                  </a:extLst>
                </p14:cNvPr>
                <p14:cNvContentPartPr/>
                <p14:nvPr/>
              </p14:nvContentPartPr>
              <p14:xfrm>
                <a:off x="7829568" y="5645203"/>
                <a:ext cx="55080" cy="664920"/>
              </p14:xfrm>
            </p:contentPart>
          </mc:Choice>
          <mc:Fallback xmlns="">
            <p:pic>
              <p:nvPicPr>
                <p:cNvPr id="131" name="墨迹 130">
                  <a:extLst>
                    <a:ext uri="{FF2B5EF4-FFF2-40B4-BE49-F238E27FC236}">
                      <a16:creationId xmlns:a16="http://schemas.microsoft.com/office/drawing/2014/main" id="{5A576424-C859-4F75-9138-00B89FAE40D9}"/>
                    </a:ext>
                  </a:extLst>
                </p:cNvPr>
                <p:cNvPicPr/>
                <p:nvPr/>
              </p:nvPicPr>
              <p:blipFill>
                <a:blip r:embed="rId211"/>
                <a:stretch>
                  <a:fillRect/>
                </a:stretch>
              </p:blipFill>
              <p:spPr>
                <a:xfrm>
                  <a:off x="7820568" y="5636563"/>
                  <a:ext cx="72720" cy="68256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33" name="墨迹 132">
                  <a:extLst>
                    <a:ext uri="{FF2B5EF4-FFF2-40B4-BE49-F238E27FC236}">
                      <a16:creationId xmlns:a16="http://schemas.microsoft.com/office/drawing/2014/main" id="{9C6B366B-9DB2-4E43-B0C3-EF6067048CA2}"/>
                    </a:ext>
                  </a:extLst>
                </p14:cNvPr>
                <p14:cNvContentPartPr/>
                <p14:nvPr/>
              </p14:nvContentPartPr>
              <p14:xfrm>
                <a:off x="8023968" y="5837443"/>
                <a:ext cx="77040" cy="219960"/>
              </p14:xfrm>
            </p:contentPart>
          </mc:Choice>
          <mc:Fallback xmlns="">
            <p:pic>
              <p:nvPicPr>
                <p:cNvPr id="133" name="墨迹 132">
                  <a:extLst>
                    <a:ext uri="{FF2B5EF4-FFF2-40B4-BE49-F238E27FC236}">
                      <a16:creationId xmlns:a16="http://schemas.microsoft.com/office/drawing/2014/main" id="{9C6B366B-9DB2-4E43-B0C3-EF6067048CA2}"/>
                    </a:ext>
                  </a:extLst>
                </p:cNvPr>
                <p:cNvPicPr/>
                <p:nvPr/>
              </p:nvPicPr>
              <p:blipFill>
                <a:blip r:embed="rId213"/>
                <a:stretch>
                  <a:fillRect/>
                </a:stretch>
              </p:blipFill>
              <p:spPr>
                <a:xfrm>
                  <a:off x="8015328" y="5828443"/>
                  <a:ext cx="9468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4" name="墨迹 133">
                  <a:extLst>
                    <a:ext uri="{FF2B5EF4-FFF2-40B4-BE49-F238E27FC236}">
                      <a16:creationId xmlns:a16="http://schemas.microsoft.com/office/drawing/2014/main" id="{B97471B0-079C-4487-8F6E-23F3326F60C5}"/>
                    </a:ext>
                  </a:extLst>
                </p14:cNvPr>
                <p14:cNvContentPartPr/>
                <p14:nvPr/>
              </p14:nvContentPartPr>
              <p14:xfrm>
                <a:off x="7960248" y="5951203"/>
                <a:ext cx="120240" cy="117360"/>
              </p14:xfrm>
            </p:contentPart>
          </mc:Choice>
          <mc:Fallback xmlns="">
            <p:pic>
              <p:nvPicPr>
                <p:cNvPr id="134" name="墨迹 133">
                  <a:extLst>
                    <a:ext uri="{FF2B5EF4-FFF2-40B4-BE49-F238E27FC236}">
                      <a16:creationId xmlns:a16="http://schemas.microsoft.com/office/drawing/2014/main" id="{B97471B0-079C-4487-8F6E-23F3326F60C5}"/>
                    </a:ext>
                  </a:extLst>
                </p:cNvPr>
                <p:cNvPicPr/>
                <p:nvPr/>
              </p:nvPicPr>
              <p:blipFill>
                <a:blip r:embed="rId215"/>
                <a:stretch>
                  <a:fillRect/>
                </a:stretch>
              </p:blipFill>
              <p:spPr>
                <a:xfrm>
                  <a:off x="7951608" y="5942563"/>
                  <a:ext cx="13788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6" name="墨迹 135">
                  <a:extLst>
                    <a:ext uri="{FF2B5EF4-FFF2-40B4-BE49-F238E27FC236}">
                      <a16:creationId xmlns:a16="http://schemas.microsoft.com/office/drawing/2014/main" id="{176FE2ED-56A5-4F76-8DCC-A649D714D1AA}"/>
                    </a:ext>
                  </a:extLst>
                </p14:cNvPr>
                <p14:cNvContentPartPr/>
                <p14:nvPr/>
              </p14:nvContentPartPr>
              <p14:xfrm>
                <a:off x="8221968" y="5732683"/>
                <a:ext cx="27000" cy="423360"/>
              </p14:xfrm>
            </p:contentPart>
          </mc:Choice>
          <mc:Fallback xmlns="">
            <p:pic>
              <p:nvPicPr>
                <p:cNvPr id="136" name="墨迹 135">
                  <a:extLst>
                    <a:ext uri="{FF2B5EF4-FFF2-40B4-BE49-F238E27FC236}">
                      <a16:creationId xmlns:a16="http://schemas.microsoft.com/office/drawing/2014/main" id="{176FE2ED-56A5-4F76-8DCC-A649D714D1AA}"/>
                    </a:ext>
                  </a:extLst>
                </p:cNvPr>
                <p:cNvPicPr/>
                <p:nvPr/>
              </p:nvPicPr>
              <p:blipFill>
                <a:blip r:embed="rId217"/>
                <a:stretch>
                  <a:fillRect/>
                </a:stretch>
              </p:blipFill>
              <p:spPr>
                <a:xfrm>
                  <a:off x="8212968" y="5724043"/>
                  <a:ext cx="44640" cy="44100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7" name="墨迹 136">
                  <a:extLst>
                    <a:ext uri="{FF2B5EF4-FFF2-40B4-BE49-F238E27FC236}">
                      <a16:creationId xmlns:a16="http://schemas.microsoft.com/office/drawing/2014/main" id="{04F9BEF6-2724-4057-841F-0641B62924F4}"/>
                    </a:ext>
                  </a:extLst>
                </p14:cNvPr>
                <p14:cNvContentPartPr/>
                <p14:nvPr/>
              </p14:nvContentPartPr>
              <p14:xfrm>
                <a:off x="8344008" y="5736283"/>
                <a:ext cx="245520" cy="371880"/>
              </p14:xfrm>
            </p:contentPart>
          </mc:Choice>
          <mc:Fallback xmlns="">
            <p:pic>
              <p:nvPicPr>
                <p:cNvPr id="137" name="墨迹 136">
                  <a:extLst>
                    <a:ext uri="{FF2B5EF4-FFF2-40B4-BE49-F238E27FC236}">
                      <a16:creationId xmlns:a16="http://schemas.microsoft.com/office/drawing/2014/main" id="{04F9BEF6-2724-4057-841F-0641B62924F4}"/>
                    </a:ext>
                  </a:extLst>
                </p:cNvPr>
                <p:cNvPicPr/>
                <p:nvPr/>
              </p:nvPicPr>
              <p:blipFill>
                <a:blip r:embed="rId219"/>
                <a:stretch>
                  <a:fillRect/>
                </a:stretch>
              </p:blipFill>
              <p:spPr>
                <a:xfrm>
                  <a:off x="8335368" y="5727283"/>
                  <a:ext cx="26316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38" name="墨迹 137">
                  <a:extLst>
                    <a:ext uri="{FF2B5EF4-FFF2-40B4-BE49-F238E27FC236}">
                      <a16:creationId xmlns:a16="http://schemas.microsoft.com/office/drawing/2014/main" id="{FC96CEE1-ABB2-49B8-9044-E4DEFF8B376A}"/>
                    </a:ext>
                  </a:extLst>
                </p14:cNvPr>
                <p14:cNvContentPartPr/>
                <p14:nvPr/>
              </p14:nvContentPartPr>
              <p14:xfrm>
                <a:off x="8635248" y="5913763"/>
                <a:ext cx="16560" cy="238680"/>
              </p14:xfrm>
            </p:contentPart>
          </mc:Choice>
          <mc:Fallback xmlns="">
            <p:pic>
              <p:nvPicPr>
                <p:cNvPr id="138" name="墨迹 137">
                  <a:extLst>
                    <a:ext uri="{FF2B5EF4-FFF2-40B4-BE49-F238E27FC236}">
                      <a16:creationId xmlns:a16="http://schemas.microsoft.com/office/drawing/2014/main" id="{FC96CEE1-ABB2-49B8-9044-E4DEFF8B376A}"/>
                    </a:ext>
                  </a:extLst>
                </p:cNvPr>
                <p:cNvPicPr/>
                <p:nvPr/>
              </p:nvPicPr>
              <p:blipFill>
                <a:blip r:embed="rId221"/>
                <a:stretch>
                  <a:fillRect/>
                </a:stretch>
              </p:blipFill>
              <p:spPr>
                <a:xfrm>
                  <a:off x="8626248" y="5905123"/>
                  <a:ext cx="3420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39" name="墨迹 138">
                  <a:extLst>
                    <a:ext uri="{FF2B5EF4-FFF2-40B4-BE49-F238E27FC236}">
                      <a16:creationId xmlns:a16="http://schemas.microsoft.com/office/drawing/2014/main" id="{3C7F5553-D294-44EA-8776-211AD47884EE}"/>
                    </a:ext>
                  </a:extLst>
                </p14:cNvPr>
                <p14:cNvContentPartPr/>
                <p14:nvPr/>
              </p14:nvContentPartPr>
              <p14:xfrm>
                <a:off x="8616888" y="5976763"/>
                <a:ext cx="105480" cy="124920"/>
              </p14:xfrm>
            </p:contentPart>
          </mc:Choice>
          <mc:Fallback xmlns="">
            <p:pic>
              <p:nvPicPr>
                <p:cNvPr id="139" name="墨迹 138">
                  <a:extLst>
                    <a:ext uri="{FF2B5EF4-FFF2-40B4-BE49-F238E27FC236}">
                      <a16:creationId xmlns:a16="http://schemas.microsoft.com/office/drawing/2014/main" id="{3C7F5553-D294-44EA-8776-211AD47884EE}"/>
                    </a:ext>
                  </a:extLst>
                </p:cNvPr>
                <p:cNvPicPr/>
                <p:nvPr/>
              </p:nvPicPr>
              <p:blipFill>
                <a:blip r:embed="rId223"/>
                <a:stretch>
                  <a:fillRect/>
                </a:stretch>
              </p:blipFill>
              <p:spPr>
                <a:xfrm>
                  <a:off x="8608248" y="5968123"/>
                  <a:ext cx="12312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40" name="墨迹 139">
                  <a:extLst>
                    <a:ext uri="{FF2B5EF4-FFF2-40B4-BE49-F238E27FC236}">
                      <a16:creationId xmlns:a16="http://schemas.microsoft.com/office/drawing/2014/main" id="{5C9AF684-F659-4FAF-88AB-B98BE8B5C30C}"/>
                    </a:ext>
                  </a:extLst>
                </p14:cNvPr>
                <p14:cNvContentPartPr/>
                <p14:nvPr/>
              </p14:nvContentPartPr>
              <p14:xfrm>
                <a:off x="8704008" y="5580763"/>
                <a:ext cx="100080" cy="767520"/>
              </p14:xfrm>
            </p:contentPart>
          </mc:Choice>
          <mc:Fallback xmlns="">
            <p:pic>
              <p:nvPicPr>
                <p:cNvPr id="140" name="墨迹 139">
                  <a:extLst>
                    <a:ext uri="{FF2B5EF4-FFF2-40B4-BE49-F238E27FC236}">
                      <a16:creationId xmlns:a16="http://schemas.microsoft.com/office/drawing/2014/main" id="{5C9AF684-F659-4FAF-88AB-B98BE8B5C30C}"/>
                    </a:ext>
                  </a:extLst>
                </p:cNvPr>
                <p:cNvPicPr/>
                <p:nvPr/>
              </p:nvPicPr>
              <p:blipFill>
                <a:blip r:embed="rId225"/>
                <a:stretch>
                  <a:fillRect/>
                </a:stretch>
              </p:blipFill>
              <p:spPr>
                <a:xfrm>
                  <a:off x="8695368" y="5572123"/>
                  <a:ext cx="117720" cy="78516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2" name="墨迹 141">
                  <a:extLst>
                    <a:ext uri="{FF2B5EF4-FFF2-40B4-BE49-F238E27FC236}">
                      <a16:creationId xmlns:a16="http://schemas.microsoft.com/office/drawing/2014/main" id="{A5BDBFE3-445F-4035-85D8-6212FDFD8CF8}"/>
                    </a:ext>
                  </a:extLst>
                </p14:cNvPr>
                <p14:cNvContentPartPr/>
                <p14:nvPr/>
              </p14:nvContentPartPr>
              <p14:xfrm>
                <a:off x="8275968" y="5845723"/>
                <a:ext cx="134280" cy="95760"/>
              </p14:xfrm>
            </p:contentPart>
          </mc:Choice>
          <mc:Fallback xmlns="">
            <p:pic>
              <p:nvPicPr>
                <p:cNvPr id="142" name="墨迹 141">
                  <a:extLst>
                    <a:ext uri="{FF2B5EF4-FFF2-40B4-BE49-F238E27FC236}">
                      <a16:creationId xmlns:a16="http://schemas.microsoft.com/office/drawing/2014/main" id="{A5BDBFE3-445F-4035-85D8-6212FDFD8CF8}"/>
                    </a:ext>
                  </a:extLst>
                </p:cNvPr>
                <p:cNvPicPr/>
                <p:nvPr/>
              </p:nvPicPr>
              <p:blipFill>
                <a:blip r:embed="rId227"/>
                <a:stretch>
                  <a:fillRect/>
                </a:stretch>
              </p:blipFill>
              <p:spPr>
                <a:xfrm>
                  <a:off x="8267328" y="5837083"/>
                  <a:ext cx="15192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44" name="墨迹 143">
                  <a:extLst>
                    <a:ext uri="{FF2B5EF4-FFF2-40B4-BE49-F238E27FC236}">
                      <a16:creationId xmlns:a16="http://schemas.microsoft.com/office/drawing/2014/main" id="{898CD9E8-6FEB-4057-A907-B0137A0B764C}"/>
                    </a:ext>
                  </a:extLst>
                </p14:cNvPr>
                <p14:cNvContentPartPr/>
                <p14:nvPr/>
              </p14:nvContentPartPr>
              <p14:xfrm>
                <a:off x="7051608" y="5486443"/>
                <a:ext cx="113040" cy="247320"/>
              </p14:xfrm>
            </p:contentPart>
          </mc:Choice>
          <mc:Fallback xmlns="">
            <p:pic>
              <p:nvPicPr>
                <p:cNvPr id="144" name="墨迹 143">
                  <a:extLst>
                    <a:ext uri="{FF2B5EF4-FFF2-40B4-BE49-F238E27FC236}">
                      <a16:creationId xmlns:a16="http://schemas.microsoft.com/office/drawing/2014/main" id="{898CD9E8-6FEB-4057-A907-B0137A0B764C}"/>
                    </a:ext>
                  </a:extLst>
                </p:cNvPr>
                <p:cNvPicPr/>
                <p:nvPr/>
              </p:nvPicPr>
              <p:blipFill>
                <a:blip r:embed="rId229"/>
                <a:stretch>
                  <a:fillRect/>
                </a:stretch>
              </p:blipFill>
              <p:spPr>
                <a:xfrm>
                  <a:off x="7042968" y="5477443"/>
                  <a:ext cx="13068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45" name="墨迹 144">
                  <a:extLst>
                    <a:ext uri="{FF2B5EF4-FFF2-40B4-BE49-F238E27FC236}">
                      <a16:creationId xmlns:a16="http://schemas.microsoft.com/office/drawing/2014/main" id="{52B406F7-3938-469F-8601-502DF6BD6264}"/>
                    </a:ext>
                  </a:extLst>
                </p14:cNvPr>
                <p14:cNvContentPartPr/>
                <p14:nvPr/>
              </p14:nvContentPartPr>
              <p14:xfrm>
                <a:off x="7170408" y="5507323"/>
                <a:ext cx="36000" cy="19800"/>
              </p14:xfrm>
            </p:contentPart>
          </mc:Choice>
          <mc:Fallback xmlns="">
            <p:pic>
              <p:nvPicPr>
                <p:cNvPr id="145" name="墨迹 144">
                  <a:extLst>
                    <a:ext uri="{FF2B5EF4-FFF2-40B4-BE49-F238E27FC236}">
                      <a16:creationId xmlns:a16="http://schemas.microsoft.com/office/drawing/2014/main" id="{52B406F7-3938-469F-8601-502DF6BD6264}"/>
                    </a:ext>
                  </a:extLst>
                </p:cNvPr>
                <p:cNvPicPr/>
                <p:nvPr/>
              </p:nvPicPr>
              <p:blipFill>
                <a:blip r:embed="rId231"/>
                <a:stretch>
                  <a:fillRect/>
                </a:stretch>
              </p:blipFill>
              <p:spPr>
                <a:xfrm>
                  <a:off x="7161408" y="5498683"/>
                  <a:ext cx="536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46" name="墨迹 145">
                  <a:extLst>
                    <a:ext uri="{FF2B5EF4-FFF2-40B4-BE49-F238E27FC236}">
                      <a16:creationId xmlns:a16="http://schemas.microsoft.com/office/drawing/2014/main" id="{87CA1163-CC0A-4A3A-9F29-DE0BBC64E119}"/>
                    </a:ext>
                  </a:extLst>
                </p14:cNvPr>
                <p14:cNvContentPartPr/>
                <p14:nvPr/>
              </p14:nvContentPartPr>
              <p14:xfrm>
                <a:off x="7153488" y="5465203"/>
                <a:ext cx="170280" cy="308520"/>
              </p14:xfrm>
            </p:contentPart>
          </mc:Choice>
          <mc:Fallback xmlns="">
            <p:pic>
              <p:nvPicPr>
                <p:cNvPr id="146" name="墨迹 145">
                  <a:extLst>
                    <a:ext uri="{FF2B5EF4-FFF2-40B4-BE49-F238E27FC236}">
                      <a16:creationId xmlns:a16="http://schemas.microsoft.com/office/drawing/2014/main" id="{87CA1163-CC0A-4A3A-9F29-DE0BBC64E119}"/>
                    </a:ext>
                  </a:extLst>
                </p:cNvPr>
                <p:cNvPicPr/>
                <p:nvPr/>
              </p:nvPicPr>
              <p:blipFill>
                <a:blip r:embed="rId233"/>
                <a:stretch>
                  <a:fillRect/>
                </a:stretch>
              </p:blipFill>
              <p:spPr>
                <a:xfrm>
                  <a:off x="7144848" y="5456203"/>
                  <a:ext cx="18792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7" name="墨迹 146">
                  <a:extLst>
                    <a:ext uri="{FF2B5EF4-FFF2-40B4-BE49-F238E27FC236}">
                      <a16:creationId xmlns:a16="http://schemas.microsoft.com/office/drawing/2014/main" id="{7766FCF0-45B5-49A1-8B8E-39B87DF4EB0F}"/>
                    </a:ext>
                  </a:extLst>
                </p14:cNvPr>
                <p14:cNvContentPartPr/>
                <p14:nvPr/>
              </p14:nvContentPartPr>
              <p14:xfrm>
                <a:off x="7287048" y="5464483"/>
                <a:ext cx="132120" cy="234720"/>
              </p14:xfrm>
            </p:contentPart>
          </mc:Choice>
          <mc:Fallback xmlns="">
            <p:pic>
              <p:nvPicPr>
                <p:cNvPr id="147" name="墨迹 146">
                  <a:extLst>
                    <a:ext uri="{FF2B5EF4-FFF2-40B4-BE49-F238E27FC236}">
                      <a16:creationId xmlns:a16="http://schemas.microsoft.com/office/drawing/2014/main" id="{7766FCF0-45B5-49A1-8B8E-39B87DF4EB0F}"/>
                    </a:ext>
                  </a:extLst>
                </p:cNvPr>
                <p:cNvPicPr/>
                <p:nvPr/>
              </p:nvPicPr>
              <p:blipFill>
                <a:blip r:embed="rId235"/>
                <a:stretch>
                  <a:fillRect/>
                </a:stretch>
              </p:blipFill>
              <p:spPr>
                <a:xfrm>
                  <a:off x="7278408" y="5455483"/>
                  <a:ext cx="14976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9" name="墨迹 148">
                  <a:extLst>
                    <a:ext uri="{FF2B5EF4-FFF2-40B4-BE49-F238E27FC236}">
                      <a16:creationId xmlns:a16="http://schemas.microsoft.com/office/drawing/2014/main" id="{9539B1FD-BC4E-46D2-9E54-67E6F7EB7566}"/>
                    </a:ext>
                  </a:extLst>
                </p14:cNvPr>
                <p14:cNvContentPartPr/>
                <p14:nvPr/>
              </p14:nvContentPartPr>
              <p14:xfrm>
                <a:off x="7397928" y="5615683"/>
                <a:ext cx="6120" cy="2880"/>
              </p14:xfrm>
            </p:contentPart>
          </mc:Choice>
          <mc:Fallback xmlns="">
            <p:pic>
              <p:nvPicPr>
                <p:cNvPr id="149" name="墨迹 148">
                  <a:extLst>
                    <a:ext uri="{FF2B5EF4-FFF2-40B4-BE49-F238E27FC236}">
                      <a16:creationId xmlns:a16="http://schemas.microsoft.com/office/drawing/2014/main" id="{9539B1FD-BC4E-46D2-9E54-67E6F7EB7566}"/>
                    </a:ext>
                  </a:extLst>
                </p:cNvPr>
                <p:cNvPicPr/>
                <p:nvPr/>
              </p:nvPicPr>
              <p:blipFill>
                <a:blip r:embed="rId99"/>
                <a:stretch>
                  <a:fillRect/>
                </a:stretch>
              </p:blipFill>
              <p:spPr>
                <a:xfrm>
                  <a:off x="7389288" y="5607043"/>
                  <a:ext cx="23760" cy="20520"/>
                </a:xfrm>
                <a:prstGeom prst="rect">
                  <a:avLst/>
                </a:prstGeom>
              </p:spPr>
            </p:pic>
          </mc:Fallback>
        </mc:AlternateContent>
      </p:grpSp>
    </p:spTree>
    <p:extLst>
      <p:ext uri="{BB962C8B-B14F-4D97-AF65-F5344CB8AC3E}">
        <p14:creationId xmlns:p14="http://schemas.microsoft.com/office/powerpoint/2010/main" val="211096919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F9893-7A19-4116-A010-686520AD4391}"/>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DCD00E4B-0530-44A6-BA58-F91CE8348BC6}"/>
              </a:ext>
            </a:extLst>
          </p:cNvPr>
          <p:cNvSpPr>
            <a:spLocks noGrp="1"/>
          </p:cNvSpPr>
          <p:nvPr>
            <p:ph type="sldNum" sz="quarter" idx="10"/>
          </p:nvPr>
        </p:nvSpPr>
        <p:spPr/>
        <p:txBody>
          <a:bodyPr/>
          <a:lstStyle/>
          <a:p>
            <a:r>
              <a:rPr lang="en-US" altLang="zh-CN"/>
              <a:t>0.</a:t>
            </a:r>
            <a:fld id="{7BACB062-28CA-4858-BDB1-AC41B37AFE8D}" type="slidenum">
              <a:rPr lang="en-US" altLang="zh-CN" smtClean="0"/>
              <a:pPr/>
              <a:t>152</a:t>
            </a:fld>
            <a:endParaRPr lang="en-US" altLang="zh-CN" dirty="0"/>
          </a:p>
        </p:txBody>
      </p:sp>
      <p:sp>
        <p:nvSpPr>
          <p:cNvPr id="5" name="页脚占位符 4">
            <a:extLst>
              <a:ext uri="{FF2B5EF4-FFF2-40B4-BE49-F238E27FC236}">
                <a16:creationId xmlns:a16="http://schemas.microsoft.com/office/drawing/2014/main" id="{89BE7AFC-3A02-4630-8C92-D9255AD6724D}"/>
              </a:ext>
            </a:extLst>
          </p:cNvPr>
          <p:cNvSpPr>
            <a:spLocks noGrp="1"/>
          </p:cNvSpPr>
          <p:nvPr>
            <p:ph type="ftr" sz="quarter" idx="11"/>
          </p:nvPr>
        </p:nvSpPr>
        <p:spPr/>
        <p:txBody>
          <a:bodyPr/>
          <a:lstStyle/>
          <a:p>
            <a:r>
              <a:rPr lang="en-US" altLang="zh-CN"/>
              <a:t>Mobile and Wireless Networks</a:t>
            </a:r>
            <a:endParaRPr lang="en-US" altLang="zh-CN" dirty="0"/>
          </a:p>
        </p:txBody>
      </p:sp>
      <mc:AlternateContent xmlns:mc="http://schemas.openxmlformats.org/markup-compatibility/2006" xmlns:p14="http://schemas.microsoft.com/office/powerpoint/2010/main">
        <mc:Choice Requires="p14">
          <p:contentPart p14:bwMode="auto" r:id="rId2">
            <p14:nvContentPartPr>
              <p14:cNvPr id="6" name="墨迹 5">
                <a:extLst>
                  <a:ext uri="{FF2B5EF4-FFF2-40B4-BE49-F238E27FC236}">
                    <a16:creationId xmlns:a16="http://schemas.microsoft.com/office/drawing/2014/main" id="{DAD1B96F-3335-4262-9E7C-C48E74C32D10}"/>
                  </a:ext>
                </a:extLst>
              </p14:cNvPr>
              <p14:cNvContentPartPr/>
              <p14:nvPr/>
            </p14:nvContentPartPr>
            <p14:xfrm>
              <a:off x="361368" y="1197043"/>
              <a:ext cx="172440" cy="474480"/>
            </p14:xfrm>
          </p:contentPart>
        </mc:Choice>
        <mc:Fallback xmlns="">
          <p:pic>
            <p:nvPicPr>
              <p:cNvPr id="6" name="墨迹 5">
                <a:extLst>
                  <a:ext uri="{FF2B5EF4-FFF2-40B4-BE49-F238E27FC236}">
                    <a16:creationId xmlns:a16="http://schemas.microsoft.com/office/drawing/2014/main" id="{DAD1B96F-3335-4262-9E7C-C48E74C32D10}"/>
                  </a:ext>
                </a:extLst>
              </p:cNvPr>
              <p:cNvPicPr/>
              <p:nvPr/>
            </p:nvPicPr>
            <p:blipFill>
              <a:blip r:embed="rId3"/>
              <a:stretch>
                <a:fillRect/>
              </a:stretch>
            </p:blipFill>
            <p:spPr>
              <a:xfrm>
                <a:off x="352368" y="1188403"/>
                <a:ext cx="190080" cy="492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墨迹 6">
                <a:extLst>
                  <a:ext uri="{FF2B5EF4-FFF2-40B4-BE49-F238E27FC236}">
                    <a16:creationId xmlns:a16="http://schemas.microsoft.com/office/drawing/2014/main" id="{32BFAD3D-CCBA-4F0C-82EC-EFCCD31E245D}"/>
                  </a:ext>
                </a:extLst>
              </p14:cNvPr>
              <p14:cNvContentPartPr/>
              <p14:nvPr/>
            </p14:nvContentPartPr>
            <p14:xfrm>
              <a:off x="480528" y="1257163"/>
              <a:ext cx="334440" cy="286920"/>
            </p14:xfrm>
          </p:contentPart>
        </mc:Choice>
        <mc:Fallback xmlns="">
          <p:pic>
            <p:nvPicPr>
              <p:cNvPr id="7" name="墨迹 6">
                <a:extLst>
                  <a:ext uri="{FF2B5EF4-FFF2-40B4-BE49-F238E27FC236}">
                    <a16:creationId xmlns:a16="http://schemas.microsoft.com/office/drawing/2014/main" id="{32BFAD3D-CCBA-4F0C-82EC-EFCCD31E245D}"/>
                  </a:ext>
                </a:extLst>
              </p:cNvPr>
              <p:cNvPicPr/>
              <p:nvPr/>
            </p:nvPicPr>
            <p:blipFill>
              <a:blip r:embed="rId5"/>
              <a:stretch>
                <a:fillRect/>
              </a:stretch>
            </p:blipFill>
            <p:spPr>
              <a:xfrm>
                <a:off x="471888" y="1248163"/>
                <a:ext cx="35208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墨迹 7">
                <a:extLst>
                  <a:ext uri="{FF2B5EF4-FFF2-40B4-BE49-F238E27FC236}">
                    <a16:creationId xmlns:a16="http://schemas.microsoft.com/office/drawing/2014/main" id="{6F08681E-9D0F-4825-9066-520AE0DC2248}"/>
                  </a:ext>
                </a:extLst>
              </p14:cNvPr>
              <p14:cNvContentPartPr/>
              <p14:nvPr/>
            </p14:nvContentPartPr>
            <p14:xfrm>
              <a:off x="810648" y="1246723"/>
              <a:ext cx="169920" cy="316080"/>
            </p14:xfrm>
          </p:contentPart>
        </mc:Choice>
        <mc:Fallback xmlns="">
          <p:pic>
            <p:nvPicPr>
              <p:cNvPr id="8" name="墨迹 7">
                <a:extLst>
                  <a:ext uri="{FF2B5EF4-FFF2-40B4-BE49-F238E27FC236}">
                    <a16:creationId xmlns:a16="http://schemas.microsoft.com/office/drawing/2014/main" id="{6F08681E-9D0F-4825-9066-520AE0DC2248}"/>
                  </a:ext>
                </a:extLst>
              </p:cNvPr>
              <p:cNvPicPr/>
              <p:nvPr/>
            </p:nvPicPr>
            <p:blipFill>
              <a:blip r:embed="rId7"/>
              <a:stretch>
                <a:fillRect/>
              </a:stretch>
            </p:blipFill>
            <p:spPr>
              <a:xfrm>
                <a:off x="801648" y="1238083"/>
                <a:ext cx="18756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墨迹 8">
                <a:extLst>
                  <a:ext uri="{FF2B5EF4-FFF2-40B4-BE49-F238E27FC236}">
                    <a16:creationId xmlns:a16="http://schemas.microsoft.com/office/drawing/2014/main" id="{CEF3E83C-8351-40A2-8E8C-1A45752D0994}"/>
                  </a:ext>
                </a:extLst>
              </p14:cNvPr>
              <p14:cNvContentPartPr/>
              <p14:nvPr/>
            </p14:nvContentPartPr>
            <p14:xfrm>
              <a:off x="985248" y="1302523"/>
              <a:ext cx="344880" cy="216000"/>
            </p14:xfrm>
          </p:contentPart>
        </mc:Choice>
        <mc:Fallback xmlns="">
          <p:pic>
            <p:nvPicPr>
              <p:cNvPr id="9" name="墨迹 8">
                <a:extLst>
                  <a:ext uri="{FF2B5EF4-FFF2-40B4-BE49-F238E27FC236}">
                    <a16:creationId xmlns:a16="http://schemas.microsoft.com/office/drawing/2014/main" id="{CEF3E83C-8351-40A2-8E8C-1A45752D0994}"/>
                  </a:ext>
                </a:extLst>
              </p:cNvPr>
              <p:cNvPicPr/>
              <p:nvPr/>
            </p:nvPicPr>
            <p:blipFill>
              <a:blip r:embed="rId9"/>
              <a:stretch>
                <a:fillRect/>
              </a:stretch>
            </p:blipFill>
            <p:spPr>
              <a:xfrm>
                <a:off x="976608" y="1293883"/>
                <a:ext cx="36252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墨迹 10">
                <a:extLst>
                  <a:ext uri="{FF2B5EF4-FFF2-40B4-BE49-F238E27FC236}">
                    <a16:creationId xmlns:a16="http://schemas.microsoft.com/office/drawing/2014/main" id="{6F643EC1-201E-491E-8572-EF54AA56B17A}"/>
                  </a:ext>
                </a:extLst>
              </p14:cNvPr>
              <p14:cNvContentPartPr/>
              <p14:nvPr/>
            </p14:nvContentPartPr>
            <p14:xfrm>
              <a:off x="1325448" y="1308643"/>
              <a:ext cx="187920" cy="228960"/>
            </p14:xfrm>
          </p:contentPart>
        </mc:Choice>
        <mc:Fallback xmlns="">
          <p:pic>
            <p:nvPicPr>
              <p:cNvPr id="11" name="墨迹 10">
                <a:extLst>
                  <a:ext uri="{FF2B5EF4-FFF2-40B4-BE49-F238E27FC236}">
                    <a16:creationId xmlns:a16="http://schemas.microsoft.com/office/drawing/2014/main" id="{6F643EC1-201E-491E-8572-EF54AA56B17A}"/>
                  </a:ext>
                </a:extLst>
              </p:cNvPr>
              <p:cNvPicPr/>
              <p:nvPr/>
            </p:nvPicPr>
            <p:blipFill>
              <a:blip r:embed="rId11"/>
              <a:stretch>
                <a:fillRect/>
              </a:stretch>
            </p:blipFill>
            <p:spPr>
              <a:xfrm>
                <a:off x="1316808" y="1299643"/>
                <a:ext cx="20556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墨迹 11">
                <a:extLst>
                  <a:ext uri="{FF2B5EF4-FFF2-40B4-BE49-F238E27FC236}">
                    <a16:creationId xmlns:a16="http://schemas.microsoft.com/office/drawing/2014/main" id="{483CB3EC-FB0F-42E5-A23D-9CB10539BED2}"/>
                  </a:ext>
                </a:extLst>
              </p14:cNvPr>
              <p14:cNvContentPartPr/>
              <p14:nvPr/>
            </p14:nvContentPartPr>
            <p14:xfrm>
              <a:off x="1535688" y="1216483"/>
              <a:ext cx="99360" cy="411840"/>
            </p14:xfrm>
          </p:contentPart>
        </mc:Choice>
        <mc:Fallback xmlns="">
          <p:pic>
            <p:nvPicPr>
              <p:cNvPr id="12" name="墨迹 11">
                <a:extLst>
                  <a:ext uri="{FF2B5EF4-FFF2-40B4-BE49-F238E27FC236}">
                    <a16:creationId xmlns:a16="http://schemas.microsoft.com/office/drawing/2014/main" id="{483CB3EC-FB0F-42E5-A23D-9CB10539BED2}"/>
                  </a:ext>
                </a:extLst>
              </p:cNvPr>
              <p:cNvPicPr/>
              <p:nvPr/>
            </p:nvPicPr>
            <p:blipFill>
              <a:blip r:embed="rId13"/>
              <a:stretch>
                <a:fillRect/>
              </a:stretch>
            </p:blipFill>
            <p:spPr>
              <a:xfrm>
                <a:off x="1526688" y="1207483"/>
                <a:ext cx="11700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墨迹 12">
                <a:extLst>
                  <a:ext uri="{FF2B5EF4-FFF2-40B4-BE49-F238E27FC236}">
                    <a16:creationId xmlns:a16="http://schemas.microsoft.com/office/drawing/2014/main" id="{9C651FFB-82E8-4AF5-B281-958EB4A6E552}"/>
                  </a:ext>
                </a:extLst>
              </p14:cNvPr>
              <p14:cNvContentPartPr/>
              <p14:nvPr/>
            </p14:nvContentPartPr>
            <p14:xfrm>
              <a:off x="1683648" y="1287403"/>
              <a:ext cx="130320" cy="322200"/>
            </p14:xfrm>
          </p:contentPart>
        </mc:Choice>
        <mc:Fallback xmlns="">
          <p:pic>
            <p:nvPicPr>
              <p:cNvPr id="13" name="墨迹 12">
                <a:extLst>
                  <a:ext uri="{FF2B5EF4-FFF2-40B4-BE49-F238E27FC236}">
                    <a16:creationId xmlns:a16="http://schemas.microsoft.com/office/drawing/2014/main" id="{9C651FFB-82E8-4AF5-B281-958EB4A6E552}"/>
                  </a:ext>
                </a:extLst>
              </p:cNvPr>
              <p:cNvPicPr/>
              <p:nvPr/>
            </p:nvPicPr>
            <p:blipFill>
              <a:blip r:embed="rId15"/>
              <a:stretch>
                <a:fillRect/>
              </a:stretch>
            </p:blipFill>
            <p:spPr>
              <a:xfrm>
                <a:off x="1674648" y="1278403"/>
                <a:ext cx="14796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墨迹 14">
                <a:extLst>
                  <a:ext uri="{FF2B5EF4-FFF2-40B4-BE49-F238E27FC236}">
                    <a16:creationId xmlns:a16="http://schemas.microsoft.com/office/drawing/2014/main" id="{D2496F3B-AC44-48F1-95FE-E6BEF14DC637}"/>
                  </a:ext>
                </a:extLst>
              </p14:cNvPr>
              <p14:cNvContentPartPr/>
              <p14:nvPr/>
            </p14:nvContentPartPr>
            <p14:xfrm>
              <a:off x="1948968" y="1384603"/>
              <a:ext cx="116280" cy="42120"/>
            </p14:xfrm>
          </p:contentPart>
        </mc:Choice>
        <mc:Fallback xmlns="">
          <p:pic>
            <p:nvPicPr>
              <p:cNvPr id="15" name="墨迹 14">
                <a:extLst>
                  <a:ext uri="{FF2B5EF4-FFF2-40B4-BE49-F238E27FC236}">
                    <a16:creationId xmlns:a16="http://schemas.microsoft.com/office/drawing/2014/main" id="{D2496F3B-AC44-48F1-95FE-E6BEF14DC637}"/>
                  </a:ext>
                </a:extLst>
              </p:cNvPr>
              <p:cNvPicPr/>
              <p:nvPr/>
            </p:nvPicPr>
            <p:blipFill>
              <a:blip r:embed="rId17"/>
              <a:stretch>
                <a:fillRect/>
              </a:stretch>
            </p:blipFill>
            <p:spPr>
              <a:xfrm>
                <a:off x="1939968" y="1375603"/>
                <a:ext cx="13392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墨迹 15">
                <a:extLst>
                  <a:ext uri="{FF2B5EF4-FFF2-40B4-BE49-F238E27FC236}">
                    <a16:creationId xmlns:a16="http://schemas.microsoft.com/office/drawing/2014/main" id="{2B052B9C-7D02-4BAD-BBAD-6E32BD426702}"/>
                  </a:ext>
                </a:extLst>
              </p14:cNvPr>
              <p14:cNvContentPartPr/>
              <p14:nvPr/>
            </p14:nvContentPartPr>
            <p14:xfrm>
              <a:off x="1893528" y="1492963"/>
              <a:ext cx="239760" cy="54000"/>
            </p14:xfrm>
          </p:contentPart>
        </mc:Choice>
        <mc:Fallback xmlns="">
          <p:pic>
            <p:nvPicPr>
              <p:cNvPr id="16" name="墨迹 15">
                <a:extLst>
                  <a:ext uri="{FF2B5EF4-FFF2-40B4-BE49-F238E27FC236}">
                    <a16:creationId xmlns:a16="http://schemas.microsoft.com/office/drawing/2014/main" id="{2B052B9C-7D02-4BAD-BBAD-6E32BD426702}"/>
                  </a:ext>
                </a:extLst>
              </p:cNvPr>
              <p:cNvPicPr/>
              <p:nvPr/>
            </p:nvPicPr>
            <p:blipFill>
              <a:blip r:embed="rId19"/>
              <a:stretch>
                <a:fillRect/>
              </a:stretch>
            </p:blipFill>
            <p:spPr>
              <a:xfrm>
                <a:off x="1884528" y="1483963"/>
                <a:ext cx="25740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墨迹 16">
                <a:extLst>
                  <a:ext uri="{FF2B5EF4-FFF2-40B4-BE49-F238E27FC236}">
                    <a16:creationId xmlns:a16="http://schemas.microsoft.com/office/drawing/2014/main" id="{469AC86A-FEEE-4DED-AE55-9260C88AEF74}"/>
                  </a:ext>
                </a:extLst>
              </p14:cNvPr>
              <p14:cNvContentPartPr/>
              <p14:nvPr/>
            </p14:nvContentPartPr>
            <p14:xfrm>
              <a:off x="2228688" y="1310443"/>
              <a:ext cx="200520" cy="236880"/>
            </p14:xfrm>
          </p:contentPart>
        </mc:Choice>
        <mc:Fallback xmlns="">
          <p:pic>
            <p:nvPicPr>
              <p:cNvPr id="17" name="墨迹 16">
                <a:extLst>
                  <a:ext uri="{FF2B5EF4-FFF2-40B4-BE49-F238E27FC236}">
                    <a16:creationId xmlns:a16="http://schemas.microsoft.com/office/drawing/2014/main" id="{469AC86A-FEEE-4DED-AE55-9260C88AEF74}"/>
                  </a:ext>
                </a:extLst>
              </p:cNvPr>
              <p:cNvPicPr/>
              <p:nvPr/>
            </p:nvPicPr>
            <p:blipFill>
              <a:blip r:embed="rId21"/>
              <a:stretch>
                <a:fillRect/>
              </a:stretch>
            </p:blipFill>
            <p:spPr>
              <a:xfrm>
                <a:off x="2220048" y="1301803"/>
                <a:ext cx="21816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墨迹 17">
                <a:extLst>
                  <a:ext uri="{FF2B5EF4-FFF2-40B4-BE49-F238E27FC236}">
                    <a16:creationId xmlns:a16="http://schemas.microsoft.com/office/drawing/2014/main" id="{6DD70B8E-98BC-4C7F-A80D-BC05FBD774DC}"/>
                  </a:ext>
                </a:extLst>
              </p14:cNvPr>
              <p14:cNvContentPartPr/>
              <p14:nvPr/>
            </p14:nvContentPartPr>
            <p14:xfrm>
              <a:off x="2384208" y="1301803"/>
              <a:ext cx="370440" cy="206280"/>
            </p14:xfrm>
          </p:contentPart>
        </mc:Choice>
        <mc:Fallback xmlns="">
          <p:pic>
            <p:nvPicPr>
              <p:cNvPr id="18" name="墨迹 17">
                <a:extLst>
                  <a:ext uri="{FF2B5EF4-FFF2-40B4-BE49-F238E27FC236}">
                    <a16:creationId xmlns:a16="http://schemas.microsoft.com/office/drawing/2014/main" id="{6DD70B8E-98BC-4C7F-A80D-BC05FBD774DC}"/>
                  </a:ext>
                </a:extLst>
              </p:cNvPr>
              <p:cNvPicPr/>
              <p:nvPr/>
            </p:nvPicPr>
            <p:blipFill>
              <a:blip r:embed="rId23"/>
              <a:stretch>
                <a:fillRect/>
              </a:stretch>
            </p:blipFill>
            <p:spPr>
              <a:xfrm>
                <a:off x="2375208" y="1292803"/>
                <a:ext cx="38808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墨迹 18">
                <a:extLst>
                  <a:ext uri="{FF2B5EF4-FFF2-40B4-BE49-F238E27FC236}">
                    <a16:creationId xmlns:a16="http://schemas.microsoft.com/office/drawing/2014/main" id="{52C08C57-17C5-44CB-ACA9-3DED6F251BA3}"/>
                  </a:ext>
                </a:extLst>
              </p14:cNvPr>
              <p14:cNvContentPartPr/>
              <p14:nvPr/>
            </p14:nvContentPartPr>
            <p14:xfrm>
              <a:off x="2804688" y="1251043"/>
              <a:ext cx="106920" cy="342360"/>
            </p14:xfrm>
          </p:contentPart>
        </mc:Choice>
        <mc:Fallback xmlns="">
          <p:pic>
            <p:nvPicPr>
              <p:cNvPr id="19" name="墨迹 18">
                <a:extLst>
                  <a:ext uri="{FF2B5EF4-FFF2-40B4-BE49-F238E27FC236}">
                    <a16:creationId xmlns:a16="http://schemas.microsoft.com/office/drawing/2014/main" id="{52C08C57-17C5-44CB-ACA9-3DED6F251BA3}"/>
                  </a:ext>
                </a:extLst>
              </p:cNvPr>
              <p:cNvPicPr/>
              <p:nvPr/>
            </p:nvPicPr>
            <p:blipFill>
              <a:blip r:embed="rId25"/>
              <a:stretch>
                <a:fillRect/>
              </a:stretch>
            </p:blipFill>
            <p:spPr>
              <a:xfrm>
                <a:off x="2796048" y="1242403"/>
                <a:ext cx="12456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墨迹 19">
                <a:extLst>
                  <a:ext uri="{FF2B5EF4-FFF2-40B4-BE49-F238E27FC236}">
                    <a16:creationId xmlns:a16="http://schemas.microsoft.com/office/drawing/2014/main" id="{705DBE19-9DB2-4460-8AD2-EF4CC6F30698}"/>
                  </a:ext>
                </a:extLst>
              </p14:cNvPr>
              <p14:cNvContentPartPr/>
              <p14:nvPr/>
            </p14:nvContentPartPr>
            <p14:xfrm>
              <a:off x="3019608" y="1224403"/>
              <a:ext cx="40680" cy="420120"/>
            </p14:xfrm>
          </p:contentPart>
        </mc:Choice>
        <mc:Fallback xmlns="">
          <p:pic>
            <p:nvPicPr>
              <p:cNvPr id="20" name="墨迹 19">
                <a:extLst>
                  <a:ext uri="{FF2B5EF4-FFF2-40B4-BE49-F238E27FC236}">
                    <a16:creationId xmlns:a16="http://schemas.microsoft.com/office/drawing/2014/main" id="{705DBE19-9DB2-4460-8AD2-EF4CC6F30698}"/>
                  </a:ext>
                </a:extLst>
              </p:cNvPr>
              <p:cNvPicPr/>
              <p:nvPr/>
            </p:nvPicPr>
            <p:blipFill>
              <a:blip r:embed="rId27"/>
              <a:stretch>
                <a:fillRect/>
              </a:stretch>
            </p:blipFill>
            <p:spPr>
              <a:xfrm>
                <a:off x="3010968" y="1215763"/>
                <a:ext cx="58320" cy="437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墨迹 20">
                <a:extLst>
                  <a:ext uri="{FF2B5EF4-FFF2-40B4-BE49-F238E27FC236}">
                    <a16:creationId xmlns:a16="http://schemas.microsoft.com/office/drawing/2014/main" id="{A0EC31CD-2F30-4801-9BC8-48590AD40E12}"/>
                  </a:ext>
                </a:extLst>
              </p14:cNvPr>
              <p14:cNvContentPartPr/>
              <p14:nvPr/>
            </p14:nvContentPartPr>
            <p14:xfrm>
              <a:off x="3172248" y="1287763"/>
              <a:ext cx="137880" cy="297360"/>
            </p14:xfrm>
          </p:contentPart>
        </mc:Choice>
        <mc:Fallback xmlns="">
          <p:pic>
            <p:nvPicPr>
              <p:cNvPr id="21" name="墨迹 20">
                <a:extLst>
                  <a:ext uri="{FF2B5EF4-FFF2-40B4-BE49-F238E27FC236}">
                    <a16:creationId xmlns:a16="http://schemas.microsoft.com/office/drawing/2014/main" id="{A0EC31CD-2F30-4801-9BC8-48590AD40E12}"/>
                  </a:ext>
                </a:extLst>
              </p:cNvPr>
              <p:cNvPicPr/>
              <p:nvPr/>
            </p:nvPicPr>
            <p:blipFill>
              <a:blip r:embed="rId29"/>
              <a:stretch>
                <a:fillRect/>
              </a:stretch>
            </p:blipFill>
            <p:spPr>
              <a:xfrm>
                <a:off x="3163608" y="1278763"/>
                <a:ext cx="15552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墨迹 21">
                <a:extLst>
                  <a:ext uri="{FF2B5EF4-FFF2-40B4-BE49-F238E27FC236}">
                    <a16:creationId xmlns:a16="http://schemas.microsoft.com/office/drawing/2014/main" id="{D1EC9EA9-1D44-4BD2-B195-072A7DA96217}"/>
                  </a:ext>
                </a:extLst>
              </p14:cNvPr>
              <p14:cNvContentPartPr/>
              <p14:nvPr/>
            </p14:nvContentPartPr>
            <p14:xfrm>
              <a:off x="3512088" y="1242043"/>
              <a:ext cx="109800" cy="254160"/>
            </p14:xfrm>
          </p:contentPart>
        </mc:Choice>
        <mc:Fallback xmlns="">
          <p:pic>
            <p:nvPicPr>
              <p:cNvPr id="22" name="墨迹 21">
                <a:extLst>
                  <a:ext uri="{FF2B5EF4-FFF2-40B4-BE49-F238E27FC236}">
                    <a16:creationId xmlns:a16="http://schemas.microsoft.com/office/drawing/2014/main" id="{D1EC9EA9-1D44-4BD2-B195-072A7DA96217}"/>
                  </a:ext>
                </a:extLst>
              </p:cNvPr>
              <p:cNvPicPr/>
              <p:nvPr/>
            </p:nvPicPr>
            <p:blipFill>
              <a:blip r:embed="rId31"/>
              <a:stretch>
                <a:fillRect/>
              </a:stretch>
            </p:blipFill>
            <p:spPr>
              <a:xfrm>
                <a:off x="3503088" y="1233043"/>
                <a:ext cx="12744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 name="墨迹 22">
                <a:extLst>
                  <a:ext uri="{FF2B5EF4-FFF2-40B4-BE49-F238E27FC236}">
                    <a16:creationId xmlns:a16="http://schemas.microsoft.com/office/drawing/2014/main" id="{C96E120A-2B00-4DD0-95AF-83E5FB2E39C7}"/>
                  </a:ext>
                </a:extLst>
              </p14:cNvPr>
              <p14:cNvContentPartPr/>
              <p14:nvPr/>
            </p14:nvContentPartPr>
            <p14:xfrm>
              <a:off x="3481128" y="1326643"/>
              <a:ext cx="129600" cy="164520"/>
            </p14:xfrm>
          </p:contentPart>
        </mc:Choice>
        <mc:Fallback xmlns="">
          <p:pic>
            <p:nvPicPr>
              <p:cNvPr id="23" name="墨迹 22">
                <a:extLst>
                  <a:ext uri="{FF2B5EF4-FFF2-40B4-BE49-F238E27FC236}">
                    <a16:creationId xmlns:a16="http://schemas.microsoft.com/office/drawing/2014/main" id="{C96E120A-2B00-4DD0-95AF-83E5FB2E39C7}"/>
                  </a:ext>
                </a:extLst>
              </p:cNvPr>
              <p:cNvPicPr/>
              <p:nvPr/>
            </p:nvPicPr>
            <p:blipFill>
              <a:blip r:embed="rId33"/>
              <a:stretch>
                <a:fillRect/>
              </a:stretch>
            </p:blipFill>
            <p:spPr>
              <a:xfrm>
                <a:off x="3472488" y="1317643"/>
                <a:ext cx="14724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4" name="墨迹 23">
                <a:extLst>
                  <a:ext uri="{FF2B5EF4-FFF2-40B4-BE49-F238E27FC236}">
                    <a16:creationId xmlns:a16="http://schemas.microsoft.com/office/drawing/2014/main" id="{C32041AE-399A-4281-8060-1C99AAE4B686}"/>
                  </a:ext>
                </a:extLst>
              </p14:cNvPr>
              <p14:cNvContentPartPr/>
              <p14:nvPr/>
            </p14:nvContentPartPr>
            <p14:xfrm>
              <a:off x="3778128" y="1236643"/>
              <a:ext cx="230400" cy="237240"/>
            </p14:xfrm>
          </p:contentPart>
        </mc:Choice>
        <mc:Fallback xmlns="">
          <p:pic>
            <p:nvPicPr>
              <p:cNvPr id="24" name="墨迹 23">
                <a:extLst>
                  <a:ext uri="{FF2B5EF4-FFF2-40B4-BE49-F238E27FC236}">
                    <a16:creationId xmlns:a16="http://schemas.microsoft.com/office/drawing/2014/main" id="{C32041AE-399A-4281-8060-1C99AAE4B686}"/>
                  </a:ext>
                </a:extLst>
              </p:cNvPr>
              <p:cNvPicPr/>
              <p:nvPr/>
            </p:nvPicPr>
            <p:blipFill>
              <a:blip r:embed="rId35"/>
              <a:stretch>
                <a:fillRect/>
              </a:stretch>
            </p:blipFill>
            <p:spPr>
              <a:xfrm>
                <a:off x="3769128" y="1228003"/>
                <a:ext cx="24804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墨迹 24">
                <a:extLst>
                  <a:ext uri="{FF2B5EF4-FFF2-40B4-BE49-F238E27FC236}">
                    <a16:creationId xmlns:a16="http://schemas.microsoft.com/office/drawing/2014/main" id="{30ACABD8-0E60-4690-B46C-5BC005A708C4}"/>
                  </a:ext>
                </a:extLst>
              </p14:cNvPr>
              <p14:cNvContentPartPr/>
              <p14:nvPr/>
            </p14:nvContentPartPr>
            <p14:xfrm>
              <a:off x="3752928" y="1311523"/>
              <a:ext cx="29520" cy="396360"/>
            </p14:xfrm>
          </p:contentPart>
        </mc:Choice>
        <mc:Fallback xmlns="">
          <p:pic>
            <p:nvPicPr>
              <p:cNvPr id="25" name="墨迹 24">
                <a:extLst>
                  <a:ext uri="{FF2B5EF4-FFF2-40B4-BE49-F238E27FC236}">
                    <a16:creationId xmlns:a16="http://schemas.microsoft.com/office/drawing/2014/main" id="{30ACABD8-0E60-4690-B46C-5BC005A708C4}"/>
                  </a:ext>
                </a:extLst>
              </p:cNvPr>
              <p:cNvPicPr/>
              <p:nvPr/>
            </p:nvPicPr>
            <p:blipFill>
              <a:blip r:embed="rId37"/>
              <a:stretch>
                <a:fillRect/>
              </a:stretch>
            </p:blipFill>
            <p:spPr>
              <a:xfrm>
                <a:off x="3743928" y="1302883"/>
                <a:ext cx="47160" cy="414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墨迹 26">
                <a:extLst>
                  <a:ext uri="{FF2B5EF4-FFF2-40B4-BE49-F238E27FC236}">
                    <a16:creationId xmlns:a16="http://schemas.microsoft.com/office/drawing/2014/main" id="{2B8DABD6-0456-49EA-A166-76B7AB497ADE}"/>
                  </a:ext>
                </a:extLst>
              </p14:cNvPr>
              <p14:cNvContentPartPr/>
              <p14:nvPr/>
            </p14:nvContentPartPr>
            <p14:xfrm>
              <a:off x="4037688" y="1238083"/>
              <a:ext cx="122040" cy="374400"/>
            </p14:xfrm>
          </p:contentPart>
        </mc:Choice>
        <mc:Fallback xmlns="">
          <p:pic>
            <p:nvPicPr>
              <p:cNvPr id="27" name="墨迹 26">
                <a:extLst>
                  <a:ext uri="{FF2B5EF4-FFF2-40B4-BE49-F238E27FC236}">
                    <a16:creationId xmlns:a16="http://schemas.microsoft.com/office/drawing/2014/main" id="{2B8DABD6-0456-49EA-A166-76B7AB497ADE}"/>
                  </a:ext>
                </a:extLst>
              </p:cNvPr>
              <p:cNvPicPr/>
              <p:nvPr/>
            </p:nvPicPr>
            <p:blipFill>
              <a:blip r:embed="rId39"/>
              <a:stretch>
                <a:fillRect/>
              </a:stretch>
            </p:blipFill>
            <p:spPr>
              <a:xfrm>
                <a:off x="4028688" y="1229083"/>
                <a:ext cx="139680" cy="392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墨迹 27">
                <a:extLst>
                  <a:ext uri="{FF2B5EF4-FFF2-40B4-BE49-F238E27FC236}">
                    <a16:creationId xmlns:a16="http://schemas.microsoft.com/office/drawing/2014/main" id="{21488783-287D-46FF-8043-B8CCC21E9227}"/>
                  </a:ext>
                </a:extLst>
              </p14:cNvPr>
              <p14:cNvContentPartPr/>
              <p14:nvPr/>
            </p14:nvContentPartPr>
            <p14:xfrm>
              <a:off x="4143168" y="1369483"/>
              <a:ext cx="177840" cy="181440"/>
            </p14:xfrm>
          </p:contentPart>
        </mc:Choice>
        <mc:Fallback xmlns="">
          <p:pic>
            <p:nvPicPr>
              <p:cNvPr id="28" name="墨迹 27">
                <a:extLst>
                  <a:ext uri="{FF2B5EF4-FFF2-40B4-BE49-F238E27FC236}">
                    <a16:creationId xmlns:a16="http://schemas.microsoft.com/office/drawing/2014/main" id="{21488783-287D-46FF-8043-B8CCC21E9227}"/>
                  </a:ext>
                </a:extLst>
              </p:cNvPr>
              <p:cNvPicPr/>
              <p:nvPr/>
            </p:nvPicPr>
            <p:blipFill>
              <a:blip r:embed="rId41"/>
              <a:stretch>
                <a:fillRect/>
              </a:stretch>
            </p:blipFill>
            <p:spPr>
              <a:xfrm>
                <a:off x="4134168" y="1360483"/>
                <a:ext cx="19548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9" name="墨迹 28">
                <a:extLst>
                  <a:ext uri="{FF2B5EF4-FFF2-40B4-BE49-F238E27FC236}">
                    <a16:creationId xmlns:a16="http://schemas.microsoft.com/office/drawing/2014/main" id="{4650D15B-09E6-4D08-A791-72D406DAEE4E}"/>
                  </a:ext>
                </a:extLst>
              </p14:cNvPr>
              <p14:cNvContentPartPr/>
              <p14:nvPr/>
            </p14:nvContentPartPr>
            <p14:xfrm>
              <a:off x="4304088" y="1292083"/>
              <a:ext cx="391320" cy="233280"/>
            </p14:xfrm>
          </p:contentPart>
        </mc:Choice>
        <mc:Fallback xmlns="">
          <p:pic>
            <p:nvPicPr>
              <p:cNvPr id="29" name="墨迹 28">
                <a:extLst>
                  <a:ext uri="{FF2B5EF4-FFF2-40B4-BE49-F238E27FC236}">
                    <a16:creationId xmlns:a16="http://schemas.microsoft.com/office/drawing/2014/main" id="{4650D15B-09E6-4D08-A791-72D406DAEE4E}"/>
                  </a:ext>
                </a:extLst>
              </p:cNvPr>
              <p:cNvPicPr/>
              <p:nvPr/>
            </p:nvPicPr>
            <p:blipFill>
              <a:blip r:embed="rId43"/>
              <a:stretch>
                <a:fillRect/>
              </a:stretch>
            </p:blipFill>
            <p:spPr>
              <a:xfrm>
                <a:off x="4295088" y="1283083"/>
                <a:ext cx="408960" cy="250920"/>
              </a:xfrm>
              <a:prstGeom prst="rect">
                <a:avLst/>
              </a:prstGeom>
            </p:spPr>
          </p:pic>
        </mc:Fallback>
      </mc:AlternateContent>
      <p:grpSp>
        <p:nvGrpSpPr>
          <p:cNvPr id="68" name="组合 67">
            <a:extLst>
              <a:ext uri="{FF2B5EF4-FFF2-40B4-BE49-F238E27FC236}">
                <a16:creationId xmlns:a16="http://schemas.microsoft.com/office/drawing/2014/main" id="{607A1390-C7A0-43BF-B8A4-6BA192F8EF7F}"/>
              </a:ext>
            </a:extLst>
          </p:cNvPr>
          <p:cNvGrpSpPr/>
          <p:nvPr/>
        </p:nvGrpSpPr>
        <p:grpSpPr>
          <a:xfrm>
            <a:off x="4927608" y="1046923"/>
            <a:ext cx="3693960" cy="1274400"/>
            <a:chOff x="4927608" y="1046923"/>
            <a:chExt cx="3693960" cy="1274400"/>
          </a:xfrm>
        </p:grpSpPr>
        <mc:AlternateContent xmlns:mc="http://schemas.openxmlformats.org/markup-compatibility/2006" xmlns:p14="http://schemas.microsoft.com/office/powerpoint/2010/main">
          <mc:Choice Requires="p14">
            <p:contentPart p14:bwMode="auto" r:id="rId44">
              <p14:nvContentPartPr>
                <p14:cNvPr id="31" name="墨迹 30">
                  <a:extLst>
                    <a:ext uri="{FF2B5EF4-FFF2-40B4-BE49-F238E27FC236}">
                      <a16:creationId xmlns:a16="http://schemas.microsoft.com/office/drawing/2014/main" id="{58460742-C5E2-4171-90DE-C8AAE1B9DB70}"/>
                    </a:ext>
                  </a:extLst>
                </p14:cNvPr>
                <p14:cNvContentPartPr/>
                <p14:nvPr/>
              </p14:nvContentPartPr>
              <p14:xfrm>
                <a:off x="5086008" y="1215763"/>
                <a:ext cx="344880" cy="71640"/>
              </p14:xfrm>
            </p:contentPart>
          </mc:Choice>
          <mc:Fallback xmlns="">
            <p:pic>
              <p:nvPicPr>
                <p:cNvPr id="31" name="墨迹 30">
                  <a:extLst>
                    <a:ext uri="{FF2B5EF4-FFF2-40B4-BE49-F238E27FC236}">
                      <a16:creationId xmlns:a16="http://schemas.microsoft.com/office/drawing/2014/main" id="{58460742-C5E2-4171-90DE-C8AAE1B9DB70}"/>
                    </a:ext>
                  </a:extLst>
                </p:cNvPr>
                <p:cNvPicPr/>
                <p:nvPr/>
              </p:nvPicPr>
              <p:blipFill>
                <a:blip r:embed="rId45"/>
                <a:stretch>
                  <a:fillRect/>
                </a:stretch>
              </p:blipFill>
              <p:spPr>
                <a:xfrm>
                  <a:off x="5077008" y="1206763"/>
                  <a:ext cx="36252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墨迹 31">
                  <a:extLst>
                    <a:ext uri="{FF2B5EF4-FFF2-40B4-BE49-F238E27FC236}">
                      <a16:creationId xmlns:a16="http://schemas.microsoft.com/office/drawing/2014/main" id="{2CD3FD19-05C0-431A-BA97-3781965CF486}"/>
                    </a:ext>
                  </a:extLst>
                </p14:cNvPr>
                <p14:cNvContentPartPr/>
                <p14:nvPr/>
              </p14:nvContentPartPr>
              <p14:xfrm>
                <a:off x="5038128" y="1291723"/>
                <a:ext cx="477720" cy="121320"/>
              </p14:xfrm>
            </p:contentPart>
          </mc:Choice>
          <mc:Fallback xmlns="">
            <p:pic>
              <p:nvPicPr>
                <p:cNvPr id="32" name="墨迹 31">
                  <a:extLst>
                    <a:ext uri="{FF2B5EF4-FFF2-40B4-BE49-F238E27FC236}">
                      <a16:creationId xmlns:a16="http://schemas.microsoft.com/office/drawing/2014/main" id="{2CD3FD19-05C0-431A-BA97-3781965CF486}"/>
                    </a:ext>
                  </a:extLst>
                </p:cNvPr>
                <p:cNvPicPr/>
                <p:nvPr/>
              </p:nvPicPr>
              <p:blipFill>
                <a:blip r:embed="rId47"/>
                <a:stretch>
                  <a:fillRect/>
                </a:stretch>
              </p:blipFill>
              <p:spPr>
                <a:xfrm>
                  <a:off x="5029128" y="1282723"/>
                  <a:ext cx="49536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墨迹 32">
                  <a:extLst>
                    <a:ext uri="{FF2B5EF4-FFF2-40B4-BE49-F238E27FC236}">
                      <a16:creationId xmlns:a16="http://schemas.microsoft.com/office/drawing/2014/main" id="{3F54CEA7-1FE9-40A7-94C9-ABE02BBC52E3}"/>
                    </a:ext>
                  </a:extLst>
                </p14:cNvPr>
                <p14:cNvContentPartPr/>
                <p14:nvPr/>
              </p14:nvContentPartPr>
              <p14:xfrm>
                <a:off x="4927608" y="1108843"/>
                <a:ext cx="339120" cy="385920"/>
              </p14:xfrm>
            </p:contentPart>
          </mc:Choice>
          <mc:Fallback xmlns="">
            <p:pic>
              <p:nvPicPr>
                <p:cNvPr id="33" name="墨迹 32">
                  <a:extLst>
                    <a:ext uri="{FF2B5EF4-FFF2-40B4-BE49-F238E27FC236}">
                      <a16:creationId xmlns:a16="http://schemas.microsoft.com/office/drawing/2014/main" id="{3F54CEA7-1FE9-40A7-94C9-ABE02BBC52E3}"/>
                    </a:ext>
                  </a:extLst>
                </p:cNvPr>
                <p:cNvPicPr/>
                <p:nvPr/>
              </p:nvPicPr>
              <p:blipFill>
                <a:blip r:embed="rId49"/>
                <a:stretch>
                  <a:fillRect/>
                </a:stretch>
              </p:blipFill>
              <p:spPr>
                <a:xfrm>
                  <a:off x="4918608" y="1100203"/>
                  <a:ext cx="356760" cy="4035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4" name="墨迹 33">
                  <a:extLst>
                    <a:ext uri="{FF2B5EF4-FFF2-40B4-BE49-F238E27FC236}">
                      <a16:creationId xmlns:a16="http://schemas.microsoft.com/office/drawing/2014/main" id="{A6495DCE-055E-4977-AD52-10FF114D8F97}"/>
                    </a:ext>
                  </a:extLst>
                </p14:cNvPr>
                <p14:cNvContentPartPr/>
                <p14:nvPr/>
              </p14:nvContentPartPr>
              <p14:xfrm>
                <a:off x="5312448" y="1077523"/>
                <a:ext cx="305640" cy="469440"/>
              </p14:xfrm>
            </p:contentPart>
          </mc:Choice>
          <mc:Fallback xmlns="">
            <p:pic>
              <p:nvPicPr>
                <p:cNvPr id="34" name="墨迹 33">
                  <a:extLst>
                    <a:ext uri="{FF2B5EF4-FFF2-40B4-BE49-F238E27FC236}">
                      <a16:creationId xmlns:a16="http://schemas.microsoft.com/office/drawing/2014/main" id="{A6495DCE-055E-4977-AD52-10FF114D8F97}"/>
                    </a:ext>
                  </a:extLst>
                </p:cNvPr>
                <p:cNvPicPr/>
                <p:nvPr/>
              </p:nvPicPr>
              <p:blipFill>
                <a:blip r:embed="rId51"/>
                <a:stretch>
                  <a:fillRect/>
                </a:stretch>
              </p:blipFill>
              <p:spPr>
                <a:xfrm>
                  <a:off x="5303448" y="1068883"/>
                  <a:ext cx="323280" cy="4870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 name="墨迹 35">
                  <a:extLst>
                    <a:ext uri="{FF2B5EF4-FFF2-40B4-BE49-F238E27FC236}">
                      <a16:creationId xmlns:a16="http://schemas.microsoft.com/office/drawing/2014/main" id="{436366F0-E355-4B1E-A37C-B66FCFC62B77}"/>
                    </a:ext>
                  </a:extLst>
                </p14:cNvPr>
                <p14:cNvContentPartPr/>
                <p14:nvPr/>
              </p14:nvContentPartPr>
              <p14:xfrm>
                <a:off x="5746248" y="1091923"/>
                <a:ext cx="246240" cy="411840"/>
              </p14:xfrm>
            </p:contentPart>
          </mc:Choice>
          <mc:Fallback xmlns="">
            <p:pic>
              <p:nvPicPr>
                <p:cNvPr id="36" name="墨迹 35">
                  <a:extLst>
                    <a:ext uri="{FF2B5EF4-FFF2-40B4-BE49-F238E27FC236}">
                      <a16:creationId xmlns:a16="http://schemas.microsoft.com/office/drawing/2014/main" id="{436366F0-E355-4B1E-A37C-B66FCFC62B77}"/>
                    </a:ext>
                  </a:extLst>
                </p:cNvPr>
                <p:cNvPicPr/>
                <p:nvPr/>
              </p:nvPicPr>
              <p:blipFill>
                <a:blip r:embed="rId53"/>
                <a:stretch>
                  <a:fillRect/>
                </a:stretch>
              </p:blipFill>
              <p:spPr>
                <a:xfrm>
                  <a:off x="5737608" y="1082923"/>
                  <a:ext cx="26388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7" name="墨迹 36">
                  <a:extLst>
                    <a:ext uri="{FF2B5EF4-FFF2-40B4-BE49-F238E27FC236}">
                      <a16:creationId xmlns:a16="http://schemas.microsoft.com/office/drawing/2014/main" id="{5619E4E8-F333-4763-89BF-E8EFDCC965EA}"/>
                    </a:ext>
                  </a:extLst>
                </p14:cNvPr>
                <p14:cNvContentPartPr/>
                <p14:nvPr/>
              </p14:nvContentPartPr>
              <p14:xfrm>
                <a:off x="5872248" y="1306483"/>
                <a:ext cx="15480" cy="87480"/>
              </p14:xfrm>
            </p:contentPart>
          </mc:Choice>
          <mc:Fallback xmlns="">
            <p:pic>
              <p:nvPicPr>
                <p:cNvPr id="37" name="墨迹 36">
                  <a:extLst>
                    <a:ext uri="{FF2B5EF4-FFF2-40B4-BE49-F238E27FC236}">
                      <a16:creationId xmlns:a16="http://schemas.microsoft.com/office/drawing/2014/main" id="{5619E4E8-F333-4763-89BF-E8EFDCC965EA}"/>
                    </a:ext>
                  </a:extLst>
                </p:cNvPr>
                <p:cNvPicPr/>
                <p:nvPr/>
              </p:nvPicPr>
              <p:blipFill>
                <a:blip r:embed="rId55"/>
                <a:stretch>
                  <a:fillRect/>
                </a:stretch>
              </p:blipFill>
              <p:spPr>
                <a:xfrm>
                  <a:off x="5863608" y="1297843"/>
                  <a:ext cx="3312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8" name="墨迹 37">
                  <a:extLst>
                    <a:ext uri="{FF2B5EF4-FFF2-40B4-BE49-F238E27FC236}">
                      <a16:creationId xmlns:a16="http://schemas.microsoft.com/office/drawing/2014/main" id="{78491E32-BC46-4953-8B94-A62DF3B53001}"/>
                    </a:ext>
                  </a:extLst>
                </p14:cNvPr>
                <p14:cNvContentPartPr/>
                <p14:nvPr/>
              </p14:nvContentPartPr>
              <p14:xfrm>
                <a:off x="5852808" y="1274803"/>
                <a:ext cx="137520" cy="197280"/>
              </p14:xfrm>
            </p:contentPart>
          </mc:Choice>
          <mc:Fallback xmlns="">
            <p:pic>
              <p:nvPicPr>
                <p:cNvPr id="38" name="墨迹 37">
                  <a:extLst>
                    <a:ext uri="{FF2B5EF4-FFF2-40B4-BE49-F238E27FC236}">
                      <a16:creationId xmlns:a16="http://schemas.microsoft.com/office/drawing/2014/main" id="{78491E32-BC46-4953-8B94-A62DF3B53001}"/>
                    </a:ext>
                  </a:extLst>
                </p:cNvPr>
                <p:cNvPicPr/>
                <p:nvPr/>
              </p:nvPicPr>
              <p:blipFill>
                <a:blip r:embed="rId57"/>
                <a:stretch>
                  <a:fillRect/>
                </a:stretch>
              </p:blipFill>
              <p:spPr>
                <a:xfrm>
                  <a:off x="5844168" y="1265803"/>
                  <a:ext cx="15516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9" name="墨迹 38">
                  <a:extLst>
                    <a:ext uri="{FF2B5EF4-FFF2-40B4-BE49-F238E27FC236}">
                      <a16:creationId xmlns:a16="http://schemas.microsoft.com/office/drawing/2014/main" id="{8970CDC2-B13C-44C9-BEC4-2A25F998EEA5}"/>
                    </a:ext>
                  </a:extLst>
                </p14:cNvPr>
                <p14:cNvContentPartPr/>
                <p14:nvPr/>
              </p14:nvContentPartPr>
              <p14:xfrm>
                <a:off x="5975208" y="1060963"/>
                <a:ext cx="230400" cy="463320"/>
              </p14:xfrm>
            </p:contentPart>
          </mc:Choice>
          <mc:Fallback xmlns="">
            <p:pic>
              <p:nvPicPr>
                <p:cNvPr id="39" name="墨迹 38">
                  <a:extLst>
                    <a:ext uri="{FF2B5EF4-FFF2-40B4-BE49-F238E27FC236}">
                      <a16:creationId xmlns:a16="http://schemas.microsoft.com/office/drawing/2014/main" id="{8970CDC2-B13C-44C9-BEC4-2A25F998EEA5}"/>
                    </a:ext>
                  </a:extLst>
                </p:cNvPr>
                <p:cNvPicPr/>
                <p:nvPr/>
              </p:nvPicPr>
              <p:blipFill>
                <a:blip r:embed="rId59"/>
                <a:stretch>
                  <a:fillRect/>
                </a:stretch>
              </p:blipFill>
              <p:spPr>
                <a:xfrm>
                  <a:off x="5966568" y="1051963"/>
                  <a:ext cx="248040" cy="4809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0" name="墨迹 39">
                  <a:extLst>
                    <a:ext uri="{FF2B5EF4-FFF2-40B4-BE49-F238E27FC236}">
                      <a16:creationId xmlns:a16="http://schemas.microsoft.com/office/drawing/2014/main" id="{EC5A8EC7-CC8F-4AC4-A09A-1554B44B1A54}"/>
                    </a:ext>
                  </a:extLst>
                </p14:cNvPr>
                <p14:cNvContentPartPr/>
                <p14:nvPr/>
              </p14:nvContentPartPr>
              <p14:xfrm>
                <a:off x="6206328" y="1053403"/>
                <a:ext cx="314640" cy="474120"/>
              </p14:xfrm>
            </p:contentPart>
          </mc:Choice>
          <mc:Fallback xmlns="">
            <p:pic>
              <p:nvPicPr>
                <p:cNvPr id="40" name="墨迹 39">
                  <a:extLst>
                    <a:ext uri="{FF2B5EF4-FFF2-40B4-BE49-F238E27FC236}">
                      <a16:creationId xmlns:a16="http://schemas.microsoft.com/office/drawing/2014/main" id="{EC5A8EC7-CC8F-4AC4-A09A-1554B44B1A54}"/>
                    </a:ext>
                  </a:extLst>
                </p:cNvPr>
                <p:cNvPicPr/>
                <p:nvPr/>
              </p:nvPicPr>
              <p:blipFill>
                <a:blip r:embed="rId61"/>
                <a:stretch>
                  <a:fillRect/>
                </a:stretch>
              </p:blipFill>
              <p:spPr>
                <a:xfrm>
                  <a:off x="6197688" y="1044763"/>
                  <a:ext cx="332280" cy="4917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1" name="墨迹 40">
                  <a:extLst>
                    <a:ext uri="{FF2B5EF4-FFF2-40B4-BE49-F238E27FC236}">
                      <a16:creationId xmlns:a16="http://schemas.microsoft.com/office/drawing/2014/main" id="{12002F82-2B1E-4143-8CD7-B4A55EFD6C6B}"/>
                    </a:ext>
                  </a:extLst>
                </p14:cNvPr>
                <p14:cNvContentPartPr/>
                <p14:nvPr/>
              </p14:nvContentPartPr>
              <p14:xfrm>
                <a:off x="6599088" y="1046923"/>
                <a:ext cx="134280" cy="450720"/>
              </p14:xfrm>
            </p:contentPart>
          </mc:Choice>
          <mc:Fallback xmlns="">
            <p:pic>
              <p:nvPicPr>
                <p:cNvPr id="41" name="墨迹 40">
                  <a:extLst>
                    <a:ext uri="{FF2B5EF4-FFF2-40B4-BE49-F238E27FC236}">
                      <a16:creationId xmlns:a16="http://schemas.microsoft.com/office/drawing/2014/main" id="{12002F82-2B1E-4143-8CD7-B4A55EFD6C6B}"/>
                    </a:ext>
                  </a:extLst>
                </p:cNvPr>
                <p:cNvPicPr/>
                <p:nvPr/>
              </p:nvPicPr>
              <p:blipFill>
                <a:blip r:embed="rId63"/>
                <a:stretch>
                  <a:fillRect/>
                </a:stretch>
              </p:blipFill>
              <p:spPr>
                <a:xfrm>
                  <a:off x="6590448" y="1038283"/>
                  <a:ext cx="151920" cy="4683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2" name="墨迹 41">
                  <a:extLst>
                    <a:ext uri="{FF2B5EF4-FFF2-40B4-BE49-F238E27FC236}">
                      <a16:creationId xmlns:a16="http://schemas.microsoft.com/office/drawing/2014/main" id="{9C339E33-6B65-47E4-9EF8-5AD477C79919}"/>
                    </a:ext>
                  </a:extLst>
                </p14:cNvPr>
                <p14:cNvContentPartPr/>
                <p14:nvPr/>
              </p14:nvContentPartPr>
              <p14:xfrm>
                <a:off x="6751368" y="1114243"/>
                <a:ext cx="117720" cy="329040"/>
              </p14:xfrm>
            </p:contentPart>
          </mc:Choice>
          <mc:Fallback xmlns="">
            <p:pic>
              <p:nvPicPr>
                <p:cNvPr id="42" name="墨迹 41">
                  <a:extLst>
                    <a:ext uri="{FF2B5EF4-FFF2-40B4-BE49-F238E27FC236}">
                      <a16:creationId xmlns:a16="http://schemas.microsoft.com/office/drawing/2014/main" id="{9C339E33-6B65-47E4-9EF8-5AD477C79919}"/>
                    </a:ext>
                  </a:extLst>
                </p:cNvPr>
                <p:cNvPicPr/>
                <p:nvPr/>
              </p:nvPicPr>
              <p:blipFill>
                <a:blip r:embed="rId65"/>
                <a:stretch>
                  <a:fillRect/>
                </a:stretch>
              </p:blipFill>
              <p:spPr>
                <a:xfrm>
                  <a:off x="6742728" y="1105243"/>
                  <a:ext cx="13536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4" name="墨迹 43">
                  <a:extLst>
                    <a:ext uri="{FF2B5EF4-FFF2-40B4-BE49-F238E27FC236}">
                      <a16:creationId xmlns:a16="http://schemas.microsoft.com/office/drawing/2014/main" id="{CB0F4C04-FC54-4782-B2BE-53B2327FCA64}"/>
                    </a:ext>
                  </a:extLst>
                </p14:cNvPr>
                <p14:cNvContentPartPr/>
                <p14:nvPr/>
              </p14:nvContentPartPr>
              <p14:xfrm>
                <a:off x="7093008" y="1168603"/>
                <a:ext cx="180360" cy="242280"/>
              </p14:xfrm>
            </p:contentPart>
          </mc:Choice>
          <mc:Fallback xmlns="">
            <p:pic>
              <p:nvPicPr>
                <p:cNvPr id="44" name="墨迹 43">
                  <a:extLst>
                    <a:ext uri="{FF2B5EF4-FFF2-40B4-BE49-F238E27FC236}">
                      <a16:creationId xmlns:a16="http://schemas.microsoft.com/office/drawing/2014/main" id="{CB0F4C04-FC54-4782-B2BE-53B2327FCA64}"/>
                    </a:ext>
                  </a:extLst>
                </p:cNvPr>
                <p:cNvPicPr/>
                <p:nvPr/>
              </p:nvPicPr>
              <p:blipFill>
                <a:blip r:embed="rId67"/>
                <a:stretch>
                  <a:fillRect/>
                </a:stretch>
              </p:blipFill>
              <p:spPr>
                <a:xfrm>
                  <a:off x="7084368" y="1159603"/>
                  <a:ext cx="19800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5" name="墨迹 44">
                  <a:extLst>
                    <a:ext uri="{FF2B5EF4-FFF2-40B4-BE49-F238E27FC236}">
                      <a16:creationId xmlns:a16="http://schemas.microsoft.com/office/drawing/2014/main" id="{3C875B2C-11CC-47EA-BD97-AF8FE4E9FB3B}"/>
                    </a:ext>
                  </a:extLst>
                </p14:cNvPr>
                <p14:cNvContentPartPr/>
                <p14:nvPr/>
              </p14:nvContentPartPr>
              <p14:xfrm>
                <a:off x="7071048" y="1277323"/>
                <a:ext cx="208440" cy="141840"/>
              </p14:xfrm>
            </p:contentPart>
          </mc:Choice>
          <mc:Fallback xmlns="">
            <p:pic>
              <p:nvPicPr>
                <p:cNvPr id="45" name="墨迹 44">
                  <a:extLst>
                    <a:ext uri="{FF2B5EF4-FFF2-40B4-BE49-F238E27FC236}">
                      <a16:creationId xmlns:a16="http://schemas.microsoft.com/office/drawing/2014/main" id="{3C875B2C-11CC-47EA-BD97-AF8FE4E9FB3B}"/>
                    </a:ext>
                  </a:extLst>
                </p:cNvPr>
                <p:cNvPicPr/>
                <p:nvPr/>
              </p:nvPicPr>
              <p:blipFill>
                <a:blip r:embed="rId69"/>
                <a:stretch>
                  <a:fillRect/>
                </a:stretch>
              </p:blipFill>
              <p:spPr>
                <a:xfrm>
                  <a:off x="7062408" y="1268683"/>
                  <a:ext cx="22608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墨迹 45">
                  <a:extLst>
                    <a:ext uri="{FF2B5EF4-FFF2-40B4-BE49-F238E27FC236}">
                      <a16:creationId xmlns:a16="http://schemas.microsoft.com/office/drawing/2014/main" id="{B74EF518-949B-42A5-A42D-D771BD145326}"/>
                    </a:ext>
                  </a:extLst>
                </p14:cNvPr>
                <p14:cNvContentPartPr/>
                <p14:nvPr/>
              </p14:nvContentPartPr>
              <p14:xfrm>
                <a:off x="7347168" y="1046923"/>
                <a:ext cx="48600" cy="403920"/>
              </p14:xfrm>
            </p:contentPart>
          </mc:Choice>
          <mc:Fallback xmlns="">
            <p:pic>
              <p:nvPicPr>
                <p:cNvPr id="46" name="墨迹 45">
                  <a:extLst>
                    <a:ext uri="{FF2B5EF4-FFF2-40B4-BE49-F238E27FC236}">
                      <a16:creationId xmlns:a16="http://schemas.microsoft.com/office/drawing/2014/main" id="{B74EF518-949B-42A5-A42D-D771BD145326}"/>
                    </a:ext>
                  </a:extLst>
                </p:cNvPr>
                <p:cNvPicPr/>
                <p:nvPr/>
              </p:nvPicPr>
              <p:blipFill>
                <a:blip r:embed="rId71"/>
                <a:stretch>
                  <a:fillRect/>
                </a:stretch>
              </p:blipFill>
              <p:spPr>
                <a:xfrm>
                  <a:off x="7338528" y="1037923"/>
                  <a:ext cx="66240" cy="4215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7" name="墨迹 46">
                  <a:extLst>
                    <a:ext uri="{FF2B5EF4-FFF2-40B4-BE49-F238E27FC236}">
                      <a16:creationId xmlns:a16="http://schemas.microsoft.com/office/drawing/2014/main" id="{58F86D09-ECA6-4B3E-AE31-48C166100C10}"/>
                    </a:ext>
                  </a:extLst>
                </p14:cNvPr>
                <p14:cNvContentPartPr/>
                <p14:nvPr/>
              </p14:nvContentPartPr>
              <p14:xfrm>
                <a:off x="7329528" y="1236283"/>
                <a:ext cx="209880" cy="241560"/>
              </p14:xfrm>
            </p:contentPart>
          </mc:Choice>
          <mc:Fallback xmlns="">
            <p:pic>
              <p:nvPicPr>
                <p:cNvPr id="47" name="墨迹 46">
                  <a:extLst>
                    <a:ext uri="{FF2B5EF4-FFF2-40B4-BE49-F238E27FC236}">
                      <a16:creationId xmlns:a16="http://schemas.microsoft.com/office/drawing/2014/main" id="{58F86D09-ECA6-4B3E-AE31-48C166100C10}"/>
                    </a:ext>
                  </a:extLst>
                </p:cNvPr>
                <p:cNvPicPr/>
                <p:nvPr/>
              </p:nvPicPr>
              <p:blipFill>
                <a:blip r:embed="rId73"/>
                <a:stretch>
                  <a:fillRect/>
                </a:stretch>
              </p:blipFill>
              <p:spPr>
                <a:xfrm>
                  <a:off x="7320528" y="1227283"/>
                  <a:ext cx="22752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8" name="墨迹 47">
                  <a:extLst>
                    <a:ext uri="{FF2B5EF4-FFF2-40B4-BE49-F238E27FC236}">
                      <a16:creationId xmlns:a16="http://schemas.microsoft.com/office/drawing/2014/main" id="{4B6B25FB-DFF7-46BE-A2BF-D4C82978BDA6}"/>
                    </a:ext>
                  </a:extLst>
                </p14:cNvPr>
                <p14:cNvContentPartPr/>
                <p14:nvPr/>
              </p14:nvContentPartPr>
              <p14:xfrm>
                <a:off x="7534008" y="1130803"/>
                <a:ext cx="235080" cy="150840"/>
              </p14:xfrm>
            </p:contentPart>
          </mc:Choice>
          <mc:Fallback xmlns="">
            <p:pic>
              <p:nvPicPr>
                <p:cNvPr id="48" name="墨迹 47">
                  <a:extLst>
                    <a:ext uri="{FF2B5EF4-FFF2-40B4-BE49-F238E27FC236}">
                      <a16:creationId xmlns:a16="http://schemas.microsoft.com/office/drawing/2014/main" id="{4B6B25FB-DFF7-46BE-A2BF-D4C82978BDA6}"/>
                    </a:ext>
                  </a:extLst>
                </p:cNvPr>
                <p:cNvPicPr/>
                <p:nvPr/>
              </p:nvPicPr>
              <p:blipFill>
                <a:blip r:embed="rId75"/>
                <a:stretch>
                  <a:fillRect/>
                </a:stretch>
              </p:blipFill>
              <p:spPr>
                <a:xfrm>
                  <a:off x="7525368" y="1122163"/>
                  <a:ext cx="25272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9" name="墨迹 48">
                  <a:extLst>
                    <a:ext uri="{FF2B5EF4-FFF2-40B4-BE49-F238E27FC236}">
                      <a16:creationId xmlns:a16="http://schemas.microsoft.com/office/drawing/2014/main" id="{CF8450A0-3C4D-41E7-A6CA-AAE95F9F5552}"/>
                    </a:ext>
                  </a:extLst>
                </p14:cNvPr>
                <p14:cNvContentPartPr/>
                <p14:nvPr/>
              </p14:nvContentPartPr>
              <p14:xfrm>
                <a:off x="7592328" y="1214323"/>
                <a:ext cx="203760" cy="232560"/>
              </p14:xfrm>
            </p:contentPart>
          </mc:Choice>
          <mc:Fallback xmlns="">
            <p:pic>
              <p:nvPicPr>
                <p:cNvPr id="49" name="墨迹 48">
                  <a:extLst>
                    <a:ext uri="{FF2B5EF4-FFF2-40B4-BE49-F238E27FC236}">
                      <a16:creationId xmlns:a16="http://schemas.microsoft.com/office/drawing/2014/main" id="{CF8450A0-3C4D-41E7-A6CA-AAE95F9F5552}"/>
                    </a:ext>
                  </a:extLst>
                </p:cNvPr>
                <p:cNvPicPr/>
                <p:nvPr/>
              </p:nvPicPr>
              <p:blipFill>
                <a:blip r:embed="rId77"/>
                <a:stretch>
                  <a:fillRect/>
                </a:stretch>
              </p:blipFill>
              <p:spPr>
                <a:xfrm>
                  <a:off x="7583688" y="1205683"/>
                  <a:ext cx="22140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1" name="墨迹 50">
                  <a:extLst>
                    <a:ext uri="{FF2B5EF4-FFF2-40B4-BE49-F238E27FC236}">
                      <a16:creationId xmlns:a16="http://schemas.microsoft.com/office/drawing/2014/main" id="{03E2B415-7813-492C-9624-4306A8444E93}"/>
                    </a:ext>
                  </a:extLst>
                </p14:cNvPr>
                <p14:cNvContentPartPr/>
                <p14:nvPr/>
              </p14:nvContentPartPr>
              <p14:xfrm>
                <a:off x="7856568" y="1108123"/>
                <a:ext cx="118080" cy="412920"/>
              </p14:xfrm>
            </p:contentPart>
          </mc:Choice>
          <mc:Fallback xmlns="">
            <p:pic>
              <p:nvPicPr>
                <p:cNvPr id="51" name="墨迹 50">
                  <a:extLst>
                    <a:ext uri="{FF2B5EF4-FFF2-40B4-BE49-F238E27FC236}">
                      <a16:creationId xmlns:a16="http://schemas.microsoft.com/office/drawing/2014/main" id="{03E2B415-7813-492C-9624-4306A8444E93}"/>
                    </a:ext>
                  </a:extLst>
                </p:cNvPr>
                <p:cNvPicPr/>
                <p:nvPr/>
              </p:nvPicPr>
              <p:blipFill>
                <a:blip r:embed="rId79"/>
                <a:stretch>
                  <a:fillRect/>
                </a:stretch>
              </p:blipFill>
              <p:spPr>
                <a:xfrm>
                  <a:off x="7847928" y="1099123"/>
                  <a:ext cx="13572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2" name="墨迹 51">
                  <a:extLst>
                    <a:ext uri="{FF2B5EF4-FFF2-40B4-BE49-F238E27FC236}">
                      <a16:creationId xmlns:a16="http://schemas.microsoft.com/office/drawing/2014/main" id="{630B779B-7D94-4DB0-9873-8CBEA9D72AE0}"/>
                    </a:ext>
                  </a:extLst>
                </p14:cNvPr>
                <p14:cNvContentPartPr/>
                <p14:nvPr/>
              </p14:nvContentPartPr>
              <p14:xfrm>
                <a:off x="7960968" y="1139803"/>
                <a:ext cx="171000" cy="378720"/>
              </p14:xfrm>
            </p:contentPart>
          </mc:Choice>
          <mc:Fallback xmlns="">
            <p:pic>
              <p:nvPicPr>
                <p:cNvPr id="52" name="墨迹 51">
                  <a:extLst>
                    <a:ext uri="{FF2B5EF4-FFF2-40B4-BE49-F238E27FC236}">
                      <a16:creationId xmlns:a16="http://schemas.microsoft.com/office/drawing/2014/main" id="{630B779B-7D94-4DB0-9873-8CBEA9D72AE0}"/>
                    </a:ext>
                  </a:extLst>
                </p:cNvPr>
                <p:cNvPicPr/>
                <p:nvPr/>
              </p:nvPicPr>
              <p:blipFill>
                <a:blip r:embed="rId81"/>
                <a:stretch>
                  <a:fillRect/>
                </a:stretch>
              </p:blipFill>
              <p:spPr>
                <a:xfrm>
                  <a:off x="7951968" y="1131163"/>
                  <a:ext cx="188640" cy="3963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3" name="墨迹 52">
                  <a:extLst>
                    <a:ext uri="{FF2B5EF4-FFF2-40B4-BE49-F238E27FC236}">
                      <a16:creationId xmlns:a16="http://schemas.microsoft.com/office/drawing/2014/main" id="{16F1FF74-2676-4A67-871E-AF0117CC254F}"/>
                    </a:ext>
                  </a:extLst>
                </p14:cNvPr>
                <p14:cNvContentPartPr/>
                <p14:nvPr/>
              </p14:nvContentPartPr>
              <p14:xfrm>
                <a:off x="8016048" y="1333483"/>
                <a:ext cx="16560" cy="126360"/>
              </p14:xfrm>
            </p:contentPart>
          </mc:Choice>
          <mc:Fallback xmlns="">
            <p:pic>
              <p:nvPicPr>
                <p:cNvPr id="53" name="墨迹 52">
                  <a:extLst>
                    <a:ext uri="{FF2B5EF4-FFF2-40B4-BE49-F238E27FC236}">
                      <a16:creationId xmlns:a16="http://schemas.microsoft.com/office/drawing/2014/main" id="{16F1FF74-2676-4A67-871E-AF0117CC254F}"/>
                    </a:ext>
                  </a:extLst>
                </p:cNvPr>
                <p:cNvPicPr/>
                <p:nvPr/>
              </p:nvPicPr>
              <p:blipFill>
                <a:blip r:embed="rId83"/>
                <a:stretch>
                  <a:fillRect/>
                </a:stretch>
              </p:blipFill>
              <p:spPr>
                <a:xfrm>
                  <a:off x="8007048" y="1324483"/>
                  <a:ext cx="342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4" name="墨迹 53">
                  <a:extLst>
                    <a:ext uri="{FF2B5EF4-FFF2-40B4-BE49-F238E27FC236}">
                      <a16:creationId xmlns:a16="http://schemas.microsoft.com/office/drawing/2014/main" id="{926843A0-928A-4771-95E4-BA6B96A255C6}"/>
                    </a:ext>
                  </a:extLst>
                </p14:cNvPr>
                <p14:cNvContentPartPr/>
                <p14:nvPr/>
              </p14:nvContentPartPr>
              <p14:xfrm>
                <a:off x="8035848" y="1310443"/>
                <a:ext cx="95040" cy="179280"/>
              </p14:xfrm>
            </p:contentPart>
          </mc:Choice>
          <mc:Fallback xmlns="">
            <p:pic>
              <p:nvPicPr>
                <p:cNvPr id="54" name="墨迹 53">
                  <a:extLst>
                    <a:ext uri="{FF2B5EF4-FFF2-40B4-BE49-F238E27FC236}">
                      <a16:creationId xmlns:a16="http://schemas.microsoft.com/office/drawing/2014/main" id="{926843A0-928A-4771-95E4-BA6B96A255C6}"/>
                    </a:ext>
                  </a:extLst>
                </p:cNvPr>
                <p:cNvPicPr/>
                <p:nvPr/>
              </p:nvPicPr>
              <p:blipFill>
                <a:blip r:embed="rId85"/>
                <a:stretch>
                  <a:fillRect/>
                </a:stretch>
              </p:blipFill>
              <p:spPr>
                <a:xfrm>
                  <a:off x="8026848" y="1301803"/>
                  <a:ext cx="1126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5" name="墨迹 54">
                  <a:extLst>
                    <a:ext uri="{FF2B5EF4-FFF2-40B4-BE49-F238E27FC236}">
                      <a16:creationId xmlns:a16="http://schemas.microsoft.com/office/drawing/2014/main" id="{F3FD4397-3E27-48E2-8C58-4EF3B70807E8}"/>
                    </a:ext>
                  </a:extLst>
                </p14:cNvPr>
                <p14:cNvContentPartPr/>
                <p14:nvPr/>
              </p14:nvContentPartPr>
              <p14:xfrm>
                <a:off x="8106408" y="1058083"/>
                <a:ext cx="204480" cy="455040"/>
              </p14:xfrm>
            </p:contentPart>
          </mc:Choice>
          <mc:Fallback xmlns="">
            <p:pic>
              <p:nvPicPr>
                <p:cNvPr id="55" name="墨迹 54">
                  <a:extLst>
                    <a:ext uri="{FF2B5EF4-FFF2-40B4-BE49-F238E27FC236}">
                      <a16:creationId xmlns:a16="http://schemas.microsoft.com/office/drawing/2014/main" id="{F3FD4397-3E27-48E2-8C58-4EF3B70807E8}"/>
                    </a:ext>
                  </a:extLst>
                </p:cNvPr>
                <p:cNvPicPr/>
                <p:nvPr/>
              </p:nvPicPr>
              <p:blipFill>
                <a:blip r:embed="rId87"/>
                <a:stretch>
                  <a:fillRect/>
                </a:stretch>
              </p:blipFill>
              <p:spPr>
                <a:xfrm>
                  <a:off x="8097408" y="1049443"/>
                  <a:ext cx="222120" cy="4726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6" name="墨迹 55">
                  <a:extLst>
                    <a:ext uri="{FF2B5EF4-FFF2-40B4-BE49-F238E27FC236}">
                      <a16:creationId xmlns:a16="http://schemas.microsoft.com/office/drawing/2014/main" id="{E0CCD43D-1AFA-42DD-A6D5-B396623522BA}"/>
                    </a:ext>
                  </a:extLst>
                </p14:cNvPr>
                <p14:cNvContentPartPr/>
                <p14:nvPr/>
              </p14:nvContentPartPr>
              <p14:xfrm>
                <a:off x="8365968" y="1067803"/>
                <a:ext cx="166320" cy="381240"/>
              </p14:xfrm>
            </p:contentPart>
          </mc:Choice>
          <mc:Fallback xmlns="">
            <p:pic>
              <p:nvPicPr>
                <p:cNvPr id="56" name="墨迹 55">
                  <a:extLst>
                    <a:ext uri="{FF2B5EF4-FFF2-40B4-BE49-F238E27FC236}">
                      <a16:creationId xmlns:a16="http://schemas.microsoft.com/office/drawing/2014/main" id="{E0CCD43D-1AFA-42DD-A6D5-B396623522BA}"/>
                    </a:ext>
                  </a:extLst>
                </p:cNvPr>
                <p:cNvPicPr/>
                <p:nvPr/>
              </p:nvPicPr>
              <p:blipFill>
                <a:blip r:embed="rId89"/>
                <a:stretch>
                  <a:fillRect/>
                </a:stretch>
              </p:blipFill>
              <p:spPr>
                <a:xfrm>
                  <a:off x="8356968" y="1058803"/>
                  <a:ext cx="1839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7" name="墨迹 56">
                  <a:extLst>
                    <a:ext uri="{FF2B5EF4-FFF2-40B4-BE49-F238E27FC236}">
                      <a16:creationId xmlns:a16="http://schemas.microsoft.com/office/drawing/2014/main" id="{D8E5C92C-532B-455E-92B2-ECF1E43AC576}"/>
                    </a:ext>
                  </a:extLst>
                </p14:cNvPr>
                <p14:cNvContentPartPr/>
                <p14:nvPr/>
              </p14:nvContentPartPr>
              <p14:xfrm>
                <a:off x="8493408" y="1233043"/>
                <a:ext cx="128160" cy="209520"/>
              </p14:xfrm>
            </p:contentPart>
          </mc:Choice>
          <mc:Fallback xmlns="">
            <p:pic>
              <p:nvPicPr>
                <p:cNvPr id="57" name="墨迹 56">
                  <a:extLst>
                    <a:ext uri="{FF2B5EF4-FFF2-40B4-BE49-F238E27FC236}">
                      <a16:creationId xmlns:a16="http://schemas.microsoft.com/office/drawing/2014/main" id="{D8E5C92C-532B-455E-92B2-ECF1E43AC576}"/>
                    </a:ext>
                  </a:extLst>
                </p:cNvPr>
                <p:cNvPicPr/>
                <p:nvPr/>
              </p:nvPicPr>
              <p:blipFill>
                <a:blip r:embed="rId91"/>
                <a:stretch>
                  <a:fillRect/>
                </a:stretch>
              </p:blipFill>
              <p:spPr>
                <a:xfrm>
                  <a:off x="8484408" y="1224403"/>
                  <a:ext cx="14580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8" name="墨迹 57">
                  <a:extLst>
                    <a:ext uri="{FF2B5EF4-FFF2-40B4-BE49-F238E27FC236}">
                      <a16:creationId xmlns:a16="http://schemas.microsoft.com/office/drawing/2014/main" id="{4B77C024-1B91-489D-B117-F79D4BDCABE4}"/>
                    </a:ext>
                  </a:extLst>
                </p14:cNvPr>
                <p14:cNvContentPartPr/>
                <p14:nvPr/>
              </p14:nvContentPartPr>
              <p14:xfrm>
                <a:off x="5622048" y="1804723"/>
                <a:ext cx="225360" cy="414000"/>
              </p14:xfrm>
            </p:contentPart>
          </mc:Choice>
          <mc:Fallback xmlns="">
            <p:pic>
              <p:nvPicPr>
                <p:cNvPr id="58" name="墨迹 57">
                  <a:extLst>
                    <a:ext uri="{FF2B5EF4-FFF2-40B4-BE49-F238E27FC236}">
                      <a16:creationId xmlns:a16="http://schemas.microsoft.com/office/drawing/2014/main" id="{4B77C024-1B91-489D-B117-F79D4BDCABE4}"/>
                    </a:ext>
                  </a:extLst>
                </p:cNvPr>
                <p:cNvPicPr/>
                <p:nvPr/>
              </p:nvPicPr>
              <p:blipFill>
                <a:blip r:embed="rId93"/>
                <a:stretch>
                  <a:fillRect/>
                </a:stretch>
              </p:blipFill>
              <p:spPr>
                <a:xfrm>
                  <a:off x="5613408" y="1795723"/>
                  <a:ext cx="243000" cy="4316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9" name="墨迹 58">
                  <a:extLst>
                    <a:ext uri="{FF2B5EF4-FFF2-40B4-BE49-F238E27FC236}">
                      <a16:creationId xmlns:a16="http://schemas.microsoft.com/office/drawing/2014/main" id="{4180696A-B7AB-41DD-8433-D9338034C7AF}"/>
                    </a:ext>
                  </a:extLst>
                </p14:cNvPr>
                <p14:cNvContentPartPr/>
                <p14:nvPr/>
              </p14:nvContentPartPr>
              <p14:xfrm>
                <a:off x="5796288" y="1791043"/>
                <a:ext cx="207720" cy="158040"/>
              </p14:xfrm>
            </p:contentPart>
          </mc:Choice>
          <mc:Fallback xmlns="">
            <p:pic>
              <p:nvPicPr>
                <p:cNvPr id="59" name="墨迹 58">
                  <a:extLst>
                    <a:ext uri="{FF2B5EF4-FFF2-40B4-BE49-F238E27FC236}">
                      <a16:creationId xmlns:a16="http://schemas.microsoft.com/office/drawing/2014/main" id="{4180696A-B7AB-41DD-8433-D9338034C7AF}"/>
                    </a:ext>
                  </a:extLst>
                </p:cNvPr>
                <p:cNvPicPr/>
                <p:nvPr/>
              </p:nvPicPr>
              <p:blipFill>
                <a:blip r:embed="rId95"/>
                <a:stretch>
                  <a:fillRect/>
                </a:stretch>
              </p:blipFill>
              <p:spPr>
                <a:xfrm>
                  <a:off x="5787288" y="1782403"/>
                  <a:ext cx="22536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0" name="墨迹 59">
                  <a:extLst>
                    <a:ext uri="{FF2B5EF4-FFF2-40B4-BE49-F238E27FC236}">
                      <a16:creationId xmlns:a16="http://schemas.microsoft.com/office/drawing/2014/main" id="{493B2382-9634-447E-A6FD-923EF0DA88C5}"/>
                    </a:ext>
                  </a:extLst>
                </p14:cNvPr>
                <p14:cNvContentPartPr/>
                <p14:nvPr/>
              </p14:nvContentPartPr>
              <p14:xfrm>
                <a:off x="5803488" y="1759363"/>
                <a:ext cx="47520" cy="460800"/>
              </p14:xfrm>
            </p:contentPart>
          </mc:Choice>
          <mc:Fallback xmlns="">
            <p:pic>
              <p:nvPicPr>
                <p:cNvPr id="60" name="墨迹 59">
                  <a:extLst>
                    <a:ext uri="{FF2B5EF4-FFF2-40B4-BE49-F238E27FC236}">
                      <a16:creationId xmlns:a16="http://schemas.microsoft.com/office/drawing/2014/main" id="{493B2382-9634-447E-A6FD-923EF0DA88C5}"/>
                    </a:ext>
                  </a:extLst>
                </p:cNvPr>
                <p:cNvPicPr/>
                <p:nvPr/>
              </p:nvPicPr>
              <p:blipFill>
                <a:blip r:embed="rId97"/>
                <a:stretch>
                  <a:fillRect/>
                </a:stretch>
              </p:blipFill>
              <p:spPr>
                <a:xfrm>
                  <a:off x="5794848" y="1750363"/>
                  <a:ext cx="65160" cy="4784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1" name="墨迹 60">
                  <a:extLst>
                    <a:ext uri="{FF2B5EF4-FFF2-40B4-BE49-F238E27FC236}">
                      <a16:creationId xmlns:a16="http://schemas.microsoft.com/office/drawing/2014/main" id="{D1EC5F26-B816-4DBA-9B1C-2CB5424E13BC}"/>
                    </a:ext>
                  </a:extLst>
                </p14:cNvPr>
                <p14:cNvContentPartPr/>
                <p14:nvPr/>
              </p14:nvContentPartPr>
              <p14:xfrm>
                <a:off x="5836248" y="1984003"/>
                <a:ext cx="233640" cy="199800"/>
              </p14:xfrm>
            </p:contentPart>
          </mc:Choice>
          <mc:Fallback xmlns="">
            <p:pic>
              <p:nvPicPr>
                <p:cNvPr id="61" name="墨迹 60">
                  <a:extLst>
                    <a:ext uri="{FF2B5EF4-FFF2-40B4-BE49-F238E27FC236}">
                      <a16:creationId xmlns:a16="http://schemas.microsoft.com/office/drawing/2014/main" id="{D1EC5F26-B816-4DBA-9B1C-2CB5424E13BC}"/>
                    </a:ext>
                  </a:extLst>
                </p:cNvPr>
                <p:cNvPicPr/>
                <p:nvPr/>
              </p:nvPicPr>
              <p:blipFill>
                <a:blip r:embed="rId99"/>
                <a:stretch>
                  <a:fillRect/>
                </a:stretch>
              </p:blipFill>
              <p:spPr>
                <a:xfrm>
                  <a:off x="5827608" y="1975003"/>
                  <a:ext cx="25128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2" name="墨迹 61">
                  <a:extLst>
                    <a:ext uri="{FF2B5EF4-FFF2-40B4-BE49-F238E27FC236}">
                      <a16:creationId xmlns:a16="http://schemas.microsoft.com/office/drawing/2014/main" id="{C2313D82-6AE5-45C1-A3F3-ECE934EAE49C}"/>
                    </a:ext>
                  </a:extLst>
                </p14:cNvPr>
                <p14:cNvContentPartPr/>
                <p14:nvPr/>
              </p14:nvContentPartPr>
              <p14:xfrm>
                <a:off x="6036408" y="1780963"/>
                <a:ext cx="212760" cy="327240"/>
              </p14:xfrm>
            </p:contentPart>
          </mc:Choice>
          <mc:Fallback xmlns="">
            <p:pic>
              <p:nvPicPr>
                <p:cNvPr id="62" name="墨迹 61">
                  <a:extLst>
                    <a:ext uri="{FF2B5EF4-FFF2-40B4-BE49-F238E27FC236}">
                      <a16:creationId xmlns:a16="http://schemas.microsoft.com/office/drawing/2014/main" id="{C2313D82-6AE5-45C1-A3F3-ECE934EAE49C}"/>
                    </a:ext>
                  </a:extLst>
                </p:cNvPr>
                <p:cNvPicPr/>
                <p:nvPr/>
              </p:nvPicPr>
              <p:blipFill>
                <a:blip r:embed="rId101"/>
                <a:stretch>
                  <a:fillRect/>
                </a:stretch>
              </p:blipFill>
              <p:spPr>
                <a:xfrm>
                  <a:off x="6027408" y="1772323"/>
                  <a:ext cx="23040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3" name="墨迹 62">
                  <a:extLst>
                    <a:ext uri="{FF2B5EF4-FFF2-40B4-BE49-F238E27FC236}">
                      <a16:creationId xmlns:a16="http://schemas.microsoft.com/office/drawing/2014/main" id="{2758C535-F062-4B4A-BF5A-773C99F668FD}"/>
                    </a:ext>
                  </a:extLst>
                </p14:cNvPr>
                <p14:cNvContentPartPr/>
                <p14:nvPr/>
              </p14:nvContentPartPr>
              <p14:xfrm>
                <a:off x="6155568" y="1777003"/>
                <a:ext cx="169560" cy="377640"/>
              </p14:xfrm>
            </p:contentPart>
          </mc:Choice>
          <mc:Fallback xmlns="">
            <p:pic>
              <p:nvPicPr>
                <p:cNvPr id="63" name="墨迹 62">
                  <a:extLst>
                    <a:ext uri="{FF2B5EF4-FFF2-40B4-BE49-F238E27FC236}">
                      <a16:creationId xmlns:a16="http://schemas.microsoft.com/office/drawing/2014/main" id="{2758C535-F062-4B4A-BF5A-773C99F668FD}"/>
                    </a:ext>
                  </a:extLst>
                </p:cNvPr>
                <p:cNvPicPr/>
                <p:nvPr/>
              </p:nvPicPr>
              <p:blipFill>
                <a:blip r:embed="rId103"/>
                <a:stretch>
                  <a:fillRect/>
                </a:stretch>
              </p:blipFill>
              <p:spPr>
                <a:xfrm>
                  <a:off x="6146928" y="1768363"/>
                  <a:ext cx="187200" cy="3952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4" name="墨迹 63">
                  <a:extLst>
                    <a:ext uri="{FF2B5EF4-FFF2-40B4-BE49-F238E27FC236}">
                      <a16:creationId xmlns:a16="http://schemas.microsoft.com/office/drawing/2014/main" id="{DEF6C846-2A05-4814-BC38-F503B154A053}"/>
                    </a:ext>
                  </a:extLst>
                </p14:cNvPr>
                <p14:cNvContentPartPr/>
                <p14:nvPr/>
              </p14:nvContentPartPr>
              <p14:xfrm>
                <a:off x="6229008" y="1713283"/>
                <a:ext cx="217080" cy="555840"/>
              </p14:xfrm>
            </p:contentPart>
          </mc:Choice>
          <mc:Fallback xmlns="">
            <p:pic>
              <p:nvPicPr>
                <p:cNvPr id="64" name="墨迹 63">
                  <a:extLst>
                    <a:ext uri="{FF2B5EF4-FFF2-40B4-BE49-F238E27FC236}">
                      <a16:creationId xmlns:a16="http://schemas.microsoft.com/office/drawing/2014/main" id="{DEF6C846-2A05-4814-BC38-F503B154A053}"/>
                    </a:ext>
                  </a:extLst>
                </p:cNvPr>
                <p:cNvPicPr/>
                <p:nvPr/>
              </p:nvPicPr>
              <p:blipFill>
                <a:blip r:embed="rId105"/>
                <a:stretch>
                  <a:fillRect/>
                </a:stretch>
              </p:blipFill>
              <p:spPr>
                <a:xfrm>
                  <a:off x="6220008" y="1704283"/>
                  <a:ext cx="234720" cy="5734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5" name="墨迹 64">
                  <a:extLst>
                    <a:ext uri="{FF2B5EF4-FFF2-40B4-BE49-F238E27FC236}">
                      <a16:creationId xmlns:a16="http://schemas.microsoft.com/office/drawing/2014/main" id="{11F1313D-E657-4298-8187-21BDE193BBFE}"/>
                    </a:ext>
                  </a:extLst>
                </p14:cNvPr>
                <p14:cNvContentPartPr/>
                <p14:nvPr/>
              </p14:nvContentPartPr>
              <p14:xfrm>
                <a:off x="6534648" y="1583323"/>
                <a:ext cx="151920" cy="359280"/>
              </p14:xfrm>
            </p:contentPart>
          </mc:Choice>
          <mc:Fallback xmlns="">
            <p:pic>
              <p:nvPicPr>
                <p:cNvPr id="65" name="墨迹 64">
                  <a:extLst>
                    <a:ext uri="{FF2B5EF4-FFF2-40B4-BE49-F238E27FC236}">
                      <a16:creationId xmlns:a16="http://schemas.microsoft.com/office/drawing/2014/main" id="{11F1313D-E657-4298-8187-21BDE193BBFE}"/>
                    </a:ext>
                  </a:extLst>
                </p:cNvPr>
                <p:cNvPicPr/>
                <p:nvPr/>
              </p:nvPicPr>
              <p:blipFill>
                <a:blip r:embed="rId107"/>
                <a:stretch>
                  <a:fillRect/>
                </a:stretch>
              </p:blipFill>
              <p:spPr>
                <a:xfrm>
                  <a:off x="6525648" y="1574683"/>
                  <a:ext cx="169560" cy="3769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6" name="墨迹 65">
                  <a:extLst>
                    <a:ext uri="{FF2B5EF4-FFF2-40B4-BE49-F238E27FC236}">
                      <a16:creationId xmlns:a16="http://schemas.microsoft.com/office/drawing/2014/main" id="{724BD2E9-7968-4489-80AA-334F785E38FD}"/>
                    </a:ext>
                  </a:extLst>
                </p14:cNvPr>
                <p14:cNvContentPartPr/>
                <p14:nvPr/>
              </p14:nvContentPartPr>
              <p14:xfrm>
                <a:off x="6509448" y="1699603"/>
                <a:ext cx="338400" cy="621720"/>
              </p14:xfrm>
            </p:contentPart>
          </mc:Choice>
          <mc:Fallback xmlns="">
            <p:pic>
              <p:nvPicPr>
                <p:cNvPr id="66" name="墨迹 65">
                  <a:extLst>
                    <a:ext uri="{FF2B5EF4-FFF2-40B4-BE49-F238E27FC236}">
                      <a16:creationId xmlns:a16="http://schemas.microsoft.com/office/drawing/2014/main" id="{724BD2E9-7968-4489-80AA-334F785E38FD}"/>
                    </a:ext>
                  </a:extLst>
                </p:cNvPr>
                <p:cNvPicPr/>
                <p:nvPr/>
              </p:nvPicPr>
              <p:blipFill>
                <a:blip r:embed="rId109"/>
                <a:stretch>
                  <a:fillRect/>
                </a:stretch>
              </p:blipFill>
              <p:spPr>
                <a:xfrm>
                  <a:off x="6500808" y="1690603"/>
                  <a:ext cx="356040" cy="6393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7" name="墨迹 66">
                  <a:extLst>
                    <a:ext uri="{FF2B5EF4-FFF2-40B4-BE49-F238E27FC236}">
                      <a16:creationId xmlns:a16="http://schemas.microsoft.com/office/drawing/2014/main" id="{11575F4D-822F-416A-9FFC-6F601A56F8A6}"/>
                    </a:ext>
                  </a:extLst>
                </p14:cNvPr>
                <p14:cNvContentPartPr/>
                <p14:nvPr/>
              </p14:nvContentPartPr>
              <p14:xfrm>
                <a:off x="6808248" y="2218723"/>
                <a:ext cx="15480" cy="10440"/>
              </p14:xfrm>
            </p:contentPart>
          </mc:Choice>
          <mc:Fallback xmlns="">
            <p:pic>
              <p:nvPicPr>
                <p:cNvPr id="67" name="墨迹 66">
                  <a:extLst>
                    <a:ext uri="{FF2B5EF4-FFF2-40B4-BE49-F238E27FC236}">
                      <a16:creationId xmlns:a16="http://schemas.microsoft.com/office/drawing/2014/main" id="{11575F4D-822F-416A-9FFC-6F601A56F8A6}"/>
                    </a:ext>
                  </a:extLst>
                </p:cNvPr>
                <p:cNvPicPr/>
                <p:nvPr/>
              </p:nvPicPr>
              <p:blipFill>
                <a:blip r:embed="rId111"/>
                <a:stretch>
                  <a:fillRect/>
                </a:stretch>
              </p:blipFill>
              <p:spPr>
                <a:xfrm>
                  <a:off x="6799608" y="2209723"/>
                  <a:ext cx="33120" cy="28080"/>
                </a:xfrm>
                <a:prstGeom prst="rect">
                  <a:avLst/>
                </a:prstGeom>
              </p:spPr>
            </p:pic>
          </mc:Fallback>
        </mc:AlternateContent>
      </p:grpSp>
      <p:grpSp>
        <p:nvGrpSpPr>
          <p:cNvPr id="80" name="组合 79">
            <a:extLst>
              <a:ext uri="{FF2B5EF4-FFF2-40B4-BE49-F238E27FC236}">
                <a16:creationId xmlns:a16="http://schemas.microsoft.com/office/drawing/2014/main" id="{96062C20-C6F4-4801-B1D6-8AFC978B704B}"/>
              </a:ext>
            </a:extLst>
          </p:cNvPr>
          <p:cNvGrpSpPr/>
          <p:nvPr/>
        </p:nvGrpSpPr>
        <p:grpSpPr>
          <a:xfrm>
            <a:off x="7056648" y="1760803"/>
            <a:ext cx="1799640" cy="515520"/>
            <a:chOff x="7056648" y="1760803"/>
            <a:chExt cx="1799640" cy="515520"/>
          </a:xfrm>
        </p:grpSpPr>
        <mc:AlternateContent xmlns:mc="http://schemas.openxmlformats.org/markup-compatibility/2006" xmlns:p14="http://schemas.microsoft.com/office/powerpoint/2010/main">
          <mc:Choice Requires="p14">
            <p:contentPart p14:bwMode="auto" r:id="rId112">
              <p14:nvContentPartPr>
                <p14:cNvPr id="69" name="墨迹 68">
                  <a:extLst>
                    <a:ext uri="{FF2B5EF4-FFF2-40B4-BE49-F238E27FC236}">
                      <a16:creationId xmlns:a16="http://schemas.microsoft.com/office/drawing/2014/main" id="{3F328E13-9392-4E8C-BFFE-8AFB5C52515E}"/>
                    </a:ext>
                  </a:extLst>
                </p14:cNvPr>
                <p14:cNvContentPartPr/>
                <p14:nvPr/>
              </p14:nvContentPartPr>
              <p14:xfrm>
                <a:off x="7172928" y="1903723"/>
                <a:ext cx="101160" cy="255240"/>
              </p14:xfrm>
            </p:contentPart>
          </mc:Choice>
          <mc:Fallback xmlns="">
            <p:pic>
              <p:nvPicPr>
                <p:cNvPr id="69" name="墨迹 68">
                  <a:extLst>
                    <a:ext uri="{FF2B5EF4-FFF2-40B4-BE49-F238E27FC236}">
                      <a16:creationId xmlns:a16="http://schemas.microsoft.com/office/drawing/2014/main" id="{3F328E13-9392-4E8C-BFFE-8AFB5C52515E}"/>
                    </a:ext>
                  </a:extLst>
                </p:cNvPr>
                <p:cNvPicPr/>
                <p:nvPr/>
              </p:nvPicPr>
              <p:blipFill>
                <a:blip r:embed="rId113"/>
                <a:stretch>
                  <a:fillRect/>
                </a:stretch>
              </p:blipFill>
              <p:spPr>
                <a:xfrm>
                  <a:off x="7164288" y="1894723"/>
                  <a:ext cx="11880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0" name="墨迹 69">
                  <a:extLst>
                    <a:ext uri="{FF2B5EF4-FFF2-40B4-BE49-F238E27FC236}">
                      <a16:creationId xmlns:a16="http://schemas.microsoft.com/office/drawing/2014/main" id="{504370F7-623B-4AE9-952D-93A284704C70}"/>
                    </a:ext>
                  </a:extLst>
                </p14:cNvPr>
                <p14:cNvContentPartPr/>
                <p14:nvPr/>
              </p14:nvContentPartPr>
              <p14:xfrm>
                <a:off x="7056648" y="2025043"/>
                <a:ext cx="250560" cy="141480"/>
              </p14:xfrm>
            </p:contentPart>
          </mc:Choice>
          <mc:Fallback xmlns="">
            <p:pic>
              <p:nvPicPr>
                <p:cNvPr id="70" name="墨迹 69">
                  <a:extLst>
                    <a:ext uri="{FF2B5EF4-FFF2-40B4-BE49-F238E27FC236}">
                      <a16:creationId xmlns:a16="http://schemas.microsoft.com/office/drawing/2014/main" id="{504370F7-623B-4AE9-952D-93A284704C70}"/>
                    </a:ext>
                  </a:extLst>
                </p:cNvPr>
                <p:cNvPicPr/>
                <p:nvPr/>
              </p:nvPicPr>
              <p:blipFill>
                <a:blip r:embed="rId115"/>
                <a:stretch>
                  <a:fillRect/>
                </a:stretch>
              </p:blipFill>
              <p:spPr>
                <a:xfrm>
                  <a:off x="7048008" y="2016043"/>
                  <a:ext cx="26820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1" name="墨迹 70">
                  <a:extLst>
                    <a:ext uri="{FF2B5EF4-FFF2-40B4-BE49-F238E27FC236}">
                      <a16:creationId xmlns:a16="http://schemas.microsoft.com/office/drawing/2014/main" id="{0397CE07-DE85-4B34-90AC-74119372F131}"/>
                    </a:ext>
                  </a:extLst>
                </p14:cNvPr>
                <p14:cNvContentPartPr/>
                <p14:nvPr/>
              </p14:nvContentPartPr>
              <p14:xfrm>
                <a:off x="7446168" y="1786723"/>
                <a:ext cx="23400" cy="446760"/>
              </p14:xfrm>
            </p:contentPart>
          </mc:Choice>
          <mc:Fallback xmlns="">
            <p:pic>
              <p:nvPicPr>
                <p:cNvPr id="71" name="墨迹 70">
                  <a:extLst>
                    <a:ext uri="{FF2B5EF4-FFF2-40B4-BE49-F238E27FC236}">
                      <a16:creationId xmlns:a16="http://schemas.microsoft.com/office/drawing/2014/main" id="{0397CE07-DE85-4B34-90AC-74119372F131}"/>
                    </a:ext>
                  </a:extLst>
                </p:cNvPr>
                <p:cNvPicPr/>
                <p:nvPr/>
              </p:nvPicPr>
              <p:blipFill>
                <a:blip r:embed="rId117"/>
                <a:stretch>
                  <a:fillRect/>
                </a:stretch>
              </p:blipFill>
              <p:spPr>
                <a:xfrm>
                  <a:off x="7437168" y="1777723"/>
                  <a:ext cx="41040" cy="4644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2" name="墨迹 71">
                  <a:extLst>
                    <a:ext uri="{FF2B5EF4-FFF2-40B4-BE49-F238E27FC236}">
                      <a16:creationId xmlns:a16="http://schemas.microsoft.com/office/drawing/2014/main" id="{E8853DC1-0AE9-43ED-A71D-43F3ABCB3E6F}"/>
                    </a:ext>
                  </a:extLst>
                </p14:cNvPr>
                <p14:cNvContentPartPr/>
                <p14:nvPr/>
              </p14:nvContentPartPr>
              <p14:xfrm>
                <a:off x="7462368" y="1935043"/>
                <a:ext cx="184320" cy="308880"/>
              </p14:xfrm>
            </p:contentPart>
          </mc:Choice>
          <mc:Fallback xmlns="">
            <p:pic>
              <p:nvPicPr>
                <p:cNvPr id="72" name="墨迹 71">
                  <a:extLst>
                    <a:ext uri="{FF2B5EF4-FFF2-40B4-BE49-F238E27FC236}">
                      <a16:creationId xmlns:a16="http://schemas.microsoft.com/office/drawing/2014/main" id="{E8853DC1-0AE9-43ED-A71D-43F3ABCB3E6F}"/>
                    </a:ext>
                  </a:extLst>
                </p:cNvPr>
                <p:cNvPicPr/>
                <p:nvPr/>
              </p:nvPicPr>
              <p:blipFill>
                <a:blip r:embed="rId119"/>
                <a:stretch>
                  <a:fillRect/>
                </a:stretch>
              </p:blipFill>
              <p:spPr>
                <a:xfrm>
                  <a:off x="7453368" y="1926043"/>
                  <a:ext cx="20196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3" name="墨迹 72">
                  <a:extLst>
                    <a:ext uri="{FF2B5EF4-FFF2-40B4-BE49-F238E27FC236}">
                      <a16:creationId xmlns:a16="http://schemas.microsoft.com/office/drawing/2014/main" id="{84972AC4-28E8-4C93-9EB9-B858C9C8E71F}"/>
                    </a:ext>
                  </a:extLst>
                </p14:cNvPr>
                <p14:cNvContentPartPr/>
                <p14:nvPr/>
              </p14:nvContentPartPr>
              <p14:xfrm>
                <a:off x="7666848" y="1936483"/>
                <a:ext cx="191160" cy="246960"/>
              </p14:xfrm>
            </p:contentPart>
          </mc:Choice>
          <mc:Fallback xmlns="">
            <p:pic>
              <p:nvPicPr>
                <p:cNvPr id="73" name="墨迹 72">
                  <a:extLst>
                    <a:ext uri="{FF2B5EF4-FFF2-40B4-BE49-F238E27FC236}">
                      <a16:creationId xmlns:a16="http://schemas.microsoft.com/office/drawing/2014/main" id="{84972AC4-28E8-4C93-9EB9-B858C9C8E71F}"/>
                    </a:ext>
                  </a:extLst>
                </p:cNvPr>
                <p:cNvPicPr/>
                <p:nvPr/>
              </p:nvPicPr>
              <p:blipFill>
                <a:blip r:embed="rId121"/>
                <a:stretch>
                  <a:fillRect/>
                </a:stretch>
              </p:blipFill>
              <p:spPr>
                <a:xfrm>
                  <a:off x="7658208" y="1927843"/>
                  <a:ext cx="20880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4" name="墨迹 73">
                  <a:extLst>
                    <a:ext uri="{FF2B5EF4-FFF2-40B4-BE49-F238E27FC236}">
                      <a16:creationId xmlns:a16="http://schemas.microsoft.com/office/drawing/2014/main" id="{D8E44868-857C-4183-A0DB-C9A97210BD9E}"/>
                    </a:ext>
                  </a:extLst>
                </p14:cNvPr>
                <p14:cNvContentPartPr/>
                <p14:nvPr/>
              </p14:nvContentPartPr>
              <p14:xfrm>
                <a:off x="7894008" y="1819123"/>
                <a:ext cx="99720" cy="434880"/>
              </p14:xfrm>
            </p:contentPart>
          </mc:Choice>
          <mc:Fallback xmlns="">
            <p:pic>
              <p:nvPicPr>
                <p:cNvPr id="74" name="墨迹 73">
                  <a:extLst>
                    <a:ext uri="{FF2B5EF4-FFF2-40B4-BE49-F238E27FC236}">
                      <a16:creationId xmlns:a16="http://schemas.microsoft.com/office/drawing/2014/main" id="{D8E44868-857C-4183-A0DB-C9A97210BD9E}"/>
                    </a:ext>
                  </a:extLst>
                </p:cNvPr>
                <p:cNvPicPr/>
                <p:nvPr/>
              </p:nvPicPr>
              <p:blipFill>
                <a:blip r:embed="rId123"/>
                <a:stretch>
                  <a:fillRect/>
                </a:stretch>
              </p:blipFill>
              <p:spPr>
                <a:xfrm>
                  <a:off x="7885008" y="1810123"/>
                  <a:ext cx="117360" cy="4525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5" name="墨迹 74">
                  <a:extLst>
                    <a:ext uri="{FF2B5EF4-FFF2-40B4-BE49-F238E27FC236}">
                      <a16:creationId xmlns:a16="http://schemas.microsoft.com/office/drawing/2014/main" id="{3A448A37-7C3D-4CEC-9288-EDB7C152069C}"/>
                    </a:ext>
                  </a:extLst>
                </p14:cNvPr>
                <p14:cNvContentPartPr/>
                <p14:nvPr/>
              </p14:nvContentPartPr>
              <p14:xfrm>
                <a:off x="8002368" y="1873843"/>
                <a:ext cx="155880" cy="402480"/>
              </p14:xfrm>
            </p:contentPart>
          </mc:Choice>
          <mc:Fallback xmlns="">
            <p:pic>
              <p:nvPicPr>
                <p:cNvPr id="75" name="墨迹 74">
                  <a:extLst>
                    <a:ext uri="{FF2B5EF4-FFF2-40B4-BE49-F238E27FC236}">
                      <a16:creationId xmlns:a16="http://schemas.microsoft.com/office/drawing/2014/main" id="{3A448A37-7C3D-4CEC-9288-EDB7C152069C}"/>
                    </a:ext>
                  </a:extLst>
                </p:cNvPr>
                <p:cNvPicPr/>
                <p:nvPr/>
              </p:nvPicPr>
              <p:blipFill>
                <a:blip r:embed="rId125"/>
                <a:stretch>
                  <a:fillRect/>
                </a:stretch>
              </p:blipFill>
              <p:spPr>
                <a:xfrm>
                  <a:off x="7993368" y="1865203"/>
                  <a:ext cx="173520" cy="4201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6" name="墨迹 75">
                  <a:extLst>
                    <a:ext uri="{FF2B5EF4-FFF2-40B4-BE49-F238E27FC236}">
                      <a16:creationId xmlns:a16="http://schemas.microsoft.com/office/drawing/2014/main" id="{9DB769C1-9CB6-4480-9565-5E18DF83F419}"/>
                    </a:ext>
                  </a:extLst>
                </p14:cNvPr>
                <p14:cNvContentPartPr/>
                <p14:nvPr/>
              </p14:nvContentPartPr>
              <p14:xfrm>
                <a:off x="8091288" y="2056363"/>
                <a:ext cx="76320" cy="143640"/>
              </p14:xfrm>
            </p:contentPart>
          </mc:Choice>
          <mc:Fallback xmlns="">
            <p:pic>
              <p:nvPicPr>
                <p:cNvPr id="76" name="墨迹 75">
                  <a:extLst>
                    <a:ext uri="{FF2B5EF4-FFF2-40B4-BE49-F238E27FC236}">
                      <a16:creationId xmlns:a16="http://schemas.microsoft.com/office/drawing/2014/main" id="{9DB769C1-9CB6-4480-9565-5E18DF83F419}"/>
                    </a:ext>
                  </a:extLst>
                </p:cNvPr>
                <p:cNvPicPr/>
                <p:nvPr/>
              </p:nvPicPr>
              <p:blipFill>
                <a:blip r:embed="rId127"/>
                <a:stretch>
                  <a:fillRect/>
                </a:stretch>
              </p:blipFill>
              <p:spPr>
                <a:xfrm>
                  <a:off x="8082288" y="2047723"/>
                  <a:ext cx="9396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7" name="墨迹 76">
                  <a:extLst>
                    <a:ext uri="{FF2B5EF4-FFF2-40B4-BE49-F238E27FC236}">
                      <a16:creationId xmlns:a16="http://schemas.microsoft.com/office/drawing/2014/main" id="{8A02E07B-84B4-4F1B-A8FC-6254E7944134}"/>
                    </a:ext>
                  </a:extLst>
                </p14:cNvPr>
                <p14:cNvContentPartPr/>
                <p14:nvPr/>
              </p14:nvContentPartPr>
              <p14:xfrm>
                <a:off x="8208648" y="1782043"/>
                <a:ext cx="182160" cy="468720"/>
              </p14:xfrm>
            </p:contentPart>
          </mc:Choice>
          <mc:Fallback xmlns="">
            <p:pic>
              <p:nvPicPr>
                <p:cNvPr id="77" name="墨迹 76">
                  <a:extLst>
                    <a:ext uri="{FF2B5EF4-FFF2-40B4-BE49-F238E27FC236}">
                      <a16:creationId xmlns:a16="http://schemas.microsoft.com/office/drawing/2014/main" id="{8A02E07B-84B4-4F1B-A8FC-6254E7944134}"/>
                    </a:ext>
                  </a:extLst>
                </p:cNvPr>
                <p:cNvPicPr/>
                <p:nvPr/>
              </p:nvPicPr>
              <p:blipFill>
                <a:blip r:embed="rId129"/>
                <a:stretch>
                  <a:fillRect/>
                </a:stretch>
              </p:blipFill>
              <p:spPr>
                <a:xfrm>
                  <a:off x="8200008" y="1773043"/>
                  <a:ext cx="199800" cy="4863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8" name="墨迹 77">
                  <a:extLst>
                    <a:ext uri="{FF2B5EF4-FFF2-40B4-BE49-F238E27FC236}">
                      <a16:creationId xmlns:a16="http://schemas.microsoft.com/office/drawing/2014/main" id="{0909D48F-2131-446F-9221-E0B1A5396915}"/>
                    </a:ext>
                  </a:extLst>
                </p14:cNvPr>
                <p14:cNvContentPartPr/>
                <p14:nvPr/>
              </p14:nvContentPartPr>
              <p14:xfrm>
                <a:off x="8440128" y="1760803"/>
                <a:ext cx="384120" cy="461520"/>
              </p14:xfrm>
            </p:contentPart>
          </mc:Choice>
          <mc:Fallback xmlns="">
            <p:pic>
              <p:nvPicPr>
                <p:cNvPr id="78" name="墨迹 77">
                  <a:extLst>
                    <a:ext uri="{FF2B5EF4-FFF2-40B4-BE49-F238E27FC236}">
                      <a16:creationId xmlns:a16="http://schemas.microsoft.com/office/drawing/2014/main" id="{0909D48F-2131-446F-9221-E0B1A5396915}"/>
                    </a:ext>
                  </a:extLst>
                </p:cNvPr>
                <p:cNvPicPr/>
                <p:nvPr/>
              </p:nvPicPr>
              <p:blipFill>
                <a:blip r:embed="rId131"/>
                <a:stretch>
                  <a:fillRect/>
                </a:stretch>
              </p:blipFill>
              <p:spPr>
                <a:xfrm>
                  <a:off x="8431488" y="1751803"/>
                  <a:ext cx="401760" cy="4791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9" name="墨迹 78">
                  <a:extLst>
                    <a:ext uri="{FF2B5EF4-FFF2-40B4-BE49-F238E27FC236}">
                      <a16:creationId xmlns:a16="http://schemas.microsoft.com/office/drawing/2014/main" id="{D1D7F196-0524-4934-A525-B669764E6206}"/>
                    </a:ext>
                  </a:extLst>
                </p14:cNvPr>
                <p14:cNvContentPartPr/>
                <p14:nvPr/>
              </p14:nvContentPartPr>
              <p14:xfrm>
                <a:off x="8851608" y="2035483"/>
                <a:ext cx="4680" cy="5400"/>
              </p14:xfrm>
            </p:contentPart>
          </mc:Choice>
          <mc:Fallback xmlns="">
            <p:pic>
              <p:nvPicPr>
                <p:cNvPr id="79" name="墨迹 78">
                  <a:extLst>
                    <a:ext uri="{FF2B5EF4-FFF2-40B4-BE49-F238E27FC236}">
                      <a16:creationId xmlns:a16="http://schemas.microsoft.com/office/drawing/2014/main" id="{D1D7F196-0524-4934-A525-B669764E6206}"/>
                    </a:ext>
                  </a:extLst>
                </p:cNvPr>
                <p:cNvPicPr/>
                <p:nvPr/>
              </p:nvPicPr>
              <p:blipFill>
                <a:blip r:embed="rId133"/>
                <a:stretch>
                  <a:fillRect/>
                </a:stretch>
              </p:blipFill>
              <p:spPr>
                <a:xfrm>
                  <a:off x="8842608" y="2026843"/>
                  <a:ext cx="22320" cy="23040"/>
                </a:xfrm>
                <a:prstGeom prst="rect">
                  <a:avLst/>
                </a:prstGeom>
              </p:spPr>
            </p:pic>
          </mc:Fallback>
        </mc:AlternateContent>
      </p:grpSp>
    </p:spTree>
    <p:extLst>
      <p:ext uri="{BB962C8B-B14F-4D97-AF65-F5344CB8AC3E}">
        <p14:creationId xmlns:p14="http://schemas.microsoft.com/office/powerpoint/2010/main" val="25814443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0"/>
          </p:nvPr>
        </p:nvSpPr>
        <p:spPr/>
        <p:txBody>
          <a:bodyPr/>
          <a:lstStyle/>
          <a:p>
            <a:r>
              <a:rPr lang="en-US" altLang="zh-CN" dirty="0"/>
              <a:t>0.</a:t>
            </a:r>
            <a:fld id="{31A164BF-2064-4753-8BE9-6EA59789E80C}" type="slidenum">
              <a:rPr lang="en-US" altLang="zh-CN" smtClean="0"/>
              <a:pPr/>
              <a:t>153</a:t>
            </a:fld>
            <a:endParaRPr lang="en-US" altLang="zh-CN" dirty="0"/>
          </a:p>
        </p:txBody>
      </p:sp>
      <p:sp>
        <p:nvSpPr>
          <p:cNvPr id="8" name="页脚占位符 3"/>
          <p:cNvSpPr>
            <a:spLocks noGrp="1"/>
          </p:cNvSpPr>
          <p:nvPr>
            <p:ph type="ftr" sz="quarter" idx="11"/>
          </p:nvPr>
        </p:nvSpPr>
        <p:spPr/>
        <p:txBody>
          <a:bodyPr/>
          <a:lstStyle/>
          <a:p>
            <a:r>
              <a:rPr lang="en-US" altLang="zh-CN" dirty="0"/>
              <a:t>Mobile and Wireless Networks</a:t>
            </a:r>
          </a:p>
        </p:txBody>
      </p:sp>
      <p:pic>
        <p:nvPicPr>
          <p:cNvPr id="801802" name="Picture 10"/>
          <p:cNvPicPr>
            <a:picLocks noChangeAspect="1" noChangeArrowheads="1"/>
          </p:cNvPicPr>
          <p:nvPr/>
        </p:nvPicPr>
        <p:blipFill>
          <a:blip r:embed="rId3" cstate="print"/>
          <a:srcRect/>
          <a:stretch>
            <a:fillRect/>
          </a:stretch>
        </p:blipFill>
        <p:spPr bwMode="auto">
          <a:xfrm>
            <a:off x="381000" y="2078038"/>
            <a:ext cx="8483600" cy="2459037"/>
          </a:xfrm>
          <a:prstGeom prst="rect">
            <a:avLst/>
          </a:prstGeom>
          <a:noFill/>
          <a:ln w="9525">
            <a:noFill/>
            <a:miter lim="800000"/>
            <a:headEnd/>
            <a:tailEnd/>
          </a:ln>
          <a:effectLst/>
        </p:spPr>
      </p:pic>
      <p:sp>
        <p:nvSpPr>
          <p:cNvPr id="801803" name="Rectangle 11"/>
          <p:cNvSpPr>
            <a:spLocks noGrp="1" noChangeArrowheads="1"/>
          </p:cNvSpPr>
          <p:nvPr>
            <p:ph type="title"/>
          </p:nvPr>
        </p:nvSpPr>
        <p:spPr/>
        <p:txBody>
          <a:bodyPr/>
          <a:lstStyle/>
          <a:p>
            <a:r>
              <a:rPr lang="en-US" altLang="zh-CN" dirty="0">
                <a:latin typeface="+mn-lt"/>
              </a:rPr>
              <a:t>Implementation </a:t>
            </a:r>
            <a:r>
              <a:rPr lang="en-US" altLang="zh-CN" dirty="0"/>
              <a:t>of Binary ASK</a:t>
            </a:r>
            <a:endParaRPr lang="zh-CN" altLang="en-US" dirty="0">
              <a:latin typeface="+mn-lt"/>
            </a:endParaRPr>
          </a:p>
        </p:txBody>
      </p:sp>
      <p:sp>
        <p:nvSpPr>
          <p:cNvPr id="801804" name="Rectangle 12"/>
          <p:cNvSpPr>
            <a:spLocks noChangeArrowheads="1"/>
          </p:cNvSpPr>
          <p:nvPr/>
        </p:nvSpPr>
        <p:spPr bwMode="auto">
          <a:xfrm>
            <a:off x="1676400" y="5486400"/>
            <a:ext cx="5193729" cy="461665"/>
          </a:xfrm>
          <a:prstGeom prst="rect">
            <a:avLst/>
          </a:prstGeom>
          <a:noFill/>
          <a:ln w="9525" algn="ctr">
            <a:noFill/>
            <a:miter lim="800000"/>
            <a:headEnd/>
            <a:tailEnd/>
          </a:ln>
          <a:effectLst/>
        </p:spPr>
        <p:txBody>
          <a:bodyPr wrap="none">
            <a:spAutoFit/>
          </a:bodyPr>
          <a:lstStyle/>
          <a:p>
            <a:pPr>
              <a:buFontTx/>
              <a:buNone/>
            </a:pPr>
            <a:r>
              <a:rPr lang="en-US" altLang="zh-CN" sz="2400" baseline="0" dirty="0">
                <a:solidFill>
                  <a:schemeClr val="hlink"/>
                </a:solidFill>
                <a:latin typeface="+mn-lt"/>
              </a:rPr>
              <a:t>Figure </a:t>
            </a:r>
            <a:r>
              <a:rPr lang="en-US" altLang="zh-CN" sz="2400" baseline="0" dirty="0">
                <a:latin typeface="+mn-lt"/>
              </a:rPr>
              <a:t>Implementation of binary ASK</a:t>
            </a:r>
            <a:endParaRPr lang="zh-CN" altLang="en-US" sz="2400" baseline="0" dirty="0">
              <a:latin typeface="+mn-lt"/>
            </a:endParaRPr>
          </a:p>
        </p:txBody>
      </p:sp>
      <p:sp>
        <p:nvSpPr>
          <p:cNvPr id="801806" name="Rectangle 14"/>
          <p:cNvSpPr>
            <a:spLocks noChangeArrowheads="1"/>
          </p:cNvSpPr>
          <p:nvPr/>
        </p:nvSpPr>
        <p:spPr bwMode="auto">
          <a:xfrm>
            <a:off x="381000" y="4625801"/>
            <a:ext cx="3762372" cy="396875"/>
          </a:xfrm>
          <a:prstGeom prst="rect">
            <a:avLst/>
          </a:prstGeom>
          <a:noFill/>
          <a:ln w="9525" algn="ctr">
            <a:noFill/>
            <a:miter lim="800000"/>
            <a:headEnd/>
            <a:tailEnd/>
          </a:ln>
          <a:effectLst/>
        </p:spPr>
        <p:txBody>
          <a:bodyPr wrap="square">
            <a:spAutoFit/>
          </a:bodyPr>
          <a:lstStyle/>
          <a:p>
            <a:pPr>
              <a:lnSpc>
                <a:spcPct val="100000"/>
              </a:lnSpc>
              <a:spcBef>
                <a:spcPct val="30000"/>
              </a:spcBef>
              <a:buClrTx/>
              <a:buFontTx/>
              <a:buNone/>
            </a:pPr>
            <a:r>
              <a:rPr lang="en-US" altLang="zh-CN" sz="2000" dirty="0">
                <a:latin typeface="+mn-lt"/>
              </a:rPr>
              <a:t>nonperiodic composite signal</a:t>
            </a:r>
          </a:p>
        </p:txBody>
      </p:sp>
      <p:sp>
        <p:nvSpPr>
          <p:cNvPr id="2" name="矩形 1"/>
          <p:cNvSpPr/>
          <p:nvPr/>
        </p:nvSpPr>
        <p:spPr>
          <a:xfrm>
            <a:off x="470964" y="1424518"/>
            <a:ext cx="5613204" cy="379591"/>
          </a:xfrm>
          <a:prstGeom prst="rect">
            <a:avLst/>
          </a:prstGeom>
        </p:spPr>
        <p:txBody>
          <a:bodyPr wrap="square">
            <a:spAutoFit/>
          </a:bodyPr>
          <a:lstStyle/>
          <a:p>
            <a:pPr>
              <a:spcBef>
                <a:spcPct val="30000"/>
              </a:spcBef>
              <a:buSzTx/>
              <a:buNone/>
              <a:defRPr/>
            </a:pPr>
            <a:r>
              <a:rPr lang="en-US" altLang="zh-CN" sz="2800" dirty="0">
                <a:latin typeface="+mn-lt"/>
              </a:rPr>
              <a:t>Unipolar NRZ (convert digital data to digital signals)</a:t>
            </a:r>
          </a:p>
        </p:txBody>
      </p:sp>
    </p:spTree>
    <p:extLst>
      <p:ext uri="{BB962C8B-B14F-4D97-AF65-F5344CB8AC3E}">
        <p14:creationId xmlns:p14="http://schemas.microsoft.com/office/powerpoint/2010/main" val="418093487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p:txBody>
          <a:bodyPr/>
          <a:lstStyle/>
          <a:p>
            <a:r>
              <a:rPr lang="en-US" altLang="zh-CN" dirty="0"/>
              <a:t>0.</a:t>
            </a:r>
            <a:fld id="{242BD455-D055-45B4-8525-CB397D30D3F5}" type="slidenum">
              <a:rPr lang="en-US" altLang="zh-CN" smtClean="0"/>
              <a:pPr/>
              <a:t>154</a:t>
            </a:fld>
            <a:endParaRPr lang="en-US" altLang="zh-CN" dirty="0"/>
          </a:p>
        </p:txBody>
      </p:sp>
      <p:sp>
        <p:nvSpPr>
          <p:cNvPr id="6" name="页脚占位符 3"/>
          <p:cNvSpPr>
            <a:spLocks noGrp="1"/>
          </p:cNvSpPr>
          <p:nvPr>
            <p:ph type="ftr" sz="quarter" idx="11"/>
          </p:nvPr>
        </p:nvSpPr>
        <p:spPr/>
        <p:txBody>
          <a:bodyPr/>
          <a:lstStyle/>
          <a:p>
            <a:r>
              <a:rPr lang="en-US" altLang="zh-CN" dirty="0"/>
              <a:t>Mobile and Wireless Networks</a:t>
            </a:r>
          </a:p>
        </p:txBody>
      </p:sp>
      <p:pic>
        <p:nvPicPr>
          <p:cNvPr id="803847" name="Picture 7"/>
          <p:cNvPicPr>
            <a:picLocks noChangeAspect="1" noChangeArrowheads="1"/>
          </p:cNvPicPr>
          <p:nvPr/>
        </p:nvPicPr>
        <p:blipFill>
          <a:blip r:embed="rId3" cstate="print"/>
          <a:srcRect/>
          <a:stretch>
            <a:fillRect/>
          </a:stretch>
        </p:blipFill>
        <p:spPr bwMode="auto">
          <a:xfrm>
            <a:off x="228600" y="2133600"/>
            <a:ext cx="8637588" cy="2662238"/>
          </a:xfrm>
          <a:prstGeom prst="rect">
            <a:avLst/>
          </a:prstGeom>
          <a:noFill/>
          <a:ln w="9525">
            <a:noFill/>
            <a:miter lim="800000"/>
            <a:headEnd/>
            <a:tailEnd/>
          </a:ln>
          <a:effectLst/>
        </p:spPr>
      </p:pic>
      <p:sp>
        <p:nvSpPr>
          <p:cNvPr id="803850" name="Rectangle 10"/>
          <p:cNvSpPr>
            <a:spLocks noGrp="1" noChangeArrowheads="1"/>
          </p:cNvSpPr>
          <p:nvPr>
            <p:ph type="title"/>
          </p:nvPr>
        </p:nvSpPr>
        <p:spPr>
          <a:xfrm>
            <a:off x="304800" y="185726"/>
            <a:ext cx="8534400" cy="652474"/>
          </a:xfrm>
        </p:spPr>
        <p:txBody>
          <a:bodyPr/>
          <a:lstStyle/>
          <a:p>
            <a:r>
              <a:rPr lang="en-US" altLang="zh-CN" dirty="0"/>
              <a:t>Binary frequency shift keying</a:t>
            </a:r>
            <a:br>
              <a:rPr lang="en-US" altLang="zh-CN" dirty="0"/>
            </a:br>
            <a:r>
              <a:rPr lang="zh-CN" altLang="en-US" dirty="0"/>
              <a:t>二进制频率移动键控</a:t>
            </a:r>
          </a:p>
        </p:txBody>
      </p:sp>
      <p:sp>
        <p:nvSpPr>
          <p:cNvPr id="803851" name="Rectangle 11"/>
          <p:cNvSpPr>
            <a:spLocks noChangeArrowheads="1"/>
          </p:cNvSpPr>
          <p:nvPr/>
        </p:nvSpPr>
        <p:spPr bwMode="auto">
          <a:xfrm>
            <a:off x="1600200" y="5181600"/>
            <a:ext cx="5062348" cy="461665"/>
          </a:xfrm>
          <a:prstGeom prst="rect">
            <a:avLst/>
          </a:prstGeom>
          <a:noFill/>
          <a:ln w="9525" algn="ctr">
            <a:noFill/>
            <a:miter lim="800000"/>
            <a:headEnd/>
            <a:tailEnd/>
          </a:ln>
          <a:effectLst/>
        </p:spPr>
        <p:txBody>
          <a:bodyPr wrap="none">
            <a:spAutoFit/>
          </a:bodyPr>
          <a:lstStyle/>
          <a:p>
            <a:pPr>
              <a:buFontTx/>
              <a:buNone/>
            </a:pPr>
            <a:r>
              <a:rPr lang="en-US" altLang="zh-CN" sz="2400" baseline="0" dirty="0">
                <a:solidFill>
                  <a:schemeClr val="hlink"/>
                </a:solidFill>
                <a:latin typeface="Tahoma" pitchFamily="34" charset="0"/>
              </a:rPr>
              <a:t>Figure </a:t>
            </a:r>
            <a:r>
              <a:rPr lang="en-US" altLang="zh-CN" sz="2400" baseline="0" dirty="0">
                <a:latin typeface="Tahoma" pitchFamily="34" charset="0"/>
              </a:rPr>
              <a:t>Binary frequency shift keying</a:t>
            </a:r>
            <a:endParaRPr lang="zh-CN" altLang="en-US" sz="2400" baseline="0" dirty="0">
              <a:latin typeface="Tahoma" pitchFamily="34" charset="0"/>
            </a:endParaRPr>
          </a:p>
        </p:txBody>
      </p:sp>
      <p:sp>
        <p:nvSpPr>
          <p:cNvPr id="7" name="矩形 6"/>
          <p:cNvSpPr/>
          <p:nvPr/>
        </p:nvSpPr>
        <p:spPr>
          <a:xfrm>
            <a:off x="1857356" y="1714488"/>
            <a:ext cx="1923925" cy="369332"/>
          </a:xfrm>
          <a:prstGeom prst="rect">
            <a:avLst/>
          </a:prstGeom>
        </p:spPr>
        <p:txBody>
          <a:bodyPr wrap="none">
            <a:spAutoFit/>
          </a:bodyPr>
          <a:lstStyle/>
          <a:p>
            <a:pPr>
              <a:buNone/>
            </a:pPr>
            <a:r>
              <a:rPr lang="en-US" altLang="zh-CN" sz="2000" dirty="0"/>
              <a:t>coherent BFSK</a:t>
            </a:r>
            <a:endParaRPr lang="zh-CN" altLang="en-US" sz="2000" dirty="0"/>
          </a:p>
        </p:txBody>
      </p:sp>
    </p:spTree>
    <p:extLst>
      <p:ext uri="{BB962C8B-B14F-4D97-AF65-F5344CB8AC3E}">
        <p14:creationId xmlns:p14="http://schemas.microsoft.com/office/powerpoint/2010/main" val="307887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3847"/>
                                        </p:tgtEl>
                                        <p:attrNameLst>
                                          <p:attrName>style.visibility</p:attrName>
                                        </p:attrNameLst>
                                      </p:cBhvr>
                                      <p:to>
                                        <p:strVal val="visible"/>
                                      </p:to>
                                    </p:set>
                                    <p:animEffect transition="in" filter="wipe(left)">
                                      <p:cBhvr>
                                        <p:cTn id="7" dur="2000"/>
                                        <p:tgtEl>
                                          <p:spTgt spid="803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p:txBody>
          <a:bodyPr/>
          <a:lstStyle/>
          <a:p>
            <a:r>
              <a:rPr lang="en-US" altLang="zh-CN" dirty="0"/>
              <a:t>0.</a:t>
            </a:r>
            <a:fld id="{7B2384FF-5D1F-4942-9CE8-1364E4E88418}" type="slidenum">
              <a:rPr lang="en-US" altLang="zh-CN" smtClean="0"/>
              <a:pPr/>
              <a:t>155</a:t>
            </a:fld>
            <a:endParaRPr lang="en-US" altLang="zh-CN" dirty="0"/>
          </a:p>
        </p:txBody>
      </p:sp>
      <p:sp>
        <p:nvSpPr>
          <p:cNvPr id="6" name="页脚占位符 3"/>
          <p:cNvSpPr>
            <a:spLocks noGrp="1"/>
          </p:cNvSpPr>
          <p:nvPr>
            <p:ph type="ftr" sz="quarter" idx="11"/>
          </p:nvPr>
        </p:nvSpPr>
        <p:spPr/>
        <p:txBody>
          <a:bodyPr/>
          <a:lstStyle/>
          <a:p>
            <a:r>
              <a:rPr lang="en-US" altLang="zh-CN" dirty="0"/>
              <a:t>Mobile and Wireless Networks</a:t>
            </a:r>
          </a:p>
        </p:txBody>
      </p:sp>
      <p:pic>
        <p:nvPicPr>
          <p:cNvPr id="804870" name="Picture 6"/>
          <p:cNvPicPr>
            <a:picLocks noChangeAspect="1" noChangeArrowheads="1"/>
          </p:cNvPicPr>
          <p:nvPr/>
        </p:nvPicPr>
        <p:blipFill>
          <a:blip r:embed="rId3" cstate="print"/>
          <a:srcRect/>
          <a:stretch>
            <a:fillRect/>
          </a:stretch>
        </p:blipFill>
        <p:spPr bwMode="auto">
          <a:xfrm>
            <a:off x="458787" y="2057400"/>
            <a:ext cx="8226425" cy="2446338"/>
          </a:xfrm>
          <a:prstGeom prst="rect">
            <a:avLst/>
          </a:prstGeom>
          <a:noFill/>
          <a:ln w="9525">
            <a:noFill/>
            <a:miter lim="800000"/>
            <a:headEnd/>
            <a:tailEnd/>
          </a:ln>
          <a:effectLst/>
        </p:spPr>
      </p:pic>
      <p:sp>
        <p:nvSpPr>
          <p:cNvPr id="804871" name="Rectangle 7"/>
          <p:cNvSpPr>
            <a:spLocks noGrp="1" noChangeArrowheads="1"/>
          </p:cNvSpPr>
          <p:nvPr>
            <p:ph type="title"/>
          </p:nvPr>
        </p:nvSpPr>
        <p:spPr/>
        <p:txBody>
          <a:bodyPr/>
          <a:lstStyle/>
          <a:p>
            <a:r>
              <a:rPr lang="en-US" altLang="zh-CN" dirty="0">
                <a:latin typeface="+mn-lt"/>
              </a:rPr>
              <a:t>Implementation of BFSK</a:t>
            </a:r>
            <a:endParaRPr lang="zh-CN" altLang="en-US" dirty="0">
              <a:latin typeface="+mn-lt"/>
            </a:endParaRPr>
          </a:p>
        </p:txBody>
      </p:sp>
      <p:sp>
        <p:nvSpPr>
          <p:cNvPr id="804872" name="Rectangle 8"/>
          <p:cNvSpPr>
            <a:spLocks noChangeArrowheads="1"/>
          </p:cNvSpPr>
          <p:nvPr/>
        </p:nvSpPr>
        <p:spPr bwMode="auto">
          <a:xfrm>
            <a:off x="2209800" y="5191012"/>
            <a:ext cx="4416850" cy="461665"/>
          </a:xfrm>
          <a:prstGeom prst="rect">
            <a:avLst/>
          </a:prstGeom>
          <a:noFill/>
          <a:ln w="9525" algn="ctr">
            <a:noFill/>
            <a:miter lim="800000"/>
            <a:headEnd/>
            <a:tailEnd/>
          </a:ln>
          <a:effectLst/>
        </p:spPr>
        <p:txBody>
          <a:bodyPr wrap="none">
            <a:spAutoFit/>
          </a:bodyPr>
          <a:lstStyle/>
          <a:p>
            <a:pPr>
              <a:buFontTx/>
              <a:buNone/>
            </a:pPr>
            <a:r>
              <a:rPr lang="en-US" altLang="zh-CN" sz="2400" baseline="0" dirty="0">
                <a:solidFill>
                  <a:schemeClr val="hlink"/>
                </a:solidFill>
                <a:latin typeface="+mn-lt"/>
              </a:rPr>
              <a:t>Figure </a:t>
            </a:r>
            <a:r>
              <a:rPr lang="en-US" altLang="zh-CN" sz="2400" baseline="0" dirty="0">
                <a:latin typeface="+mn-lt"/>
              </a:rPr>
              <a:t>Implementation of BFSK</a:t>
            </a:r>
            <a:endParaRPr lang="zh-CN" altLang="en-US" sz="2400" baseline="0" dirty="0">
              <a:latin typeface="+mn-lt"/>
            </a:endParaRPr>
          </a:p>
        </p:txBody>
      </p:sp>
      <p:sp>
        <p:nvSpPr>
          <p:cNvPr id="2" name="矩形 1"/>
          <p:cNvSpPr/>
          <p:nvPr/>
        </p:nvSpPr>
        <p:spPr>
          <a:xfrm>
            <a:off x="715796" y="4492452"/>
            <a:ext cx="1923925" cy="369332"/>
          </a:xfrm>
          <a:prstGeom prst="rect">
            <a:avLst/>
          </a:prstGeom>
        </p:spPr>
        <p:txBody>
          <a:bodyPr wrap="none">
            <a:spAutoFit/>
          </a:bodyPr>
          <a:lstStyle/>
          <a:p>
            <a:pPr>
              <a:buNone/>
            </a:pPr>
            <a:r>
              <a:rPr lang="en-US" altLang="zh-CN" sz="2000" dirty="0"/>
              <a:t>coherent BFSK</a:t>
            </a:r>
            <a:endParaRPr lang="zh-CN" altLang="en-US" sz="2000" dirty="0"/>
          </a:p>
        </p:txBody>
      </p:sp>
    </p:spTree>
    <p:extLst>
      <p:ext uri="{BB962C8B-B14F-4D97-AF65-F5344CB8AC3E}">
        <p14:creationId xmlns:p14="http://schemas.microsoft.com/office/powerpoint/2010/main" val="143404498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dirty="0"/>
              <a:t>0.</a:t>
            </a:r>
            <a:fld id="{3F98B95F-36A2-46B7-8901-792C692E9C78}" type="slidenum">
              <a:rPr lang="en-US" altLang="zh-CN" smtClean="0"/>
              <a:pPr/>
              <a:t>156</a:t>
            </a:fld>
            <a:endParaRPr lang="en-US" altLang="zh-CN" dirty="0"/>
          </a:p>
        </p:txBody>
      </p:sp>
      <p:sp>
        <p:nvSpPr>
          <p:cNvPr id="5" name="页脚占位符 3"/>
          <p:cNvSpPr>
            <a:spLocks noGrp="1"/>
          </p:cNvSpPr>
          <p:nvPr>
            <p:ph type="ftr" sz="quarter" idx="11"/>
          </p:nvPr>
        </p:nvSpPr>
        <p:spPr/>
        <p:txBody>
          <a:bodyPr/>
          <a:lstStyle/>
          <a:p>
            <a:r>
              <a:rPr lang="en-US" altLang="zh-CN" dirty="0"/>
              <a:t>Mobile and Wireless Networks</a:t>
            </a:r>
          </a:p>
        </p:txBody>
      </p:sp>
      <p:pic>
        <p:nvPicPr>
          <p:cNvPr id="806918" name="Picture 6"/>
          <p:cNvPicPr>
            <a:picLocks noChangeAspect="1" noChangeArrowheads="1"/>
          </p:cNvPicPr>
          <p:nvPr/>
        </p:nvPicPr>
        <p:blipFill>
          <a:blip r:embed="rId3" cstate="print"/>
          <a:srcRect/>
          <a:stretch>
            <a:fillRect/>
          </a:stretch>
        </p:blipFill>
        <p:spPr bwMode="auto">
          <a:xfrm>
            <a:off x="152400" y="2438400"/>
            <a:ext cx="8629650" cy="2319338"/>
          </a:xfrm>
          <a:prstGeom prst="rect">
            <a:avLst/>
          </a:prstGeom>
          <a:noFill/>
          <a:ln w="9525">
            <a:noFill/>
            <a:miter lim="800000"/>
            <a:headEnd/>
            <a:tailEnd/>
          </a:ln>
          <a:effectLst/>
        </p:spPr>
      </p:pic>
      <p:sp>
        <p:nvSpPr>
          <p:cNvPr id="806922" name="Rectangle 10"/>
          <p:cNvSpPr>
            <a:spLocks noGrp="1" noChangeArrowheads="1"/>
          </p:cNvSpPr>
          <p:nvPr>
            <p:ph type="title"/>
          </p:nvPr>
        </p:nvSpPr>
        <p:spPr>
          <a:xfrm>
            <a:off x="304800" y="228600"/>
            <a:ext cx="8534400" cy="680120"/>
          </a:xfrm>
        </p:spPr>
        <p:txBody>
          <a:bodyPr/>
          <a:lstStyle/>
          <a:p>
            <a:r>
              <a:rPr lang="en-US" altLang="zh-CN" dirty="0"/>
              <a:t>Binary phase shift keying</a:t>
            </a:r>
            <a:endParaRPr lang="zh-CN" altLang="en-US" dirty="0"/>
          </a:p>
        </p:txBody>
      </p:sp>
    </p:spTree>
    <p:extLst>
      <p:ext uri="{BB962C8B-B14F-4D97-AF65-F5344CB8AC3E}">
        <p14:creationId xmlns:p14="http://schemas.microsoft.com/office/powerpoint/2010/main" val="31699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6918"/>
                                        </p:tgtEl>
                                        <p:attrNameLst>
                                          <p:attrName>style.visibility</p:attrName>
                                        </p:attrNameLst>
                                      </p:cBhvr>
                                      <p:to>
                                        <p:strVal val="visible"/>
                                      </p:to>
                                    </p:set>
                                    <p:animEffect transition="in" filter="wipe(left)">
                                      <p:cBhvr>
                                        <p:cTn id="7" dur="2000"/>
                                        <p:tgtEl>
                                          <p:spTgt spid="806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p:txBody>
          <a:bodyPr/>
          <a:lstStyle/>
          <a:p>
            <a:r>
              <a:rPr lang="en-US" altLang="zh-CN" dirty="0"/>
              <a:t>0.</a:t>
            </a:r>
            <a:fld id="{12B63D6E-5182-4E4F-87E0-330042B3E4AB}" type="slidenum">
              <a:rPr lang="en-US" altLang="zh-CN" smtClean="0"/>
              <a:pPr/>
              <a:t>157</a:t>
            </a:fld>
            <a:endParaRPr lang="en-US" altLang="zh-CN" dirty="0"/>
          </a:p>
        </p:txBody>
      </p:sp>
      <p:sp>
        <p:nvSpPr>
          <p:cNvPr id="6" name="页脚占位符 3"/>
          <p:cNvSpPr>
            <a:spLocks noGrp="1"/>
          </p:cNvSpPr>
          <p:nvPr>
            <p:ph type="ftr" sz="quarter" idx="11"/>
          </p:nvPr>
        </p:nvSpPr>
        <p:spPr/>
        <p:txBody>
          <a:bodyPr/>
          <a:lstStyle/>
          <a:p>
            <a:r>
              <a:rPr lang="en-US" altLang="zh-CN" dirty="0"/>
              <a:t>Mobile and Wireless Networks</a:t>
            </a:r>
          </a:p>
        </p:txBody>
      </p:sp>
      <p:pic>
        <p:nvPicPr>
          <p:cNvPr id="807943" name="Picture 7"/>
          <p:cNvPicPr>
            <a:picLocks noChangeAspect="1" noChangeArrowheads="1"/>
          </p:cNvPicPr>
          <p:nvPr/>
        </p:nvPicPr>
        <p:blipFill>
          <a:blip r:embed="rId3" cstate="print"/>
          <a:srcRect/>
          <a:stretch>
            <a:fillRect/>
          </a:stretch>
        </p:blipFill>
        <p:spPr bwMode="auto">
          <a:xfrm>
            <a:off x="530225" y="2006600"/>
            <a:ext cx="8080375" cy="2565400"/>
          </a:xfrm>
          <a:prstGeom prst="rect">
            <a:avLst/>
          </a:prstGeom>
          <a:noFill/>
          <a:ln w="9525">
            <a:noFill/>
            <a:miter lim="800000"/>
            <a:headEnd/>
            <a:tailEnd/>
          </a:ln>
          <a:effectLst/>
        </p:spPr>
      </p:pic>
      <p:sp>
        <p:nvSpPr>
          <p:cNvPr id="807946" name="Rectangle 10"/>
          <p:cNvSpPr>
            <a:spLocks noGrp="1" noChangeArrowheads="1"/>
          </p:cNvSpPr>
          <p:nvPr>
            <p:ph type="title"/>
          </p:nvPr>
        </p:nvSpPr>
        <p:spPr/>
        <p:txBody>
          <a:bodyPr/>
          <a:lstStyle/>
          <a:p>
            <a:r>
              <a:rPr lang="en-US" altLang="zh-CN" dirty="0"/>
              <a:t>Implementation of BPSK</a:t>
            </a:r>
            <a:endParaRPr lang="zh-CN" altLang="en-US" dirty="0"/>
          </a:p>
        </p:txBody>
      </p:sp>
      <p:sp>
        <p:nvSpPr>
          <p:cNvPr id="807947" name="Rectangle 11"/>
          <p:cNvSpPr>
            <a:spLocks noChangeArrowheads="1"/>
          </p:cNvSpPr>
          <p:nvPr/>
        </p:nvSpPr>
        <p:spPr bwMode="auto">
          <a:xfrm>
            <a:off x="1331640" y="1606490"/>
            <a:ext cx="1519519" cy="400110"/>
          </a:xfrm>
          <a:prstGeom prst="rect">
            <a:avLst/>
          </a:prstGeom>
          <a:noFill/>
          <a:ln w="9525" algn="ctr">
            <a:noFill/>
            <a:miter lim="800000"/>
            <a:headEnd/>
            <a:tailEnd/>
          </a:ln>
          <a:effectLst/>
        </p:spPr>
        <p:txBody>
          <a:bodyPr wrap="none">
            <a:spAutoFit/>
          </a:bodyPr>
          <a:lstStyle/>
          <a:p>
            <a:pPr>
              <a:buFontTx/>
              <a:buNone/>
            </a:pPr>
            <a:r>
              <a:rPr lang="en-US" altLang="zh-CN" sz="2000" baseline="0" dirty="0">
                <a:solidFill>
                  <a:srgbClr val="FF0000"/>
                </a:solidFill>
                <a:latin typeface="Tahoma" pitchFamily="34" charset="0"/>
              </a:rPr>
              <a:t>polar NRZ-L</a:t>
            </a:r>
            <a:endParaRPr lang="zh-CN" altLang="en-US" sz="2000" baseline="0" dirty="0">
              <a:solidFill>
                <a:srgbClr val="FF0000"/>
              </a:solidFill>
              <a:latin typeface="Tahoma" pitchFamily="34" charset="0"/>
            </a:endParaRPr>
          </a:p>
        </p:txBody>
      </p:sp>
      <p:graphicFrame>
        <p:nvGraphicFramePr>
          <p:cNvPr id="9" name="对象 8"/>
          <p:cNvGraphicFramePr>
            <a:graphicFrameLocks noChangeAspect="1"/>
          </p:cNvGraphicFramePr>
          <p:nvPr/>
        </p:nvGraphicFramePr>
        <p:xfrm>
          <a:off x="5518150" y="2282825"/>
          <a:ext cx="114300" cy="177800"/>
        </p:xfrm>
        <a:graphic>
          <a:graphicData uri="http://schemas.openxmlformats.org/presentationml/2006/ole">
            <mc:AlternateContent xmlns:mc="http://schemas.openxmlformats.org/markup-compatibility/2006">
              <mc:Choice xmlns:v="urn:schemas-microsoft-com:vml" Requires="v">
                <p:oleObj name="Equation" r:id="rId4" imgW="114102" imgH="177492" progId="Equation.DSMT4">
                  <p:embed/>
                </p:oleObj>
              </mc:Choice>
              <mc:Fallback>
                <p:oleObj name="Equation" r:id="rId4" imgW="114102" imgH="177492" progId="Equation.DSMT4">
                  <p:embed/>
                  <p:pic>
                    <p:nvPicPr>
                      <p:cNvPr id="9" name="对象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8150" y="2282825"/>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7651" name="Object 3"/>
          <p:cNvGraphicFramePr>
            <a:graphicFrameLocks noChangeAspect="1"/>
          </p:cNvGraphicFramePr>
          <p:nvPr/>
        </p:nvGraphicFramePr>
        <p:xfrm>
          <a:off x="571472" y="5143512"/>
          <a:ext cx="5572164" cy="412607"/>
        </p:xfrm>
        <a:graphic>
          <a:graphicData uri="http://schemas.openxmlformats.org/presentationml/2006/ole">
            <mc:AlternateContent xmlns:mc="http://schemas.openxmlformats.org/markup-compatibility/2006">
              <mc:Choice xmlns:v="urn:schemas-microsoft-com:vml" Requires="v">
                <p:oleObj name="Equation" r:id="rId6" imgW="2743200" imgH="203200" progId="Equation.DSMT4">
                  <p:embed/>
                </p:oleObj>
              </mc:Choice>
              <mc:Fallback>
                <p:oleObj name="Equation" r:id="rId6" imgW="2743200" imgH="203200" progId="Equation.DSMT4">
                  <p:embed/>
                  <p:pic>
                    <p:nvPicPr>
                      <p:cNvPr id="130765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472" y="5143512"/>
                        <a:ext cx="5572164" cy="41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6548740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2"/>
          <p:cNvSpPr>
            <a:spLocks noGrp="1"/>
          </p:cNvSpPr>
          <p:nvPr>
            <p:ph type="sldNum" sz="quarter" idx="10"/>
          </p:nvPr>
        </p:nvSpPr>
        <p:spPr/>
        <p:txBody>
          <a:bodyPr/>
          <a:lstStyle/>
          <a:p>
            <a:r>
              <a:rPr lang="en-US" altLang="zh-CN" dirty="0"/>
              <a:t>0.</a:t>
            </a:r>
            <a:fld id="{6A9B260B-942C-4AC0-8FFA-2C339C9E5BB6}" type="slidenum">
              <a:rPr lang="en-US" altLang="zh-CN" smtClean="0"/>
              <a:pPr/>
              <a:t>158</a:t>
            </a:fld>
            <a:endParaRPr lang="en-US" altLang="zh-CN" dirty="0"/>
          </a:p>
        </p:txBody>
      </p:sp>
      <p:sp>
        <p:nvSpPr>
          <p:cNvPr id="12" name="页脚占位符 3"/>
          <p:cNvSpPr>
            <a:spLocks noGrp="1"/>
          </p:cNvSpPr>
          <p:nvPr>
            <p:ph type="ftr" sz="quarter" idx="11"/>
          </p:nvPr>
        </p:nvSpPr>
        <p:spPr/>
        <p:txBody>
          <a:bodyPr/>
          <a:lstStyle/>
          <a:p>
            <a:r>
              <a:rPr lang="en-US" altLang="zh-CN" dirty="0"/>
              <a:t>Mobile and Wireless Networks</a:t>
            </a:r>
          </a:p>
        </p:txBody>
      </p:sp>
      <p:pic>
        <p:nvPicPr>
          <p:cNvPr id="808967" name="Picture 7"/>
          <p:cNvPicPr>
            <a:picLocks noChangeAspect="1" noChangeArrowheads="1"/>
          </p:cNvPicPr>
          <p:nvPr/>
        </p:nvPicPr>
        <p:blipFill>
          <a:blip r:embed="rId3" cstate="print"/>
          <a:srcRect/>
          <a:stretch>
            <a:fillRect/>
          </a:stretch>
        </p:blipFill>
        <p:spPr bwMode="auto">
          <a:xfrm>
            <a:off x="1447800" y="1010791"/>
            <a:ext cx="7258050" cy="4913313"/>
          </a:xfrm>
          <a:prstGeom prst="rect">
            <a:avLst/>
          </a:prstGeom>
          <a:noFill/>
          <a:ln w="9525">
            <a:noFill/>
            <a:miter lim="800000"/>
            <a:headEnd/>
            <a:tailEnd/>
          </a:ln>
          <a:effectLst/>
        </p:spPr>
      </p:pic>
      <p:sp>
        <p:nvSpPr>
          <p:cNvPr id="808968" name="Rectangle 8"/>
          <p:cNvSpPr>
            <a:spLocks noGrp="1" noChangeArrowheads="1"/>
          </p:cNvSpPr>
          <p:nvPr>
            <p:ph type="title"/>
          </p:nvPr>
        </p:nvSpPr>
        <p:spPr>
          <a:xfrm>
            <a:off x="304800" y="228600"/>
            <a:ext cx="8534400" cy="609600"/>
          </a:xfrm>
        </p:spPr>
        <p:txBody>
          <a:bodyPr/>
          <a:lstStyle/>
          <a:p>
            <a:r>
              <a:rPr lang="en-US" altLang="zh-CN" dirty="0"/>
              <a:t>QPSK and its Implementation</a:t>
            </a:r>
            <a:endParaRPr lang="zh-CN" altLang="en-US" dirty="0"/>
          </a:p>
        </p:txBody>
      </p:sp>
      <p:sp>
        <p:nvSpPr>
          <p:cNvPr id="808969" name="Rectangle 9"/>
          <p:cNvSpPr>
            <a:spLocks noChangeArrowheads="1"/>
          </p:cNvSpPr>
          <p:nvPr/>
        </p:nvSpPr>
        <p:spPr bwMode="auto">
          <a:xfrm>
            <a:off x="5543550" y="1317613"/>
            <a:ext cx="736600" cy="396875"/>
          </a:xfrm>
          <a:prstGeom prst="rect">
            <a:avLst/>
          </a:prstGeom>
          <a:noFill/>
          <a:ln w="9525" algn="ctr">
            <a:noFill/>
            <a:miter lim="800000"/>
            <a:headEnd/>
            <a:tailEnd/>
          </a:ln>
          <a:effectLst/>
        </p:spPr>
        <p:txBody>
          <a:bodyPr wrap="none">
            <a:spAutoFit/>
          </a:bodyPr>
          <a:lstStyle/>
          <a:p>
            <a:pPr>
              <a:lnSpc>
                <a:spcPct val="100000"/>
              </a:lnSpc>
              <a:spcBef>
                <a:spcPct val="30000"/>
              </a:spcBef>
              <a:buClrTx/>
              <a:buFontTx/>
              <a:buNone/>
            </a:pPr>
            <a:r>
              <a:rPr lang="en-US" altLang="zh-CN" sz="2000" dirty="0">
                <a:solidFill>
                  <a:srgbClr val="FF0000"/>
                </a:solidFill>
                <a:latin typeface="Tahoma" pitchFamily="34" charset="0"/>
              </a:rPr>
              <a:t>0101</a:t>
            </a:r>
          </a:p>
        </p:txBody>
      </p:sp>
      <p:sp>
        <p:nvSpPr>
          <p:cNvPr id="808970" name="Rectangle 10"/>
          <p:cNvSpPr>
            <a:spLocks noChangeArrowheads="1"/>
          </p:cNvSpPr>
          <p:nvPr/>
        </p:nvSpPr>
        <p:spPr bwMode="auto">
          <a:xfrm>
            <a:off x="5429256" y="5000636"/>
            <a:ext cx="838200" cy="396875"/>
          </a:xfrm>
          <a:prstGeom prst="rect">
            <a:avLst/>
          </a:prstGeom>
          <a:noFill/>
          <a:ln w="9525" algn="ctr">
            <a:noFill/>
            <a:miter lim="800000"/>
            <a:headEnd/>
            <a:tailEnd/>
          </a:ln>
          <a:effectLst/>
        </p:spPr>
        <p:txBody>
          <a:bodyPr anchor="ctr">
            <a:spAutoFit/>
          </a:bodyPr>
          <a:lstStyle/>
          <a:p>
            <a:pPr>
              <a:lnSpc>
                <a:spcPct val="100000"/>
              </a:lnSpc>
              <a:spcBef>
                <a:spcPct val="30000"/>
              </a:spcBef>
              <a:buClrTx/>
              <a:buFontTx/>
              <a:buNone/>
            </a:pPr>
            <a:r>
              <a:rPr lang="en-US" altLang="zh-CN" sz="2000" dirty="0">
                <a:latin typeface="Tahoma" pitchFamily="34" charset="0"/>
              </a:rPr>
              <a:t>0011</a:t>
            </a:r>
          </a:p>
        </p:txBody>
      </p:sp>
      <p:sp>
        <p:nvSpPr>
          <p:cNvPr id="808971" name="Rectangle 11"/>
          <p:cNvSpPr>
            <a:spLocks noChangeArrowheads="1"/>
          </p:cNvSpPr>
          <p:nvPr/>
        </p:nvSpPr>
        <p:spPr bwMode="auto">
          <a:xfrm>
            <a:off x="228600" y="2643187"/>
            <a:ext cx="1219200" cy="366713"/>
          </a:xfrm>
          <a:prstGeom prst="rect">
            <a:avLst/>
          </a:prstGeom>
          <a:noFill/>
          <a:ln w="9525" algn="ctr">
            <a:noFill/>
            <a:miter lim="800000"/>
            <a:headEnd/>
            <a:tailEnd/>
          </a:ln>
          <a:effectLst/>
        </p:spPr>
        <p:txBody>
          <a:bodyPr>
            <a:spAutoFit/>
          </a:bodyPr>
          <a:lstStyle/>
          <a:p>
            <a:pPr algn="ctr">
              <a:buFontTx/>
              <a:buNone/>
            </a:pPr>
            <a:r>
              <a:rPr lang="en-US" altLang="zh-CN" sz="2000" u="sng" dirty="0">
                <a:latin typeface="Tahoma" pitchFamily="34" charset="0"/>
              </a:rPr>
              <a:t>0</a:t>
            </a:r>
            <a:r>
              <a:rPr lang="en-US" altLang="zh-CN" sz="2000" dirty="0">
                <a:latin typeface="Tahoma" pitchFamily="34" charset="0"/>
              </a:rPr>
              <a:t>: </a:t>
            </a:r>
            <a:r>
              <a:rPr lang="en-US" altLang="zh-CN" sz="2000" dirty="0">
                <a:solidFill>
                  <a:schemeClr val="hlink"/>
                </a:solidFill>
                <a:latin typeface="Tahoma" pitchFamily="34" charset="0"/>
              </a:rPr>
              <a:t>180</a:t>
            </a:r>
            <a:r>
              <a:rPr lang="en-US" altLang="zh-CN" sz="2000" baseline="30000" dirty="0">
                <a:solidFill>
                  <a:schemeClr val="hlink"/>
                </a:solidFill>
                <a:latin typeface="Tahoma" pitchFamily="34" charset="0"/>
              </a:rPr>
              <a:t>0</a:t>
            </a:r>
            <a:endParaRPr lang="zh-CN" altLang="en-US" sz="2000" baseline="30000" dirty="0">
              <a:solidFill>
                <a:schemeClr val="hlink"/>
              </a:solidFill>
              <a:latin typeface="Tahoma" pitchFamily="34" charset="0"/>
            </a:endParaRPr>
          </a:p>
        </p:txBody>
      </p:sp>
      <p:sp>
        <p:nvSpPr>
          <p:cNvPr id="808972" name="Rectangle 12"/>
          <p:cNvSpPr>
            <a:spLocks noChangeArrowheads="1"/>
          </p:cNvSpPr>
          <p:nvPr/>
        </p:nvSpPr>
        <p:spPr bwMode="auto">
          <a:xfrm>
            <a:off x="304800" y="4648200"/>
            <a:ext cx="1050925" cy="366713"/>
          </a:xfrm>
          <a:prstGeom prst="rect">
            <a:avLst/>
          </a:prstGeom>
          <a:noFill/>
          <a:ln w="9525" algn="ctr">
            <a:noFill/>
            <a:miter lim="800000"/>
            <a:headEnd/>
            <a:tailEnd/>
          </a:ln>
          <a:effectLst/>
        </p:spPr>
        <p:txBody>
          <a:bodyPr>
            <a:spAutoFit/>
          </a:bodyPr>
          <a:lstStyle/>
          <a:p>
            <a:pPr algn="ctr">
              <a:buFontTx/>
              <a:buNone/>
            </a:pPr>
            <a:r>
              <a:rPr lang="en-US" altLang="zh-CN" sz="2000" u="sng" dirty="0">
                <a:latin typeface="Tahoma" pitchFamily="34" charset="0"/>
              </a:rPr>
              <a:t>0</a:t>
            </a:r>
            <a:r>
              <a:rPr lang="en-US" altLang="zh-CN" sz="2000" dirty="0">
                <a:latin typeface="Tahoma" pitchFamily="34" charset="0"/>
              </a:rPr>
              <a:t>: </a:t>
            </a:r>
            <a:r>
              <a:rPr lang="en-US" altLang="zh-CN" sz="2000" dirty="0">
                <a:solidFill>
                  <a:schemeClr val="hlink"/>
                </a:solidFill>
                <a:latin typeface="Tahoma" pitchFamily="34" charset="0"/>
              </a:rPr>
              <a:t>270</a:t>
            </a:r>
            <a:r>
              <a:rPr lang="en-US" altLang="zh-CN" sz="2000" baseline="30000" dirty="0">
                <a:solidFill>
                  <a:schemeClr val="hlink"/>
                </a:solidFill>
                <a:latin typeface="Tahoma" pitchFamily="34" charset="0"/>
              </a:rPr>
              <a:t>0</a:t>
            </a:r>
            <a:endParaRPr lang="zh-CN" altLang="en-US" sz="2000" baseline="30000" dirty="0">
              <a:solidFill>
                <a:schemeClr val="hlink"/>
              </a:solidFill>
              <a:latin typeface="Tahoma" pitchFamily="34" charset="0"/>
            </a:endParaRPr>
          </a:p>
        </p:txBody>
      </p:sp>
      <p:sp>
        <p:nvSpPr>
          <p:cNvPr id="808973" name="Rectangle 13"/>
          <p:cNvSpPr>
            <a:spLocks noChangeArrowheads="1"/>
          </p:cNvSpPr>
          <p:nvPr/>
        </p:nvSpPr>
        <p:spPr bwMode="auto">
          <a:xfrm>
            <a:off x="3886200" y="2603463"/>
            <a:ext cx="1295400" cy="366713"/>
          </a:xfrm>
          <a:prstGeom prst="rect">
            <a:avLst/>
          </a:prstGeom>
          <a:noFill/>
          <a:ln w="9525" algn="ctr">
            <a:noFill/>
            <a:miter lim="800000"/>
            <a:headEnd/>
            <a:tailEnd/>
          </a:ln>
          <a:effectLst/>
        </p:spPr>
        <p:txBody>
          <a:bodyPr>
            <a:spAutoFit/>
          </a:bodyPr>
          <a:lstStyle/>
          <a:p>
            <a:pPr algn="ctr">
              <a:buFontTx/>
              <a:buNone/>
            </a:pPr>
            <a:r>
              <a:rPr lang="en-US" altLang="zh-CN" sz="2000" u="sng" dirty="0">
                <a:latin typeface="Tahoma" pitchFamily="34" charset="0"/>
              </a:rPr>
              <a:t>1</a:t>
            </a:r>
            <a:r>
              <a:rPr lang="en-US" altLang="zh-CN" sz="2000" dirty="0">
                <a:latin typeface="Tahoma" pitchFamily="34" charset="0"/>
              </a:rPr>
              <a:t>: </a:t>
            </a:r>
            <a:r>
              <a:rPr lang="en-US" altLang="zh-CN" sz="2000" dirty="0">
                <a:solidFill>
                  <a:schemeClr val="hlink"/>
                </a:solidFill>
                <a:latin typeface="Tahoma" pitchFamily="34" charset="0"/>
              </a:rPr>
              <a:t>0</a:t>
            </a:r>
            <a:r>
              <a:rPr lang="en-US" altLang="zh-CN" sz="2000" baseline="30000" dirty="0">
                <a:solidFill>
                  <a:schemeClr val="hlink"/>
                </a:solidFill>
                <a:latin typeface="Tahoma" pitchFamily="34" charset="0"/>
              </a:rPr>
              <a:t>0</a:t>
            </a:r>
            <a:endParaRPr lang="zh-CN" altLang="en-US" sz="2000" baseline="30000" dirty="0">
              <a:solidFill>
                <a:schemeClr val="hlink"/>
              </a:solidFill>
              <a:latin typeface="Tahoma" pitchFamily="34" charset="0"/>
            </a:endParaRPr>
          </a:p>
        </p:txBody>
      </p:sp>
      <p:sp>
        <p:nvSpPr>
          <p:cNvPr id="808974" name="Rectangle 14"/>
          <p:cNvSpPr>
            <a:spLocks noChangeArrowheads="1"/>
          </p:cNvSpPr>
          <p:nvPr/>
        </p:nvSpPr>
        <p:spPr bwMode="auto">
          <a:xfrm>
            <a:off x="4038600" y="4572000"/>
            <a:ext cx="1295400" cy="366713"/>
          </a:xfrm>
          <a:prstGeom prst="rect">
            <a:avLst/>
          </a:prstGeom>
          <a:noFill/>
          <a:ln w="9525" algn="ctr">
            <a:noFill/>
            <a:miter lim="800000"/>
            <a:headEnd/>
            <a:tailEnd/>
          </a:ln>
          <a:effectLst/>
        </p:spPr>
        <p:txBody>
          <a:bodyPr>
            <a:spAutoFit/>
          </a:bodyPr>
          <a:lstStyle/>
          <a:p>
            <a:pPr algn="ctr">
              <a:buFontTx/>
              <a:buNone/>
            </a:pPr>
            <a:r>
              <a:rPr lang="en-US" altLang="zh-CN" sz="2000" u="sng" dirty="0">
                <a:latin typeface="Tahoma" pitchFamily="34" charset="0"/>
              </a:rPr>
              <a:t>1</a:t>
            </a:r>
            <a:r>
              <a:rPr lang="en-US" altLang="zh-CN" sz="2000" dirty="0">
                <a:latin typeface="Tahoma" pitchFamily="34" charset="0"/>
              </a:rPr>
              <a:t>: </a:t>
            </a:r>
            <a:r>
              <a:rPr lang="en-US" altLang="zh-CN" sz="2000" dirty="0">
                <a:solidFill>
                  <a:schemeClr val="hlink"/>
                </a:solidFill>
                <a:latin typeface="Tahoma" pitchFamily="34" charset="0"/>
              </a:rPr>
              <a:t>90</a:t>
            </a:r>
            <a:r>
              <a:rPr lang="en-US" altLang="zh-CN" sz="2000" baseline="30000" dirty="0">
                <a:solidFill>
                  <a:schemeClr val="hlink"/>
                </a:solidFill>
                <a:latin typeface="Tahoma" pitchFamily="34" charset="0"/>
              </a:rPr>
              <a:t>0</a:t>
            </a:r>
            <a:endParaRPr lang="zh-CN" altLang="en-US" sz="2000" baseline="30000" dirty="0">
              <a:solidFill>
                <a:schemeClr val="hlink"/>
              </a:solidFill>
              <a:latin typeface="Tahoma" pitchFamily="34" charset="0"/>
            </a:endParaRPr>
          </a:p>
        </p:txBody>
      </p:sp>
      <p:sp>
        <p:nvSpPr>
          <p:cNvPr id="808977" name="Rectangle 17"/>
          <p:cNvSpPr>
            <a:spLocks noChangeArrowheads="1"/>
          </p:cNvSpPr>
          <p:nvPr/>
        </p:nvSpPr>
        <p:spPr bwMode="auto">
          <a:xfrm>
            <a:off x="1428728" y="5919807"/>
            <a:ext cx="2643206" cy="369332"/>
          </a:xfrm>
          <a:prstGeom prst="rect">
            <a:avLst/>
          </a:prstGeom>
          <a:noFill/>
          <a:ln w="9525" algn="ctr">
            <a:noFill/>
            <a:miter lim="800000"/>
            <a:headEnd/>
            <a:tailEnd/>
          </a:ln>
          <a:effectLst/>
        </p:spPr>
        <p:txBody>
          <a:bodyPr wrap="square">
            <a:spAutoFit/>
          </a:bodyPr>
          <a:lstStyle/>
          <a:p>
            <a:pPr>
              <a:lnSpc>
                <a:spcPct val="100000"/>
              </a:lnSpc>
              <a:spcBef>
                <a:spcPct val="30000"/>
              </a:spcBef>
              <a:buClrTx/>
              <a:buFontTx/>
              <a:buNone/>
            </a:pPr>
            <a:r>
              <a:rPr lang="en-US" altLang="zh-CN" sz="1800" dirty="0">
                <a:latin typeface="Tahoma" pitchFamily="34" charset="0"/>
              </a:rPr>
              <a:t>   </a:t>
            </a:r>
            <a:r>
              <a:rPr lang="en-US" altLang="zh-CN" sz="1800" baseline="0" dirty="0">
                <a:latin typeface="Tahoma" pitchFamily="34" charset="0"/>
              </a:rPr>
              <a:t>00     10      01     11</a:t>
            </a:r>
          </a:p>
        </p:txBody>
      </p:sp>
      <p:sp>
        <p:nvSpPr>
          <p:cNvPr id="2" name="矩形 1"/>
          <p:cNvSpPr/>
          <p:nvPr/>
        </p:nvSpPr>
        <p:spPr>
          <a:xfrm>
            <a:off x="59781" y="1742045"/>
            <a:ext cx="1467068" cy="341632"/>
          </a:xfrm>
          <a:prstGeom prst="rect">
            <a:avLst/>
          </a:prstGeom>
        </p:spPr>
        <p:txBody>
          <a:bodyPr wrap="none">
            <a:spAutoFit/>
          </a:bodyPr>
          <a:lstStyle/>
          <a:p>
            <a:pPr algn="ctr">
              <a:buNone/>
            </a:pPr>
            <a:r>
              <a:rPr lang="en-US" altLang="zh-CN" sz="1800" dirty="0"/>
              <a:t>Polar NRZ-L</a:t>
            </a:r>
          </a:p>
        </p:txBody>
      </p:sp>
      <p:sp>
        <p:nvSpPr>
          <p:cNvPr id="14" name="矩形 13"/>
          <p:cNvSpPr/>
          <p:nvPr/>
        </p:nvSpPr>
        <p:spPr>
          <a:xfrm>
            <a:off x="7715272" y="3571876"/>
            <a:ext cx="784189" cy="341632"/>
          </a:xfrm>
          <a:prstGeom prst="rect">
            <a:avLst/>
          </a:prstGeom>
        </p:spPr>
        <p:txBody>
          <a:bodyPr wrap="none">
            <a:spAutoFit/>
          </a:bodyPr>
          <a:lstStyle/>
          <a:p>
            <a:pPr>
              <a:buNone/>
            </a:pPr>
            <a:r>
              <a:rPr lang="en-US" sz="1800" dirty="0">
                <a:latin typeface="+mn-lt"/>
              </a:rPr>
              <a:t>sigma</a:t>
            </a:r>
            <a:endParaRPr lang="en-US" dirty="0">
              <a:latin typeface="+mn-lt"/>
            </a:endParaRPr>
          </a:p>
        </p:txBody>
      </p:sp>
    </p:spTree>
    <p:extLst>
      <p:ext uri="{BB962C8B-B14F-4D97-AF65-F5344CB8AC3E}">
        <p14:creationId xmlns:p14="http://schemas.microsoft.com/office/powerpoint/2010/main" val="189242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8971"/>
                                        </p:tgtEl>
                                        <p:attrNameLst>
                                          <p:attrName>style.visibility</p:attrName>
                                        </p:attrNameLst>
                                      </p:cBhvr>
                                      <p:to>
                                        <p:strVal val="visible"/>
                                      </p:to>
                                    </p:set>
                                    <p:animEffect transition="in" filter="wipe(left)">
                                      <p:cBhvr>
                                        <p:cTn id="7" dur="500"/>
                                        <p:tgtEl>
                                          <p:spTgt spid="8089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08972">
                                            <p:txEl>
                                              <p:pRg st="0" end="0"/>
                                            </p:txEl>
                                          </p:spTgt>
                                        </p:tgtEl>
                                        <p:attrNameLst>
                                          <p:attrName>style.visibility</p:attrName>
                                        </p:attrNameLst>
                                      </p:cBhvr>
                                      <p:to>
                                        <p:strVal val="visible"/>
                                      </p:to>
                                    </p:set>
                                    <p:animEffect transition="in" filter="wipe(left)">
                                      <p:cBhvr>
                                        <p:cTn id="12" dur="500"/>
                                        <p:tgtEl>
                                          <p:spTgt spid="80897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08973"/>
                                        </p:tgtEl>
                                        <p:attrNameLst>
                                          <p:attrName>style.visibility</p:attrName>
                                        </p:attrNameLst>
                                      </p:cBhvr>
                                      <p:to>
                                        <p:strVal val="visible"/>
                                      </p:to>
                                    </p:set>
                                    <p:animEffect transition="in" filter="wipe(left)">
                                      <p:cBhvr>
                                        <p:cTn id="17" dur="500"/>
                                        <p:tgtEl>
                                          <p:spTgt spid="8089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08974"/>
                                        </p:tgtEl>
                                        <p:attrNameLst>
                                          <p:attrName>style.visibility</p:attrName>
                                        </p:attrNameLst>
                                      </p:cBhvr>
                                      <p:to>
                                        <p:strVal val="visible"/>
                                      </p:to>
                                    </p:set>
                                    <p:animEffect transition="in" filter="wipe(left)">
                                      <p:cBhvr>
                                        <p:cTn id="22" dur="500"/>
                                        <p:tgtEl>
                                          <p:spTgt spid="80897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71" grpId="0"/>
      <p:bldP spid="808973" grpId="0"/>
      <p:bldP spid="808974"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0"/>
          </p:nvPr>
        </p:nvSpPr>
        <p:spPr/>
        <p:txBody>
          <a:bodyPr/>
          <a:lstStyle/>
          <a:p>
            <a:r>
              <a:rPr lang="en-US" altLang="zh-CN" dirty="0"/>
              <a:t>0.</a:t>
            </a:r>
            <a:fld id="{79F023C1-6D63-41FC-9402-09856E96F4FA}" type="slidenum">
              <a:rPr lang="en-US" altLang="zh-CN" smtClean="0"/>
              <a:pPr/>
              <a:t>159</a:t>
            </a:fld>
            <a:endParaRPr lang="en-US" altLang="zh-CN" dirty="0"/>
          </a:p>
        </p:txBody>
      </p:sp>
      <p:sp>
        <p:nvSpPr>
          <p:cNvPr id="8" name="页脚占位符 5"/>
          <p:cNvSpPr>
            <a:spLocks noGrp="1"/>
          </p:cNvSpPr>
          <p:nvPr>
            <p:ph type="ftr" sz="quarter" idx="11"/>
          </p:nvPr>
        </p:nvSpPr>
        <p:spPr/>
        <p:txBody>
          <a:bodyPr/>
          <a:lstStyle/>
          <a:p>
            <a:r>
              <a:rPr lang="en-US" altLang="zh-CN" dirty="0"/>
              <a:t>Mobile and Wireless Networks</a:t>
            </a:r>
          </a:p>
        </p:txBody>
      </p:sp>
      <p:sp>
        <p:nvSpPr>
          <p:cNvPr id="1195010" name="Rectangle 2"/>
          <p:cNvSpPr>
            <a:spLocks noGrp="1" noChangeArrowheads="1"/>
          </p:cNvSpPr>
          <p:nvPr>
            <p:ph type="title"/>
          </p:nvPr>
        </p:nvSpPr>
        <p:spPr/>
        <p:txBody>
          <a:bodyPr/>
          <a:lstStyle/>
          <a:p>
            <a:r>
              <a:rPr lang="en-US" altLang="zh-CN" dirty="0"/>
              <a:t>QPSK and its Implementation</a:t>
            </a:r>
            <a:endParaRPr lang="zh-CN" altLang="en-US" dirty="0"/>
          </a:p>
        </p:txBody>
      </p:sp>
      <p:sp>
        <p:nvSpPr>
          <p:cNvPr id="1195017" name="Rectangle 9"/>
          <p:cNvSpPr>
            <a:spLocks noGrp="1" noChangeArrowheads="1"/>
          </p:cNvSpPr>
          <p:nvPr>
            <p:ph type="body" sz="half" idx="1"/>
          </p:nvPr>
        </p:nvSpPr>
        <p:spPr>
          <a:xfrm>
            <a:off x="381000" y="1066800"/>
            <a:ext cx="4038600" cy="914400"/>
          </a:xfrm>
        </p:spPr>
        <p:txBody>
          <a:bodyPr/>
          <a:lstStyle/>
          <a:p>
            <a:r>
              <a:rPr lang="en-US" altLang="zh-CN" sz="2000" dirty="0"/>
              <a:t>modulated composite signal related to the bit pattern of </a:t>
            </a:r>
            <a:r>
              <a:rPr lang="en-US" altLang="zh-CN" sz="2000" dirty="0">
                <a:solidFill>
                  <a:srgbClr val="FF0000"/>
                </a:solidFill>
              </a:rPr>
              <a:t>00</a:t>
            </a:r>
            <a:r>
              <a:rPr lang="en-US" altLang="zh-CN" sz="2000" dirty="0"/>
              <a:t>:</a:t>
            </a:r>
          </a:p>
        </p:txBody>
      </p:sp>
      <p:sp>
        <p:nvSpPr>
          <p:cNvPr id="1195018" name="Rectangle 10"/>
          <p:cNvSpPr>
            <a:spLocks noGrp="1" noChangeArrowheads="1"/>
          </p:cNvSpPr>
          <p:nvPr>
            <p:ph type="body" sz="half" idx="2"/>
          </p:nvPr>
        </p:nvSpPr>
        <p:spPr>
          <a:xfrm>
            <a:off x="4648200" y="1066800"/>
            <a:ext cx="4191000" cy="762000"/>
          </a:xfrm>
        </p:spPr>
        <p:txBody>
          <a:bodyPr/>
          <a:lstStyle/>
          <a:p>
            <a:r>
              <a:rPr lang="en-US" altLang="zh-CN" sz="2000" dirty="0"/>
              <a:t>modulated composite signal relative to the bit pattern of </a:t>
            </a:r>
            <a:r>
              <a:rPr lang="en-US" altLang="zh-CN" sz="2000" dirty="0">
                <a:solidFill>
                  <a:srgbClr val="FF0000"/>
                </a:solidFill>
              </a:rPr>
              <a:t>11</a:t>
            </a:r>
            <a:r>
              <a:rPr lang="en-US" altLang="zh-CN" sz="2000" dirty="0"/>
              <a:t>:</a:t>
            </a:r>
            <a:endParaRPr lang="zh-CN" altLang="en-US" sz="2000" dirty="0"/>
          </a:p>
        </p:txBody>
      </p:sp>
      <p:graphicFrame>
        <p:nvGraphicFramePr>
          <p:cNvPr id="1195012" name="Object 4"/>
          <p:cNvGraphicFramePr>
            <a:graphicFrameLocks noChangeAspect="1"/>
          </p:cNvGraphicFramePr>
          <p:nvPr/>
        </p:nvGraphicFramePr>
        <p:xfrm>
          <a:off x="457200" y="1981200"/>
          <a:ext cx="3900486" cy="3458922"/>
        </p:xfrm>
        <a:graphic>
          <a:graphicData uri="http://schemas.openxmlformats.org/presentationml/2006/ole">
            <mc:AlternateContent xmlns:mc="http://schemas.openxmlformats.org/markup-compatibility/2006">
              <mc:Choice xmlns:v="urn:schemas-microsoft-com:vml" Requires="v">
                <p:oleObj name="Equation" r:id="rId3" imgW="2082800" imgH="2082800" progId="Equation.DSMT4">
                  <p:embed/>
                </p:oleObj>
              </mc:Choice>
              <mc:Fallback>
                <p:oleObj name="Equation" r:id="rId3" imgW="2082800" imgH="2082800" progId="Equation.DSMT4">
                  <p:embed/>
                  <p:pic>
                    <p:nvPicPr>
                      <p:cNvPr id="119501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81200"/>
                        <a:ext cx="3900486" cy="34589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5019" name="Object 11"/>
          <p:cNvGraphicFramePr>
            <a:graphicFrameLocks noChangeAspect="1"/>
          </p:cNvGraphicFramePr>
          <p:nvPr/>
        </p:nvGraphicFramePr>
        <p:xfrm>
          <a:off x="4800600" y="2057400"/>
          <a:ext cx="3948502" cy="2014542"/>
        </p:xfrm>
        <a:graphic>
          <a:graphicData uri="http://schemas.openxmlformats.org/presentationml/2006/ole">
            <mc:AlternateContent xmlns:mc="http://schemas.openxmlformats.org/markup-compatibility/2006">
              <mc:Choice xmlns:v="urn:schemas-microsoft-com:vml" Requires="v">
                <p:oleObj name="Equation" r:id="rId5" imgW="49377600" imgH="29260800" progId="Equation.DSMT4">
                  <p:embed/>
                </p:oleObj>
              </mc:Choice>
              <mc:Fallback>
                <p:oleObj name="Equation" r:id="rId5" imgW="49377600" imgH="29260800" progId="Equation.DSMT4">
                  <p:embed/>
                  <p:pic>
                    <p:nvPicPr>
                      <p:cNvPr id="1195019"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2057400"/>
                        <a:ext cx="3948502" cy="20145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32523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1"/>
          </p:nvPr>
        </p:nvSpPr>
        <p:spPr/>
        <p:txBody>
          <a:bodyPr/>
          <a:lstStyle/>
          <a:p>
            <a:r>
              <a:rPr lang="en-US" altLang="zh-CN" dirty="0"/>
              <a:t>Mobile and Wireless Networks</a:t>
            </a:r>
          </a:p>
        </p:txBody>
      </p:sp>
      <p:pic>
        <p:nvPicPr>
          <p:cNvPr id="678918" name="Picture 6"/>
          <p:cNvPicPr>
            <a:picLocks noChangeAspect="1" noChangeArrowheads="1"/>
          </p:cNvPicPr>
          <p:nvPr/>
        </p:nvPicPr>
        <p:blipFill>
          <a:blip r:embed="rId3" cstate="print"/>
          <a:srcRect/>
          <a:stretch>
            <a:fillRect/>
          </a:stretch>
        </p:blipFill>
        <p:spPr bwMode="auto">
          <a:xfrm>
            <a:off x="914400" y="2590800"/>
            <a:ext cx="7075488" cy="2084388"/>
          </a:xfrm>
          <a:prstGeom prst="rect">
            <a:avLst/>
          </a:prstGeom>
          <a:noFill/>
          <a:ln w="9525">
            <a:noFill/>
            <a:miter lim="800000"/>
            <a:headEnd/>
            <a:tailEnd/>
          </a:ln>
          <a:effectLst/>
        </p:spPr>
      </p:pic>
      <p:sp>
        <p:nvSpPr>
          <p:cNvPr id="678921" name="Rectangle 9"/>
          <p:cNvSpPr>
            <a:spLocks noGrp="1" noChangeArrowheads="1"/>
          </p:cNvSpPr>
          <p:nvPr>
            <p:ph type="title"/>
          </p:nvPr>
        </p:nvSpPr>
        <p:spPr/>
        <p:txBody>
          <a:bodyPr/>
          <a:lstStyle/>
          <a:p>
            <a:r>
              <a:rPr lang="en-US" altLang="zh-CN" dirty="0">
                <a:solidFill>
                  <a:schemeClr val="hlink"/>
                </a:solidFill>
              </a:rPr>
              <a:t>Figure 0.2</a:t>
            </a:r>
            <a:r>
              <a:rPr lang="en-US" altLang="zh-CN" dirty="0"/>
              <a:t> A sine wave</a:t>
            </a:r>
            <a:endParaRPr lang="zh-CN" alt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dirty="0"/>
              <a:t>0.</a:t>
            </a:r>
            <a:fld id="{72BE7F42-A694-47A1-A897-A356CDE08687}" type="slidenum">
              <a:rPr lang="en-US" altLang="zh-CN" smtClean="0"/>
              <a:pPr/>
              <a:t>160</a:t>
            </a:fld>
            <a:endParaRPr lang="en-US" altLang="zh-CN" dirty="0"/>
          </a:p>
        </p:txBody>
      </p:sp>
      <p:sp>
        <p:nvSpPr>
          <p:cNvPr id="5" name="页脚占位符 3"/>
          <p:cNvSpPr>
            <a:spLocks noGrp="1"/>
          </p:cNvSpPr>
          <p:nvPr>
            <p:ph type="ftr" sz="quarter" idx="11"/>
          </p:nvPr>
        </p:nvSpPr>
        <p:spPr/>
        <p:txBody>
          <a:bodyPr/>
          <a:lstStyle/>
          <a:p>
            <a:r>
              <a:rPr lang="en-US" altLang="zh-CN" dirty="0"/>
              <a:t>Mobile and Wireless Networks</a:t>
            </a:r>
          </a:p>
        </p:txBody>
      </p:sp>
      <p:pic>
        <p:nvPicPr>
          <p:cNvPr id="811014" name="Picture 6"/>
          <p:cNvPicPr>
            <a:picLocks noChangeAspect="1" noChangeArrowheads="1"/>
          </p:cNvPicPr>
          <p:nvPr/>
        </p:nvPicPr>
        <p:blipFill>
          <a:blip r:embed="rId3" cstate="print"/>
          <a:srcRect/>
          <a:stretch>
            <a:fillRect/>
          </a:stretch>
        </p:blipFill>
        <p:spPr bwMode="auto">
          <a:xfrm>
            <a:off x="656431" y="4127306"/>
            <a:ext cx="8135937" cy="2019300"/>
          </a:xfrm>
          <a:prstGeom prst="rect">
            <a:avLst/>
          </a:prstGeom>
          <a:noFill/>
          <a:ln w="9525">
            <a:noFill/>
            <a:miter lim="800000"/>
            <a:headEnd/>
            <a:tailEnd/>
          </a:ln>
          <a:effectLst/>
        </p:spPr>
      </p:pic>
      <p:sp>
        <p:nvSpPr>
          <p:cNvPr id="811015" name="Rectangle 7"/>
          <p:cNvSpPr>
            <a:spLocks noGrp="1" noChangeArrowheads="1"/>
          </p:cNvSpPr>
          <p:nvPr>
            <p:ph type="title"/>
          </p:nvPr>
        </p:nvSpPr>
        <p:spPr/>
        <p:txBody>
          <a:bodyPr/>
          <a:lstStyle/>
          <a:p>
            <a:r>
              <a:rPr lang="en-US" altLang="zh-CN" dirty="0"/>
              <a:t>Three constellation diagrams</a:t>
            </a:r>
            <a:endParaRPr lang="zh-CN" altLang="en-US" dirty="0"/>
          </a:p>
        </p:txBody>
      </p:sp>
      <p:pic>
        <p:nvPicPr>
          <p:cNvPr id="6" name="Picture 6"/>
          <p:cNvPicPr>
            <a:picLocks noChangeAspect="1" noChangeArrowheads="1"/>
          </p:cNvPicPr>
          <p:nvPr/>
        </p:nvPicPr>
        <p:blipFill>
          <a:blip r:embed="rId4" cstate="print"/>
          <a:srcRect/>
          <a:stretch>
            <a:fillRect/>
          </a:stretch>
        </p:blipFill>
        <p:spPr bwMode="auto">
          <a:xfrm>
            <a:off x="2382674" y="1097606"/>
            <a:ext cx="4378652" cy="2851706"/>
          </a:xfrm>
          <a:prstGeom prst="rect">
            <a:avLst/>
          </a:prstGeom>
          <a:noFill/>
          <a:ln w="9525">
            <a:noFill/>
            <a:miter lim="800000"/>
            <a:headEnd/>
            <a:tailEnd/>
          </a:ln>
          <a:effectLst/>
        </p:spPr>
      </p:pic>
    </p:spTree>
    <p:extLst>
      <p:ext uri="{BB962C8B-B14F-4D97-AF65-F5344CB8AC3E}">
        <p14:creationId xmlns:p14="http://schemas.microsoft.com/office/powerpoint/2010/main" val="354694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ED8CDB2F-58BC-40A9-BB2D-F0A6AF710CDE}" type="slidenum">
              <a:rPr lang="en-US" altLang="zh-CN"/>
              <a:pPr/>
              <a:t>161</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827406" name="Rectangle 14"/>
          <p:cNvSpPr>
            <a:spLocks noGrp="1" noChangeArrowheads="1"/>
          </p:cNvSpPr>
          <p:nvPr>
            <p:ph type="title"/>
          </p:nvPr>
        </p:nvSpPr>
        <p:spPr/>
        <p:txBody>
          <a:bodyPr/>
          <a:lstStyle/>
          <a:p>
            <a:r>
              <a:rPr lang="en-US" altLang="zh-CN" dirty="0">
                <a:solidFill>
                  <a:schemeClr val="hlink"/>
                </a:solidFill>
                <a:latin typeface="+mn-lt"/>
              </a:rPr>
              <a:t>Example 0.24</a:t>
            </a:r>
            <a:endParaRPr lang="zh-CN" altLang="en-US" dirty="0">
              <a:solidFill>
                <a:schemeClr val="hlink"/>
              </a:solidFill>
              <a:latin typeface="+mn-lt"/>
            </a:endParaRPr>
          </a:p>
        </p:txBody>
      </p:sp>
      <p:sp>
        <p:nvSpPr>
          <p:cNvPr id="827407" name="Rectangle 15"/>
          <p:cNvSpPr>
            <a:spLocks noGrp="1" noChangeArrowheads="1"/>
          </p:cNvSpPr>
          <p:nvPr>
            <p:ph type="body" idx="1"/>
          </p:nvPr>
        </p:nvSpPr>
        <p:spPr>
          <a:xfrm>
            <a:off x="304800" y="1055207"/>
            <a:ext cx="8553480" cy="3512929"/>
          </a:xfrm>
        </p:spPr>
        <p:txBody>
          <a:bodyPr/>
          <a:lstStyle/>
          <a:p>
            <a:pPr>
              <a:spcBef>
                <a:spcPts val="600"/>
              </a:spcBef>
            </a:pPr>
            <a:r>
              <a:rPr lang="en-US" altLang="zh-CN" sz="2200" dirty="0">
                <a:solidFill>
                  <a:srgbClr val="FF0000"/>
                </a:solidFill>
              </a:rPr>
              <a:t>An example </a:t>
            </a:r>
            <a:r>
              <a:rPr lang="en-US" altLang="zh-CN" sz="2200" dirty="0"/>
              <a:t>of broadband transmission using modulation </a:t>
            </a:r>
            <a:r>
              <a:rPr lang="en-US" altLang="zh-CN" sz="2200" dirty="0">
                <a:solidFill>
                  <a:srgbClr val="FF0000"/>
                </a:solidFill>
              </a:rPr>
              <a:t>is</a:t>
            </a:r>
            <a:r>
              <a:rPr lang="en-US" altLang="zh-CN" sz="2200" dirty="0"/>
              <a:t> the sending of computer data through a</a:t>
            </a:r>
            <a:r>
              <a:rPr lang="en-US" altLang="zh-CN" sz="2200" dirty="0">
                <a:solidFill>
                  <a:srgbClr val="C00000"/>
                </a:solidFill>
              </a:rPr>
              <a:t> </a:t>
            </a:r>
            <a:r>
              <a:rPr lang="en-US" altLang="zh-CN" sz="2200" dirty="0">
                <a:solidFill>
                  <a:srgbClr val="FF0000"/>
                </a:solidFill>
              </a:rPr>
              <a:t>telephone subscriber line</a:t>
            </a:r>
            <a:r>
              <a:rPr lang="en-US" altLang="zh-CN" sz="2200" dirty="0"/>
              <a:t>, the line connecting a resident to the central telephone office. </a:t>
            </a:r>
          </a:p>
          <a:p>
            <a:pPr>
              <a:spcBef>
                <a:spcPts val="600"/>
              </a:spcBef>
            </a:pPr>
            <a:endParaRPr lang="en-US" altLang="zh-CN" sz="2200" dirty="0"/>
          </a:p>
          <a:p>
            <a:pPr>
              <a:spcBef>
                <a:spcPts val="600"/>
              </a:spcBef>
            </a:pPr>
            <a:r>
              <a:rPr lang="en-US" altLang="zh-CN" sz="2200" dirty="0"/>
              <a:t>These lines are designed to carry voice with a limited bandwidth (frequencies between 0 and 4 KHz). </a:t>
            </a:r>
          </a:p>
          <a:p>
            <a:pPr>
              <a:spcBef>
                <a:spcPts val="600"/>
              </a:spcBef>
            </a:pPr>
            <a:endParaRPr lang="en-US" altLang="zh-CN" sz="2200" dirty="0"/>
          </a:p>
          <a:p>
            <a:pPr>
              <a:spcBef>
                <a:spcPts val="600"/>
              </a:spcBef>
            </a:pPr>
            <a:r>
              <a:rPr lang="en-US" altLang="zh-CN" sz="2200" dirty="0"/>
              <a:t>Although this channel can be used as a low-pass channel, it is normally considered a </a:t>
            </a:r>
            <a:r>
              <a:rPr lang="en-US" altLang="zh-CN" sz="2200" dirty="0">
                <a:solidFill>
                  <a:srgbClr val="FF0000"/>
                </a:solidFill>
              </a:rPr>
              <a:t>bandpass</a:t>
            </a:r>
            <a:r>
              <a:rPr lang="en-US" altLang="zh-CN" sz="2200" dirty="0"/>
              <a:t> channel. [FDM]</a:t>
            </a:r>
            <a:endParaRPr lang="zh-CN" altLang="en-US" sz="2200" dirty="0"/>
          </a:p>
        </p:txBody>
      </p:sp>
      <p:pic>
        <p:nvPicPr>
          <p:cNvPr id="7" name="Picture 3"/>
          <p:cNvPicPr>
            <a:picLocks noChangeAspect="1" noChangeArrowheads="1"/>
          </p:cNvPicPr>
          <p:nvPr/>
        </p:nvPicPr>
        <p:blipFill>
          <a:blip r:embed="rId3" cstate="print"/>
          <a:srcRect/>
          <a:stretch>
            <a:fillRect/>
          </a:stretch>
        </p:blipFill>
        <p:spPr bwMode="auto">
          <a:xfrm>
            <a:off x="2402665" y="4655929"/>
            <a:ext cx="4643470" cy="1516271"/>
          </a:xfrm>
          <a:prstGeom prst="rect">
            <a:avLst/>
          </a:prstGeom>
          <a:noFill/>
          <a:ln w="9525">
            <a:noFill/>
            <a:miter lim="800000"/>
            <a:headEnd/>
            <a:tailEnd/>
          </a:ln>
          <a:effectLst/>
        </p:spPr>
      </p:pic>
      <p:sp>
        <p:nvSpPr>
          <p:cNvPr id="2" name="矩形 1">
            <a:extLst>
              <a:ext uri="{FF2B5EF4-FFF2-40B4-BE49-F238E27FC236}">
                <a16:creationId xmlns:a16="http://schemas.microsoft.com/office/drawing/2014/main" id="{986F133A-3F4E-440F-B8AD-B057FD9D8A2E}"/>
              </a:ext>
            </a:extLst>
          </p:cNvPr>
          <p:cNvSpPr/>
          <p:nvPr/>
        </p:nvSpPr>
        <p:spPr>
          <a:xfrm>
            <a:off x="4067944" y="5559623"/>
            <a:ext cx="2137252" cy="307777"/>
          </a:xfrm>
          <a:prstGeom prst="rect">
            <a:avLst/>
          </a:prstGeom>
        </p:spPr>
        <p:txBody>
          <a:bodyPr wrap="none">
            <a:spAutoFit/>
          </a:bodyPr>
          <a:lstStyle/>
          <a:p>
            <a:pPr>
              <a:buNone/>
            </a:pPr>
            <a:r>
              <a:rPr lang="en-US" altLang="zh-CN" sz="1400" baseline="0" dirty="0">
                <a:solidFill>
                  <a:srgbClr val="FF0000"/>
                </a:solidFill>
              </a:rPr>
              <a:t>Broadband transmission </a:t>
            </a:r>
            <a:endParaRPr lang="zh-CN" altLang="en-US" sz="1400" baseline="0" dirty="0">
              <a:solidFill>
                <a:srgbClr val="FF0000"/>
              </a:solidFill>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DD1CCB11-7539-4E10-9286-5C08EF0A97BE}" type="slidenum">
              <a:rPr lang="en-US" altLang="zh-CN"/>
              <a:pPr/>
              <a:t>162</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369090" name="Rectangle 2"/>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1369091" name="Rectangle 3"/>
          <p:cNvSpPr>
            <a:spLocks noGrp="1" noChangeArrowheads="1"/>
          </p:cNvSpPr>
          <p:nvPr>
            <p:ph type="title"/>
          </p:nvPr>
        </p:nvSpPr>
        <p:spPr/>
        <p:txBody>
          <a:bodyPr/>
          <a:lstStyle/>
          <a:p>
            <a:r>
              <a:rPr lang="en-US" altLang="zh-CN" dirty="0">
                <a:solidFill>
                  <a:schemeClr val="hlink"/>
                </a:solidFill>
                <a:latin typeface="+mn-lt"/>
              </a:rPr>
              <a:t>Example 0.24</a:t>
            </a:r>
            <a:endParaRPr lang="zh-CN" altLang="en-US" dirty="0">
              <a:solidFill>
                <a:schemeClr val="hlink"/>
              </a:solidFill>
              <a:latin typeface="+mn-lt"/>
            </a:endParaRPr>
          </a:p>
        </p:txBody>
      </p:sp>
      <p:sp>
        <p:nvSpPr>
          <p:cNvPr id="1369092" name="Rectangle 4"/>
          <p:cNvSpPr>
            <a:spLocks noGrp="1" noChangeArrowheads="1"/>
          </p:cNvSpPr>
          <p:nvPr>
            <p:ph type="body" idx="1"/>
          </p:nvPr>
        </p:nvSpPr>
        <p:spPr>
          <a:xfrm>
            <a:off x="304800" y="1052736"/>
            <a:ext cx="8534400" cy="5119464"/>
          </a:xfrm>
        </p:spPr>
        <p:txBody>
          <a:bodyPr/>
          <a:lstStyle/>
          <a:p>
            <a:pPr>
              <a:spcBef>
                <a:spcPts val="600"/>
              </a:spcBef>
            </a:pPr>
            <a:r>
              <a:rPr lang="en-US" altLang="zh-CN" dirty="0"/>
              <a:t>We </a:t>
            </a:r>
            <a:r>
              <a:rPr lang="en-US" altLang="zh-CN" dirty="0">
                <a:solidFill>
                  <a:srgbClr val="FF0000"/>
                </a:solidFill>
              </a:rPr>
              <a:t>convert</a:t>
            </a:r>
            <a:r>
              <a:rPr lang="en-US" altLang="zh-CN" dirty="0"/>
              <a:t> the digital signal from the computer </a:t>
            </a:r>
            <a:r>
              <a:rPr lang="en-US" altLang="zh-CN" dirty="0">
                <a:solidFill>
                  <a:srgbClr val="FF0000"/>
                </a:solidFill>
              </a:rPr>
              <a:t>to</a:t>
            </a:r>
            <a:r>
              <a:rPr lang="en-US" altLang="zh-CN" dirty="0"/>
              <a:t> an analog signal, and send the analog signal. </a:t>
            </a:r>
          </a:p>
          <a:p>
            <a:pPr>
              <a:spcBef>
                <a:spcPts val="600"/>
              </a:spcBef>
            </a:pPr>
            <a:endParaRPr lang="en-US" altLang="zh-CN" dirty="0"/>
          </a:p>
          <a:p>
            <a:pPr>
              <a:spcBef>
                <a:spcPts val="600"/>
              </a:spcBef>
            </a:pPr>
            <a:r>
              <a:rPr lang="en-US" altLang="zh-CN" dirty="0"/>
              <a:t>We can install </a:t>
            </a:r>
            <a:r>
              <a:rPr lang="en-US" altLang="zh-CN" dirty="0">
                <a:solidFill>
                  <a:schemeClr val="hlink"/>
                </a:solidFill>
              </a:rPr>
              <a:t>two </a:t>
            </a:r>
            <a:r>
              <a:rPr lang="en-US" altLang="zh-CN" dirty="0"/>
              <a:t>converters to change the digital signal to analog </a:t>
            </a:r>
            <a:r>
              <a:rPr lang="en-US" altLang="zh-CN" dirty="0">
                <a:solidFill>
                  <a:srgbClr val="FF0000"/>
                </a:solidFill>
              </a:rPr>
              <a:t>and</a:t>
            </a:r>
            <a:r>
              <a:rPr lang="en-US" altLang="zh-CN" dirty="0">
                <a:solidFill>
                  <a:schemeClr val="folHlink"/>
                </a:solidFill>
              </a:rPr>
              <a:t> </a:t>
            </a:r>
            <a:r>
              <a:rPr lang="en-US" altLang="zh-CN" dirty="0">
                <a:solidFill>
                  <a:srgbClr val="FF0000"/>
                </a:solidFill>
              </a:rPr>
              <a:t>vice versa </a:t>
            </a:r>
            <a:r>
              <a:rPr lang="en-US" altLang="zh-CN" dirty="0"/>
              <a:t>at the receiving end. </a:t>
            </a:r>
          </a:p>
          <a:p>
            <a:pPr>
              <a:spcBef>
                <a:spcPts val="600"/>
              </a:spcBef>
            </a:pPr>
            <a:endParaRPr lang="en-US" altLang="zh-CN" dirty="0"/>
          </a:p>
          <a:p>
            <a:pPr>
              <a:spcBef>
                <a:spcPts val="600"/>
              </a:spcBef>
            </a:pPr>
            <a:r>
              <a:rPr lang="en-US" altLang="zh-CN" dirty="0"/>
              <a:t>The converter, in this case, is called a </a:t>
            </a:r>
            <a:r>
              <a:rPr lang="en-US" altLang="zh-CN" dirty="0">
                <a:solidFill>
                  <a:schemeClr val="hlink"/>
                </a:solidFill>
              </a:rPr>
              <a:t>modem </a:t>
            </a:r>
            <a:r>
              <a:rPr lang="en-US" altLang="zh-CN" dirty="0"/>
              <a:t>(</a:t>
            </a:r>
            <a:r>
              <a:rPr lang="en-US" altLang="zh-CN" dirty="0">
                <a:solidFill>
                  <a:schemeClr val="hlink"/>
                </a:solidFill>
              </a:rPr>
              <a:t>mo</a:t>
            </a:r>
            <a:r>
              <a:rPr lang="en-US" altLang="zh-CN" dirty="0"/>
              <a:t>dulator</a:t>
            </a:r>
            <a:r>
              <a:rPr lang="en-US" altLang="zh-CN" dirty="0">
                <a:solidFill>
                  <a:schemeClr val="hlink"/>
                </a:solidFill>
              </a:rPr>
              <a:t> /de</a:t>
            </a:r>
            <a:r>
              <a:rPr lang="en-US" altLang="zh-CN" dirty="0">
                <a:solidFill>
                  <a:srgbClr val="FF0000"/>
                </a:solidFill>
              </a:rPr>
              <a:t>m</a:t>
            </a:r>
            <a:r>
              <a:rPr lang="en-US" altLang="zh-CN" dirty="0"/>
              <a:t>odulator) which we discuss in detail in Chapter C00.</a:t>
            </a:r>
            <a:endParaRPr lang="zh-CN" alt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18" name="Picture 3"/>
          <p:cNvPicPr>
            <a:picLocks noChangeAspect="1" noChangeArrowheads="1"/>
          </p:cNvPicPr>
          <p:nvPr/>
        </p:nvPicPr>
        <p:blipFill>
          <a:blip r:embed="rId3" cstate="print"/>
          <a:srcRect/>
          <a:stretch>
            <a:fillRect/>
          </a:stretch>
        </p:blipFill>
        <p:spPr bwMode="auto">
          <a:xfrm>
            <a:off x="1142976" y="1071545"/>
            <a:ext cx="6572296" cy="3159543"/>
          </a:xfrm>
          <a:prstGeom prst="rect">
            <a:avLst/>
          </a:prstGeom>
          <a:noFill/>
          <a:ln w="9525">
            <a:noFill/>
            <a:miter lim="800000"/>
            <a:headEnd/>
            <a:tailEnd/>
          </a:ln>
        </p:spPr>
      </p:pic>
      <p:sp>
        <p:nvSpPr>
          <p:cNvPr id="137219" name="Rectangle 4"/>
          <p:cNvSpPr>
            <a:spLocks noGrp="1" noChangeArrowheads="1"/>
          </p:cNvSpPr>
          <p:nvPr>
            <p:ph type="title"/>
          </p:nvPr>
        </p:nvSpPr>
        <p:spPr/>
        <p:txBody>
          <a:bodyPr/>
          <a:lstStyle/>
          <a:p>
            <a:pPr eaLnBrk="1" hangingPunct="1"/>
            <a:r>
              <a:rPr lang="en-US" altLang="zh-CN" dirty="0">
                <a:latin typeface="+mn-lt"/>
              </a:rPr>
              <a:t>QAM in Discrete Multi-Tone Technique</a:t>
            </a:r>
          </a:p>
        </p:txBody>
      </p:sp>
      <p:pic>
        <p:nvPicPr>
          <p:cNvPr id="4" name="Picture 3"/>
          <p:cNvPicPr>
            <a:picLocks noChangeAspect="1" noChangeArrowheads="1"/>
          </p:cNvPicPr>
          <p:nvPr/>
        </p:nvPicPr>
        <p:blipFill>
          <a:blip r:embed="rId4" cstate="print"/>
          <a:srcRect/>
          <a:stretch>
            <a:fillRect/>
          </a:stretch>
        </p:blipFill>
        <p:spPr bwMode="auto">
          <a:xfrm>
            <a:off x="2357421" y="4429132"/>
            <a:ext cx="5469339" cy="1785950"/>
          </a:xfrm>
          <a:prstGeom prst="rect">
            <a:avLst/>
          </a:prstGeom>
          <a:noFill/>
          <a:ln w="9525">
            <a:noFill/>
            <a:miter lim="800000"/>
            <a:headEnd/>
            <a:tailEnd/>
          </a:ln>
        </p:spPr>
      </p:pic>
    </p:spTree>
    <p:extLst>
      <p:ext uri="{BB962C8B-B14F-4D97-AF65-F5344CB8AC3E}">
        <p14:creationId xmlns:p14="http://schemas.microsoft.com/office/powerpoint/2010/main" val="330804274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229924DA-61E3-488C-A361-5C2492FFFCDF}" type="slidenum">
              <a:rPr lang="en-US" altLang="zh-CN"/>
              <a:pPr/>
              <a:t>164</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828430" name="Rectangle 14"/>
          <p:cNvSpPr>
            <a:spLocks noGrp="1" noChangeArrowheads="1"/>
          </p:cNvSpPr>
          <p:nvPr>
            <p:ph type="title"/>
          </p:nvPr>
        </p:nvSpPr>
        <p:spPr/>
        <p:txBody>
          <a:bodyPr/>
          <a:lstStyle/>
          <a:p>
            <a:r>
              <a:rPr lang="en-US" altLang="zh-CN" dirty="0">
                <a:solidFill>
                  <a:schemeClr val="hlink"/>
                </a:solidFill>
                <a:latin typeface="+mn-lt"/>
              </a:rPr>
              <a:t>Example 0.25</a:t>
            </a:r>
            <a:endParaRPr lang="zh-CN" altLang="en-US" dirty="0">
              <a:solidFill>
                <a:schemeClr val="hlink"/>
              </a:solidFill>
              <a:latin typeface="+mn-lt"/>
            </a:endParaRPr>
          </a:p>
        </p:txBody>
      </p:sp>
      <p:sp>
        <p:nvSpPr>
          <p:cNvPr id="828431" name="Rectangle 15"/>
          <p:cNvSpPr>
            <a:spLocks noGrp="1" noChangeArrowheads="1"/>
          </p:cNvSpPr>
          <p:nvPr>
            <p:ph type="body" idx="1"/>
          </p:nvPr>
        </p:nvSpPr>
        <p:spPr>
          <a:xfrm>
            <a:off x="304800" y="1000108"/>
            <a:ext cx="8534400" cy="5143536"/>
          </a:xfrm>
        </p:spPr>
        <p:txBody>
          <a:bodyPr/>
          <a:lstStyle/>
          <a:p>
            <a:pPr>
              <a:spcBef>
                <a:spcPts val="600"/>
              </a:spcBef>
            </a:pPr>
            <a:r>
              <a:rPr lang="en-US" altLang="zh-CN" dirty="0"/>
              <a:t>A second example is the digital cellular telephone. </a:t>
            </a:r>
          </a:p>
          <a:p>
            <a:pPr>
              <a:spcBef>
                <a:spcPts val="600"/>
              </a:spcBef>
            </a:pPr>
            <a:endParaRPr lang="en-US" altLang="zh-CN" dirty="0"/>
          </a:p>
          <a:p>
            <a:pPr>
              <a:spcBef>
                <a:spcPts val="600"/>
              </a:spcBef>
            </a:pPr>
            <a:r>
              <a:rPr lang="en-US" altLang="zh-CN" dirty="0"/>
              <a:t>For better reception, digital cellular phones convert the analog </a:t>
            </a:r>
            <a:r>
              <a:rPr lang="en-US" altLang="zh-CN" dirty="0">
                <a:solidFill>
                  <a:srgbClr val="FF0000"/>
                </a:solidFill>
              </a:rPr>
              <a:t>voice</a:t>
            </a:r>
            <a:r>
              <a:rPr lang="en-US" altLang="zh-CN" dirty="0"/>
              <a:t> signal to a digital signal. </a:t>
            </a:r>
          </a:p>
          <a:p>
            <a:pPr>
              <a:spcBef>
                <a:spcPts val="600"/>
              </a:spcBef>
            </a:pPr>
            <a:endParaRPr lang="en-US" altLang="zh-CN" dirty="0"/>
          </a:p>
          <a:p>
            <a:pPr>
              <a:spcBef>
                <a:spcPts val="600"/>
              </a:spcBef>
            </a:pPr>
            <a:r>
              <a:rPr lang="en-US" altLang="zh-CN" dirty="0"/>
              <a:t>Although the</a:t>
            </a:r>
            <a:r>
              <a:rPr lang="en-US" altLang="zh-CN" dirty="0">
                <a:solidFill>
                  <a:schemeClr val="hlink"/>
                </a:solidFill>
              </a:rPr>
              <a:t> bandwidth</a:t>
            </a:r>
            <a:r>
              <a:rPr lang="en-US" altLang="zh-CN" dirty="0"/>
              <a:t> allocated to a company </a:t>
            </a:r>
            <a:r>
              <a:rPr lang="en-US" altLang="zh-CN" u="sng" dirty="0"/>
              <a:t>providing digital cellular phone service</a:t>
            </a:r>
            <a:r>
              <a:rPr lang="en-US" altLang="zh-CN" dirty="0"/>
              <a:t> </a:t>
            </a:r>
            <a:r>
              <a:rPr lang="en-US" altLang="zh-CN" dirty="0">
                <a:solidFill>
                  <a:schemeClr val="hlink"/>
                </a:solidFill>
              </a:rPr>
              <a:t>is very wide</a:t>
            </a:r>
            <a:r>
              <a:rPr lang="en-US" altLang="zh-CN" dirty="0"/>
              <a:t>, we still cannot send the digital signal without conversion. </a:t>
            </a:r>
            <a:endParaRPr lang="zh-CN" alt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a:t>16.</a:t>
            </a:r>
            <a:fld id="{F229E280-6A9A-4B65-A53C-109D719366F7}" type="slidenum">
              <a:rPr lang="en-US" altLang="zh-CN"/>
              <a:pPr/>
              <a:t>165</a:t>
            </a:fld>
            <a:endParaRPr lang="en-US" altLang="zh-CN"/>
          </a:p>
        </p:txBody>
      </p:sp>
      <p:pic>
        <p:nvPicPr>
          <p:cNvPr id="1082374" name="Picture 6"/>
          <p:cNvPicPr>
            <a:picLocks noChangeAspect="1" noChangeArrowheads="1"/>
          </p:cNvPicPr>
          <p:nvPr/>
        </p:nvPicPr>
        <p:blipFill>
          <a:blip r:embed="rId3" cstate="print"/>
          <a:srcRect/>
          <a:stretch>
            <a:fillRect/>
          </a:stretch>
        </p:blipFill>
        <p:spPr bwMode="auto">
          <a:xfrm>
            <a:off x="685800" y="2209800"/>
            <a:ext cx="7742238" cy="2771775"/>
          </a:xfrm>
          <a:prstGeom prst="rect">
            <a:avLst/>
          </a:prstGeom>
          <a:noFill/>
          <a:ln w="9525">
            <a:noFill/>
            <a:miter lim="800000"/>
            <a:headEnd/>
            <a:tailEnd/>
          </a:ln>
          <a:effectLst/>
        </p:spPr>
      </p:pic>
      <p:sp>
        <p:nvSpPr>
          <p:cNvPr id="1082375" name="Rectangle 7"/>
          <p:cNvSpPr>
            <a:spLocks noGrp="1" noChangeArrowheads="1"/>
          </p:cNvSpPr>
          <p:nvPr>
            <p:ph type="title"/>
          </p:nvPr>
        </p:nvSpPr>
        <p:spPr/>
        <p:txBody>
          <a:bodyPr/>
          <a:lstStyle/>
          <a:p>
            <a:r>
              <a:rPr lang="en-US" altLang="zh-CN" dirty="0"/>
              <a:t>Cellular bands for AMPS</a:t>
            </a:r>
            <a:endParaRPr lang="zh-CN" alt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567" name="Rectangle 7"/>
          <p:cNvSpPr>
            <a:spLocks noGrp="1" noChangeArrowheads="1"/>
          </p:cNvSpPr>
          <p:nvPr>
            <p:ph type="title"/>
          </p:nvPr>
        </p:nvSpPr>
        <p:spPr/>
        <p:txBody>
          <a:bodyPr/>
          <a:lstStyle/>
          <a:p>
            <a:r>
              <a:rPr lang="en-US" altLang="zh-CN" dirty="0"/>
              <a:t>GSM bands (2G)</a:t>
            </a:r>
            <a:endParaRPr lang="zh-CN" altLang="en-US" dirty="0"/>
          </a:p>
        </p:txBody>
      </p:sp>
      <p:sp>
        <p:nvSpPr>
          <p:cNvPr id="6" name="内容占位符 5"/>
          <p:cNvSpPr>
            <a:spLocks noGrp="1"/>
          </p:cNvSpPr>
          <p:nvPr>
            <p:ph idx="1"/>
          </p:nvPr>
        </p:nvSpPr>
        <p:spPr>
          <a:xfrm>
            <a:off x="357158" y="4786322"/>
            <a:ext cx="8534400" cy="1357322"/>
          </a:xfrm>
        </p:spPr>
        <p:txBody>
          <a:bodyPr/>
          <a:lstStyle/>
          <a:p>
            <a:r>
              <a:rPr lang="en-US" altLang="zh-CN" dirty="0">
                <a:ea typeface="宋体" panose="02010600030101010101" pitchFamily="2" charset="-122"/>
              </a:rPr>
              <a:t>GSM uses two bands for duplex communication. </a:t>
            </a:r>
          </a:p>
          <a:p>
            <a:r>
              <a:rPr lang="en-US" altLang="zh-CN" dirty="0">
                <a:ea typeface="宋体" panose="02010600030101010101" pitchFamily="2" charset="-122"/>
              </a:rPr>
              <a:t>Each band is 25 MHz in width, and is divided into 124 channels of </a:t>
            </a:r>
            <a:r>
              <a:rPr lang="en-US" altLang="zh-CN" dirty="0">
                <a:solidFill>
                  <a:srgbClr val="FF0000"/>
                </a:solidFill>
                <a:ea typeface="宋体" panose="02010600030101010101" pitchFamily="2" charset="-122"/>
              </a:rPr>
              <a:t>200 kHz </a:t>
            </a:r>
            <a:r>
              <a:rPr lang="en-US" altLang="zh-CN" dirty="0">
                <a:ea typeface="宋体" panose="02010600030101010101" pitchFamily="2" charset="-122"/>
              </a:rPr>
              <a:t>separated by </a:t>
            </a:r>
            <a:r>
              <a:rPr lang="en-US" altLang="zh-CN" dirty="0">
                <a:solidFill>
                  <a:srgbClr val="FF0000"/>
                </a:solidFill>
                <a:ea typeface="宋体" panose="02010600030101010101" pitchFamily="2" charset="-122"/>
              </a:rPr>
              <a:t>guard bands</a:t>
            </a:r>
            <a:r>
              <a:rPr lang="en-US" altLang="zh-CN" dirty="0">
                <a:ea typeface="宋体" panose="02010600030101010101" pitchFamily="2" charset="-122"/>
              </a:rPr>
              <a:t>. </a:t>
            </a:r>
          </a:p>
          <a:p>
            <a:endParaRPr lang="zh-CN" altLang="en-US" dirty="0"/>
          </a:p>
        </p:txBody>
      </p:sp>
      <p:sp>
        <p:nvSpPr>
          <p:cNvPr id="4" name="灯片编号占位符 2"/>
          <p:cNvSpPr>
            <a:spLocks noGrp="1"/>
          </p:cNvSpPr>
          <p:nvPr>
            <p:ph type="sldNum" sz="quarter" idx="10"/>
          </p:nvPr>
        </p:nvSpPr>
        <p:spPr/>
        <p:txBody>
          <a:bodyPr/>
          <a:lstStyle/>
          <a:p>
            <a:r>
              <a:rPr lang="en-US" altLang="zh-CN"/>
              <a:t>16.</a:t>
            </a:r>
            <a:fld id="{21810095-9F62-4767-9D66-856E69EDB273}" type="slidenum">
              <a:rPr lang="en-US" altLang="zh-CN"/>
              <a:pPr/>
              <a:t>166</a:t>
            </a:fld>
            <a:endParaRPr lang="en-US" altLang="zh-CN"/>
          </a:p>
        </p:txBody>
      </p:sp>
      <p:pic>
        <p:nvPicPr>
          <p:cNvPr id="1090566" name="Picture 6"/>
          <p:cNvPicPr>
            <a:picLocks noChangeAspect="1" noChangeArrowheads="1"/>
          </p:cNvPicPr>
          <p:nvPr/>
        </p:nvPicPr>
        <p:blipFill>
          <a:blip r:embed="rId3" cstate="print"/>
          <a:srcRect/>
          <a:stretch>
            <a:fillRect/>
          </a:stretch>
        </p:blipFill>
        <p:spPr bwMode="auto">
          <a:xfrm>
            <a:off x="1357290" y="1071546"/>
            <a:ext cx="6061075" cy="3297237"/>
          </a:xfrm>
          <a:prstGeom prst="rect">
            <a:avLst/>
          </a:prstGeom>
          <a:noFill/>
          <a:ln w="9525">
            <a:noFill/>
            <a:miter lim="800000"/>
            <a:headEnd/>
            <a:tailEnd/>
          </a:ln>
          <a:effectLst/>
        </p:spPr>
      </p:pic>
      <p:sp>
        <p:nvSpPr>
          <p:cNvPr id="7" name="矩形 6"/>
          <p:cNvSpPr/>
          <p:nvPr/>
        </p:nvSpPr>
        <p:spPr>
          <a:xfrm>
            <a:off x="7500958" y="2071678"/>
            <a:ext cx="1415772" cy="420628"/>
          </a:xfrm>
          <a:prstGeom prst="rect">
            <a:avLst/>
          </a:prstGeom>
        </p:spPr>
        <p:txBody>
          <a:bodyPr wrap="square">
            <a:spAutoFit/>
          </a:bodyPr>
          <a:lstStyle/>
          <a:p>
            <a:pPr>
              <a:buNone/>
            </a:pPr>
            <a:r>
              <a:rPr lang="zh-CN" altLang="en-US" sz="3200" dirty="0">
                <a:solidFill>
                  <a:srgbClr val="FF0000"/>
                </a:solidFill>
                <a:latin typeface="+mn-lt"/>
                <a:ea typeface="宋体" panose="02010600030101010101" pitchFamily="2" charset="-122"/>
              </a:rPr>
              <a:t>上行信道</a:t>
            </a:r>
          </a:p>
        </p:txBody>
      </p:sp>
      <p:sp>
        <p:nvSpPr>
          <p:cNvPr id="8" name="矩形 7"/>
          <p:cNvSpPr/>
          <p:nvPr/>
        </p:nvSpPr>
        <p:spPr>
          <a:xfrm>
            <a:off x="7572396" y="3286124"/>
            <a:ext cx="1281120" cy="420628"/>
          </a:xfrm>
          <a:prstGeom prst="rect">
            <a:avLst/>
          </a:prstGeom>
        </p:spPr>
        <p:txBody>
          <a:bodyPr wrap="none">
            <a:spAutoFit/>
          </a:bodyPr>
          <a:lstStyle/>
          <a:p>
            <a:pPr>
              <a:buNone/>
            </a:pPr>
            <a:r>
              <a:rPr lang="zh-CN" altLang="en-US" sz="3200" dirty="0">
                <a:solidFill>
                  <a:srgbClr val="FF0000"/>
                </a:solidFill>
                <a:latin typeface="+mn-lt"/>
                <a:ea typeface="宋体" panose="02010600030101010101" pitchFamily="2" charset="-122"/>
              </a:rPr>
              <a:t>下行信道</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16.</a:t>
            </a:r>
            <a:fld id="{7D85CFD6-1870-41D2-AF34-23E918995028}" type="slidenum">
              <a:rPr lang="en-US" altLang="zh-CN"/>
              <a:pPr/>
              <a:t>167</a:t>
            </a:fld>
            <a:endParaRPr lang="en-US" altLang="zh-CN"/>
          </a:p>
        </p:txBody>
      </p:sp>
      <p:pic>
        <p:nvPicPr>
          <p:cNvPr id="1092614" name="Picture 6"/>
          <p:cNvPicPr>
            <a:picLocks noChangeAspect="1" noChangeArrowheads="1"/>
          </p:cNvPicPr>
          <p:nvPr/>
        </p:nvPicPr>
        <p:blipFill>
          <a:blip r:embed="rId3" cstate="print"/>
          <a:srcRect/>
          <a:stretch>
            <a:fillRect/>
          </a:stretch>
        </p:blipFill>
        <p:spPr bwMode="auto">
          <a:xfrm>
            <a:off x="1500166" y="1000108"/>
            <a:ext cx="7086600" cy="4978400"/>
          </a:xfrm>
          <a:prstGeom prst="rect">
            <a:avLst/>
          </a:prstGeom>
          <a:noFill/>
          <a:ln w="9525">
            <a:noFill/>
            <a:miter lim="800000"/>
            <a:headEnd/>
            <a:tailEnd/>
          </a:ln>
          <a:effectLst/>
        </p:spPr>
      </p:pic>
      <p:sp>
        <p:nvSpPr>
          <p:cNvPr id="1092615" name="Rectangle 7"/>
          <p:cNvSpPr>
            <a:spLocks noGrp="1" noChangeArrowheads="1"/>
          </p:cNvSpPr>
          <p:nvPr>
            <p:ph type="title"/>
          </p:nvPr>
        </p:nvSpPr>
        <p:spPr/>
        <p:txBody>
          <a:bodyPr/>
          <a:lstStyle/>
          <a:p>
            <a:r>
              <a:rPr lang="en-US" altLang="zh-CN" dirty="0"/>
              <a:t>GSM</a:t>
            </a:r>
            <a:endParaRPr lang="zh-CN" altLang="en-US" dirty="0"/>
          </a:p>
        </p:txBody>
      </p:sp>
      <p:sp>
        <p:nvSpPr>
          <p:cNvPr id="1092616" name="Rectangle 8"/>
          <p:cNvSpPr>
            <a:spLocks noGrp="1" noChangeArrowheads="1"/>
          </p:cNvSpPr>
          <p:nvPr>
            <p:ph type="body" idx="1"/>
          </p:nvPr>
        </p:nvSpPr>
        <p:spPr>
          <a:xfrm>
            <a:off x="285720" y="3786190"/>
            <a:ext cx="4000528" cy="2354226"/>
          </a:xfrm>
        </p:spPr>
        <p:txBody>
          <a:bodyPr/>
          <a:lstStyle/>
          <a:p>
            <a:r>
              <a:rPr lang="en-US" altLang="zh-CN" sz="2000" dirty="0">
                <a:ea typeface="宋体" panose="02010600030101010101" pitchFamily="2" charset="-122"/>
              </a:rPr>
              <a:t>The maximum number of cell phone subscriber: 124 channel×24 traffic frames * 8 users = 23808 users.  </a:t>
            </a:r>
          </a:p>
          <a:p>
            <a:endParaRPr lang="en-US" altLang="zh-CN" sz="2000" dirty="0">
              <a:solidFill>
                <a:srgbClr val="FF0000"/>
              </a:solidFill>
              <a:ea typeface="宋体" panose="02010600030101010101" pitchFamily="2" charset="-122"/>
            </a:endParaRPr>
          </a:p>
          <a:p>
            <a:r>
              <a:rPr lang="en-US" altLang="zh-CN" sz="2000" dirty="0">
                <a:solidFill>
                  <a:srgbClr val="FF0000"/>
                </a:solidFill>
                <a:ea typeface="宋体" panose="02010600030101010101" pitchFamily="2" charset="-122"/>
              </a:rPr>
              <a:t>GMSK</a:t>
            </a:r>
            <a:r>
              <a:rPr lang="en-US" altLang="zh-CN" sz="2000" dirty="0">
                <a:ea typeface="宋体" panose="02010600030101010101" pitchFamily="2" charset="-122"/>
              </a:rPr>
              <a:t>: Gaussian Filtered Minimum Shift Keying</a:t>
            </a:r>
            <a:endParaRPr lang="zh-CN" altLang="en-US" sz="2000" dirty="0">
              <a:ea typeface="宋体" panose="02010600030101010101" pitchFamily="2" charset="-122"/>
            </a:endParaRPr>
          </a:p>
        </p:txBody>
      </p:sp>
      <p:sp>
        <p:nvSpPr>
          <p:cNvPr id="6" name="矩形 5"/>
          <p:cNvSpPr/>
          <p:nvPr/>
        </p:nvSpPr>
        <p:spPr>
          <a:xfrm>
            <a:off x="4229263" y="2500306"/>
            <a:ext cx="697627" cy="307777"/>
          </a:xfrm>
          <a:prstGeom prst="rect">
            <a:avLst/>
          </a:prstGeom>
        </p:spPr>
        <p:txBody>
          <a:bodyPr wrap="none">
            <a:spAutoFit/>
          </a:bodyPr>
          <a:lstStyle/>
          <a:p>
            <a:pPr>
              <a:buNone/>
            </a:pPr>
            <a:r>
              <a:rPr lang="en-US" altLang="zh-CN" sz="1400" baseline="0" dirty="0">
                <a:solidFill>
                  <a:srgbClr val="FF0000"/>
                </a:solidFill>
                <a:ea typeface="宋体" panose="02010600030101010101" pitchFamily="2" charset="-122"/>
              </a:rPr>
              <a:t>8 slots</a:t>
            </a:r>
            <a:endParaRPr lang="zh-CN" altLang="en-US" sz="1400" baseline="0" dirty="0">
              <a:solidFill>
                <a:srgbClr val="FF0000"/>
              </a:solidFill>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0"/>
          </p:nvPr>
        </p:nvSpPr>
        <p:spPr/>
        <p:txBody>
          <a:bodyPr/>
          <a:lstStyle/>
          <a:p>
            <a:r>
              <a:rPr lang="en-US" altLang="zh-CN"/>
              <a:t>16.</a:t>
            </a:r>
            <a:fld id="{E2BC1819-D802-4D0F-9E70-925255C61EB0}" type="slidenum">
              <a:rPr lang="en-US" altLang="zh-CN"/>
              <a:pPr/>
              <a:t>168</a:t>
            </a:fld>
            <a:endParaRPr lang="en-US" altLang="zh-CN"/>
          </a:p>
        </p:txBody>
      </p:sp>
      <p:pic>
        <p:nvPicPr>
          <p:cNvPr id="1094662" name="Picture 6"/>
          <p:cNvPicPr>
            <a:picLocks noChangeAspect="1" noChangeArrowheads="1"/>
          </p:cNvPicPr>
          <p:nvPr/>
        </p:nvPicPr>
        <p:blipFill>
          <a:blip r:embed="rId3" cstate="print"/>
          <a:srcRect/>
          <a:stretch>
            <a:fillRect/>
          </a:stretch>
        </p:blipFill>
        <p:spPr bwMode="auto">
          <a:xfrm>
            <a:off x="1568450" y="1393825"/>
            <a:ext cx="5822950" cy="4473575"/>
          </a:xfrm>
          <a:prstGeom prst="rect">
            <a:avLst/>
          </a:prstGeom>
          <a:noFill/>
          <a:ln w="9525">
            <a:noFill/>
            <a:miter lim="800000"/>
            <a:headEnd/>
            <a:tailEnd/>
          </a:ln>
          <a:effectLst/>
        </p:spPr>
      </p:pic>
      <p:sp>
        <p:nvSpPr>
          <p:cNvPr id="1094663" name="Rectangle 7"/>
          <p:cNvSpPr>
            <a:spLocks noGrp="1" noChangeArrowheads="1"/>
          </p:cNvSpPr>
          <p:nvPr>
            <p:ph type="title"/>
          </p:nvPr>
        </p:nvSpPr>
        <p:spPr/>
        <p:txBody>
          <a:bodyPr/>
          <a:lstStyle/>
          <a:p>
            <a:r>
              <a:rPr lang="en-US" altLang="zh-CN" dirty="0">
                <a:solidFill>
                  <a:schemeClr val="hlink"/>
                </a:solidFill>
              </a:rPr>
              <a:t>Figure </a:t>
            </a:r>
            <a:r>
              <a:rPr lang="en-US" altLang="zh-CN" dirty="0"/>
              <a:t>multiframe components</a:t>
            </a:r>
            <a:endParaRPr lang="zh-CN" altLang="en-US" dirty="0"/>
          </a:p>
        </p:txBody>
      </p:sp>
      <p:sp>
        <p:nvSpPr>
          <p:cNvPr id="1094664" name="Rectangle 8"/>
          <p:cNvSpPr>
            <a:spLocks noChangeArrowheads="1"/>
          </p:cNvSpPr>
          <p:nvPr/>
        </p:nvSpPr>
        <p:spPr bwMode="auto">
          <a:xfrm>
            <a:off x="1295400" y="3886200"/>
            <a:ext cx="685800" cy="304800"/>
          </a:xfrm>
          <a:prstGeom prst="rect">
            <a:avLst/>
          </a:prstGeom>
          <a:noFill/>
          <a:ln w="9525">
            <a:noFill/>
            <a:miter lim="800000"/>
          </a:ln>
          <a:effectLst/>
        </p:spPr>
        <p:txBody>
          <a:bodyPr>
            <a:spAutoFit/>
          </a:bodyPr>
          <a:lstStyle/>
          <a:p>
            <a:pPr>
              <a:buNone/>
            </a:pPr>
            <a:r>
              <a:rPr lang="en-US" altLang="zh-CN" sz="1400" b="0" baseline="0" dirty="0">
                <a:solidFill>
                  <a:schemeClr val="hlink"/>
                </a:solidFill>
                <a:latin typeface="Tahoma" panose="020B0604030504040204" pitchFamily="34" charset="0"/>
                <a:ea typeface="宋体" panose="02010600030101010101" pitchFamily="2" charset="-122"/>
              </a:rPr>
              <a:t>user 1</a:t>
            </a:r>
            <a:endParaRPr lang="zh-CN" altLang="en-US" sz="1400" b="0" baseline="0" dirty="0">
              <a:solidFill>
                <a:schemeClr val="hlink"/>
              </a:solidFill>
              <a:latin typeface="Tahoma" panose="020B0604030504040204" pitchFamily="34" charset="0"/>
              <a:ea typeface="宋体" panose="02010600030101010101" pitchFamily="2" charset="-122"/>
            </a:endParaRPr>
          </a:p>
        </p:txBody>
      </p:sp>
      <p:sp>
        <p:nvSpPr>
          <p:cNvPr id="1094665" name="Rectangle 9"/>
          <p:cNvSpPr>
            <a:spLocks noChangeArrowheads="1"/>
          </p:cNvSpPr>
          <p:nvPr/>
        </p:nvSpPr>
        <p:spPr bwMode="auto">
          <a:xfrm>
            <a:off x="3714744" y="3857628"/>
            <a:ext cx="685800" cy="304800"/>
          </a:xfrm>
          <a:prstGeom prst="rect">
            <a:avLst/>
          </a:prstGeom>
          <a:noFill/>
          <a:ln w="9525">
            <a:noFill/>
            <a:miter lim="800000"/>
          </a:ln>
          <a:effectLst/>
        </p:spPr>
        <p:txBody>
          <a:bodyPr>
            <a:spAutoFit/>
          </a:bodyPr>
          <a:lstStyle/>
          <a:p>
            <a:pPr>
              <a:buNone/>
            </a:pPr>
            <a:r>
              <a:rPr lang="en-US" altLang="zh-CN" sz="1400" b="0" baseline="0" dirty="0">
                <a:solidFill>
                  <a:schemeClr val="hlink"/>
                </a:solidFill>
                <a:latin typeface="Tahoma" panose="020B0604030504040204" pitchFamily="34" charset="0"/>
                <a:ea typeface="宋体" panose="02010600030101010101" pitchFamily="2" charset="-122"/>
              </a:rPr>
              <a:t>user 8</a:t>
            </a:r>
            <a:endParaRPr lang="zh-CN" altLang="en-US" sz="1400" b="0" baseline="0" dirty="0">
              <a:solidFill>
                <a:schemeClr val="hlink"/>
              </a:solidFill>
              <a:latin typeface="Tahoma" panose="020B0604030504040204" pitchFamily="34" charset="0"/>
              <a:ea typeface="宋体" panose="02010600030101010101" pitchFamily="2" charset="-122"/>
            </a:endParaRPr>
          </a:p>
        </p:txBody>
      </p:sp>
      <p:sp>
        <p:nvSpPr>
          <p:cNvPr id="7" name="矩形 6"/>
          <p:cNvSpPr/>
          <p:nvPr/>
        </p:nvSpPr>
        <p:spPr>
          <a:xfrm>
            <a:off x="4357686" y="1428736"/>
            <a:ext cx="3357586" cy="338554"/>
          </a:xfrm>
          <a:prstGeom prst="rect">
            <a:avLst/>
          </a:prstGeom>
        </p:spPr>
        <p:txBody>
          <a:bodyPr wrap="square">
            <a:spAutoFit/>
          </a:bodyPr>
          <a:lstStyle/>
          <a:p>
            <a:pPr>
              <a:buNone/>
            </a:pPr>
            <a:r>
              <a:rPr lang="en-US" altLang="zh-CN" sz="2400" baseline="-25000" dirty="0">
                <a:ea typeface="宋体" panose="02010600030101010101" pitchFamily="2" charset="-122"/>
              </a:rPr>
              <a:t>13 </a:t>
            </a:r>
            <a:r>
              <a:rPr lang="en-US" altLang="zh-CN" sz="2400" baseline="-25000" dirty="0">
                <a:latin typeface="+mn-lt"/>
                <a:ea typeface="宋体" panose="02010600030101010101" pitchFamily="2" charset="-122"/>
              </a:rPr>
              <a:t>kbps×(120 ms÷24) = 65 bit</a:t>
            </a:r>
            <a:endParaRPr lang="zh-CN" altLang="en-US" sz="2400" baseline="-25000" dirty="0">
              <a:latin typeface="+mn-lt"/>
              <a:ea typeface="宋体" panose="02010600030101010101" pitchFamily="2" charset="-122"/>
            </a:endParaRPr>
          </a:p>
        </p:txBody>
      </p:sp>
      <p:sp>
        <p:nvSpPr>
          <p:cNvPr id="8" name="矩形 7"/>
          <p:cNvSpPr/>
          <p:nvPr/>
        </p:nvSpPr>
        <p:spPr>
          <a:xfrm>
            <a:off x="5429224" y="2714620"/>
            <a:ext cx="3714776" cy="584775"/>
          </a:xfrm>
          <a:prstGeom prst="rect">
            <a:avLst/>
          </a:prstGeom>
        </p:spPr>
        <p:txBody>
          <a:bodyPr wrap="square">
            <a:spAutoFit/>
          </a:bodyPr>
          <a:lstStyle/>
          <a:p>
            <a:pPr>
              <a:buNone/>
            </a:pPr>
            <a:r>
              <a:rPr lang="en-US" altLang="zh-CN" sz="2400" baseline="-25000" dirty="0">
                <a:ea typeface="宋体" panose="02010600030101010101" pitchFamily="2" charset="-122"/>
              </a:rPr>
              <a:t>Eight slots are </a:t>
            </a:r>
            <a:r>
              <a:rPr lang="en-US" altLang="zh-CN" sz="2400" baseline="-25000" dirty="0">
                <a:solidFill>
                  <a:srgbClr val="FF0000"/>
                </a:solidFill>
                <a:ea typeface="宋体" panose="02010600030101010101" pitchFamily="2" charset="-122"/>
              </a:rPr>
              <a:t>encapsulated</a:t>
            </a:r>
            <a:r>
              <a:rPr lang="en-US" altLang="zh-CN" sz="2400" baseline="-25000" dirty="0">
                <a:ea typeface="宋体" panose="02010600030101010101" pitchFamily="2" charset="-122"/>
              </a:rPr>
              <a:t> in a frame (156.25×8 = 1250 bits). </a:t>
            </a:r>
            <a:endParaRPr lang="zh-CN" altLang="en-US" sz="2400" baseline="-25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ACE22C8B-FC25-41C5-86AA-39D3260731C4}" type="slidenum">
              <a:rPr lang="en-US" altLang="zh-CN"/>
              <a:pPr/>
              <a:t>169</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371138" name="Rectangle 2"/>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1371139" name="Rectangle 3"/>
          <p:cNvSpPr>
            <a:spLocks noGrp="1" noChangeArrowheads="1"/>
          </p:cNvSpPr>
          <p:nvPr>
            <p:ph type="title"/>
          </p:nvPr>
        </p:nvSpPr>
        <p:spPr/>
        <p:txBody>
          <a:bodyPr/>
          <a:lstStyle/>
          <a:p>
            <a:r>
              <a:rPr lang="en-US" altLang="zh-CN" dirty="0">
                <a:solidFill>
                  <a:schemeClr val="hlink"/>
                </a:solidFill>
                <a:latin typeface="+mn-lt"/>
              </a:rPr>
              <a:t>Example 0.25</a:t>
            </a:r>
            <a:endParaRPr lang="zh-CN" altLang="en-US" dirty="0">
              <a:solidFill>
                <a:schemeClr val="hlink"/>
              </a:solidFill>
              <a:latin typeface="+mn-lt"/>
            </a:endParaRPr>
          </a:p>
        </p:txBody>
      </p:sp>
      <p:sp>
        <p:nvSpPr>
          <p:cNvPr id="1371140" name="Rectangle 4"/>
          <p:cNvSpPr>
            <a:spLocks noGrp="1" noChangeArrowheads="1"/>
          </p:cNvSpPr>
          <p:nvPr>
            <p:ph type="body" idx="1"/>
          </p:nvPr>
        </p:nvSpPr>
        <p:spPr>
          <a:xfrm>
            <a:off x="357158" y="1052736"/>
            <a:ext cx="8501122" cy="5112568"/>
          </a:xfrm>
        </p:spPr>
        <p:txBody>
          <a:bodyPr/>
          <a:lstStyle/>
          <a:p>
            <a:pPr>
              <a:spcBef>
                <a:spcPts val="600"/>
              </a:spcBef>
            </a:pPr>
            <a:r>
              <a:rPr lang="en-US" altLang="zh-CN" dirty="0"/>
              <a:t>The reason is </a:t>
            </a:r>
            <a:r>
              <a:rPr lang="en-US" altLang="zh-CN" dirty="0">
                <a:solidFill>
                  <a:srgbClr val="FF0000"/>
                </a:solidFill>
              </a:rPr>
              <a:t>that</a:t>
            </a:r>
            <a:r>
              <a:rPr lang="en-US" altLang="zh-CN" dirty="0"/>
              <a:t> we only have a bandpass channel available between caller and callee. </a:t>
            </a:r>
          </a:p>
          <a:p>
            <a:pPr>
              <a:spcBef>
                <a:spcPts val="600"/>
              </a:spcBef>
            </a:pPr>
            <a:endParaRPr lang="en-US" altLang="zh-CN" dirty="0"/>
          </a:p>
          <a:p>
            <a:pPr>
              <a:spcBef>
                <a:spcPts val="600"/>
              </a:spcBef>
            </a:pPr>
            <a:r>
              <a:rPr lang="en-US" altLang="zh-CN" dirty="0"/>
              <a:t>We need to convert the </a:t>
            </a:r>
            <a:r>
              <a:rPr lang="en-US" altLang="zh-CN" dirty="0">
                <a:solidFill>
                  <a:srgbClr val="FF0000"/>
                </a:solidFill>
              </a:rPr>
              <a:t>digitized</a:t>
            </a:r>
            <a:r>
              <a:rPr lang="en-US" altLang="zh-CN" dirty="0"/>
              <a:t> voice to a composite analog signal </a:t>
            </a:r>
            <a:r>
              <a:rPr lang="en-US" altLang="zh-CN" dirty="0">
                <a:solidFill>
                  <a:srgbClr val="FF0000"/>
                </a:solidFill>
              </a:rPr>
              <a:t>before</a:t>
            </a:r>
            <a:r>
              <a:rPr lang="en-US" altLang="zh-CN" dirty="0"/>
              <a:t> sending.</a:t>
            </a:r>
          </a:p>
          <a:p>
            <a:pPr>
              <a:spcBef>
                <a:spcPts val="600"/>
              </a:spcBef>
            </a:pPr>
            <a:endParaRPr lang="en-US" altLang="zh-CN" dirty="0"/>
          </a:p>
          <a:p>
            <a:pPr>
              <a:spcBef>
                <a:spcPts val="600"/>
              </a:spcBef>
            </a:pPr>
            <a:r>
              <a:rPr lang="en-US" altLang="zh-CN" dirty="0"/>
              <a:t>The digital cellular phones convert the </a:t>
            </a:r>
            <a:r>
              <a:rPr lang="en-US" altLang="zh-CN" dirty="0">
                <a:solidFill>
                  <a:srgbClr val="FF0000"/>
                </a:solidFill>
              </a:rPr>
              <a:t>analog</a:t>
            </a:r>
            <a:r>
              <a:rPr lang="en-US" altLang="zh-CN" dirty="0"/>
              <a:t> </a:t>
            </a:r>
            <a:r>
              <a:rPr lang="en-US" altLang="zh-CN" dirty="0">
                <a:solidFill>
                  <a:srgbClr val="FF0000"/>
                </a:solidFill>
              </a:rPr>
              <a:t>audio</a:t>
            </a:r>
            <a:r>
              <a:rPr lang="en-US" altLang="zh-CN" dirty="0"/>
              <a:t> signal to </a:t>
            </a:r>
            <a:r>
              <a:rPr lang="en-US" altLang="zh-CN" dirty="0">
                <a:solidFill>
                  <a:srgbClr val="FF0000"/>
                </a:solidFill>
              </a:rPr>
              <a:t>digital data </a:t>
            </a:r>
            <a:r>
              <a:rPr lang="en-US" altLang="zh-CN" dirty="0"/>
              <a:t>and then convert it again to </a:t>
            </a:r>
            <a:r>
              <a:rPr lang="en-US" altLang="zh-CN" dirty="0">
                <a:solidFill>
                  <a:srgbClr val="FF0000"/>
                </a:solidFill>
              </a:rPr>
              <a:t>analog signal</a:t>
            </a:r>
            <a:r>
              <a:rPr lang="en-US" altLang="zh-CN" dirty="0"/>
              <a:t> for transmission over a</a:t>
            </a:r>
            <a:r>
              <a:rPr lang="en-US" altLang="zh-CN" dirty="0">
                <a:solidFill>
                  <a:srgbClr val="FF0000"/>
                </a:solidFill>
              </a:rPr>
              <a:t> bandpass </a:t>
            </a:r>
            <a:r>
              <a:rPr lang="en-US" altLang="zh-CN" dirty="0"/>
              <a:t>channel.</a:t>
            </a:r>
          </a:p>
          <a:p>
            <a:pPr>
              <a:spcBef>
                <a:spcPts val="600"/>
              </a:spcBef>
            </a:pP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dirty="0"/>
              <a:t>Mobile and Wireless Networks</a:t>
            </a:r>
          </a:p>
        </p:txBody>
      </p:sp>
      <p:sp>
        <p:nvSpPr>
          <p:cNvPr id="1259522" name="Rectangle 2"/>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1259523" name="Rectangle 3"/>
          <p:cNvSpPr>
            <a:spLocks noChangeArrowheads="1"/>
          </p:cNvSpPr>
          <p:nvPr/>
        </p:nvSpPr>
        <p:spPr bwMode="auto">
          <a:xfrm>
            <a:off x="304800" y="1905000"/>
            <a:ext cx="8534400" cy="946150"/>
          </a:xfrm>
          <a:prstGeom prst="rect">
            <a:avLst/>
          </a:prstGeom>
          <a:noFill/>
          <a:ln w="9525">
            <a:noFill/>
            <a:miter lim="800000"/>
          </a:ln>
          <a:effectLst/>
        </p:spPr>
        <p:txBody>
          <a:bodyPr>
            <a:spAutoFit/>
          </a:bodyPr>
          <a:lstStyle/>
          <a:p>
            <a:pPr eaLnBrk="0" hangingPunct="0">
              <a:spcBef>
                <a:spcPct val="0"/>
              </a:spcBef>
              <a:buSzTx/>
              <a:buFontTx/>
              <a:buNone/>
            </a:pPr>
            <a:br>
              <a:rPr lang="en-US" altLang="zh-CN" sz="2800" baseline="0">
                <a:ea typeface="宋体" panose="02010600030101010101" pitchFamily="2" charset="-122"/>
              </a:rPr>
            </a:br>
            <a:endParaRPr lang="en-US" altLang="zh-CN" sz="2800" baseline="0">
              <a:ea typeface="宋体" panose="02010600030101010101" pitchFamily="2" charset="-122"/>
            </a:endParaRPr>
          </a:p>
        </p:txBody>
      </p:sp>
      <p:sp>
        <p:nvSpPr>
          <p:cNvPr id="1259526" name="Rectangle 6"/>
          <p:cNvSpPr>
            <a:spLocks noGrp="1" noChangeArrowheads="1"/>
          </p:cNvSpPr>
          <p:nvPr>
            <p:ph type="title"/>
          </p:nvPr>
        </p:nvSpPr>
        <p:spPr/>
        <p:txBody>
          <a:bodyPr/>
          <a:lstStyle/>
          <a:p>
            <a:r>
              <a:rPr lang="en-US" altLang="zh-CN"/>
              <a:t>1. Peak Amplitude</a:t>
            </a:r>
            <a:endParaRPr lang="zh-CN" altLang="en-US"/>
          </a:p>
        </p:txBody>
      </p:sp>
      <p:sp>
        <p:nvSpPr>
          <p:cNvPr id="1259530" name="Rectangle 10"/>
          <p:cNvSpPr>
            <a:spLocks noGrp="1" noChangeArrowheads="1"/>
          </p:cNvSpPr>
          <p:nvPr>
            <p:ph type="body" idx="1"/>
          </p:nvPr>
        </p:nvSpPr>
        <p:spPr>
          <a:xfrm>
            <a:off x="304800" y="1066800"/>
            <a:ext cx="8534400" cy="5105400"/>
          </a:xfrm>
        </p:spPr>
        <p:txBody>
          <a:bodyPr/>
          <a:lstStyle/>
          <a:p>
            <a:pPr>
              <a:spcBef>
                <a:spcPts val="600"/>
              </a:spcBef>
            </a:pPr>
            <a:r>
              <a:rPr lang="en-US" altLang="zh-CN" dirty="0"/>
              <a:t>The peak amplitude of a signal is the </a:t>
            </a:r>
            <a:r>
              <a:rPr lang="en-US" altLang="zh-CN" dirty="0">
                <a:solidFill>
                  <a:srgbClr val="FF0000"/>
                </a:solidFill>
              </a:rPr>
              <a:t>absolute</a:t>
            </a:r>
            <a:r>
              <a:rPr lang="en-US" altLang="zh-CN" dirty="0"/>
              <a:t> value of its highest intensity, proportional to the energy it carries.</a:t>
            </a:r>
          </a:p>
          <a:p>
            <a:pPr>
              <a:spcBef>
                <a:spcPts val="600"/>
              </a:spcBef>
            </a:pPr>
            <a:endParaRPr lang="en-US" altLang="zh-CN" dirty="0"/>
          </a:p>
          <a:p>
            <a:pPr>
              <a:spcBef>
                <a:spcPts val="600"/>
              </a:spcBef>
            </a:pPr>
            <a:r>
              <a:rPr lang="en-US" altLang="zh-CN" dirty="0"/>
              <a:t>For electric signals, peak amplitude is normally measured in volts.</a:t>
            </a:r>
          </a:p>
          <a:p>
            <a:pPr>
              <a:spcBef>
                <a:spcPts val="600"/>
              </a:spcBef>
            </a:pPr>
            <a:endParaRPr lang="en-US" altLang="zh-CN" dirty="0"/>
          </a:p>
          <a:p>
            <a:pPr>
              <a:spcBef>
                <a:spcPts val="600"/>
              </a:spcBef>
            </a:pPr>
            <a:r>
              <a:rPr lang="en-US" altLang="zh-CN" dirty="0"/>
              <a:t>Figure 0.3 shows two signals and their peak amplitudes. </a:t>
            </a:r>
          </a:p>
          <a:p>
            <a:endParaRPr lang="zh-CN" alt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r>
              <a:rPr lang="en-US" altLang="zh-CN"/>
              <a:t>3.</a:t>
            </a:r>
            <a:fld id="{968ED0C6-A036-47B9-A440-E262009F68C8}" type="slidenum">
              <a:rPr lang="en-US" altLang="zh-CN"/>
              <a:pPr/>
              <a:t>170</a:t>
            </a:fld>
            <a:endParaRPr lang="en-US" altLang="zh-CN"/>
          </a:p>
        </p:txBody>
      </p:sp>
      <p:sp>
        <p:nvSpPr>
          <p:cNvPr id="6" name="页脚占位符 5"/>
          <p:cNvSpPr>
            <a:spLocks noGrp="1"/>
          </p:cNvSpPr>
          <p:nvPr>
            <p:ph type="ftr" sz="quarter" idx="11"/>
          </p:nvPr>
        </p:nvSpPr>
        <p:spPr/>
        <p:txBody>
          <a:bodyPr/>
          <a:lstStyle/>
          <a:p>
            <a:r>
              <a:rPr lang="en-US" altLang="zh-CN" dirty="0"/>
              <a:t>Mobile and Wireless Networks</a:t>
            </a:r>
          </a:p>
        </p:txBody>
      </p:sp>
      <p:sp>
        <p:nvSpPr>
          <p:cNvPr id="1462274" name="Rectangle 2"/>
          <p:cNvSpPr>
            <a:spLocks noGrp="1" noChangeArrowheads="1"/>
          </p:cNvSpPr>
          <p:nvPr>
            <p:ph type="title"/>
          </p:nvPr>
        </p:nvSpPr>
        <p:spPr/>
        <p:txBody>
          <a:bodyPr/>
          <a:lstStyle/>
          <a:p>
            <a:r>
              <a:rPr lang="en-US" altLang="zh-CN" dirty="0"/>
              <a:t>Chapter 00 Data and Signals</a:t>
            </a:r>
            <a:endParaRPr lang="zh-CN" altLang="en-US" dirty="0"/>
          </a:p>
        </p:txBody>
      </p:sp>
      <p:sp>
        <p:nvSpPr>
          <p:cNvPr id="1462275" name="Rectangle 3"/>
          <p:cNvSpPr>
            <a:spLocks noGrp="1" noChangeArrowheads="1"/>
          </p:cNvSpPr>
          <p:nvPr>
            <p:ph type="body" sz="half" idx="1"/>
          </p:nvPr>
        </p:nvSpPr>
        <p:spPr>
          <a:xfrm>
            <a:off x="304800" y="990600"/>
            <a:ext cx="4114800" cy="5181600"/>
          </a:xfrm>
        </p:spPr>
        <p:txBody>
          <a:bodyPr/>
          <a:lstStyle/>
          <a:p>
            <a:pPr>
              <a:lnSpc>
                <a:spcPct val="90000"/>
              </a:lnSpc>
              <a:buFontTx/>
              <a:buNone/>
            </a:pPr>
            <a:r>
              <a:rPr lang="en-US" altLang="zh-CN" sz="2000" dirty="0"/>
              <a:t>0.1 Analog and Digital</a:t>
            </a:r>
          </a:p>
          <a:p>
            <a:pPr>
              <a:lnSpc>
                <a:spcPct val="90000"/>
              </a:lnSpc>
            </a:pPr>
            <a:r>
              <a:rPr lang="en-US" altLang="zh-CN" sz="2000" dirty="0"/>
              <a:t>Analog and Digital Data</a:t>
            </a:r>
          </a:p>
          <a:p>
            <a:pPr>
              <a:lnSpc>
                <a:spcPct val="90000"/>
              </a:lnSpc>
            </a:pPr>
            <a:r>
              <a:rPr lang="en-US" altLang="zh-CN" sz="2000" dirty="0"/>
              <a:t>Analog and Digital Signal</a:t>
            </a:r>
          </a:p>
          <a:p>
            <a:pPr>
              <a:lnSpc>
                <a:spcPct val="90000"/>
              </a:lnSpc>
            </a:pPr>
            <a:r>
              <a:rPr lang="en-US" altLang="zh-CN" sz="2000" dirty="0"/>
              <a:t>Periodical and Nonperiodic Signals </a:t>
            </a:r>
          </a:p>
          <a:p>
            <a:pPr>
              <a:lnSpc>
                <a:spcPct val="90000"/>
              </a:lnSpc>
              <a:buFontTx/>
              <a:buNone/>
            </a:pPr>
            <a:endParaRPr lang="en-US" altLang="zh-CN" sz="2000" dirty="0"/>
          </a:p>
          <a:p>
            <a:pPr>
              <a:lnSpc>
                <a:spcPct val="90000"/>
              </a:lnSpc>
              <a:buFontTx/>
              <a:buNone/>
            </a:pPr>
            <a:r>
              <a:rPr lang="en-US" altLang="zh-CN" sz="2000" dirty="0"/>
              <a:t>0.2 Periodical Analog Signals</a:t>
            </a:r>
          </a:p>
          <a:p>
            <a:pPr>
              <a:lnSpc>
                <a:spcPct val="90000"/>
              </a:lnSpc>
            </a:pPr>
            <a:r>
              <a:rPr lang="en-US" altLang="zh-CN" sz="2000" dirty="0"/>
              <a:t>Sine Wave, Phase and Wavelength</a:t>
            </a:r>
          </a:p>
          <a:p>
            <a:pPr>
              <a:lnSpc>
                <a:spcPct val="90000"/>
              </a:lnSpc>
            </a:pPr>
            <a:r>
              <a:rPr lang="en-US" altLang="zh-CN" sz="2000" dirty="0"/>
              <a:t>Time and Frequency Domains</a:t>
            </a:r>
          </a:p>
          <a:p>
            <a:pPr>
              <a:lnSpc>
                <a:spcPct val="90000"/>
              </a:lnSpc>
            </a:pPr>
            <a:r>
              <a:rPr lang="en-US" altLang="zh-CN" sz="2000" dirty="0"/>
              <a:t>Composite Signals</a:t>
            </a:r>
          </a:p>
          <a:p>
            <a:pPr>
              <a:lnSpc>
                <a:spcPct val="90000"/>
              </a:lnSpc>
            </a:pPr>
            <a:r>
              <a:rPr lang="en-US" altLang="zh-CN" sz="2000" dirty="0"/>
              <a:t>Bandwidth</a:t>
            </a:r>
          </a:p>
          <a:p>
            <a:pPr>
              <a:lnSpc>
                <a:spcPct val="90000"/>
              </a:lnSpc>
              <a:buFontTx/>
              <a:buNone/>
            </a:pPr>
            <a:endParaRPr lang="en-US" altLang="zh-CN" sz="1800" dirty="0"/>
          </a:p>
          <a:p>
            <a:pPr>
              <a:lnSpc>
                <a:spcPct val="90000"/>
              </a:lnSpc>
              <a:buFontTx/>
              <a:buNone/>
            </a:pPr>
            <a:r>
              <a:rPr lang="en-US" altLang="zh-CN" sz="2000" dirty="0"/>
              <a:t>0.3 Digital Signals</a:t>
            </a:r>
          </a:p>
          <a:p>
            <a:pPr>
              <a:lnSpc>
                <a:spcPct val="90000"/>
              </a:lnSpc>
              <a:buFontTx/>
              <a:buNone/>
            </a:pPr>
            <a:endParaRPr lang="en-US" altLang="zh-CN" sz="1800" dirty="0"/>
          </a:p>
          <a:p>
            <a:pPr>
              <a:lnSpc>
                <a:spcPct val="90000"/>
              </a:lnSpc>
              <a:buNone/>
            </a:pPr>
            <a:r>
              <a:rPr lang="en-US" altLang="zh-CN" sz="2000" dirty="0"/>
              <a:t>0.4 </a:t>
            </a:r>
            <a:r>
              <a:rPr lang="en-US" altLang="zh-CN" sz="2000" dirty="0">
                <a:solidFill>
                  <a:srgbClr val="FF0000"/>
                </a:solidFill>
              </a:rPr>
              <a:t>Transmission Impairment</a:t>
            </a:r>
          </a:p>
          <a:p>
            <a:pPr>
              <a:lnSpc>
                <a:spcPct val="90000"/>
              </a:lnSpc>
              <a:buFontTx/>
              <a:buNone/>
            </a:pPr>
            <a:endParaRPr lang="en-US" altLang="zh-CN" sz="2200" dirty="0"/>
          </a:p>
        </p:txBody>
      </p:sp>
      <p:sp>
        <p:nvSpPr>
          <p:cNvPr id="1462276" name="Rectangle 4"/>
          <p:cNvSpPr>
            <a:spLocks noGrp="1" noChangeArrowheads="1"/>
          </p:cNvSpPr>
          <p:nvPr>
            <p:ph type="body" sz="half" idx="2"/>
          </p:nvPr>
        </p:nvSpPr>
        <p:spPr>
          <a:xfrm>
            <a:off x="4419600" y="990600"/>
            <a:ext cx="4419600" cy="5181600"/>
          </a:xfrm>
        </p:spPr>
        <p:txBody>
          <a:bodyPr/>
          <a:lstStyle/>
          <a:p>
            <a:r>
              <a:rPr lang="en-US" altLang="zh-CN" sz="2000" dirty="0"/>
              <a:t>Attenuation, Distortion, and Noise</a:t>
            </a:r>
          </a:p>
          <a:p>
            <a:pPr>
              <a:buFontTx/>
              <a:buNone/>
            </a:pPr>
            <a:endParaRPr lang="en-US" altLang="zh-CN" sz="2000" dirty="0"/>
          </a:p>
          <a:p>
            <a:pPr>
              <a:buFontTx/>
              <a:buNone/>
            </a:pPr>
            <a:r>
              <a:rPr lang="en-US" altLang="zh-CN" sz="2000" dirty="0"/>
              <a:t>0.5 Data Rate Limits</a:t>
            </a:r>
          </a:p>
          <a:p>
            <a:r>
              <a:rPr lang="en-US" altLang="zh-CN" sz="2000" dirty="0"/>
              <a:t>Noiseless Channel: Nyquist Bit Rate</a:t>
            </a:r>
          </a:p>
          <a:p>
            <a:r>
              <a:rPr lang="en-US" altLang="zh-CN" sz="2000" dirty="0"/>
              <a:t>Noisy Channel: Shannon Capacity</a:t>
            </a:r>
          </a:p>
          <a:p>
            <a:r>
              <a:rPr lang="en-US" altLang="zh-CN" sz="2000" dirty="0"/>
              <a:t>Using Both Limits</a:t>
            </a:r>
          </a:p>
          <a:p>
            <a:pPr>
              <a:buFontTx/>
              <a:buNone/>
            </a:pPr>
            <a:endParaRPr lang="en-US" altLang="zh-CN" sz="2000" dirty="0"/>
          </a:p>
          <a:p>
            <a:pPr>
              <a:buFontTx/>
              <a:buNone/>
            </a:pPr>
            <a:r>
              <a:rPr lang="en-US" altLang="zh-CN" sz="2000" dirty="0"/>
              <a:t>0.6 Performance </a:t>
            </a:r>
          </a:p>
          <a:p>
            <a:r>
              <a:rPr lang="en-US" altLang="zh-CN" sz="2000" dirty="0"/>
              <a:t>Bandwidth</a:t>
            </a:r>
          </a:p>
          <a:p>
            <a:r>
              <a:rPr lang="en-US" altLang="zh-CN" sz="2000" dirty="0"/>
              <a:t>Throughput</a:t>
            </a:r>
          </a:p>
          <a:p>
            <a:r>
              <a:rPr lang="en-US" altLang="zh-CN" sz="2000" dirty="0"/>
              <a:t>Latency (Delay)</a:t>
            </a:r>
          </a:p>
          <a:p>
            <a:r>
              <a:rPr lang="en-US" altLang="zh-CN" sz="2000" dirty="0"/>
              <a:t>Bandwidth-Delay Product</a:t>
            </a:r>
          </a:p>
          <a:p>
            <a:r>
              <a:rPr lang="en-US" altLang="zh-CN" sz="2000" dirty="0"/>
              <a:t>Jitter</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r>
              <a:rPr lang="en-US" altLang="zh-CN"/>
              <a:t>3.</a:t>
            </a:r>
            <a:fld id="{1878C6D7-110D-4AE6-9831-D153151DF0EC}" type="slidenum">
              <a:rPr lang="en-US" altLang="zh-CN"/>
              <a:pPr/>
              <a:t>171</a:t>
            </a:fld>
            <a:endParaRPr lang="en-US" altLang="zh-CN"/>
          </a:p>
        </p:txBody>
      </p:sp>
      <p:sp>
        <p:nvSpPr>
          <p:cNvPr id="8" name="页脚占位符 4"/>
          <p:cNvSpPr>
            <a:spLocks noGrp="1"/>
          </p:cNvSpPr>
          <p:nvPr>
            <p:ph type="ftr" sz="quarter" idx="11"/>
          </p:nvPr>
        </p:nvSpPr>
        <p:spPr/>
        <p:txBody>
          <a:bodyPr/>
          <a:lstStyle/>
          <a:p>
            <a:r>
              <a:rPr lang="en-US" altLang="zh-CN" dirty="0"/>
              <a:t>Mobile and Wireless Networks</a:t>
            </a:r>
          </a:p>
        </p:txBody>
      </p:sp>
      <p:sp>
        <p:nvSpPr>
          <p:cNvPr id="801796" name="Text Box 4"/>
          <p:cNvSpPr txBox="1">
            <a:spLocks noChangeArrowheads="1"/>
          </p:cNvSpPr>
          <p:nvPr/>
        </p:nvSpPr>
        <p:spPr bwMode="auto">
          <a:xfrm>
            <a:off x="8229600" y="6400800"/>
            <a:ext cx="184150" cy="366713"/>
          </a:xfrm>
          <a:prstGeom prst="rect">
            <a:avLst/>
          </a:prstGeom>
          <a:noFill/>
          <a:ln w="9525">
            <a:noFill/>
            <a:miter lim="800000"/>
          </a:ln>
          <a:effectLst/>
        </p:spPr>
        <p:txBody>
          <a:bodyPr wrap="none">
            <a:spAutoFit/>
          </a:bodyPr>
          <a:lstStyle/>
          <a:p>
            <a:pPr eaLnBrk="0" hangingPunct="0">
              <a:spcBef>
                <a:spcPct val="0"/>
              </a:spcBef>
              <a:buSzTx/>
              <a:buFontTx/>
              <a:buNone/>
            </a:pPr>
            <a:endParaRPr lang="zh-CN" altLang="en-US" sz="1800" b="1" baseline="0">
              <a:latin typeface="Times New Roman" panose="02020603050405020304" pitchFamily="18" charset="0"/>
              <a:ea typeface="宋体" panose="02010600030101010101" pitchFamily="2" charset="-122"/>
            </a:endParaRPr>
          </a:p>
        </p:txBody>
      </p:sp>
      <p:sp>
        <p:nvSpPr>
          <p:cNvPr id="801798" name="Rectangle 6"/>
          <p:cNvSpPr>
            <a:spLocks noChangeArrowheads="1"/>
          </p:cNvSpPr>
          <p:nvPr/>
        </p:nvSpPr>
        <p:spPr bwMode="auto">
          <a:xfrm>
            <a:off x="464315" y="4874522"/>
            <a:ext cx="8215370" cy="1277273"/>
          </a:xfrm>
          <a:prstGeom prst="rect">
            <a:avLst/>
          </a:prstGeom>
          <a:noFill/>
          <a:ln w="9525">
            <a:noFill/>
            <a:miter lim="800000"/>
          </a:ln>
          <a:effectLst/>
        </p:spPr>
        <p:txBody>
          <a:bodyPr wrap="square">
            <a:spAutoFit/>
          </a:bodyPr>
          <a:lstStyle/>
          <a:p>
            <a:pPr eaLnBrk="0" hangingPunct="0">
              <a:spcBef>
                <a:spcPts val="600"/>
              </a:spcBef>
              <a:buClr>
                <a:schemeClr val="tx1"/>
              </a:buClr>
              <a:buSzPct val="117000"/>
              <a:buFont typeface="Wingdings" panose="05000000000000000000" pitchFamily="2" charset="2"/>
              <a:buNone/>
            </a:pPr>
            <a:r>
              <a:rPr lang="en-US" altLang="zh-CN" sz="2400" baseline="0" dirty="0">
                <a:ea typeface="宋体" panose="02010600030101010101" pitchFamily="2" charset="-122"/>
              </a:rPr>
              <a:t>Attenuation</a:t>
            </a:r>
            <a:endParaRPr lang="fr-FR" altLang="zh-CN" sz="2400" baseline="0" dirty="0">
              <a:ea typeface="宋体" panose="02010600030101010101" pitchFamily="2" charset="-122"/>
            </a:endParaRPr>
          </a:p>
          <a:p>
            <a:pPr eaLnBrk="0" hangingPunct="0">
              <a:spcBef>
                <a:spcPts val="600"/>
              </a:spcBef>
              <a:buClr>
                <a:schemeClr val="tx1"/>
              </a:buClr>
              <a:buSzPct val="117000"/>
              <a:buFont typeface="Wingdings" panose="05000000000000000000" pitchFamily="2" charset="2"/>
              <a:buNone/>
            </a:pPr>
            <a:r>
              <a:rPr lang="fr-FR" sz="2400" baseline="0" dirty="0"/>
              <a:t>Distortion</a:t>
            </a:r>
            <a:br>
              <a:rPr lang="fr-FR" sz="2400" baseline="0" dirty="0"/>
            </a:br>
            <a:r>
              <a:rPr lang="en-US" altLang="zh-CN" sz="2400" baseline="0" dirty="0">
                <a:ea typeface="宋体" panose="02010600030101010101" pitchFamily="2" charset="-122"/>
              </a:rPr>
              <a:t>Noise</a:t>
            </a:r>
          </a:p>
        </p:txBody>
      </p:sp>
      <p:sp>
        <p:nvSpPr>
          <p:cNvPr id="801799" name="Text Box 7"/>
          <p:cNvSpPr txBox="1">
            <a:spLocks noChangeArrowheads="1"/>
          </p:cNvSpPr>
          <p:nvPr/>
        </p:nvSpPr>
        <p:spPr bwMode="auto">
          <a:xfrm>
            <a:off x="423834" y="4355409"/>
            <a:ext cx="4862513" cy="519113"/>
          </a:xfrm>
          <a:prstGeom prst="rect">
            <a:avLst/>
          </a:prstGeom>
          <a:noFill/>
          <a:ln w="76200" algn="ctr">
            <a:noFill/>
            <a:miter lim="800000"/>
          </a:ln>
          <a:effectLst/>
        </p:spPr>
        <p:txBody>
          <a:bodyPr wrap="none">
            <a:spAutoFit/>
          </a:bodyPr>
          <a:lstStyle/>
          <a:p>
            <a:pPr algn="ctr" eaLnBrk="0" hangingPunct="0">
              <a:spcBef>
                <a:spcPct val="0"/>
              </a:spcBef>
              <a:buSzTx/>
              <a:buFontTx/>
              <a:buNone/>
            </a:pPr>
            <a:r>
              <a:rPr lang="en-US" altLang="zh-CN" sz="2800" b="1" i="1" baseline="0" dirty="0">
                <a:solidFill>
                  <a:schemeClr val="hlink"/>
                </a:solidFill>
                <a:latin typeface="Times New Roman" panose="02020603050405020304" pitchFamily="18" charset="0"/>
                <a:ea typeface="宋体" panose="02010600030101010101" pitchFamily="2" charset="-122"/>
              </a:rPr>
              <a:t>Topics discussed in this section:</a:t>
            </a:r>
          </a:p>
        </p:txBody>
      </p:sp>
      <p:sp>
        <p:nvSpPr>
          <p:cNvPr id="801801" name="Rectangle 9"/>
          <p:cNvSpPr>
            <a:spLocks noGrp="1" noChangeArrowheads="1"/>
          </p:cNvSpPr>
          <p:nvPr>
            <p:ph type="body" idx="1"/>
          </p:nvPr>
        </p:nvSpPr>
        <p:spPr>
          <a:xfrm>
            <a:off x="287594" y="1000107"/>
            <a:ext cx="8534400" cy="3229189"/>
          </a:xfrm>
        </p:spPr>
        <p:txBody>
          <a:bodyPr/>
          <a:lstStyle/>
          <a:p>
            <a:pPr>
              <a:spcBef>
                <a:spcPts val="600"/>
              </a:spcBef>
            </a:pPr>
            <a:r>
              <a:rPr lang="en-US" altLang="zh-CN" sz="2300" dirty="0"/>
              <a:t>Signals travel through transmission media, which are not perfect. </a:t>
            </a:r>
          </a:p>
          <a:p>
            <a:pPr>
              <a:spcBef>
                <a:spcPts val="600"/>
              </a:spcBef>
            </a:pPr>
            <a:r>
              <a:rPr lang="en-US" altLang="zh-CN" sz="2300" dirty="0"/>
              <a:t>The </a:t>
            </a:r>
            <a:r>
              <a:rPr lang="en-US" altLang="zh-CN" sz="2300" dirty="0">
                <a:solidFill>
                  <a:srgbClr val="FF0000"/>
                </a:solidFill>
              </a:rPr>
              <a:t>imperfection</a:t>
            </a:r>
            <a:r>
              <a:rPr lang="en-US" altLang="zh-CN" sz="2300" dirty="0"/>
              <a:t> causes signal impairment (</a:t>
            </a:r>
            <a:r>
              <a:rPr lang="zh-CN" altLang="en-US" sz="2300" dirty="0"/>
              <a:t>减损</a:t>
            </a:r>
            <a:r>
              <a:rPr lang="en-US" altLang="zh-CN" sz="2300" dirty="0"/>
              <a:t>). </a:t>
            </a:r>
          </a:p>
          <a:p>
            <a:pPr>
              <a:spcBef>
                <a:spcPts val="600"/>
              </a:spcBef>
            </a:pPr>
            <a:r>
              <a:rPr lang="en-US" altLang="zh-CN" sz="2300" dirty="0"/>
              <a:t>This means that the signal at the</a:t>
            </a:r>
            <a:r>
              <a:rPr lang="en-US" altLang="zh-CN" sz="2300" dirty="0">
                <a:solidFill>
                  <a:schemeClr val="hlink"/>
                </a:solidFill>
              </a:rPr>
              <a:t> beginning </a:t>
            </a:r>
            <a:r>
              <a:rPr lang="en-US" altLang="zh-CN" sz="2300" dirty="0"/>
              <a:t>of the medium is not the same as the signal at the</a:t>
            </a:r>
            <a:r>
              <a:rPr lang="en-US" altLang="zh-CN" sz="2300" dirty="0">
                <a:solidFill>
                  <a:schemeClr val="hlink"/>
                </a:solidFill>
              </a:rPr>
              <a:t> end </a:t>
            </a:r>
            <a:r>
              <a:rPr lang="en-US" altLang="zh-CN" sz="2300" dirty="0"/>
              <a:t>of the medium. </a:t>
            </a:r>
          </a:p>
          <a:p>
            <a:pPr>
              <a:spcBef>
                <a:spcPts val="600"/>
              </a:spcBef>
            </a:pPr>
            <a:r>
              <a:rPr lang="en-US" altLang="zh-CN" sz="2300" dirty="0"/>
              <a:t>What is sent is not what is received. </a:t>
            </a:r>
          </a:p>
          <a:p>
            <a:pPr>
              <a:spcBef>
                <a:spcPts val="600"/>
              </a:spcBef>
            </a:pPr>
            <a:r>
              <a:rPr lang="en-US" altLang="zh-CN" sz="2300" dirty="0"/>
              <a:t>Three causes of impairment are </a:t>
            </a:r>
            <a:r>
              <a:rPr lang="en-US" altLang="zh-CN" sz="2300" dirty="0">
                <a:solidFill>
                  <a:schemeClr val="hlink"/>
                </a:solidFill>
              </a:rPr>
              <a:t>attenuation</a:t>
            </a:r>
            <a:r>
              <a:rPr lang="en-US" altLang="zh-CN" sz="2300" dirty="0"/>
              <a:t>, </a:t>
            </a:r>
            <a:r>
              <a:rPr lang="en-US" altLang="zh-CN" sz="2300" dirty="0">
                <a:solidFill>
                  <a:schemeClr val="hlink"/>
                </a:solidFill>
              </a:rPr>
              <a:t>distortion</a:t>
            </a:r>
            <a:r>
              <a:rPr lang="en-US" altLang="zh-CN" sz="2300" dirty="0"/>
              <a:t>, and </a:t>
            </a:r>
            <a:r>
              <a:rPr lang="en-US" altLang="zh-CN" sz="2300" dirty="0">
                <a:solidFill>
                  <a:schemeClr val="hlink"/>
                </a:solidFill>
              </a:rPr>
              <a:t>noise</a:t>
            </a:r>
            <a:r>
              <a:rPr lang="en-US" altLang="zh-CN" sz="2300" dirty="0"/>
              <a:t>.</a:t>
            </a:r>
            <a:endParaRPr lang="zh-CN" altLang="en-US" sz="2300" dirty="0"/>
          </a:p>
        </p:txBody>
      </p:sp>
      <p:sp>
        <p:nvSpPr>
          <p:cNvPr id="2" name="标题 1"/>
          <p:cNvSpPr>
            <a:spLocks noGrp="1"/>
          </p:cNvSpPr>
          <p:nvPr>
            <p:ph type="title"/>
          </p:nvPr>
        </p:nvSpPr>
        <p:spPr/>
        <p:txBody>
          <a:bodyPr/>
          <a:lstStyle/>
          <a:p>
            <a:r>
              <a:rPr lang="en-US" altLang="zh-CN" dirty="0"/>
              <a:t>0.4 Transmission Impairment</a:t>
            </a:r>
            <a:endParaRPr lang="zh-CN" alt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a:t>3.</a:t>
            </a:r>
            <a:fld id="{1353EE0C-7A32-4238-8C64-6A0AB5EB6D74}" type="slidenum">
              <a:rPr lang="en-US" altLang="zh-CN"/>
              <a:pPr/>
              <a:t>172</a:t>
            </a:fld>
            <a:endParaRPr lang="en-US" altLang="zh-CN"/>
          </a:p>
        </p:txBody>
      </p:sp>
      <p:sp>
        <p:nvSpPr>
          <p:cNvPr id="5" name="页脚占位符 3"/>
          <p:cNvSpPr>
            <a:spLocks noGrp="1"/>
          </p:cNvSpPr>
          <p:nvPr>
            <p:ph type="ftr" sz="quarter" idx="11"/>
          </p:nvPr>
        </p:nvSpPr>
        <p:spPr/>
        <p:txBody>
          <a:bodyPr/>
          <a:lstStyle/>
          <a:p>
            <a:r>
              <a:rPr lang="en-US" altLang="zh-CN" dirty="0"/>
              <a:t>Mobile and Wireless Networks</a:t>
            </a:r>
          </a:p>
        </p:txBody>
      </p:sp>
      <p:pic>
        <p:nvPicPr>
          <p:cNvPr id="702470" name="Picture 6"/>
          <p:cNvPicPr>
            <a:picLocks noChangeAspect="1" noChangeArrowheads="1"/>
          </p:cNvPicPr>
          <p:nvPr/>
        </p:nvPicPr>
        <p:blipFill>
          <a:blip r:embed="rId3" cstate="print"/>
          <a:srcRect/>
          <a:stretch>
            <a:fillRect/>
          </a:stretch>
        </p:blipFill>
        <p:spPr bwMode="auto">
          <a:xfrm>
            <a:off x="676275" y="2286000"/>
            <a:ext cx="7019925" cy="2217738"/>
          </a:xfrm>
          <a:prstGeom prst="rect">
            <a:avLst/>
          </a:prstGeom>
          <a:noFill/>
          <a:ln w="9525">
            <a:noFill/>
            <a:miter lim="800000"/>
            <a:headEnd/>
            <a:tailEnd/>
          </a:ln>
          <a:effectLst/>
        </p:spPr>
      </p:pic>
      <p:sp>
        <p:nvSpPr>
          <p:cNvPr id="702471" name="Rectangle 7"/>
          <p:cNvSpPr>
            <a:spLocks noGrp="1" noChangeArrowheads="1"/>
          </p:cNvSpPr>
          <p:nvPr>
            <p:ph type="title"/>
          </p:nvPr>
        </p:nvSpPr>
        <p:spPr/>
        <p:txBody>
          <a:bodyPr/>
          <a:lstStyle/>
          <a:p>
            <a:r>
              <a:rPr lang="en-US" altLang="zh-CN" dirty="0">
                <a:solidFill>
                  <a:schemeClr val="hlink"/>
                </a:solidFill>
              </a:rPr>
              <a:t>Figure 0.25</a:t>
            </a:r>
            <a:r>
              <a:rPr lang="en-US" altLang="zh-CN" dirty="0">
                <a:solidFill>
                  <a:schemeClr val="folHlink"/>
                </a:solidFill>
              </a:rPr>
              <a:t> </a:t>
            </a:r>
            <a:r>
              <a:rPr lang="en-US" altLang="zh-CN" dirty="0"/>
              <a:t>Causes of impairment</a:t>
            </a:r>
            <a:endParaRPr lang="zh-CN" alt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A7673CA4-3790-4E86-96B6-6C0749256536}" type="slidenum">
              <a:rPr lang="en-US" altLang="zh-CN"/>
              <a:pPr/>
              <a:t>173</a:t>
            </a:fld>
            <a:endParaRPr lang="en-US" altLang="zh-CN"/>
          </a:p>
        </p:txBody>
      </p:sp>
      <p:sp>
        <p:nvSpPr>
          <p:cNvPr id="5" name="页脚占位符 4"/>
          <p:cNvSpPr>
            <a:spLocks noGrp="1"/>
          </p:cNvSpPr>
          <p:nvPr>
            <p:ph type="ftr" sz="quarter" idx="11"/>
          </p:nvPr>
        </p:nvSpPr>
        <p:spPr/>
        <p:txBody>
          <a:bodyPr/>
          <a:lstStyle/>
          <a:p>
            <a:r>
              <a:rPr lang="en-US" altLang="zh-CN" dirty="0"/>
              <a:t>Mobile and Wireless Networks</a:t>
            </a:r>
          </a:p>
        </p:txBody>
      </p:sp>
      <p:sp>
        <p:nvSpPr>
          <p:cNvPr id="1375234" name="Rectangle 2"/>
          <p:cNvSpPr>
            <a:spLocks noGrp="1" noChangeArrowheads="1"/>
          </p:cNvSpPr>
          <p:nvPr>
            <p:ph type="title"/>
          </p:nvPr>
        </p:nvSpPr>
        <p:spPr/>
        <p:txBody>
          <a:bodyPr/>
          <a:lstStyle/>
          <a:p>
            <a:r>
              <a:rPr lang="en-US" altLang="zh-CN"/>
              <a:t>1. Attenuation</a:t>
            </a:r>
            <a:endParaRPr lang="zh-CN" altLang="en-US"/>
          </a:p>
        </p:txBody>
      </p:sp>
      <p:sp>
        <p:nvSpPr>
          <p:cNvPr id="1375235" name="Rectangle 3"/>
          <p:cNvSpPr>
            <a:spLocks noGrp="1" noChangeArrowheads="1"/>
          </p:cNvSpPr>
          <p:nvPr>
            <p:ph type="body" idx="1"/>
          </p:nvPr>
        </p:nvSpPr>
        <p:spPr>
          <a:xfrm>
            <a:off x="381000" y="1071546"/>
            <a:ext cx="8458200" cy="5143536"/>
          </a:xfrm>
        </p:spPr>
        <p:txBody>
          <a:bodyPr/>
          <a:lstStyle/>
          <a:p>
            <a:pPr>
              <a:spcBef>
                <a:spcPts val="600"/>
              </a:spcBef>
            </a:pPr>
            <a:r>
              <a:rPr lang="en-US" altLang="zh-CN" dirty="0"/>
              <a:t>Attenuation [</a:t>
            </a:r>
            <a:r>
              <a:rPr lang="zh-CN" altLang="en-US" dirty="0"/>
              <a:t>衰减</a:t>
            </a:r>
            <a:r>
              <a:rPr lang="en-US" altLang="zh-CN" dirty="0"/>
              <a:t>] means a loss of energy. </a:t>
            </a:r>
          </a:p>
          <a:p>
            <a:pPr>
              <a:spcBef>
                <a:spcPts val="600"/>
              </a:spcBef>
            </a:pPr>
            <a:endParaRPr lang="en-US" altLang="zh-CN" dirty="0"/>
          </a:p>
          <a:p>
            <a:pPr>
              <a:spcBef>
                <a:spcPts val="600"/>
              </a:spcBef>
            </a:pPr>
            <a:r>
              <a:rPr lang="en-US" altLang="zh-CN" dirty="0"/>
              <a:t>When a signal, simple or composite, travels through a medium, it loses some of its energy </a:t>
            </a:r>
            <a:r>
              <a:rPr lang="en-US" altLang="zh-CN" dirty="0">
                <a:solidFill>
                  <a:schemeClr val="hlink"/>
                </a:solidFill>
              </a:rPr>
              <a:t>in</a:t>
            </a:r>
            <a:r>
              <a:rPr lang="en-US" altLang="zh-CN" dirty="0">
                <a:solidFill>
                  <a:schemeClr val="folHlink"/>
                </a:solidFill>
              </a:rPr>
              <a:t> </a:t>
            </a:r>
            <a:r>
              <a:rPr lang="en-US" altLang="zh-CN" dirty="0"/>
              <a:t>overcoming the resistance of the medium.  </a:t>
            </a:r>
          </a:p>
          <a:p>
            <a:pPr>
              <a:spcBef>
                <a:spcPts val="600"/>
              </a:spcBef>
            </a:pPr>
            <a:endParaRPr lang="en-US" altLang="zh-CN" dirty="0"/>
          </a:p>
          <a:p>
            <a:pPr>
              <a:spcBef>
                <a:spcPts val="600"/>
              </a:spcBef>
            </a:pPr>
            <a:r>
              <a:rPr lang="en-US" altLang="zh-CN" dirty="0"/>
              <a:t>Figure 0.26 shows the effect of </a:t>
            </a:r>
            <a:r>
              <a:rPr lang="en-US" altLang="zh-CN" dirty="0">
                <a:solidFill>
                  <a:schemeClr val="hlink"/>
                </a:solidFill>
              </a:rPr>
              <a:t>attenuation</a:t>
            </a:r>
            <a:r>
              <a:rPr lang="en-US" altLang="zh-CN" dirty="0"/>
              <a:t> and </a:t>
            </a:r>
            <a:r>
              <a:rPr lang="en-US" altLang="zh-CN" dirty="0">
                <a:solidFill>
                  <a:schemeClr val="hlink"/>
                </a:solidFill>
              </a:rPr>
              <a:t>amplification</a:t>
            </a:r>
            <a:r>
              <a:rPr lang="en-US" altLang="zh-CN" dirty="0"/>
              <a:t>.</a:t>
            </a:r>
          </a:p>
          <a:p>
            <a:pPr>
              <a:spcBef>
                <a:spcPts val="600"/>
              </a:spcBef>
            </a:pPr>
            <a:endParaRPr lang="zh-CN" alt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a:t>3.</a:t>
            </a:r>
            <a:fld id="{64C615C5-4890-454F-9556-62FCB9029C97}" type="slidenum">
              <a:rPr lang="en-US" altLang="zh-CN"/>
              <a:pPr/>
              <a:t>174</a:t>
            </a:fld>
            <a:endParaRPr lang="en-US" altLang="zh-CN"/>
          </a:p>
        </p:txBody>
      </p:sp>
      <p:sp>
        <p:nvSpPr>
          <p:cNvPr id="5" name="页脚占位符 3"/>
          <p:cNvSpPr>
            <a:spLocks noGrp="1"/>
          </p:cNvSpPr>
          <p:nvPr>
            <p:ph type="ftr" sz="quarter" idx="11"/>
          </p:nvPr>
        </p:nvSpPr>
        <p:spPr/>
        <p:txBody>
          <a:bodyPr/>
          <a:lstStyle/>
          <a:p>
            <a:r>
              <a:rPr lang="en-US" altLang="zh-CN" dirty="0"/>
              <a:t>Mobile and Wireless Networks</a:t>
            </a:r>
          </a:p>
        </p:txBody>
      </p:sp>
      <p:pic>
        <p:nvPicPr>
          <p:cNvPr id="703494" name="Picture 6"/>
          <p:cNvPicPr>
            <a:picLocks noChangeAspect="1" noChangeArrowheads="1"/>
          </p:cNvPicPr>
          <p:nvPr/>
        </p:nvPicPr>
        <p:blipFill>
          <a:blip r:embed="rId3" cstate="print"/>
          <a:srcRect/>
          <a:stretch>
            <a:fillRect/>
          </a:stretch>
        </p:blipFill>
        <p:spPr bwMode="auto">
          <a:xfrm>
            <a:off x="457200" y="2057400"/>
            <a:ext cx="7797800" cy="2960688"/>
          </a:xfrm>
          <a:prstGeom prst="rect">
            <a:avLst/>
          </a:prstGeom>
          <a:noFill/>
          <a:ln w="9525">
            <a:noFill/>
            <a:miter lim="800000"/>
            <a:headEnd/>
            <a:tailEnd/>
          </a:ln>
          <a:effectLst/>
        </p:spPr>
      </p:pic>
      <p:sp>
        <p:nvSpPr>
          <p:cNvPr id="703496" name="Rectangle 8"/>
          <p:cNvSpPr>
            <a:spLocks noGrp="1" noChangeArrowheads="1"/>
          </p:cNvSpPr>
          <p:nvPr>
            <p:ph type="title"/>
          </p:nvPr>
        </p:nvSpPr>
        <p:spPr>
          <a:xfrm>
            <a:off x="304800" y="228600"/>
            <a:ext cx="8458200" cy="609600"/>
          </a:xfrm>
        </p:spPr>
        <p:txBody>
          <a:bodyPr/>
          <a:lstStyle/>
          <a:p>
            <a:r>
              <a:rPr lang="en-US" altLang="zh-CN" dirty="0">
                <a:solidFill>
                  <a:schemeClr val="hlink"/>
                </a:solidFill>
              </a:rPr>
              <a:t>Figure 0.26</a:t>
            </a:r>
            <a:r>
              <a:rPr lang="en-US" altLang="zh-CN" dirty="0">
                <a:solidFill>
                  <a:schemeClr val="folHlink"/>
                </a:solidFill>
              </a:rPr>
              <a:t> </a:t>
            </a:r>
            <a:r>
              <a:rPr lang="en-US" altLang="zh-CN" dirty="0"/>
              <a:t>Attenuation</a:t>
            </a:r>
            <a:endParaRPr lang="zh-CN" alt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95B873E7-DA07-495D-AD40-B37CFF880B08}" type="slidenum">
              <a:rPr lang="en-US" altLang="zh-CN"/>
              <a:pPr/>
              <a:t>175</a:t>
            </a:fld>
            <a:endParaRPr lang="en-US" altLang="zh-CN"/>
          </a:p>
        </p:txBody>
      </p:sp>
      <p:sp>
        <p:nvSpPr>
          <p:cNvPr id="7" name="页脚占位符 4"/>
          <p:cNvSpPr>
            <a:spLocks noGrp="1"/>
          </p:cNvSpPr>
          <p:nvPr>
            <p:ph type="ftr" sz="quarter" idx="11"/>
          </p:nvPr>
        </p:nvSpPr>
        <p:spPr/>
        <p:txBody>
          <a:bodyPr/>
          <a:lstStyle/>
          <a:p>
            <a:r>
              <a:rPr lang="en-US" altLang="zh-CN" dirty="0"/>
              <a:t>Mobile and Wireless Networks</a:t>
            </a:r>
          </a:p>
        </p:txBody>
      </p:sp>
      <p:sp>
        <p:nvSpPr>
          <p:cNvPr id="1069059" name="Line 3"/>
          <p:cNvSpPr>
            <a:spLocks noChangeShapeType="1"/>
          </p:cNvSpPr>
          <p:nvPr/>
        </p:nvSpPr>
        <p:spPr bwMode="auto">
          <a:xfrm>
            <a:off x="406400" y="914400"/>
            <a:ext cx="8432800" cy="0"/>
          </a:xfrm>
          <a:prstGeom prst="line">
            <a:avLst/>
          </a:prstGeom>
          <a:noFill/>
          <a:ln w="19050">
            <a:solidFill>
              <a:schemeClr val="hlink"/>
            </a:solidFill>
            <a:round/>
          </a:ln>
          <a:effectLst/>
        </p:spPr>
        <p:txBody>
          <a:bodyPr/>
          <a:lstStyle/>
          <a:p>
            <a:endParaRPr lang="zh-CN" altLang="en-US"/>
          </a:p>
        </p:txBody>
      </p:sp>
      <p:sp>
        <p:nvSpPr>
          <p:cNvPr id="1069060"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69062" name="Rectangle 6"/>
          <p:cNvSpPr>
            <a:spLocks noGrp="1" noChangeArrowheads="1"/>
          </p:cNvSpPr>
          <p:nvPr>
            <p:ph type="title"/>
          </p:nvPr>
        </p:nvSpPr>
        <p:spPr>
          <a:xfrm>
            <a:off x="381000" y="304800"/>
            <a:ext cx="8458200" cy="533400"/>
          </a:xfrm>
          <a:noFill/>
        </p:spPr>
        <p:txBody>
          <a:bodyPr/>
          <a:lstStyle/>
          <a:p>
            <a:r>
              <a:rPr lang="en-US" altLang="zh-CN" dirty="0"/>
              <a:t>1. Attenuation</a:t>
            </a:r>
          </a:p>
        </p:txBody>
      </p:sp>
      <p:sp>
        <p:nvSpPr>
          <p:cNvPr id="1069063" name="Rectangle 7"/>
          <p:cNvSpPr>
            <a:spLocks noGrp="1" noChangeArrowheads="1"/>
          </p:cNvSpPr>
          <p:nvPr>
            <p:ph type="body" idx="1"/>
          </p:nvPr>
        </p:nvSpPr>
        <p:spPr>
          <a:xfrm>
            <a:off x="304800" y="1031073"/>
            <a:ext cx="8534400" cy="5100654"/>
          </a:xfrm>
          <a:noFill/>
        </p:spPr>
        <p:txBody>
          <a:bodyPr/>
          <a:lstStyle/>
          <a:p>
            <a:pPr>
              <a:spcBef>
                <a:spcPts val="600"/>
              </a:spcBef>
              <a:buFontTx/>
              <a:buNone/>
            </a:pPr>
            <a:r>
              <a:rPr lang="en-US" altLang="zh-CN" dirty="0">
                <a:solidFill>
                  <a:schemeClr val="hlink"/>
                </a:solidFill>
              </a:rPr>
              <a:t>(1) Decibel</a:t>
            </a:r>
          </a:p>
          <a:p>
            <a:pPr>
              <a:spcBef>
                <a:spcPts val="600"/>
              </a:spcBef>
            </a:pPr>
            <a:r>
              <a:rPr lang="en-US" altLang="zh-CN" dirty="0"/>
              <a:t>To show that a signal has </a:t>
            </a:r>
            <a:r>
              <a:rPr lang="en-US" altLang="zh-CN" dirty="0">
                <a:solidFill>
                  <a:schemeClr val="hlink"/>
                </a:solidFill>
              </a:rPr>
              <a:t>lost </a:t>
            </a:r>
            <a:r>
              <a:rPr lang="en-US" altLang="zh-CN" dirty="0"/>
              <a:t>or</a:t>
            </a:r>
            <a:r>
              <a:rPr lang="en-US" altLang="zh-CN" dirty="0">
                <a:solidFill>
                  <a:schemeClr val="hlink"/>
                </a:solidFill>
              </a:rPr>
              <a:t> gained</a:t>
            </a:r>
            <a:r>
              <a:rPr lang="en-US" altLang="zh-CN" dirty="0"/>
              <a:t> strength, engineers use the unit of the decibel. </a:t>
            </a:r>
          </a:p>
          <a:p>
            <a:pPr>
              <a:spcBef>
                <a:spcPts val="600"/>
              </a:spcBef>
            </a:pPr>
            <a:endParaRPr lang="en-US" altLang="zh-CN" dirty="0"/>
          </a:p>
          <a:p>
            <a:pPr>
              <a:spcBef>
                <a:spcPts val="600"/>
              </a:spcBef>
            </a:pPr>
            <a:r>
              <a:rPr lang="en-US" altLang="zh-CN" dirty="0"/>
              <a:t>The decibel (dB) measures the relative strengths of two signals </a:t>
            </a:r>
            <a:r>
              <a:rPr lang="en-US" altLang="zh-CN" dirty="0">
                <a:solidFill>
                  <a:srgbClr val="FF0000"/>
                </a:solidFill>
              </a:rPr>
              <a:t>or </a:t>
            </a:r>
            <a:r>
              <a:rPr lang="en-US" altLang="zh-CN" dirty="0"/>
              <a:t>one signal at two different points. </a:t>
            </a:r>
          </a:p>
          <a:p>
            <a:pPr>
              <a:spcBef>
                <a:spcPts val="600"/>
              </a:spcBef>
            </a:pPr>
            <a:endParaRPr lang="en-US" altLang="zh-CN" dirty="0"/>
          </a:p>
          <a:p>
            <a:pPr>
              <a:spcBef>
                <a:spcPts val="600"/>
              </a:spcBef>
            </a:pPr>
            <a:r>
              <a:rPr lang="en-US" altLang="zh-CN" dirty="0"/>
              <a:t>dB = 10log</a:t>
            </a:r>
            <a:r>
              <a:rPr lang="en-US" altLang="zh-CN" baseline="-25000" dirty="0"/>
              <a:t>10 </a:t>
            </a:r>
            <a:r>
              <a:rPr lang="en-US" altLang="zh-CN" baseline="30000" dirty="0"/>
              <a:t>(p2/p1)</a:t>
            </a:r>
            <a:r>
              <a:rPr lang="en-US" altLang="zh-CN" dirty="0"/>
              <a:t> . </a:t>
            </a:r>
          </a:p>
          <a:p>
            <a:endParaRPr lang="en-US" altLang="zh-CN"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BE51D9DF-32C6-492A-8EDC-5ADB063523DD}" type="slidenum">
              <a:rPr lang="en-US" altLang="zh-CN"/>
              <a:pPr/>
              <a:t>176</a:t>
            </a:fld>
            <a:endParaRPr lang="en-US" altLang="zh-CN"/>
          </a:p>
        </p:txBody>
      </p:sp>
      <p:sp>
        <p:nvSpPr>
          <p:cNvPr id="7" name="页脚占位符 4"/>
          <p:cNvSpPr>
            <a:spLocks noGrp="1"/>
          </p:cNvSpPr>
          <p:nvPr>
            <p:ph type="ftr" sz="quarter" idx="11"/>
          </p:nvPr>
        </p:nvSpPr>
        <p:spPr/>
        <p:txBody>
          <a:bodyPr/>
          <a:lstStyle/>
          <a:p>
            <a:r>
              <a:rPr lang="en-US" altLang="zh-CN" dirty="0"/>
              <a:t>Mobile and Wireless Networks</a:t>
            </a:r>
          </a:p>
        </p:txBody>
      </p:sp>
      <p:sp>
        <p:nvSpPr>
          <p:cNvPr id="1377283" name="Text Box 3"/>
          <p:cNvSpPr txBox="1">
            <a:spLocks noChangeArrowheads="1"/>
          </p:cNvSpPr>
          <p:nvPr/>
        </p:nvSpPr>
        <p:spPr bwMode="auto">
          <a:xfrm>
            <a:off x="971600" y="4653136"/>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377284" name="Rectangle 4"/>
          <p:cNvSpPr>
            <a:spLocks noGrp="1" noChangeArrowheads="1"/>
          </p:cNvSpPr>
          <p:nvPr>
            <p:ph type="title"/>
          </p:nvPr>
        </p:nvSpPr>
        <p:spPr>
          <a:xfrm>
            <a:off x="381000" y="304800"/>
            <a:ext cx="8458200" cy="533400"/>
          </a:xfrm>
          <a:noFill/>
        </p:spPr>
        <p:txBody>
          <a:bodyPr/>
          <a:lstStyle/>
          <a:p>
            <a:r>
              <a:rPr lang="en-US" altLang="zh-CN" dirty="0"/>
              <a:t>0.4.1 Attenuation</a:t>
            </a:r>
          </a:p>
        </p:txBody>
      </p:sp>
      <p:sp>
        <p:nvSpPr>
          <p:cNvPr id="1377285" name="Rectangle 5"/>
          <p:cNvSpPr>
            <a:spLocks noGrp="1" noChangeArrowheads="1"/>
          </p:cNvSpPr>
          <p:nvPr>
            <p:ph type="body" idx="1"/>
          </p:nvPr>
        </p:nvSpPr>
        <p:spPr>
          <a:xfrm>
            <a:off x="381000" y="1000108"/>
            <a:ext cx="8405842" cy="5214974"/>
          </a:xfrm>
          <a:noFill/>
        </p:spPr>
        <p:txBody>
          <a:bodyPr/>
          <a:lstStyle/>
          <a:p>
            <a:r>
              <a:rPr lang="en-US" altLang="zh-CN" dirty="0"/>
              <a:t>Note that the decibel is negative</a:t>
            </a:r>
            <a:r>
              <a:rPr lang="en-US" altLang="zh-CN" dirty="0">
                <a:solidFill>
                  <a:schemeClr val="hlink"/>
                </a:solidFill>
              </a:rPr>
              <a:t> if</a:t>
            </a:r>
            <a:r>
              <a:rPr lang="en-US" altLang="zh-CN" dirty="0"/>
              <a:t> a signal is attenuated and positive</a:t>
            </a:r>
            <a:r>
              <a:rPr lang="en-US" altLang="zh-CN" dirty="0">
                <a:solidFill>
                  <a:schemeClr val="hlink"/>
                </a:solidFill>
              </a:rPr>
              <a:t> if</a:t>
            </a:r>
            <a:r>
              <a:rPr lang="en-US" altLang="zh-CN" dirty="0"/>
              <a:t> a signal is amplified.</a:t>
            </a:r>
          </a:p>
          <a:p>
            <a:endParaRPr lang="en-US" altLang="zh-CN" dirty="0"/>
          </a:p>
          <a:p>
            <a:r>
              <a:rPr lang="en-US" altLang="zh-CN" dirty="0"/>
              <a:t>Variables P</a:t>
            </a:r>
            <a:r>
              <a:rPr lang="en-US" altLang="zh-CN" baseline="-25000" dirty="0"/>
              <a:t>1</a:t>
            </a:r>
            <a:r>
              <a:rPr lang="en-US" altLang="zh-CN" dirty="0"/>
              <a:t> and P</a:t>
            </a:r>
            <a:r>
              <a:rPr lang="en-US" altLang="zh-CN" baseline="-25000" dirty="0"/>
              <a:t>2</a:t>
            </a:r>
            <a:r>
              <a:rPr lang="en-US" altLang="zh-CN" dirty="0"/>
              <a:t> are the powers of </a:t>
            </a:r>
            <a:r>
              <a:rPr lang="en-US" altLang="zh-CN" dirty="0">
                <a:solidFill>
                  <a:schemeClr val="hlink"/>
                </a:solidFill>
              </a:rPr>
              <a:t>a signal</a:t>
            </a:r>
            <a:r>
              <a:rPr lang="en-US" altLang="zh-CN" dirty="0"/>
              <a:t> at points 1 and 2, </a:t>
            </a:r>
            <a:r>
              <a:rPr lang="en-US" altLang="zh-CN" dirty="0">
                <a:solidFill>
                  <a:schemeClr val="hlink"/>
                </a:solidFill>
              </a:rPr>
              <a:t>respectively</a:t>
            </a:r>
            <a:r>
              <a:rPr lang="en-US" altLang="zh-CN" dirty="0"/>
              <a:t>. </a:t>
            </a:r>
          </a:p>
          <a:p>
            <a:endParaRPr lang="en-US" altLang="zh-CN" dirty="0"/>
          </a:p>
          <a:p>
            <a:r>
              <a:rPr lang="en-US" altLang="zh-CN" dirty="0"/>
              <a:t>Note that some engineering books define the decibel in terms of voltage </a:t>
            </a:r>
            <a:r>
              <a:rPr lang="en-US" altLang="zh-CN" dirty="0">
                <a:solidFill>
                  <a:srgbClr val="FF0000"/>
                </a:solidFill>
              </a:rPr>
              <a:t>instead of </a:t>
            </a:r>
            <a:r>
              <a:rPr lang="en-US" altLang="zh-CN" dirty="0"/>
              <a:t>power. </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0"/>
          </p:nvPr>
        </p:nvSpPr>
        <p:spPr/>
        <p:txBody>
          <a:bodyPr/>
          <a:lstStyle/>
          <a:p>
            <a:r>
              <a:rPr lang="en-US" altLang="zh-CN"/>
              <a:t>3.</a:t>
            </a:r>
            <a:fld id="{C13CA434-0693-47F3-87C9-4E3D61F6C498}" type="slidenum">
              <a:rPr lang="en-US" altLang="zh-CN"/>
              <a:pPr/>
              <a:t>177</a:t>
            </a:fld>
            <a:endParaRPr lang="en-US" altLang="zh-CN"/>
          </a:p>
        </p:txBody>
      </p:sp>
      <p:sp>
        <p:nvSpPr>
          <p:cNvPr id="8" name="页脚占位符 3"/>
          <p:cNvSpPr>
            <a:spLocks noGrp="1"/>
          </p:cNvSpPr>
          <p:nvPr>
            <p:ph type="ftr" sz="quarter" idx="11"/>
          </p:nvPr>
        </p:nvSpPr>
        <p:spPr/>
        <p:txBody>
          <a:bodyPr/>
          <a:lstStyle/>
          <a:p>
            <a:r>
              <a:rPr lang="en-US" altLang="zh-CN" dirty="0"/>
              <a:t>Mobile and Wireless Networks</a:t>
            </a:r>
          </a:p>
        </p:txBody>
      </p:sp>
      <p:sp>
        <p:nvSpPr>
          <p:cNvPr id="829451" name="Rectangle 11"/>
          <p:cNvSpPr>
            <a:spLocks noChangeArrowheads="1"/>
          </p:cNvSpPr>
          <p:nvPr/>
        </p:nvSpPr>
        <p:spPr bwMode="auto">
          <a:xfrm>
            <a:off x="304800" y="1066800"/>
            <a:ext cx="8458200" cy="2092881"/>
          </a:xfrm>
          <a:prstGeom prst="rect">
            <a:avLst/>
          </a:prstGeom>
          <a:noFill/>
          <a:ln w="9525">
            <a:noFill/>
            <a:miter lim="800000"/>
          </a:ln>
          <a:effectLst/>
        </p:spPr>
        <p:txBody>
          <a:bodyPr>
            <a:spAutoFit/>
          </a:bodyPr>
          <a:lstStyle/>
          <a:p>
            <a:pPr marL="342265" indent="-342265" eaLnBrk="0" hangingPunct="0">
              <a:spcBef>
                <a:spcPts val="600"/>
              </a:spcBef>
              <a:buClr>
                <a:schemeClr val="hlink"/>
              </a:buClr>
              <a:buSzTx/>
              <a:buFontTx/>
              <a:buChar char="•"/>
            </a:pPr>
            <a:r>
              <a:rPr lang="en-US" altLang="zh-CN" sz="2400" baseline="0" dirty="0">
                <a:ea typeface="宋体" panose="02010600030101010101" pitchFamily="2" charset="-122"/>
              </a:rPr>
              <a:t>Suppose a signal travels through a transmission medium and its power is reduced to one-half. </a:t>
            </a:r>
          </a:p>
          <a:p>
            <a:pPr marL="342265" indent="-342265" eaLnBrk="0" hangingPunct="0">
              <a:spcBef>
                <a:spcPts val="600"/>
              </a:spcBef>
              <a:buClr>
                <a:schemeClr val="hlink"/>
              </a:buClr>
              <a:buSzTx/>
              <a:buFontTx/>
              <a:buChar char="•"/>
            </a:pPr>
            <a:r>
              <a:rPr lang="en-US" altLang="zh-CN" sz="2400" baseline="0" dirty="0">
                <a:ea typeface="宋体" panose="02010600030101010101" pitchFamily="2" charset="-122"/>
              </a:rPr>
              <a:t>This means that P</a:t>
            </a:r>
            <a:r>
              <a:rPr lang="en-US" altLang="zh-CN" sz="2400" dirty="0">
                <a:ea typeface="宋体" panose="02010600030101010101" pitchFamily="2" charset="-122"/>
              </a:rPr>
              <a:t>2</a:t>
            </a:r>
            <a:r>
              <a:rPr lang="en-US" altLang="zh-CN" sz="2400" baseline="0" dirty="0">
                <a:ea typeface="宋体" panose="02010600030101010101" pitchFamily="2" charset="-122"/>
              </a:rPr>
              <a:t> is (1/2)P</a:t>
            </a:r>
            <a:r>
              <a:rPr lang="en-US" altLang="zh-CN" sz="2400" dirty="0">
                <a:ea typeface="宋体" panose="02010600030101010101" pitchFamily="2" charset="-122"/>
              </a:rPr>
              <a:t>1 </a:t>
            </a:r>
            <a:r>
              <a:rPr lang="en-US" altLang="zh-CN" sz="2400" baseline="0" dirty="0">
                <a:ea typeface="宋体" panose="02010600030101010101" pitchFamily="2" charset="-122"/>
              </a:rPr>
              <a:t>. </a:t>
            </a:r>
          </a:p>
          <a:p>
            <a:pPr marL="342265" indent="-342265" eaLnBrk="0" hangingPunct="0">
              <a:spcBef>
                <a:spcPts val="600"/>
              </a:spcBef>
              <a:buClr>
                <a:schemeClr val="hlink"/>
              </a:buClr>
              <a:buSzTx/>
              <a:buFontTx/>
              <a:buChar char="•"/>
            </a:pPr>
            <a:r>
              <a:rPr lang="en-US" altLang="zh-CN" sz="2400" baseline="0" dirty="0">
                <a:ea typeface="宋体" panose="02010600030101010101" pitchFamily="2" charset="-122"/>
              </a:rPr>
              <a:t>In this case, the attenuation (loss of power) can be </a:t>
            </a:r>
            <a:r>
              <a:rPr lang="en-US" altLang="zh-CN" sz="2400" baseline="0" dirty="0">
                <a:solidFill>
                  <a:schemeClr val="hlink"/>
                </a:solidFill>
                <a:ea typeface="宋体" panose="02010600030101010101" pitchFamily="2" charset="-122"/>
              </a:rPr>
              <a:t>calculated</a:t>
            </a:r>
            <a:r>
              <a:rPr lang="en-US" altLang="zh-CN" sz="2400" baseline="0" dirty="0">
                <a:ea typeface="宋体" panose="02010600030101010101" pitchFamily="2" charset="-122"/>
              </a:rPr>
              <a:t> as</a:t>
            </a:r>
          </a:p>
        </p:txBody>
      </p:sp>
      <p:sp>
        <p:nvSpPr>
          <p:cNvPr id="829456" name="Rectangle 16"/>
          <p:cNvSpPr>
            <a:spLocks noChangeArrowheads="1"/>
          </p:cNvSpPr>
          <p:nvPr/>
        </p:nvSpPr>
        <p:spPr bwMode="auto">
          <a:xfrm>
            <a:off x="357158" y="5286388"/>
            <a:ext cx="8429684" cy="830997"/>
          </a:xfrm>
          <a:prstGeom prst="rect">
            <a:avLst/>
          </a:prstGeom>
          <a:noFill/>
          <a:ln w="9525">
            <a:noFill/>
            <a:miter lim="800000"/>
          </a:ln>
          <a:effectLst/>
        </p:spPr>
        <p:txBody>
          <a:bodyPr wrap="square">
            <a:spAutoFit/>
          </a:bodyPr>
          <a:lstStyle/>
          <a:p>
            <a:pPr marL="342265" indent="-342265" eaLnBrk="0" hangingPunct="0">
              <a:spcBef>
                <a:spcPts val="600"/>
              </a:spcBef>
              <a:buClr>
                <a:schemeClr val="hlink"/>
              </a:buClr>
              <a:buSzTx/>
              <a:buFontTx/>
              <a:buChar char="•"/>
            </a:pPr>
            <a:r>
              <a:rPr lang="en-US" altLang="zh-CN" sz="2400" baseline="0" dirty="0">
                <a:ea typeface="宋体" panose="02010600030101010101" pitchFamily="2" charset="-122"/>
              </a:rPr>
              <a:t>A loss of 3 dB (–3 dB) is </a:t>
            </a:r>
            <a:r>
              <a:rPr lang="en-US" altLang="zh-CN" sz="2400" baseline="0" dirty="0">
                <a:solidFill>
                  <a:schemeClr val="hlink"/>
                </a:solidFill>
                <a:ea typeface="宋体" panose="02010600030101010101" pitchFamily="2" charset="-122"/>
              </a:rPr>
              <a:t>equivalent to</a:t>
            </a:r>
            <a:r>
              <a:rPr lang="en-US" altLang="zh-CN" sz="2400" baseline="0" dirty="0">
                <a:ea typeface="宋体" panose="02010600030101010101" pitchFamily="2" charset="-122"/>
              </a:rPr>
              <a:t> losing one-half the power.</a:t>
            </a:r>
          </a:p>
        </p:txBody>
      </p:sp>
      <p:pic>
        <p:nvPicPr>
          <p:cNvPr id="829457" name="Picture 17"/>
          <p:cNvPicPr>
            <a:picLocks noChangeAspect="1" noChangeArrowheads="1"/>
          </p:cNvPicPr>
          <p:nvPr/>
        </p:nvPicPr>
        <p:blipFill>
          <a:blip r:embed="rId3" cstate="print"/>
          <a:srcRect/>
          <a:stretch>
            <a:fillRect/>
          </a:stretch>
        </p:blipFill>
        <p:spPr bwMode="auto">
          <a:xfrm>
            <a:off x="857224" y="3714752"/>
            <a:ext cx="7226300" cy="728663"/>
          </a:xfrm>
          <a:prstGeom prst="rect">
            <a:avLst/>
          </a:prstGeom>
          <a:noFill/>
          <a:ln w="57150" cmpd="thickThin">
            <a:solidFill>
              <a:schemeClr val="folHlink"/>
            </a:solidFill>
            <a:miter lim="800000"/>
            <a:headEnd/>
            <a:tailEnd/>
          </a:ln>
          <a:effectLst/>
        </p:spPr>
      </p:pic>
      <p:sp>
        <p:nvSpPr>
          <p:cNvPr id="829458" name="Rectangle 18"/>
          <p:cNvSpPr>
            <a:spLocks noGrp="1" noChangeArrowheads="1"/>
          </p:cNvSpPr>
          <p:nvPr>
            <p:ph type="title"/>
          </p:nvPr>
        </p:nvSpPr>
        <p:spPr/>
        <p:txBody>
          <a:bodyPr/>
          <a:lstStyle/>
          <a:p>
            <a:r>
              <a:rPr lang="en-US" altLang="zh-CN" dirty="0">
                <a:solidFill>
                  <a:schemeClr val="hlink"/>
                </a:solidFill>
              </a:rPr>
              <a:t>Example 0.26</a:t>
            </a:r>
            <a:endParaRPr lang="zh-CN" altLang="en-US" dirty="0">
              <a:solidFill>
                <a:schemeClr val="hlink"/>
              </a:solidFill>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r>
              <a:rPr lang="en-US" altLang="zh-CN"/>
              <a:t>3.</a:t>
            </a:r>
            <a:fld id="{F078105D-3C92-4A36-9B2C-56D7CF59740A}" type="slidenum">
              <a:rPr lang="en-US" altLang="zh-CN"/>
              <a:pPr/>
              <a:t>178</a:t>
            </a:fld>
            <a:endParaRPr lang="en-US" altLang="zh-CN"/>
          </a:p>
        </p:txBody>
      </p:sp>
      <p:sp>
        <p:nvSpPr>
          <p:cNvPr id="8" name="页脚占位符 4"/>
          <p:cNvSpPr>
            <a:spLocks noGrp="1"/>
          </p:cNvSpPr>
          <p:nvPr>
            <p:ph type="ftr" sz="quarter" idx="11"/>
          </p:nvPr>
        </p:nvSpPr>
        <p:spPr/>
        <p:txBody>
          <a:bodyPr/>
          <a:lstStyle/>
          <a:p>
            <a:r>
              <a:rPr lang="en-US" altLang="zh-CN" dirty="0"/>
              <a:t>Mobile and Wireless Networks</a:t>
            </a:r>
          </a:p>
        </p:txBody>
      </p:sp>
      <p:sp>
        <p:nvSpPr>
          <p:cNvPr id="830474"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830478" name="Picture 14"/>
          <p:cNvPicPr>
            <a:picLocks noChangeAspect="1" noChangeArrowheads="1"/>
          </p:cNvPicPr>
          <p:nvPr/>
        </p:nvPicPr>
        <p:blipFill>
          <a:blip r:embed="rId3" cstate="print"/>
          <a:srcRect/>
          <a:stretch>
            <a:fillRect/>
          </a:stretch>
        </p:blipFill>
        <p:spPr bwMode="auto">
          <a:xfrm>
            <a:off x="2819400" y="3962400"/>
            <a:ext cx="3409950" cy="819150"/>
          </a:xfrm>
          <a:prstGeom prst="rect">
            <a:avLst/>
          </a:prstGeom>
          <a:noFill/>
          <a:ln w="57150" cmpd="thinThick">
            <a:solidFill>
              <a:srgbClr val="3366FF"/>
            </a:solidFill>
            <a:miter lim="800000"/>
            <a:headEnd/>
            <a:tailEnd/>
          </a:ln>
          <a:effectLst/>
        </p:spPr>
      </p:pic>
      <p:pic>
        <p:nvPicPr>
          <p:cNvPr id="830479" name="Picture 15"/>
          <p:cNvPicPr>
            <a:picLocks noChangeAspect="1" noChangeArrowheads="1"/>
          </p:cNvPicPr>
          <p:nvPr/>
        </p:nvPicPr>
        <p:blipFill>
          <a:blip r:embed="rId4" cstate="print"/>
          <a:srcRect/>
          <a:stretch>
            <a:fillRect/>
          </a:stretch>
        </p:blipFill>
        <p:spPr bwMode="auto">
          <a:xfrm>
            <a:off x="2819400" y="5105400"/>
            <a:ext cx="3446463" cy="630238"/>
          </a:xfrm>
          <a:prstGeom prst="rect">
            <a:avLst/>
          </a:prstGeom>
          <a:noFill/>
          <a:ln w="57150" cmpd="thinThick">
            <a:solidFill>
              <a:srgbClr val="3366FF"/>
            </a:solidFill>
            <a:miter lim="800000"/>
            <a:headEnd/>
            <a:tailEnd/>
          </a:ln>
          <a:effectLst/>
        </p:spPr>
      </p:pic>
      <p:sp>
        <p:nvSpPr>
          <p:cNvPr id="830480" name="Rectangle 16"/>
          <p:cNvSpPr>
            <a:spLocks noGrp="1" noChangeArrowheads="1"/>
          </p:cNvSpPr>
          <p:nvPr>
            <p:ph type="title"/>
          </p:nvPr>
        </p:nvSpPr>
        <p:spPr/>
        <p:txBody>
          <a:bodyPr/>
          <a:lstStyle/>
          <a:p>
            <a:r>
              <a:rPr lang="en-US" altLang="zh-CN" dirty="0">
                <a:solidFill>
                  <a:schemeClr val="hlink"/>
                </a:solidFill>
              </a:rPr>
              <a:t>Example 0.27</a:t>
            </a:r>
            <a:endParaRPr lang="zh-CN" altLang="en-US" dirty="0">
              <a:solidFill>
                <a:schemeClr val="hlink"/>
              </a:solidFill>
            </a:endParaRPr>
          </a:p>
        </p:txBody>
      </p:sp>
      <p:sp>
        <p:nvSpPr>
          <p:cNvPr id="830481" name="Rectangle 17"/>
          <p:cNvSpPr>
            <a:spLocks noGrp="1" noChangeArrowheads="1"/>
          </p:cNvSpPr>
          <p:nvPr>
            <p:ph type="body" idx="1"/>
          </p:nvPr>
        </p:nvSpPr>
        <p:spPr>
          <a:xfrm>
            <a:off x="304800" y="1066800"/>
            <a:ext cx="8553480" cy="2209800"/>
          </a:xfrm>
        </p:spPr>
        <p:txBody>
          <a:bodyPr/>
          <a:lstStyle/>
          <a:p>
            <a:pPr>
              <a:spcBef>
                <a:spcPts val="600"/>
              </a:spcBef>
            </a:pPr>
            <a:r>
              <a:rPr lang="en-US" altLang="zh-CN" dirty="0"/>
              <a:t>A signal </a:t>
            </a:r>
            <a:r>
              <a:rPr lang="en-US" altLang="zh-CN" dirty="0">
                <a:solidFill>
                  <a:schemeClr val="hlink"/>
                </a:solidFill>
              </a:rPr>
              <a:t>travels through </a:t>
            </a:r>
            <a:r>
              <a:rPr lang="en-US" altLang="zh-CN" dirty="0"/>
              <a:t>an amplifier, and its power is increased 10 times. </a:t>
            </a:r>
          </a:p>
          <a:p>
            <a:pPr>
              <a:spcBef>
                <a:spcPts val="600"/>
              </a:spcBef>
            </a:pPr>
            <a:r>
              <a:rPr lang="en-US" altLang="zh-CN" dirty="0"/>
              <a:t>This means that P</a:t>
            </a:r>
            <a:r>
              <a:rPr lang="en-US" altLang="zh-CN" baseline="-25000" dirty="0"/>
              <a:t>2</a:t>
            </a:r>
            <a:r>
              <a:rPr lang="en-US" altLang="zh-CN" dirty="0"/>
              <a:t> = 10P</a:t>
            </a:r>
            <a:r>
              <a:rPr lang="en-US" altLang="zh-CN" baseline="-25000" dirty="0"/>
              <a:t>1</a:t>
            </a:r>
            <a:r>
              <a:rPr lang="en-US" altLang="zh-CN" dirty="0"/>
              <a:t>. </a:t>
            </a:r>
          </a:p>
          <a:p>
            <a:pPr>
              <a:spcBef>
                <a:spcPts val="600"/>
              </a:spcBef>
            </a:pPr>
            <a:r>
              <a:rPr lang="en-US" altLang="zh-CN" dirty="0"/>
              <a:t>In this case, the amplification (</a:t>
            </a:r>
            <a:r>
              <a:rPr lang="en-US" altLang="zh-CN" dirty="0">
                <a:solidFill>
                  <a:srgbClr val="FF0000"/>
                </a:solidFill>
              </a:rPr>
              <a:t>gain</a:t>
            </a:r>
            <a:r>
              <a:rPr lang="en-US" altLang="zh-CN" dirty="0"/>
              <a:t> of power) can be </a:t>
            </a:r>
            <a:r>
              <a:rPr lang="en-US" altLang="zh-CN" dirty="0">
                <a:solidFill>
                  <a:schemeClr val="hlink"/>
                </a:solidFill>
              </a:rPr>
              <a:t>calculated</a:t>
            </a:r>
            <a:r>
              <a:rPr lang="en-US" altLang="zh-CN" dirty="0"/>
              <a:t> as</a:t>
            </a:r>
            <a:endParaRPr lang="zh-CN" alt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695C79EF-D5E9-453E-9FBB-C457B22BBA04}" type="slidenum">
              <a:rPr lang="en-US" altLang="zh-CN"/>
              <a:pPr/>
              <a:t>179</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831498"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831504" name="Rectangle 16"/>
          <p:cNvSpPr>
            <a:spLocks noGrp="1" noChangeArrowheads="1"/>
          </p:cNvSpPr>
          <p:nvPr>
            <p:ph type="title"/>
          </p:nvPr>
        </p:nvSpPr>
        <p:spPr/>
        <p:txBody>
          <a:bodyPr/>
          <a:lstStyle/>
          <a:p>
            <a:r>
              <a:rPr lang="en-US" altLang="zh-CN" dirty="0">
                <a:solidFill>
                  <a:schemeClr val="hlink"/>
                </a:solidFill>
              </a:rPr>
              <a:t>Example 0.28</a:t>
            </a:r>
            <a:endParaRPr lang="zh-CN" altLang="en-US" dirty="0">
              <a:solidFill>
                <a:schemeClr val="hlink"/>
              </a:solidFill>
            </a:endParaRPr>
          </a:p>
        </p:txBody>
      </p:sp>
      <p:sp>
        <p:nvSpPr>
          <p:cNvPr id="831506" name="Rectangle 18"/>
          <p:cNvSpPr>
            <a:spLocks noGrp="1" noChangeArrowheads="1"/>
          </p:cNvSpPr>
          <p:nvPr>
            <p:ph type="body" idx="1"/>
          </p:nvPr>
        </p:nvSpPr>
        <p:spPr>
          <a:xfrm>
            <a:off x="304800" y="1000108"/>
            <a:ext cx="8534400" cy="5172092"/>
          </a:xfrm>
        </p:spPr>
        <p:txBody>
          <a:bodyPr/>
          <a:lstStyle/>
          <a:p>
            <a:pPr>
              <a:spcBef>
                <a:spcPts val="600"/>
              </a:spcBef>
            </a:pPr>
            <a:r>
              <a:rPr lang="en-US" altLang="zh-CN" dirty="0"/>
              <a:t>One reason </a:t>
            </a:r>
            <a:r>
              <a:rPr lang="en-US" altLang="zh-CN" sz="2200" dirty="0">
                <a:solidFill>
                  <a:srgbClr val="FF0000"/>
                </a:solidFill>
              </a:rPr>
              <a:t>that</a:t>
            </a:r>
            <a:r>
              <a:rPr lang="en-US" altLang="zh-CN" sz="2200" dirty="0">
                <a:solidFill>
                  <a:srgbClr val="C00000"/>
                </a:solidFill>
              </a:rPr>
              <a:t> </a:t>
            </a:r>
            <a:r>
              <a:rPr lang="en-US" altLang="zh-CN" sz="2200" u="sng" dirty="0"/>
              <a:t>engineers use the decibel to measure the </a:t>
            </a:r>
            <a:r>
              <a:rPr lang="en-US" altLang="zh-CN" sz="2200" u="sng" dirty="0">
                <a:solidFill>
                  <a:srgbClr val="FF0000"/>
                </a:solidFill>
              </a:rPr>
              <a:t>changes</a:t>
            </a:r>
            <a:r>
              <a:rPr lang="en-US" altLang="zh-CN" sz="2200" u="sng" dirty="0">
                <a:solidFill>
                  <a:srgbClr val="C00000"/>
                </a:solidFill>
              </a:rPr>
              <a:t> </a:t>
            </a:r>
            <a:r>
              <a:rPr lang="en-US" altLang="zh-CN" sz="2200" u="sng" dirty="0"/>
              <a:t>in the strength of a signal</a:t>
            </a:r>
            <a:r>
              <a:rPr lang="en-US" altLang="zh-CN" sz="2200" dirty="0"/>
              <a:t> </a:t>
            </a:r>
            <a:r>
              <a:rPr lang="en-US" altLang="zh-CN" dirty="0"/>
              <a:t>is that decibel numbers can be added (or subtracted) </a:t>
            </a:r>
            <a:r>
              <a:rPr lang="en-US" altLang="zh-CN" dirty="0">
                <a:solidFill>
                  <a:srgbClr val="FF0000"/>
                </a:solidFill>
              </a:rPr>
              <a:t>when</a:t>
            </a:r>
            <a:r>
              <a:rPr lang="en-US" altLang="zh-CN" dirty="0"/>
              <a:t> we are measuring several points (</a:t>
            </a:r>
            <a:r>
              <a:rPr lang="en-US" altLang="zh-CN" dirty="0">
                <a:solidFill>
                  <a:srgbClr val="FF0000"/>
                </a:solidFill>
              </a:rPr>
              <a:t>cascading</a:t>
            </a:r>
            <a:r>
              <a:rPr lang="en-US" altLang="zh-CN" dirty="0"/>
              <a:t>,</a:t>
            </a:r>
            <a:r>
              <a:rPr lang="en-US" altLang="zh-CN" dirty="0">
                <a:solidFill>
                  <a:srgbClr val="FF0000"/>
                </a:solidFill>
              </a:rPr>
              <a:t> </a:t>
            </a:r>
            <a:r>
              <a:rPr lang="zh-CN" altLang="en-US" dirty="0"/>
              <a:t>串接</a:t>
            </a:r>
            <a:r>
              <a:rPr lang="en-US" altLang="zh-CN" dirty="0"/>
              <a:t>) instead of just two. </a:t>
            </a:r>
          </a:p>
          <a:p>
            <a:pPr>
              <a:spcBef>
                <a:spcPts val="600"/>
              </a:spcBef>
            </a:pPr>
            <a:endParaRPr lang="en-US" altLang="zh-CN" dirty="0"/>
          </a:p>
          <a:p>
            <a:pPr>
              <a:spcBef>
                <a:spcPts val="600"/>
              </a:spcBef>
            </a:pPr>
            <a:r>
              <a:rPr lang="en-US" altLang="zh-CN" dirty="0"/>
              <a:t>In Figure 0.27 a signal travels from point 1 to point 4. </a:t>
            </a:r>
          </a:p>
          <a:p>
            <a:pPr>
              <a:spcBef>
                <a:spcPts val="600"/>
              </a:spcBef>
            </a:pPr>
            <a:endParaRPr lang="en-US" altLang="zh-CN" dirty="0"/>
          </a:p>
          <a:p>
            <a:pPr>
              <a:spcBef>
                <a:spcPts val="600"/>
              </a:spcBef>
            </a:pPr>
            <a:r>
              <a:rPr lang="en-US" altLang="zh-CN" dirty="0"/>
              <a:t>In this case, the decibel value can be calculated as</a:t>
            </a:r>
          </a:p>
          <a:p>
            <a:pPr>
              <a:spcBef>
                <a:spcPts val="600"/>
              </a:spcBef>
            </a:pP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1"/>
          </p:nvPr>
        </p:nvSpPr>
        <p:spPr/>
        <p:txBody>
          <a:bodyPr/>
          <a:lstStyle/>
          <a:p>
            <a:r>
              <a:rPr lang="en-US" altLang="zh-CN" dirty="0"/>
              <a:t>Mobile and Wireless Networks</a:t>
            </a:r>
          </a:p>
        </p:txBody>
      </p:sp>
      <p:pic>
        <p:nvPicPr>
          <p:cNvPr id="679942" name="Picture 6"/>
          <p:cNvPicPr>
            <a:picLocks noChangeAspect="1" noChangeArrowheads="1"/>
          </p:cNvPicPr>
          <p:nvPr/>
        </p:nvPicPr>
        <p:blipFill>
          <a:blip r:embed="rId3" cstate="print"/>
          <a:srcRect/>
          <a:stretch>
            <a:fillRect/>
          </a:stretch>
        </p:blipFill>
        <p:spPr bwMode="auto">
          <a:xfrm>
            <a:off x="1828800" y="1371600"/>
            <a:ext cx="5475288" cy="4702175"/>
          </a:xfrm>
          <a:prstGeom prst="rect">
            <a:avLst/>
          </a:prstGeom>
          <a:noFill/>
          <a:ln w="9525">
            <a:noFill/>
            <a:miter lim="800000"/>
            <a:headEnd/>
            <a:tailEnd/>
          </a:ln>
          <a:effectLst/>
        </p:spPr>
      </p:pic>
      <p:sp>
        <p:nvSpPr>
          <p:cNvPr id="679945" name="Rectangle 9"/>
          <p:cNvSpPr>
            <a:spLocks noGrp="1" noChangeArrowheads="1"/>
          </p:cNvSpPr>
          <p:nvPr>
            <p:ph type="title"/>
          </p:nvPr>
        </p:nvSpPr>
        <p:spPr>
          <a:xfrm>
            <a:off x="381000" y="152400"/>
            <a:ext cx="8382000" cy="762000"/>
          </a:xfrm>
        </p:spPr>
        <p:txBody>
          <a:bodyPr/>
          <a:lstStyle/>
          <a:p>
            <a:r>
              <a:rPr lang="en-US" altLang="zh-CN" sz="2400" dirty="0">
                <a:solidFill>
                  <a:schemeClr val="hlink"/>
                </a:solidFill>
              </a:rPr>
              <a:t>Figure 0.3</a:t>
            </a:r>
            <a:r>
              <a:rPr lang="en-US" altLang="zh-CN" sz="2400" dirty="0">
                <a:solidFill>
                  <a:schemeClr val="folHlink"/>
                </a:solidFill>
              </a:rPr>
              <a:t> </a:t>
            </a:r>
            <a:r>
              <a:rPr lang="en-US" altLang="zh-CN" sz="2400" dirty="0"/>
              <a:t>Two signals with the same phase and frequency, but different amplitudes</a:t>
            </a:r>
            <a:r>
              <a:rPr lang="en-US" altLang="zh-CN" sz="2400" i="1" dirty="0"/>
              <a:t> </a:t>
            </a:r>
            <a:endParaRPr lang="zh-CN" altLang="en-US" sz="2400" i="1"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8F0596C8-9702-4590-80C4-A2532CAB5D24}" type="slidenum">
              <a:rPr lang="en-US" altLang="zh-CN"/>
              <a:pPr/>
              <a:t>180</a:t>
            </a:fld>
            <a:endParaRPr lang="en-US" altLang="zh-CN"/>
          </a:p>
        </p:txBody>
      </p:sp>
      <p:sp>
        <p:nvSpPr>
          <p:cNvPr id="7" name="页脚占位符 4"/>
          <p:cNvSpPr>
            <a:spLocks noGrp="1"/>
          </p:cNvSpPr>
          <p:nvPr>
            <p:ph type="ftr" sz="quarter" idx="11"/>
          </p:nvPr>
        </p:nvSpPr>
        <p:spPr/>
        <p:txBody>
          <a:bodyPr/>
          <a:lstStyle/>
          <a:p>
            <a:r>
              <a:rPr lang="en-US" altLang="zh-CN" dirty="0"/>
              <a:t>Mobile and Wireless Networks</a:t>
            </a:r>
          </a:p>
        </p:txBody>
      </p:sp>
      <p:sp>
        <p:nvSpPr>
          <p:cNvPr id="1382402" name="Rectangle 2"/>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1382404" name="Picture 4"/>
          <p:cNvPicPr>
            <a:picLocks noChangeAspect="1" noChangeArrowheads="1"/>
          </p:cNvPicPr>
          <p:nvPr/>
        </p:nvPicPr>
        <p:blipFill>
          <a:blip r:embed="rId3" cstate="print"/>
          <a:srcRect/>
          <a:stretch>
            <a:fillRect/>
          </a:stretch>
        </p:blipFill>
        <p:spPr bwMode="auto">
          <a:xfrm>
            <a:off x="2590800" y="1828800"/>
            <a:ext cx="3821113" cy="533400"/>
          </a:xfrm>
          <a:prstGeom prst="rect">
            <a:avLst/>
          </a:prstGeom>
          <a:noFill/>
          <a:ln w="57150" cmpd="thinThick">
            <a:solidFill>
              <a:srgbClr val="3366FF"/>
            </a:solidFill>
            <a:miter lim="800000"/>
            <a:headEnd/>
            <a:tailEnd/>
          </a:ln>
          <a:effectLst/>
        </p:spPr>
      </p:pic>
      <p:pic>
        <p:nvPicPr>
          <p:cNvPr id="1382405" name="Picture 5"/>
          <p:cNvPicPr>
            <a:picLocks noChangeAspect="1" noChangeArrowheads="1"/>
          </p:cNvPicPr>
          <p:nvPr/>
        </p:nvPicPr>
        <p:blipFill>
          <a:blip r:embed="rId4" cstate="print"/>
          <a:srcRect/>
          <a:stretch>
            <a:fillRect/>
          </a:stretch>
        </p:blipFill>
        <p:spPr bwMode="auto">
          <a:xfrm>
            <a:off x="762000" y="3276600"/>
            <a:ext cx="7924800" cy="2114550"/>
          </a:xfrm>
          <a:prstGeom prst="rect">
            <a:avLst/>
          </a:prstGeom>
          <a:noFill/>
          <a:ln w="9525">
            <a:noFill/>
            <a:miter lim="800000"/>
            <a:headEnd/>
            <a:tailEnd/>
          </a:ln>
          <a:effectLst/>
        </p:spPr>
      </p:pic>
      <p:sp>
        <p:nvSpPr>
          <p:cNvPr id="1382406" name="Rectangle 6"/>
          <p:cNvSpPr>
            <a:spLocks noGrp="1" noChangeArrowheads="1"/>
          </p:cNvSpPr>
          <p:nvPr>
            <p:ph type="title"/>
          </p:nvPr>
        </p:nvSpPr>
        <p:spPr/>
        <p:txBody>
          <a:bodyPr/>
          <a:lstStyle/>
          <a:p>
            <a:r>
              <a:rPr lang="en-US" altLang="zh-CN" dirty="0">
                <a:solidFill>
                  <a:schemeClr val="hlink"/>
                </a:solidFill>
              </a:rPr>
              <a:t>Example 0.28</a:t>
            </a:r>
            <a:endParaRPr lang="zh-CN" altLang="en-US" dirty="0">
              <a:solidFill>
                <a:schemeClr val="hlink"/>
              </a:solidFill>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E85863EA-AD2B-4758-BDC7-4AB715E062D4}" type="slidenum">
              <a:rPr lang="en-US" altLang="zh-CN"/>
              <a:pPr/>
              <a:t>181</a:t>
            </a:fld>
            <a:endParaRPr lang="en-US" altLang="zh-CN"/>
          </a:p>
        </p:txBody>
      </p:sp>
      <p:sp>
        <p:nvSpPr>
          <p:cNvPr id="7" name="页脚占位符 4"/>
          <p:cNvSpPr>
            <a:spLocks noGrp="1"/>
          </p:cNvSpPr>
          <p:nvPr>
            <p:ph type="ftr" sz="quarter" idx="11"/>
          </p:nvPr>
        </p:nvSpPr>
        <p:spPr/>
        <p:txBody>
          <a:bodyPr/>
          <a:lstStyle/>
          <a:p>
            <a:r>
              <a:rPr lang="en-US" altLang="zh-CN" dirty="0"/>
              <a:t>Mobile and Wireless Networks</a:t>
            </a:r>
          </a:p>
        </p:txBody>
      </p:sp>
      <p:sp>
        <p:nvSpPr>
          <p:cNvPr id="832522"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832526" name="Picture 14"/>
          <p:cNvPicPr>
            <a:picLocks noChangeAspect="1" noChangeArrowheads="1"/>
          </p:cNvPicPr>
          <p:nvPr/>
        </p:nvPicPr>
        <p:blipFill>
          <a:blip r:embed="rId3" cstate="print"/>
          <a:srcRect/>
          <a:stretch>
            <a:fillRect/>
          </a:stretch>
        </p:blipFill>
        <p:spPr bwMode="auto">
          <a:xfrm>
            <a:off x="1828800" y="4800600"/>
            <a:ext cx="4945063" cy="869950"/>
          </a:xfrm>
          <a:prstGeom prst="rect">
            <a:avLst/>
          </a:prstGeom>
          <a:noFill/>
          <a:ln w="57150" cmpd="thickThin">
            <a:solidFill>
              <a:srgbClr val="3366FF"/>
            </a:solidFill>
            <a:miter lim="800000"/>
            <a:headEnd/>
            <a:tailEnd/>
          </a:ln>
          <a:effectLst/>
        </p:spPr>
      </p:pic>
      <p:sp>
        <p:nvSpPr>
          <p:cNvPr id="832527" name="Rectangle 15"/>
          <p:cNvSpPr>
            <a:spLocks noGrp="1" noChangeArrowheads="1"/>
          </p:cNvSpPr>
          <p:nvPr>
            <p:ph type="title"/>
          </p:nvPr>
        </p:nvSpPr>
        <p:spPr/>
        <p:txBody>
          <a:bodyPr/>
          <a:lstStyle/>
          <a:p>
            <a:r>
              <a:rPr lang="en-US" altLang="zh-CN" dirty="0">
                <a:solidFill>
                  <a:schemeClr val="hlink"/>
                </a:solidFill>
              </a:rPr>
              <a:t>Example 0.29</a:t>
            </a:r>
            <a:endParaRPr lang="zh-CN" altLang="en-US" dirty="0">
              <a:solidFill>
                <a:schemeClr val="hlink"/>
              </a:solidFill>
            </a:endParaRPr>
          </a:p>
        </p:txBody>
      </p:sp>
      <p:sp>
        <p:nvSpPr>
          <p:cNvPr id="832528" name="Rectangle 16"/>
          <p:cNvSpPr>
            <a:spLocks noGrp="1" noChangeArrowheads="1"/>
          </p:cNvSpPr>
          <p:nvPr>
            <p:ph type="body" idx="1"/>
          </p:nvPr>
        </p:nvSpPr>
        <p:spPr>
          <a:xfrm>
            <a:off x="304800" y="1035050"/>
            <a:ext cx="8482042" cy="3352800"/>
          </a:xfrm>
        </p:spPr>
        <p:txBody>
          <a:bodyPr/>
          <a:lstStyle/>
          <a:p>
            <a:pPr>
              <a:spcBef>
                <a:spcPts val="600"/>
              </a:spcBef>
              <a:buBlip>
                <a:blip r:embed="rId4"/>
              </a:buBlip>
            </a:pPr>
            <a:r>
              <a:rPr lang="en-US" altLang="zh-CN" dirty="0"/>
              <a:t>Sometimes the decibel is used to measure signal power in milliwatts. </a:t>
            </a:r>
          </a:p>
          <a:p>
            <a:pPr>
              <a:spcBef>
                <a:spcPts val="600"/>
              </a:spcBef>
              <a:buBlip>
                <a:blip r:embed="rId4"/>
              </a:buBlip>
            </a:pPr>
            <a:r>
              <a:rPr lang="en-US" altLang="zh-CN" dirty="0"/>
              <a:t>In this case, it is referred to as </a:t>
            </a:r>
            <a:r>
              <a:rPr lang="en-US" altLang="zh-CN" dirty="0" err="1">
                <a:solidFill>
                  <a:schemeClr val="hlink"/>
                </a:solidFill>
              </a:rPr>
              <a:t>dB</a:t>
            </a:r>
            <a:r>
              <a:rPr lang="en-US" altLang="zh-CN" baseline="-25000" dirty="0" err="1">
                <a:solidFill>
                  <a:schemeClr val="hlink"/>
                </a:solidFill>
              </a:rPr>
              <a:t>m</a:t>
            </a:r>
            <a:r>
              <a:rPr lang="en-US" altLang="zh-CN" dirty="0"/>
              <a:t> and is calculated as </a:t>
            </a:r>
            <a:r>
              <a:rPr lang="en-US" altLang="zh-CN" dirty="0" err="1">
                <a:solidFill>
                  <a:schemeClr val="hlink"/>
                </a:solidFill>
              </a:rPr>
              <a:t>dB</a:t>
            </a:r>
            <a:r>
              <a:rPr lang="en-US" altLang="zh-CN" baseline="-25000" dirty="0" err="1">
                <a:solidFill>
                  <a:schemeClr val="hlink"/>
                </a:solidFill>
              </a:rPr>
              <a:t>m</a:t>
            </a:r>
            <a:r>
              <a:rPr lang="en-US" altLang="zh-CN" dirty="0">
                <a:solidFill>
                  <a:schemeClr val="hlink"/>
                </a:solidFill>
              </a:rPr>
              <a:t> = 10log</a:t>
            </a:r>
            <a:r>
              <a:rPr lang="en-US" altLang="zh-CN" baseline="-25000" dirty="0">
                <a:solidFill>
                  <a:schemeClr val="hlink"/>
                </a:solidFill>
              </a:rPr>
              <a:t>10</a:t>
            </a:r>
            <a:r>
              <a:rPr lang="en-US" altLang="zh-CN" baseline="30000" dirty="0">
                <a:solidFill>
                  <a:schemeClr val="hlink"/>
                </a:solidFill>
              </a:rPr>
              <a:t>Pm</a:t>
            </a:r>
            <a:r>
              <a:rPr lang="en-US" altLang="zh-CN" dirty="0"/>
              <a:t> , where P</a:t>
            </a:r>
            <a:r>
              <a:rPr lang="en-US" altLang="zh-CN" baseline="-25000" dirty="0"/>
              <a:t>m</a:t>
            </a:r>
            <a:r>
              <a:rPr lang="en-US" altLang="zh-CN" dirty="0"/>
              <a:t> is the power in milliwatts. </a:t>
            </a:r>
          </a:p>
          <a:p>
            <a:pPr>
              <a:spcBef>
                <a:spcPts val="600"/>
              </a:spcBef>
              <a:buBlip>
                <a:blip r:embed="rId4"/>
              </a:buBlip>
            </a:pPr>
            <a:r>
              <a:rPr lang="en-US" altLang="zh-CN" dirty="0"/>
              <a:t>Calculate the power of a signal if its </a:t>
            </a:r>
            <a:r>
              <a:rPr lang="en-US" altLang="zh-CN" dirty="0" err="1"/>
              <a:t>dB</a:t>
            </a:r>
            <a:r>
              <a:rPr lang="en-US" altLang="zh-CN" baseline="-25000" dirty="0" err="1"/>
              <a:t>m</a:t>
            </a:r>
            <a:r>
              <a:rPr lang="en-US" altLang="zh-CN" dirty="0"/>
              <a:t> = −30.</a:t>
            </a:r>
          </a:p>
          <a:p>
            <a:pPr>
              <a:lnSpc>
                <a:spcPct val="90000"/>
              </a:lnSpc>
            </a:pPr>
            <a:endParaRPr lang="en-US" altLang="zh-CN" dirty="0"/>
          </a:p>
          <a:p>
            <a:pPr>
              <a:spcBef>
                <a:spcPts val="600"/>
              </a:spcBef>
              <a:buFontTx/>
              <a:buNone/>
            </a:pPr>
            <a:r>
              <a:rPr lang="en-US" altLang="zh-CN" dirty="0">
                <a:solidFill>
                  <a:schemeClr val="hlink"/>
                </a:solidFill>
              </a:rPr>
              <a:t>Solution</a:t>
            </a:r>
          </a:p>
          <a:p>
            <a:pPr>
              <a:spcBef>
                <a:spcPts val="600"/>
              </a:spcBef>
            </a:pPr>
            <a:r>
              <a:rPr lang="en-US" altLang="zh-CN" dirty="0"/>
              <a:t>We can calculate the power in the signal as</a:t>
            </a:r>
            <a:endParaRPr lang="zh-CN" alt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449A4C95-858B-4C03-BB57-118D64166424}" type="slidenum">
              <a:rPr lang="en-US" altLang="zh-CN"/>
              <a:pPr/>
              <a:t>182</a:t>
            </a:fld>
            <a:endParaRPr lang="en-US" altLang="zh-CN"/>
          </a:p>
        </p:txBody>
      </p:sp>
      <p:sp>
        <p:nvSpPr>
          <p:cNvPr id="7" name="页脚占位符 4"/>
          <p:cNvSpPr>
            <a:spLocks noGrp="1"/>
          </p:cNvSpPr>
          <p:nvPr>
            <p:ph type="ftr" sz="quarter" idx="11"/>
          </p:nvPr>
        </p:nvSpPr>
        <p:spPr/>
        <p:txBody>
          <a:bodyPr/>
          <a:lstStyle/>
          <a:p>
            <a:r>
              <a:rPr lang="en-US" altLang="zh-CN" dirty="0"/>
              <a:t>Mobile and Wireless Networks</a:t>
            </a:r>
          </a:p>
        </p:txBody>
      </p:sp>
      <p:pic>
        <p:nvPicPr>
          <p:cNvPr id="986126" name="Picture 14"/>
          <p:cNvPicPr>
            <a:picLocks noChangeAspect="1" noChangeArrowheads="1"/>
          </p:cNvPicPr>
          <p:nvPr/>
        </p:nvPicPr>
        <p:blipFill>
          <a:blip r:embed="rId3" cstate="print"/>
          <a:srcRect/>
          <a:stretch>
            <a:fillRect/>
          </a:stretch>
        </p:blipFill>
        <p:spPr bwMode="auto">
          <a:xfrm>
            <a:off x="1928794" y="4214818"/>
            <a:ext cx="4495800" cy="1774825"/>
          </a:xfrm>
          <a:prstGeom prst="rect">
            <a:avLst/>
          </a:prstGeom>
          <a:noFill/>
          <a:ln w="57150" cmpd="thinThick">
            <a:solidFill>
              <a:srgbClr val="3366FF"/>
            </a:solidFill>
            <a:miter lim="800000"/>
            <a:headEnd/>
            <a:tailEnd/>
          </a:ln>
          <a:effectLst/>
        </p:spPr>
      </p:pic>
      <p:sp>
        <p:nvSpPr>
          <p:cNvPr id="986127" name="Rectangle 15"/>
          <p:cNvSpPr>
            <a:spLocks noGrp="1" noChangeArrowheads="1"/>
          </p:cNvSpPr>
          <p:nvPr>
            <p:ph type="title"/>
          </p:nvPr>
        </p:nvSpPr>
        <p:spPr/>
        <p:txBody>
          <a:bodyPr/>
          <a:lstStyle/>
          <a:p>
            <a:r>
              <a:rPr lang="en-US" altLang="zh-CN" dirty="0">
                <a:solidFill>
                  <a:schemeClr val="hlink"/>
                </a:solidFill>
              </a:rPr>
              <a:t>Example 0.30</a:t>
            </a:r>
            <a:endParaRPr lang="zh-CN" altLang="en-US" dirty="0">
              <a:solidFill>
                <a:schemeClr val="hlink"/>
              </a:solidFill>
            </a:endParaRPr>
          </a:p>
        </p:txBody>
      </p:sp>
      <p:sp>
        <p:nvSpPr>
          <p:cNvPr id="986128" name="Rectangle 16"/>
          <p:cNvSpPr>
            <a:spLocks noGrp="1" noChangeArrowheads="1"/>
          </p:cNvSpPr>
          <p:nvPr>
            <p:ph type="body" idx="1"/>
          </p:nvPr>
        </p:nvSpPr>
        <p:spPr>
          <a:xfrm>
            <a:off x="304800" y="1066800"/>
            <a:ext cx="8534400" cy="3010272"/>
          </a:xfrm>
        </p:spPr>
        <p:txBody>
          <a:bodyPr/>
          <a:lstStyle/>
          <a:p>
            <a:pPr>
              <a:spcBef>
                <a:spcPts val="600"/>
              </a:spcBef>
            </a:pPr>
            <a:r>
              <a:rPr lang="en-US" altLang="zh-CN" sz="2300" dirty="0"/>
              <a:t>The loss in a cable is usually defined in decibels per kilometer (</a:t>
            </a:r>
            <a:r>
              <a:rPr lang="en-US" altLang="zh-CN" sz="2300" dirty="0">
                <a:solidFill>
                  <a:schemeClr val="hlink"/>
                </a:solidFill>
              </a:rPr>
              <a:t>dB/km</a:t>
            </a:r>
            <a:r>
              <a:rPr lang="en-US" altLang="zh-CN" sz="2300" dirty="0"/>
              <a:t>). </a:t>
            </a:r>
          </a:p>
          <a:p>
            <a:pPr>
              <a:spcBef>
                <a:spcPts val="600"/>
              </a:spcBef>
            </a:pPr>
            <a:r>
              <a:rPr lang="en-US" altLang="zh-CN" sz="2300" dirty="0"/>
              <a:t>If the signal </a:t>
            </a:r>
            <a:r>
              <a:rPr lang="en-US" altLang="zh-CN" sz="2300" u="sng" dirty="0"/>
              <a:t>at the beginning of a cable</a:t>
            </a:r>
            <a:r>
              <a:rPr lang="en-US" altLang="zh-CN" sz="2300" dirty="0"/>
              <a:t> </a:t>
            </a:r>
            <a:r>
              <a:rPr lang="en-US" altLang="zh-CN" sz="2300" dirty="0">
                <a:solidFill>
                  <a:srgbClr val="FF0000"/>
                </a:solidFill>
              </a:rPr>
              <a:t>with</a:t>
            </a:r>
            <a:r>
              <a:rPr lang="en-US" altLang="zh-CN" sz="2300" dirty="0"/>
              <a:t> </a:t>
            </a:r>
            <a:r>
              <a:rPr lang="en-US" altLang="zh-CN" sz="2300" u="sng" dirty="0"/>
              <a:t>−0.3 dB/km</a:t>
            </a:r>
            <a:r>
              <a:rPr lang="en-US" altLang="zh-CN" sz="2300" dirty="0"/>
              <a:t> has a power of 2 mW, what is the power of the signal at </a:t>
            </a:r>
            <a:r>
              <a:rPr lang="en-US" altLang="zh-CN" sz="2300" dirty="0">
                <a:solidFill>
                  <a:srgbClr val="FF0000"/>
                </a:solidFill>
              </a:rPr>
              <a:t>5</a:t>
            </a:r>
            <a:r>
              <a:rPr lang="en-US" altLang="zh-CN" sz="2300" dirty="0"/>
              <a:t> km?</a:t>
            </a:r>
          </a:p>
          <a:p>
            <a:pPr>
              <a:spcBef>
                <a:spcPts val="600"/>
              </a:spcBef>
              <a:buFontTx/>
              <a:buNone/>
            </a:pPr>
            <a:r>
              <a:rPr lang="en-US" altLang="zh-CN" sz="2300" dirty="0">
                <a:solidFill>
                  <a:schemeClr val="hlink"/>
                </a:solidFill>
              </a:rPr>
              <a:t>Solution</a:t>
            </a:r>
          </a:p>
          <a:p>
            <a:pPr>
              <a:spcBef>
                <a:spcPts val="600"/>
              </a:spcBef>
            </a:pPr>
            <a:r>
              <a:rPr lang="en-US" altLang="zh-CN" sz="2300" dirty="0"/>
              <a:t>The loss in the cable in decibels is 5 × (−0.3) = −1.5 dB. </a:t>
            </a:r>
          </a:p>
          <a:p>
            <a:pPr>
              <a:spcBef>
                <a:spcPts val="600"/>
              </a:spcBef>
            </a:pPr>
            <a:r>
              <a:rPr lang="en-US" altLang="zh-CN" sz="2300" dirty="0"/>
              <a:t>We can calculate the power as</a:t>
            </a:r>
            <a:endParaRPr lang="zh-CN" altLang="en-US" sz="2300"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4735F540-4B98-4575-B4AB-C5223ADDC13D}" type="slidenum">
              <a:rPr lang="en-US" altLang="zh-CN"/>
              <a:pPr/>
              <a:t>183</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072132"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72134" name="Rectangle 6"/>
          <p:cNvSpPr>
            <a:spLocks noGrp="1" noChangeArrowheads="1"/>
          </p:cNvSpPr>
          <p:nvPr>
            <p:ph type="title"/>
          </p:nvPr>
        </p:nvSpPr>
        <p:spPr>
          <a:xfrm>
            <a:off x="381000" y="304800"/>
            <a:ext cx="8458200" cy="533400"/>
          </a:xfrm>
          <a:noFill/>
        </p:spPr>
        <p:txBody>
          <a:bodyPr/>
          <a:lstStyle/>
          <a:p>
            <a:r>
              <a:rPr lang="en-US" altLang="zh-CN" dirty="0"/>
              <a:t>0.4.2 Distortion</a:t>
            </a:r>
          </a:p>
        </p:txBody>
      </p:sp>
      <p:sp>
        <p:nvSpPr>
          <p:cNvPr id="1072135" name="Rectangle 7"/>
          <p:cNvSpPr>
            <a:spLocks noGrp="1" noChangeArrowheads="1"/>
          </p:cNvSpPr>
          <p:nvPr>
            <p:ph type="body" idx="1"/>
          </p:nvPr>
        </p:nvSpPr>
        <p:spPr>
          <a:xfrm>
            <a:off x="304800" y="1000108"/>
            <a:ext cx="8458200" cy="5172092"/>
          </a:xfrm>
          <a:noFill/>
        </p:spPr>
        <p:txBody>
          <a:bodyPr/>
          <a:lstStyle/>
          <a:p>
            <a:pPr>
              <a:spcBef>
                <a:spcPts val="600"/>
              </a:spcBef>
            </a:pPr>
            <a:r>
              <a:rPr lang="en-US" altLang="zh-CN" dirty="0"/>
              <a:t>Distortion means that the signal changes its form </a:t>
            </a:r>
            <a:r>
              <a:rPr lang="en-US" altLang="zh-CN" dirty="0">
                <a:solidFill>
                  <a:srgbClr val="FF0000"/>
                </a:solidFill>
              </a:rPr>
              <a:t>or</a:t>
            </a:r>
            <a:r>
              <a:rPr lang="en-US" altLang="zh-CN" dirty="0"/>
              <a:t> shape. </a:t>
            </a:r>
          </a:p>
          <a:p>
            <a:pPr>
              <a:spcBef>
                <a:spcPts val="600"/>
              </a:spcBef>
            </a:pPr>
            <a:endParaRPr lang="en-US" altLang="zh-CN" dirty="0"/>
          </a:p>
          <a:p>
            <a:pPr>
              <a:spcBef>
                <a:spcPts val="600"/>
              </a:spcBef>
            </a:pPr>
            <a:r>
              <a:rPr lang="en-US" altLang="zh-CN" dirty="0"/>
              <a:t>Distortion </a:t>
            </a:r>
            <a:r>
              <a:rPr lang="en-US" altLang="zh-CN" dirty="0">
                <a:solidFill>
                  <a:srgbClr val="FF0000"/>
                </a:solidFill>
              </a:rPr>
              <a:t>can</a:t>
            </a:r>
            <a:r>
              <a:rPr lang="en-US" altLang="zh-CN" dirty="0"/>
              <a:t> occur in a composite signal </a:t>
            </a:r>
            <a:r>
              <a:rPr lang="en-US" altLang="zh-CN" dirty="0">
                <a:solidFill>
                  <a:schemeClr val="hlink"/>
                </a:solidFill>
              </a:rPr>
              <a:t>made of </a:t>
            </a:r>
            <a:r>
              <a:rPr lang="en-US" altLang="zh-CN" dirty="0"/>
              <a:t>different frequencies.  </a:t>
            </a:r>
          </a:p>
          <a:p>
            <a:pPr>
              <a:spcBef>
                <a:spcPts val="600"/>
              </a:spcBef>
            </a:pPr>
            <a:endParaRPr lang="en-US" altLang="zh-CN" dirty="0"/>
          </a:p>
          <a:p>
            <a:pPr>
              <a:spcBef>
                <a:spcPts val="600"/>
              </a:spcBef>
            </a:pPr>
            <a:r>
              <a:rPr lang="en-US" altLang="zh-CN" dirty="0"/>
              <a:t>Each signal component has its own</a:t>
            </a:r>
            <a:r>
              <a:rPr lang="en-US" altLang="zh-CN" dirty="0">
                <a:solidFill>
                  <a:schemeClr val="hlink"/>
                </a:solidFill>
              </a:rPr>
              <a:t> propagation</a:t>
            </a:r>
            <a:r>
              <a:rPr lang="en-US" altLang="zh-CN" dirty="0"/>
              <a:t> speed through a medium and, therefore, its own</a:t>
            </a:r>
            <a:r>
              <a:rPr lang="en-US" altLang="zh-CN" dirty="0">
                <a:solidFill>
                  <a:schemeClr val="hlink"/>
                </a:solidFill>
              </a:rPr>
              <a:t> delay</a:t>
            </a:r>
            <a:r>
              <a:rPr lang="en-US" altLang="zh-CN" dirty="0"/>
              <a:t> in arriving at the final destination. </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a:t>3.</a:t>
            </a:r>
            <a:fld id="{61BEFCA9-CD34-461D-B27F-2CF2544DE58C}" type="slidenum">
              <a:rPr lang="en-US" altLang="zh-CN"/>
              <a:pPr/>
              <a:t>184</a:t>
            </a:fld>
            <a:endParaRPr lang="en-US" altLang="zh-CN"/>
          </a:p>
        </p:txBody>
      </p:sp>
      <p:sp>
        <p:nvSpPr>
          <p:cNvPr id="5" name="页脚占位符 3"/>
          <p:cNvSpPr>
            <a:spLocks noGrp="1"/>
          </p:cNvSpPr>
          <p:nvPr>
            <p:ph type="ftr" sz="quarter" idx="11"/>
          </p:nvPr>
        </p:nvSpPr>
        <p:spPr/>
        <p:txBody>
          <a:bodyPr/>
          <a:lstStyle/>
          <a:p>
            <a:r>
              <a:rPr lang="en-US" altLang="zh-CN" dirty="0"/>
              <a:t>Mobile and Wireless Networks</a:t>
            </a:r>
          </a:p>
        </p:txBody>
      </p:sp>
      <p:pic>
        <p:nvPicPr>
          <p:cNvPr id="705542" name="Picture 6"/>
          <p:cNvPicPr>
            <a:picLocks noChangeAspect="1" noChangeArrowheads="1"/>
          </p:cNvPicPr>
          <p:nvPr/>
        </p:nvPicPr>
        <p:blipFill>
          <a:blip r:embed="rId3" cstate="print"/>
          <a:srcRect/>
          <a:stretch>
            <a:fillRect/>
          </a:stretch>
        </p:blipFill>
        <p:spPr bwMode="auto">
          <a:xfrm>
            <a:off x="350838" y="1887538"/>
            <a:ext cx="8335962" cy="3217862"/>
          </a:xfrm>
          <a:prstGeom prst="rect">
            <a:avLst/>
          </a:prstGeom>
          <a:noFill/>
          <a:ln w="9525">
            <a:noFill/>
            <a:miter lim="800000"/>
            <a:headEnd/>
            <a:tailEnd/>
          </a:ln>
          <a:effectLst/>
        </p:spPr>
      </p:pic>
      <p:sp>
        <p:nvSpPr>
          <p:cNvPr id="705545" name="Rectangle 9"/>
          <p:cNvSpPr>
            <a:spLocks noGrp="1" noChangeArrowheads="1"/>
          </p:cNvSpPr>
          <p:nvPr>
            <p:ph type="title"/>
          </p:nvPr>
        </p:nvSpPr>
        <p:spPr/>
        <p:txBody>
          <a:bodyPr/>
          <a:lstStyle/>
          <a:p>
            <a:r>
              <a:rPr lang="en-US" altLang="zh-CN" dirty="0">
                <a:solidFill>
                  <a:schemeClr val="hlink"/>
                </a:solidFill>
              </a:rPr>
              <a:t>Figure 0.28</a:t>
            </a:r>
            <a:r>
              <a:rPr lang="en-US" altLang="zh-CN" dirty="0">
                <a:solidFill>
                  <a:schemeClr val="folHlink"/>
                </a:solidFill>
              </a:rPr>
              <a:t> </a:t>
            </a:r>
            <a:r>
              <a:rPr lang="en-US" altLang="zh-CN" dirty="0"/>
              <a:t>Distortion</a:t>
            </a:r>
            <a:endParaRPr lang="zh-CN" alt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20575C50-54B0-4F46-8888-98D306C16A92}" type="slidenum">
              <a:rPr lang="en-US" altLang="zh-CN"/>
              <a:pPr/>
              <a:t>185</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386498"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386499" name="Rectangle 3"/>
          <p:cNvSpPr>
            <a:spLocks noGrp="1" noChangeArrowheads="1"/>
          </p:cNvSpPr>
          <p:nvPr>
            <p:ph type="title"/>
          </p:nvPr>
        </p:nvSpPr>
        <p:spPr>
          <a:xfrm>
            <a:off x="381000" y="304800"/>
            <a:ext cx="8458200" cy="533400"/>
          </a:xfrm>
          <a:noFill/>
        </p:spPr>
        <p:txBody>
          <a:bodyPr/>
          <a:lstStyle/>
          <a:p>
            <a:r>
              <a:rPr lang="en-US" altLang="zh-CN" dirty="0"/>
              <a:t>0.4.2 Distortion</a:t>
            </a:r>
          </a:p>
        </p:txBody>
      </p:sp>
      <p:sp>
        <p:nvSpPr>
          <p:cNvPr id="1386500" name="Rectangle 4"/>
          <p:cNvSpPr>
            <a:spLocks noGrp="1" noChangeArrowheads="1"/>
          </p:cNvSpPr>
          <p:nvPr>
            <p:ph type="body" idx="1"/>
          </p:nvPr>
        </p:nvSpPr>
        <p:spPr>
          <a:xfrm>
            <a:off x="304800" y="1066800"/>
            <a:ext cx="8534400" cy="5029200"/>
          </a:xfrm>
          <a:noFill/>
        </p:spPr>
        <p:txBody>
          <a:bodyPr/>
          <a:lstStyle/>
          <a:p>
            <a:pPr>
              <a:spcBef>
                <a:spcPts val="600"/>
              </a:spcBef>
            </a:pPr>
            <a:r>
              <a:rPr lang="en-US" altLang="zh-CN" dirty="0"/>
              <a:t>Differences</a:t>
            </a:r>
            <a:r>
              <a:rPr lang="en-US" altLang="zh-CN" dirty="0">
                <a:solidFill>
                  <a:schemeClr val="hlink"/>
                </a:solidFill>
              </a:rPr>
              <a:t> in delay </a:t>
            </a:r>
            <a:r>
              <a:rPr lang="en-US" altLang="zh-CN" dirty="0"/>
              <a:t>may create a difference </a:t>
            </a:r>
            <a:r>
              <a:rPr lang="en-US" altLang="zh-CN" dirty="0">
                <a:solidFill>
                  <a:schemeClr val="hlink"/>
                </a:solidFill>
              </a:rPr>
              <a:t>in phase</a:t>
            </a:r>
            <a:r>
              <a:rPr lang="en-US" altLang="zh-CN" dirty="0"/>
              <a:t> if the delay is </a:t>
            </a:r>
            <a:r>
              <a:rPr lang="en-US" altLang="zh-CN" dirty="0">
                <a:solidFill>
                  <a:schemeClr val="hlink"/>
                </a:solidFill>
              </a:rPr>
              <a:t>not exactly </a:t>
            </a:r>
            <a:r>
              <a:rPr lang="en-US" altLang="zh-CN" dirty="0"/>
              <a:t>the same </a:t>
            </a:r>
            <a:r>
              <a:rPr lang="en-US" altLang="zh-CN" dirty="0">
                <a:solidFill>
                  <a:srgbClr val="FF0000"/>
                </a:solidFill>
              </a:rPr>
              <a:t>as</a:t>
            </a:r>
            <a:r>
              <a:rPr lang="en-US" altLang="zh-CN" dirty="0"/>
              <a:t> the period duration. </a:t>
            </a:r>
          </a:p>
          <a:p>
            <a:pPr>
              <a:spcBef>
                <a:spcPts val="600"/>
              </a:spcBef>
            </a:pPr>
            <a:endParaRPr lang="en-US" altLang="zh-CN" dirty="0"/>
          </a:p>
          <a:p>
            <a:pPr>
              <a:spcBef>
                <a:spcPts val="600"/>
              </a:spcBef>
            </a:pPr>
            <a:r>
              <a:rPr lang="en-US" altLang="zh-CN" dirty="0"/>
              <a:t>In other words, signal components at the receiver have phases different from </a:t>
            </a:r>
            <a:r>
              <a:rPr lang="en-US" altLang="zh-CN" dirty="0">
                <a:solidFill>
                  <a:srgbClr val="FF0000"/>
                </a:solidFill>
              </a:rPr>
              <a:t>what</a:t>
            </a:r>
            <a:r>
              <a:rPr lang="en-US" altLang="zh-CN" dirty="0"/>
              <a:t> they had at the sender. </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ACF8D15F-ADDA-4F61-9200-6B847DB52BE2}" type="slidenum">
              <a:rPr lang="en-US" altLang="zh-CN"/>
              <a:pPr/>
              <a:t>186</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074180"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74182" name="Rectangle 6"/>
          <p:cNvSpPr>
            <a:spLocks noGrp="1" noChangeArrowheads="1"/>
          </p:cNvSpPr>
          <p:nvPr>
            <p:ph type="title"/>
          </p:nvPr>
        </p:nvSpPr>
        <p:spPr>
          <a:xfrm>
            <a:off x="304800" y="228600"/>
            <a:ext cx="8534400" cy="609600"/>
          </a:xfrm>
          <a:noFill/>
        </p:spPr>
        <p:txBody>
          <a:bodyPr/>
          <a:lstStyle/>
          <a:p>
            <a:r>
              <a:rPr lang="en-US" altLang="zh-CN" dirty="0"/>
              <a:t>0.4.3 Noise</a:t>
            </a:r>
          </a:p>
        </p:txBody>
      </p:sp>
      <p:sp>
        <p:nvSpPr>
          <p:cNvPr id="1074183" name="Rectangle 7"/>
          <p:cNvSpPr>
            <a:spLocks noGrp="1" noChangeArrowheads="1"/>
          </p:cNvSpPr>
          <p:nvPr>
            <p:ph type="body" idx="1"/>
          </p:nvPr>
        </p:nvSpPr>
        <p:spPr>
          <a:xfrm>
            <a:off x="357158" y="1066800"/>
            <a:ext cx="8405842" cy="5105400"/>
          </a:xfrm>
          <a:noFill/>
        </p:spPr>
        <p:txBody>
          <a:bodyPr/>
          <a:lstStyle/>
          <a:p>
            <a:pPr>
              <a:spcBef>
                <a:spcPts val="600"/>
              </a:spcBef>
            </a:pPr>
            <a:r>
              <a:rPr lang="en-US" altLang="zh-CN" dirty="0"/>
              <a:t>Noise is another cause of impairment. Several types of noise may corrupt the signal. </a:t>
            </a:r>
            <a:endParaRPr lang="en-US" altLang="zh-CN" b="1" dirty="0"/>
          </a:p>
          <a:p>
            <a:pPr>
              <a:spcBef>
                <a:spcPts val="600"/>
              </a:spcBef>
            </a:pPr>
            <a:endParaRPr lang="en-US" altLang="zh-CN" b="1" dirty="0">
              <a:solidFill>
                <a:schemeClr val="hlink"/>
              </a:solidFill>
            </a:endParaRPr>
          </a:p>
          <a:p>
            <a:pPr>
              <a:spcBef>
                <a:spcPts val="600"/>
              </a:spcBef>
            </a:pPr>
            <a:r>
              <a:rPr lang="en-US" altLang="zh-CN" dirty="0">
                <a:solidFill>
                  <a:schemeClr val="hlink"/>
                </a:solidFill>
              </a:rPr>
              <a:t>Thermal noise </a:t>
            </a:r>
            <a:r>
              <a:rPr lang="en-US" altLang="zh-CN" dirty="0"/>
              <a:t>(</a:t>
            </a:r>
            <a:r>
              <a:rPr lang="zh-CN" altLang="en-US" dirty="0"/>
              <a:t>热噪声</a:t>
            </a:r>
            <a:r>
              <a:rPr lang="en-US" altLang="zh-CN" dirty="0"/>
              <a:t>) is the random motion of electrons in a wire </a:t>
            </a:r>
            <a:r>
              <a:rPr lang="en-US" altLang="zh-CN" dirty="0">
                <a:solidFill>
                  <a:srgbClr val="FF0000"/>
                </a:solidFill>
              </a:rPr>
              <a:t>which</a:t>
            </a:r>
            <a:r>
              <a:rPr lang="en-US" altLang="zh-CN" dirty="0"/>
              <a:t> creates an extra signal </a:t>
            </a:r>
            <a:r>
              <a:rPr lang="en-US" altLang="zh-CN" dirty="0">
                <a:solidFill>
                  <a:schemeClr val="hlink"/>
                </a:solidFill>
              </a:rPr>
              <a:t>not </a:t>
            </a:r>
            <a:r>
              <a:rPr lang="en-US" altLang="zh-CN" dirty="0"/>
              <a:t>originally sent by the transmitter. </a:t>
            </a:r>
          </a:p>
          <a:p>
            <a:pPr>
              <a:spcBef>
                <a:spcPts val="600"/>
              </a:spcBef>
            </a:pPr>
            <a:endParaRPr lang="en-US" altLang="zh-CN" dirty="0"/>
          </a:p>
          <a:p>
            <a:pPr>
              <a:spcBef>
                <a:spcPts val="600"/>
              </a:spcBef>
            </a:pPr>
            <a:r>
              <a:rPr lang="en-US" altLang="zh-CN" dirty="0">
                <a:solidFill>
                  <a:schemeClr val="hlink"/>
                </a:solidFill>
              </a:rPr>
              <a:t>Induced noise</a:t>
            </a:r>
            <a:r>
              <a:rPr lang="en-US" altLang="zh-CN" dirty="0"/>
              <a:t> comes from sources such as </a:t>
            </a:r>
            <a:r>
              <a:rPr lang="en-US" altLang="zh-CN" dirty="0">
                <a:solidFill>
                  <a:srgbClr val="FF0000"/>
                </a:solidFill>
              </a:rPr>
              <a:t>motors</a:t>
            </a:r>
            <a:r>
              <a:rPr lang="en-US" altLang="zh-CN" dirty="0"/>
              <a:t> and </a:t>
            </a:r>
            <a:r>
              <a:rPr lang="en-US" altLang="zh-CN" dirty="0">
                <a:solidFill>
                  <a:srgbClr val="FF0000"/>
                </a:solidFill>
              </a:rPr>
              <a:t>appliances</a:t>
            </a:r>
            <a:r>
              <a:rPr lang="en-US" altLang="zh-CN" dirty="0"/>
              <a:t>. </a:t>
            </a:r>
          </a:p>
          <a:p>
            <a:pPr>
              <a:spcBef>
                <a:spcPts val="600"/>
              </a:spcBef>
            </a:pPr>
            <a:endParaRPr lang="en-US" altLang="zh-CN" dirty="0"/>
          </a:p>
          <a:p>
            <a:pPr>
              <a:spcBef>
                <a:spcPts val="600"/>
              </a:spcBef>
            </a:pPr>
            <a:r>
              <a:rPr lang="en-US" altLang="zh-CN" dirty="0"/>
              <a:t>These devices act as a </a:t>
            </a:r>
            <a:r>
              <a:rPr lang="en-US" altLang="zh-CN" dirty="0">
                <a:solidFill>
                  <a:srgbClr val="FF0000"/>
                </a:solidFill>
              </a:rPr>
              <a:t>sending</a:t>
            </a:r>
            <a:r>
              <a:rPr lang="en-US" altLang="zh-CN" dirty="0"/>
              <a:t> </a:t>
            </a:r>
            <a:r>
              <a:rPr lang="en-US" altLang="zh-CN" dirty="0">
                <a:solidFill>
                  <a:srgbClr val="FF0000"/>
                </a:solidFill>
              </a:rPr>
              <a:t>antenna</a:t>
            </a:r>
            <a:r>
              <a:rPr lang="en-US" altLang="zh-CN" dirty="0"/>
              <a:t>, and the transmission medium acts as the </a:t>
            </a:r>
            <a:r>
              <a:rPr lang="en-US" altLang="zh-CN" dirty="0">
                <a:solidFill>
                  <a:srgbClr val="FF0000"/>
                </a:solidFill>
              </a:rPr>
              <a:t>receiving</a:t>
            </a:r>
            <a:r>
              <a:rPr lang="en-US" altLang="zh-CN" dirty="0"/>
              <a:t> </a:t>
            </a:r>
            <a:r>
              <a:rPr lang="en-US" altLang="zh-CN" dirty="0">
                <a:solidFill>
                  <a:srgbClr val="FF0000"/>
                </a:solidFill>
              </a:rPr>
              <a:t>antenna</a:t>
            </a:r>
            <a:r>
              <a:rPr lang="en-US" altLang="zh-CN" dirty="0"/>
              <a:t>.</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049EB3CC-A4A5-4BCE-A25A-EE906150DDCB}" type="slidenum">
              <a:rPr lang="en-US" altLang="zh-CN"/>
              <a:pPr/>
              <a:t>187</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489922"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489923" name="Rectangle 3"/>
          <p:cNvSpPr>
            <a:spLocks noGrp="1" noChangeArrowheads="1"/>
          </p:cNvSpPr>
          <p:nvPr>
            <p:ph type="title"/>
          </p:nvPr>
        </p:nvSpPr>
        <p:spPr>
          <a:xfrm>
            <a:off x="304800" y="228600"/>
            <a:ext cx="8534400" cy="533400"/>
          </a:xfrm>
          <a:noFill/>
        </p:spPr>
        <p:txBody>
          <a:bodyPr/>
          <a:lstStyle/>
          <a:p>
            <a:r>
              <a:rPr lang="en-US" altLang="zh-CN" dirty="0"/>
              <a:t>0.4.3 Noise</a:t>
            </a:r>
          </a:p>
        </p:txBody>
      </p:sp>
      <p:sp>
        <p:nvSpPr>
          <p:cNvPr id="1489924" name="Rectangle 4"/>
          <p:cNvSpPr>
            <a:spLocks noGrp="1" noChangeArrowheads="1"/>
          </p:cNvSpPr>
          <p:nvPr>
            <p:ph type="body" idx="1"/>
          </p:nvPr>
        </p:nvSpPr>
        <p:spPr>
          <a:xfrm>
            <a:off x="304800" y="1015180"/>
            <a:ext cx="8458200" cy="5157019"/>
          </a:xfrm>
          <a:noFill/>
        </p:spPr>
        <p:txBody>
          <a:bodyPr/>
          <a:lstStyle/>
          <a:p>
            <a:r>
              <a:rPr lang="en-US" altLang="zh-CN" dirty="0">
                <a:solidFill>
                  <a:schemeClr val="hlink"/>
                </a:solidFill>
              </a:rPr>
              <a:t>Crosstalk</a:t>
            </a:r>
            <a:r>
              <a:rPr lang="en-US" altLang="zh-CN" b="1" dirty="0">
                <a:solidFill>
                  <a:schemeClr val="hlink"/>
                </a:solidFill>
              </a:rPr>
              <a:t> </a:t>
            </a:r>
            <a:r>
              <a:rPr lang="en-US" altLang="zh-CN" dirty="0"/>
              <a:t>is the effect of one wire </a:t>
            </a:r>
            <a:r>
              <a:rPr lang="en-US" altLang="zh-CN" dirty="0">
                <a:solidFill>
                  <a:srgbClr val="FF0000"/>
                </a:solidFill>
              </a:rPr>
              <a:t>on</a:t>
            </a:r>
            <a:r>
              <a:rPr lang="en-US" altLang="zh-CN" dirty="0"/>
              <a:t> the other. </a:t>
            </a:r>
          </a:p>
          <a:p>
            <a:endParaRPr lang="en-US" altLang="zh-CN" dirty="0"/>
          </a:p>
          <a:p>
            <a:r>
              <a:rPr lang="en-US" altLang="zh-CN" dirty="0"/>
              <a:t>One wire acts as sending antenna and the other as the receiving antenna. </a:t>
            </a:r>
          </a:p>
          <a:p>
            <a:endParaRPr lang="en-US" altLang="zh-CN" dirty="0"/>
          </a:p>
          <a:p>
            <a:r>
              <a:rPr lang="en-US" altLang="zh-CN" dirty="0">
                <a:solidFill>
                  <a:schemeClr val="hlink"/>
                </a:solidFill>
              </a:rPr>
              <a:t>Impulse noise</a:t>
            </a:r>
            <a:r>
              <a:rPr lang="en-US" altLang="zh-CN" dirty="0"/>
              <a:t> is a spike (a signal with high energy in a very short time) that comes from power line, lightening, and so on.</a:t>
            </a:r>
          </a:p>
          <a:p>
            <a:endParaRPr lang="en-US" altLang="zh-CN" dirty="0"/>
          </a:p>
          <a:p>
            <a:endParaRPr lang="en-US" altLang="zh-CN" dirty="0"/>
          </a:p>
          <a:p>
            <a:endParaRPr lang="en-US" altLang="zh-CN"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a:t>3.</a:t>
            </a:r>
            <a:fld id="{F8E884AC-3113-4AA4-9114-1E130DE9938C}" type="slidenum">
              <a:rPr lang="en-US" altLang="zh-CN"/>
              <a:pPr/>
              <a:t>188</a:t>
            </a:fld>
            <a:endParaRPr lang="en-US" altLang="zh-CN"/>
          </a:p>
        </p:txBody>
      </p:sp>
      <p:sp>
        <p:nvSpPr>
          <p:cNvPr id="5" name="页脚占位符 3"/>
          <p:cNvSpPr>
            <a:spLocks noGrp="1"/>
          </p:cNvSpPr>
          <p:nvPr>
            <p:ph type="ftr" sz="quarter" idx="11"/>
          </p:nvPr>
        </p:nvSpPr>
        <p:spPr/>
        <p:txBody>
          <a:bodyPr/>
          <a:lstStyle/>
          <a:p>
            <a:r>
              <a:rPr lang="en-US" altLang="zh-CN" dirty="0"/>
              <a:t>Mobile and Wireless Networks</a:t>
            </a:r>
          </a:p>
        </p:txBody>
      </p:sp>
      <p:pic>
        <p:nvPicPr>
          <p:cNvPr id="706567" name="Picture 7"/>
          <p:cNvPicPr>
            <a:picLocks noChangeAspect="1" noChangeArrowheads="1"/>
          </p:cNvPicPr>
          <p:nvPr/>
        </p:nvPicPr>
        <p:blipFill>
          <a:blip r:embed="rId3" cstate="print"/>
          <a:srcRect/>
          <a:stretch>
            <a:fillRect/>
          </a:stretch>
        </p:blipFill>
        <p:spPr bwMode="auto">
          <a:xfrm>
            <a:off x="742950" y="2408238"/>
            <a:ext cx="7486650" cy="2697162"/>
          </a:xfrm>
          <a:prstGeom prst="rect">
            <a:avLst/>
          </a:prstGeom>
          <a:noFill/>
          <a:ln w="9525">
            <a:noFill/>
            <a:miter lim="800000"/>
            <a:headEnd/>
            <a:tailEnd/>
          </a:ln>
          <a:effectLst/>
        </p:spPr>
      </p:pic>
      <p:sp>
        <p:nvSpPr>
          <p:cNvPr id="706570" name="Rectangle 10"/>
          <p:cNvSpPr>
            <a:spLocks noGrp="1" noChangeArrowheads="1"/>
          </p:cNvSpPr>
          <p:nvPr>
            <p:ph type="title"/>
          </p:nvPr>
        </p:nvSpPr>
        <p:spPr/>
        <p:txBody>
          <a:bodyPr/>
          <a:lstStyle/>
          <a:p>
            <a:r>
              <a:rPr lang="en-US" altLang="zh-CN" dirty="0">
                <a:solidFill>
                  <a:schemeClr val="hlink"/>
                </a:solidFill>
              </a:rPr>
              <a:t>Figure 0.29</a:t>
            </a:r>
            <a:r>
              <a:rPr lang="en-US" altLang="zh-CN" dirty="0">
                <a:solidFill>
                  <a:schemeClr val="folHlink"/>
                </a:solidFill>
              </a:rPr>
              <a:t> </a:t>
            </a:r>
            <a:r>
              <a:rPr lang="en-US" altLang="zh-CN" dirty="0"/>
              <a:t>Noise</a:t>
            </a:r>
            <a:endParaRPr lang="zh-CN" alt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87D9DD8D-9417-464E-95E9-1E10D4C8C66A}" type="slidenum">
              <a:rPr lang="en-US" altLang="zh-CN"/>
              <a:pPr/>
              <a:t>189</a:t>
            </a:fld>
            <a:endParaRPr lang="en-US" altLang="zh-CN"/>
          </a:p>
        </p:txBody>
      </p:sp>
      <p:sp>
        <p:nvSpPr>
          <p:cNvPr id="5" name="页脚占位符 4"/>
          <p:cNvSpPr>
            <a:spLocks noGrp="1"/>
          </p:cNvSpPr>
          <p:nvPr>
            <p:ph type="ftr" sz="quarter" idx="11"/>
          </p:nvPr>
        </p:nvSpPr>
        <p:spPr/>
        <p:txBody>
          <a:bodyPr/>
          <a:lstStyle/>
          <a:p>
            <a:r>
              <a:rPr lang="en-US" altLang="zh-CN" dirty="0"/>
              <a:t>Mobile and Wireless Networks</a:t>
            </a:r>
          </a:p>
        </p:txBody>
      </p:sp>
      <p:sp>
        <p:nvSpPr>
          <p:cNvPr id="1076230" name="Rectangle 6"/>
          <p:cNvSpPr>
            <a:spLocks noGrp="1" noChangeArrowheads="1"/>
          </p:cNvSpPr>
          <p:nvPr>
            <p:ph type="title"/>
          </p:nvPr>
        </p:nvSpPr>
        <p:spPr>
          <a:xfrm>
            <a:off x="381000" y="304800"/>
            <a:ext cx="8458200" cy="533400"/>
          </a:xfrm>
          <a:noFill/>
        </p:spPr>
        <p:txBody>
          <a:bodyPr/>
          <a:lstStyle/>
          <a:p>
            <a:r>
              <a:rPr lang="en-US" altLang="zh-CN" dirty="0"/>
              <a:t>1. SNR</a:t>
            </a:r>
          </a:p>
        </p:txBody>
      </p:sp>
      <p:sp>
        <p:nvSpPr>
          <p:cNvPr id="1076231" name="Rectangle 7"/>
          <p:cNvSpPr>
            <a:spLocks noGrp="1" noChangeArrowheads="1"/>
          </p:cNvSpPr>
          <p:nvPr>
            <p:ph type="body" idx="1"/>
          </p:nvPr>
        </p:nvSpPr>
        <p:spPr>
          <a:xfrm>
            <a:off x="381000" y="1066800"/>
            <a:ext cx="8382000" cy="5075238"/>
          </a:xfrm>
          <a:noFill/>
        </p:spPr>
        <p:txBody>
          <a:bodyPr/>
          <a:lstStyle/>
          <a:p>
            <a:pPr>
              <a:spcBef>
                <a:spcPts val="600"/>
              </a:spcBef>
            </a:pPr>
            <a:r>
              <a:rPr lang="en-US" altLang="zh-CN" dirty="0"/>
              <a:t>As we will see later, to find the </a:t>
            </a:r>
            <a:r>
              <a:rPr lang="en-US" altLang="zh-CN" dirty="0">
                <a:solidFill>
                  <a:schemeClr val="hlink"/>
                </a:solidFill>
              </a:rPr>
              <a:t>theoretical</a:t>
            </a:r>
            <a:r>
              <a:rPr lang="en-US" altLang="zh-CN" dirty="0"/>
              <a:t> bit rate limit, we need to know the ratio of the signal power to the noise power. </a:t>
            </a:r>
          </a:p>
          <a:p>
            <a:pPr>
              <a:spcBef>
                <a:spcPts val="600"/>
              </a:spcBef>
            </a:pPr>
            <a:endParaRPr lang="en-US" altLang="zh-CN" dirty="0"/>
          </a:p>
          <a:p>
            <a:pPr>
              <a:spcBef>
                <a:spcPts val="600"/>
              </a:spcBef>
            </a:pPr>
            <a:r>
              <a:rPr lang="en-US" altLang="zh-CN" dirty="0"/>
              <a:t>The signal-to-noise ratio is defined as:</a:t>
            </a:r>
          </a:p>
          <a:p>
            <a:pPr>
              <a:spcBef>
                <a:spcPts val="600"/>
              </a:spcBef>
              <a:buFontTx/>
              <a:buNone/>
            </a:pPr>
            <a:r>
              <a:rPr lang="en-US" altLang="zh-CN" dirty="0"/>
              <a:t>    SNR= (</a:t>
            </a:r>
            <a:r>
              <a:rPr lang="en-US" altLang="zh-CN" dirty="0">
                <a:solidFill>
                  <a:schemeClr val="hlink"/>
                </a:solidFill>
              </a:rPr>
              <a:t>average</a:t>
            </a:r>
            <a:r>
              <a:rPr lang="en-US" altLang="zh-CN" dirty="0"/>
              <a:t> signal power)/(average noise power) </a:t>
            </a:r>
          </a:p>
          <a:p>
            <a:pPr>
              <a:spcBef>
                <a:spcPts val="600"/>
              </a:spcBef>
            </a:pPr>
            <a:endParaRPr lang="en-US" altLang="zh-CN" dirty="0"/>
          </a:p>
          <a:p>
            <a:pPr>
              <a:spcBef>
                <a:spcPts val="600"/>
              </a:spcBef>
            </a:pPr>
            <a:r>
              <a:rPr lang="en-US" altLang="zh-CN" dirty="0"/>
              <a:t>We need to consider the average signal power and average signal noise power </a:t>
            </a:r>
            <a:r>
              <a:rPr lang="en-US" altLang="zh-CN" dirty="0">
                <a:solidFill>
                  <a:schemeClr val="hlink"/>
                </a:solidFill>
              </a:rPr>
              <a:t>because</a:t>
            </a:r>
            <a:r>
              <a:rPr lang="en-US" altLang="zh-CN" dirty="0"/>
              <a:t> these may change with time. </a:t>
            </a:r>
          </a:p>
          <a:p>
            <a:pPr>
              <a:spcBef>
                <a:spcPts val="600"/>
              </a:spcBef>
              <a:buSzPct val="60000"/>
              <a:buFont typeface="Wingdings" panose="05000000000000000000" pitchFamily="2" charset="2"/>
              <a:buChar char="l"/>
            </a:pPr>
            <a:endParaRPr lang="en-US" altLang="zh-CN" sz="2800" dirty="0"/>
          </a:p>
          <a:p>
            <a:pPr>
              <a:spcBef>
                <a:spcPts val="600"/>
              </a:spcBef>
            </a:pPr>
            <a:r>
              <a:rPr lang="en-US" altLang="zh-CN" dirty="0"/>
              <a:t>Figure 0.30 shows the idea of SNR.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t>Mobile and Wireless Networks</a:t>
            </a:r>
          </a:p>
        </p:txBody>
      </p:sp>
      <p:sp>
        <p:nvSpPr>
          <p:cNvPr id="804879" name="Rectangle 15"/>
          <p:cNvSpPr>
            <a:spLocks noGrp="1" noChangeArrowheads="1"/>
          </p:cNvSpPr>
          <p:nvPr>
            <p:ph type="body" idx="1"/>
          </p:nvPr>
        </p:nvSpPr>
        <p:spPr>
          <a:xfrm>
            <a:off x="304800" y="1066800"/>
            <a:ext cx="8534400" cy="5105400"/>
          </a:xfrm>
          <a:noFill/>
        </p:spPr>
        <p:txBody>
          <a:bodyPr/>
          <a:lstStyle/>
          <a:p>
            <a:pPr marL="342265" indent="-342265">
              <a:spcBef>
                <a:spcPts val="600"/>
              </a:spcBef>
            </a:pPr>
            <a:r>
              <a:rPr lang="en-US" altLang="zh-CN" dirty="0"/>
              <a:t>The power in your house can be represented by a sine wave with a peak amplitude of 155 to 170 V. </a:t>
            </a:r>
          </a:p>
          <a:p>
            <a:pPr marL="342265" indent="-342265">
              <a:spcBef>
                <a:spcPts val="600"/>
              </a:spcBef>
            </a:pPr>
            <a:endParaRPr lang="en-US" altLang="zh-CN" dirty="0"/>
          </a:p>
          <a:p>
            <a:pPr marL="342265" indent="-342265">
              <a:spcBef>
                <a:spcPts val="600"/>
              </a:spcBef>
            </a:pPr>
            <a:r>
              <a:rPr lang="en-US" altLang="zh-CN" dirty="0"/>
              <a:t>However, it is common knowledge that the voltage of the power in U.S. homes is 110 to 120 V. </a:t>
            </a:r>
          </a:p>
          <a:p>
            <a:pPr marL="342265" indent="-342265">
              <a:spcBef>
                <a:spcPts val="600"/>
              </a:spcBef>
            </a:pPr>
            <a:endParaRPr lang="en-US" altLang="zh-CN" dirty="0"/>
          </a:p>
          <a:p>
            <a:pPr marL="342265" indent="-342265">
              <a:spcBef>
                <a:spcPts val="600"/>
              </a:spcBef>
            </a:pPr>
            <a:r>
              <a:rPr lang="en-US" altLang="zh-CN" dirty="0"/>
              <a:t>This discrepancy is due to the fact that these are </a:t>
            </a:r>
            <a:r>
              <a:rPr lang="en-US" altLang="zh-CN" dirty="0">
                <a:solidFill>
                  <a:schemeClr val="hlink"/>
                </a:solidFill>
              </a:rPr>
              <a:t>root mean square</a:t>
            </a:r>
            <a:r>
              <a:rPr lang="en-US" altLang="zh-CN" dirty="0"/>
              <a:t> </a:t>
            </a:r>
            <a:r>
              <a:rPr lang="en-US" altLang="zh-CN" sz="2000" dirty="0"/>
              <a:t>(RMS, </a:t>
            </a:r>
            <a:r>
              <a:rPr lang="zh-CN" altLang="en-US" sz="2000" dirty="0"/>
              <a:t>均方根</a:t>
            </a:r>
            <a:r>
              <a:rPr lang="en-US" altLang="zh-CN" sz="2000" dirty="0"/>
              <a:t>)</a:t>
            </a:r>
            <a:r>
              <a:rPr lang="en-US" altLang="zh-CN" dirty="0"/>
              <a:t> values. </a:t>
            </a:r>
          </a:p>
          <a:p>
            <a:pPr marL="342265" indent="-342265">
              <a:spcBef>
                <a:spcPts val="600"/>
              </a:spcBef>
            </a:pPr>
            <a:endParaRPr lang="en-US" altLang="zh-CN" dirty="0"/>
          </a:p>
          <a:p>
            <a:pPr marL="342265" indent="-342265">
              <a:spcBef>
                <a:spcPts val="600"/>
              </a:spcBef>
            </a:pPr>
            <a:r>
              <a:rPr lang="en-US" altLang="zh-CN" dirty="0"/>
              <a:t>The signal is squared and then the average amplitude is calculated.  </a:t>
            </a:r>
          </a:p>
          <a:p>
            <a:pPr marL="342265" indent="-342265">
              <a:spcBef>
                <a:spcPts val="600"/>
              </a:spcBef>
            </a:pPr>
            <a:r>
              <a:rPr lang="en-US" altLang="zh-CN" dirty="0"/>
              <a:t>The peak value is equal to </a:t>
            </a:r>
            <a:r>
              <a:rPr lang="en-US" altLang="zh-CN" dirty="0">
                <a:solidFill>
                  <a:schemeClr val="hlink"/>
                </a:solidFill>
              </a:rPr>
              <a:t>2</a:t>
            </a:r>
            <a:r>
              <a:rPr lang="en-US" altLang="zh-CN" baseline="30000" dirty="0">
                <a:solidFill>
                  <a:schemeClr val="hlink"/>
                </a:solidFill>
              </a:rPr>
              <a:t>½</a:t>
            </a:r>
            <a:r>
              <a:rPr lang="en-US" altLang="zh-CN" dirty="0">
                <a:solidFill>
                  <a:schemeClr val="hlink"/>
                </a:solidFill>
              </a:rPr>
              <a:t> </a:t>
            </a:r>
            <a:r>
              <a:rPr lang="en-US" altLang="zh-CN" dirty="0"/>
              <a:t>×</a:t>
            </a:r>
            <a:r>
              <a:rPr lang="en-US" altLang="zh-CN" dirty="0">
                <a:solidFill>
                  <a:schemeClr val="hlink"/>
                </a:solidFill>
              </a:rPr>
              <a:t> RMS</a:t>
            </a:r>
            <a:r>
              <a:rPr lang="en-US" altLang="zh-CN" dirty="0"/>
              <a:t> value.</a:t>
            </a:r>
            <a:endParaRPr lang="zh-CN" altLang="en-US" dirty="0"/>
          </a:p>
        </p:txBody>
      </p:sp>
      <p:sp>
        <p:nvSpPr>
          <p:cNvPr id="804880" name="Rectangle 16"/>
          <p:cNvSpPr>
            <a:spLocks noGrp="1" noChangeArrowheads="1"/>
          </p:cNvSpPr>
          <p:nvPr>
            <p:ph type="title"/>
          </p:nvPr>
        </p:nvSpPr>
        <p:spPr/>
        <p:txBody>
          <a:bodyPr/>
          <a:lstStyle/>
          <a:p>
            <a:r>
              <a:rPr lang="en-US" altLang="zh-CN" dirty="0">
                <a:solidFill>
                  <a:schemeClr val="hlink"/>
                </a:solidFill>
              </a:rPr>
              <a:t>Example 0.1</a:t>
            </a:r>
            <a:endParaRPr lang="zh-CN" altLang="en-US" dirty="0">
              <a:solidFill>
                <a:schemeClr val="hlink"/>
              </a:solidFill>
            </a:endParaRP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a:t>3.</a:t>
            </a:r>
            <a:fld id="{705C3E48-8584-4C0F-9A48-2D16A0AD1D8B}" type="slidenum">
              <a:rPr lang="en-US" altLang="zh-CN"/>
              <a:pPr/>
              <a:t>190</a:t>
            </a:fld>
            <a:endParaRPr lang="en-US" altLang="zh-CN"/>
          </a:p>
        </p:txBody>
      </p:sp>
      <p:sp>
        <p:nvSpPr>
          <p:cNvPr id="5" name="页脚占位符 3"/>
          <p:cNvSpPr>
            <a:spLocks noGrp="1"/>
          </p:cNvSpPr>
          <p:nvPr>
            <p:ph type="ftr" sz="quarter" idx="11"/>
          </p:nvPr>
        </p:nvSpPr>
        <p:spPr/>
        <p:txBody>
          <a:bodyPr/>
          <a:lstStyle/>
          <a:p>
            <a:r>
              <a:rPr lang="en-US" altLang="zh-CN" dirty="0"/>
              <a:t>Mobile and Wireless Networks</a:t>
            </a:r>
          </a:p>
        </p:txBody>
      </p:sp>
      <p:pic>
        <p:nvPicPr>
          <p:cNvPr id="707590" name="Picture 6"/>
          <p:cNvPicPr>
            <a:picLocks noChangeAspect="1" noChangeArrowheads="1"/>
          </p:cNvPicPr>
          <p:nvPr/>
        </p:nvPicPr>
        <p:blipFill>
          <a:blip r:embed="rId3" cstate="print"/>
          <a:srcRect/>
          <a:stretch>
            <a:fillRect/>
          </a:stretch>
        </p:blipFill>
        <p:spPr bwMode="auto">
          <a:xfrm>
            <a:off x="404813" y="1295400"/>
            <a:ext cx="8281987" cy="4765675"/>
          </a:xfrm>
          <a:prstGeom prst="rect">
            <a:avLst/>
          </a:prstGeom>
          <a:noFill/>
          <a:ln w="9525">
            <a:noFill/>
            <a:miter lim="800000"/>
            <a:headEnd/>
            <a:tailEnd/>
          </a:ln>
          <a:effectLst/>
        </p:spPr>
      </p:pic>
      <p:sp>
        <p:nvSpPr>
          <p:cNvPr id="707591" name="Rectangle 7"/>
          <p:cNvSpPr>
            <a:spLocks noGrp="1" noChangeArrowheads="1"/>
          </p:cNvSpPr>
          <p:nvPr>
            <p:ph type="title"/>
          </p:nvPr>
        </p:nvSpPr>
        <p:spPr/>
        <p:txBody>
          <a:bodyPr/>
          <a:lstStyle/>
          <a:p>
            <a:r>
              <a:rPr lang="en-US" altLang="zh-CN" sz="2500" dirty="0">
                <a:solidFill>
                  <a:schemeClr val="hlink"/>
                </a:solidFill>
                <a:latin typeface="+mn-lt"/>
              </a:rPr>
              <a:t>Figure 0.30</a:t>
            </a:r>
            <a:r>
              <a:rPr lang="en-US" altLang="zh-CN" sz="2500" dirty="0">
                <a:solidFill>
                  <a:schemeClr val="folHlink"/>
                </a:solidFill>
                <a:latin typeface="+mn-lt"/>
              </a:rPr>
              <a:t> </a:t>
            </a:r>
            <a:r>
              <a:rPr lang="en-US" altLang="zh-CN" sz="2500" dirty="0">
                <a:latin typeface="+mn-lt"/>
              </a:rPr>
              <a:t>Two cases of SNR: a high SNR and a low SNR</a:t>
            </a:r>
            <a:endParaRPr lang="zh-CN" altLang="en-US" sz="2500" dirty="0">
              <a:latin typeface="+mn-lt"/>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E34E0BEC-705D-4AC4-8518-5992B749C414}" type="slidenum">
              <a:rPr lang="en-US" altLang="zh-CN"/>
              <a:pPr/>
              <a:t>191</a:t>
            </a:fld>
            <a:endParaRPr lang="en-US" altLang="zh-CN"/>
          </a:p>
        </p:txBody>
      </p:sp>
      <p:sp>
        <p:nvSpPr>
          <p:cNvPr id="5" name="页脚占位符 4"/>
          <p:cNvSpPr>
            <a:spLocks noGrp="1"/>
          </p:cNvSpPr>
          <p:nvPr>
            <p:ph type="ftr" sz="quarter" idx="11"/>
          </p:nvPr>
        </p:nvSpPr>
        <p:spPr/>
        <p:txBody>
          <a:bodyPr/>
          <a:lstStyle/>
          <a:p>
            <a:r>
              <a:rPr lang="en-US" altLang="zh-CN" dirty="0"/>
              <a:t>Mobile and Wireless Networks</a:t>
            </a:r>
          </a:p>
        </p:txBody>
      </p:sp>
      <p:sp>
        <p:nvSpPr>
          <p:cNvPr id="1184774" name="Rectangle 6"/>
          <p:cNvSpPr>
            <a:spLocks noGrp="1" noChangeArrowheads="1"/>
          </p:cNvSpPr>
          <p:nvPr>
            <p:ph type="title"/>
          </p:nvPr>
        </p:nvSpPr>
        <p:spPr>
          <a:xfrm>
            <a:off x="381000" y="301625"/>
            <a:ext cx="8299450" cy="508000"/>
          </a:xfrm>
          <a:noFill/>
        </p:spPr>
        <p:txBody>
          <a:bodyPr/>
          <a:lstStyle/>
          <a:p>
            <a:r>
              <a:rPr lang="en-US" altLang="zh-CN"/>
              <a:t>1. SNR</a:t>
            </a:r>
          </a:p>
        </p:txBody>
      </p:sp>
      <p:sp>
        <p:nvSpPr>
          <p:cNvPr id="1184775" name="Rectangle 7"/>
          <p:cNvSpPr>
            <a:spLocks noGrp="1" noChangeArrowheads="1"/>
          </p:cNvSpPr>
          <p:nvPr>
            <p:ph type="body" idx="1"/>
          </p:nvPr>
        </p:nvSpPr>
        <p:spPr>
          <a:xfrm>
            <a:off x="349045" y="1071546"/>
            <a:ext cx="8458200" cy="5093740"/>
          </a:xfrm>
          <a:noFill/>
        </p:spPr>
        <p:txBody>
          <a:bodyPr/>
          <a:lstStyle/>
          <a:p>
            <a:pPr>
              <a:spcBef>
                <a:spcPts val="600"/>
              </a:spcBef>
            </a:pPr>
            <a:r>
              <a:rPr lang="en-US" altLang="zh-CN" dirty="0"/>
              <a:t>SNR is actually the ratio of what is </a:t>
            </a:r>
            <a:r>
              <a:rPr lang="en-US" altLang="zh-CN" dirty="0">
                <a:solidFill>
                  <a:schemeClr val="hlink"/>
                </a:solidFill>
              </a:rPr>
              <a:t>wanted</a:t>
            </a:r>
            <a:r>
              <a:rPr lang="en-US" altLang="zh-CN" dirty="0"/>
              <a:t> (</a:t>
            </a:r>
            <a:r>
              <a:rPr lang="en-US" altLang="zh-CN" dirty="0">
                <a:solidFill>
                  <a:schemeClr val="folHlink"/>
                </a:solidFill>
              </a:rPr>
              <a:t>signal</a:t>
            </a:r>
            <a:r>
              <a:rPr lang="en-US" altLang="zh-CN" dirty="0"/>
              <a:t>) to what is </a:t>
            </a:r>
            <a:r>
              <a:rPr lang="en-US" altLang="zh-CN" dirty="0">
                <a:solidFill>
                  <a:schemeClr val="hlink"/>
                </a:solidFill>
              </a:rPr>
              <a:t>not wanted</a:t>
            </a:r>
            <a:r>
              <a:rPr lang="en-US" altLang="zh-CN" dirty="0"/>
              <a:t> (</a:t>
            </a:r>
            <a:r>
              <a:rPr lang="en-US" altLang="zh-CN" dirty="0">
                <a:solidFill>
                  <a:schemeClr val="folHlink"/>
                </a:solidFill>
              </a:rPr>
              <a:t>noise</a:t>
            </a:r>
            <a:r>
              <a:rPr lang="en-US" altLang="zh-CN" dirty="0"/>
              <a:t>).  </a:t>
            </a:r>
          </a:p>
          <a:p>
            <a:pPr>
              <a:spcBef>
                <a:spcPts val="600"/>
              </a:spcBef>
            </a:pPr>
            <a:endParaRPr lang="en-US" altLang="zh-CN" dirty="0"/>
          </a:p>
          <a:p>
            <a:pPr>
              <a:spcBef>
                <a:spcPts val="600"/>
              </a:spcBef>
            </a:pPr>
            <a:r>
              <a:rPr lang="en-US" altLang="zh-CN" dirty="0"/>
              <a:t>A high SNR means the signal is less corrupted by noise.</a:t>
            </a:r>
          </a:p>
          <a:p>
            <a:pPr>
              <a:spcBef>
                <a:spcPts val="600"/>
              </a:spcBef>
            </a:pPr>
            <a:endParaRPr lang="en-US" altLang="zh-CN" dirty="0"/>
          </a:p>
          <a:p>
            <a:pPr>
              <a:spcBef>
                <a:spcPts val="600"/>
              </a:spcBef>
            </a:pPr>
            <a:r>
              <a:rPr lang="en-US" altLang="zh-CN" dirty="0"/>
              <a:t>Because SNR is the ratio of two powers, it is often described in decibel units, SNR</a:t>
            </a:r>
            <a:r>
              <a:rPr lang="en-US" altLang="zh-CN" baseline="-25000" dirty="0"/>
              <a:t>db</a:t>
            </a:r>
            <a:r>
              <a:rPr lang="en-US" altLang="zh-CN" dirty="0"/>
              <a:t>, defined as SNR</a:t>
            </a:r>
            <a:r>
              <a:rPr lang="en-US" altLang="zh-CN" baseline="-25000" dirty="0"/>
              <a:t>db </a:t>
            </a:r>
            <a:r>
              <a:rPr lang="en-US" altLang="zh-CN" dirty="0"/>
              <a:t>= 10log</a:t>
            </a:r>
            <a:r>
              <a:rPr lang="en-US" altLang="zh-CN" baseline="-25000" dirty="0"/>
              <a:t>10</a:t>
            </a:r>
            <a:r>
              <a:rPr lang="en-US" altLang="zh-CN" baseline="30000" dirty="0"/>
              <a:t>SNR</a:t>
            </a:r>
            <a:r>
              <a:rPr lang="en-US" altLang="zh-CN" dirty="0"/>
              <a:t>.  </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0"/>
          </p:nvPr>
        </p:nvSpPr>
        <p:spPr/>
        <p:txBody>
          <a:bodyPr/>
          <a:lstStyle/>
          <a:p>
            <a:r>
              <a:rPr lang="en-US" altLang="zh-CN"/>
              <a:t>3.</a:t>
            </a:r>
            <a:fld id="{24C3994D-2551-4155-9C7B-1DE75BA75F1B}" type="slidenum">
              <a:rPr lang="en-US" altLang="zh-CN"/>
              <a:pPr/>
              <a:t>192</a:t>
            </a:fld>
            <a:endParaRPr lang="en-US" altLang="zh-CN"/>
          </a:p>
        </p:txBody>
      </p:sp>
      <p:sp>
        <p:nvSpPr>
          <p:cNvPr id="8" name="页脚占位符 3"/>
          <p:cNvSpPr>
            <a:spLocks noGrp="1"/>
          </p:cNvSpPr>
          <p:nvPr>
            <p:ph type="ftr" sz="quarter" idx="11"/>
          </p:nvPr>
        </p:nvSpPr>
        <p:spPr/>
        <p:txBody>
          <a:bodyPr/>
          <a:lstStyle/>
          <a:p>
            <a:r>
              <a:rPr lang="en-US" altLang="zh-CN" dirty="0"/>
              <a:t>Mobile and Wireless Networks</a:t>
            </a:r>
          </a:p>
        </p:txBody>
      </p:sp>
      <p:sp>
        <p:nvSpPr>
          <p:cNvPr id="835594"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835595" name="Rectangle 11"/>
          <p:cNvSpPr>
            <a:spLocks noChangeArrowheads="1"/>
          </p:cNvSpPr>
          <p:nvPr/>
        </p:nvSpPr>
        <p:spPr bwMode="auto">
          <a:xfrm>
            <a:off x="381000" y="1371600"/>
            <a:ext cx="8534400" cy="457200"/>
          </a:xfrm>
          <a:prstGeom prst="rect">
            <a:avLst/>
          </a:prstGeom>
          <a:noFill/>
          <a:ln w="9525">
            <a:noFill/>
            <a:miter lim="800000"/>
          </a:ln>
          <a:effectLst/>
        </p:spPr>
        <p:txBody>
          <a:bodyPr>
            <a:spAutoFit/>
          </a:bodyPr>
          <a:lstStyle/>
          <a:p>
            <a:pPr algn="just" eaLnBrk="0" hangingPunct="0">
              <a:spcBef>
                <a:spcPct val="0"/>
              </a:spcBef>
              <a:buClr>
                <a:schemeClr val="hlink"/>
              </a:buClr>
              <a:buSzTx/>
              <a:buFontTx/>
              <a:buChar char="•"/>
            </a:pPr>
            <a:r>
              <a:rPr lang="en-US" altLang="zh-CN" sz="2400" baseline="0" dirty="0">
                <a:ea typeface="宋体" panose="02010600030101010101" pitchFamily="2" charset="-122"/>
              </a:rPr>
              <a:t> The values of SNR and SNR</a:t>
            </a:r>
            <a:r>
              <a:rPr lang="en-US" altLang="zh-CN" sz="2400" dirty="0">
                <a:ea typeface="宋体" panose="02010600030101010101" pitchFamily="2" charset="-122"/>
              </a:rPr>
              <a:t>dB</a:t>
            </a:r>
            <a:r>
              <a:rPr lang="en-US" altLang="zh-CN" sz="2400" baseline="0" dirty="0">
                <a:ea typeface="宋体" panose="02010600030101010101" pitchFamily="2" charset="-122"/>
              </a:rPr>
              <a:t> for a noiseless channel are</a:t>
            </a:r>
          </a:p>
        </p:txBody>
      </p:sp>
      <p:pic>
        <p:nvPicPr>
          <p:cNvPr id="835598" name="Picture 14"/>
          <p:cNvPicPr>
            <a:picLocks noChangeAspect="1" noChangeArrowheads="1"/>
          </p:cNvPicPr>
          <p:nvPr/>
        </p:nvPicPr>
        <p:blipFill>
          <a:blip r:embed="rId3" cstate="print"/>
          <a:srcRect/>
          <a:stretch>
            <a:fillRect/>
          </a:stretch>
        </p:blipFill>
        <p:spPr bwMode="auto">
          <a:xfrm>
            <a:off x="2992438" y="2811463"/>
            <a:ext cx="3159125" cy="998537"/>
          </a:xfrm>
          <a:prstGeom prst="rect">
            <a:avLst/>
          </a:prstGeom>
          <a:noFill/>
          <a:ln w="57150" cmpd="thinThick">
            <a:solidFill>
              <a:srgbClr val="3366FF"/>
            </a:solidFill>
            <a:miter lim="800000"/>
            <a:headEnd/>
            <a:tailEnd/>
          </a:ln>
          <a:effectLst/>
        </p:spPr>
      </p:pic>
      <p:sp>
        <p:nvSpPr>
          <p:cNvPr id="835599" name="Rectangle 15"/>
          <p:cNvSpPr>
            <a:spLocks noChangeArrowheads="1"/>
          </p:cNvSpPr>
          <p:nvPr/>
        </p:nvSpPr>
        <p:spPr bwMode="auto">
          <a:xfrm>
            <a:off x="304800" y="4648200"/>
            <a:ext cx="8534400" cy="457200"/>
          </a:xfrm>
          <a:prstGeom prst="rect">
            <a:avLst/>
          </a:prstGeom>
          <a:noFill/>
          <a:ln w="9525">
            <a:noFill/>
            <a:miter lim="800000"/>
          </a:ln>
          <a:effectLst/>
        </p:spPr>
        <p:txBody>
          <a:bodyPr>
            <a:spAutoFit/>
          </a:bodyPr>
          <a:lstStyle/>
          <a:p>
            <a:pPr algn="just" eaLnBrk="0" hangingPunct="0">
              <a:spcBef>
                <a:spcPct val="0"/>
              </a:spcBef>
              <a:buClr>
                <a:schemeClr val="hlink"/>
              </a:buClr>
              <a:buSzTx/>
              <a:buFontTx/>
              <a:buChar char="•"/>
            </a:pPr>
            <a:r>
              <a:rPr lang="en-US" altLang="zh-CN" sz="2400" baseline="0" dirty="0">
                <a:ea typeface="宋体" panose="02010600030101010101" pitchFamily="2" charset="-122"/>
              </a:rPr>
              <a:t> We can never </a:t>
            </a:r>
            <a:r>
              <a:rPr lang="en-US" altLang="zh-CN" sz="2400" baseline="0" dirty="0">
                <a:solidFill>
                  <a:srgbClr val="FF0000"/>
                </a:solidFill>
                <a:ea typeface="宋体" panose="02010600030101010101" pitchFamily="2" charset="-122"/>
              </a:rPr>
              <a:t>achieve </a:t>
            </a:r>
            <a:r>
              <a:rPr lang="en-US" altLang="zh-CN" sz="2400" baseline="0" dirty="0">
                <a:ea typeface="宋体" panose="02010600030101010101" pitchFamily="2" charset="-122"/>
              </a:rPr>
              <a:t>this ratio in real life; it is </a:t>
            </a:r>
            <a:r>
              <a:rPr lang="en-US" altLang="zh-CN" sz="2400" baseline="0" dirty="0">
                <a:solidFill>
                  <a:srgbClr val="FF0000"/>
                </a:solidFill>
                <a:ea typeface="宋体" panose="02010600030101010101" pitchFamily="2" charset="-122"/>
              </a:rPr>
              <a:t>an</a:t>
            </a:r>
            <a:r>
              <a:rPr lang="en-US" altLang="zh-CN" sz="2400" baseline="0" dirty="0">
                <a:ea typeface="宋体" panose="02010600030101010101" pitchFamily="2" charset="-122"/>
              </a:rPr>
              <a:t> ideal.</a:t>
            </a:r>
          </a:p>
        </p:txBody>
      </p:sp>
      <p:sp>
        <p:nvSpPr>
          <p:cNvPr id="835600" name="Rectangle 16"/>
          <p:cNvSpPr>
            <a:spLocks noGrp="1" noChangeArrowheads="1"/>
          </p:cNvSpPr>
          <p:nvPr>
            <p:ph type="title"/>
          </p:nvPr>
        </p:nvSpPr>
        <p:spPr/>
        <p:txBody>
          <a:bodyPr/>
          <a:lstStyle/>
          <a:p>
            <a:r>
              <a:rPr lang="en-US" altLang="zh-CN" dirty="0">
                <a:solidFill>
                  <a:schemeClr val="hlink"/>
                </a:solidFill>
              </a:rPr>
              <a:t>Example 0.32</a:t>
            </a:r>
            <a:endParaRPr lang="zh-CN" altLang="en-US" dirty="0">
              <a:solidFill>
                <a:schemeClr val="hlink"/>
              </a:solidFill>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r>
              <a:rPr lang="en-US" altLang="zh-CN"/>
              <a:t>3.</a:t>
            </a:r>
            <a:fld id="{968ED0C6-A036-47B9-A440-E262009F68C8}" type="slidenum">
              <a:rPr lang="en-US" altLang="zh-CN"/>
              <a:pPr/>
              <a:t>193</a:t>
            </a:fld>
            <a:endParaRPr lang="en-US" altLang="zh-CN"/>
          </a:p>
        </p:txBody>
      </p:sp>
      <p:sp>
        <p:nvSpPr>
          <p:cNvPr id="6" name="页脚占位符 5"/>
          <p:cNvSpPr>
            <a:spLocks noGrp="1"/>
          </p:cNvSpPr>
          <p:nvPr>
            <p:ph type="ftr" sz="quarter" idx="11"/>
          </p:nvPr>
        </p:nvSpPr>
        <p:spPr/>
        <p:txBody>
          <a:bodyPr/>
          <a:lstStyle/>
          <a:p>
            <a:r>
              <a:rPr lang="en-US" altLang="zh-CN" dirty="0"/>
              <a:t>Mobile and Wireless Networks</a:t>
            </a:r>
          </a:p>
        </p:txBody>
      </p:sp>
      <p:sp>
        <p:nvSpPr>
          <p:cNvPr id="1462274" name="Rectangle 2"/>
          <p:cNvSpPr>
            <a:spLocks noGrp="1" noChangeArrowheads="1"/>
          </p:cNvSpPr>
          <p:nvPr>
            <p:ph type="title"/>
          </p:nvPr>
        </p:nvSpPr>
        <p:spPr/>
        <p:txBody>
          <a:bodyPr/>
          <a:lstStyle/>
          <a:p>
            <a:r>
              <a:rPr lang="en-US" altLang="zh-CN" dirty="0"/>
              <a:t>Chapter 00 Data and Signals</a:t>
            </a:r>
            <a:endParaRPr lang="zh-CN" altLang="en-US" dirty="0"/>
          </a:p>
        </p:txBody>
      </p:sp>
      <p:sp>
        <p:nvSpPr>
          <p:cNvPr id="1462275" name="Rectangle 3"/>
          <p:cNvSpPr>
            <a:spLocks noGrp="1" noChangeArrowheads="1"/>
          </p:cNvSpPr>
          <p:nvPr>
            <p:ph type="body" sz="half" idx="1"/>
          </p:nvPr>
        </p:nvSpPr>
        <p:spPr>
          <a:xfrm>
            <a:off x="304800" y="1066800"/>
            <a:ext cx="4052886" cy="5105400"/>
          </a:xfrm>
        </p:spPr>
        <p:txBody>
          <a:bodyPr/>
          <a:lstStyle/>
          <a:p>
            <a:pPr>
              <a:lnSpc>
                <a:spcPct val="90000"/>
              </a:lnSpc>
              <a:buFontTx/>
              <a:buNone/>
            </a:pPr>
            <a:r>
              <a:rPr lang="en-US" altLang="zh-CN" sz="2000" dirty="0"/>
              <a:t>0.1 Analog and Digital</a:t>
            </a:r>
          </a:p>
          <a:p>
            <a:pPr>
              <a:lnSpc>
                <a:spcPct val="90000"/>
              </a:lnSpc>
            </a:pPr>
            <a:r>
              <a:rPr lang="en-US" altLang="zh-CN" sz="2000" dirty="0"/>
              <a:t>Analog and Digital Data</a:t>
            </a:r>
          </a:p>
          <a:p>
            <a:pPr>
              <a:lnSpc>
                <a:spcPct val="90000"/>
              </a:lnSpc>
            </a:pPr>
            <a:r>
              <a:rPr lang="en-US" altLang="zh-CN" sz="2000" dirty="0"/>
              <a:t>Analog and Digital Signal</a:t>
            </a:r>
          </a:p>
          <a:p>
            <a:pPr>
              <a:lnSpc>
                <a:spcPct val="90000"/>
              </a:lnSpc>
            </a:pPr>
            <a:r>
              <a:rPr lang="en-US" altLang="zh-CN" sz="2000" dirty="0"/>
              <a:t>Periodical and Nonperiodic Signals </a:t>
            </a:r>
          </a:p>
          <a:p>
            <a:pPr>
              <a:lnSpc>
                <a:spcPct val="90000"/>
              </a:lnSpc>
              <a:buFontTx/>
              <a:buNone/>
            </a:pPr>
            <a:endParaRPr lang="en-US" altLang="zh-CN" sz="2000" dirty="0"/>
          </a:p>
          <a:p>
            <a:pPr>
              <a:lnSpc>
                <a:spcPct val="90000"/>
              </a:lnSpc>
              <a:buFontTx/>
              <a:buNone/>
            </a:pPr>
            <a:r>
              <a:rPr lang="en-US" altLang="zh-CN" sz="2000" dirty="0"/>
              <a:t>0.2 Periodical Analog Signals</a:t>
            </a:r>
          </a:p>
          <a:p>
            <a:pPr>
              <a:lnSpc>
                <a:spcPct val="90000"/>
              </a:lnSpc>
            </a:pPr>
            <a:r>
              <a:rPr lang="en-US" altLang="zh-CN" sz="2000" dirty="0"/>
              <a:t>Sine Wave, Phase and Wavelength</a:t>
            </a:r>
          </a:p>
          <a:p>
            <a:pPr>
              <a:lnSpc>
                <a:spcPct val="90000"/>
              </a:lnSpc>
            </a:pPr>
            <a:r>
              <a:rPr lang="en-US" altLang="zh-CN" sz="2000" dirty="0"/>
              <a:t>Time and Frequency Domains</a:t>
            </a:r>
          </a:p>
          <a:p>
            <a:pPr>
              <a:lnSpc>
                <a:spcPct val="90000"/>
              </a:lnSpc>
            </a:pPr>
            <a:r>
              <a:rPr lang="en-US" altLang="zh-CN" sz="2000" dirty="0"/>
              <a:t>Composite Signals</a:t>
            </a:r>
          </a:p>
          <a:p>
            <a:pPr>
              <a:lnSpc>
                <a:spcPct val="90000"/>
              </a:lnSpc>
            </a:pPr>
            <a:r>
              <a:rPr lang="en-US" altLang="zh-CN" sz="2000" dirty="0"/>
              <a:t>Bandwidth</a:t>
            </a:r>
          </a:p>
          <a:p>
            <a:pPr>
              <a:lnSpc>
                <a:spcPct val="90000"/>
              </a:lnSpc>
              <a:buFontTx/>
              <a:buNone/>
            </a:pPr>
            <a:endParaRPr lang="en-US" altLang="zh-CN" sz="1800" dirty="0"/>
          </a:p>
          <a:p>
            <a:pPr>
              <a:lnSpc>
                <a:spcPct val="90000"/>
              </a:lnSpc>
              <a:buFontTx/>
              <a:buNone/>
            </a:pPr>
            <a:r>
              <a:rPr lang="en-US" altLang="zh-CN" sz="2000" dirty="0"/>
              <a:t>0.3 Digital Signals</a:t>
            </a:r>
          </a:p>
          <a:p>
            <a:pPr>
              <a:lnSpc>
                <a:spcPct val="90000"/>
              </a:lnSpc>
              <a:buFontTx/>
              <a:buNone/>
            </a:pPr>
            <a:endParaRPr lang="en-US" altLang="zh-CN" sz="1800" dirty="0"/>
          </a:p>
          <a:p>
            <a:pPr>
              <a:lnSpc>
                <a:spcPct val="90000"/>
              </a:lnSpc>
              <a:buNone/>
            </a:pPr>
            <a:r>
              <a:rPr lang="en-US" altLang="zh-CN" sz="2000" dirty="0"/>
              <a:t>0.4 Transmission Impairment</a:t>
            </a:r>
          </a:p>
          <a:p>
            <a:pPr>
              <a:lnSpc>
                <a:spcPct val="90000"/>
              </a:lnSpc>
              <a:buFontTx/>
              <a:buNone/>
            </a:pPr>
            <a:endParaRPr lang="en-US" altLang="zh-CN" sz="2200" dirty="0"/>
          </a:p>
        </p:txBody>
      </p:sp>
      <p:sp>
        <p:nvSpPr>
          <p:cNvPr id="1462276" name="Rectangle 4"/>
          <p:cNvSpPr>
            <a:spLocks noGrp="1" noChangeArrowheads="1"/>
          </p:cNvSpPr>
          <p:nvPr>
            <p:ph type="body" sz="half" idx="2"/>
          </p:nvPr>
        </p:nvSpPr>
        <p:spPr>
          <a:xfrm>
            <a:off x="4419600" y="990600"/>
            <a:ext cx="4419600" cy="5181600"/>
          </a:xfrm>
        </p:spPr>
        <p:txBody>
          <a:bodyPr/>
          <a:lstStyle/>
          <a:p>
            <a:r>
              <a:rPr lang="en-US" altLang="zh-CN" sz="2000" dirty="0"/>
              <a:t>Attenuation, Distortion, and Noise</a:t>
            </a:r>
          </a:p>
          <a:p>
            <a:pPr>
              <a:buFontTx/>
              <a:buNone/>
            </a:pPr>
            <a:endParaRPr lang="en-US" altLang="zh-CN" sz="2000" dirty="0"/>
          </a:p>
          <a:p>
            <a:pPr>
              <a:buFontTx/>
              <a:buNone/>
            </a:pPr>
            <a:r>
              <a:rPr lang="en-US" altLang="zh-CN" sz="2000" dirty="0"/>
              <a:t>0.5 </a:t>
            </a:r>
            <a:r>
              <a:rPr lang="en-US" altLang="zh-CN" sz="2000" dirty="0">
                <a:solidFill>
                  <a:srgbClr val="FF0000"/>
                </a:solidFill>
              </a:rPr>
              <a:t>Data Rate Limits</a:t>
            </a:r>
          </a:p>
          <a:p>
            <a:r>
              <a:rPr lang="en-US" altLang="zh-CN" sz="2000" dirty="0"/>
              <a:t>Noiseless Channel: Nyquist Bit Rate</a:t>
            </a:r>
          </a:p>
          <a:p>
            <a:r>
              <a:rPr lang="en-US" altLang="zh-CN" sz="2000" dirty="0"/>
              <a:t>Noisy Channel: Shannon Capacity</a:t>
            </a:r>
          </a:p>
          <a:p>
            <a:r>
              <a:rPr lang="en-US" altLang="zh-CN" sz="2000" dirty="0"/>
              <a:t>Using Both Limits</a:t>
            </a:r>
          </a:p>
          <a:p>
            <a:pPr>
              <a:buFontTx/>
              <a:buNone/>
            </a:pPr>
            <a:endParaRPr lang="en-US" altLang="zh-CN" sz="2000" dirty="0"/>
          </a:p>
          <a:p>
            <a:pPr>
              <a:buFontTx/>
              <a:buNone/>
            </a:pPr>
            <a:r>
              <a:rPr lang="en-US" altLang="zh-CN" sz="2000" dirty="0"/>
              <a:t>0.6 Performance </a:t>
            </a:r>
          </a:p>
          <a:p>
            <a:r>
              <a:rPr lang="en-US" altLang="zh-CN" sz="2000" dirty="0"/>
              <a:t>Bandwidth</a:t>
            </a:r>
          </a:p>
          <a:p>
            <a:r>
              <a:rPr lang="en-US" altLang="zh-CN" sz="2000" dirty="0"/>
              <a:t>Throughput</a:t>
            </a:r>
          </a:p>
          <a:p>
            <a:r>
              <a:rPr lang="en-US" altLang="zh-CN" sz="2000" dirty="0"/>
              <a:t>Latency (Delay)</a:t>
            </a:r>
          </a:p>
          <a:p>
            <a:r>
              <a:rPr lang="en-US" altLang="zh-CN" sz="2000" dirty="0"/>
              <a:t>Bandwidth-Delay Product</a:t>
            </a:r>
          </a:p>
          <a:p>
            <a:r>
              <a:rPr lang="en-US" altLang="zh-CN" sz="2000" dirty="0"/>
              <a:t>Jitter</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r>
              <a:rPr lang="en-US" altLang="zh-CN"/>
              <a:t>3.</a:t>
            </a:r>
            <a:fld id="{FA949D5C-E1EE-43B0-B40E-63E875F28359}" type="slidenum">
              <a:rPr lang="en-US" altLang="zh-CN"/>
              <a:pPr/>
              <a:t>194</a:t>
            </a:fld>
            <a:endParaRPr lang="en-US" altLang="zh-CN"/>
          </a:p>
        </p:txBody>
      </p:sp>
      <p:sp>
        <p:nvSpPr>
          <p:cNvPr id="8" name="页脚占位符 4"/>
          <p:cNvSpPr>
            <a:spLocks noGrp="1"/>
          </p:cNvSpPr>
          <p:nvPr>
            <p:ph type="ftr" sz="quarter" idx="11"/>
          </p:nvPr>
        </p:nvSpPr>
        <p:spPr/>
        <p:txBody>
          <a:bodyPr/>
          <a:lstStyle/>
          <a:p>
            <a:r>
              <a:rPr lang="en-US" altLang="zh-CN" dirty="0"/>
              <a:t>Mobile and Wireless Networks</a:t>
            </a:r>
          </a:p>
        </p:txBody>
      </p:sp>
      <p:sp>
        <p:nvSpPr>
          <p:cNvPr id="802820" name="Text Box 4"/>
          <p:cNvSpPr txBox="1">
            <a:spLocks noChangeArrowheads="1"/>
          </p:cNvSpPr>
          <p:nvPr/>
        </p:nvSpPr>
        <p:spPr bwMode="auto">
          <a:xfrm>
            <a:off x="8229600" y="6400800"/>
            <a:ext cx="184150" cy="366713"/>
          </a:xfrm>
          <a:prstGeom prst="rect">
            <a:avLst/>
          </a:prstGeom>
          <a:noFill/>
          <a:ln w="9525">
            <a:noFill/>
            <a:miter lim="800000"/>
          </a:ln>
          <a:effectLst/>
        </p:spPr>
        <p:txBody>
          <a:bodyPr wrap="none">
            <a:spAutoFit/>
          </a:bodyPr>
          <a:lstStyle/>
          <a:p>
            <a:pPr eaLnBrk="0" hangingPunct="0">
              <a:spcBef>
                <a:spcPct val="0"/>
              </a:spcBef>
              <a:buSzTx/>
              <a:buFontTx/>
              <a:buNone/>
            </a:pPr>
            <a:endParaRPr lang="zh-CN" altLang="en-US" sz="1800" b="1" baseline="0">
              <a:latin typeface="Times New Roman" panose="02020603050405020304" pitchFamily="18" charset="0"/>
              <a:ea typeface="宋体" panose="02010600030101010101" pitchFamily="2" charset="-122"/>
            </a:endParaRPr>
          </a:p>
        </p:txBody>
      </p:sp>
      <p:sp>
        <p:nvSpPr>
          <p:cNvPr id="802822" name="Rectangle 6"/>
          <p:cNvSpPr>
            <a:spLocks noChangeArrowheads="1"/>
          </p:cNvSpPr>
          <p:nvPr/>
        </p:nvSpPr>
        <p:spPr bwMode="auto">
          <a:xfrm>
            <a:off x="457200" y="4876800"/>
            <a:ext cx="8401080" cy="1200329"/>
          </a:xfrm>
          <a:prstGeom prst="rect">
            <a:avLst/>
          </a:prstGeom>
          <a:noFill/>
          <a:ln w="9525">
            <a:noFill/>
            <a:miter lim="800000"/>
          </a:ln>
          <a:effectLst/>
        </p:spPr>
        <p:txBody>
          <a:bodyPr wrap="square">
            <a:spAutoFit/>
          </a:bodyPr>
          <a:lstStyle/>
          <a:p>
            <a:pPr eaLnBrk="0" hangingPunct="0">
              <a:spcBef>
                <a:spcPts val="600"/>
              </a:spcBef>
              <a:buClr>
                <a:schemeClr val="tx1"/>
              </a:buClr>
              <a:buSzPct val="117000"/>
              <a:buFont typeface="Wingdings" panose="05000000000000000000" pitchFamily="2" charset="2"/>
              <a:buNone/>
            </a:pPr>
            <a:r>
              <a:rPr lang="en-US" altLang="zh-CN" sz="2400" baseline="0" dirty="0">
                <a:ea typeface="宋体" panose="02010600030101010101" pitchFamily="2" charset="-122"/>
              </a:rPr>
              <a:t>Noiseless Channel: Nyquist Bit Rate</a:t>
            </a:r>
            <a:br>
              <a:rPr lang="fr-FR" sz="2400" baseline="0" dirty="0"/>
            </a:br>
            <a:r>
              <a:rPr lang="fr-FR" sz="2400" baseline="0" dirty="0"/>
              <a:t>Noisy</a:t>
            </a:r>
            <a:r>
              <a:rPr lang="fr-FR" altLang="zh-CN" sz="2400" baseline="0" dirty="0">
                <a:ea typeface="宋体" panose="02010600030101010101" pitchFamily="2" charset="-122"/>
              </a:rPr>
              <a:t> </a:t>
            </a:r>
            <a:r>
              <a:rPr lang="fr-FR" sz="2400" baseline="0" dirty="0"/>
              <a:t>Channel: Shannon</a:t>
            </a:r>
            <a:r>
              <a:rPr lang="fr-FR" altLang="zh-CN" sz="2400" baseline="0" dirty="0">
                <a:ea typeface="宋体" panose="02010600030101010101" pitchFamily="2" charset="-122"/>
              </a:rPr>
              <a:t> </a:t>
            </a:r>
            <a:r>
              <a:rPr lang="fr-FR" sz="2400" baseline="0" dirty="0"/>
              <a:t>Capacity</a:t>
            </a:r>
            <a:br>
              <a:rPr lang="fr-FR" sz="2400" baseline="0" dirty="0"/>
            </a:br>
            <a:r>
              <a:rPr lang="en-US" altLang="zh-CN" sz="2400" baseline="0" dirty="0">
                <a:ea typeface="宋体" panose="02010600030101010101" pitchFamily="2" charset="-122"/>
              </a:rPr>
              <a:t>Using Both Limits</a:t>
            </a:r>
          </a:p>
        </p:txBody>
      </p:sp>
      <p:sp>
        <p:nvSpPr>
          <p:cNvPr id="802823" name="Text Box 7"/>
          <p:cNvSpPr txBox="1">
            <a:spLocks noChangeArrowheads="1"/>
          </p:cNvSpPr>
          <p:nvPr/>
        </p:nvSpPr>
        <p:spPr bwMode="auto">
          <a:xfrm>
            <a:off x="457200" y="4267200"/>
            <a:ext cx="4862513" cy="519113"/>
          </a:xfrm>
          <a:prstGeom prst="rect">
            <a:avLst/>
          </a:prstGeom>
          <a:noFill/>
          <a:ln w="76200" algn="ctr">
            <a:noFill/>
            <a:miter lim="800000"/>
          </a:ln>
          <a:effectLst/>
        </p:spPr>
        <p:txBody>
          <a:bodyPr wrap="none">
            <a:spAutoFit/>
          </a:bodyPr>
          <a:lstStyle/>
          <a:p>
            <a:pPr algn="ctr" eaLnBrk="0" hangingPunct="0">
              <a:spcBef>
                <a:spcPct val="0"/>
              </a:spcBef>
              <a:buSzTx/>
              <a:buFontTx/>
              <a:buNone/>
            </a:pPr>
            <a:r>
              <a:rPr lang="en-US" altLang="zh-CN" sz="2800" b="1" i="1" baseline="0" dirty="0">
                <a:solidFill>
                  <a:schemeClr val="hlink"/>
                </a:solidFill>
                <a:latin typeface="Times New Roman" panose="02020603050405020304" pitchFamily="18" charset="0"/>
                <a:ea typeface="宋体" panose="02010600030101010101" pitchFamily="2" charset="-122"/>
              </a:rPr>
              <a:t>Topics discussed in this section:</a:t>
            </a:r>
          </a:p>
        </p:txBody>
      </p:sp>
      <p:sp>
        <p:nvSpPr>
          <p:cNvPr id="802824" name="Rectangle 8"/>
          <p:cNvSpPr>
            <a:spLocks noGrp="1" noChangeArrowheads="1"/>
          </p:cNvSpPr>
          <p:nvPr>
            <p:ph type="title"/>
          </p:nvPr>
        </p:nvSpPr>
        <p:spPr>
          <a:xfrm>
            <a:off x="304800" y="228600"/>
            <a:ext cx="8458200" cy="609600"/>
          </a:xfrm>
        </p:spPr>
        <p:txBody>
          <a:bodyPr/>
          <a:lstStyle/>
          <a:p>
            <a:r>
              <a:rPr lang="en-US" altLang="zh-CN" dirty="0"/>
              <a:t>0.5 Data Rate Limits</a:t>
            </a:r>
            <a:endParaRPr lang="zh-CN" altLang="en-US" dirty="0"/>
          </a:p>
        </p:txBody>
      </p:sp>
      <p:sp>
        <p:nvSpPr>
          <p:cNvPr id="802826" name="Rectangle 10"/>
          <p:cNvSpPr>
            <a:spLocks noGrp="1" noChangeArrowheads="1"/>
          </p:cNvSpPr>
          <p:nvPr>
            <p:ph type="body" idx="1"/>
          </p:nvPr>
        </p:nvSpPr>
        <p:spPr>
          <a:xfrm>
            <a:off x="304800" y="990600"/>
            <a:ext cx="8534400" cy="3048000"/>
          </a:xfrm>
        </p:spPr>
        <p:txBody>
          <a:bodyPr/>
          <a:lstStyle/>
          <a:p>
            <a:pPr>
              <a:spcBef>
                <a:spcPts val="600"/>
              </a:spcBef>
            </a:pPr>
            <a:r>
              <a:rPr lang="en-US" altLang="zh-CN" dirty="0">
                <a:ea typeface="Microsoft JhengHei" panose="020B0604030504040204" pitchFamily="34" charset="-120"/>
              </a:rPr>
              <a:t>A very important consideration in data communications is how fast we can send data, in bits per second, over a channel. </a:t>
            </a:r>
          </a:p>
          <a:p>
            <a:pPr>
              <a:spcBef>
                <a:spcPts val="600"/>
              </a:spcBef>
            </a:pPr>
            <a:r>
              <a:rPr lang="en-US" altLang="zh-CN" dirty="0">
                <a:ea typeface="Microsoft JhengHei" panose="020B0604030504040204" pitchFamily="34" charset="-120"/>
              </a:rPr>
              <a:t>Data rate depends on three factors:</a:t>
            </a:r>
          </a:p>
          <a:p>
            <a:pPr>
              <a:spcBef>
                <a:spcPts val="600"/>
              </a:spcBef>
              <a:buFontTx/>
              <a:buNone/>
            </a:pPr>
            <a:r>
              <a:rPr lang="en-US" altLang="zh-CN" dirty="0">
                <a:ea typeface="Microsoft JhengHei" panose="020B0604030504040204" pitchFamily="34" charset="-120"/>
              </a:rPr>
              <a:t>1. The bandwidth available</a:t>
            </a:r>
          </a:p>
          <a:p>
            <a:pPr>
              <a:spcBef>
                <a:spcPts val="600"/>
              </a:spcBef>
              <a:buFontTx/>
              <a:buNone/>
            </a:pPr>
            <a:r>
              <a:rPr lang="en-US" altLang="zh-CN" dirty="0">
                <a:ea typeface="Microsoft JhengHei" panose="020B0604030504040204" pitchFamily="34" charset="-120"/>
              </a:rPr>
              <a:t>2. The level of the signals we use</a:t>
            </a:r>
          </a:p>
          <a:p>
            <a:pPr>
              <a:spcBef>
                <a:spcPts val="600"/>
              </a:spcBef>
              <a:buFontTx/>
              <a:buNone/>
            </a:pPr>
            <a:r>
              <a:rPr lang="en-US" altLang="zh-CN" dirty="0">
                <a:ea typeface="Microsoft JhengHei" panose="020B0604030504040204" pitchFamily="34" charset="-120"/>
              </a:rPr>
              <a:t>3. The quality of the channel (the level of noise)</a:t>
            </a:r>
            <a:endParaRPr lang="zh-CN" altLang="en-US" dirty="0">
              <a:ea typeface="Microsoft JhengHei" panose="020B0604030504040204" pitchFamily="34" charset="-120"/>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9A039304-BE56-4AE4-9CF8-95936F296747}" type="slidenum">
              <a:rPr lang="en-US" altLang="zh-CN" smtClean="0"/>
              <a:pPr/>
              <a:t>195</a:t>
            </a:fld>
            <a:endParaRPr lang="en-US" altLang="zh-CN"/>
          </a:p>
        </p:txBody>
      </p:sp>
      <p:sp>
        <p:nvSpPr>
          <p:cNvPr id="7" name="页脚占位符 4"/>
          <p:cNvSpPr>
            <a:spLocks noGrp="1"/>
          </p:cNvSpPr>
          <p:nvPr>
            <p:ph type="ftr" sz="quarter" idx="11"/>
          </p:nvPr>
        </p:nvSpPr>
        <p:spPr/>
        <p:txBody>
          <a:bodyPr/>
          <a:lstStyle/>
          <a:p>
            <a:r>
              <a:rPr lang="en-US" altLang="zh-CN" dirty="0"/>
              <a:t>Mobile and Wireless Networks</a:t>
            </a:r>
          </a:p>
        </p:txBody>
      </p:sp>
      <p:sp>
        <p:nvSpPr>
          <p:cNvPr id="1080324"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80326" name="Rectangle 6"/>
          <p:cNvSpPr>
            <a:spLocks noGrp="1" noChangeArrowheads="1"/>
          </p:cNvSpPr>
          <p:nvPr>
            <p:ph type="title"/>
          </p:nvPr>
        </p:nvSpPr>
        <p:spPr>
          <a:xfrm>
            <a:off x="304800" y="301624"/>
            <a:ext cx="8553480" cy="555607"/>
          </a:xfrm>
          <a:noFill/>
        </p:spPr>
        <p:txBody>
          <a:bodyPr/>
          <a:lstStyle/>
          <a:p>
            <a:r>
              <a:rPr lang="en-US" altLang="zh-CN" dirty="0">
                <a:latin typeface="+mn-lt"/>
              </a:rPr>
              <a:t>0.5.1 Noiseless Channel: Nyquist Bit Rate</a:t>
            </a:r>
          </a:p>
        </p:txBody>
      </p:sp>
      <p:sp>
        <p:nvSpPr>
          <p:cNvPr id="1080327" name="Rectangle 7"/>
          <p:cNvSpPr>
            <a:spLocks noGrp="1" noChangeArrowheads="1"/>
          </p:cNvSpPr>
          <p:nvPr>
            <p:ph type="body" idx="1"/>
          </p:nvPr>
        </p:nvSpPr>
        <p:spPr>
          <a:xfrm>
            <a:off x="304800" y="1071546"/>
            <a:ext cx="8482042" cy="5076845"/>
          </a:xfrm>
          <a:noFill/>
        </p:spPr>
        <p:txBody>
          <a:bodyPr/>
          <a:lstStyle/>
          <a:p>
            <a:pPr>
              <a:spcBef>
                <a:spcPts val="600"/>
              </a:spcBef>
            </a:pPr>
            <a:r>
              <a:rPr lang="en-US" altLang="zh-CN" dirty="0">
                <a:ea typeface="Microsoft JhengHei" panose="020B0604030504040204" pitchFamily="34" charset="-120"/>
                <a:cs typeface="Tahoma" panose="020B0604030504040204" pitchFamily="34" charset="0"/>
              </a:rPr>
              <a:t>For a noiseless channel, the </a:t>
            </a:r>
            <a:r>
              <a:rPr lang="en-US" altLang="zh-CN" dirty="0">
                <a:solidFill>
                  <a:schemeClr val="hlink"/>
                </a:solidFill>
                <a:ea typeface="Microsoft JhengHei" panose="020B0604030504040204" pitchFamily="34" charset="-120"/>
                <a:cs typeface="Tahoma" panose="020B0604030504040204" pitchFamily="34" charset="0"/>
              </a:rPr>
              <a:t>Nyquist (</a:t>
            </a:r>
            <a:r>
              <a:rPr lang="zh-CN" altLang="en-US" dirty="0"/>
              <a:t>奈奎斯特</a:t>
            </a:r>
            <a:r>
              <a:rPr lang="en-US" altLang="zh-CN" dirty="0">
                <a:solidFill>
                  <a:schemeClr val="hlink"/>
                </a:solidFill>
                <a:ea typeface="Microsoft JhengHei" panose="020B0604030504040204" pitchFamily="34" charset="-120"/>
                <a:cs typeface="Tahoma" panose="020B0604030504040204" pitchFamily="34" charset="0"/>
              </a:rPr>
              <a:t>)</a:t>
            </a:r>
            <a:r>
              <a:rPr lang="en-US" altLang="zh-CN" dirty="0">
                <a:ea typeface="Microsoft JhengHei" panose="020B0604030504040204" pitchFamily="34" charset="-120"/>
                <a:cs typeface="Tahoma" panose="020B0604030504040204" pitchFamily="34" charset="0"/>
              </a:rPr>
              <a:t> bit rate formula defines the </a:t>
            </a:r>
            <a:r>
              <a:rPr lang="en-US" altLang="zh-CN" dirty="0">
                <a:solidFill>
                  <a:schemeClr val="hlink"/>
                </a:solidFill>
                <a:ea typeface="Microsoft JhengHei" panose="020B0604030504040204" pitchFamily="34" charset="-120"/>
                <a:cs typeface="Tahoma" panose="020B0604030504040204" pitchFamily="34" charset="0"/>
              </a:rPr>
              <a:t>theoretical</a:t>
            </a:r>
            <a:r>
              <a:rPr lang="en-US" altLang="zh-CN" dirty="0">
                <a:ea typeface="Microsoft JhengHei" panose="020B0604030504040204" pitchFamily="34" charset="-120"/>
                <a:cs typeface="Tahoma" panose="020B0604030504040204" pitchFamily="34" charset="0"/>
              </a:rPr>
              <a:t> maximum bit rate </a:t>
            </a:r>
          </a:p>
          <a:p>
            <a:pPr>
              <a:spcBef>
                <a:spcPts val="600"/>
              </a:spcBef>
            </a:pPr>
            <a:endParaRPr lang="en-US" altLang="zh-CN" dirty="0">
              <a:ea typeface="Microsoft JhengHei" panose="020B0604030504040204" pitchFamily="34" charset="-120"/>
              <a:cs typeface="Tahoma" panose="020B0604030504040204" pitchFamily="34" charset="0"/>
            </a:endParaRPr>
          </a:p>
          <a:p>
            <a:pPr>
              <a:spcBef>
                <a:spcPts val="600"/>
              </a:spcBef>
            </a:pPr>
            <a:endParaRPr lang="en-US" altLang="zh-CN" dirty="0">
              <a:ea typeface="Microsoft JhengHei" panose="020B0604030504040204" pitchFamily="34" charset="-120"/>
              <a:cs typeface="Tahoma" panose="020B0604030504040204" pitchFamily="34" charset="0"/>
            </a:endParaRPr>
          </a:p>
          <a:p>
            <a:pPr>
              <a:spcBef>
                <a:spcPts val="600"/>
              </a:spcBef>
            </a:pPr>
            <a:r>
              <a:rPr lang="en-US" altLang="zh-CN" dirty="0">
                <a:ea typeface="Microsoft JhengHei" panose="020B0604030504040204" pitchFamily="34" charset="-120"/>
                <a:cs typeface="Tahoma" panose="020B0604030504040204" pitchFamily="34" charset="0"/>
              </a:rPr>
              <a:t>According to the formula, we might think that, given a specific bandwidth available, we can have any bit rate </a:t>
            </a:r>
            <a:r>
              <a:rPr lang="en-US" altLang="zh-CN" dirty="0">
                <a:solidFill>
                  <a:schemeClr val="hlink"/>
                </a:solidFill>
                <a:ea typeface="Microsoft JhengHei" panose="020B0604030504040204" pitchFamily="34" charset="-120"/>
                <a:cs typeface="Tahoma" panose="020B0604030504040204" pitchFamily="34" charset="0"/>
              </a:rPr>
              <a:t>by</a:t>
            </a:r>
            <a:r>
              <a:rPr lang="en-US" altLang="zh-CN" dirty="0">
                <a:ea typeface="Microsoft JhengHei" panose="020B0604030504040204" pitchFamily="34" charset="-120"/>
                <a:cs typeface="Tahoma" panose="020B0604030504040204" pitchFamily="34" charset="0"/>
              </a:rPr>
              <a:t> increasing the number of signal levels. </a:t>
            </a:r>
          </a:p>
          <a:p>
            <a:pPr>
              <a:spcBef>
                <a:spcPts val="600"/>
              </a:spcBef>
            </a:pPr>
            <a:endParaRPr lang="en-US" altLang="zh-CN" dirty="0">
              <a:ea typeface="Microsoft JhengHei" panose="020B0604030504040204" pitchFamily="34" charset="-120"/>
              <a:cs typeface="Tahoma" panose="020B0604030504040204" pitchFamily="34" charset="0"/>
            </a:endParaRPr>
          </a:p>
          <a:p>
            <a:pPr>
              <a:spcBef>
                <a:spcPts val="600"/>
              </a:spcBef>
            </a:pPr>
            <a:r>
              <a:rPr lang="en-US" altLang="zh-CN" dirty="0">
                <a:ea typeface="Microsoft JhengHei" panose="020B0604030504040204" pitchFamily="34" charset="-120"/>
                <a:cs typeface="Tahoma" panose="020B0604030504040204" pitchFamily="34" charset="0"/>
              </a:rPr>
              <a:t>Although the idea is </a:t>
            </a:r>
            <a:r>
              <a:rPr lang="en-US" altLang="zh-CN" dirty="0">
                <a:solidFill>
                  <a:srgbClr val="FF0000"/>
                </a:solidFill>
                <a:ea typeface="Microsoft JhengHei" panose="020B0604030504040204" pitchFamily="34" charset="-120"/>
                <a:cs typeface="Tahoma" panose="020B0604030504040204" pitchFamily="34" charset="0"/>
              </a:rPr>
              <a:t>theoretically</a:t>
            </a:r>
            <a:r>
              <a:rPr lang="en-US" altLang="zh-CN" dirty="0">
                <a:ea typeface="Microsoft JhengHei" panose="020B0604030504040204" pitchFamily="34" charset="-120"/>
                <a:cs typeface="Tahoma" panose="020B0604030504040204" pitchFamily="34" charset="0"/>
              </a:rPr>
              <a:t> correct, practically there is a limit. </a:t>
            </a:r>
          </a:p>
          <a:p>
            <a:pPr>
              <a:spcBef>
                <a:spcPts val="600"/>
              </a:spcBef>
            </a:pPr>
            <a:endParaRPr lang="en-US" altLang="zh-CN" dirty="0">
              <a:ea typeface="Microsoft JhengHei" panose="020B0604030504040204" pitchFamily="34" charset="-120"/>
              <a:cs typeface="Tahoma" panose="020B0604030504040204" pitchFamily="34" charset="0"/>
            </a:endParaRPr>
          </a:p>
        </p:txBody>
      </p:sp>
      <p:graphicFrame>
        <p:nvGraphicFramePr>
          <p:cNvPr id="1080328" name="Object 8"/>
          <p:cNvGraphicFramePr>
            <a:graphicFrameLocks noChangeAspect="1"/>
          </p:cNvGraphicFramePr>
          <p:nvPr/>
        </p:nvGraphicFramePr>
        <p:xfrm>
          <a:off x="1928794" y="2143116"/>
          <a:ext cx="4370387" cy="473075"/>
        </p:xfrm>
        <a:graphic>
          <a:graphicData uri="http://schemas.openxmlformats.org/presentationml/2006/ole">
            <mc:AlternateContent xmlns:mc="http://schemas.openxmlformats.org/markup-compatibility/2006">
              <mc:Choice xmlns:v="urn:schemas-microsoft-com:vml" Requires="v">
                <p:oleObj name="Equation" r:id="rId3" imgW="50596800" imgH="5486400" progId="Equation.DSMT4">
                  <p:embed/>
                </p:oleObj>
              </mc:Choice>
              <mc:Fallback>
                <p:oleObj name="Equation" r:id="rId3" imgW="50596800" imgH="5486400" progId="Equation.DSMT4">
                  <p:embed/>
                  <p:pic>
                    <p:nvPicPr>
                      <p:cNvPr id="108032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794" y="2143116"/>
                        <a:ext cx="4370387"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AC2CADC9-05DA-42D1-A866-11624667A094}" type="slidenum">
              <a:rPr lang="en-US" altLang="zh-CN"/>
              <a:pPr/>
              <a:t>196</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400834"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400835" name="Rectangle 3"/>
          <p:cNvSpPr>
            <a:spLocks noGrp="1" noChangeArrowheads="1"/>
          </p:cNvSpPr>
          <p:nvPr>
            <p:ph type="title"/>
          </p:nvPr>
        </p:nvSpPr>
        <p:spPr>
          <a:xfrm>
            <a:off x="381000" y="230187"/>
            <a:ext cx="8477280" cy="627045"/>
          </a:xfrm>
          <a:noFill/>
        </p:spPr>
        <p:txBody>
          <a:bodyPr/>
          <a:lstStyle/>
          <a:p>
            <a:r>
              <a:rPr lang="en-US" altLang="zh-CN" dirty="0">
                <a:latin typeface="+mn-lt"/>
              </a:rPr>
              <a:t>0.5.1 Noiseless Channel: Nyquist Bit Rate</a:t>
            </a:r>
          </a:p>
        </p:txBody>
      </p:sp>
      <p:sp>
        <p:nvSpPr>
          <p:cNvPr id="1400836" name="Rectangle 4"/>
          <p:cNvSpPr>
            <a:spLocks noGrp="1" noChangeArrowheads="1"/>
          </p:cNvSpPr>
          <p:nvPr>
            <p:ph type="body" idx="1"/>
          </p:nvPr>
        </p:nvSpPr>
        <p:spPr>
          <a:xfrm>
            <a:off x="381000" y="1066800"/>
            <a:ext cx="8382000" cy="5076844"/>
          </a:xfrm>
          <a:noFill/>
        </p:spPr>
        <p:txBody>
          <a:bodyPr/>
          <a:lstStyle/>
          <a:p>
            <a:pPr>
              <a:spcBef>
                <a:spcPts val="600"/>
              </a:spcBef>
            </a:pPr>
            <a:r>
              <a:rPr lang="en-US" altLang="zh-CN" dirty="0">
                <a:ea typeface="Microsoft JhengHei" panose="020B0604030504040204" pitchFamily="34" charset="-120"/>
                <a:cs typeface="Tahoma" panose="020B0604030504040204" pitchFamily="34" charset="0"/>
              </a:rPr>
              <a:t>When we increase the number of the signal levels, we </a:t>
            </a:r>
            <a:r>
              <a:rPr lang="en-US" altLang="zh-CN" dirty="0">
                <a:solidFill>
                  <a:schemeClr val="hlink"/>
                </a:solidFill>
                <a:ea typeface="Microsoft JhengHei" panose="020B0604030504040204" pitchFamily="34" charset="-120"/>
                <a:cs typeface="Tahoma" panose="020B0604030504040204" pitchFamily="34" charset="0"/>
              </a:rPr>
              <a:t>impose </a:t>
            </a:r>
            <a:r>
              <a:rPr lang="en-US" altLang="zh-CN" dirty="0">
                <a:ea typeface="Microsoft JhengHei" panose="020B0604030504040204" pitchFamily="34" charset="-120"/>
                <a:cs typeface="Tahoma" panose="020B0604030504040204" pitchFamily="34" charset="0"/>
              </a:rPr>
              <a:t>a burden</a:t>
            </a:r>
            <a:r>
              <a:rPr lang="en-US" altLang="zh-CN" dirty="0">
                <a:solidFill>
                  <a:schemeClr val="hlink"/>
                </a:solidFill>
                <a:ea typeface="Microsoft JhengHei" panose="020B0604030504040204" pitchFamily="34" charset="-120"/>
                <a:cs typeface="Tahoma" panose="020B0604030504040204" pitchFamily="34" charset="0"/>
              </a:rPr>
              <a:t> on</a:t>
            </a:r>
            <a:r>
              <a:rPr lang="en-US" altLang="zh-CN" dirty="0">
                <a:ea typeface="Microsoft JhengHei" panose="020B0604030504040204" pitchFamily="34" charset="-120"/>
                <a:cs typeface="Tahoma" panose="020B0604030504040204" pitchFamily="34" charset="0"/>
              </a:rPr>
              <a:t> the receiver. </a:t>
            </a:r>
          </a:p>
          <a:p>
            <a:pPr>
              <a:spcBef>
                <a:spcPts val="600"/>
              </a:spcBef>
            </a:pPr>
            <a:endParaRPr lang="en-US" altLang="zh-CN" dirty="0">
              <a:ea typeface="Microsoft JhengHei" panose="020B0604030504040204" pitchFamily="34" charset="-120"/>
              <a:cs typeface="Tahoma" panose="020B0604030504040204" pitchFamily="34" charset="0"/>
            </a:endParaRPr>
          </a:p>
          <a:p>
            <a:pPr>
              <a:spcBef>
                <a:spcPts val="600"/>
              </a:spcBef>
            </a:pPr>
            <a:r>
              <a:rPr lang="en-US" altLang="zh-CN" dirty="0">
                <a:ea typeface="Microsoft JhengHei" panose="020B0604030504040204" pitchFamily="34" charset="-120"/>
                <a:cs typeface="Tahoma" panose="020B0604030504040204" pitchFamily="34" charset="0"/>
              </a:rPr>
              <a:t>If the level of a signal is 64, the receiver must be very </a:t>
            </a:r>
            <a:r>
              <a:rPr lang="en-US" altLang="zh-CN" dirty="0">
                <a:solidFill>
                  <a:schemeClr val="hlink"/>
                </a:solidFill>
                <a:ea typeface="Microsoft JhengHei" panose="020B0604030504040204" pitchFamily="34" charset="-120"/>
                <a:cs typeface="Tahoma" panose="020B0604030504040204" pitchFamily="34" charset="0"/>
              </a:rPr>
              <a:t>sophisticated</a:t>
            </a:r>
            <a:r>
              <a:rPr lang="en-US" altLang="zh-CN" dirty="0">
                <a:ea typeface="Microsoft JhengHei" panose="020B0604030504040204" pitchFamily="34" charset="-120"/>
                <a:cs typeface="Tahoma" panose="020B0604030504040204" pitchFamily="34" charset="0"/>
              </a:rPr>
              <a:t> to distinguish between 64 different levels. </a:t>
            </a:r>
          </a:p>
          <a:p>
            <a:pPr>
              <a:spcBef>
                <a:spcPts val="600"/>
              </a:spcBef>
            </a:pPr>
            <a:endParaRPr lang="en-US" altLang="zh-CN" dirty="0">
              <a:ea typeface="Microsoft JhengHei" panose="020B0604030504040204" pitchFamily="34" charset="-120"/>
              <a:cs typeface="Tahoma" panose="020B0604030504040204" pitchFamily="34" charset="0"/>
            </a:endParaRPr>
          </a:p>
          <a:p>
            <a:pPr>
              <a:spcBef>
                <a:spcPts val="600"/>
              </a:spcBef>
            </a:pPr>
            <a:r>
              <a:rPr lang="en-US" altLang="zh-CN" dirty="0">
                <a:ea typeface="Microsoft JhengHei" panose="020B0604030504040204" pitchFamily="34" charset="-120"/>
                <a:cs typeface="Tahoma" panose="020B0604030504040204" pitchFamily="34" charset="0"/>
              </a:rPr>
              <a:t>In other words, increasing the levels of a signal may </a:t>
            </a:r>
            <a:r>
              <a:rPr lang="en-US" altLang="zh-CN" dirty="0">
                <a:solidFill>
                  <a:srgbClr val="FF0000"/>
                </a:solidFill>
                <a:ea typeface="Microsoft JhengHei" panose="020B0604030504040204" pitchFamily="34" charset="-120"/>
                <a:cs typeface="Tahoma" panose="020B0604030504040204" pitchFamily="34" charset="0"/>
              </a:rPr>
              <a:t>reduce</a:t>
            </a:r>
            <a:r>
              <a:rPr lang="en-US" altLang="zh-CN" dirty="0">
                <a:ea typeface="Microsoft JhengHei" panose="020B0604030504040204" pitchFamily="34" charset="-120"/>
                <a:cs typeface="Tahoma" panose="020B0604030504040204" pitchFamily="34" charset="0"/>
              </a:rPr>
              <a:t> the reliability of the system.</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FACEDB30-26B8-4FB7-8E02-650B7CD34D2C}" type="slidenum">
              <a:rPr lang="en-US" altLang="zh-CN"/>
              <a:pPr/>
              <a:t>197</a:t>
            </a:fld>
            <a:endParaRPr lang="en-US" altLang="zh-CN"/>
          </a:p>
        </p:txBody>
      </p:sp>
      <p:sp>
        <p:nvSpPr>
          <p:cNvPr id="5" name="页脚占位符 4"/>
          <p:cNvSpPr>
            <a:spLocks noGrp="1"/>
          </p:cNvSpPr>
          <p:nvPr>
            <p:ph type="ftr" sz="quarter" idx="11"/>
          </p:nvPr>
        </p:nvSpPr>
        <p:spPr/>
        <p:txBody>
          <a:bodyPr/>
          <a:lstStyle/>
          <a:p>
            <a:r>
              <a:rPr lang="en-US" altLang="zh-CN" dirty="0"/>
              <a:t>Mobile and Wireless Networks</a:t>
            </a:r>
          </a:p>
        </p:txBody>
      </p:sp>
      <p:sp>
        <p:nvSpPr>
          <p:cNvPr id="1226755" name="Rectangle 3"/>
          <p:cNvSpPr>
            <a:spLocks noGrp="1" noChangeArrowheads="1"/>
          </p:cNvSpPr>
          <p:nvPr>
            <p:ph type="body" idx="1"/>
          </p:nvPr>
        </p:nvSpPr>
        <p:spPr>
          <a:xfrm>
            <a:off x="304800" y="1066800"/>
            <a:ext cx="8458200" cy="5105400"/>
          </a:xfrm>
          <a:noFill/>
        </p:spPr>
        <p:txBody>
          <a:bodyPr/>
          <a:lstStyle/>
          <a:p>
            <a:pPr>
              <a:spcBef>
                <a:spcPts val="600"/>
              </a:spcBef>
            </a:pPr>
            <a:r>
              <a:rPr lang="en-US" altLang="zh-CN" dirty="0"/>
              <a:t>Does the </a:t>
            </a:r>
            <a:r>
              <a:rPr lang="en-US" altLang="zh-CN" dirty="0">
                <a:solidFill>
                  <a:schemeClr val="hlink"/>
                </a:solidFill>
              </a:rPr>
              <a:t>Nyquist </a:t>
            </a:r>
            <a:r>
              <a:rPr lang="en-US" altLang="zh-CN" dirty="0"/>
              <a:t>theorem</a:t>
            </a:r>
            <a:r>
              <a:rPr lang="en-US" altLang="zh-CN" dirty="0">
                <a:solidFill>
                  <a:schemeClr val="hlink"/>
                </a:solidFill>
              </a:rPr>
              <a:t> </a:t>
            </a:r>
            <a:r>
              <a:rPr lang="en-US" altLang="zh-CN" dirty="0"/>
              <a:t>bit rate </a:t>
            </a:r>
            <a:r>
              <a:rPr lang="en-US" altLang="zh-CN" dirty="0">
                <a:solidFill>
                  <a:srgbClr val="FF0000"/>
                </a:solidFill>
              </a:rPr>
              <a:t>agree with </a:t>
            </a:r>
            <a:r>
              <a:rPr lang="en-US" altLang="zh-CN" dirty="0"/>
              <a:t>the</a:t>
            </a:r>
            <a:r>
              <a:rPr lang="en-US" altLang="zh-CN" dirty="0">
                <a:solidFill>
                  <a:schemeClr val="hlink"/>
                </a:solidFill>
              </a:rPr>
              <a:t> intuitive bit rate</a:t>
            </a:r>
            <a:r>
              <a:rPr lang="en-US" altLang="zh-CN" dirty="0"/>
              <a:t> (N=2f) described in baseband transmission? </a:t>
            </a:r>
            <a:endParaRPr lang="en-US" altLang="zh-CN" b="1" i="1" dirty="0">
              <a:solidFill>
                <a:schemeClr val="hlink"/>
              </a:solidFill>
            </a:endParaRPr>
          </a:p>
          <a:p>
            <a:pPr>
              <a:spcBef>
                <a:spcPts val="600"/>
              </a:spcBef>
            </a:pPr>
            <a:endParaRPr lang="en-US" altLang="zh-CN" b="1" i="1" dirty="0">
              <a:solidFill>
                <a:schemeClr val="hlink"/>
              </a:solidFill>
            </a:endParaRPr>
          </a:p>
          <a:p>
            <a:pPr>
              <a:spcBef>
                <a:spcPts val="600"/>
              </a:spcBef>
              <a:buFontTx/>
              <a:buNone/>
            </a:pPr>
            <a:r>
              <a:rPr lang="en-US" altLang="zh-CN" dirty="0">
                <a:solidFill>
                  <a:schemeClr val="hlink"/>
                </a:solidFill>
              </a:rPr>
              <a:t>Solution</a:t>
            </a:r>
          </a:p>
          <a:p>
            <a:pPr>
              <a:spcBef>
                <a:spcPts val="600"/>
              </a:spcBef>
            </a:pPr>
            <a:r>
              <a:rPr lang="en-US" altLang="zh-CN" dirty="0"/>
              <a:t>They match </a:t>
            </a:r>
            <a:r>
              <a:rPr lang="en-US" altLang="zh-CN" dirty="0">
                <a:solidFill>
                  <a:schemeClr val="hlink"/>
                </a:solidFill>
              </a:rPr>
              <a:t>when </a:t>
            </a:r>
            <a:r>
              <a:rPr lang="en-US" altLang="zh-CN" dirty="0"/>
              <a:t>we have only two levels. </a:t>
            </a:r>
          </a:p>
          <a:p>
            <a:pPr>
              <a:spcBef>
                <a:spcPts val="600"/>
              </a:spcBef>
            </a:pPr>
            <a:endParaRPr lang="en-US" altLang="zh-CN" dirty="0"/>
          </a:p>
          <a:p>
            <a:pPr>
              <a:spcBef>
                <a:spcPts val="600"/>
              </a:spcBef>
            </a:pPr>
            <a:r>
              <a:rPr lang="en-US" altLang="zh-CN" dirty="0"/>
              <a:t>We said, in baseband transmission, the bit rate is 2 times the bandwidth </a:t>
            </a:r>
            <a:r>
              <a:rPr lang="en-US" altLang="zh-CN" dirty="0">
                <a:solidFill>
                  <a:schemeClr val="hlink"/>
                </a:solidFill>
              </a:rPr>
              <a:t>if</a:t>
            </a:r>
            <a:r>
              <a:rPr lang="en-US" altLang="zh-CN" dirty="0"/>
              <a:t> we use only the first harmonic in the worst case.  (f=½N)</a:t>
            </a:r>
          </a:p>
        </p:txBody>
      </p:sp>
      <p:sp>
        <p:nvSpPr>
          <p:cNvPr id="1226756" name="Rectangle 4"/>
          <p:cNvSpPr>
            <a:spLocks noGrp="1" noChangeArrowheads="1"/>
          </p:cNvSpPr>
          <p:nvPr>
            <p:ph type="title"/>
          </p:nvPr>
        </p:nvSpPr>
        <p:spPr/>
        <p:txBody>
          <a:bodyPr/>
          <a:lstStyle/>
          <a:p>
            <a:r>
              <a:rPr lang="en-US" altLang="zh-CN" dirty="0">
                <a:solidFill>
                  <a:schemeClr val="hlink"/>
                </a:solidFill>
              </a:rPr>
              <a:t>Example 0.33</a:t>
            </a:r>
            <a:endParaRPr lang="zh-CN" altLang="en-US" dirty="0">
              <a:solidFill>
                <a:schemeClr val="hlink"/>
              </a:solidFill>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D6C44D39-4B1D-4FEB-B497-CAC02C061D44}" type="slidenum">
              <a:rPr lang="en-US" altLang="zh-CN"/>
              <a:pPr/>
              <a:t>198</a:t>
            </a:fld>
            <a:endParaRPr lang="en-US" altLang="zh-CN"/>
          </a:p>
        </p:txBody>
      </p:sp>
      <p:sp>
        <p:nvSpPr>
          <p:cNvPr id="5" name="页脚占位符 4"/>
          <p:cNvSpPr>
            <a:spLocks noGrp="1"/>
          </p:cNvSpPr>
          <p:nvPr>
            <p:ph type="ftr" sz="quarter" idx="11"/>
          </p:nvPr>
        </p:nvSpPr>
        <p:spPr/>
        <p:txBody>
          <a:bodyPr/>
          <a:lstStyle/>
          <a:p>
            <a:r>
              <a:rPr lang="en-US" altLang="zh-CN" dirty="0"/>
              <a:t>Mobile and Wireless Networks</a:t>
            </a:r>
          </a:p>
        </p:txBody>
      </p:sp>
      <p:sp>
        <p:nvSpPr>
          <p:cNvPr id="1402882" name="Rectangle 2"/>
          <p:cNvSpPr>
            <a:spLocks noGrp="1" noChangeArrowheads="1"/>
          </p:cNvSpPr>
          <p:nvPr>
            <p:ph type="body" idx="1"/>
          </p:nvPr>
        </p:nvSpPr>
        <p:spPr>
          <a:xfrm>
            <a:off x="304800" y="1059426"/>
            <a:ext cx="8534400" cy="5155656"/>
          </a:xfrm>
          <a:noFill/>
        </p:spPr>
        <p:txBody>
          <a:bodyPr/>
          <a:lstStyle/>
          <a:p>
            <a:pPr>
              <a:spcBef>
                <a:spcPts val="600"/>
              </a:spcBef>
            </a:pPr>
            <a:r>
              <a:rPr lang="en-US" altLang="zh-CN" dirty="0"/>
              <a:t>However, the Nyquist formula is more </a:t>
            </a:r>
            <a:r>
              <a:rPr lang="en-US" altLang="zh-CN" dirty="0">
                <a:solidFill>
                  <a:schemeClr val="hlink"/>
                </a:solidFill>
              </a:rPr>
              <a:t>general</a:t>
            </a:r>
            <a:r>
              <a:rPr lang="en-US" altLang="zh-CN" dirty="0"/>
              <a:t> than what we </a:t>
            </a:r>
            <a:r>
              <a:rPr lang="en-US" altLang="zh-CN" dirty="0">
                <a:solidFill>
                  <a:srgbClr val="FF0000"/>
                </a:solidFill>
              </a:rPr>
              <a:t>derived</a:t>
            </a:r>
            <a:r>
              <a:rPr lang="en-US" altLang="zh-CN" dirty="0"/>
              <a:t> intuitively. </a:t>
            </a:r>
          </a:p>
          <a:p>
            <a:pPr>
              <a:spcBef>
                <a:spcPts val="600"/>
              </a:spcBef>
            </a:pPr>
            <a:endParaRPr lang="en-US" altLang="zh-CN" dirty="0"/>
          </a:p>
          <a:p>
            <a:pPr>
              <a:spcBef>
                <a:spcPts val="600"/>
              </a:spcBef>
            </a:pPr>
            <a:r>
              <a:rPr lang="en-US" altLang="zh-CN" dirty="0"/>
              <a:t>It can be applied to </a:t>
            </a:r>
            <a:r>
              <a:rPr lang="en-US" altLang="zh-CN" dirty="0">
                <a:solidFill>
                  <a:schemeClr val="hlink"/>
                </a:solidFill>
              </a:rPr>
              <a:t>baseband transmission </a:t>
            </a:r>
            <a:r>
              <a:rPr lang="en-US" altLang="zh-CN" dirty="0"/>
              <a:t>and</a:t>
            </a:r>
            <a:r>
              <a:rPr lang="en-US" altLang="zh-CN" dirty="0">
                <a:solidFill>
                  <a:schemeClr val="hlink"/>
                </a:solidFill>
              </a:rPr>
              <a:t> modulation</a:t>
            </a:r>
            <a:r>
              <a:rPr lang="en-US" altLang="zh-CN" dirty="0"/>
              <a:t>. </a:t>
            </a:r>
          </a:p>
          <a:p>
            <a:pPr>
              <a:spcBef>
                <a:spcPts val="600"/>
              </a:spcBef>
            </a:pPr>
            <a:endParaRPr lang="en-US" altLang="zh-CN" dirty="0"/>
          </a:p>
          <a:p>
            <a:pPr>
              <a:spcBef>
                <a:spcPts val="600"/>
              </a:spcBef>
            </a:pPr>
            <a:r>
              <a:rPr lang="en-US" altLang="zh-CN" dirty="0"/>
              <a:t>Also, it can be applied when we have two or more levels of signals.</a:t>
            </a:r>
            <a:endParaRPr lang="zh-CN" altLang="en-US" dirty="0"/>
          </a:p>
        </p:txBody>
      </p:sp>
      <p:sp>
        <p:nvSpPr>
          <p:cNvPr id="1402883" name="Rectangle 3"/>
          <p:cNvSpPr>
            <a:spLocks noGrp="1" noChangeArrowheads="1"/>
          </p:cNvSpPr>
          <p:nvPr>
            <p:ph type="title"/>
          </p:nvPr>
        </p:nvSpPr>
        <p:spPr/>
        <p:txBody>
          <a:bodyPr/>
          <a:lstStyle/>
          <a:p>
            <a:r>
              <a:rPr lang="en-US" altLang="zh-CN" dirty="0">
                <a:solidFill>
                  <a:schemeClr val="hlink"/>
                </a:solidFill>
              </a:rPr>
              <a:t>Example 0.33</a:t>
            </a:r>
            <a:endParaRPr lang="zh-CN" altLang="en-US" dirty="0">
              <a:solidFill>
                <a:schemeClr val="hlink"/>
              </a:solidFill>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75A16F3C-C9E2-486B-8498-B9AB34095535}" type="slidenum">
              <a:rPr lang="en-US" altLang="zh-CN"/>
              <a:pPr/>
              <a:t>199</a:t>
            </a:fld>
            <a:endParaRPr lang="en-US" altLang="zh-CN"/>
          </a:p>
        </p:txBody>
      </p:sp>
      <p:sp>
        <p:nvSpPr>
          <p:cNvPr id="7" name="页脚占位符 4"/>
          <p:cNvSpPr>
            <a:spLocks noGrp="1"/>
          </p:cNvSpPr>
          <p:nvPr>
            <p:ph type="ftr" sz="quarter" idx="11"/>
          </p:nvPr>
        </p:nvSpPr>
        <p:spPr/>
        <p:txBody>
          <a:bodyPr/>
          <a:lstStyle/>
          <a:p>
            <a:r>
              <a:rPr lang="en-US" altLang="zh-CN" dirty="0"/>
              <a:t>Mobile and Wireless Networks</a:t>
            </a:r>
          </a:p>
        </p:txBody>
      </p:sp>
      <p:sp>
        <p:nvSpPr>
          <p:cNvPr id="837642"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837647" name="Picture 15"/>
          <p:cNvPicPr>
            <a:picLocks noChangeAspect="1" noChangeArrowheads="1"/>
          </p:cNvPicPr>
          <p:nvPr/>
        </p:nvPicPr>
        <p:blipFill>
          <a:blip r:embed="rId3" cstate="print"/>
          <a:srcRect/>
          <a:stretch>
            <a:fillRect/>
          </a:stretch>
        </p:blipFill>
        <p:spPr bwMode="auto">
          <a:xfrm>
            <a:off x="1066800" y="3810000"/>
            <a:ext cx="6172200" cy="498475"/>
          </a:xfrm>
          <a:prstGeom prst="rect">
            <a:avLst/>
          </a:prstGeom>
          <a:noFill/>
          <a:ln w="57150" cmpd="thickThin">
            <a:solidFill>
              <a:schemeClr val="folHlink"/>
            </a:solidFill>
            <a:miter lim="800000"/>
            <a:headEnd/>
            <a:tailEnd/>
          </a:ln>
          <a:effectLst/>
        </p:spPr>
      </p:pic>
      <p:sp>
        <p:nvSpPr>
          <p:cNvPr id="837648" name="Rectangle 16"/>
          <p:cNvSpPr>
            <a:spLocks noGrp="1" noChangeArrowheads="1"/>
          </p:cNvSpPr>
          <p:nvPr>
            <p:ph type="title"/>
          </p:nvPr>
        </p:nvSpPr>
        <p:spPr/>
        <p:txBody>
          <a:bodyPr/>
          <a:lstStyle/>
          <a:p>
            <a:r>
              <a:rPr lang="en-US" altLang="zh-CN" dirty="0">
                <a:solidFill>
                  <a:schemeClr val="hlink"/>
                </a:solidFill>
              </a:rPr>
              <a:t>Example 0.34</a:t>
            </a:r>
            <a:endParaRPr lang="zh-CN" altLang="en-US" dirty="0">
              <a:solidFill>
                <a:schemeClr val="hlink"/>
              </a:solidFill>
            </a:endParaRPr>
          </a:p>
        </p:txBody>
      </p:sp>
      <p:sp>
        <p:nvSpPr>
          <p:cNvPr id="837649" name="Rectangle 17"/>
          <p:cNvSpPr>
            <a:spLocks noGrp="1" noChangeArrowheads="1"/>
          </p:cNvSpPr>
          <p:nvPr>
            <p:ph type="body" idx="1"/>
          </p:nvPr>
        </p:nvSpPr>
        <p:spPr>
          <a:xfrm>
            <a:off x="304800" y="1066800"/>
            <a:ext cx="8534400" cy="1600200"/>
          </a:xfrm>
        </p:spPr>
        <p:txBody>
          <a:bodyPr/>
          <a:lstStyle/>
          <a:p>
            <a:pPr>
              <a:lnSpc>
                <a:spcPct val="90000"/>
              </a:lnSpc>
            </a:pPr>
            <a:r>
              <a:rPr lang="en-US" altLang="zh-CN" dirty="0"/>
              <a:t>Consider a noiseless channel with a bandwidth of 3000 Hz transmitting a signal with two signal levels. </a:t>
            </a:r>
          </a:p>
          <a:p>
            <a:pPr>
              <a:lnSpc>
                <a:spcPct val="90000"/>
              </a:lnSpc>
            </a:pPr>
            <a:endParaRPr lang="en-US" altLang="zh-CN" dirty="0"/>
          </a:p>
          <a:p>
            <a:pPr>
              <a:lnSpc>
                <a:spcPct val="90000"/>
              </a:lnSpc>
            </a:pPr>
            <a:r>
              <a:rPr lang="en-US" altLang="zh-CN" dirty="0"/>
              <a:t>The maximum bit rate can be calculated as</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t>Mobile and Wireless Networks</a:t>
            </a:r>
          </a:p>
        </p:txBody>
      </p:sp>
      <p:sp>
        <p:nvSpPr>
          <p:cNvPr id="1225730" name="Rectangle 2"/>
          <p:cNvSpPr>
            <a:spLocks noGrp="1" noChangeArrowheads="1"/>
          </p:cNvSpPr>
          <p:nvPr>
            <p:ph type="title"/>
          </p:nvPr>
        </p:nvSpPr>
        <p:spPr/>
        <p:txBody>
          <a:bodyPr/>
          <a:lstStyle/>
          <a:p>
            <a:r>
              <a:rPr lang="en-US" altLang="zh-CN" dirty="0"/>
              <a:t>What is meant by data communications ? </a:t>
            </a:r>
          </a:p>
        </p:txBody>
      </p:sp>
      <p:pic>
        <p:nvPicPr>
          <p:cNvPr id="1225732" name="Picture 4"/>
          <p:cNvPicPr>
            <a:picLocks noChangeAspect="1" noChangeArrowheads="1"/>
          </p:cNvPicPr>
          <p:nvPr/>
        </p:nvPicPr>
        <p:blipFill>
          <a:blip r:embed="rId3" cstate="print"/>
          <a:srcRect/>
          <a:stretch>
            <a:fillRect/>
          </a:stretch>
        </p:blipFill>
        <p:spPr bwMode="auto">
          <a:xfrm>
            <a:off x="304800" y="990600"/>
            <a:ext cx="8382000" cy="5105400"/>
          </a:xfrm>
          <a:prstGeom prst="rect">
            <a:avLst/>
          </a:prstGeom>
          <a:noFill/>
        </p:spPr>
      </p:pic>
      <p:sp>
        <p:nvSpPr>
          <p:cNvPr id="7" name="矩形 6"/>
          <p:cNvSpPr/>
          <p:nvPr/>
        </p:nvSpPr>
        <p:spPr>
          <a:xfrm>
            <a:off x="3926493" y="2564904"/>
            <a:ext cx="1291014" cy="502702"/>
          </a:xfrm>
          <a:prstGeom prst="rect">
            <a:avLst/>
          </a:prstGeom>
        </p:spPr>
        <p:txBody>
          <a:bodyPr wrap="square">
            <a:spAutoFit/>
          </a:bodyPr>
          <a:lstStyle/>
          <a:p>
            <a:pPr algn="ctr">
              <a:spcBef>
                <a:spcPts val="0"/>
              </a:spcBef>
              <a:buNone/>
            </a:pPr>
            <a:r>
              <a:rPr lang="en-US" altLang="zh-CN" sz="2000" dirty="0"/>
              <a:t>composite analog signal</a:t>
            </a:r>
            <a:endParaRPr lang="zh-CN" alt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dirty="0"/>
              <a:t>Mobile and Wireless Networks</a:t>
            </a:r>
          </a:p>
        </p:txBody>
      </p:sp>
      <p:sp>
        <p:nvSpPr>
          <p:cNvPr id="805898"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805899" name="Rectangle 11"/>
          <p:cNvSpPr>
            <a:spLocks noChangeArrowheads="1"/>
          </p:cNvSpPr>
          <p:nvPr/>
        </p:nvSpPr>
        <p:spPr bwMode="auto">
          <a:xfrm>
            <a:off x="304800" y="1905000"/>
            <a:ext cx="8534400" cy="946150"/>
          </a:xfrm>
          <a:prstGeom prst="rect">
            <a:avLst/>
          </a:prstGeom>
          <a:noFill/>
          <a:ln w="9525">
            <a:noFill/>
            <a:miter lim="800000"/>
          </a:ln>
          <a:effectLst/>
        </p:spPr>
        <p:txBody>
          <a:bodyPr>
            <a:spAutoFit/>
          </a:bodyPr>
          <a:lstStyle/>
          <a:p>
            <a:pPr eaLnBrk="0" hangingPunct="0">
              <a:spcBef>
                <a:spcPct val="0"/>
              </a:spcBef>
              <a:buSzTx/>
              <a:buFontTx/>
              <a:buNone/>
            </a:pPr>
            <a:br>
              <a:rPr lang="en-US" altLang="zh-CN" sz="2800" baseline="0">
                <a:ea typeface="宋体" panose="02010600030101010101" pitchFamily="2" charset="-122"/>
              </a:rPr>
            </a:br>
            <a:endParaRPr lang="en-US" altLang="zh-CN" sz="2800" baseline="0">
              <a:ea typeface="宋体" panose="02010600030101010101" pitchFamily="2" charset="-122"/>
            </a:endParaRPr>
          </a:p>
        </p:txBody>
      </p:sp>
      <p:sp>
        <p:nvSpPr>
          <p:cNvPr id="805903" name="Rectangle 15"/>
          <p:cNvSpPr>
            <a:spLocks noGrp="1" noChangeArrowheads="1"/>
          </p:cNvSpPr>
          <p:nvPr>
            <p:ph type="body" idx="1"/>
          </p:nvPr>
        </p:nvSpPr>
        <p:spPr>
          <a:xfrm>
            <a:off x="304800" y="1066800"/>
            <a:ext cx="8534400" cy="5029200"/>
          </a:xfrm>
          <a:noFill/>
        </p:spPr>
        <p:txBody>
          <a:bodyPr/>
          <a:lstStyle/>
          <a:p>
            <a:pPr>
              <a:spcBef>
                <a:spcPts val="600"/>
              </a:spcBef>
            </a:pPr>
            <a:r>
              <a:rPr lang="en-US" altLang="zh-CN" dirty="0"/>
              <a:t>The voltage of a battery is a constant; this constant value can be considered a sine wave, as we will see later. </a:t>
            </a:r>
          </a:p>
          <a:p>
            <a:pPr>
              <a:spcBef>
                <a:spcPts val="600"/>
              </a:spcBef>
            </a:pPr>
            <a:endParaRPr lang="en-US" altLang="zh-CN" dirty="0"/>
          </a:p>
          <a:p>
            <a:pPr>
              <a:spcBef>
                <a:spcPts val="600"/>
              </a:spcBef>
            </a:pPr>
            <a:r>
              <a:rPr lang="en-US" altLang="zh-CN" dirty="0"/>
              <a:t>For example, the peak value of an AA battery is normally 1.5 V.</a:t>
            </a:r>
          </a:p>
          <a:p>
            <a:pPr>
              <a:spcBef>
                <a:spcPts val="600"/>
              </a:spcBef>
            </a:pPr>
            <a:endParaRPr lang="zh-CN" altLang="en-US" dirty="0"/>
          </a:p>
        </p:txBody>
      </p:sp>
      <p:sp>
        <p:nvSpPr>
          <p:cNvPr id="805904" name="Rectangle 16"/>
          <p:cNvSpPr>
            <a:spLocks noGrp="1" noChangeArrowheads="1"/>
          </p:cNvSpPr>
          <p:nvPr>
            <p:ph type="title"/>
          </p:nvPr>
        </p:nvSpPr>
        <p:spPr/>
        <p:txBody>
          <a:bodyPr/>
          <a:lstStyle/>
          <a:p>
            <a:r>
              <a:rPr lang="en-US" altLang="zh-CN" dirty="0">
                <a:solidFill>
                  <a:schemeClr val="hlink"/>
                </a:solidFill>
              </a:rPr>
              <a:t>Example 0.2</a:t>
            </a:r>
            <a:endParaRPr lang="zh-CN" altLang="en-US" dirty="0">
              <a:solidFill>
                <a:schemeClr val="hlink"/>
              </a:solidFill>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D6501A2E-99E9-4B19-A63B-9EF508460B96}" type="slidenum">
              <a:rPr lang="en-US" altLang="zh-CN"/>
              <a:pPr/>
              <a:t>200</a:t>
            </a:fld>
            <a:endParaRPr lang="en-US" altLang="zh-CN"/>
          </a:p>
        </p:txBody>
      </p:sp>
      <p:sp>
        <p:nvSpPr>
          <p:cNvPr id="7" name="页脚占位符 4"/>
          <p:cNvSpPr>
            <a:spLocks noGrp="1"/>
          </p:cNvSpPr>
          <p:nvPr>
            <p:ph type="ftr" sz="quarter" idx="11"/>
          </p:nvPr>
        </p:nvSpPr>
        <p:spPr/>
        <p:txBody>
          <a:bodyPr/>
          <a:lstStyle/>
          <a:p>
            <a:r>
              <a:rPr lang="en-US" altLang="zh-CN" dirty="0"/>
              <a:t>Mobile and Wireless Networks</a:t>
            </a:r>
          </a:p>
        </p:txBody>
      </p:sp>
      <p:sp>
        <p:nvSpPr>
          <p:cNvPr id="1404930" name="Rectangle 2"/>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1404933" name="Picture 5"/>
          <p:cNvPicPr>
            <a:picLocks noChangeAspect="1" noChangeArrowheads="1"/>
          </p:cNvPicPr>
          <p:nvPr/>
        </p:nvPicPr>
        <p:blipFill>
          <a:blip r:embed="rId3" cstate="print"/>
          <a:srcRect/>
          <a:stretch>
            <a:fillRect/>
          </a:stretch>
        </p:blipFill>
        <p:spPr bwMode="auto">
          <a:xfrm>
            <a:off x="1600200" y="4648200"/>
            <a:ext cx="5427663" cy="755650"/>
          </a:xfrm>
          <a:prstGeom prst="rect">
            <a:avLst/>
          </a:prstGeom>
          <a:noFill/>
          <a:ln w="57150" cmpd="thickThin">
            <a:solidFill>
              <a:schemeClr val="folHlink"/>
            </a:solidFill>
            <a:miter lim="800000"/>
            <a:headEnd/>
            <a:tailEnd/>
          </a:ln>
          <a:effectLst/>
        </p:spPr>
      </p:pic>
      <p:sp>
        <p:nvSpPr>
          <p:cNvPr id="1404935" name="Rectangle 7"/>
          <p:cNvSpPr>
            <a:spLocks noGrp="1" noChangeArrowheads="1"/>
          </p:cNvSpPr>
          <p:nvPr>
            <p:ph type="title"/>
          </p:nvPr>
        </p:nvSpPr>
        <p:spPr>
          <a:xfrm>
            <a:off x="304800" y="228600"/>
            <a:ext cx="8458200" cy="609600"/>
          </a:xfrm>
        </p:spPr>
        <p:txBody>
          <a:bodyPr/>
          <a:lstStyle/>
          <a:p>
            <a:r>
              <a:rPr lang="en-US" altLang="zh-CN" dirty="0">
                <a:solidFill>
                  <a:schemeClr val="hlink"/>
                </a:solidFill>
              </a:rPr>
              <a:t>Example 0.36</a:t>
            </a:r>
            <a:endParaRPr lang="zh-CN" altLang="en-US" dirty="0">
              <a:solidFill>
                <a:schemeClr val="hlink"/>
              </a:solidFill>
            </a:endParaRPr>
          </a:p>
        </p:txBody>
      </p:sp>
      <p:sp>
        <p:nvSpPr>
          <p:cNvPr id="1404936" name="Rectangle 8"/>
          <p:cNvSpPr>
            <a:spLocks noGrp="1" noChangeArrowheads="1"/>
          </p:cNvSpPr>
          <p:nvPr>
            <p:ph type="body" idx="1"/>
          </p:nvPr>
        </p:nvSpPr>
        <p:spPr>
          <a:xfrm>
            <a:off x="304800" y="1066800"/>
            <a:ext cx="8458200" cy="2667000"/>
          </a:xfrm>
        </p:spPr>
        <p:txBody>
          <a:bodyPr/>
          <a:lstStyle/>
          <a:p>
            <a:pPr>
              <a:spcBef>
                <a:spcPts val="600"/>
              </a:spcBef>
            </a:pPr>
            <a:r>
              <a:rPr lang="en-US" altLang="zh-CN" dirty="0"/>
              <a:t>We need to send 265 kbps </a:t>
            </a:r>
            <a:r>
              <a:rPr lang="en-US" altLang="zh-CN" dirty="0">
                <a:solidFill>
                  <a:schemeClr val="hlink"/>
                </a:solidFill>
              </a:rPr>
              <a:t>over</a:t>
            </a:r>
            <a:r>
              <a:rPr lang="en-US" altLang="zh-CN" dirty="0"/>
              <a:t> a noiseless channel with a bandwidth of 20 kHz. </a:t>
            </a:r>
          </a:p>
          <a:p>
            <a:pPr>
              <a:spcBef>
                <a:spcPts val="600"/>
              </a:spcBef>
            </a:pPr>
            <a:r>
              <a:rPr lang="en-US" altLang="zh-CN" dirty="0"/>
              <a:t>How many signal levels do we need?</a:t>
            </a:r>
          </a:p>
          <a:p>
            <a:pPr>
              <a:spcBef>
                <a:spcPts val="600"/>
              </a:spcBef>
              <a:buFontTx/>
              <a:buNone/>
            </a:pPr>
            <a:endParaRPr lang="en-US" altLang="zh-CN" dirty="0">
              <a:solidFill>
                <a:schemeClr val="hlink"/>
              </a:solidFill>
            </a:endParaRPr>
          </a:p>
          <a:p>
            <a:pPr>
              <a:spcBef>
                <a:spcPts val="600"/>
              </a:spcBef>
              <a:buFontTx/>
              <a:buNone/>
            </a:pPr>
            <a:r>
              <a:rPr lang="en-US" altLang="zh-CN" dirty="0">
                <a:solidFill>
                  <a:schemeClr val="hlink"/>
                </a:solidFill>
              </a:rPr>
              <a:t>Solution</a:t>
            </a:r>
          </a:p>
          <a:p>
            <a:pPr>
              <a:spcBef>
                <a:spcPts val="600"/>
              </a:spcBef>
            </a:pPr>
            <a:r>
              <a:rPr lang="en-US" altLang="zh-CN" dirty="0"/>
              <a:t>We can use the Nyquist formula as shown:</a:t>
            </a:r>
            <a:endParaRPr lang="zh-CN" alt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DA4885F7-06EE-495D-BF0E-E8E25B9842A3}" type="slidenum">
              <a:rPr lang="en-US" altLang="zh-CN"/>
              <a:pPr/>
              <a:t>201</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408002" name="Rectangle 2"/>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1408004" name="Rectangle 4"/>
          <p:cNvSpPr>
            <a:spLocks noGrp="1" noChangeArrowheads="1"/>
          </p:cNvSpPr>
          <p:nvPr>
            <p:ph type="title"/>
          </p:nvPr>
        </p:nvSpPr>
        <p:spPr>
          <a:xfrm>
            <a:off x="304800" y="228600"/>
            <a:ext cx="8458200" cy="609600"/>
          </a:xfrm>
        </p:spPr>
        <p:txBody>
          <a:bodyPr/>
          <a:lstStyle/>
          <a:p>
            <a:r>
              <a:rPr lang="en-US" altLang="zh-CN" dirty="0">
                <a:solidFill>
                  <a:schemeClr val="hlink"/>
                </a:solidFill>
              </a:rPr>
              <a:t>Example 0.36</a:t>
            </a:r>
            <a:endParaRPr lang="zh-CN" altLang="en-US" dirty="0">
              <a:solidFill>
                <a:schemeClr val="hlink"/>
              </a:solidFill>
            </a:endParaRPr>
          </a:p>
        </p:txBody>
      </p:sp>
      <p:sp>
        <p:nvSpPr>
          <p:cNvPr id="1408006" name="Rectangle 6"/>
          <p:cNvSpPr>
            <a:spLocks noGrp="1" noChangeArrowheads="1"/>
          </p:cNvSpPr>
          <p:nvPr>
            <p:ph type="body" idx="1"/>
          </p:nvPr>
        </p:nvSpPr>
        <p:spPr>
          <a:xfrm>
            <a:off x="304800" y="1066800"/>
            <a:ext cx="8534400" cy="5029200"/>
          </a:xfrm>
        </p:spPr>
        <p:txBody>
          <a:bodyPr/>
          <a:lstStyle/>
          <a:p>
            <a:pPr>
              <a:spcBef>
                <a:spcPts val="600"/>
              </a:spcBef>
            </a:pPr>
            <a:r>
              <a:rPr lang="en-US" altLang="zh-CN" dirty="0"/>
              <a:t>Since this result is not a power of 2, we need to</a:t>
            </a:r>
            <a:r>
              <a:rPr lang="en-US" altLang="zh-CN" dirty="0">
                <a:solidFill>
                  <a:schemeClr val="hlink"/>
                </a:solidFill>
              </a:rPr>
              <a:t> either</a:t>
            </a:r>
            <a:r>
              <a:rPr lang="en-US" altLang="zh-CN" dirty="0"/>
              <a:t> increase the number of levels </a:t>
            </a:r>
            <a:r>
              <a:rPr lang="en-US" altLang="zh-CN" dirty="0">
                <a:solidFill>
                  <a:schemeClr val="hlink"/>
                </a:solidFill>
              </a:rPr>
              <a:t>or</a:t>
            </a:r>
            <a:r>
              <a:rPr lang="en-US" altLang="zh-CN" dirty="0"/>
              <a:t> reduce the bit rate. </a:t>
            </a:r>
          </a:p>
          <a:p>
            <a:pPr>
              <a:spcBef>
                <a:spcPts val="600"/>
              </a:spcBef>
            </a:pPr>
            <a:endParaRPr lang="en-US" altLang="zh-CN" dirty="0"/>
          </a:p>
          <a:p>
            <a:pPr>
              <a:spcBef>
                <a:spcPts val="600"/>
              </a:spcBef>
            </a:pPr>
            <a:r>
              <a:rPr lang="en-US" altLang="zh-CN" dirty="0"/>
              <a:t>If we have 128 levels, the bit rate is 280 kbps. </a:t>
            </a:r>
          </a:p>
          <a:p>
            <a:pPr>
              <a:spcBef>
                <a:spcPts val="600"/>
              </a:spcBef>
            </a:pPr>
            <a:endParaRPr lang="en-US" altLang="zh-CN" dirty="0"/>
          </a:p>
          <a:p>
            <a:pPr>
              <a:spcBef>
                <a:spcPts val="600"/>
              </a:spcBef>
            </a:pPr>
            <a:r>
              <a:rPr lang="en-US" altLang="zh-CN" dirty="0"/>
              <a:t>If we have 64 levels, the bit rate is 240 kbps.</a:t>
            </a:r>
            <a:endParaRPr lang="zh-CN" alt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823ADF16-D003-400E-BB55-145313EFB381}" type="slidenum">
              <a:rPr lang="en-US" altLang="zh-CN"/>
              <a:pPr/>
              <a:t>202</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082372"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82375" name="Rectangle 7"/>
          <p:cNvSpPr>
            <a:spLocks noGrp="1" noChangeArrowheads="1"/>
          </p:cNvSpPr>
          <p:nvPr>
            <p:ph type="body" idx="1"/>
          </p:nvPr>
        </p:nvSpPr>
        <p:spPr>
          <a:xfrm>
            <a:off x="304800" y="1066800"/>
            <a:ext cx="8534400" cy="5029200"/>
          </a:xfrm>
          <a:noFill/>
        </p:spPr>
        <p:txBody>
          <a:bodyPr/>
          <a:lstStyle/>
          <a:p>
            <a:pPr>
              <a:spcBef>
                <a:spcPts val="600"/>
              </a:spcBef>
            </a:pPr>
            <a:r>
              <a:rPr lang="en-US" altLang="zh-CN" dirty="0"/>
              <a:t>In reality, we </a:t>
            </a:r>
            <a:r>
              <a:rPr lang="en-US" altLang="zh-CN" dirty="0">
                <a:solidFill>
                  <a:srgbClr val="FF0000"/>
                </a:solidFill>
              </a:rPr>
              <a:t>cannot</a:t>
            </a:r>
            <a:r>
              <a:rPr lang="en-US" altLang="zh-CN" dirty="0"/>
              <a:t> have a noiseless channel; </a:t>
            </a:r>
          </a:p>
          <a:p>
            <a:pPr>
              <a:spcBef>
                <a:spcPts val="600"/>
              </a:spcBef>
            </a:pPr>
            <a:endParaRPr lang="en-US" altLang="zh-CN" dirty="0"/>
          </a:p>
          <a:p>
            <a:pPr>
              <a:spcBef>
                <a:spcPts val="600"/>
              </a:spcBef>
            </a:pPr>
            <a:r>
              <a:rPr lang="en-US" altLang="zh-CN" dirty="0"/>
              <a:t>the channel is always noisy. </a:t>
            </a:r>
          </a:p>
          <a:p>
            <a:pPr>
              <a:spcBef>
                <a:spcPts val="600"/>
              </a:spcBef>
            </a:pPr>
            <a:endParaRPr lang="en-US" altLang="zh-CN" dirty="0"/>
          </a:p>
          <a:p>
            <a:pPr>
              <a:spcBef>
                <a:spcPts val="600"/>
              </a:spcBef>
            </a:pPr>
            <a:r>
              <a:rPr lang="en-US" altLang="zh-CN" dirty="0"/>
              <a:t>In 1944, </a:t>
            </a:r>
            <a:r>
              <a:rPr lang="en-US" altLang="zh-CN" dirty="0">
                <a:solidFill>
                  <a:schemeClr val="hlink"/>
                </a:solidFill>
              </a:rPr>
              <a:t>Claude Shannon</a:t>
            </a:r>
            <a:r>
              <a:rPr lang="en-US" altLang="zh-CN" dirty="0"/>
              <a:t> introduced a formula, called the Shannon capacity, to determine the theoretical highest data rate for a noisy channel:  </a:t>
            </a:r>
          </a:p>
          <a:p>
            <a:pPr>
              <a:spcBef>
                <a:spcPts val="600"/>
              </a:spcBef>
              <a:buNone/>
            </a:pPr>
            <a:r>
              <a:rPr lang="en-US" altLang="zh-CN" dirty="0">
                <a:solidFill>
                  <a:schemeClr val="hlink"/>
                </a:solidFill>
                <a:effectLst>
                  <a:outerShdw blurRad="38100" dist="38100" dir="2700000" algn="tl">
                    <a:srgbClr val="C0C0C0"/>
                  </a:outerShdw>
                </a:effectLst>
              </a:rPr>
              <a:t>      </a:t>
            </a:r>
          </a:p>
          <a:p>
            <a:pPr>
              <a:spcBef>
                <a:spcPts val="600"/>
              </a:spcBef>
              <a:buClr>
                <a:srgbClr val="FF0000"/>
              </a:buClr>
            </a:pPr>
            <a:r>
              <a:rPr lang="en-US" altLang="zh-CN" dirty="0">
                <a:solidFill>
                  <a:schemeClr val="hlink"/>
                </a:solidFill>
              </a:rPr>
              <a:t>Capacity = Bandwidth x log</a:t>
            </a:r>
            <a:r>
              <a:rPr lang="en-US" altLang="zh-CN" baseline="-25000" dirty="0">
                <a:solidFill>
                  <a:schemeClr val="hlink"/>
                </a:solidFill>
              </a:rPr>
              <a:t>2 </a:t>
            </a:r>
            <a:r>
              <a:rPr lang="en-US" altLang="zh-CN" dirty="0">
                <a:solidFill>
                  <a:schemeClr val="hlink"/>
                </a:solidFill>
              </a:rPr>
              <a:t>(1 + SNR)</a:t>
            </a:r>
          </a:p>
        </p:txBody>
      </p:sp>
      <p:sp>
        <p:nvSpPr>
          <p:cNvPr id="2" name="标题 1"/>
          <p:cNvSpPr>
            <a:spLocks noGrp="1"/>
          </p:cNvSpPr>
          <p:nvPr>
            <p:ph type="title"/>
          </p:nvPr>
        </p:nvSpPr>
        <p:spPr/>
        <p:txBody>
          <a:bodyPr/>
          <a:lstStyle/>
          <a:p>
            <a:r>
              <a:rPr lang="en-US" altLang="zh-CN" dirty="0"/>
              <a:t>0.5.2 Noisy Channel: Shannon Capacity</a:t>
            </a:r>
            <a:endParaRPr lang="zh-CN" alt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3A99618E-25F1-432D-811E-796856889E00}" type="slidenum">
              <a:rPr lang="en-US" altLang="zh-CN"/>
              <a:pPr/>
              <a:t>203</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410050"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410051" name="Rectangle 3"/>
          <p:cNvSpPr>
            <a:spLocks noGrp="1" noChangeArrowheads="1"/>
          </p:cNvSpPr>
          <p:nvPr>
            <p:ph type="title"/>
          </p:nvPr>
        </p:nvSpPr>
        <p:spPr>
          <a:xfrm>
            <a:off x="304800" y="301625"/>
            <a:ext cx="8299450" cy="508000"/>
          </a:xfrm>
          <a:noFill/>
        </p:spPr>
        <p:txBody>
          <a:bodyPr/>
          <a:lstStyle/>
          <a:p>
            <a:r>
              <a:rPr lang="en-US" altLang="zh-CN" dirty="0"/>
              <a:t>0.5.2 Noisy Channel: Shannon Capacity</a:t>
            </a:r>
          </a:p>
        </p:txBody>
      </p:sp>
      <p:sp>
        <p:nvSpPr>
          <p:cNvPr id="1410052" name="Rectangle 4"/>
          <p:cNvSpPr>
            <a:spLocks noGrp="1" noChangeArrowheads="1"/>
          </p:cNvSpPr>
          <p:nvPr>
            <p:ph type="body" idx="1"/>
          </p:nvPr>
        </p:nvSpPr>
        <p:spPr>
          <a:xfrm>
            <a:off x="304800" y="1071545"/>
            <a:ext cx="8534400" cy="5072099"/>
          </a:xfrm>
          <a:noFill/>
        </p:spPr>
        <p:txBody>
          <a:bodyPr/>
          <a:lstStyle/>
          <a:p>
            <a:pPr>
              <a:spcBef>
                <a:spcPts val="600"/>
              </a:spcBef>
            </a:pPr>
            <a:r>
              <a:rPr lang="en-US" altLang="zh-CN" dirty="0"/>
              <a:t>Note that in the Shannon formula </a:t>
            </a:r>
            <a:r>
              <a:rPr lang="en-US" altLang="zh-CN" dirty="0">
                <a:solidFill>
                  <a:schemeClr val="hlink"/>
                </a:solidFill>
              </a:rPr>
              <a:t>there is no indication </a:t>
            </a:r>
            <a:r>
              <a:rPr lang="en-US" altLang="zh-CN" dirty="0"/>
              <a:t>of level, </a:t>
            </a:r>
          </a:p>
          <a:p>
            <a:pPr>
              <a:spcBef>
                <a:spcPts val="600"/>
              </a:spcBef>
            </a:pPr>
            <a:endParaRPr lang="en-US" altLang="zh-CN" dirty="0"/>
          </a:p>
          <a:p>
            <a:pPr>
              <a:spcBef>
                <a:spcPts val="600"/>
              </a:spcBef>
            </a:pPr>
            <a:r>
              <a:rPr lang="en-US" altLang="zh-CN" dirty="0"/>
              <a:t>which means that </a:t>
            </a:r>
            <a:r>
              <a:rPr lang="en-US" altLang="zh-CN" dirty="0">
                <a:solidFill>
                  <a:schemeClr val="hlink"/>
                </a:solidFill>
              </a:rPr>
              <a:t>no matter</a:t>
            </a:r>
            <a:r>
              <a:rPr lang="en-US" altLang="zh-CN" dirty="0"/>
              <a:t> how many levels we have, we </a:t>
            </a:r>
            <a:r>
              <a:rPr lang="en-US" altLang="zh-CN" dirty="0">
                <a:solidFill>
                  <a:schemeClr val="hlink"/>
                </a:solidFill>
              </a:rPr>
              <a:t>cannot </a:t>
            </a:r>
            <a:r>
              <a:rPr lang="en-US" altLang="zh-CN" dirty="0"/>
              <a:t>achieve a data rate higher than the capacity of the channel. </a:t>
            </a:r>
          </a:p>
          <a:p>
            <a:pPr>
              <a:spcBef>
                <a:spcPts val="600"/>
              </a:spcBef>
            </a:pPr>
            <a:endParaRPr lang="en-US" altLang="zh-CN" dirty="0"/>
          </a:p>
          <a:p>
            <a:pPr>
              <a:spcBef>
                <a:spcPts val="600"/>
              </a:spcBef>
            </a:pPr>
            <a:r>
              <a:rPr lang="en-US" altLang="zh-CN" dirty="0"/>
              <a:t>In other words, the formula </a:t>
            </a:r>
            <a:r>
              <a:rPr lang="en-US" altLang="zh-CN" dirty="0">
                <a:solidFill>
                  <a:srgbClr val="FF0000"/>
                </a:solidFill>
              </a:rPr>
              <a:t>defines</a:t>
            </a:r>
            <a:r>
              <a:rPr lang="en-US" altLang="zh-CN" dirty="0"/>
              <a:t> a </a:t>
            </a:r>
            <a:r>
              <a:rPr lang="en-US" altLang="zh-CN" dirty="0">
                <a:solidFill>
                  <a:srgbClr val="FF0000"/>
                </a:solidFill>
              </a:rPr>
              <a:t>characte</a:t>
            </a:r>
            <a:r>
              <a:rPr lang="en-US" altLang="zh-CN" dirty="0"/>
              <a:t>ristic of the channel, </a:t>
            </a:r>
            <a:r>
              <a:rPr lang="en-US" altLang="zh-CN" dirty="0">
                <a:solidFill>
                  <a:srgbClr val="FF0000"/>
                </a:solidFill>
              </a:rPr>
              <a:t>not</a:t>
            </a:r>
            <a:r>
              <a:rPr lang="en-US" altLang="zh-CN" dirty="0"/>
              <a:t> the method of transmission.</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r>
              <a:rPr lang="en-US" altLang="zh-CN"/>
              <a:t>3.</a:t>
            </a:r>
            <a:fld id="{C1E8AD30-411E-48EC-8930-50BE3F40CA84}" type="slidenum">
              <a:rPr lang="en-US" altLang="zh-CN"/>
              <a:pPr/>
              <a:t>204</a:t>
            </a:fld>
            <a:endParaRPr lang="en-US" altLang="zh-CN"/>
          </a:p>
        </p:txBody>
      </p:sp>
      <p:sp>
        <p:nvSpPr>
          <p:cNvPr id="8" name="页脚占位符 4"/>
          <p:cNvSpPr>
            <a:spLocks noGrp="1"/>
          </p:cNvSpPr>
          <p:nvPr>
            <p:ph type="ftr" sz="quarter" idx="11"/>
          </p:nvPr>
        </p:nvSpPr>
        <p:spPr/>
        <p:txBody>
          <a:bodyPr/>
          <a:lstStyle/>
          <a:p>
            <a:r>
              <a:rPr lang="en-US" altLang="zh-CN" dirty="0"/>
              <a:t>Mobile and Wireless Networks</a:t>
            </a:r>
          </a:p>
        </p:txBody>
      </p:sp>
      <p:sp>
        <p:nvSpPr>
          <p:cNvPr id="840714"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840720" name="Picture 16"/>
          <p:cNvPicPr>
            <a:picLocks noChangeAspect="1" noChangeArrowheads="1"/>
          </p:cNvPicPr>
          <p:nvPr/>
        </p:nvPicPr>
        <p:blipFill>
          <a:blip r:embed="rId3" cstate="print"/>
          <a:srcRect/>
          <a:stretch>
            <a:fillRect/>
          </a:stretch>
        </p:blipFill>
        <p:spPr bwMode="auto">
          <a:xfrm>
            <a:off x="1357290" y="3429000"/>
            <a:ext cx="5867400" cy="520222"/>
          </a:xfrm>
          <a:prstGeom prst="rect">
            <a:avLst/>
          </a:prstGeom>
          <a:noFill/>
          <a:ln w="57150" cmpd="thickThin">
            <a:solidFill>
              <a:schemeClr val="folHlink"/>
            </a:solidFill>
            <a:miter lim="800000"/>
            <a:headEnd/>
            <a:tailEnd/>
          </a:ln>
          <a:effectLst/>
        </p:spPr>
      </p:pic>
      <p:sp>
        <p:nvSpPr>
          <p:cNvPr id="840724" name="Rectangle 20"/>
          <p:cNvSpPr>
            <a:spLocks noGrp="1" noChangeArrowheads="1"/>
          </p:cNvSpPr>
          <p:nvPr>
            <p:ph type="title"/>
          </p:nvPr>
        </p:nvSpPr>
        <p:spPr/>
        <p:txBody>
          <a:bodyPr/>
          <a:lstStyle/>
          <a:p>
            <a:r>
              <a:rPr lang="en-US" altLang="zh-CN" dirty="0">
                <a:solidFill>
                  <a:schemeClr val="hlink"/>
                </a:solidFill>
              </a:rPr>
              <a:t>Example 0.37</a:t>
            </a:r>
            <a:endParaRPr lang="zh-CN" altLang="en-US" dirty="0">
              <a:solidFill>
                <a:schemeClr val="hlink"/>
              </a:solidFill>
            </a:endParaRPr>
          </a:p>
        </p:txBody>
      </p:sp>
      <p:sp>
        <p:nvSpPr>
          <p:cNvPr id="840725" name="Rectangle 21"/>
          <p:cNvSpPr>
            <a:spLocks noGrp="1" noChangeArrowheads="1"/>
          </p:cNvSpPr>
          <p:nvPr>
            <p:ph type="body" idx="1"/>
          </p:nvPr>
        </p:nvSpPr>
        <p:spPr>
          <a:xfrm>
            <a:off x="331839" y="1028700"/>
            <a:ext cx="8534400" cy="2209800"/>
          </a:xfrm>
        </p:spPr>
        <p:txBody>
          <a:bodyPr/>
          <a:lstStyle/>
          <a:p>
            <a:pPr>
              <a:spcBef>
                <a:spcPts val="600"/>
              </a:spcBef>
            </a:pPr>
            <a:r>
              <a:rPr lang="en-US" altLang="zh-CN" dirty="0"/>
              <a:t>Consider an extremely noisy channel </a:t>
            </a:r>
            <a:r>
              <a:rPr lang="en-US" altLang="zh-CN" dirty="0">
                <a:solidFill>
                  <a:schemeClr val="hlink"/>
                </a:solidFill>
              </a:rPr>
              <a:t>in which</a:t>
            </a:r>
            <a:r>
              <a:rPr lang="en-US" altLang="zh-CN" dirty="0"/>
              <a:t> the value of the signal-to-noise ratio is </a:t>
            </a:r>
            <a:r>
              <a:rPr lang="en-US" altLang="zh-CN" dirty="0">
                <a:solidFill>
                  <a:schemeClr val="hlink"/>
                </a:solidFill>
              </a:rPr>
              <a:t>almost</a:t>
            </a:r>
            <a:r>
              <a:rPr lang="en-US" altLang="zh-CN" dirty="0"/>
              <a:t> zero. </a:t>
            </a:r>
          </a:p>
          <a:p>
            <a:pPr>
              <a:spcBef>
                <a:spcPts val="600"/>
              </a:spcBef>
            </a:pPr>
            <a:endParaRPr lang="en-US" altLang="zh-CN" dirty="0"/>
          </a:p>
          <a:p>
            <a:pPr>
              <a:spcBef>
                <a:spcPts val="600"/>
              </a:spcBef>
            </a:pPr>
            <a:r>
              <a:rPr lang="en-US" altLang="zh-CN" dirty="0"/>
              <a:t>In other words, the noise is </a:t>
            </a:r>
            <a:r>
              <a:rPr lang="en-US" altLang="zh-CN" dirty="0">
                <a:solidFill>
                  <a:schemeClr val="hlink"/>
                </a:solidFill>
              </a:rPr>
              <a:t>so</a:t>
            </a:r>
            <a:r>
              <a:rPr lang="en-US" altLang="zh-CN" dirty="0"/>
              <a:t> strong </a:t>
            </a:r>
            <a:r>
              <a:rPr lang="en-US" altLang="zh-CN" dirty="0">
                <a:solidFill>
                  <a:schemeClr val="hlink"/>
                </a:solidFill>
              </a:rPr>
              <a:t>that</a:t>
            </a:r>
            <a:r>
              <a:rPr lang="en-US" altLang="zh-CN" dirty="0"/>
              <a:t> the signal is </a:t>
            </a:r>
            <a:r>
              <a:rPr lang="en-US" altLang="zh-CN" dirty="0">
                <a:solidFill>
                  <a:srgbClr val="FF0000"/>
                </a:solidFill>
              </a:rPr>
              <a:t>faint</a:t>
            </a:r>
            <a:r>
              <a:rPr lang="en-US" altLang="zh-CN" dirty="0"/>
              <a:t>. For this channel the capacity C is calculated as</a:t>
            </a:r>
          </a:p>
          <a:p>
            <a:endParaRPr lang="zh-CN" altLang="en-US" dirty="0"/>
          </a:p>
        </p:txBody>
      </p:sp>
      <p:sp>
        <p:nvSpPr>
          <p:cNvPr id="840726" name="Rectangle 22"/>
          <p:cNvSpPr>
            <a:spLocks noChangeArrowheads="1"/>
          </p:cNvSpPr>
          <p:nvPr/>
        </p:nvSpPr>
        <p:spPr bwMode="auto">
          <a:xfrm>
            <a:off x="381000" y="4343400"/>
            <a:ext cx="8458200" cy="1752600"/>
          </a:xfrm>
          <a:prstGeom prst="rect">
            <a:avLst/>
          </a:prstGeom>
          <a:noFill/>
          <a:ln w="9525">
            <a:noFill/>
            <a:miter lim="800000"/>
          </a:ln>
          <a:effectLst/>
        </p:spPr>
        <p:txBody>
          <a:bodyPr/>
          <a:lstStyle/>
          <a:p>
            <a:pPr marL="342900" indent="-342900">
              <a:spcBef>
                <a:spcPts val="600"/>
              </a:spcBef>
              <a:buClr>
                <a:schemeClr val="hlink"/>
              </a:buClr>
              <a:buSzTx/>
              <a:buFontTx/>
              <a:buChar char="•"/>
            </a:pPr>
            <a:r>
              <a:rPr lang="en-US" altLang="zh-CN" sz="2400" baseline="0" dirty="0">
                <a:ea typeface="Microsoft JhengHei" panose="020B0604030504040204" pitchFamily="34" charset="-120"/>
              </a:rPr>
              <a:t>This means that the capacity of this channel is zero </a:t>
            </a:r>
            <a:r>
              <a:rPr lang="en-US" altLang="zh-CN" sz="2400" baseline="0" dirty="0">
                <a:solidFill>
                  <a:schemeClr val="hlink"/>
                </a:solidFill>
                <a:ea typeface="Microsoft JhengHei" panose="020B0604030504040204" pitchFamily="34" charset="-120"/>
              </a:rPr>
              <a:t>regardless of</a:t>
            </a:r>
            <a:r>
              <a:rPr lang="en-US" altLang="zh-CN" sz="2400" baseline="0" dirty="0">
                <a:ea typeface="Microsoft JhengHei" panose="020B0604030504040204" pitchFamily="34" charset="-120"/>
              </a:rPr>
              <a:t> the bandwidth. </a:t>
            </a:r>
          </a:p>
          <a:p>
            <a:pPr marL="342900" indent="-342900">
              <a:spcBef>
                <a:spcPts val="600"/>
              </a:spcBef>
              <a:buClr>
                <a:schemeClr val="hlink"/>
              </a:buClr>
              <a:buSzTx/>
              <a:buFontTx/>
              <a:buChar char="•"/>
            </a:pPr>
            <a:r>
              <a:rPr lang="en-US" altLang="zh-CN" sz="2400" baseline="0" dirty="0">
                <a:ea typeface="Microsoft JhengHei" panose="020B0604030504040204" pitchFamily="34" charset="-120"/>
              </a:rPr>
              <a:t>In other words, we cannot receive any data </a:t>
            </a:r>
            <a:r>
              <a:rPr lang="en-US" altLang="zh-CN" sz="2400" baseline="0" dirty="0">
                <a:solidFill>
                  <a:srgbClr val="FF0000"/>
                </a:solidFill>
                <a:ea typeface="Microsoft JhengHei" panose="020B0604030504040204" pitchFamily="34" charset="-120"/>
              </a:rPr>
              <a:t>through</a:t>
            </a:r>
            <a:r>
              <a:rPr lang="en-US" altLang="zh-CN" sz="2400" baseline="0" dirty="0">
                <a:ea typeface="Microsoft JhengHei" panose="020B0604030504040204" pitchFamily="34" charset="-120"/>
              </a:rPr>
              <a:t> this channel.</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5BDC4532-9F51-4BE4-8CDE-CCE3B32E83EF}" type="slidenum">
              <a:rPr lang="en-US" altLang="zh-CN"/>
              <a:pPr/>
              <a:t>205</a:t>
            </a:fld>
            <a:endParaRPr lang="en-US" altLang="zh-CN"/>
          </a:p>
        </p:txBody>
      </p:sp>
      <p:sp>
        <p:nvSpPr>
          <p:cNvPr id="7" name="页脚占位符 4"/>
          <p:cNvSpPr>
            <a:spLocks noGrp="1"/>
          </p:cNvSpPr>
          <p:nvPr>
            <p:ph type="ftr" sz="quarter" idx="11"/>
          </p:nvPr>
        </p:nvSpPr>
        <p:spPr/>
        <p:txBody>
          <a:bodyPr/>
          <a:lstStyle/>
          <a:p>
            <a:r>
              <a:rPr lang="en-US" altLang="zh-CN" dirty="0"/>
              <a:t>Mobile and Wireless Networks</a:t>
            </a:r>
          </a:p>
        </p:txBody>
      </p:sp>
      <p:sp>
        <p:nvSpPr>
          <p:cNvPr id="841738"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841742" name="Picture 14"/>
          <p:cNvPicPr>
            <a:picLocks noChangeAspect="1" noChangeArrowheads="1"/>
          </p:cNvPicPr>
          <p:nvPr/>
        </p:nvPicPr>
        <p:blipFill>
          <a:blip r:embed="rId3" cstate="print"/>
          <a:srcRect/>
          <a:stretch>
            <a:fillRect/>
          </a:stretch>
        </p:blipFill>
        <p:spPr bwMode="auto">
          <a:xfrm>
            <a:off x="838200" y="5105400"/>
            <a:ext cx="7162800" cy="827088"/>
          </a:xfrm>
          <a:prstGeom prst="rect">
            <a:avLst/>
          </a:prstGeom>
          <a:noFill/>
          <a:ln w="57150" cmpd="thickThin">
            <a:solidFill>
              <a:schemeClr val="folHlink"/>
            </a:solidFill>
            <a:miter lim="800000"/>
            <a:headEnd/>
            <a:tailEnd/>
          </a:ln>
          <a:effectLst/>
        </p:spPr>
      </p:pic>
      <p:sp>
        <p:nvSpPr>
          <p:cNvPr id="841744" name="Rectangle 16"/>
          <p:cNvSpPr>
            <a:spLocks noGrp="1" noChangeArrowheads="1"/>
          </p:cNvSpPr>
          <p:nvPr>
            <p:ph type="title"/>
          </p:nvPr>
        </p:nvSpPr>
        <p:spPr>
          <a:xfrm>
            <a:off x="304800" y="228600"/>
            <a:ext cx="8458200" cy="609600"/>
          </a:xfrm>
        </p:spPr>
        <p:txBody>
          <a:bodyPr/>
          <a:lstStyle/>
          <a:p>
            <a:r>
              <a:rPr lang="en-US" altLang="zh-CN" dirty="0">
                <a:solidFill>
                  <a:schemeClr val="hlink"/>
                </a:solidFill>
              </a:rPr>
              <a:t>Example 0.38</a:t>
            </a:r>
            <a:endParaRPr lang="zh-CN" altLang="en-US" dirty="0">
              <a:solidFill>
                <a:schemeClr val="hlink"/>
              </a:solidFill>
            </a:endParaRPr>
          </a:p>
        </p:txBody>
      </p:sp>
      <p:sp>
        <p:nvSpPr>
          <p:cNvPr id="841745" name="Rectangle 17"/>
          <p:cNvSpPr>
            <a:spLocks noGrp="1" noChangeArrowheads="1"/>
          </p:cNvSpPr>
          <p:nvPr>
            <p:ph type="body" idx="1"/>
          </p:nvPr>
        </p:nvSpPr>
        <p:spPr>
          <a:xfrm>
            <a:off x="304800" y="1066800"/>
            <a:ext cx="8534400" cy="3505200"/>
          </a:xfrm>
        </p:spPr>
        <p:txBody>
          <a:bodyPr/>
          <a:lstStyle/>
          <a:p>
            <a:pPr>
              <a:lnSpc>
                <a:spcPct val="90000"/>
              </a:lnSpc>
              <a:spcBef>
                <a:spcPts val="600"/>
              </a:spcBef>
            </a:pPr>
            <a:r>
              <a:rPr lang="en-US" altLang="zh-CN" dirty="0"/>
              <a:t>We can </a:t>
            </a:r>
            <a:r>
              <a:rPr lang="en-US" altLang="zh-CN" dirty="0">
                <a:solidFill>
                  <a:srgbClr val="FF0000"/>
                </a:solidFill>
              </a:rPr>
              <a:t>calculate</a:t>
            </a:r>
            <a:r>
              <a:rPr lang="en-US" altLang="zh-CN" dirty="0"/>
              <a:t> the theoretical highest bit rate of a regular telephone line. </a:t>
            </a:r>
          </a:p>
          <a:p>
            <a:pPr>
              <a:lnSpc>
                <a:spcPct val="90000"/>
              </a:lnSpc>
              <a:spcBef>
                <a:spcPts val="600"/>
              </a:spcBef>
            </a:pPr>
            <a:endParaRPr lang="en-US" altLang="zh-CN" dirty="0"/>
          </a:p>
          <a:p>
            <a:pPr>
              <a:lnSpc>
                <a:spcPct val="90000"/>
              </a:lnSpc>
              <a:spcBef>
                <a:spcPts val="600"/>
              </a:spcBef>
            </a:pPr>
            <a:r>
              <a:rPr lang="en-US" altLang="zh-CN" dirty="0"/>
              <a:t>A telephone line </a:t>
            </a:r>
            <a:r>
              <a:rPr lang="en-US" altLang="zh-CN" dirty="0">
                <a:solidFill>
                  <a:schemeClr val="hlink"/>
                </a:solidFill>
              </a:rPr>
              <a:t>normally</a:t>
            </a:r>
            <a:r>
              <a:rPr lang="en-US" altLang="zh-CN" dirty="0"/>
              <a:t> has a bandwidth of 3000Hz (300 to 3300Hz) assigned for data communications. </a:t>
            </a:r>
          </a:p>
          <a:p>
            <a:pPr>
              <a:lnSpc>
                <a:spcPct val="90000"/>
              </a:lnSpc>
              <a:spcBef>
                <a:spcPts val="600"/>
              </a:spcBef>
            </a:pPr>
            <a:endParaRPr lang="en-US" altLang="zh-CN" dirty="0"/>
          </a:p>
          <a:p>
            <a:pPr>
              <a:lnSpc>
                <a:spcPct val="90000"/>
              </a:lnSpc>
              <a:spcBef>
                <a:spcPts val="600"/>
              </a:spcBef>
            </a:pPr>
            <a:r>
              <a:rPr lang="en-US" altLang="zh-CN" dirty="0"/>
              <a:t>The signal-to-noise ratio is </a:t>
            </a:r>
            <a:r>
              <a:rPr lang="en-US" altLang="zh-CN" dirty="0">
                <a:solidFill>
                  <a:schemeClr val="hlink"/>
                </a:solidFill>
              </a:rPr>
              <a:t>usually</a:t>
            </a:r>
            <a:r>
              <a:rPr lang="en-US" altLang="zh-CN" dirty="0"/>
              <a:t> 3162. </a:t>
            </a:r>
          </a:p>
          <a:p>
            <a:pPr>
              <a:lnSpc>
                <a:spcPct val="90000"/>
              </a:lnSpc>
              <a:spcBef>
                <a:spcPts val="600"/>
              </a:spcBef>
            </a:pPr>
            <a:endParaRPr lang="en-US" altLang="zh-CN" dirty="0"/>
          </a:p>
          <a:p>
            <a:pPr>
              <a:lnSpc>
                <a:spcPct val="90000"/>
              </a:lnSpc>
              <a:spcBef>
                <a:spcPts val="600"/>
              </a:spcBef>
            </a:pPr>
            <a:r>
              <a:rPr lang="en-US" altLang="zh-CN" dirty="0"/>
              <a:t>For this channel the capacity is calculated as</a:t>
            </a:r>
            <a:endParaRPr lang="zh-CN" alt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8780E6D4-0991-4FAB-A226-4D4A63BC5072}" type="slidenum">
              <a:rPr lang="en-US" altLang="zh-CN"/>
              <a:pPr/>
              <a:t>206</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414146" name="Rectangle 2"/>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1414151" name="Rectangle 7"/>
          <p:cNvSpPr>
            <a:spLocks noGrp="1" noChangeArrowheads="1"/>
          </p:cNvSpPr>
          <p:nvPr>
            <p:ph type="title"/>
          </p:nvPr>
        </p:nvSpPr>
        <p:spPr/>
        <p:txBody>
          <a:bodyPr/>
          <a:lstStyle/>
          <a:p>
            <a:r>
              <a:rPr lang="en-US" altLang="zh-CN" dirty="0">
                <a:solidFill>
                  <a:schemeClr val="hlink"/>
                </a:solidFill>
              </a:rPr>
              <a:t>Example 0.38</a:t>
            </a:r>
            <a:endParaRPr lang="zh-CN" altLang="en-US" dirty="0">
              <a:solidFill>
                <a:schemeClr val="hlink"/>
              </a:solidFill>
            </a:endParaRPr>
          </a:p>
        </p:txBody>
      </p:sp>
      <p:sp>
        <p:nvSpPr>
          <p:cNvPr id="1414152" name="Rectangle 8"/>
          <p:cNvSpPr>
            <a:spLocks noGrp="1" noChangeArrowheads="1"/>
          </p:cNvSpPr>
          <p:nvPr>
            <p:ph type="body" idx="1"/>
          </p:nvPr>
        </p:nvSpPr>
        <p:spPr>
          <a:xfrm>
            <a:off x="304800" y="1066800"/>
            <a:ext cx="8534400" cy="5029200"/>
          </a:xfrm>
        </p:spPr>
        <p:txBody>
          <a:bodyPr/>
          <a:lstStyle/>
          <a:p>
            <a:r>
              <a:rPr lang="en-US" altLang="zh-CN" dirty="0"/>
              <a:t>This means that the highest bit rate for a telephone line is 34.860 kbps. </a:t>
            </a:r>
          </a:p>
          <a:p>
            <a:endParaRPr lang="en-US" altLang="zh-CN" dirty="0"/>
          </a:p>
          <a:p>
            <a:r>
              <a:rPr lang="en-US" altLang="zh-CN" dirty="0"/>
              <a:t>If we want to send data faster than this, we can either </a:t>
            </a:r>
            <a:r>
              <a:rPr lang="en-US" altLang="zh-CN" dirty="0">
                <a:solidFill>
                  <a:srgbClr val="FF0000"/>
                </a:solidFill>
              </a:rPr>
              <a:t>increase</a:t>
            </a:r>
            <a:r>
              <a:rPr lang="en-US" altLang="zh-CN" dirty="0"/>
              <a:t> the bandwidth of the line or </a:t>
            </a:r>
            <a:r>
              <a:rPr lang="en-US" altLang="zh-CN" dirty="0">
                <a:solidFill>
                  <a:srgbClr val="FF0000"/>
                </a:solidFill>
              </a:rPr>
              <a:t>improve</a:t>
            </a:r>
            <a:r>
              <a:rPr lang="en-US" altLang="zh-CN" dirty="0"/>
              <a:t> [ameliorate] the signal-to-noise ratio.</a:t>
            </a:r>
          </a:p>
          <a:p>
            <a:endParaRPr lang="zh-CN" alt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253F98F2-6FE0-4CE3-B8FA-456C82287E3E}" type="slidenum">
              <a:rPr lang="en-US" altLang="zh-CN"/>
              <a:pPr/>
              <a:t>207</a:t>
            </a:fld>
            <a:endParaRPr lang="en-US" altLang="zh-CN"/>
          </a:p>
        </p:txBody>
      </p:sp>
      <p:sp>
        <p:nvSpPr>
          <p:cNvPr id="7" name="页脚占位符 4"/>
          <p:cNvSpPr>
            <a:spLocks noGrp="1"/>
          </p:cNvSpPr>
          <p:nvPr>
            <p:ph type="ftr" sz="quarter" idx="11"/>
          </p:nvPr>
        </p:nvSpPr>
        <p:spPr/>
        <p:txBody>
          <a:bodyPr/>
          <a:lstStyle/>
          <a:p>
            <a:r>
              <a:rPr lang="en-US" altLang="zh-CN" dirty="0"/>
              <a:t>Mobile and Wireless Networks</a:t>
            </a:r>
          </a:p>
        </p:txBody>
      </p:sp>
      <p:sp>
        <p:nvSpPr>
          <p:cNvPr id="842762"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842766" name="Picture 14"/>
          <p:cNvPicPr>
            <a:picLocks noChangeAspect="1" noChangeArrowheads="1"/>
          </p:cNvPicPr>
          <p:nvPr/>
        </p:nvPicPr>
        <p:blipFill>
          <a:blip r:embed="rId3" cstate="print"/>
          <a:srcRect/>
          <a:stretch>
            <a:fillRect/>
          </a:stretch>
        </p:blipFill>
        <p:spPr bwMode="auto">
          <a:xfrm>
            <a:off x="381000" y="4648200"/>
            <a:ext cx="8364538" cy="809625"/>
          </a:xfrm>
          <a:prstGeom prst="rect">
            <a:avLst/>
          </a:prstGeom>
          <a:noFill/>
          <a:ln w="57150" cmpd="thickThin">
            <a:solidFill>
              <a:schemeClr val="folHlink"/>
            </a:solidFill>
            <a:miter lim="800000"/>
            <a:headEnd/>
            <a:tailEnd/>
          </a:ln>
          <a:effectLst/>
        </p:spPr>
      </p:pic>
      <p:sp>
        <p:nvSpPr>
          <p:cNvPr id="842767" name="Rectangle 15"/>
          <p:cNvSpPr>
            <a:spLocks noGrp="1" noChangeArrowheads="1"/>
          </p:cNvSpPr>
          <p:nvPr>
            <p:ph type="title"/>
          </p:nvPr>
        </p:nvSpPr>
        <p:spPr/>
        <p:txBody>
          <a:bodyPr/>
          <a:lstStyle/>
          <a:p>
            <a:r>
              <a:rPr lang="en-US" altLang="zh-CN" dirty="0">
                <a:solidFill>
                  <a:schemeClr val="hlink"/>
                </a:solidFill>
              </a:rPr>
              <a:t>Example 0.39</a:t>
            </a:r>
            <a:endParaRPr lang="zh-CN" altLang="en-US" dirty="0">
              <a:solidFill>
                <a:schemeClr val="hlink"/>
              </a:solidFill>
            </a:endParaRPr>
          </a:p>
        </p:txBody>
      </p:sp>
      <p:sp>
        <p:nvSpPr>
          <p:cNvPr id="842768" name="Rectangle 16"/>
          <p:cNvSpPr>
            <a:spLocks noGrp="1" noChangeArrowheads="1"/>
          </p:cNvSpPr>
          <p:nvPr>
            <p:ph type="body" idx="1"/>
          </p:nvPr>
        </p:nvSpPr>
        <p:spPr>
          <a:xfrm>
            <a:off x="304800" y="1143000"/>
            <a:ext cx="8534400" cy="2514600"/>
          </a:xfrm>
        </p:spPr>
        <p:txBody>
          <a:bodyPr/>
          <a:lstStyle/>
          <a:p>
            <a:pPr>
              <a:spcBef>
                <a:spcPts val="600"/>
              </a:spcBef>
            </a:pPr>
            <a:r>
              <a:rPr lang="en-US" altLang="zh-CN" dirty="0"/>
              <a:t>The signal-to-noise ratio is often given in decibels. </a:t>
            </a:r>
          </a:p>
          <a:p>
            <a:pPr>
              <a:spcBef>
                <a:spcPts val="600"/>
              </a:spcBef>
            </a:pPr>
            <a:endParaRPr lang="en-US" altLang="zh-CN" dirty="0"/>
          </a:p>
          <a:p>
            <a:pPr>
              <a:spcBef>
                <a:spcPts val="600"/>
              </a:spcBef>
            </a:pPr>
            <a:r>
              <a:rPr lang="en-US" altLang="zh-CN" dirty="0"/>
              <a:t>Assume that SNR</a:t>
            </a:r>
            <a:r>
              <a:rPr lang="en-US" altLang="zh-CN" baseline="-25000" dirty="0"/>
              <a:t>dB</a:t>
            </a:r>
            <a:r>
              <a:rPr lang="en-US" altLang="zh-CN" dirty="0"/>
              <a:t> = 36 and the channel bandwidth is 2 </a:t>
            </a:r>
            <a:r>
              <a:rPr lang="en-US" altLang="zh-CN" dirty="0" err="1"/>
              <a:t>MHz.</a:t>
            </a:r>
            <a:r>
              <a:rPr lang="en-US" altLang="zh-CN" dirty="0"/>
              <a:t> </a:t>
            </a:r>
          </a:p>
          <a:p>
            <a:pPr>
              <a:spcBef>
                <a:spcPts val="600"/>
              </a:spcBef>
            </a:pPr>
            <a:endParaRPr lang="en-US" altLang="zh-CN" dirty="0"/>
          </a:p>
          <a:p>
            <a:pPr>
              <a:spcBef>
                <a:spcPts val="600"/>
              </a:spcBef>
            </a:pPr>
            <a:r>
              <a:rPr lang="en-US" altLang="zh-CN" dirty="0"/>
              <a:t>The theoretical channel capacity can be calculated as</a:t>
            </a:r>
            <a:endParaRPr lang="zh-CN" alt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2"/>
          <p:cNvSpPr>
            <a:spLocks noGrp="1"/>
          </p:cNvSpPr>
          <p:nvPr>
            <p:ph type="sldNum" sz="quarter" idx="10"/>
          </p:nvPr>
        </p:nvSpPr>
        <p:spPr/>
        <p:txBody>
          <a:bodyPr/>
          <a:lstStyle/>
          <a:p>
            <a:r>
              <a:rPr lang="en-US" altLang="zh-CN"/>
              <a:t>3.</a:t>
            </a:r>
            <a:fld id="{3559693A-602C-4161-ACF9-71DB30D7422E}" type="slidenum">
              <a:rPr lang="en-US" altLang="zh-CN"/>
              <a:pPr/>
              <a:t>208</a:t>
            </a:fld>
            <a:endParaRPr lang="en-US" altLang="zh-CN"/>
          </a:p>
        </p:txBody>
      </p:sp>
      <p:sp>
        <p:nvSpPr>
          <p:cNvPr id="9" name="页脚占位符 3"/>
          <p:cNvSpPr>
            <a:spLocks noGrp="1"/>
          </p:cNvSpPr>
          <p:nvPr>
            <p:ph type="ftr" sz="quarter" idx="11"/>
          </p:nvPr>
        </p:nvSpPr>
        <p:spPr/>
        <p:txBody>
          <a:bodyPr/>
          <a:lstStyle/>
          <a:p>
            <a:r>
              <a:rPr lang="en-US" altLang="zh-CN" dirty="0"/>
              <a:t>Mobile and Wireless Networks</a:t>
            </a:r>
          </a:p>
        </p:txBody>
      </p:sp>
      <p:sp>
        <p:nvSpPr>
          <p:cNvPr id="843786"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843787" name="Rectangle 11"/>
          <p:cNvSpPr>
            <a:spLocks noChangeArrowheads="1"/>
          </p:cNvSpPr>
          <p:nvPr/>
        </p:nvSpPr>
        <p:spPr bwMode="auto">
          <a:xfrm>
            <a:off x="285720" y="1071546"/>
            <a:ext cx="8534400" cy="1646605"/>
          </a:xfrm>
          <a:prstGeom prst="rect">
            <a:avLst/>
          </a:prstGeom>
          <a:noFill/>
          <a:ln w="9525">
            <a:noFill/>
            <a:miter lim="800000"/>
          </a:ln>
          <a:effectLst/>
        </p:spPr>
        <p:txBody>
          <a:bodyPr>
            <a:spAutoFit/>
          </a:bodyPr>
          <a:lstStyle/>
          <a:p>
            <a:pPr marL="342265" indent="-342265" eaLnBrk="0" hangingPunct="0">
              <a:spcBef>
                <a:spcPts val="600"/>
              </a:spcBef>
              <a:buClr>
                <a:schemeClr val="hlink"/>
              </a:buClr>
              <a:buSzTx/>
              <a:buFontTx/>
              <a:buChar char="•"/>
            </a:pPr>
            <a:r>
              <a:rPr lang="en-US" altLang="zh-CN" sz="2400" baseline="0" dirty="0">
                <a:ea typeface="宋体" panose="02010600030101010101" pitchFamily="2" charset="-122"/>
              </a:rPr>
              <a:t>For practical purposes, when the SNR is very high, we can assume that SNR + 1 is </a:t>
            </a:r>
            <a:r>
              <a:rPr lang="en-US" altLang="zh-CN" sz="2400" baseline="0" dirty="0">
                <a:solidFill>
                  <a:schemeClr val="hlink"/>
                </a:solidFill>
                <a:ea typeface="宋体" panose="02010600030101010101" pitchFamily="2" charset="-122"/>
              </a:rPr>
              <a:t>almost</a:t>
            </a:r>
            <a:r>
              <a:rPr lang="en-US" altLang="zh-CN" sz="2400" baseline="0" dirty="0">
                <a:ea typeface="宋体" panose="02010600030101010101" pitchFamily="2" charset="-122"/>
              </a:rPr>
              <a:t> the same as SNR. </a:t>
            </a:r>
          </a:p>
          <a:p>
            <a:pPr marL="342265" indent="-342265" eaLnBrk="0" hangingPunct="0">
              <a:spcBef>
                <a:spcPts val="600"/>
              </a:spcBef>
              <a:buClr>
                <a:schemeClr val="hlink"/>
              </a:buClr>
              <a:buSzTx/>
              <a:buFontTx/>
              <a:buChar char="•"/>
            </a:pPr>
            <a:r>
              <a:rPr lang="en-US" altLang="zh-CN" sz="2400" baseline="0" dirty="0">
                <a:ea typeface="宋体" panose="02010600030101010101" pitchFamily="2" charset="-122"/>
              </a:rPr>
              <a:t>In these cases, the theoretical channel capacity can be </a:t>
            </a:r>
            <a:r>
              <a:rPr lang="en-US" altLang="zh-CN" sz="2400" baseline="0" dirty="0">
                <a:solidFill>
                  <a:srgbClr val="FF0000"/>
                </a:solidFill>
                <a:ea typeface="宋体" panose="02010600030101010101" pitchFamily="2" charset="-122"/>
              </a:rPr>
              <a:t>simplified to</a:t>
            </a:r>
          </a:p>
        </p:txBody>
      </p:sp>
      <p:pic>
        <p:nvPicPr>
          <p:cNvPr id="843791" name="Picture 15"/>
          <p:cNvPicPr>
            <a:picLocks noChangeAspect="1" noChangeArrowheads="1"/>
          </p:cNvPicPr>
          <p:nvPr/>
        </p:nvPicPr>
        <p:blipFill>
          <a:blip r:embed="rId3" cstate="print"/>
          <a:srcRect/>
          <a:stretch>
            <a:fillRect/>
          </a:stretch>
        </p:blipFill>
        <p:spPr bwMode="auto">
          <a:xfrm>
            <a:off x="3187700" y="3200400"/>
            <a:ext cx="2222500" cy="639763"/>
          </a:xfrm>
          <a:prstGeom prst="rect">
            <a:avLst/>
          </a:prstGeom>
          <a:noFill/>
          <a:ln w="57150" cmpd="thickThin">
            <a:solidFill>
              <a:schemeClr val="folHlink"/>
            </a:solidFill>
            <a:miter lim="800000"/>
            <a:headEnd/>
            <a:tailEnd/>
          </a:ln>
          <a:effectLst/>
        </p:spPr>
      </p:pic>
      <p:sp>
        <p:nvSpPr>
          <p:cNvPr id="843792" name="Rectangle 16"/>
          <p:cNvSpPr>
            <a:spLocks noChangeArrowheads="1"/>
          </p:cNvSpPr>
          <p:nvPr/>
        </p:nvSpPr>
        <p:spPr bwMode="auto">
          <a:xfrm>
            <a:off x="428596" y="4286256"/>
            <a:ext cx="8305800" cy="830997"/>
          </a:xfrm>
          <a:prstGeom prst="rect">
            <a:avLst/>
          </a:prstGeom>
          <a:noFill/>
          <a:ln w="9525">
            <a:noFill/>
            <a:miter lim="800000"/>
          </a:ln>
          <a:effectLst/>
        </p:spPr>
        <p:txBody>
          <a:bodyPr>
            <a:spAutoFit/>
          </a:bodyPr>
          <a:lstStyle/>
          <a:p>
            <a:pPr marL="342265" indent="-342265" eaLnBrk="0" hangingPunct="0">
              <a:spcBef>
                <a:spcPts val="600"/>
              </a:spcBef>
              <a:buClr>
                <a:schemeClr val="hlink"/>
              </a:buClr>
              <a:buSzTx/>
              <a:buFontTx/>
              <a:buChar char="•"/>
            </a:pPr>
            <a:r>
              <a:rPr lang="en-US" altLang="zh-CN" sz="2400" baseline="0" dirty="0">
                <a:ea typeface="宋体" panose="02010600030101010101" pitchFamily="2" charset="-122"/>
              </a:rPr>
              <a:t>For example, we can calculate the theoretical capacity of the previous example as</a:t>
            </a:r>
          </a:p>
        </p:txBody>
      </p:sp>
      <p:pic>
        <p:nvPicPr>
          <p:cNvPr id="843793" name="Picture 17"/>
          <p:cNvPicPr>
            <a:picLocks noChangeAspect="1" noChangeArrowheads="1"/>
          </p:cNvPicPr>
          <p:nvPr/>
        </p:nvPicPr>
        <p:blipFill>
          <a:blip r:embed="rId4" cstate="print"/>
          <a:srcRect/>
          <a:stretch>
            <a:fillRect/>
          </a:stretch>
        </p:blipFill>
        <p:spPr bwMode="auto">
          <a:xfrm>
            <a:off x="2895600" y="5410200"/>
            <a:ext cx="3303588" cy="539750"/>
          </a:xfrm>
          <a:prstGeom prst="rect">
            <a:avLst/>
          </a:prstGeom>
          <a:noFill/>
          <a:ln w="57150" cmpd="thickThin">
            <a:solidFill>
              <a:schemeClr val="folHlink"/>
            </a:solidFill>
            <a:miter lim="800000"/>
            <a:headEnd/>
            <a:tailEnd/>
          </a:ln>
          <a:effectLst/>
        </p:spPr>
      </p:pic>
      <p:sp>
        <p:nvSpPr>
          <p:cNvPr id="843794" name="Rectangle 18"/>
          <p:cNvSpPr>
            <a:spLocks noGrp="1" noChangeArrowheads="1"/>
          </p:cNvSpPr>
          <p:nvPr>
            <p:ph type="title"/>
          </p:nvPr>
        </p:nvSpPr>
        <p:spPr/>
        <p:txBody>
          <a:bodyPr/>
          <a:lstStyle/>
          <a:p>
            <a:r>
              <a:rPr lang="en-US" altLang="zh-CN" dirty="0">
                <a:solidFill>
                  <a:schemeClr val="hlink"/>
                </a:solidFill>
              </a:rPr>
              <a:t>Example 0.40</a:t>
            </a:r>
            <a:endParaRPr lang="zh-CN" altLang="en-US" dirty="0">
              <a:solidFill>
                <a:schemeClr val="hlink"/>
              </a:solidFill>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r>
              <a:rPr lang="en-US" altLang="zh-CN"/>
              <a:t>3.</a:t>
            </a:r>
            <a:fld id="{968ED0C6-A036-47B9-A440-E262009F68C8}" type="slidenum">
              <a:rPr lang="en-US" altLang="zh-CN"/>
              <a:pPr/>
              <a:t>209</a:t>
            </a:fld>
            <a:endParaRPr lang="en-US" altLang="zh-CN"/>
          </a:p>
        </p:txBody>
      </p:sp>
      <p:sp>
        <p:nvSpPr>
          <p:cNvPr id="6" name="页脚占位符 5"/>
          <p:cNvSpPr>
            <a:spLocks noGrp="1"/>
          </p:cNvSpPr>
          <p:nvPr>
            <p:ph type="ftr" sz="quarter" idx="11"/>
          </p:nvPr>
        </p:nvSpPr>
        <p:spPr/>
        <p:txBody>
          <a:bodyPr/>
          <a:lstStyle/>
          <a:p>
            <a:r>
              <a:rPr lang="en-US" altLang="zh-CN" dirty="0"/>
              <a:t>Mobile and Wireless Networks</a:t>
            </a:r>
          </a:p>
        </p:txBody>
      </p:sp>
      <p:sp>
        <p:nvSpPr>
          <p:cNvPr id="1462274" name="Rectangle 2"/>
          <p:cNvSpPr>
            <a:spLocks noGrp="1" noChangeArrowheads="1"/>
          </p:cNvSpPr>
          <p:nvPr>
            <p:ph type="title"/>
          </p:nvPr>
        </p:nvSpPr>
        <p:spPr/>
        <p:txBody>
          <a:bodyPr/>
          <a:lstStyle/>
          <a:p>
            <a:r>
              <a:rPr lang="en-US" altLang="zh-CN" dirty="0"/>
              <a:t>Chapter 00 Data and Signals</a:t>
            </a:r>
            <a:endParaRPr lang="zh-CN" altLang="en-US" dirty="0"/>
          </a:p>
        </p:txBody>
      </p:sp>
      <p:sp>
        <p:nvSpPr>
          <p:cNvPr id="1462275" name="Rectangle 3"/>
          <p:cNvSpPr>
            <a:spLocks noGrp="1" noChangeArrowheads="1"/>
          </p:cNvSpPr>
          <p:nvPr>
            <p:ph type="body" sz="half" idx="1"/>
          </p:nvPr>
        </p:nvSpPr>
        <p:spPr>
          <a:xfrm>
            <a:off x="304800" y="1066800"/>
            <a:ext cx="4267200" cy="5105400"/>
          </a:xfrm>
        </p:spPr>
        <p:txBody>
          <a:bodyPr/>
          <a:lstStyle/>
          <a:p>
            <a:pPr>
              <a:lnSpc>
                <a:spcPct val="90000"/>
              </a:lnSpc>
              <a:buFontTx/>
              <a:buNone/>
            </a:pPr>
            <a:r>
              <a:rPr lang="en-US" altLang="zh-CN" sz="2000" dirty="0"/>
              <a:t>0.1 Analog and Digital</a:t>
            </a:r>
          </a:p>
          <a:p>
            <a:pPr>
              <a:lnSpc>
                <a:spcPct val="90000"/>
              </a:lnSpc>
            </a:pPr>
            <a:r>
              <a:rPr lang="en-US" altLang="zh-CN" sz="2000" dirty="0"/>
              <a:t>Analog and Digital Data</a:t>
            </a:r>
          </a:p>
          <a:p>
            <a:pPr>
              <a:lnSpc>
                <a:spcPct val="90000"/>
              </a:lnSpc>
            </a:pPr>
            <a:r>
              <a:rPr lang="en-US" altLang="zh-CN" sz="2000" dirty="0"/>
              <a:t>Analog and Digital Signal</a:t>
            </a:r>
          </a:p>
          <a:p>
            <a:pPr>
              <a:lnSpc>
                <a:spcPct val="90000"/>
              </a:lnSpc>
            </a:pPr>
            <a:r>
              <a:rPr lang="en-US" altLang="zh-CN" sz="2000" dirty="0"/>
              <a:t>Periodical and Nonperiodic Signals </a:t>
            </a:r>
          </a:p>
          <a:p>
            <a:pPr>
              <a:lnSpc>
                <a:spcPct val="90000"/>
              </a:lnSpc>
              <a:buFontTx/>
              <a:buNone/>
            </a:pPr>
            <a:endParaRPr lang="en-US" altLang="zh-CN" sz="2000" dirty="0"/>
          </a:p>
          <a:p>
            <a:pPr>
              <a:lnSpc>
                <a:spcPct val="90000"/>
              </a:lnSpc>
              <a:buFontTx/>
              <a:buNone/>
            </a:pPr>
            <a:r>
              <a:rPr lang="en-US" altLang="zh-CN" sz="2000" dirty="0"/>
              <a:t>0.2 Periodical Analog Signals</a:t>
            </a:r>
          </a:p>
          <a:p>
            <a:pPr>
              <a:lnSpc>
                <a:spcPct val="90000"/>
              </a:lnSpc>
            </a:pPr>
            <a:r>
              <a:rPr lang="en-US" altLang="zh-CN" sz="2000" dirty="0"/>
              <a:t>Sine Wave, Phase and Wavelength</a:t>
            </a:r>
          </a:p>
          <a:p>
            <a:pPr>
              <a:lnSpc>
                <a:spcPct val="90000"/>
              </a:lnSpc>
            </a:pPr>
            <a:r>
              <a:rPr lang="en-US" altLang="zh-CN" sz="2000" dirty="0"/>
              <a:t>Time and Frequency Domains</a:t>
            </a:r>
          </a:p>
          <a:p>
            <a:pPr>
              <a:lnSpc>
                <a:spcPct val="90000"/>
              </a:lnSpc>
            </a:pPr>
            <a:r>
              <a:rPr lang="en-US" altLang="zh-CN" sz="2000" dirty="0"/>
              <a:t>Composite Signals</a:t>
            </a:r>
          </a:p>
          <a:p>
            <a:pPr>
              <a:lnSpc>
                <a:spcPct val="90000"/>
              </a:lnSpc>
            </a:pPr>
            <a:r>
              <a:rPr lang="en-US" altLang="zh-CN" sz="2000" dirty="0"/>
              <a:t>Bandwidth</a:t>
            </a:r>
          </a:p>
          <a:p>
            <a:pPr>
              <a:lnSpc>
                <a:spcPct val="90000"/>
              </a:lnSpc>
              <a:buFontTx/>
              <a:buNone/>
            </a:pPr>
            <a:endParaRPr lang="en-US" altLang="zh-CN" sz="1800" dirty="0"/>
          </a:p>
          <a:p>
            <a:pPr>
              <a:lnSpc>
                <a:spcPct val="90000"/>
              </a:lnSpc>
              <a:buFontTx/>
              <a:buNone/>
            </a:pPr>
            <a:r>
              <a:rPr lang="en-US" altLang="zh-CN" sz="2000" dirty="0"/>
              <a:t>0.3 Digital Signals</a:t>
            </a:r>
          </a:p>
          <a:p>
            <a:pPr>
              <a:lnSpc>
                <a:spcPct val="90000"/>
              </a:lnSpc>
              <a:buFontTx/>
              <a:buNone/>
            </a:pPr>
            <a:endParaRPr lang="en-US" altLang="zh-CN" sz="1800" dirty="0"/>
          </a:p>
          <a:p>
            <a:pPr>
              <a:lnSpc>
                <a:spcPct val="90000"/>
              </a:lnSpc>
              <a:buNone/>
            </a:pPr>
            <a:r>
              <a:rPr lang="en-US" altLang="zh-CN" sz="2000" dirty="0"/>
              <a:t>0.4 Transmission Impairment</a:t>
            </a:r>
          </a:p>
          <a:p>
            <a:pPr>
              <a:lnSpc>
                <a:spcPct val="90000"/>
              </a:lnSpc>
              <a:buFontTx/>
              <a:buNone/>
            </a:pPr>
            <a:endParaRPr lang="en-US" altLang="zh-CN" sz="2200" dirty="0"/>
          </a:p>
        </p:txBody>
      </p:sp>
      <p:sp>
        <p:nvSpPr>
          <p:cNvPr id="1462276" name="Rectangle 4"/>
          <p:cNvSpPr>
            <a:spLocks noGrp="1" noChangeArrowheads="1"/>
          </p:cNvSpPr>
          <p:nvPr>
            <p:ph type="body" sz="half" idx="2"/>
          </p:nvPr>
        </p:nvSpPr>
        <p:spPr>
          <a:xfrm>
            <a:off x="4419600" y="990600"/>
            <a:ext cx="4419600" cy="5181600"/>
          </a:xfrm>
        </p:spPr>
        <p:txBody>
          <a:bodyPr/>
          <a:lstStyle/>
          <a:p>
            <a:r>
              <a:rPr lang="en-US" altLang="zh-CN" sz="2000" dirty="0"/>
              <a:t>Attenuation, Distortion, and Noise</a:t>
            </a:r>
          </a:p>
          <a:p>
            <a:pPr>
              <a:buFontTx/>
              <a:buNone/>
            </a:pPr>
            <a:endParaRPr lang="en-US" altLang="zh-CN" sz="2000" dirty="0"/>
          </a:p>
          <a:p>
            <a:pPr>
              <a:buFontTx/>
              <a:buNone/>
            </a:pPr>
            <a:r>
              <a:rPr lang="en-US" altLang="zh-CN" sz="2000" dirty="0"/>
              <a:t>0.5 Data Rate Limits</a:t>
            </a:r>
          </a:p>
          <a:p>
            <a:r>
              <a:rPr lang="en-US" altLang="zh-CN" sz="2000" dirty="0"/>
              <a:t>Noiseless Channel: Nyquist Bit Rate</a:t>
            </a:r>
          </a:p>
          <a:p>
            <a:r>
              <a:rPr lang="en-US" altLang="zh-CN" sz="2000" dirty="0"/>
              <a:t>Noisy Channel: Shannon Capacity</a:t>
            </a:r>
          </a:p>
          <a:p>
            <a:r>
              <a:rPr lang="en-US" altLang="zh-CN" sz="2000" dirty="0">
                <a:solidFill>
                  <a:srgbClr val="FF0000"/>
                </a:solidFill>
              </a:rPr>
              <a:t>Using Both Limits</a:t>
            </a:r>
          </a:p>
          <a:p>
            <a:pPr>
              <a:buFontTx/>
              <a:buNone/>
            </a:pPr>
            <a:endParaRPr lang="en-US" altLang="zh-CN" sz="2000" dirty="0"/>
          </a:p>
          <a:p>
            <a:pPr>
              <a:buFontTx/>
              <a:buNone/>
            </a:pPr>
            <a:r>
              <a:rPr lang="en-US" altLang="zh-CN" sz="2000" dirty="0"/>
              <a:t>0.6 Performance </a:t>
            </a:r>
          </a:p>
          <a:p>
            <a:r>
              <a:rPr lang="en-US" altLang="zh-CN" sz="2000" dirty="0"/>
              <a:t>Bandwidth</a:t>
            </a:r>
          </a:p>
          <a:p>
            <a:r>
              <a:rPr lang="en-US" altLang="zh-CN" sz="2000" dirty="0"/>
              <a:t>Throughput</a:t>
            </a:r>
          </a:p>
          <a:p>
            <a:r>
              <a:rPr lang="en-US" altLang="zh-CN" sz="2000" dirty="0"/>
              <a:t>Latency (Delay)</a:t>
            </a:r>
          </a:p>
          <a:p>
            <a:r>
              <a:rPr lang="en-US" altLang="zh-CN" sz="2000" dirty="0"/>
              <a:t>Bandwidth-Delay Product</a:t>
            </a:r>
          </a:p>
          <a:p>
            <a:r>
              <a:rPr lang="en-US" altLang="zh-CN" sz="2000" dirty="0"/>
              <a:t>Jitter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pic>
        <p:nvPicPr>
          <p:cNvPr id="1022983" name="Picture 7"/>
          <p:cNvPicPr>
            <a:picLocks noChangeAspect="1" noChangeArrowheads="1"/>
          </p:cNvPicPr>
          <p:nvPr/>
        </p:nvPicPr>
        <p:blipFill>
          <a:blip r:embed="rId2" cstate="print"/>
          <a:srcRect/>
          <a:stretch>
            <a:fillRect/>
          </a:stretch>
        </p:blipFill>
        <p:spPr bwMode="auto">
          <a:xfrm>
            <a:off x="2286000" y="4800600"/>
            <a:ext cx="3375025" cy="666750"/>
          </a:xfrm>
          <a:prstGeom prst="rect">
            <a:avLst/>
          </a:prstGeom>
          <a:solidFill>
            <a:srgbClr val="3366FF"/>
          </a:solidFill>
          <a:ln w="28575">
            <a:solidFill>
              <a:srgbClr val="3366FF"/>
            </a:solidFill>
            <a:miter lim="800000"/>
            <a:headEnd/>
            <a:tailEnd/>
          </a:ln>
          <a:effectLst/>
        </p:spPr>
      </p:pic>
      <p:sp>
        <p:nvSpPr>
          <p:cNvPr id="1022987" name="Rectangle 11"/>
          <p:cNvSpPr>
            <a:spLocks noGrp="1" noChangeArrowheads="1"/>
          </p:cNvSpPr>
          <p:nvPr>
            <p:ph type="body" idx="1"/>
          </p:nvPr>
        </p:nvSpPr>
        <p:spPr>
          <a:xfrm>
            <a:off x="304800" y="1066800"/>
            <a:ext cx="8534400" cy="2971800"/>
          </a:xfrm>
          <a:noFill/>
        </p:spPr>
        <p:txBody>
          <a:bodyPr/>
          <a:lstStyle/>
          <a:p>
            <a:pPr>
              <a:spcBef>
                <a:spcPts val="600"/>
              </a:spcBef>
            </a:pPr>
            <a:r>
              <a:rPr lang="en-US" altLang="zh-CN" dirty="0"/>
              <a:t>Period refers to the amount of time, in seconds, a signal needs to complete 1 cycle. </a:t>
            </a:r>
          </a:p>
          <a:p>
            <a:pPr>
              <a:spcBef>
                <a:spcPts val="600"/>
              </a:spcBef>
            </a:pPr>
            <a:endParaRPr lang="en-US" altLang="zh-CN" dirty="0"/>
          </a:p>
          <a:p>
            <a:pPr>
              <a:spcBef>
                <a:spcPts val="600"/>
              </a:spcBef>
            </a:pPr>
            <a:r>
              <a:rPr lang="en-US" altLang="zh-CN" dirty="0"/>
              <a:t>Frequency refers to the number of periods in 1s. </a:t>
            </a:r>
          </a:p>
          <a:p>
            <a:pPr>
              <a:spcBef>
                <a:spcPts val="600"/>
              </a:spcBef>
            </a:pPr>
            <a:endParaRPr lang="en-US" altLang="zh-CN" dirty="0"/>
          </a:p>
          <a:p>
            <a:pPr>
              <a:spcBef>
                <a:spcPts val="600"/>
              </a:spcBef>
            </a:pPr>
            <a:r>
              <a:rPr lang="en-US" altLang="zh-CN" dirty="0"/>
              <a:t>Note that period and frequency are </a:t>
            </a:r>
            <a:r>
              <a:rPr lang="en-US" altLang="zh-CN" dirty="0">
                <a:solidFill>
                  <a:srgbClr val="FF0000"/>
                </a:solidFill>
              </a:rPr>
              <a:t>just one </a:t>
            </a:r>
            <a:r>
              <a:rPr lang="en-US" altLang="zh-CN" dirty="0"/>
              <a:t>characteristic </a:t>
            </a:r>
            <a:r>
              <a:rPr lang="en-US" altLang="zh-CN" dirty="0">
                <a:solidFill>
                  <a:srgbClr val="FF0000"/>
                </a:solidFill>
              </a:rPr>
              <a:t>defined </a:t>
            </a:r>
            <a:r>
              <a:rPr lang="en-US" altLang="zh-CN" dirty="0"/>
              <a:t>in two ways. </a:t>
            </a:r>
          </a:p>
        </p:txBody>
      </p:sp>
      <p:sp>
        <p:nvSpPr>
          <p:cNvPr id="1022988" name="Rectangle 12"/>
          <p:cNvSpPr>
            <a:spLocks noGrp="1" noChangeArrowheads="1"/>
          </p:cNvSpPr>
          <p:nvPr>
            <p:ph type="title"/>
          </p:nvPr>
        </p:nvSpPr>
        <p:spPr/>
        <p:txBody>
          <a:bodyPr/>
          <a:lstStyle/>
          <a:p>
            <a:r>
              <a:rPr lang="en-US" altLang="zh-CN"/>
              <a:t>2. Period and Frequency</a:t>
            </a:r>
            <a:endParaRPr lang="zh-CN" altLang="en-US"/>
          </a:p>
        </p:txBody>
      </p:sp>
    </p:spTree>
  </p:cSld>
  <p:clrMapOvr>
    <a:masterClrMapping/>
  </p:clrMapOvr>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r>
              <a:rPr lang="en-US" altLang="zh-CN"/>
              <a:t>3.</a:t>
            </a:r>
            <a:fld id="{A39E4CBB-2094-4979-B8E9-E6D6F95EF5A8}" type="slidenum">
              <a:rPr lang="en-US" altLang="zh-CN"/>
              <a:pPr/>
              <a:t>210</a:t>
            </a:fld>
            <a:endParaRPr lang="en-US" altLang="zh-CN"/>
          </a:p>
        </p:txBody>
      </p:sp>
      <p:sp>
        <p:nvSpPr>
          <p:cNvPr id="8" name="页脚占位符 4"/>
          <p:cNvSpPr>
            <a:spLocks noGrp="1"/>
          </p:cNvSpPr>
          <p:nvPr>
            <p:ph type="ftr" sz="quarter" idx="11"/>
          </p:nvPr>
        </p:nvSpPr>
        <p:spPr/>
        <p:txBody>
          <a:bodyPr/>
          <a:lstStyle/>
          <a:p>
            <a:r>
              <a:rPr lang="en-US" altLang="zh-CN" dirty="0"/>
              <a:t>Mobile and Wireless Networks</a:t>
            </a:r>
          </a:p>
        </p:txBody>
      </p:sp>
      <p:sp>
        <p:nvSpPr>
          <p:cNvPr id="844810"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844812" name="Text Box 12"/>
          <p:cNvSpPr txBox="1">
            <a:spLocks noChangeArrowheads="1"/>
          </p:cNvSpPr>
          <p:nvPr/>
        </p:nvSpPr>
        <p:spPr bwMode="auto">
          <a:xfrm>
            <a:off x="685800" y="381000"/>
            <a:ext cx="7848600" cy="579438"/>
          </a:xfrm>
          <a:prstGeom prst="rect">
            <a:avLst/>
          </a:prstGeom>
          <a:noFill/>
          <a:ln w="9525">
            <a:noFill/>
            <a:miter lim="800000"/>
          </a:ln>
          <a:effectLst/>
        </p:spPr>
        <p:txBody>
          <a:bodyPr>
            <a:spAutoFit/>
          </a:bodyPr>
          <a:lstStyle/>
          <a:p>
            <a:pPr algn="ctr" eaLnBrk="0" hangingPunct="0">
              <a:spcBef>
                <a:spcPct val="0"/>
              </a:spcBef>
              <a:buSzTx/>
              <a:buFontTx/>
              <a:buNone/>
            </a:pPr>
            <a:endParaRPr lang="en-US" altLang="zh-CN" sz="3200" b="1" baseline="0"/>
          </a:p>
        </p:txBody>
      </p:sp>
      <p:pic>
        <p:nvPicPr>
          <p:cNvPr id="844814" name="Picture 14"/>
          <p:cNvPicPr>
            <a:picLocks noChangeAspect="1" noChangeArrowheads="1"/>
          </p:cNvPicPr>
          <p:nvPr/>
        </p:nvPicPr>
        <p:blipFill>
          <a:blip r:embed="rId3" cstate="print"/>
          <a:srcRect/>
          <a:stretch>
            <a:fillRect/>
          </a:stretch>
        </p:blipFill>
        <p:spPr bwMode="auto">
          <a:xfrm>
            <a:off x="990600" y="5334000"/>
            <a:ext cx="7370763" cy="441325"/>
          </a:xfrm>
          <a:prstGeom prst="rect">
            <a:avLst/>
          </a:prstGeom>
          <a:noFill/>
          <a:ln w="57150" cmpd="thickThin">
            <a:solidFill>
              <a:schemeClr val="folHlink"/>
            </a:solidFill>
            <a:miter lim="800000"/>
            <a:headEnd/>
            <a:tailEnd/>
          </a:ln>
          <a:effectLst/>
        </p:spPr>
      </p:pic>
      <p:sp>
        <p:nvSpPr>
          <p:cNvPr id="844815" name="Rectangle 15"/>
          <p:cNvSpPr>
            <a:spLocks noGrp="1" noChangeArrowheads="1"/>
          </p:cNvSpPr>
          <p:nvPr>
            <p:ph type="title"/>
          </p:nvPr>
        </p:nvSpPr>
        <p:spPr/>
        <p:txBody>
          <a:bodyPr/>
          <a:lstStyle/>
          <a:p>
            <a:r>
              <a:rPr lang="en-US" altLang="zh-CN" dirty="0"/>
              <a:t>0.5.3 Using Both Limits</a:t>
            </a:r>
            <a:endParaRPr lang="zh-CN" altLang="en-US" dirty="0"/>
          </a:p>
        </p:txBody>
      </p:sp>
      <p:sp>
        <p:nvSpPr>
          <p:cNvPr id="844816" name="Rectangle 16"/>
          <p:cNvSpPr>
            <a:spLocks noGrp="1" noChangeArrowheads="1"/>
          </p:cNvSpPr>
          <p:nvPr>
            <p:ph type="body" idx="1"/>
          </p:nvPr>
        </p:nvSpPr>
        <p:spPr>
          <a:xfrm>
            <a:off x="304800" y="1000108"/>
            <a:ext cx="8534400" cy="3857652"/>
          </a:xfrm>
        </p:spPr>
        <p:txBody>
          <a:bodyPr/>
          <a:lstStyle/>
          <a:p>
            <a:pPr>
              <a:spcBef>
                <a:spcPts val="600"/>
              </a:spcBef>
            </a:pPr>
            <a:r>
              <a:rPr lang="en-US" altLang="zh-CN" dirty="0"/>
              <a:t>In practice, we need to use both methods to find the limits and signal levels. </a:t>
            </a:r>
          </a:p>
          <a:p>
            <a:pPr>
              <a:spcBef>
                <a:spcPts val="600"/>
              </a:spcBef>
            </a:pPr>
            <a:r>
              <a:rPr lang="en-US" altLang="zh-CN" dirty="0"/>
              <a:t>Let us show this with an example.</a:t>
            </a:r>
          </a:p>
          <a:p>
            <a:pPr>
              <a:spcBef>
                <a:spcPts val="600"/>
              </a:spcBef>
            </a:pPr>
            <a:r>
              <a:rPr lang="en-US" altLang="zh-CN" dirty="0"/>
              <a:t>We have a channel with a 1-MHz bandwidth. The SNR for this channel is 63. </a:t>
            </a:r>
          </a:p>
          <a:p>
            <a:pPr>
              <a:spcBef>
                <a:spcPts val="600"/>
              </a:spcBef>
            </a:pPr>
            <a:r>
              <a:rPr lang="en-US" altLang="zh-CN" dirty="0"/>
              <a:t>What are the </a:t>
            </a:r>
            <a:r>
              <a:rPr lang="en-US" altLang="zh-CN" dirty="0">
                <a:solidFill>
                  <a:schemeClr val="hlink"/>
                </a:solidFill>
              </a:rPr>
              <a:t>appropriate</a:t>
            </a:r>
            <a:r>
              <a:rPr lang="en-US" altLang="zh-CN" dirty="0"/>
              <a:t> bit rate and signal level?</a:t>
            </a:r>
          </a:p>
          <a:p>
            <a:endParaRPr lang="en-US" altLang="zh-CN" dirty="0">
              <a:solidFill>
                <a:schemeClr val="hlink"/>
              </a:solidFill>
            </a:endParaRPr>
          </a:p>
          <a:p>
            <a:pPr>
              <a:buFontTx/>
              <a:buNone/>
            </a:pPr>
            <a:r>
              <a:rPr lang="en-US" altLang="zh-CN" dirty="0">
                <a:solidFill>
                  <a:schemeClr val="hlink"/>
                </a:solidFill>
              </a:rPr>
              <a:t>Solution</a:t>
            </a:r>
          </a:p>
          <a:p>
            <a:r>
              <a:rPr lang="en-US" altLang="zh-CN" dirty="0">
                <a:solidFill>
                  <a:schemeClr val="hlink"/>
                </a:solidFill>
              </a:rPr>
              <a:t>First</a:t>
            </a:r>
            <a:r>
              <a:rPr lang="en-US" altLang="zh-CN" dirty="0"/>
              <a:t>, we use the Shannon formula to find the upper limit.</a:t>
            </a:r>
            <a:endParaRPr lang="zh-CN" altLang="en-US" dirty="0"/>
          </a:p>
        </p:txBody>
      </p:sp>
      <mc:AlternateContent xmlns:mc="http://schemas.openxmlformats.org/markup-compatibility/2006" xmlns:p14="http://schemas.microsoft.com/office/powerpoint/2010/main">
        <mc:Choice Requires="p14">
          <p:contentPart p14:bwMode="auto" r:id="rId4">
            <p14:nvContentPartPr>
              <p14:cNvPr id="2" name="墨迹 1">
                <a:extLst>
                  <a:ext uri="{FF2B5EF4-FFF2-40B4-BE49-F238E27FC236}">
                    <a16:creationId xmlns:a16="http://schemas.microsoft.com/office/drawing/2014/main" id="{4884BDC2-EF59-4753-A75F-048DA79F6FB7}"/>
                  </a:ext>
                </a:extLst>
              </p14:cNvPr>
              <p14:cNvContentPartPr/>
              <p14:nvPr/>
            </p14:nvContentPartPr>
            <p14:xfrm>
              <a:off x="6947568" y="2712528"/>
              <a:ext cx="1124280" cy="93960"/>
            </p14:xfrm>
          </p:contentPart>
        </mc:Choice>
        <mc:Fallback xmlns="">
          <p:pic>
            <p:nvPicPr>
              <p:cNvPr id="2" name="墨迹 1">
                <a:extLst>
                  <a:ext uri="{FF2B5EF4-FFF2-40B4-BE49-F238E27FC236}">
                    <a16:creationId xmlns:a16="http://schemas.microsoft.com/office/drawing/2014/main" id="{4884BDC2-EF59-4753-A75F-048DA79F6FB7}"/>
                  </a:ext>
                </a:extLst>
              </p:cNvPr>
              <p:cNvPicPr/>
              <p:nvPr/>
            </p:nvPicPr>
            <p:blipFill>
              <a:blip r:embed="rId5"/>
              <a:stretch>
                <a:fillRect/>
              </a:stretch>
            </p:blipFill>
            <p:spPr>
              <a:xfrm>
                <a:off x="6938568" y="2703888"/>
                <a:ext cx="114192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墨迹 2">
                <a:extLst>
                  <a:ext uri="{FF2B5EF4-FFF2-40B4-BE49-F238E27FC236}">
                    <a16:creationId xmlns:a16="http://schemas.microsoft.com/office/drawing/2014/main" id="{787D1EB6-AA54-4020-BF1D-E478D2C9344B}"/>
                  </a:ext>
                </a:extLst>
              </p14:cNvPr>
              <p14:cNvContentPartPr/>
              <p14:nvPr/>
            </p14:nvContentPartPr>
            <p14:xfrm>
              <a:off x="1726488" y="3008808"/>
              <a:ext cx="1156680" cy="74520"/>
            </p14:xfrm>
          </p:contentPart>
        </mc:Choice>
        <mc:Fallback xmlns="">
          <p:pic>
            <p:nvPicPr>
              <p:cNvPr id="3" name="墨迹 2">
                <a:extLst>
                  <a:ext uri="{FF2B5EF4-FFF2-40B4-BE49-F238E27FC236}">
                    <a16:creationId xmlns:a16="http://schemas.microsoft.com/office/drawing/2014/main" id="{787D1EB6-AA54-4020-BF1D-E478D2C9344B}"/>
                  </a:ext>
                </a:extLst>
              </p:cNvPr>
              <p:cNvPicPr/>
              <p:nvPr/>
            </p:nvPicPr>
            <p:blipFill>
              <a:blip r:embed="rId7"/>
              <a:stretch>
                <a:fillRect/>
              </a:stretch>
            </p:blipFill>
            <p:spPr>
              <a:xfrm>
                <a:off x="1717488" y="3000168"/>
                <a:ext cx="117432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墨迹 3">
                <a:extLst>
                  <a:ext uri="{FF2B5EF4-FFF2-40B4-BE49-F238E27FC236}">
                    <a16:creationId xmlns:a16="http://schemas.microsoft.com/office/drawing/2014/main" id="{DD81D7CD-3769-4169-9F58-81B10564E330}"/>
                  </a:ext>
                </a:extLst>
              </p14:cNvPr>
              <p14:cNvContentPartPr/>
              <p14:nvPr/>
            </p14:nvContentPartPr>
            <p14:xfrm>
              <a:off x="3189168" y="3185568"/>
              <a:ext cx="13320" cy="9000"/>
            </p14:xfrm>
          </p:contentPart>
        </mc:Choice>
        <mc:Fallback xmlns="">
          <p:pic>
            <p:nvPicPr>
              <p:cNvPr id="4" name="墨迹 3">
                <a:extLst>
                  <a:ext uri="{FF2B5EF4-FFF2-40B4-BE49-F238E27FC236}">
                    <a16:creationId xmlns:a16="http://schemas.microsoft.com/office/drawing/2014/main" id="{DD81D7CD-3769-4169-9F58-81B10564E330}"/>
                  </a:ext>
                </a:extLst>
              </p:cNvPr>
              <p:cNvPicPr/>
              <p:nvPr/>
            </p:nvPicPr>
            <p:blipFill>
              <a:blip r:embed="rId9"/>
              <a:stretch>
                <a:fillRect/>
              </a:stretch>
            </p:blipFill>
            <p:spPr>
              <a:xfrm>
                <a:off x="3180168" y="3176928"/>
                <a:ext cx="3096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墨迹 4">
                <a:extLst>
                  <a:ext uri="{FF2B5EF4-FFF2-40B4-BE49-F238E27FC236}">
                    <a16:creationId xmlns:a16="http://schemas.microsoft.com/office/drawing/2014/main" id="{BB577AE7-6038-4109-9FCD-6DAD1B6BC63F}"/>
                  </a:ext>
                </a:extLst>
              </p14:cNvPr>
              <p14:cNvContentPartPr/>
              <p14:nvPr/>
            </p14:nvContentPartPr>
            <p14:xfrm>
              <a:off x="2722248" y="3596688"/>
              <a:ext cx="1776960" cy="143640"/>
            </p14:xfrm>
          </p:contentPart>
        </mc:Choice>
        <mc:Fallback xmlns="">
          <p:pic>
            <p:nvPicPr>
              <p:cNvPr id="5" name="墨迹 4">
                <a:extLst>
                  <a:ext uri="{FF2B5EF4-FFF2-40B4-BE49-F238E27FC236}">
                    <a16:creationId xmlns:a16="http://schemas.microsoft.com/office/drawing/2014/main" id="{BB577AE7-6038-4109-9FCD-6DAD1B6BC63F}"/>
                  </a:ext>
                </a:extLst>
              </p:cNvPr>
              <p:cNvPicPr/>
              <p:nvPr/>
            </p:nvPicPr>
            <p:blipFill>
              <a:blip r:embed="rId11"/>
              <a:stretch>
                <a:fillRect/>
              </a:stretch>
            </p:blipFill>
            <p:spPr>
              <a:xfrm>
                <a:off x="2713608" y="3588048"/>
                <a:ext cx="1794600" cy="161280"/>
              </a:xfrm>
              <a:prstGeom prst="rect">
                <a:avLst/>
              </a:prstGeom>
            </p:spPr>
          </p:pic>
        </mc:Fallback>
      </mc:AlternateContent>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hlink"/>
                </a:solidFill>
              </a:rPr>
              <a:t>Example 0.41 </a:t>
            </a:r>
            <a:r>
              <a:rPr lang="en-US" altLang="zh-CN" dirty="0"/>
              <a:t>(continued)</a:t>
            </a:r>
            <a:endParaRPr lang="zh-CN" altLang="en-US" dirty="0"/>
          </a:p>
        </p:txBody>
      </p:sp>
      <p:sp>
        <p:nvSpPr>
          <p:cNvPr id="990224" name="Rectangle 16"/>
          <p:cNvSpPr>
            <a:spLocks noGrp="1" noChangeArrowheads="1"/>
          </p:cNvSpPr>
          <p:nvPr>
            <p:ph idx="1"/>
          </p:nvPr>
        </p:nvSpPr>
        <p:spPr>
          <a:xfrm>
            <a:off x="304800" y="1071546"/>
            <a:ext cx="8534400" cy="5100654"/>
          </a:xfrm>
        </p:spPr>
        <p:txBody>
          <a:bodyPr/>
          <a:lstStyle/>
          <a:p>
            <a:r>
              <a:rPr lang="en-US" altLang="zh-CN" dirty="0">
                <a:ea typeface="Microsoft JhengHei" panose="020B0604030504040204" pitchFamily="34" charset="-120"/>
              </a:rPr>
              <a:t>The Shannon formula gives us 6 Mbps, the upper limit. </a:t>
            </a:r>
          </a:p>
          <a:p>
            <a:endParaRPr lang="en-US" altLang="zh-CN" dirty="0">
              <a:ea typeface="Microsoft JhengHei" panose="020B0604030504040204" pitchFamily="34" charset="-120"/>
            </a:endParaRPr>
          </a:p>
          <a:p>
            <a:r>
              <a:rPr lang="en-US" altLang="zh-CN" dirty="0">
                <a:ea typeface="Microsoft JhengHei" panose="020B0604030504040204" pitchFamily="34" charset="-120"/>
              </a:rPr>
              <a:t>For better performance we choose something</a:t>
            </a:r>
            <a:r>
              <a:rPr lang="en-US" altLang="zh-CN" dirty="0">
                <a:solidFill>
                  <a:schemeClr val="hlink"/>
                </a:solidFill>
                <a:ea typeface="Microsoft JhengHei" panose="020B0604030504040204" pitchFamily="34" charset="-120"/>
              </a:rPr>
              <a:t> lower</a:t>
            </a:r>
            <a:r>
              <a:rPr lang="en-US" altLang="zh-CN" dirty="0">
                <a:ea typeface="Microsoft JhengHei" panose="020B0604030504040204" pitchFamily="34" charset="-120"/>
              </a:rPr>
              <a:t>, 4 Mbps, for example. </a:t>
            </a:r>
          </a:p>
          <a:p>
            <a:endParaRPr lang="en-US" altLang="zh-CN" dirty="0">
              <a:solidFill>
                <a:schemeClr val="hlink"/>
              </a:solidFill>
              <a:ea typeface="Microsoft JhengHei" panose="020B0604030504040204" pitchFamily="34" charset="-120"/>
            </a:endParaRPr>
          </a:p>
          <a:p>
            <a:r>
              <a:rPr lang="en-US" altLang="zh-CN" dirty="0">
                <a:solidFill>
                  <a:schemeClr val="hlink"/>
                </a:solidFill>
                <a:ea typeface="Microsoft JhengHei" panose="020B0604030504040204" pitchFamily="34" charset="-120"/>
              </a:rPr>
              <a:t>Then</a:t>
            </a:r>
            <a:r>
              <a:rPr lang="en-US" altLang="zh-CN" dirty="0">
                <a:ea typeface="Microsoft JhengHei" panose="020B0604030504040204" pitchFamily="34" charset="-120"/>
              </a:rPr>
              <a:t> we use the </a:t>
            </a:r>
            <a:r>
              <a:rPr lang="en-US" altLang="zh-CN" dirty="0">
                <a:solidFill>
                  <a:srgbClr val="FF0000"/>
                </a:solidFill>
                <a:ea typeface="Microsoft JhengHei" panose="020B0604030504040204" pitchFamily="34" charset="-120"/>
              </a:rPr>
              <a:t>Nyquist formula </a:t>
            </a:r>
            <a:r>
              <a:rPr lang="en-US" altLang="zh-CN" dirty="0">
                <a:ea typeface="Microsoft JhengHei" panose="020B0604030504040204" pitchFamily="34" charset="-120"/>
              </a:rPr>
              <a:t>to find the number of signal levels.</a:t>
            </a:r>
            <a:endParaRPr lang="zh-CN" altLang="en-US" dirty="0">
              <a:ea typeface="Microsoft JhengHei" panose="020B0604030504040204" pitchFamily="34" charset="-120"/>
            </a:endParaRPr>
          </a:p>
        </p:txBody>
      </p:sp>
      <p:sp>
        <p:nvSpPr>
          <p:cNvPr id="6" name="灯片编号占位符 3"/>
          <p:cNvSpPr>
            <a:spLocks noGrp="1"/>
          </p:cNvSpPr>
          <p:nvPr>
            <p:ph type="sldNum" sz="quarter" idx="10"/>
          </p:nvPr>
        </p:nvSpPr>
        <p:spPr/>
        <p:txBody>
          <a:bodyPr/>
          <a:lstStyle/>
          <a:p>
            <a:r>
              <a:rPr lang="en-US" altLang="zh-CN"/>
              <a:t>3.</a:t>
            </a:r>
            <a:fld id="{9BC84AC0-F8AB-4734-8713-CB881C88DED6}" type="slidenum">
              <a:rPr lang="en-US" altLang="zh-CN"/>
              <a:pPr/>
              <a:t>211</a:t>
            </a:fld>
            <a:endParaRPr lang="en-US" altLang="zh-CN"/>
          </a:p>
        </p:txBody>
      </p:sp>
      <p:sp>
        <p:nvSpPr>
          <p:cNvPr id="7" name="页脚占位符 4"/>
          <p:cNvSpPr>
            <a:spLocks noGrp="1"/>
          </p:cNvSpPr>
          <p:nvPr>
            <p:ph type="ftr" sz="quarter" idx="11"/>
          </p:nvPr>
        </p:nvSpPr>
        <p:spPr/>
        <p:txBody>
          <a:bodyPr/>
          <a:lstStyle/>
          <a:p>
            <a:r>
              <a:rPr lang="en-US" altLang="zh-CN" dirty="0"/>
              <a:t>Mobile and Wireless Networks</a:t>
            </a:r>
          </a:p>
        </p:txBody>
      </p:sp>
      <p:sp>
        <p:nvSpPr>
          <p:cNvPr id="990218"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990222" name="Picture 14"/>
          <p:cNvPicPr>
            <a:picLocks noChangeAspect="1" noChangeArrowheads="1"/>
          </p:cNvPicPr>
          <p:nvPr/>
        </p:nvPicPr>
        <p:blipFill>
          <a:blip r:embed="rId3" cstate="print"/>
          <a:srcRect/>
          <a:stretch>
            <a:fillRect/>
          </a:stretch>
        </p:blipFill>
        <p:spPr bwMode="auto">
          <a:xfrm>
            <a:off x="1981200" y="4495800"/>
            <a:ext cx="5030788" cy="350838"/>
          </a:xfrm>
          <a:prstGeom prst="rect">
            <a:avLst/>
          </a:prstGeom>
          <a:noFill/>
          <a:ln w="57150" cmpd="thickThin">
            <a:solidFill>
              <a:schemeClr val="folHlink"/>
            </a:solidFill>
            <a:miter lim="800000"/>
            <a:headEnd/>
            <a:tailEnd/>
          </a:ln>
          <a:effectLst/>
        </p:spPr>
      </p:pic>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10"/>
          </p:nvPr>
        </p:nvSpPr>
        <p:spPr/>
        <p:txBody>
          <a:bodyPr/>
          <a:lstStyle/>
          <a:p>
            <a:r>
              <a:rPr lang="en-US" altLang="zh-CN"/>
              <a:t>3.</a:t>
            </a:r>
            <a:fld id="{186DD0E3-5816-4B81-8DD5-4578198DBEF1}" type="slidenum">
              <a:rPr lang="en-US" altLang="zh-CN"/>
              <a:pPr/>
              <a:t>212</a:t>
            </a:fld>
            <a:endParaRPr lang="en-US" altLang="zh-CN"/>
          </a:p>
        </p:txBody>
      </p:sp>
      <p:sp>
        <p:nvSpPr>
          <p:cNvPr id="9" name="页脚占位符 2"/>
          <p:cNvSpPr>
            <a:spLocks noGrp="1"/>
          </p:cNvSpPr>
          <p:nvPr>
            <p:ph type="ftr" sz="quarter" idx="11"/>
          </p:nvPr>
        </p:nvSpPr>
        <p:spPr/>
        <p:txBody>
          <a:bodyPr/>
          <a:lstStyle/>
          <a:p>
            <a:r>
              <a:rPr lang="en-US" altLang="zh-CN" dirty="0"/>
              <a:t>Mobile and Wireless Networks</a:t>
            </a:r>
          </a:p>
        </p:txBody>
      </p:sp>
      <p:sp>
        <p:nvSpPr>
          <p:cNvPr id="740361" name="Line 9"/>
          <p:cNvSpPr>
            <a:spLocks noChangeShapeType="1"/>
          </p:cNvSpPr>
          <p:nvPr/>
        </p:nvSpPr>
        <p:spPr bwMode="auto">
          <a:xfrm>
            <a:off x="457200" y="2514600"/>
            <a:ext cx="8153400" cy="0"/>
          </a:xfrm>
          <a:prstGeom prst="line">
            <a:avLst/>
          </a:prstGeom>
          <a:noFill/>
          <a:ln w="76200">
            <a:solidFill>
              <a:srgbClr val="009900"/>
            </a:solidFill>
            <a:round/>
          </a:ln>
          <a:effectLst/>
        </p:spPr>
        <p:txBody>
          <a:bodyPr/>
          <a:lstStyle/>
          <a:p>
            <a:endParaRPr lang="zh-CN" altLang="en-US"/>
          </a:p>
        </p:txBody>
      </p:sp>
      <p:sp>
        <p:nvSpPr>
          <p:cNvPr id="740362" name="Line 10"/>
          <p:cNvSpPr>
            <a:spLocks noChangeShapeType="1"/>
          </p:cNvSpPr>
          <p:nvPr/>
        </p:nvSpPr>
        <p:spPr bwMode="auto">
          <a:xfrm>
            <a:off x="457200" y="4038600"/>
            <a:ext cx="8153400" cy="0"/>
          </a:xfrm>
          <a:prstGeom prst="line">
            <a:avLst/>
          </a:prstGeom>
          <a:noFill/>
          <a:ln w="76200">
            <a:solidFill>
              <a:srgbClr val="009900"/>
            </a:solidFill>
            <a:round/>
          </a:ln>
          <a:effectLst/>
        </p:spPr>
        <p:txBody>
          <a:bodyPr/>
          <a:lstStyle/>
          <a:p>
            <a:endParaRPr lang="zh-CN" altLang="en-US"/>
          </a:p>
        </p:txBody>
      </p:sp>
      <p:sp>
        <p:nvSpPr>
          <p:cNvPr id="740363" name="Rectangle 11"/>
          <p:cNvSpPr>
            <a:spLocks noChangeArrowheads="1"/>
          </p:cNvSpPr>
          <p:nvPr/>
        </p:nvSpPr>
        <p:spPr bwMode="auto">
          <a:xfrm>
            <a:off x="457200" y="2590800"/>
            <a:ext cx="8153400" cy="1373188"/>
          </a:xfrm>
          <a:prstGeom prst="rect">
            <a:avLst/>
          </a:prstGeom>
          <a:solidFill>
            <a:srgbClr val="99FF33"/>
          </a:solidFill>
          <a:ln w="76200" algn="ctr">
            <a:noFill/>
            <a:miter lim="800000"/>
          </a:ln>
          <a:effectLst/>
        </p:spPr>
        <p:txBody>
          <a:bodyPr>
            <a:spAutoFit/>
          </a:bodyPr>
          <a:lstStyle/>
          <a:p>
            <a:pPr marL="342265" indent="-342265" eaLnBrk="0" hangingPunct="0">
              <a:spcBef>
                <a:spcPts val="600"/>
              </a:spcBef>
              <a:buClr>
                <a:schemeClr val="hlink"/>
              </a:buClr>
              <a:buSzTx/>
              <a:buFontTx/>
              <a:buChar char="•"/>
            </a:pPr>
            <a:r>
              <a:rPr lang="en-US" altLang="zh-CN" sz="2800" baseline="0" dirty="0">
                <a:ea typeface="宋体" panose="02010600030101010101" pitchFamily="2" charset="-122"/>
              </a:rPr>
              <a:t>The Shannon capacity gives us the upper limit; the Nyquist formula tells us how many signal levels we need.</a:t>
            </a:r>
          </a:p>
        </p:txBody>
      </p:sp>
      <p:grpSp>
        <p:nvGrpSpPr>
          <p:cNvPr id="740364" name="Group 12"/>
          <p:cNvGrpSpPr/>
          <p:nvPr/>
        </p:nvGrpSpPr>
        <p:grpSpPr bwMode="auto">
          <a:xfrm>
            <a:off x="457200" y="1871663"/>
            <a:ext cx="1143000" cy="566737"/>
            <a:chOff x="1200" y="1248"/>
            <a:chExt cx="720" cy="357"/>
          </a:xfrm>
        </p:grpSpPr>
        <p:pic>
          <p:nvPicPr>
            <p:cNvPr id="740365"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740366" name="Text Box 14"/>
            <p:cNvSpPr txBox="1">
              <a:spLocks noChangeArrowheads="1"/>
            </p:cNvSpPr>
            <p:nvPr/>
          </p:nvSpPr>
          <p:spPr bwMode="auto">
            <a:xfrm>
              <a:off x="1284" y="1248"/>
              <a:ext cx="551" cy="327"/>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2800" b="1" i="1" baseline="0">
                  <a:solidFill>
                    <a:schemeClr val="hlink"/>
                  </a:solidFill>
                  <a:latin typeface="Times New Roman" panose="02020603050405020304" pitchFamily="18" charset="0"/>
                  <a:ea typeface="宋体" panose="02010600030101010101" pitchFamily="2" charset="-122"/>
                </a:rPr>
                <a:t>Note</a:t>
              </a:r>
            </a:p>
          </p:txBody>
        </p:sp>
      </p:grpSp>
      <mc:AlternateContent xmlns:mc="http://schemas.openxmlformats.org/markup-compatibility/2006" xmlns:p14="http://schemas.microsoft.com/office/powerpoint/2010/main">
        <mc:Choice Requires="p14">
          <p:contentPart p14:bwMode="auto" r:id="rId4">
            <p14:nvContentPartPr>
              <p14:cNvPr id="2" name="墨迹 1">
                <a:extLst>
                  <a:ext uri="{FF2B5EF4-FFF2-40B4-BE49-F238E27FC236}">
                    <a16:creationId xmlns:a16="http://schemas.microsoft.com/office/drawing/2014/main" id="{4D6D48E6-4AA4-4BF0-B251-E96106BC2D36}"/>
                  </a:ext>
                </a:extLst>
              </p14:cNvPr>
              <p14:cNvContentPartPr/>
              <p14:nvPr/>
            </p14:nvContentPartPr>
            <p14:xfrm>
              <a:off x="6064488" y="3022488"/>
              <a:ext cx="1838880" cy="117360"/>
            </p14:xfrm>
          </p:contentPart>
        </mc:Choice>
        <mc:Fallback xmlns="">
          <p:pic>
            <p:nvPicPr>
              <p:cNvPr id="2" name="墨迹 1">
                <a:extLst>
                  <a:ext uri="{FF2B5EF4-FFF2-40B4-BE49-F238E27FC236}">
                    <a16:creationId xmlns:a16="http://schemas.microsoft.com/office/drawing/2014/main" id="{4D6D48E6-4AA4-4BF0-B251-E96106BC2D36}"/>
                  </a:ext>
                </a:extLst>
              </p:cNvPr>
              <p:cNvPicPr/>
              <p:nvPr/>
            </p:nvPicPr>
            <p:blipFill>
              <a:blip r:embed="rId5"/>
              <a:stretch>
                <a:fillRect/>
              </a:stretch>
            </p:blipFill>
            <p:spPr>
              <a:xfrm>
                <a:off x="6055848" y="3013848"/>
                <a:ext cx="185652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墨迹 2">
                <a:extLst>
                  <a:ext uri="{FF2B5EF4-FFF2-40B4-BE49-F238E27FC236}">
                    <a16:creationId xmlns:a16="http://schemas.microsoft.com/office/drawing/2014/main" id="{631C1BC4-DBC7-4469-B182-F5B15DF23672}"/>
                  </a:ext>
                </a:extLst>
              </p14:cNvPr>
              <p14:cNvContentPartPr/>
              <p14:nvPr/>
            </p14:nvContentPartPr>
            <p14:xfrm>
              <a:off x="5526648" y="3414528"/>
              <a:ext cx="2539440" cy="116280"/>
            </p14:xfrm>
          </p:contentPart>
        </mc:Choice>
        <mc:Fallback xmlns="">
          <p:pic>
            <p:nvPicPr>
              <p:cNvPr id="3" name="墨迹 2">
                <a:extLst>
                  <a:ext uri="{FF2B5EF4-FFF2-40B4-BE49-F238E27FC236}">
                    <a16:creationId xmlns:a16="http://schemas.microsoft.com/office/drawing/2014/main" id="{631C1BC4-DBC7-4469-B182-F5B15DF23672}"/>
                  </a:ext>
                </a:extLst>
              </p:cNvPr>
              <p:cNvPicPr/>
              <p:nvPr/>
            </p:nvPicPr>
            <p:blipFill>
              <a:blip r:embed="rId7"/>
              <a:stretch>
                <a:fillRect/>
              </a:stretch>
            </p:blipFill>
            <p:spPr>
              <a:xfrm>
                <a:off x="5518008" y="3405888"/>
                <a:ext cx="2557080" cy="133920"/>
              </a:xfrm>
              <a:prstGeom prst="rect">
                <a:avLst/>
              </a:prstGeom>
            </p:spPr>
          </p:pic>
        </mc:Fallback>
      </mc:AlternateContent>
      <p:grpSp>
        <p:nvGrpSpPr>
          <p:cNvPr id="6" name="组合 5">
            <a:extLst>
              <a:ext uri="{FF2B5EF4-FFF2-40B4-BE49-F238E27FC236}">
                <a16:creationId xmlns:a16="http://schemas.microsoft.com/office/drawing/2014/main" id="{25115DCE-4D35-42DD-9F34-97D6FC49AF23}"/>
              </a:ext>
            </a:extLst>
          </p:cNvPr>
          <p:cNvGrpSpPr/>
          <p:nvPr/>
        </p:nvGrpSpPr>
        <p:grpSpPr>
          <a:xfrm>
            <a:off x="1119168" y="3865248"/>
            <a:ext cx="1714680" cy="166680"/>
            <a:chOff x="1119168" y="3865248"/>
            <a:chExt cx="1714680" cy="166680"/>
          </a:xfrm>
        </p:grpSpPr>
        <mc:AlternateContent xmlns:mc="http://schemas.openxmlformats.org/markup-compatibility/2006" xmlns:p14="http://schemas.microsoft.com/office/powerpoint/2010/main">
          <mc:Choice Requires="p14">
            <p:contentPart p14:bwMode="auto" r:id="rId8">
              <p14:nvContentPartPr>
                <p14:cNvPr id="4" name="墨迹 3">
                  <a:extLst>
                    <a:ext uri="{FF2B5EF4-FFF2-40B4-BE49-F238E27FC236}">
                      <a16:creationId xmlns:a16="http://schemas.microsoft.com/office/drawing/2014/main" id="{8E01D200-C6D4-4ED0-BCCE-93354D3BF664}"/>
                    </a:ext>
                  </a:extLst>
                </p14:cNvPr>
                <p14:cNvContentPartPr/>
                <p14:nvPr/>
              </p14:nvContentPartPr>
              <p14:xfrm>
                <a:off x="1119168" y="3865248"/>
                <a:ext cx="1607760" cy="166680"/>
              </p14:xfrm>
            </p:contentPart>
          </mc:Choice>
          <mc:Fallback xmlns="">
            <p:pic>
              <p:nvPicPr>
                <p:cNvPr id="4" name="墨迹 3">
                  <a:extLst>
                    <a:ext uri="{FF2B5EF4-FFF2-40B4-BE49-F238E27FC236}">
                      <a16:creationId xmlns:a16="http://schemas.microsoft.com/office/drawing/2014/main" id="{8E01D200-C6D4-4ED0-BCCE-93354D3BF664}"/>
                    </a:ext>
                  </a:extLst>
                </p:cNvPr>
                <p:cNvPicPr/>
                <p:nvPr/>
              </p:nvPicPr>
              <p:blipFill>
                <a:blip r:embed="rId9"/>
                <a:stretch>
                  <a:fillRect/>
                </a:stretch>
              </p:blipFill>
              <p:spPr>
                <a:xfrm>
                  <a:off x="1110528" y="3856608"/>
                  <a:ext cx="162540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墨迹 4">
                  <a:extLst>
                    <a:ext uri="{FF2B5EF4-FFF2-40B4-BE49-F238E27FC236}">
                      <a16:creationId xmlns:a16="http://schemas.microsoft.com/office/drawing/2014/main" id="{E00F25D8-349A-43CD-8207-39A8FADA15EA}"/>
                    </a:ext>
                  </a:extLst>
                </p14:cNvPr>
                <p14:cNvContentPartPr/>
                <p14:nvPr/>
              </p14:nvContentPartPr>
              <p14:xfrm>
                <a:off x="2822328" y="3874968"/>
                <a:ext cx="11520" cy="360"/>
              </p14:xfrm>
            </p:contentPart>
          </mc:Choice>
          <mc:Fallback xmlns="">
            <p:pic>
              <p:nvPicPr>
                <p:cNvPr id="5" name="墨迹 4">
                  <a:extLst>
                    <a:ext uri="{FF2B5EF4-FFF2-40B4-BE49-F238E27FC236}">
                      <a16:creationId xmlns:a16="http://schemas.microsoft.com/office/drawing/2014/main" id="{E00F25D8-349A-43CD-8207-39A8FADA15EA}"/>
                    </a:ext>
                  </a:extLst>
                </p:cNvPr>
                <p:cNvPicPr/>
                <p:nvPr/>
              </p:nvPicPr>
              <p:blipFill>
                <a:blip r:embed="rId11"/>
                <a:stretch>
                  <a:fillRect/>
                </a:stretch>
              </p:blipFill>
              <p:spPr>
                <a:xfrm>
                  <a:off x="2813328" y="3865968"/>
                  <a:ext cx="29160" cy="18000"/>
                </a:xfrm>
                <a:prstGeom prst="rect">
                  <a:avLst/>
                </a:prstGeom>
              </p:spPr>
            </p:pic>
          </mc:Fallback>
        </mc:AlternateContent>
      </p:gr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r>
              <a:rPr lang="en-US" altLang="zh-CN"/>
              <a:t>3.</a:t>
            </a:r>
            <a:fld id="{968ED0C6-A036-47B9-A440-E262009F68C8}" type="slidenum">
              <a:rPr lang="en-US" altLang="zh-CN"/>
              <a:pPr/>
              <a:t>213</a:t>
            </a:fld>
            <a:endParaRPr lang="en-US" altLang="zh-CN"/>
          </a:p>
        </p:txBody>
      </p:sp>
      <p:sp>
        <p:nvSpPr>
          <p:cNvPr id="6" name="页脚占位符 5"/>
          <p:cNvSpPr>
            <a:spLocks noGrp="1"/>
          </p:cNvSpPr>
          <p:nvPr>
            <p:ph type="ftr" sz="quarter" idx="11"/>
          </p:nvPr>
        </p:nvSpPr>
        <p:spPr/>
        <p:txBody>
          <a:bodyPr/>
          <a:lstStyle/>
          <a:p>
            <a:r>
              <a:rPr lang="en-US" altLang="zh-CN" dirty="0"/>
              <a:t>Mobile and Wireless Networks</a:t>
            </a:r>
          </a:p>
        </p:txBody>
      </p:sp>
      <p:sp>
        <p:nvSpPr>
          <p:cNvPr id="1462274" name="Rectangle 2"/>
          <p:cNvSpPr>
            <a:spLocks noGrp="1" noChangeArrowheads="1"/>
          </p:cNvSpPr>
          <p:nvPr>
            <p:ph type="title"/>
          </p:nvPr>
        </p:nvSpPr>
        <p:spPr/>
        <p:txBody>
          <a:bodyPr/>
          <a:lstStyle/>
          <a:p>
            <a:r>
              <a:rPr lang="en-US" altLang="zh-CN" dirty="0"/>
              <a:t>Chapter 00 Data and Signals</a:t>
            </a:r>
            <a:endParaRPr lang="zh-CN" altLang="en-US" dirty="0"/>
          </a:p>
        </p:txBody>
      </p:sp>
      <p:sp>
        <p:nvSpPr>
          <p:cNvPr id="1462275" name="Rectangle 3"/>
          <p:cNvSpPr>
            <a:spLocks noGrp="1" noChangeArrowheads="1"/>
          </p:cNvSpPr>
          <p:nvPr>
            <p:ph type="body" sz="half" idx="1"/>
          </p:nvPr>
        </p:nvSpPr>
        <p:spPr>
          <a:xfrm>
            <a:off x="304800" y="1066800"/>
            <a:ext cx="4267200" cy="5105400"/>
          </a:xfrm>
        </p:spPr>
        <p:txBody>
          <a:bodyPr/>
          <a:lstStyle/>
          <a:p>
            <a:pPr>
              <a:lnSpc>
                <a:spcPct val="90000"/>
              </a:lnSpc>
              <a:buFontTx/>
              <a:buNone/>
            </a:pPr>
            <a:r>
              <a:rPr lang="en-US" altLang="zh-CN" sz="2000" dirty="0"/>
              <a:t>0.1 Analog and Digital</a:t>
            </a:r>
          </a:p>
          <a:p>
            <a:pPr>
              <a:lnSpc>
                <a:spcPct val="90000"/>
              </a:lnSpc>
            </a:pPr>
            <a:r>
              <a:rPr lang="en-US" altLang="zh-CN" sz="2000" dirty="0"/>
              <a:t>Analog and Digital Data</a:t>
            </a:r>
          </a:p>
          <a:p>
            <a:pPr>
              <a:lnSpc>
                <a:spcPct val="90000"/>
              </a:lnSpc>
            </a:pPr>
            <a:r>
              <a:rPr lang="en-US" altLang="zh-CN" sz="2000" dirty="0"/>
              <a:t>Analog and Digital Signal</a:t>
            </a:r>
          </a:p>
          <a:p>
            <a:pPr>
              <a:lnSpc>
                <a:spcPct val="90000"/>
              </a:lnSpc>
            </a:pPr>
            <a:r>
              <a:rPr lang="en-US" altLang="zh-CN" sz="2000" dirty="0"/>
              <a:t>Periodical and Nonperiodic Signals </a:t>
            </a:r>
          </a:p>
          <a:p>
            <a:pPr>
              <a:lnSpc>
                <a:spcPct val="90000"/>
              </a:lnSpc>
              <a:buFontTx/>
              <a:buNone/>
            </a:pPr>
            <a:endParaRPr lang="en-US" altLang="zh-CN" sz="2000" dirty="0"/>
          </a:p>
          <a:p>
            <a:pPr>
              <a:lnSpc>
                <a:spcPct val="90000"/>
              </a:lnSpc>
              <a:buFontTx/>
              <a:buNone/>
            </a:pPr>
            <a:r>
              <a:rPr lang="en-US" altLang="zh-CN" sz="2000" dirty="0"/>
              <a:t>0.2 Periodical Analog Signals</a:t>
            </a:r>
          </a:p>
          <a:p>
            <a:pPr>
              <a:lnSpc>
                <a:spcPct val="90000"/>
              </a:lnSpc>
            </a:pPr>
            <a:r>
              <a:rPr lang="en-US" altLang="zh-CN" sz="2000" dirty="0"/>
              <a:t>Sine Wave, Phase and Wavelength</a:t>
            </a:r>
          </a:p>
          <a:p>
            <a:pPr>
              <a:lnSpc>
                <a:spcPct val="90000"/>
              </a:lnSpc>
            </a:pPr>
            <a:r>
              <a:rPr lang="en-US" altLang="zh-CN" sz="2000" dirty="0"/>
              <a:t>Time and Frequency Domains</a:t>
            </a:r>
          </a:p>
          <a:p>
            <a:pPr>
              <a:lnSpc>
                <a:spcPct val="90000"/>
              </a:lnSpc>
            </a:pPr>
            <a:r>
              <a:rPr lang="en-US" altLang="zh-CN" sz="2000" dirty="0"/>
              <a:t>Composite Signals</a:t>
            </a:r>
          </a:p>
          <a:p>
            <a:pPr>
              <a:lnSpc>
                <a:spcPct val="90000"/>
              </a:lnSpc>
            </a:pPr>
            <a:r>
              <a:rPr lang="en-US" altLang="zh-CN" sz="2000" dirty="0"/>
              <a:t>Bandwidth</a:t>
            </a:r>
          </a:p>
          <a:p>
            <a:pPr>
              <a:lnSpc>
                <a:spcPct val="90000"/>
              </a:lnSpc>
              <a:buFontTx/>
              <a:buNone/>
            </a:pPr>
            <a:endParaRPr lang="en-US" altLang="zh-CN" sz="2000" dirty="0"/>
          </a:p>
          <a:p>
            <a:pPr>
              <a:lnSpc>
                <a:spcPct val="90000"/>
              </a:lnSpc>
              <a:buFontTx/>
              <a:buNone/>
            </a:pPr>
            <a:r>
              <a:rPr lang="en-US" altLang="zh-CN" sz="2000" dirty="0"/>
              <a:t>0.3 Digital Signals</a:t>
            </a:r>
          </a:p>
          <a:p>
            <a:pPr>
              <a:lnSpc>
                <a:spcPct val="90000"/>
              </a:lnSpc>
              <a:buFontTx/>
              <a:buNone/>
            </a:pPr>
            <a:endParaRPr lang="en-US" altLang="zh-CN" sz="2000" dirty="0"/>
          </a:p>
          <a:p>
            <a:pPr>
              <a:lnSpc>
                <a:spcPct val="90000"/>
              </a:lnSpc>
              <a:buNone/>
            </a:pPr>
            <a:r>
              <a:rPr lang="en-US" altLang="zh-CN" sz="2000" dirty="0"/>
              <a:t>0.4 Transmission Impairment</a:t>
            </a:r>
          </a:p>
          <a:p>
            <a:pPr>
              <a:lnSpc>
                <a:spcPct val="90000"/>
              </a:lnSpc>
              <a:buFontTx/>
              <a:buNone/>
            </a:pPr>
            <a:endParaRPr lang="en-US" altLang="zh-CN" sz="2200" dirty="0"/>
          </a:p>
        </p:txBody>
      </p:sp>
      <p:sp>
        <p:nvSpPr>
          <p:cNvPr id="1462276" name="Rectangle 4"/>
          <p:cNvSpPr>
            <a:spLocks noGrp="1" noChangeArrowheads="1"/>
          </p:cNvSpPr>
          <p:nvPr>
            <p:ph type="body" sz="half" idx="2"/>
          </p:nvPr>
        </p:nvSpPr>
        <p:spPr>
          <a:xfrm>
            <a:off x="4419600" y="990600"/>
            <a:ext cx="4419600" cy="5181600"/>
          </a:xfrm>
        </p:spPr>
        <p:txBody>
          <a:bodyPr/>
          <a:lstStyle/>
          <a:p>
            <a:r>
              <a:rPr lang="en-US" altLang="zh-CN" sz="2000" dirty="0"/>
              <a:t>Attenuation, Distortion, and Noise</a:t>
            </a:r>
          </a:p>
          <a:p>
            <a:pPr>
              <a:buFontTx/>
              <a:buNone/>
            </a:pPr>
            <a:endParaRPr lang="en-US" altLang="zh-CN" sz="2000" dirty="0"/>
          </a:p>
          <a:p>
            <a:pPr>
              <a:buFontTx/>
              <a:buNone/>
            </a:pPr>
            <a:r>
              <a:rPr lang="en-US" altLang="zh-CN" sz="2000" dirty="0"/>
              <a:t>0.5 Data Rate Limits</a:t>
            </a:r>
          </a:p>
          <a:p>
            <a:r>
              <a:rPr lang="en-US" altLang="zh-CN" sz="2000" dirty="0"/>
              <a:t>Noiseless Channel: Nyquist Bit Rate</a:t>
            </a:r>
          </a:p>
          <a:p>
            <a:r>
              <a:rPr lang="en-US" altLang="zh-CN" sz="2000" dirty="0"/>
              <a:t>Noisy Channel: Shannon Capacity</a:t>
            </a:r>
          </a:p>
          <a:p>
            <a:r>
              <a:rPr lang="en-US" altLang="zh-CN" sz="2000" dirty="0"/>
              <a:t>Using Both Limits</a:t>
            </a:r>
          </a:p>
          <a:p>
            <a:pPr>
              <a:buFontTx/>
              <a:buNone/>
            </a:pPr>
            <a:endParaRPr lang="en-US" altLang="zh-CN" sz="2000" dirty="0"/>
          </a:p>
          <a:p>
            <a:pPr>
              <a:buFontTx/>
              <a:buNone/>
            </a:pPr>
            <a:r>
              <a:rPr lang="en-US" altLang="zh-CN" sz="2000" dirty="0"/>
              <a:t>0.6 </a:t>
            </a:r>
            <a:r>
              <a:rPr lang="en-US" altLang="zh-CN" sz="2000" dirty="0">
                <a:solidFill>
                  <a:srgbClr val="FF0000"/>
                </a:solidFill>
              </a:rPr>
              <a:t>Performance </a:t>
            </a:r>
          </a:p>
          <a:p>
            <a:r>
              <a:rPr lang="en-US" altLang="zh-CN" sz="2000" dirty="0"/>
              <a:t>Bandwidth</a:t>
            </a:r>
          </a:p>
          <a:p>
            <a:r>
              <a:rPr lang="en-US" altLang="zh-CN" sz="2000" dirty="0"/>
              <a:t>Throughput</a:t>
            </a:r>
          </a:p>
          <a:p>
            <a:r>
              <a:rPr lang="en-US" altLang="zh-CN" sz="2000" dirty="0"/>
              <a:t>Latency (Delay)</a:t>
            </a:r>
          </a:p>
          <a:p>
            <a:r>
              <a:rPr lang="en-US" altLang="zh-CN" sz="2000" dirty="0"/>
              <a:t>Bandwidth-Delay Product</a:t>
            </a:r>
          </a:p>
          <a:p>
            <a:r>
              <a:rPr lang="en-US" altLang="zh-CN" sz="2000" dirty="0"/>
              <a:t>Jitter</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r>
              <a:rPr lang="en-US" altLang="zh-CN"/>
              <a:t>3.</a:t>
            </a:r>
            <a:fld id="{0827C96F-DFBB-44BE-B411-B5E4680D220F}" type="slidenum">
              <a:rPr lang="en-US" altLang="zh-CN"/>
              <a:pPr/>
              <a:t>214</a:t>
            </a:fld>
            <a:endParaRPr lang="en-US" altLang="zh-CN"/>
          </a:p>
        </p:txBody>
      </p:sp>
      <p:sp>
        <p:nvSpPr>
          <p:cNvPr id="9" name="页脚占位符 4"/>
          <p:cNvSpPr>
            <a:spLocks noGrp="1"/>
          </p:cNvSpPr>
          <p:nvPr>
            <p:ph type="ftr" sz="quarter" idx="11"/>
          </p:nvPr>
        </p:nvSpPr>
        <p:spPr/>
        <p:txBody>
          <a:bodyPr/>
          <a:lstStyle/>
          <a:p>
            <a:r>
              <a:rPr lang="en-US" altLang="zh-CN" dirty="0"/>
              <a:t>Mobile and Wireless Networks</a:t>
            </a:r>
          </a:p>
        </p:txBody>
      </p:sp>
      <p:sp>
        <p:nvSpPr>
          <p:cNvPr id="803844" name="Text Box 4"/>
          <p:cNvSpPr txBox="1">
            <a:spLocks noChangeArrowheads="1"/>
          </p:cNvSpPr>
          <p:nvPr/>
        </p:nvSpPr>
        <p:spPr bwMode="auto">
          <a:xfrm>
            <a:off x="8229600" y="6400800"/>
            <a:ext cx="184150" cy="366713"/>
          </a:xfrm>
          <a:prstGeom prst="rect">
            <a:avLst/>
          </a:prstGeom>
          <a:noFill/>
          <a:ln w="9525">
            <a:noFill/>
            <a:miter lim="800000"/>
          </a:ln>
          <a:effectLst/>
        </p:spPr>
        <p:txBody>
          <a:bodyPr wrap="none">
            <a:spAutoFit/>
          </a:bodyPr>
          <a:lstStyle/>
          <a:p>
            <a:pPr eaLnBrk="0" hangingPunct="0">
              <a:spcBef>
                <a:spcPct val="0"/>
              </a:spcBef>
              <a:buSzTx/>
              <a:buFontTx/>
              <a:buNone/>
            </a:pPr>
            <a:endParaRPr lang="zh-CN" altLang="en-US" sz="1800" b="1" baseline="0">
              <a:ea typeface="宋体" panose="02010600030101010101" pitchFamily="2" charset="-122"/>
            </a:endParaRPr>
          </a:p>
        </p:txBody>
      </p:sp>
      <p:sp>
        <p:nvSpPr>
          <p:cNvPr id="803845" name="Rectangle 5"/>
          <p:cNvSpPr>
            <a:spLocks noChangeArrowheads="1"/>
          </p:cNvSpPr>
          <p:nvPr/>
        </p:nvSpPr>
        <p:spPr bwMode="auto">
          <a:xfrm>
            <a:off x="381000" y="2132013"/>
            <a:ext cx="8382000" cy="457200"/>
          </a:xfrm>
          <a:prstGeom prst="rect">
            <a:avLst/>
          </a:prstGeom>
          <a:noFill/>
          <a:ln w="9525">
            <a:noFill/>
            <a:miter lim="800000"/>
          </a:ln>
          <a:effectLst/>
        </p:spPr>
        <p:txBody>
          <a:bodyPr anchor="ctr">
            <a:spAutoFit/>
          </a:bodyPr>
          <a:lstStyle/>
          <a:p>
            <a:pPr>
              <a:spcBef>
                <a:spcPct val="0"/>
              </a:spcBef>
              <a:buClr>
                <a:schemeClr val="hlink"/>
              </a:buClr>
              <a:buSzTx/>
              <a:buFontTx/>
              <a:buChar char="•"/>
            </a:pPr>
            <a:endParaRPr lang="en-US" altLang="zh-CN" sz="2400" baseline="0">
              <a:ea typeface="宋体" panose="02010600030101010101" pitchFamily="2" charset="-122"/>
            </a:endParaRPr>
          </a:p>
        </p:txBody>
      </p:sp>
      <p:sp>
        <p:nvSpPr>
          <p:cNvPr id="803846" name="Rectangle 6"/>
          <p:cNvSpPr>
            <a:spLocks noChangeArrowheads="1"/>
          </p:cNvSpPr>
          <p:nvPr/>
        </p:nvSpPr>
        <p:spPr bwMode="auto">
          <a:xfrm>
            <a:off x="428596" y="4500570"/>
            <a:ext cx="8229600" cy="1569660"/>
          </a:xfrm>
          <a:prstGeom prst="rect">
            <a:avLst/>
          </a:prstGeom>
          <a:noFill/>
          <a:ln w="9525">
            <a:noFill/>
            <a:miter lim="800000"/>
          </a:ln>
          <a:effectLst/>
        </p:spPr>
        <p:txBody>
          <a:bodyPr>
            <a:spAutoFit/>
          </a:bodyPr>
          <a:lstStyle/>
          <a:p>
            <a:pPr eaLnBrk="0" hangingPunct="0">
              <a:spcBef>
                <a:spcPct val="0"/>
              </a:spcBef>
              <a:buClr>
                <a:schemeClr val="tx1"/>
              </a:buClr>
              <a:buSzPct val="117000"/>
              <a:buFont typeface="Wingdings" panose="05000000000000000000" pitchFamily="2" charset="2"/>
              <a:buNone/>
            </a:pPr>
            <a:r>
              <a:rPr lang="en-US" altLang="zh-CN" sz="2400" baseline="0" dirty="0">
                <a:ea typeface="宋体" panose="02010600030101010101" pitchFamily="2" charset="-122"/>
              </a:rPr>
              <a:t>Bandwidth</a:t>
            </a:r>
            <a:endParaRPr lang="fr-FR" altLang="zh-CN" sz="2400" baseline="0" dirty="0">
              <a:ea typeface="宋体" panose="02010600030101010101" pitchFamily="2" charset="-122"/>
            </a:endParaRPr>
          </a:p>
          <a:p>
            <a:pPr eaLnBrk="0" hangingPunct="0">
              <a:spcBef>
                <a:spcPct val="0"/>
              </a:spcBef>
              <a:buClr>
                <a:schemeClr val="tx1"/>
              </a:buClr>
              <a:buSzPct val="117000"/>
              <a:buFont typeface="Wingdings" panose="05000000000000000000" pitchFamily="2" charset="2"/>
              <a:buNone/>
            </a:pPr>
            <a:r>
              <a:rPr lang="fr-FR" sz="2400" baseline="0" dirty="0"/>
              <a:t>Throughput</a:t>
            </a:r>
            <a:br>
              <a:rPr lang="fr-FR" sz="2400" baseline="0" dirty="0"/>
            </a:br>
            <a:r>
              <a:rPr lang="en-US" altLang="zh-CN" sz="2400" baseline="0" dirty="0">
                <a:ea typeface="宋体" panose="02010600030101010101" pitchFamily="2" charset="-122"/>
              </a:rPr>
              <a:t>Latency (Delay)</a:t>
            </a:r>
          </a:p>
          <a:p>
            <a:pPr eaLnBrk="0" hangingPunct="0">
              <a:spcBef>
                <a:spcPct val="0"/>
              </a:spcBef>
              <a:buClr>
                <a:schemeClr val="tx1"/>
              </a:buClr>
              <a:buSzPct val="117000"/>
              <a:buFont typeface="Wingdings" panose="05000000000000000000" pitchFamily="2" charset="2"/>
              <a:buNone/>
            </a:pPr>
            <a:r>
              <a:rPr lang="en-US" altLang="zh-CN" sz="2400" baseline="0" dirty="0">
                <a:ea typeface="宋体" panose="02010600030101010101" pitchFamily="2" charset="-122"/>
              </a:rPr>
              <a:t>Bandwidth-Delay Product</a:t>
            </a:r>
          </a:p>
        </p:txBody>
      </p:sp>
      <p:sp>
        <p:nvSpPr>
          <p:cNvPr id="803847" name="Text Box 7"/>
          <p:cNvSpPr txBox="1">
            <a:spLocks noChangeArrowheads="1"/>
          </p:cNvSpPr>
          <p:nvPr/>
        </p:nvSpPr>
        <p:spPr bwMode="auto">
          <a:xfrm>
            <a:off x="457200" y="3810000"/>
            <a:ext cx="5194300" cy="519113"/>
          </a:xfrm>
          <a:prstGeom prst="rect">
            <a:avLst/>
          </a:prstGeom>
          <a:noFill/>
          <a:ln w="76200" algn="ctr">
            <a:noFill/>
            <a:miter lim="800000"/>
          </a:ln>
          <a:effectLst/>
        </p:spPr>
        <p:txBody>
          <a:bodyPr wrap="none">
            <a:spAutoFit/>
          </a:bodyPr>
          <a:lstStyle/>
          <a:p>
            <a:pPr algn="ctr" eaLnBrk="0" hangingPunct="0">
              <a:spcBef>
                <a:spcPct val="0"/>
              </a:spcBef>
              <a:buSzTx/>
              <a:buFontTx/>
              <a:buNone/>
            </a:pPr>
            <a:r>
              <a:rPr lang="en-US" altLang="zh-CN" sz="2800" i="1" u="sng" baseline="0">
                <a:solidFill>
                  <a:schemeClr val="hlink"/>
                </a:solidFill>
                <a:ea typeface="宋体" panose="02010600030101010101" pitchFamily="2" charset="-122"/>
              </a:rPr>
              <a:t>Topics discussed in this section:</a:t>
            </a:r>
          </a:p>
        </p:txBody>
      </p:sp>
      <p:sp>
        <p:nvSpPr>
          <p:cNvPr id="803848" name="Rectangle 8"/>
          <p:cNvSpPr>
            <a:spLocks noGrp="1" noChangeArrowheads="1"/>
          </p:cNvSpPr>
          <p:nvPr>
            <p:ph type="title"/>
          </p:nvPr>
        </p:nvSpPr>
        <p:spPr>
          <a:xfrm>
            <a:off x="228600" y="228600"/>
            <a:ext cx="8382000" cy="609600"/>
          </a:xfrm>
        </p:spPr>
        <p:txBody>
          <a:bodyPr/>
          <a:lstStyle/>
          <a:p>
            <a:r>
              <a:rPr lang="en-US" altLang="zh-CN" dirty="0"/>
              <a:t>0.6 Performance</a:t>
            </a:r>
            <a:endParaRPr lang="zh-CN" altLang="en-US" dirty="0"/>
          </a:p>
        </p:txBody>
      </p:sp>
      <p:sp>
        <p:nvSpPr>
          <p:cNvPr id="803849" name="Rectangle 9"/>
          <p:cNvSpPr>
            <a:spLocks noGrp="1" noChangeArrowheads="1"/>
          </p:cNvSpPr>
          <p:nvPr>
            <p:ph type="body" idx="1"/>
          </p:nvPr>
        </p:nvSpPr>
        <p:spPr>
          <a:xfrm>
            <a:off x="304800" y="1000108"/>
            <a:ext cx="8534400" cy="2586054"/>
          </a:xfrm>
        </p:spPr>
        <p:txBody>
          <a:bodyPr/>
          <a:lstStyle/>
          <a:p>
            <a:pPr>
              <a:spcBef>
                <a:spcPts val="600"/>
              </a:spcBef>
            </a:pPr>
            <a:r>
              <a:rPr lang="en-US" altLang="zh-CN" dirty="0"/>
              <a:t>One important issue in networking is the </a:t>
            </a:r>
            <a:r>
              <a:rPr lang="en-US" altLang="zh-CN" dirty="0">
                <a:solidFill>
                  <a:schemeClr val="hlink"/>
                </a:solidFill>
              </a:rPr>
              <a:t>performance</a:t>
            </a:r>
            <a:r>
              <a:rPr lang="en-US" altLang="zh-CN" dirty="0"/>
              <a:t> of the network — </a:t>
            </a:r>
            <a:r>
              <a:rPr lang="en-US" altLang="zh-CN" dirty="0">
                <a:solidFill>
                  <a:schemeClr val="hlink"/>
                </a:solidFill>
              </a:rPr>
              <a:t>how good is it?</a:t>
            </a:r>
            <a:r>
              <a:rPr lang="en-US" altLang="zh-CN" dirty="0"/>
              <a:t> </a:t>
            </a:r>
          </a:p>
          <a:p>
            <a:pPr>
              <a:spcBef>
                <a:spcPts val="600"/>
              </a:spcBef>
            </a:pPr>
            <a:r>
              <a:rPr lang="en-US" altLang="zh-CN" dirty="0"/>
              <a:t>We discuss quality of service, an </a:t>
            </a:r>
            <a:r>
              <a:rPr lang="en-US" altLang="zh-CN" dirty="0">
                <a:solidFill>
                  <a:schemeClr val="hlink"/>
                </a:solidFill>
              </a:rPr>
              <a:t>overall</a:t>
            </a:r>
            <a:r>
              <a:rPr lang="en-US" altLang="zh-CN" dirty="0"/>
              <a:t> measurement of network performance, in greater detail in Chapter 24. </a:t>
            </a:r>
          </a:p>
          <a:p>
            <a:pPr>
              <a:spcBef>
                <a:spcPts val="600"/>
              </a:spcBef>
            </a:pPr>
            <a:r>
              <a:rPr lang="en-US" altLang="zh-CN" dirty="0"/>
              <a:t>In this section, we introduce terms that we need for future chapters.</a:t>
            </a:r>
            <a:endParaRPr lang="zh-CN" altLang="en-US" dirty="0"/>
          </a:p>
        </p:txBody>
      </p:sp>
      <p:grpSp>
        <p:nvGrpSpPr>
          <p:cNvPr id="5" name="组合 4">
            <a:extLst>
              <a:ext uri="{FF2B5EF4-FFF2-40B4-BE49-F238E27FC236}">
                <a16:creationId xmlns:a16="http://schemas.microsoft.com/office/drawing/2014/main" id="{6B7842AA-8BB1-4000-973C-F3E2B77F87E4}"/>
              </a:ext>
            </a:extLst>
          </p:cNvPr>
          <p:cNvGrpSpPr/>
          <p:nvPr/>
        </p:nvGrpSpPr>
        <p:grpSpPr>
          <a:xfrm>
            <a:off x="341928" y="4284187"/>
            <a:ext cx="2047320" cy="663120"/>
            <a:chOff x="341928" y="4284187"/>
            <a:chExt cx="2047320" cy="663120"/>
          </a:xfrm>
        </p:grpSpPr>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ADC67459-4D7C-4614-8971-05CAD2E771E5}"/>
                    </a:ext>
                  </a:extLst>
                </p14:cNvPr>
                <p14:cNvContentPartPr/>
                <p14:nvPr/>
              </p14:nvContentPartPr>
              <p14:xfrm>
                <a:off x="341928" y="4284187"/>
                <a:ext cx="1969920" cy="663120"/>
              </p14:xfrm>
            </p:contentPart>
          </mc:Choice>
          <mc:Fallback xmlns="">
            <p:pic>
              <p:nvPicPr>
                <p:cNvPr id="2" name="墨迹 1">
                  <a:extLst>
                    <a:ext uri="{FF2B5EF4-FFF2-40B4-BE49-F238E27FC236}">
                      <a16:creationId xmlns:a16="http://schemas.microsoft.com/office/drawing/2014/main" id="{ADC67459-4D7C-4614-8971-05CAD2E771E5}"/>
                    </a:ext>
                  </a:extLst>
                </p:cNvPr>
                <p:cNvPicPr/>
                <p:nvPr/>
              </p:nvPicPr>
              <p:blipFill>
                <a:blip r:embed="rId4"/>
                <a:stretch>
                  <a:fillRect/>
                </a:stretch>
              </p:blipFill>
              <p:spPr>
                <a:xfrm>
                  <a:off x="333288" y="4275547"/>
                  <a:ext cx="1987560" cy="680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墨迹 2">
                  <a:extLst>
                    <a:ext uri="{FF2B5EF4-FFF2-40B4-BE49-F238E27FC236}">
                      <a16:creationId xmlns:a16="http://schemas.microsoft.com/office/drawing/2014/main" id="{7952C085-01D0-4A97-887A-7C140EBC3EC3}"/>
                    </a:ext>
                  </a:extLst>
                </p14:cNvPr>
                <p14:cNvContentPartPr/>
                <p14:nvPr/>
              </p14:nvContentPartPr>
              <p14:xfrm>
                <a:off x="377208" y="4766227"/>
                <a:ext cx="2012040" cy="158760"/>
              </p14:xfrm>
            </p:contentPart>
          </mc:Choice>
          <mc:Fallback xmlns="">
            <p:pic>
              <p:nvPicPr>
                <p:cNvPr id="3" name="墨迹 2">
                  <a:extLst>
                    <a:ext uri="{FF2B5EF4-FFF2-40B4-BE49-F238E27FC236}">
                      <a16:creationId xmlns:a16="http://schemas.microsoft.com/office/drawing/2014/main" id="{7952C085-01D0-4A97-887A-7C140EBC3EC3}"/>
                    </a:ext>
                  </a:extLst>
                </p:cNvPr>
                <p:cNvPicPr/>
                <p:nvPr/>
              </p:nvPicPr>
              <p:blipFill>
                <a:blip r:embed="rId6"/>
                <a:stretch>
                  <a:fillRect/>
                </a:stretch>
              </p:blipFill>
              <p:spPr>
                <a:xfrm>
                  <a:off x="368568" y="4757227"/>
                  <a:ext cx="202968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墨迹 3">
                  <a:extLst>
                    <a:ext uri="{FF2B5EF4-FFF2-40B4-BE49-F238E27FC236}">
                      <a16:creationId xmlns:a16="http://schemas.microsoft.com/office/drawing/2014/main" id="{7E073E76-74C6-4A21-B5BB-35B7C3BACB66}"/>
                    </a:ext>
                  </a:extLst>
                </p14:cNvPr>
                <p14:cNvContentPartPr/>
                <p14:nvPr/>
              </p14:nvContentPartPr>
              <p14:xfrm>
                <a:off x="1807488" y="4899067"/>
                <a:ext cx="132120" cy="19080"/>
              </p14:xfrm>
            </p:contentPart>
          </mc:Choice>
          <mc:Fallback xmlns="">
            <p:pic>
              <p:nvPicPr>
                <p:cNvPr id="4" name="墨迹 3">
                  <a:extLst>
                    <a:ext uri="{FF2B5EF4-FFF2-40B4-BE49-F238E27FC236}">
                      <a16:creationId xmlns:a16="http://schemas.microsoft.com/office/drawing/2014/main" id="{7E073E76-74C6-4A21-B5BB-35B7C3BACB66}"/>
                    </a:ext>
                  </a:extLst>
                </p:cNvPr>
                <p:cNvPicPr/>
                <p:nvPr/>
              </p:nvPicPr>
              <p:blipFill>
                <a:blip r:embed="rId8"/>
                <a:stretch>
                  <a:fillRect/>
                </a:stretch>
              </p:blipFill>
              <p:spPr>
                <a:xfrm>
                  <a:off x="1798848" y="4890427"/>
                  <a:ext cx="149760" cy="36720"/>
                </a:xfrm>
                <a:prstGeom prst="rect">
                  <a:avLst/>
                </a:prstGeom>
              </p:spPr>
            </p:pic>
          </mc:Fallback>
        </mc:AlternateContent>
      </p:gr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08585E54-9A09-47CE-83A6-F4AEA7FDCC0D}" type="slidenum">
              <a:rPr lang="en-US" altLang="zh-CN"/>
              <a:pPr/>
              <a:t>215</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084420"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84422" name="Rectangle 6"/>
          <p:cNvSpPr>
            <a:spLocks noGrp="1" noChangeArrowheads="1"/>
          </p:cNvSpPr>
          <p:nvPr>
            <p:ph type="title"/>
          </p:nvPr>
        </p:nvSpPr>
        <p:spPr>
          <a:xfrm>
            <a:off x="304800" y="304800"/>
            <a:ext cx="8534400" cy="508000"/>
          </a:xfrm>
          <a:noFill/>
        </p:spPr>
        <p:txBody>
          <a:bodyPr/>
          <a:lstStyle/>
          <a:p>
            <a:r>
              <a:rPr lang="en-US" altLang="zh-CN" dirty="0"/>
              <a:t> 0.6.1 Bandwidth</a:t>
            </a:r>
          </a:p>
        </p:txBody>
      </p:sp>
      <p:sp>
        <p:nvSpPr>
          <p:cNvPr id="1084423" name="Rectangle 7"/>
          <p:cNvSpPr>
            <a:spLocks noGrp="1" noChangeArrowheads="1"/>
          </p:cNvSpPr>
          <p:nvPr>
            <p:ph type="body" idx="1"/>
          </p:nvPr>
        </p:nvSpPr>
        <p:spPr>
          <a:xfrm>
            <a:off x="304800" y="1016000"/>
            <a:ext cx="8380412" cy="5105400"/>
          </a:xfrm>
          <a:noFill/>
        </p:spPr>
        <p:txBody>
          <a:bodyPr/>
          <a:lstStyle/>
          <a:p>
            <a:r>
              <a:rPr lang="en-US" altLang="zh-CN" dirty="0"/>
              <a:t>One characteristic that measures network performance is </a:t>
            </a:r>
            <a:r>
              <a:rPr lang="en-US" altLang="zh-CN" dirty="0">
                <a:solidFill>
                  <a:schemeClr val="hlink"/>
                </a:solidFill>
              </a:rPr>
              <a:t>bandwidth</a:t>
            </a:r>
            <a:r>
              <a:rPr lang="en-US" altLang="zh-CN" dirty="0"/>
              <a:t>. </a:t>
            </a:r>
          </a:p>
          <a:p>
            <a:endParaRPr lang="en-US" altLang="zh-CN" dirty="0"/>
          </a:p>
          <a:p>
            <a:r>
              <a:rPr lang="en-US" altLang="zh-CN" dirty="0"/>
              <a:t>However, the term can been used in two different contexts </a:t>
            </a:r>
            <a:r>
              <a:rPr lang="en-US" altLang="zh-CN" dirty="0">
                <a:solidFill>
                  <a:schemeClr val="hlink"/>
                </a:solidFill>
              </a:rPr>
              <a:t>with</a:t>
            </a:r>
            <a:r>
              <a:rPr lang="en-US" altLang="zh-CN" dirty="0"/>
              <a:t> two different measuring values: </a:t>
            </a:r>
          </a:p>
          <a:p>
            <a:endParaRPr lang="en-US" altLang="zh-CN" dirty="0">
              <a:solidFill>
                <a:srgbClr val="FF0000"/>
              </a:solidFill>
            </a:endParaRPr>
          </a:p>
          <a:p>
            <a:r>
              <a:rPr lang="en-US" altLang="zh-CN" dirty="0">
                <a:solidFill>
                  <a:srgbClr val="FF0000"/>
                </a:solidFill>
              </a:rPr>
              <a:t>The first</a:t>
            </a:r>
            <a:r>
              <a:rPr lang="en-US" altLang="zh-CN" dirty="0"/>
              <a:t>, bandwidth in hertz, refers to the range of frequencies </a:t>
            </a:r>
            <a:r>
              <a:rPr lang="en-US" altLang="zh-CN" dirty="0">
                <a:solidFill>
                  <a:schemeClr val="hlink"/>
                </a:solidFill>
              </a:rPr>
              <a:t>contained </a:t>
            </a:r>
            <a:r>
              <a:rPr lang="en-US" altLang="zh-CN" dirty="0"/>
              <a:t>in a composite signal </a:t>
            </a:r>
            <a:r>
              <a:rPr lang="en-US" altLang="zh-CN" dirty="0">
                <a:solidFill>
                  <a:srgbClr val="FF0000"/>
                </a:solidFill>
              </a:rPr>
              <a:t>or</a:t>
            </a:r>
            <a:r>
              <a:rPr lang="en-US" altLang="zh-CN" dirty="0"/>
              <a:t> the range of frequencies that</a:t>
            </a:r>
            <a:r>
              <a:rPr lang="en-US" altLang="zh-CN" dirty="0">
                <a:solidFill>
                  <a:schemeClr val="hlink"/>
                </a:solidFill>
              </a:rPr>
              <a:t> </a:t>
            </a:r>
            <a:r>
              <a:rPr lang="en-US" altLang="zh-CN" dirty="0"/>
              <a:t>a channel can </a:t>
            </a:r>
            <a:r>
              <a:rPr lang="en-US" altLang="zh-CN" dirty="0">
                <a:solidFill>
                  <a:schemeClr val="hlink"/>
                </a:solidFill>
              </a:rPr>
              <a:t>pass</a:t>
            </a:r>
            <a:r>
              <a:rPr lang="en-US" altLang="zh-CN" dirty="0"/>
              <a:t>. </a:t>
            </a:r>
          </a:p>
          <a:p>
            <a:endParaRPr lang="en-US" altLang="zh-CN" dirty="0"/>
          </a:p>
          <a:p>
            <a:r>
              <a:rPr lang="en-US" altLang="zh-CN" dirty="0"/>
              <a:t>For example, we can say the bandwidth of a subscriber telephone is 4 kHz.</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84CC8F18-E562-4940-8947-8D70BF71BA5C}" type="slidenum">
              <a:rPr lang="en-US" altLang="zh-CN"/>
              <a:pPr/>
              <a:t>216</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423362"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423363" name="Rectangle 3"/>
          <p:cNvSpPr>
            <a:spLocks noGrp="1" noChangeArrowheads="1"/>
          </p:cNvSpPr>
          <p:nvPr>
            <p:ph type="title"/>
          </p:nvPr>
        </p:nvSpPr>
        <p:spPr>
          <a:xfrm>
            <a:off x="304800" y="304800"/>
            <a:ext cx="8534400" cy="508000"/>
          </a:xfrm>
          <a:noFill/>
        </p:spPr>
        <p:txBody>
          <a:bodyPr/>
          <a:lstStyle/>
          <a:p>
            <a:r>
              <a:rPr lang="en-US" altLang="zh-CN" dirty="0"/>
              <a:t> 0.6.1 Bandwidth</a:t>
            </a:r>
          </a:p>
        </p:txBody>
      </p:sp>
      <p:sp>
        <p:nvSpPr>
          <p:cNvPr id="1423364" name="Rectangle 4"/>
          <p:cNvSpPr>
            <a:spLocks noGrp="1" noChangeArrowheads="1"/>
          </p:cNvSpPr>
          <p:nvPr>
            <p:ph type="body" idx="1"/>
          </p:nvPr>
        </p:nvSpPr>
        <p:spPr>
          <a:xfrm>
            <a:off x="304800" y="1071546"/>
            <a:ext cx="8534400" cy="5072098"/>
          </a:xfrm>
          <a:noFill/>
        </p:spPr>
        <p:txBody>
          <a:bodyPr/>
          <a:lstStyle/>
          <a:p>
            <a:pPr>
              <a:spcBef>
                <a:spcPts val="600"/>
              </a:spcBef>
            </a:pPr>
            <a:r>
              <a:rPr lang="en-US" altLang="zh-CN" dirty="0">
                <a:solidFill>
                  <a:srgbClr val="FF0000"/>
                </a:solidFill>
              </a:rPr>
              <a:t>The second</a:t>
            </a:r>
            <a:r>
              <a:rPr lang="en-US" altLang="zh-CN" dirty="0"/>
              <a:t>, bandwidth in bits per second, refers to the speed of bit transmission </a:t>
            </a:r>
            <a:r>
              <a:rPr lang="en-US" altLang="zh-CN" dirty="0">
                <a:solidFill>
                  <a:schemeClr val="hlink"/>
                </a:solidFill>
              </a:rPr>
              <a:t>in a channel </a:t>
            </a:r>
            <a:r>
              <a:rPr lang="en-US" altLang="zh-CN" dirty="0"/>
              <a:t>or</a:t>
            </a:r>
            <a:r>
              <a:rPr lang="en-US" altLang="zh-CN" dirty="0">
                <a:solidFill>
                  <a:schemeClr val="hlink"/>
                </a:solidFill>
              </a:rPr>
              <a:t> link</a:t>
            </a:r>
            <a:r>
              <a:rPr lang="en-US" altLang="zh-CN" dirty="0"/>
              <a:t>, or</a:t>
            </a:r>
            <a:r>
              <a:rPr lang="en-US" altLang="zh-CN" dirty="0">
                <a:solidFill>
                  <a:schemeClr val="hlink"/>
                </a:solidFill>
              </a:rPr>
              <a:t> even a network. </a:t>
            </a:r>
          </a:p>
          <a:p>
            <a:pPr>
              <a:spcBef>
                <a:spcPts val="600"/>
              </a:spcBef>
            </a:pPr>
            <a:endParaRPr lang="en-US" altLang="zh-CN" dirty="0">
              <a:solidFill>
                <a:schemeClr val="hlink"/>
              </a:solidFill>
            </a:endParaRPr>
          </a:p>
          <a:p>
            <a:pPr>
              <a:spcBef>
                <a:spcPts val="600"/>
              </a:spcBef>
            </a:pPr>
            <a:r>
              <a:rPr lang="en-US" altLang="zh-CN" dirty="0"/>
              <a:t>For example, one can say the bandwidth </a:t>
            </a:r>
            <a:r>
              <a:rPr lang="en-US" altLang="zh-CN" dirty="0">
                <a:solidFill>
                  <a:srgbClr val="FF0000"/>
                </a:solidFill>
              </a:rPr>
              <a:t>of</a:t>
            </a:r>
            <a:r>
              <a:rPr lang="en-US" altLang="zh-CN" dirty="0"/>
              <a:t> a Fast Ethernet network (or</a:t>
            </a:r>
            <a:r>
              <a:rPr lang="en-US" altLang="zh-CN" dirty="0">
                <a:solidFill>
                  <a:srgbClr val="FF0000"/>
                </a:solidFill>
              </a:rPr>
              <a:t> the links </a:t>
            </a:r>
            <a:r>
              <a:rPr lang="en-US" altLang="zh-CN" dirty="0"/>
              <a:t>in this network ) is a maximum of 100 Mbps.  </a:t>
            </a:r>
          </a:p>
          <a:p>
            <a:pPr>
              <a:spcBef>
                <a:spcPts val="600"/>
              </a:spcBef>
            </a:pPr>
            <a:endParaRPr lang="en-US" altLang="zh-CN" dirty="0"/>
          </a:p>
          <a:p>
            <a:pPr>
              <a:spcBef>
                <a:spcPts val="600"/>
              </a:spcBef>
            </a:pPr>
            <a:r>
              <a:rPr lang="en-US" altLang="zh-CN" dirty="0"/>
              <a:t>This means that this network can send 100 Mbps. </a:t>
            </a:r>
            <a:endParaRPr lang="en-US" altLang="zh-CN" dirty="0">
              <a:solidFill>
                <a:schemeClr val="hlink"/>
              </a:solidFill>
            </a:endParaRP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86CE0DAF-FB3B-4FFC-A6F4-4D9F561761A6}"/>
                  </a:ext>
                </a:extLst>
              </p14:cNvPr>
              <p14:cNvContentPartPr/>
              <p14:nvPr/>
            </p14:nvContentPartPr>
            <p14:xfrm>
              <a:off x="7545745" y="3138296"/>
              <a:ext cx="974520" cy="69840"/>
            </p14:xfrm>
          </p:contentPart>
        </mc:Choice>
        <mc:Fallback xmlns="">
          <p:pic>
            <p:nvPicPr>
              <p:cNvPr id="2" name="墨迹 1">
                <a:extLst>
                  <a:ext uri="{FF2B5EF4-FFF2-40B4-BE49-F238E27FC236}">
                    <a16:creationId xmlns:a16="http://schemas.microsoft.com/office/drawing/2014/main" id="{86CE0DAF-FB3B-4FFC-A6F4-4D9F561761A6}"/>
                  </a:ext>
                </a:extLst>
              </p:cNvPr>
              <p:cNvPicPr/>
              <p:nvPr/>
            </p:nvPicPr>
            <p:blipFill>
              <a:blip r:embed="rId4"/>
              <a:stretch>
                <a:fillRect/>
              </a:stretch>
            </p:blipFill>
            <p:spPr>
              <a:xfrm>
                <a:off x="7536745" y="3129656"/>
                <a:ext cx="992160" cy="87480"/>
              </a:xfrm>
              <a:prstGeom prst="rect">
                <a:avLst/>
              </a:prstGeom>
            </p:spPr>
          </p:pic>
        </mc:Fallback>
      </mc:AlternateContent>
      <p:grpSp>
        <p:nvGrpSpPr>
          <p:cNvPr id="10" name="组合 9">
            <a:extLst>
              <a:ext uri="{FF2B5EF4-FFF2-40B4-BE49-F238E27FC236}">
                <a16:creationId xmlns:a16="http://schemas.microsoft.com/office/drawing/2014/main" id="{85ADC446-59E6-4A28-9AC8-2395B026EF05}"/>
              </a:ext>
            </a:extLst>
          </p:cNvPr>
          <p:cNvGrpSpPr/>
          <p:nvPr/>
        </p:nvGrpSpPr>
        <p:grpSpPr>
          <a:xfrm>
            <a:off x="7669225" y="2248376"/>
            <a:ext cx="1345680" cy="723240"/>
            <a:chOff x="7669225" y="2248376"/>
            <a:chExt cx="1345680" cy="723240"/>
          </a:xfrm>
        </p:grpSpPr>
        <mc:AlternateContent xmlns:mc="http://schemas.openxmlformats.org/markup-compatibility/2006" xmlns:p14="http://schemas.microsoft.com/office/powerpoint/2010/main">
          <mc:Choice Requires="p14">
            <p:contentPart p14:bwMode="auto" r:id="rId5">
              <p14:nvContentPartPr>
                <p14:cNvPr id="3" name="墨迹 2">
                  <a:extLst>
                    <a:ext uri="{FF2B5EF4-FFF2-40B4-BE49-F238E27FC236}">
                      <a16:creationId xmlns:a16="http://schemas.microsoft.com/office/drawing/2014/main" id="{18732CDE-17F8-416F-929E-62732F72C648}"/>
                    </a:ext>
                  </a:extLst>
                </p14:cNvPr>
                <p14:cNvContentPartPr/>
                <p14:nvPr/>
              </p14:nvContentPartPr>
              <p14:xfrm>
                <a:off x="7669225" y="2396336"/>
                <a:ext cx="528480" cy="337680"/>
              </p14:xfrm>
            </p:contentPart>
          </mc:Choice>
          <mc:Fallback xmlns="">
            <p:pic>
              <p:nvPicPr>
                <p:cNvPr id="3" name="墨迹 2">
                  <a:extLst>
                    <a:ext uri="{FF2B5EF4-FFF2-40B4-BE49-F238E27FC236}">
                      <a16:creationId xmlns:a16="http://schemas.microsoft.com/office/drawing/2014/main" id="{18732CDE-17F8-416F-929E-62732F72C648}"/>
                    </a:ext>
                  </a:extLst>
                </p:cNvPr>
                <p:cNvPicPr/>
                <p:nvPr/>
              </p:nvPicPr>
              <p:blipFill>
                <a:blip r:embed="rId6"/>
                <a:stretch>
                  <a:fillRect/>
                </a:stretch>
              </p:blipFill>
              <p:spPr>
                <a:xfrm>
                  <a:off x="7660585" y="2387696"/>
                  <a:ext cx="54612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墨迹 3">
                  <a:extLst>
                    <a:ext uri="{FF2B5EF4-FFF2-40B4-BE49-F238E27FC236}">
                      <a16:creationId xmlns:a16="http://schemas.microsoft.com/office/drawing/2014/main" id="{9605F499-4B95-4FB8-AC73-0ADFDE4FA769}"/>
                    </a:ext>
                  </a:extLst>
                </p14:cNvPr>
                <p14:cNvContentPartPr/>
                <p14:nvPr/>
              </p14:nvContentPartPr>
              <p14:xfrm>
                <a:off x="8179345" y="2510456"/>
                <a:ext cx="171000" cy="7920"/>
              </p14:xfrm>
            </p:contentPart>
          </mc:Choice>
          <mc:Fallback xmlns="">
            <p:pic>
              <p:nvPicPr>
                <p:cNvPr id="4" name="墨迹 3">
                  <a:extLst>
                    <a:ext uri="{FF2B5EF4-FFF2-40B4-BE49-F238E27FC236}">
                      <a16:creationId xmlns:a16="http://schemas.microsoft.com/office/drawing/2014/main" id="{9605F499-4B95-4FB8-AC73-0ADFDE4FA769}"/>
                    </a:ext>
                  </a:extLst>
                </p:cNvPr>
                <p:cNvPicPr/>
                <p:nvPr/>
              </p:nvPicPr>
              <p:blipFill>
                <a:blip r:embed="rId8"/>
                <a:stretch>
                  <a:fillRect/>
                </a:stretch>
              </p:blipFill>
              <p:spPr>
                <a:xfrm>
                  <a:off x="8170705" y="2501816"/>
                  <a:ext cx="18864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墨迹 6">
                  <a:extLst>
                    <a:ext uri="{FF2B5EF4-FFF2-40B4-BE49-F238E27FC236}">
                      <a16:creationId xmlns:a16="http://schemas.microsoft.com/office/drawing/2014/main" id="{8F49E3F9-ABC9-41CB-88AF-0BF7220A2FE4}"/>
                    </a:ext>
                  </a:extLst>
                </p14:cNvPr>
                <p14:cNvContentPartPr/>
                <p14:nvPr/>
              </p14:nvContentPartPr>
              <p14:xfrm>
                <a:off x="8089345" y="2299136"/>
                <a:ext cx="329760" cy="490320"/>
              </p14:xfrm>
            </p:contentPart>
          </mc:Choice>
          <mc:Fallback xmlns="">
            <p:pic>
              <p:nvPicPr>
                <p:cNvPr id="7" name="墨迹 6">
                  <a:extLst>
                    <a:ext uri="{FF2B5EF4-FFF2-40B4-BE49-F238E27FC236}">
                      <a16:creationId xmlns:a16="http://schemas.microsoft.com/office/drawing/2014/main" id="{8F49E3F9-ABC9-41CB-88AF-0BF7220A2FE4}"/>
                    </a:ext>
                  </a:extLst>
                </p:cNvPr>
                <p:cNvPicPr/>
                <p:nvPr/>
              </p:nvPicPr>
              <p:blipFill>
                <a:blip r:embed="rId10"/>
                <a:stretch>
                  <a:fillRect/>
                </a:stretch>
              </p:blipFill>
              <p:spPr>
                <a:xfrm>
                  <a:off x="8080345" y="2290496"/>
                  <a:ext cx="347400" cy="507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墨迹 7">
                  <a:extLst>
                    <a:ext uri="{FF2B5EF4-FFF2-40B4-BE49-F238E27FC236}">
                      <a16:creationId xmlns:a16="http://schemas.microsoft.com/office/drawing/2014/main" id="{44DCB631-BA28-47CA-94EF-4880BBCB3D5C}"/>
                    </a:ext>
                  </a:extLst>
                </p14:cNvPr>
                <p14:cNvContentPartPr/>
                <p14:nvPr/>
              </p14:nvContentPartPr>
              <p14:xfrm>
                <a:off x="8339545" y="2539616"/>
                <a:ext cx="151560" cy="167040"/>
              </p14:xfrm>
            </p:contentPart>
          </mc:Choice>
          <mc:Fallback xmlns="">
            <p:pic>
              <p:nvPicPr>
                <p:cNvPr id="8" name="墨迹 7">
                  <a:extLst>
                    <a:ext uri="{FF2B5EF4-FFF2-40B4-BE49-F238E27FC236}">
                      <a16:creationId xmlns:a16="http://schemas.microsoft.com/office/drawing/2014/main" id="{44DCB631-BA28-47CA-94EF-4880BBCB3D5C}"/>
                    </a:ext>
                  </a:extLst>
                </p:cNvPr>
                <p:cNvPicPr/>
                <p:nvPr/>
              </p:nvPicPr>
              <p:blipFill>
                <a:blip r:embed="rId12"/>
                <a:stretch>
                  <a:fillRect/>
                </a:stretch>
              </p:blipFill>
              <p:spPr>
                <a:xfrm>
                  <a:off x="8330545" y="2530616"/>
                  <a:ext cx="16920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墨迹 8">
                  <a:extLst>
                    <a:ext uri="{FF2B5EF4-FFF2-40B4-BE49-F238E27FC236}">
                      <a16:creationId xmlns:a16="http://schemas.microsoft.com/office/drawing/2014/main" id="{654D2915-1AF5-4981-8B0C-A83400E0A17B}"/>
                    </a:ext>
                  </a:extLst>
                </p14:cNvPr>
                <p14:cNvContentPartPr/>
                <p14:nvPr/>
              </p14:nvContentPartPr>
              <p14:xfrm>
                <a:off x="8536465" y="2248376"/>
                <a:ext cx="478440" cy="723240"/>
              </p14:xfrm>
            </p:contentPart>
          </mc:Choice>
          <mc:Fallback xmlns="">
            <p:pic>
              <p:nvPicPr>
                <p:cNvPr id="9" name="墨迹 8">
                  <a:extLst>
                    <a:ext uri="{FF2B5EF4-FFF2-40B4-BE49-F238E27FC236}">
                      <a16:creationId xmlns:a16="http://schemas.microsoft.com/office/drawing/2014/main" id="{654D2915-1AF5-4981-8B0C-A83400E0A17B}"/>
                    </a:ext>
                  </a:extLst>
                </p:cNvPr>
                <p:cNvPicPr/>
                <p:nvPr/>
              </p:nvPicPr>
              <p:blipFill>
                <a:blip r:embed="rId14"/>
                <a:stretch>
                  <a:fillRect/>
                </a:stretch>
              </p:blipFill>
              <p:spPr>
                <a:xfrm>
                  <a:off x="8527465" y="2239736"/>
                  <a:ext cx="496080" cy="740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11" name="墨迹 10">
                <a:extLst>
                  <a:ext uri="{FF2B5EF4-FFF2-40B4-BE49-F238E27FC236}">
                    <a16:creationId xmlns:a16="http://schemas.microsoft.com/office/drawing/2014/main" id="{8E54DA43-DA12-4197-9B14-479BB900B294}"/>
                  </a:ext>
                </a:extLst>
              </p14:cNvPr>
              <p14:cNvContentPartPr/>
              <p14:nvPr/>
            </p14:nvContentPartPr>
            <p14:xfrm>
              <a:off x="9178705" y="6203336"/>
              <a:ext cx="246600" cy="310680"/>
            </p14:xfrm>
          </p:contentPart>
        </mc:Choice>
        <mc:Fallback xmlns="">
          <p:pic>
            <p:nvPicPr>
              <p:cNvPr id="11" name="墨迹 10">
                <a:extLst>
                  <a:ext uri="{FF2B5EF4-FFF2-40B4-BE49-F238E27FC236}">
                    <a16:creationId xmlns:a16="http://schemas.microsoft.com/office/drawing/2014/main" id="{8E54DA43-DA12-4197-9B14-479BB900B294}"/>
                  </a:ext>
                </a:extLst>
              </p:cNvPr>
              <p:cNvPicPr/>
              <p:nvPr/>
            </p:nvPicPr>
            <p:blipFill>
              <a:blip r:embed="rId16"/>
              <a:stretch>
                <a:fillRect/>
              </a:stretch>
            </p:blipFill>
            <p:spPr>
              <a:xfrm>
                <a:off x="9169705" y="6194336"/>
                <a:ext cx="264240" cy="328320"/>
              </a:xfrm>
              <a:prstGeom prst="rect">
                <a:avLst/>
              </a:prstGeom>
            </p:spPr>
          </p:pic>
        </mc:Fallback>
      </mc:AlternateContent>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B3B10A-DF08-4096-9746-A7E66218ECA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80BC58C-73CF-40E8-BA87-03FDC209F58E}"/>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4FFCF659-09B4-4171-BDAE-6EF76737ADBB}"/>
              </a:ext>
            </a:extLst>
          </p:cNvPr>
          <p:cNvSpPr>
            <a:spLocks noGrp="1"/>
          </p:cNvSpPr>
          <p:nvPr>
            <p:ph type="sldNum" sz="quarter" idx="10"/>
          </p:nvPr>
        </p:nvSpPr>
        <p:spPr/>
        <p:txBody>
          <a:bodyPr/>
          <a:lstStyle/>
          <a:p>
            <a:r>
              <a:rPr lang="en-US" altLang="zh-CN"/>
              <a:t>0.</a:t>
            </a:r>
            <a:fld id="{7BACB062-28CA-4858-BDB1-AC41B37AFE8D}" type="slidenum">
              <a:rPr lang="en-US" altLang="zh-CN" smtClean="0"/>
              <a:pPr/>
              <a:t>217</a:t>
            </a:fld>
            <a:endParaRPr lang="en-US" altLang="zh-CN" dirty="0"/>
          </a:p>
        </p:txBody>
      </p:sp>
      <p:sp>
        <p:nvSpPr>
          <p:cNvPr id="5" name="页脚占位符 4">
            <a:extLst>
              <a:ext uri="{FF2B5EF4-FFF2-40B4-BE49-F238E27FC236}">
                <a16:creationId xmlns:a16="http://schemas.microsoft.com/office/drawing/2014/main" id="{A0C4DF16-35D0-4FFE-9A12-B19F512B864A}"/>
              </a:ext>
            </a:extLst>
          </p:cNvPr>
          <p:cNvSpPr>
            <a:spLocks noGrp="1"/>
          </p:cNvSpPr>
          <p:nvPr>
            <p:ph type="ftr" sz="quarter" idx="11"/>
          </p:nvPr>
        </p:nvSpPr>
        <p:spPr/>
        <p:txBody>
          <a:bodyPr/>
          <a:lstStyle/>
          <a:p>
            <a:r>
              <a:rPr lang="en-US" altLang="zh-CN"/>
              <a:t>Mobile and Wireless Networks</a:t>
            </a:r>
            <a:endParaRPr lang="en-US" altLang="zh-CN" dirty="0"/>
          </a:p>
        </p:txBody>
      </p:sp>
    </p:spTree>
    <p:extLst>
      <p:ext uri="{BB962C8B-B14F-4D97-AF65-F5344CB8AC3E}">
        <p14:creationId xmlns:p14="http://schemas.microsoft.com/office/powerpoint/2010/main" val="26329663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Relationship</a:t>
            </a:r>
            <a:endParaRPr lang="zh-CN" altLang="en-US" dirty="0"/>
          </a:p>
        </p:txBody>
      </p:sp>
      <p:sp>
        <p:nvSpPr>
          <p:cNvPr id="3" name="内容占位符 2"/>
          <p:cNvSpPr>
            <a:spLocks noGrp="1"/>
          </p:cNvSpPr>
          <p:nvPr>
            <p:ph idx="1"/>
          </p:nvPr>
        </p:nvSpPr>
        <p:spPr/>
        <p:txBody>
          <a:bodyPr/>
          <a:lstStyle/>
          <a:p>
            <a:pPr>
              <a:spcBef>
                <a:spcPts val="600"/>
              </a:spcBef>
            </a:pPr>
            <a:r>
              <a:rPr lang="en-US" altLang="zh-CN" dirty="0"/>
              <a:t>There is an </a:t>
            </a:r>
            <a:r>
              <a:rPr lang="en-US" altLang="zh-CN" dirty="0">
                <a:solidFill>
                  <a:srgbClr val="FF0000"/>
                </a:solidFill>
              </a:rPr>
              <a:t>explicit</a:t>
            </a:r>
            <a:r>
              <a:rPr lang="en-US" altLang="zh-CN" dirty="0"/>
              <a:t> relationship between the bandwidth in hertz and bandwidth in bits per seconds. </a:t>
            </a:r>
          </a:p>
          <a:p>
            <a:pPr>
              <a:spcBef>
                <a:spcPts val="600"/>
              </a:spcBef>
            </a:pPr>
            <a:endParaRPr lang="en-US" altLang="zh-CN" dirty="0"/>
          </a:p>
          <a:p>
            <a:pPr>
              <a:spcBef>
                <a:spcPts val="600"/>
              </a:spcBef>
            </a:pPr>
            <a:r>
              <a:rPr lang="en-US" altLang="zh-CN" dirty="0"/>
              <a:t>Basically, an increase in bandwidth in hertz means an increase in bandwidth in bits per second. </a:t>
            </a:r>
          </a:p>
          <a:p>
            <a:pPr>
              <a:spcBef>
                <a:spcPts val="600"/>
              </a:spcBef>
            </a:pPr>
            <a:endParaRPr lang="en-US" altLang="zh-CN" dirty="0"/>
          </a:p>
          <a:p>
            <a:pPr>
              <a:spcBef>
                <a:spcPts val="600"/>
              </a:spcBef>
            </a:pPr>
            <a:r>
              <a:rPr lang="en-US" altLang="zh-CN" dirty="0"/>
              <a:t>The relationship depends on </a:t>
            </a:r>
            <a:r>
              <a:rPr lang="en-US" altLang="zh-CN" dirty="0">
                <a:solidFill>
                  <a:srgbClr val="FF0000"/>
                </a:solidFill>
              </a:rPr>
              <a:t>whether</a:t>
            </a:r>
            <a:r>
              <a:rPr lang="en-US" altLang="zh-CN" dirty="0"/>
              <a:t> we have baseband transmission </a:t>
            </a:r>
            <a:r>
              <a:rPr lang="en-US" altLang="zh-CN" dirty="0">
                <a:solidFill>
                  <a:srgbClr val="FF0000"/>
                </a:solidFill>
              </a:rPr>
              <a:t>or</a:t>
            </a:r>
            <a:r>
              <a:rPr lang="en-US" altLang="zh-CN" dirty="0"/>
              <a:t> transmission with modulation. </a:t>
            </a:r>
            <a:endParaRPr lang="zh-CN" altLang="en-US" dirty="0"/>
          </a:p>
        </p:txBody>
      </p:sp>
      <p:sp>
        <p:nvSpPr>
          <p:cNvPr id="4" name="灯片编号占位符 3"/>
          <p:cNvSpPr>
            <a:spLocks noGrp="1"/>
          </p:cNvSpPr>
          <p:nvPr>
            <p:ph type="sldNum" sz="quarter" idx="10"/>
          </p:nvPr>
        </p:nvSpPr>
        <p:spPr/>
        <p:txBody>
          <a:bodyPr/>
          <a:lstStyle/>
          <a:p>
            <a:r>
              <a:rPr lang="en-US" altLang="zh-CN"/>
              <a:t>0.</a:t>
            </a:r>
            <a:fld id="{7BACB062-28CA-4858-BDB1-AC41B37AFE8D}" type="slidenum">
              <a:rPr lang="en-US" altLang="zh-CN" smtClean="0"/>
              <a:pPr/>
              <a:t>218</a:t>
            </a:fld>
            <a:endParaRPr lang="en-US" altLang="zh-CN" dirty="0"/>
          </a:p>
        </p:txBody>
      </p:sp>
      <p:sp>
        <p:nvSpPr>
          <p:cNvPr id="5" name="页脚占位符 4"/>
          <p:cNvSpPr>
            <a:spLocks noGrp="1"/>
          </p:cNvSpPr>
          <p:nvPr>
            <p:ph type="ftr" sz="quarter" idx="11"/>
          </p:nvPr>
        </p:nvSpPr>
        <p:spPr/>
        <p:txBody>
          <a:bodyPr/>
          <a:lstStyle/>
          <a:p>
            <a:r>
              <a:rPr lang="en-US" altLang="zh-CN"/>
              <a:t>Mobile and Wireless Networks</a:t>
            </a:r>
            <a:endParaRPr lang="en-US" altLang="zh-CN"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10"/>
          </p:nvPr>
        </p:nvSpPr>
        <p:spPr/>
        <p:txBody>
          <a:bodyPr/>
          <a:lstStyle/>
          <a:p>
            <a:r>
              <a:rPr lang="en-US" altLang="zh-CN"/>
              <a:t>3.</a:t>
            </a:r>
            <a:fld id="{186DD0E3-5816-4B81-8DD5-4578198DBEF1}" type="slidenum">
              <a:rPr lang="en-US" altLang="zh-CN"/>
              <a:pPr/>
              <a:t>219</a:t>
            </a:fld>
            <a:endParaRPr lang="en-US" altLang="zh-CN"/>
          </a:p>
        </p:txBody>
      </p:sp>
      <p:sp>
        <p:nvSpPr>
          <p:cNvPr id="9" name="页脚占位符 2"/>
          <p:cNvSpPr>
            <a:spLocks noGrp="1"/>
          </p:cNvSpPr>
          <p:nvPr>
            <p:ph type="ftr" sz="quarter" idx="11"/>
          </p:nvPr>
        </p:nvSpPr>
        <p:spPr/>
        <p:txBody>
          <a:bodyPr/>
          <a:lstStyle/>
          <a:p>
            <a:r>
              <a:rPr lang="en-US" altLang="zh-CN" dirty="0"/>
              <a:t>Mobile and Wireless Networks</a:t>
            </a:r>
          </a:p>
        </p:txBody>
      </p:sp>
      <p:sp>
        <p:nvSpPr>
          <p:cNvPr id="740361" name="Line 9"/>
          <p:cNvSpPr>
            <a:spLocks noChangeShapeType="1"/>
          </p:cNvSpPr>
          <p:nvPr/>
        </p:nvSpPr>
        <p:spPr bwMode="auto">
          <a:xfrm>
            <a:off x="419128" y="2000240"/>
            <a:ext cx="8153400" cy="0"/>
          </a:xfrm>
          <a:prstGeom prst="line">
            <a:avLst/>
          </a:prstGeom>
          <a:noFill/>
          <a:ln w="76200">
            <a:solidFill>
              <a:srgbClr val="009900"/>
            </a:solidFill>
            <a:round/>
          </a:ln>
          <a:effectLst/>
        </p:spPr>
        <p:txBody>
          <a:bodyPr/>
          <a:lstStyle/>
          <a:p>
            <a:endParaRPr lang="zh-CN" altLang="en-US"/>
          </a:p>
        </p:txBody>
      </p:sp>
      <p:sp>
        <p:nvSpPr>
          <p:cNvPr id="740362" name="Line 10"/>
          <p:cNvSpPr>
            <a:spLocks noChangeShapeType="1"/>
          </p:cNvSpPr>
          <p:nvPr/>
        </p:nvSpPr>
        <p:spPr bwMode="auto">
          <a:xfrm>
            <a:off x="428596" y="5143512"/>
            <a:ext cx="8153400" cy="0"/>
          </a:xfrm>
          <a:prstGeom prst="line">
            <a:avLst/>
          </a:prstGeom>
          <a:noFill/>
          <a:ln w="76200">
            <a:solidFill>
              <a:srgbClr val="009900"/>
            </a:solidFill>
            <a:round/>
          </a:ln>
          <a:effectLst/>
        </p:spPr>
        <p:txBody>
          <a:bodyPr/>
          <a:lstStyle/>
          <a:p>
            <a:endParaRPr lang="zh-CN" altLang="en-US"/>
          </a:p>
        </p:txBody>
      </p:sp>
      <p:sp>
        <p:nvSpPr>
          <p:cNvPr id="740363" name="Rectangle 11"/>
          <p:cNvSpPr>
            <a:spLocks noChangeArrowheads="1"/>
          </p:cNvSpPr>
          <p:nvPr/>
        </p:nvSpPr>
        <p:spPr bwMode="auto">
          <a:xfrm>
            <a:off x="428596" y="2071678"/>
            <a:ext cx="8153400" cy="3046988"/>
          </a:xfrm>
          <a:prstGeom prst="rect">
            <a:avLst/>
          </a:prstGeom>
          <a:solidFill>
            <a:srgbClr val="99FF33"/>
          </a:solidFill>
          <a:ln w="76200" algn="ctr">
            <a:noFill/>
            <a:miter lim="800000"/>
          </a:ln>
          <a:effectLst/>
        </p:spPr>
        <p:txBody>
          <a:bodyPr wrap="square">
            <a:spAutoFit/>
          </a:bodyPr>
          <a:lstStyle/>
          <a:p>
            <a:pPr marL="342265" indent="-342265">
              <a:spcBef>
                <a:spcPts val="600"/>
              </a:spcBef>
              <a:buClr>
                <a:srgbClr val="FF0000"/>
              </a:buClr>
              <a:buSzPct val="80000"/>
              <a:buFont typeface="Wingdings" pitchFamily="2" charset="2"/>
              <a:buChar char="p"/>
            </a:pPr>
            <a:r>
              <a:rPr lang="en-US" altLang="zh-CN" sz="2600" baseline="0" dirty="0">
                <a:latin typeface="+mn-lt"/>
                <a:ea typeface="宋体" panose="02010600030101010101" pitchFamily="2" charset="-122"/>
              </a:rPr>
              <a:t>In networking, we use the term bandwidth in two contexts.</a:t>
            </a:r>
          </a:p>
          <a:p>
            <a:pPr marL="342265" indent="-342265">
              <a:spcBef>
                <a:spcPts val="600"/>
              </a:spcBef>
              <a:buClr>
                <a:srgbClr val="FF0000"/>
              </a:buClr>
              <a:buBlip>
                <a:blip r:embed="rId3"/>
              </a:buBlip>
            </a:pPr>
            <a:r>
              <a:rPr lang="en-US" altLang="zh-CN" sz="2600" baseline="0" dirty="0">
                <a:latin typeface="+mn-lt"/>
                <a:ea typeface="宋体" panose="02010600030101010101" pitchFamily="2" charset="-122"/>
              </a:rPr>
              <a:t>The first, bandwidth in </a:t>
            </a:r>
            <a:r>
              <a:rPr lang="en-US" altLang="zh-CN" sz="2600" baseline="0" dirty="0">
                <a:solidFill>
                  <a:srgbClr val="FF0000"/>
                </a:solidFill>
                <a:latin typeface="+mn-lt"/>
                <a:ea typeface="宋体" panose="02010600030101010101" pitchFamily="2" charset="-122"/>
              </a:rPr>
              <a:t>hertz</a:t>
            </a:r>
            <a:r>
              <a:rPr lang="en-US" altLang="zh-CN" sz="2600" baseline="0" dirty="0">
                <a:latin typeface="+mn-lt"/>
                <a:ea typeface="宋体" panose="02010600030101010101" pitchFamily="2" charset="-122"/>
              </a:rPr>
              <a:t>, refers to the range of frequencies in a composite signal or the range of frequencies that a channel can pass.</a:t>
            </a:r>
          </a:p>
          <a:p>
            <a:pPr marL="342265" indent="-342265">
              <a:spcBef>
                <a:spcPts val="600"/>
              </a:spcBef>
              <a:buClr>
                <a:srgbClr val="FF0000"/>
              </a:buClr>
              <a:buBlip>
                <a:blip r:embed="rId3"/>
              </a:buBlip>
            </a:pPr>
            <a:r>
              <a:rPr lang="en-US" altLang="zh-CN" sz="2600" baseline="0" dirty="0">
                <a:latin typeface="+mn-lt"/>
                <a:ea typeface="宋体" panose="02010600030101010101" pitchFamily="2" charset="-122"/>
              </a:rPr>
              <a:t>The second, bandwidth in </a:t>
            </a:r>
            <a:r>
              <a:rPr lang="en-US" altLang="zh-CN" sz="2600" baseline="0" dirty="0">
                <a:solidFill>
                  <a:srgbClr val="FF0000"/>
                </a:solidFill>
                <a:latin typeface="+mn-lt"/>
                <a:ea typeface="宋体" panose="02010600030101010101" pitchFamily="2" charset="-122"/>
              </a:rPr>
              <a:t>bits per second</a:t>
            </a:r>
            <a:r>
              <a:rPr lang="en-US" altLang="zh-CN" sz="2600" baseline="0" dirty="0">
                <a:latin typeface="+mn-lt"/>
                <a:ea typeface="宋体" panose="02010600030101010101" pitchFamily="2" charset="-122"/>
              </a:rPr>
              <a:t>, refers to the speed of bit transmission in a channel or link.</a:t>
            </a:r>
            <a:endParaRPr lang="zh-CN" altLang="en-US" sz="2600" dirty="0">
              <a:latin typeface="+mn-lt"/>
            </a:endParaRPr>
          </a:p>
        </p:txBody>
      </p:sp>
      <p:grpSp>
        <p:nvGrpSpPr>
          <p:cNvPr id="2" name="Group 12"/>
          <p:cNvGrpSpPr/>
          <p:nvPr/>
        </p:nvGrpSpPr>
        <p:grpSpPr bwMode="auto">
          <a:xfrm>
            <a:off x="428625" y="1428753"/>
            <a:ext cx="1143000" cy="566738"/>
            <a:chOff x="1182" y="969"/>
            <a:chExt cx="720" cy="357"/>
          </a:xfrm>
        </p:grpSpPr>
        <p:pic>
          <p:nvPicPr>
            <p:cNvPr id="740365" name="Picture 13"/>
            <p:cNvPicPr>
              <a:picLocks noChangeAspect="1" noChangeArrowheads="1"/>
            </p:cNvPicPr>
            <p:nvPr/>
          </p:nvPicPr>
          <p:blipFill>
            <a:blip r:embed="rId4" cstate="print"/>
            <a:srcRect/>
            <a:stretch>
              <a:fillRect/>
            </a:stretch>
          </p:blipFill>
          <p:spPr bwMode="auto">
            <a:xfrm>
              <a:off x="1182" y="969"/>
              <a:ext cx="720" cy="357"/>
            </a:xfrm>
            <a:prstGeom prst="rect">
              <a:avLst/>
            </a:prstGeom>
            <a:noFill/>
            <a:ln w="9525">
              <a:noFill/>
              <a:miter lim="800000"/>
              <a:headEnd/>
              <a:tailEnd/>
            </a:ln>
            <a:effectLst/>
          </p:spPr>
        </p:pic>
        <p:sp>
          <p:nvSpPr>
            <p:cNvPr id="740366" name="Text Box 14"/>
            <p:cNvSpPr txBox="1">
              <a:spLocks noChangeArrowheads="1"/>
            </p:cNvSpPr>
            <p:nvPr/>
          </p:nvSpPr>
          <p:spPr bwMode="auto">
            <a:xfrm>
              <a:off x="1272" y="969"/>
              <a:ext cx="551" cy="327"/>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2800" b="1" i="1" baseline="0" dirty="0">
                  <a:solidFill>
                    <a:schemeClr val="hlink"/>
                  </a:solidFill>
                  <a:latin typeface="Times New Roman" panose="02020603050405020304" pitchFamily="18" charset="0"/>
                  <a:ea typeface="宋体" panose="02010600030101010101" pitchFamily="2" charset="-122"/>
                </a:rPr>
                <a:t>Note</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2"/>
          <p:cNvSpPr>
            <a:spLocks noGrp="1"/>
          </p:cNvSpPr>
          <p:nvPr>
            <p:ph type="ftr" sz="quarter" idx="11"/>
          </p:nvPr>
        </p:nvSpPr>
        <p:spPr/>
        <p:txBody>
          <a:bodyPr/>
          <a:lstStyle/>
          <a:p>
            <a:r>
              <a:rPr lang="en-US" altLang="zh-CN" dirty="0"/>
              <a:t>Mobile and Wireless Networks</a:t>
            </a:r>
          </a:p>
        </p:txBody>
      </p:sp>
      <p:sp>
        <p:nvSpPr>
          <p:cNvPr id="1261570" name="Line 2"/>
          <p:cNvSpPr>
            <a:spLocks noChangeShapeType="1"/>
          </p:cNvSpPr>
          <p:nvPr/>
        </p:nvSpPr>
        <p:spPr bwMode="auto">
          <a:xfrm>
            <a:off x="457200" y="2819400"/>
            <a:ext cx="8153400" cy="0"/>
          </a:xfrm>
          <a:prstGeom prst="line">
            <a:avLst/>
          </a:prstGeom>
          <a:noFill/>
          <a:ln w="76200">
            <a:solidFill>
              <a:srgbClr val="009900"/>
            </a:solidFill>
            <a:round/>
          </a:ln>
          <a:effectLst/>
        </p:spPr>
        <p:txBody>
          <a:bodyPr/>
          <a:lstStyle/>
          <a:p>
            <a:endParaRPr lang="zh-CN" altLang="en-US"/>
          </a:p>
        </p:txBody>
      </p:sp>
      <p:sp>
        <p:nvSpPr>
          <p:cNvPr id="1261571" name="Line 3"/>
          <p:cNvSpPr>
            <a:spLocks noChangeShapeType="1"/>
          </p:cNvSpPr>
          <p:nvPr/>
        </p:nvSpPr>
        <p:spPr bwMode="auto">
          <a:xfrm>
            <a:off x="490566" y="3786190"/>
            <a:ext cx="8153400" cy="0"/>
          </a:xfrm>
          <a:prstGeom prst="line">
            <a:avLst/>
          </a:prstGeom>
          <a:noFill/>
          <a:ln w="76200">
            <a:solidFill>
              <a:srgbClr val="009900"/>
            </a:solidFill>
            <a:round/>
          </a:ln>
          <a:effectLst/>
        </p:spPr>
        <p:txBody>
          <a:bodyPr/>
          <a:lstStyle/>
          <a:p>
            <a:endParaRPr lang="zh-CN" altLang="en-US"/>
          </a:p>
        </p:txBody>
      </p:sp>
      <p:sp>
        <p:nvSpPr>
          <p:cNvPr id="1261572" name="Rectangle 4"/>
          <p:cNvSpPr>
            <a:spLocks noChangeArrowheads="1"/>
          </p:cNvSpPr>
          <p:nvPr/>
        </p:nvSpPr>
        <p:spPr bwMode="auto">
          <a:xfrm>
            <a:off x="476864" y="2857496"/>
            <a:ext cx="8167102" cy="867930"/>
          </a:xfrm>
          <a:prstGeom prst="rect">
            <a:avLst/>
          </a:prstGeom>
          <a:solidFill>
            <a:srgbClr val="99FF33"/>
          </a:solidFill>
          <a:ln w="76200" algn="ctr">
            <a:noFill/>
            <a:miter lim="800000"/>
          </a:ln>
          <a:effectLst/>
        </p:spPr>
        <p:txBody>
          <a:bodyPr wrap="square">
            <a:spAutoFit/>
          </a:bodyPr>
          <a:lstStyle/>
          <a:p>
            <a:pPr marL="342265" indent="-342265">
              <a:lnSpc>
                <a:spcPct val="90000"/>
              </a:lnSpc>
              <a:spcBef>
                <a:spcPts val="600"/>
              </a:spcBef>
              <a:buClr>
                <a:schemeClr val="hlink"/>
              </a:buClr>
              <a:buSzTx/>
              <a:buFontTx/>
              <a:buChar char="•"/>
            </a:pPr>
            <a:r>
              <a:rPr lang="en-US" altLang="zh-CN" sz="2800" baseline="0" dirty="0"/>
              <a:t>Frequency and period are the inverse of each other.</a:t>
            </a:r>
          </a:p>
        </p:txBody>
      </p:sp>
      <p:grpSp>
        <p:nvGrpSpPr>
          <p:cNvPr id="1261573" name="Group 5"/>
          <p:cNvGrpSpPr/>
          <p:nvPr/>
        </p:nvGrpSpPr>
        <p:grpSpPr bwMode="auto">
          <a:xfrm>
            <a:off x="457200" y="2209800"/>
            <a:ext cx="1143000" cy="566738"/>
            <a:chOff x="1200" y="1248"/>
            <a:chExt cx="720" cy="357"/>
          </a:xfrm>
        </p:grpSpPr>
        <p:pic>
          <p:nvPicPr>
            <p:cNvPr id="1261574" name="Picture 6"/>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61575" name="Text Box 7"/>
            <p:cNvSpPr txBox="1">
              <a:spLocks noChangeArrowheads="1"/>
            </p:cNvSpPr>
            <p:nvPr/>
          </p:nvSpPr>
          <p:spPr bwMode="auto">
            <a:xfrm>
              <a:off x="1284" y="1248"/>
              <a:ext cx="551" cy="327"/>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2800" b="1" i="1" baseline="0">
                  <a:solidFill>
                    <a:schemeClr val="hlink"/>
                  </a:solidFill>
                  <a:latin typeface="Times New Roman" panose="02020603050405020304" pitchFamily="18" charset="0"/>
                  <a:ea typeface="宋体" panose="02010600030101010101" pitchFamily="2" charset="-122"/>
                </a:rPr>
                <a:t>Note</a:t>
              </a:r>
            </a:p>
          </p:txBody>
        </p:sp>
      </p:gr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F81AC2A0-6097-4CD5-BE16-20C8F983FC42}" type="slidenum">
              <a:rPr lang="en-US" altLang="zh-CN"/>
              <a:pPr/>
              <a:t>220</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845838" name="Rectangle 14"/>
          <p:cNvSpPr>
            <a:spLocks noGrp="1" noChangeArrowheads="1"/>
          </p:cNvSpPr>
          <p:nvPr>
            <p:ph type="title"/>
          </p:nvPr>
        </p:nvSpPr>
        <p:spPr/>
        <p:txBody>
          <a:bodyPr/>
          <a:lstStyle/>
          <a:p>
            <a:r>
              <a:rPr lang="en-US" altLang="zh-CN" dirty="0">
                <a:solidFill>
                  <a:schemeClr val="hlink"/>
                </a:solidFill>
              </a:rPr>
              <a:t>Example 0.42</a:t>
            </a:r>
            <a:endParaRPr lang="zh-CN" altLang="en-US" dirty="0"/>
          </a:p>
        </p:txBody>
      </p:sp>
      <p:sp>
        <p:nvSpPr>
          <p:cNvPr id="845839" name="Rectangle 15"/>
          <p:cNvSpPr>
            <a:spLocks noGrp="1" noChangeArrowheads="1"/>
          </p:cNvSpPr>
          <p:nvPr>
            <p:ph type="body" idx="1"/>
          </p:nvPr>
        </p:nvSpPr>
        <p:spPr>
          <a:xfrm>
            <a:off x="304800" y="1071546"/>
            <a:ext cx="8534400" cy="5024454"/>
          </a:xfrm>
          <a:noFill/>
        </p:spPr>
        <p:txBody>
          <a:bodyPr/>
          <a:lstStyle/>
          <a:p>
            <a:r>
              <a:rPr lang="en-US" altLang="zh-CN" dirty="0"/>
              <a:t>The bandwidth of a subscriber line is </a:t>
            </a:r>
            <a:r>
              <a:rPr lang="en-US" altLang="zh-CN" dirty="0">
                <a:solidFill>
                  <a:srgbClr val="FF0000"/>
                </a:solidFill>
              </a:rPr>
              <a:t>4 kHz</a:t>
            </a:r>
            <a:r>
              <a:rPr lang="en-US" altLang="zh-CN" dirty="0"/>
              <a:t> for voice or data. </a:t>
            </a:r>
          </a:p>
          <a:p>
            <a:endParaRPr lang="en-US" altLang="zh-CN" dirty="0"/>
          </a:p>
          <a:p>
            <a:r>
              <a:rPr lang="en-US" altLang="zh-CN" dirty="0"/>
              <a:t>The bandwidth of this line for data transmission can be up to </a:t>
            </a:r>
            <a:r>
              <a:rPr lang="en-US" altLang="zh-CN" dirty="0">
                <a:solidFill>
                  <a:srgbClr val="FF0000"/>
                </a:solidFill>
              </a:rPr>
              <a:t>56,000 bps</a:t>
            </a:r>
            <a:r>
              <a:rPr lang="en-US" altLang="zh-CN" dirty="0"/>
              <a:t> using a sophisticated modem </a:t>
            </a:r>
            <a:r>
              <a:rPr lang="en-US" altLang="zh-CN" dirty="0">
                <a:solidFill>
                  <a:srgbClr val="FF0000"/>
                </a:solidFill>
              </a:rPr>
              <a:t>to</a:t>
            </a:r>
            <a:r>
              <a:rPr lang="en-US" altLang="zh-CN" dirty="0"/>
              <a:t> change the digital signal to analog.</a:t>
            </a:r>
            <a:endParaRPr lang="en-US" altLang="zh-CN" sz="2800" dirty="0">
              <a:solidFill>
                <a:schemeClr val="hlink"/>
              </a:solidFill>
            </a:endParaRPr>
          </a:p>
        </p:txBody>
      </p:sp>
      <p:pic>
        <p:nvPicPr>
          <p:cNvPr id="7" name="Picture 3"/>
          <p:cNvPicPr>
            <a:picLocks noChangeAspect="1" noChangeArrowheads="1"/>
          </p:cNvPicPr>
          <p:nvPr/>
        </p:nvPicPr>
        <p:blipFill>
          <a:blip r:embed="rId3" cstate="print"/>
          <a:srcRect/>
          <a:stretch>
            <a:fillRect/>
          </a:stretch>
        </p:blipFill>
        <p:spPr bwMode="auto">
          <a:xfrm>
            <a:off x="1285852" y="4071942"/>
            <a:ext cx="6500858" cy="1857388"/>
          </a:xfrm>
          <a:prstGeom prst="rect">
            <a:avLst/>
          </a:prstGeom>
          <a:noFill/>
          <a:ln w="9525">
            <a:noFill/>
            <a:miter lim="800000"/>
            <a:headEnd/>
            <a:tailEnd/>
          </a:ln>
          <a:effectLst/>
        </p:spPr>
      </p:pic>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0D9C2145-AF40-494B-B831-D67F5EA18F08}" type="slidenum">
              <a:rPr lang="en-US" altLang="zh-CN"/>
              <a:pPr/>
              <a:t>221</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425410" name="Rectangle 2"/>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1425412" name="Rectangle 4"/>
          <p:cNvSpPr>
            <a:spLocks noGrp="1" noChangeArrowheads="1"/>
          </p:cNvSpPr>
          <p:nvPr>
            <p:ph type="body" idx="1"/>
          </p:nvPr>
        </p:nvSpPr>
        <p:spPr>
          <a:xfrm>
            <a:off x="381000" y="1066800"/>
            <a:ext cx="8458200" cy="5029200"/>
          </a:xfrm>
          <a:noFill/>
        </p:spPr>
        <p:txBody>
          <a:bodyPr/>
          <a:lstStyle/>
          <a:p>
            <a:r>
              <a:rPr lang="en-US" altLang="zh-CN" dirty="0"/>
              <a:t>If the telephone company </a:t>
            </a:r>
            <a:r>
              <a:rPr lang="en-US" altLang="zh-CN" dirty="0">
                <a:solidFill>
                  <a:schemeClr val="hlink"/>
                </a:solidFill>
              </a:rPr>
              <a:t>improves</a:t>
            </a:r>
            <a:r>
              <a:rPr lang="en-US" altLang="zh-CN" dirty="0"/>
              <a:t> the quality of the line and </a:t>
            </a:r>
            <a:r>
              <a:rPr lang="en-US" altLang="zh-CN" dirty="0">
                <a:solidFill>
                  <a:schemeClr val="hlink"/>
                </a:solidFill>
              </a:rPr>
              <a:t>increases</a:t>
            </a:r>
            <a:r>
              <a:rPr lang="en-US" altLang="zh-CN" dirty="0"/>
              <a:t> the bandwidth to 8 kHz, </a:t>
            </a:r>
            <a:r>
              <a:rPr lang="en-US" altLang="zh-CN" sz="2200" dirty="0"/>
              <a:t>[</a:t>
            </a:r>
            <a:r>
              <a:rPr lang="zh-CN" altLang="en-US" sz="2200" dirty="0"/>
              <a:t>这里讲的是没有使用</a:t>
            </a:r>
            <a:r>
              <a:rPr lang="en-US" altLang="zh-CN" sz="2200" dirty="0"/>
              <a:t>ADSL</a:t>
            </a:r>
            <a:r>
              <a:rPr lang="zh-CN" altLang="en-US" sz="2200" dirty="0"/>
              <a:t>技术，只是单纯使用</a:t>
            </a:r>
            <a:r>
              <a:rPr lang="en-US" altLang="zh-CN" sz="2200" dirty="0"/>
              <a:t>voice frequency band]</a:t>
            </a:r>
          </a:p>
          <a:p>
            <a:endParaRPr lang="en-US" altLang="zh-CN" dirty="0"/>
          </a:p>
          <a:p>
            <a:r>
              <a:rPr lang="en-US" altLang="zh-CN" dirty="0"/>
              <a:t>we can send 112,000 bps by using the same technology as mentioned in Example 0.42.</a:t>
            </a:r>
            <a:endParaRPr lang="zh-CN" altLang="en-US" dirty="0"/>
          </a:p>
        </p:txBody>
      </p:sp>
      <p:sp>
        <p:nvSpPr>
          <p:cNvPr id="1425414" name="Rectangle 6"/>
          <p:cNvSpPr>
            <a:spLocks noGrp="1" noChangeArrowheads="1"/>
          </p:cNvSpPr>
          <p:nvPr>
            <p:ph type="title"/>
          </p:nvPr>
        </p:nvSpPr>
        <p:spPr>
          <a:xfrm>
            <a:off x="304800" y="228600"/>
            <a:ext cx="8534400" cy="533400"/>
          </a:xfrm>
        </p:spPr>
        <p:txBody>
          <a:bodyPr/>
          <a:lstStyle/>
          <a:p>
            <a:r>
              <a:rPr lang="en-US" altLang="zh-CN" dirty="0">
                <a:solidFill>
                  <a:srgbClr val="FF0000"/>
                </a:solidFill>
              </a:rPr>
              <a:t>Example 0.43</a:t>
            </a:r>
            <a:endParaRPr lang="zh-CN" altLang="en-US" dirty="0">
              <a:solidFill>
                <a:srgbClr val="FF0000"/>
              </a:solidFill>
            </a:endParaRPr>
          </a:p>
        </p:txBody>
      </p:sp>
      <p:pic>
        <p:nvPicPr>
          <p:cNvPr id="7" name="Picture 3"/>
          <p:cNvPicPr>
            <a:picLocks noChangeAspect="1" noChangeArrowheads="1"/>
          </p:cNvPicPr>
          <p:nvPr/>
        </p:nvPicPr>
        <p:blipFill>
          <a:blip r:embed="rId3" cstate="print"/>
          <a:srcRect/>
          <a:stretch>
            <a:fillRect/>
          </a:stretch>
        </p:blipFill>
        <p:spPr bwMode="auto">
          <a:xfrm>
            <a:off x="1285852" y="3857628"/>
            <a:ext cx="6344437" cy="2071702"/>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4">
            <p14:nvContentPartPr>
              <p14:cNvPr id="2" name="墨迹 1">
                <a:extLst>
                  <a:ext uri="{FF2B5EF4-FFF2-40B4-BE49-F238E27FC236}">
                    <a16:creationId xmlns:a16="http://schemas.microsoft.com/office/drawing/2014/main" id="{939D0128-5ED9-4B54-898D-AC7590CB25F2}"/>
                  </a:ext>
                </a:extLst>
              </p14:cNvPr>
              <p14:cNvContentPartPr/>
              <p14:nvPr/>
            </p14:nvContentPartPr>
            <p14:xfrm>
              <a:off x="4196305" y="2062228"/>
              <a:ext cx="1743480" cy="173880"/>
            </p14:xfrm>
          </p:contentPart>
        </mc:Choice>
        <mc:Fallback xmlns="">
          <p:pic>
            <p:nvPicPr>
              <p:cNvPr id="2" name="墨迹 1">
                <a:extLst>
                  <a:ext uri="{FF2B5EF4-FFF2-40B4-BE49-F238E27FC236}">
                    <a16:creationId xmlns:a16="http://schemas.microsoft.com/office/drawing/2014/main" id="{939D0128-5ED9-4B54-898D-AC7590CB25F2}"/>
                  </a:ext>
                </a:extLst>
              </p:cNvPr>
              <p:cNvPicPr/>
              <p:nvPr/>
            </p:nvPicPr>
            <p:blipFill>
              <a:blip r:embed="rId5"/>
              <a:stretch>
                <a:fillRect/>
              </a:stretch>
            </p:blipFill>
            <p:spPr>
              <a:xfrm>
                <a:off x="4187665" y="2053228"/>
                <a:ext cx="1761120" cy="191520"/>
              </a:xfrm>
              <a:prstGeom prst="rect">
                <a:avLst/>
              </a:prstGeom>
            </p:spPr>
          </p:pic>
        </mc:Fallback>
      </mc:AlternateContent>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B1681EC7-26D9-49C9-8A2E-9531A6E97469}" type="slidenum">
              <a:rPr lang="en-US" altLang="zh-CN"/>
              <a:pPr/>
              <a:t>222</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086468"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86472" name="Rectangle 8"/>
          <p:cNvSpPr>
            <a:spLocks noGrp="1" noChangeArrowheads="1"/>
          </p:cNvSpPr>
          <p:nvPr>
            <p:ph type="title"/>
          </p:nvPr>
        </p:nvSpPr>
        <p:spPr/>
        <p:txBody>
          <a:bodyPr/>
          <a:lstStyle/>
          <a:p>
            <a:r>
              <a:rPr lang="en-US" altLang="zh-CN" dirty="0"/>
              <a:t>0.6.2</a:t>
            </a:r>
            <a:r>
              <a:rPr lang="en-US" altLang="zh-CN" dirty="0">
                <a:effectLst>
                  <a:outerShdw blurRad="38100" dist="38100" dir="2700000" algn="tl">
                    <a:srgbClr val="C0C0C0"/>
                  </a:outerShdw>
                </a:effectLst>
              </a:rPr>
              <a:t> </a:t>
            </a:r>
            <a:r>
              <a:rPr lang="en-US" altLang="zh-CN" dirty="0"/>
              <a:t>Throughput</a:t>
            </a:r>
            <a:endParaRPr lang="zh-CN" altLang="en-US" dirty="0"/>
          </a:p>
        </p:txBody>
      </p:sp>
      <p:sp>
        <p:nvSpPr>
          <p:cNvPr id="1086473" name="Rectangle 9"/>
          <p:cNvSpPr>
            <a:spLocks noGrp="1" noChangeArrowheads="1"/>
          </p:cNvSpPr>
          <p:nvPr>
            <p:ph type="body" idx="1"/>
          </p:nvPr>
        </p:nvSpPr>
        <p:spPr>
          <a:xfrm>
            <a:off x="304800" y="1071546"/>
            <a:ext cx="8553480" cy="5072098"/>
          </a:xfrm>
        </p:spPr>
        <p:txBody>
          <a:bodyPr/>
          <a:lstStyle/>
          <a:p>
            <a:pPr>
              <a:spcBef>
                <a:spcPts val="600"/>
              </a:spcBef>
            </a:pPr>
            <a:r>
              <a:rPr lang="en-US" altLang="zh-CN" dirty="0"/>
              <a:t>The throughput is a measure of how fast we can </a:t>
            </a:r>
            <a:r>
              <a:rPr lang="en-US" altLang="zh-CN" dirty="0">
                <a:solidFill>
                  <a:schemeClr val="hlink"/>
                </a:solidFill>
              </a:rPr>
              <a:t>actually</a:t>
            </a:r>
            <a:r>
              <a:rPr lang="en-US" altLang="zh-CN" dirty="0"/>
              <a:t> send data through a network. </a:t>
            </a:r>
          </a:p>
          <a:p>
            <a:pPr>
              <a:spcBef>
                <a:spcPts val="600"/>
              </a:spcBef>
            </a:pPr>
            <a:endParaRPr lang="en-US" altLang="zh-CN" dirty="0"/>
          </a:p>
          <a:p>
            <a:pPr>
              <a:spcBef>
                <a:spcPts val="600"/>
              </a:spcBef>
            </a:pPr>
            <a:r>
              <a:rPr lang="en-US" altLang="zh-CN" dirty="0"/>
              <a:t>Although, </a:t>
            </a:r>
            <a:r>
              <a:rPr lang="en-US" altLang="zh-CN" dirty="0">
                <a:solidFill>
                  <a:srgbClr val="FF0000"/>
                </a:solidFill>
              </a:rPr>
              <a:t>at first glance</a:t>
            </a:r>
            <a:r>
              <a:rPr lang="en-US" altLang="zh-CN" dirty="0"/>
              <a:t>, bandwidth in bits per second and throughput seem the same, they are different. </a:t>
            </a:r>
          </a:p>
          <a:p>
            <a:pPr>
              <a:spcBef>
                <a:spcPts val="600"/>
              </a:spcBef>
            </a:pPr>
            <a:endParaRPr lang="en-US" altLang="zh-CN" dirty="0"/>
          </a:p>
          <a:p>
            <a:pPr>
              <a:spcBef>
                <a:spcPts val="600"/>
              </a:spcBef>
            </a:pPr>
            <a:r>
              <a:rPr lang="en-US" altLang="zh-CN" dirty="0"/>
              <a:t>A link may have a bandwidth of </a:t>
            </a:r>
            <a:r>
              <a:rPr lang="en-US" altLang="zh-CN" dirty="0">
                <a:solidFill>
                  <a:srgbClr val="FF0000"/>
                </a:solidFill>
              </a:rPr>
              <a:t>B</a:t>
            </a:r>
            <a:r>
              <a:rPr lang="en-US" altLang="zh-CN" dirty="0"/>
              <a:t> bps, but we can only send </a:t>
            </a:r>
            <a:r>
              <a:rPr lang="en-US" altLang="zh-CN" dirty="0">
                <a:solidFill>
                  <a:srgbClr val="FF0000"/>
                </a:solidFill>
              </a:rPr>
              <a:t>T</a:t>
            </a:r>
            <a:r>
              <a:rPr lang="en-US" altLang="zh-CN" dirty="0"/>
              <a:t> bps </a:t>
            </a:r>
            <a:r>
              <a:rPr lang="en-US" altLang="zh-CN" dirty="0">
                <a:solidFill>
                  <a:srgbClr val="FF0000"/>
                </a:solidFill>
              </a:rPr>
              <a:t>through</a:t>
            </a:r>
            <a:r>
              <a:rPr lang="en-US" altLang="zh-CN" dirty="0"/>
              <a:t> this link </a:t>
            </a:r>
            <a:r>
              <a:rPr lang="en-US" altLang="zh-CN" dirty="0">
                <a:solidFill>
                  <a:srgbClr val="FF0000"/>
                </a:solidFill>
              </a:rPr>
              <a:t>with</a:t>
            </a:r>
            <a:r>
              <a:rPr lang="en-US" altLang="zh-CN" dirty="0"/>
              <a:t> T always less than B. </a:t>
            </a:r>
          </a:p>
          <a:p>
            <a:pPr>
              <a:spcBef>
                <a:spcPts val="600"/>
              </a:spcBef>
            </a:pPr>
            <a:endParaRPr lang="en-US" altLang="zh-CN" dirty="0"/>
          </a:p>
          <a:p>
            <a:pPr>
              <a:spcBef>
                <a:spcPts val="600"/>
              </a:spcBef>
            </a:pPr>
            <a:r>
              <a:rPr lang="en-US" altLang="zh-CN" dirty="0"/>
              <a:t>In other words, the bandwidth is a </a:t>
            </a:r>
            <a:r>
              <a:rPr lang="en-US" altLang="zh-CN" dirty="0">
                <a:solidFill>
                  <a:schemeClr val="hlink"/>
                </a:solidFill>
              </a:rPr>
              <a:t>potential </a:t>
            </a:r>
            <a:r>
              <a:rPr lang="en-US" altLang="zh-CN" dirty="0"/>
              <a:t>measurement of a link; the throughput is an</a:t>
            </a:r>
            <a:r>
              <a:rPr lang="en-US" altLang="zh-CN" dirty="0">
                <a:solidFill>
                  <a:schemeClr val="hlink"/>
                </a:solidFill>
              </a:rPr>
              <a:t> actual</a:t>
            </a:r>
            <a:r>
              <a:rPr lang="en-US" altLang="zh-CN" dirty="0"/>
              <a:t> measurement of how fast we can send data.  </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BA4962D4-9EFF-4B4F-8DF1-41C831C5F993}" type="slidenum">
              <a:rPr lang="en-US" altLang="zh-CN"/>
              <a:pPr/>
              <a:t>223</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427458"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427460" name="Rectangle 4"/>
          <p:cNvSpPr>
            <a:spLocks noGrp="1" noChangeArrowheads="1"/>
          </p:cNvSpPr>
          <p:nvPr>
            <p:ph type="body" idx="1"/>
          </p:nvPr>
        </p:nvSpPr>
        <p:spPr>
          <a:xfrm>
            <a:off x="304800" y="1000108"/>
            <a:ext cx="8534400" cy="5143536"/>
          </a:xfrm>
          <a:noFill/>
        </p:spPr>
        <p:txBody>
          <a:bodyPr/>
          <a:lstStyle/>
          <a:p>
            <a:r>
              <a:rPr lang="en-US" altLang="zh-CN" dirty="0"/>
              <a:t>For example, we may have a link with a bandwidth of 1 Mbps, </a:t>
            </a:r>
          </a:p>
          <a:p>
            <a:endParaRPr lang="en-US" altLang="zh-CN" dirty="0"/>
          </a:p>
          <a:p>
            <a:r>
              <a:rPr lang="en-US" altLang="zh-CN" dirty="0"/>
              <a:t>but the devices </a:t>
            </a:r>
            <a:r>
              <a:rPr lang="en-US" altLang="zh-CN" u="sng" dirty="0">
                <a:solidFill>
                  <a:schemeClr val="hlink"/>
                </a:solidFill>
              </a:rPr>
              <a:t>connected to </a:t>
            </a:r>
            <a:r>
              <a:rPr lang="en-US" altLang="zh-CN" u="sng" dirty="0"/>
              <a:t>the end of the link</a:t>
            </a:r>
            <a:r>
              <a:rPr lang="en-US" altLang="zh-CN" dirty="0"/>
              <a:t> may handle only 200 kbps. </a:t>
            </a:r>
          </a:p>
          <a:p>
            <a:endParaRPr lang="en-US" altLang="zh-CN" dirty="0"/>
          </a:p>
          <a:p>
            <a:r>
              <a:rPr lang="en-US" altLang="zh-CN" dirty="0"/>
              <a:t>This means that we cannot send more than 200 kbps through this link.  </a:t>
            </a:r>
          </a:p>
        </p:txBody>
      </p:sp>
      <p:sp>
        <p:nvSpPr>
          <p:cNvPr id="1427461" name="Rectangle 5"/>
          <p:cNvSpPr>
            <a:spLocks noGrp="1" noChangeArrowheads="1"/>
          </p:cNvSpPr>
          <p:nvPr>
            <p:ph type="title"/>
          </p:nvPr>
        </p:nvSpPr>
        <p:spPr/>
        <p:txBody>
          <a:bodyPr/>
          <a:lstStyle/>
          <a:p>
            <a:r>
              <a:rPr lang="en-US" altLang="zh-CN" dirty="0"/>
              <a:t>0.6.2 Throughput</a:t>
            </a:r>
            <a:endParaRPr lang="zh-CN" alt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r>
              <a:rPr lang="en-US" altLang="zh-CN"/>
              <a:t>3.</a:t>
            </a:r>
            <a:fld id="{BD1CECF8-EB1F-4936-B164-9F6C6A2877A7}" type="slidenum">
              <a:rPr lang="en-US" altLang="zh-CN"/>
              <a:pPr/>
              <a:t>224</a:t>
            </a:fld>
            <a:endParaRPr lang="en-US" altLang="zh-CN"/>
          </a:p>
        </p:txBody>
      </p:sp>
      <p:sp>
        <p:nvSpPr>
          <p:cNvPr id="8" name="页脚占位符 4"/>
          <p:cNvSpPr>
            <a:spLocks noGrp="1"/>
          </p:cNvSpPr>
          <p:nvPr>
            <p:ph type="ftr" sz="quarter" idx="11"/>
          </p:nvPr>
        </p:nvSpPr>
        <p:spPr/>
        <p:txBody>
          <a:bodyPr/>
          <a:lstStyle/>
          <a:p>
            <a:r>
              <a:rPr lang="en-US" altLang="zh-CN" dirty="0"/>
              <a:t>Mobile and Wireless Networks</a:t>
            </a:r>
          </a:p>
        </p:txBody>
      </p:sp>
      <p:sp>
        <p:nvSpPr>
          <p:cNvPr id="847882"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847886" name="Picture 14"/>
          <p:cNvPicPr>
            <a:picLocks noChangeAspect="1" noChangeArrowheads="1"/>
          </p:cNvPicPr>
          <p:nvPr/>
        </p:nvPicPr>
        <p:blipFill>
          <a:blip r:embed="rId3" cstate="print"/>
          <a:srcRect/>
          <a:stretch>
            <a:fillRect/>
          </a:stretch>
        </p:blipFill>
        <p:spPr bwMode="auto">
          <a:xfrm>
            <a:off x="1828800" y="4267200"/>
            <a:ext cx="5562600" cy="722313"/>
          </a:xfrm>
          <a:prstGeom prst="rect">
            <a:avLst/>
          </a:prstGeom>
          <a:noFill/>
          <a:ln w="57150" cmpd="thickThin">
            <a:solidFill>
              <a:schemeClr val="folHlink"/>
            </a:solidFill>
            <a:miter lim="800000"/>
            <a:headEnd/>
            <a:tailEnd/>
          </a:ln>
          <a:effectLst/>
        </p:spPr>
      </p:pic>
      <p:sp>
        <p:nvSpPr>
          <p:cNvPr id="847887" name="Rectangle 15"/>
          <p:cNvSpPr>
            <a:spLocks noChangeArrowheads="1"/>
          </p:cNvSpPr>
          <p:nvPr/>
        </p:nvSpPr>
        <p:spPr bwMode="auto">
          <a:xfrm>
            <a:off x="457200" y="5257800"/>
            <a:ext cx="8305800" cy="830997"/>
          </a:xfrm>
          <a:prstGeom prst="rect">
            <a:avLst/>
          </a:prstGeom>
          <a:noFill/>
          <a:ln w="9525">
            <a:noFill/>
            <a:miter lim="800000"/>
          </a:ln>
          <a:effectLst/>
        </p:spPr>
        <p:txBody>
          <a:bodyPr wrap="square">
            <a:spAutoFit/>
          </a:bodyPr>
          <a:lstStyle/>
          <a:p>
            <a:pPr marL="342265" indent="-342265" eaLnBrk="0" hangingPunct="0">
              <a:spcBef>
                <a:spcPts val="600"/>
              </a:spcBef>
              <a:buClr>
                <a:schemeClr val="hlink"/>
              </a:buClr>
              <a:buSzTx/>
              <a:buFontTx/>
              <a:buChar char="•"/>
            </a:pPr>
            <a:r>
              <a:rPr lang="en-US" altLang="zh-CN" sz="2400" baseline="0" dirty="0">
                <a:ea typeface="宋体" panose="02010600030101010101" pitchFamily="2" charset="-122"/>
              </a:rPr>
              <a:t>The throughput is almost </a:t>
            </a:r>
            <a:r>
              <a:rPr lang="en-US" altLang="zh-CN" sz="2400" baseline="0" dirty="0">
                <a:solidFill>
                  <a:srgbClr val="FF0000"/>
                </a:solidFill>
                <a:ea typeface="宋体" panose="02010600030101010101" pitchFamily="2" charset="-122"/>
              </a:rPr>
              <a:t>one-fifth</a:t>
            </a:r>
            <a:r>
              <a:rPr lang="en-US" altLang="zh-CN" sz="2400" baseline="0" dirty="0">
                <a:ea typeface="宋体" panose="02010600030101010101" pitchFamily="2" charset="-122"/>
              </a:rPr>
              <a:t> of the bandwidth in this case.</a:t>
            </a:r>
          </a:p>
        </p:txBody>
      </p:sp>
      <p:sp>
        <p:nvSpPr>
          <p:cNvPr id="847888" name="Rectangle 16"/>
          <p:cNvSpPr>
            <a:spLocks noGrp="1" noChangeArrowheads="1"/>
          </p:cNvSpPr>
          <p:nvPr>
            <p:ph type="title"/>
          </p:nvPr>
        </p:nvSpPr>
        <p:spPr/>
        <p:txBody>
          <a:bodyPr/>
          <a:lstStyle/>
          <a:p>
            <a:r>
              <a:rPr lang="en-US" altLang="zh-CN" dirty="0">
                <a:solidFill>
                  <a:schemeClr val="hlink"/>
                </a:solidFill>
              </a:rPr>
              <a:t>Example 0.44</a:t>
            </a:r>
            <a:endParaRPr lang="zh-CN" altLang="en-US" dirty="0">
              <a:solidFill>
                <a:schemeClr val="hlink"/>
              </a:solidFill>
            </a:endParaRPr>
          </a:p>
        </p:txBody>
      </p:sp>
      <p:sp>
        <p:nvSpPr>
          <p:cNvPr id="847889" name="Rectangle 17"/>
          <p:cNvSpPr>
            <a:spLocks noGrp="1" noChangeArrowheads="1"/>
          </p:cNvSpPr>
          <p:nvPr>
            <p:ph type="body" idx="1"/>
          </p:nvPr>
        </p:nvSpPr>
        <p:spPr>
          <a:xfrm>
            <a:off x="304800" y="1066800"/>
            <a:ext cx="8458200" cy="2971800"/>
          </a:xfrm>
        </p:spPr>
        <p:txBody>
          <a:bodyPr/>
          <a:lstStyle/>
          <a:p>
            <a:pPr>
              <a:spcBef>
                <a:spcPts val="600"/>
              </a:spcBef>
            </a:pPr>
            <a:r>
              <a:rPr lang="en-US" altLang="zh-CN" dirty="0"/>
              <a:t>A network </a:t>
            </a:r>
            <a:r>
              <a:rPr lang="en-US" altLang="zh-CN" dirty="0">
                <a:solidFill>
                  <a:schemeClr val="hlink"/>
                </a:solidFill>
              </a:rPr>
              <a:t>with bandwidth of </a:t>
            </a:r>
            <a:r>
              <a:rPr lang="en-US" altLang="zh-CN" dirty="0"/>
              <a:t>10 Mbps can pass only an average of 12,000 frames </a:t>
            </a:r>
            <a:r>
              <a:rPr lang="en-US" altLang="zh-CN" dirty="0">
                <a:solidFill>
                  <a:srgbClr val="FF0000"/>
                </a:solidFill>
              </a:rPr>
              <a:t>per</a:t>
            </a:r>
            <a:r>
              <a:rPr lang="en-US" altLang="zh-CN" dirty="0"/>
              <a:t> minute </a:t>
            </a:r>
            <a:r>
              <a:rPr lang="en-US" altLang="zh-CN" dirty="0">
                <a:solidFill>
                  <a:srgbClr val="FF0000"/>
                </a:solidFill>
              </a:rPr>
              <a:t>with</a:t>
            </a:r>
            <a:r>
              <a:rPr lang="en-US" altLang="zh-CN" dirty="0"/>
              <a:t> each frame carrying an average of 10,000 bits. </a:t>
            </a:r>
          </a:p>
          <a:p>
            <a:pPr>
              <a:spcBef>
                <a:spcPts val="600"/>
              </a:spcBef>
            </a:pPr>
            <a:r>
              <a:rPr lang="en-US" altLang="zh-CN" dirty="0"/>
              <a:t>What is the throughput of this network?</a:t>
            </a:r>
          </a:p>
          <a:p>
            <a:pPr>
              <a:spcBef>
                <a:spcPts val="600"/>
              </a:spcBef>
            </a:pPr>
            <a:endParaRPr lang="en-US" altLang="zh-CN" dirty="0">
              <a:solidFill>
                <a:schemeClr val="hlink"/>
              </a:solidFill>
            </a:endParaRPr>
          </a:p>
          <a:p>
            <a:pPr>
              <a:spcBef>
                <a:spcPts val="600"/>
              </a:spcBef>
              <a:buFontTx/>
              <a:buNone/>
            </a:pPr>
            <a:r>
              <a:rPr lang="en-US" altLang="zh-CN" dirty="0">
                <a:solidFill>
                  <a:schemeClr val="hlink"/>
                </a:solidFill>
              </a:rPr>
              <a:t>Solution</a:t>
            </a:r>
          </a:p>
          <a:p>
            <a:pPr>
              <a:spcBef>
                <a:spcPts val="600"/>
              </a:spcBef>
            </a:pPr>
            <a:r>
              <a:rPr lang="en-US" altLang="zh-CN" dirty="0"/>
              <a:t>We can calculate the throughput as</a:t>
            </a:r>
            <a:endParaRPr lang="zh-CN" alt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86270B1A-10DB-4B8B-B725-89D9A9FF83DA}" type="slidenum">
              <a:rPr lang="en-US" altLang="zh-CN"/>
              <a:pPr/>
              <a:t>225</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088516"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88518" name="Rectangle 6"/>
          <p:cNvSpPr>
            <a:spLocks noGrp="1" noChangeArrowheads="1"/>
          </p:cNvSpPr>
          <p:nvPr>
            <p:ph type="title"/>
          </p:nvPr>
        </p:nvSpPr>
        <p:spPr>
          <a:xfrm>
            <a:off x="304800" y="301625"/>
            <a:ext cx="8534400" cy="508000"/>
          </a:xfrm>
          <a:noFill/>
        </p:spPr>
        <p:txBody>
          <a:bodyPr/>
          <a:lstStyle/>
          <a:p>
            <a:r>
              <a:rPr lang="en-US" altLang="zh-CN" dirty="0"/>
              <a:t>0.6.3 Latency (Delay)</a:t>
            </a:r>
          </a:p>
        </p:txBody>
      </p:sp>
      <p:sp>
        <p:nvSpPr>
          <p:cNvPr id="1088519" name="Rectangle 7"/>
          <p:cNvSpPr>
            <a:spLocks noGrp="1" noChangeArrowheads="1"/>
          </p:cNvSpPr>
          <p:nvPr>
            <p:ph type="body" idx="1"/>
          </p:nvPr>
        </p:nvSpPr>
        <p:spPr>
          <a:xfrm>
            <a:off x="304800" y="1071546"/>
            <a:ext cx="8534400" cy="5076844"/>
          </a:xfrm>
          <a:noFill/>
        </p:spPr>
        <p:txBody>
          <a:bodyPr/>
          <a:lstStyle/>
          <a:p>
            <a:r>
              <a:rPr lang="en-US" altLang="zh-CN" dirty="0"/>
              <a:t>The latency or delay defines </a:t>
            </a:r>
            <a:r>
              <a:rPr lang="en-US" altLang="zh-CN" dirty="0">
                <a:solidFill>
                  <a:schemeClr val="hlink"/>
                </a:solidFill>
              </a:rPr>
              <a:t>how long</a:t>
            </a:r>
            <a:r>
              <a:rPr lang="en-US" altLang="zh-CN" dirty="0"/>
              <a:t> it takes for an entire message to </a:t>
            </a:r>
            <a:r>
              <a:rPr lang="en-US" altLang="zh-CN" dirty="0">
                <a:solidFill>
                  <a:srgbClr val="FF0000"/>
                </a:solidFill>
              </a:rPr>
              <a:t>completely</a:t>
            </a:r>
            <a:r>
              <a:rPr lang="en-US" altLang="zh-CN" dirty="0"/>
              <a:t> arrive at the destination </a:t>
            </a:r>
            <a:r>
              <a:rPr lang="en-US" altLang="zh-CN" dirty="0">
                <a:solidFill>
                  <a:schemeClr val="hlink"/>
                </a:solidFill>
              </a:rPr>
              <a:t>from the time</a:t>
            </a:r>
            <a:r>
              <a:rPr lang="en-US" altLang="zh-CN" dirty="0"/>
              <a:t> </a:t>
            </a:r>
            <a:r>
              <a:rPr lang="en-US" altLang="zh-CN" u="dottedHeavy" dirty="0">
                <a:uFill>
                  <a:solidFill>
                    <a:srgbClr val="FF0000"/>
                  </a:solidFill>
                </a:uFill>
              </a:rPr>
              <a:t>the first bit is sent out from the source</a:t>
            </a:r>
            <a:r>
              <a:rPr lang="en-US" altLang="zh-CN" dirty="0"/>
              <a:t>.  </a:t>
            </a:r>
          </a:p>
          <a:p>
            <a:endParaRPr lang="en-US" altLang="zh-CN" dirty="0"/>
          </a:p>
          <a:p>
            <a:r>
              <a:rPr lang="en-US" altLang="zh-CN" dirty="0"/>
              <a:t>We can say that latency is made of four components: </a:t>
            </a:r>
          </a:p>
          <a:p>
            <a:pPr>
              <a:buSzPct val="80000"/>
              <a:buFont typeface="Wingdings" panose="05000000000000000000" pitchFamily="2" charset="2"/>
              <a:buChar char="þ"/>
            </a:pPr>
            <a:r>
              <a:rPr lang="en-US" altLang="zh-CN" dirty="0"/>
              <a:t>propagation time, </a:t>
            </a:r>
          </a:p>
          <a:p>
            <a:pPr>
              <a:buSzPct val="80000"/>
              <a:buFont typeface="Wingdings" panose="05000000000000000000" pitchFamily="2" charset="2"/>
              <a:buChar char="þ"/>
            </a:pPr>
            <a:r>
              <a:rPr lang="en-US" altLang="zh-CN" dirty="0"/>
              <a:t>transmission time, </a:t>
            </a:r>
          </a:p>
          <a:p>
            <a:pPr>
              <a:buSzPct val="80000"/>
              <a:buFont typeface="Wingdings" panose="05000000000000000000" pitchFamily="2" charset="2"/>
              <a:buChar char="þ"/>
            </a:pPr>
            <a:r>
              <a:rPr lang="en-US" altLang="zh-CN" dirty="0"/>
              <a:t>queuing time and </a:t>
            </a:r>
          </a:p>
          <a:p>
            <a:pPr>
              <a:buSzPct val="80000"/>
              <a:buFont typeface="Wingdings" panose="05000000000000000000" pitchFamily="2" charset="2"/>
              <a:buChar char="þ"/>
            </a:pPr>
            <a:r>
              <a:rPr lang="en-US" altLang="zh-CN" dirty="0"/>
              <a:t>processing delay.</a:t>
            </a:r>
          </a:p>
          <a:p>
            <a:pPr>
              <a:buFont typeface="Wingdings" panose="05000000000000000000" pitchFamily="2" charset="2"/>
              <a:buNone/>
            </a:pPr>
            <a:endParaRPr lang="en-US" altLang="zh-CN" dirty="0"/>
          </a:p>
        </p:txBody>
      </p:sp>
      <p:grpSp>
        <p:nvGrpSpPr>
          <p:cNvPr id="16" name="组合 15">
            <a:extLst>
              <a:ext uri="{FF2B5EF4-FFF2-40B4-BE49-F238E27FC236}">
                <a16:creationId xmlns:a16="http://schemas.microsoft.com/office/drawing/2014/main" id="{206A6289-72BE-4379-9276-5DA61DEE974F}"/>
              </a:ext>
            </a:extLst>
          </p:cNvPr>
          <p:cNvGrpSpPr/>
          <p:nvPr/>
        </p:nvGrpSpPr>
        <p:grpSpPr>
          <a:xfrm>
            <a:off x="6593587" y="208649"/>
            <a:ext cx="1359720" cy="610560"/>
            <a:chOff x="6593587" y="208649"/>
            <a:chExt cx="1359720" cy="610560"/>
          </a:xfrm>
        </p:grpSpPr>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B6A3554F-B39B-48D9-81B0-E72ADF8453B0}"/>
                    </a:ext>
                  </a:extLst>
                </p14:cNvPr>
                <p14:cNvContentPartPr/>
                <p14:nvPr/>
              </p14:nvContentPartPr>
              <p14:xfrm>
                <a:off x="6602947" y="651089"/>
                <a:ext cx="28080" cy="78840"/>
              </p14:xfrm>
            </p:contentPart>
          </mc:Choice>
          <mc:Fallback xmlns="">
            <p:pic>
              <p:nvPicPr>
                <p:cNvPr id="2" name="墨迹 1">
                  <a:extLst>
                    <a:ext uri="{FF2B5EF4-FFF2-40B4-BE49-F238E27FC236}">
                      <a16:creationId xmlns:a16="http://schemas.microsoft.com/office/drawing/2014/main" id="{B6A3554F-B39B-48D9-81B0-E72ADF8453B0}"/>
                    </a:ext>
                  </a:extLst>
                </p:cNvPr>
                <p:cNvPicPr/>
                <p:nvPr/>
              </p:nvPicPr>
              <p:blipFill>
                <a:blip r:embed="rId4"/>
                <a:stretch>
                  <a:fillRect/>
                </a:stretch>
              </p:blipFill>
              <p:spPr>
                <a:xfrm>
                  <a:off x="6593947" y="642449"/>
                  <a:ext cx="4572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墨迹 2">
                  <a:extLst>
                    <a:ext uri="{FF2B5EF4-FFF2-40B4-BE49-F238E27FC236}">
                      <a16:creationId xmlns:a16="http://schemas.microsoft.com/office/drawing/2014/main" id="{FAB38CE2-8E11-4451-8FC8-9B35B3CD7BD1}"/>
                    </a:ext>
                  </a:extLst>
                </p14:cNvPr>
                <p14:cNvContentPartPr/>
                <p14:nvPr/>
              </p14:nvContentPartPr>
              <p14:xfrm>
                <a:off x="6593587" y="380369"/>
                <a:ext cx="256680" cy="383040"/>
              </p14:xfrm>
            </p:contentPart>
          </mc:Choice>
          <mc:Fallback xmlns="">
            <p:pic>
              <p:nvPicPr>
                <p:cNvPr id="3" name="墨迹 2">
                  <a:extLst>
                    <a:ext uri="{FF2B5EF4-FFF2-40B4-BE49-F238E27FC236}">
                      <a16:creationId xmlns:a16="http://schemas.microsoft.com/office/drawing/2014/main" id="{FAB38CE2-8E11-4451-8FC8-9B35B3CD7BD1}"/>
                    </a:ext>
                  </a:extLst>
                </p:cNvPr>
                <p:cNvPicPr/>
                <p:nvPr/>
              </p:nvPicPr>
              <p:blipFill>
                <a:blip r:embed="rId6"/>
                <a:stretch>
                  <a:fillRect/>
                </a:stretch>
              </p:blipFill>
              <p:spPr>
                <a:xfrm>
                  <a:off x="6584947" y="371729"/>
                  <a:ext cx="274320" cy="400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墨迹 3">
                  <a:extLst>
                    <a:ext uri="{FF2B5EF4-FFF2-40B4-BE49-F238E27FC236}">
                      <a16:creationId xmlns:a16="http://schemas.microsoft.com/office/drawing/2014/main" id="{01EB771F-F8F6-488A-B37F-68D9EB3B5658}"/>
                    </a:ext>
                  </a:extLst>
                </p14:cNvPr>
                <p14:cNvContentPartPr/>
                <p14:nvPr/>
              </p14:nvContentPartPr>
              <p14:xfrm>
                <a:off x="6784387" y="247529"/>
                <a:ext cx="351720" cy="514800"/>
              </p14:xfrm>
            </p:contentPart>
          </mc:Choice>
          <mc:Fallback xmlns="">
            <p:pic>
              <p:nvPicPr>
                <p:cNvPr id="4" name="墨迹 3">
                  <a:extLst>
                    <a:ext uri="{FF2B5EF4-FFF2-40B4-BE49-F238E27FC236}">
                      <a16:creationId xmlns:a16="http://schemas.microsoft.com/office/drawing/2014/main" id="{01EB771F-F8F6-488A-B37F-68D9EB3B5658}"/>
                    </a:ext>
                  </a:extLst>
                </p:cNvPr>
                <p:cNvPicPr/>
                <p:nvPr/>
              </p:nvPicPr>
              <p:blipFill>
                <a:blip r:embed="rId8"/>
                <a:stretch>
                  <a:fillRect/>
                </a:stretch>
              </p:blipFill>
              <p:spPr>
                <a:xfrm>
                  <a:off x="6775747" y="238889"/>
                  <a:ext cx="369360" cy="532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墨迹 6">
                  <a:extLst>
                    <a:ext uri="{FF2B5EF4-FFF2-40B4-BE49-F238E27FC236}">
                      <a16:creationId xmlns:a16="http://schemas.microsoft.com/office/drawing/2014/main" id="{93CDD2C0-9CEC-4B45-A521-CED927A8AB6A}"/>
                    </a:ext>
                  </a:extLst>
                </p14:cNvPr>
                <p14:cNvContentPartPr/>
                <p14:nvPr/>
              </p14:nvContentPartPr>
              <p14:xfrm>
                <a:off x="7074907" y="208649"/>
                <a:ext cx="749880" cy="610560"/>
              </p14:xfrm>
            </p:contentPart>
          </mc:Choice>
          <mc:Fallback xmlns="">
            <p:pic>
              <p:nvPicPr>
                <p:cNvPr id="7" name="墨迹 6">
                  <a:extLst>
                    <a:ext uri="{FF2B5EF4-FFF2-40B4-BE49-F238E27FC236}">
                      <a16:creationId xmlns:a16="http://schemas.microsoft.com/office/drawing/2014/main" id="{93CDD2C0-9CEC-4B45-A521-CED927A8AB6A}"/>
                    </a:ext>
                  </a:extLst>
                </p:cNvPr>
                <p:cNvPicPr/>
                <p:nvPr/>
              </p:nvPicPr>
              <p:blipFill>
                <a:blip r:embed="rId10"/>
                <a:stretch>
                  <a:fillRect/>
                </a:stretch>
              </p:blipFill>
              <p:spPr>
                <a:xfrm>
                  <a:off x="7066267" y="199649"/>
                  <a:ext cx="767520" cy="628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墨迹 7">
                  <a:extLst>
                    <a:ext uri="{FF2B5EF4-FFF2-40B4-BE49-F238E27FC236}">
                      <a16:creationId xmlns:a16="http://schemas.microsoft.com/office/drawing/2014/main" id="{B063E8BE-411B-4E47-9F88-B97864E1FAF6}"/>
                    </a:ext>
                  </a:extLst>
                </p14:cNvPr>
                <p14:cNvContentPartPr/>
                <p14:nvPr/>
              </p14:nvContentPartPr>
              <p14:xfrm>
                <a:off x="7513747" y="231689"/>
                <a:ext cx="439560" cy="464400"/>
              </p14:xfrm>
            </p:contentPart>
          </mc:Choice>
          <mc:Fallback xmlns="">
            <p:pic>
              <p:nvPicPr>
                <p:cNvPr id="8" name="墨迹 7">
                  <a:extLst>
                    <a:ext uri="{FF2B5EF4-FFF2-40B4-BE49-F238E27FC236}">
                      <a16:creationId xmlns:a16="http://schemas.microsoft.com/office/drawing/2014/main" id="{B063E8BE-411B-4E47-9F88-B97864E1FAF6}"/>
                    </a:ext>
                  </a:extLst>
                </p:cNvPr>
                <p:cNvPicPr/>
                <p:nvPr/>
              </p:nvPicPr>
              <p:blipFill>
                <a:blip r:embed="rId12"/>
                <a:stretch>
                  <a:fillRect/>
                </a:stretch>
              </p:blipFill>
              <p:spPr>
                <a:xfrm>
                  <a:off x="7504747" y="223049"/>
                  <a:ext cx="457200" cy="482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墨迹 8">
                  <a:extLst>
                    <a:ext uri="{FF2B5EF4-FFF2-40B4-BE49-F238E27FC236}">
                      <a16:creationId xmlns:a16="http://schemas.microsoft.com/office/drawing/2014/main" id="{95675A2F-397B-4AF7-9C26-CEF1B4180575}"/>
                    </a:ext>
                  </a:extLst>
                </p14:cNvPr>
                <p14:cNvContentPartPr/>
                <p14:nvPr/>
              </p14:nvContentPartPr>
              <p14:xfrm>
                <a:off x="7788787" y="589529"/>
                <a:ext cx="5040" cy="6840"/>
              </p14:xfrm>
            </p:contentPart>
          </mc:Choice>
          <mc:Fallback xmlns="">
            <p:pic>
              <p:nvPicPr>
                <p:cNvPr id="9" name="墨迹 8">
                  <a:extLst>
                    <a:ext uri="{FF2B5EF4-FFF2-40B4-BE49-F238E27FC236}">
                      <a16:creationId xmlns:a16="http://schemas.microsoft.com/office/drawing/2014/main" id="{95675A2F-397B-4AF7-9C26-CEF1B4180575}"/>
                    </a:ext>
                  </a:extLst>
                </p:cNvPr>
                <p:cNvPicPr/>
                <p:nvPr/>
              </p:nvPicPr>
              <p:blipFill>
                <a:blip r:embed="rId14"/>
                <a:stretch>
                  <a:fillRect/>
                </a:stretch>
              </p:blipFill>
              <p:spPr>
                <a:xfrm>
                  <a:off x="7780147" y="580889"/>
                  <a:ext cx="22680" cy="24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39" name="墨迹 38">
                <a:extLst>
                  <a:ext uri="{FF2B5EF4-FFF2-40B4-BE49-F238E27FC236}">
                    <a16:creationId xmlns:a16="http://schemas.microsoft.com/office/drawing/2014/main" id="{74E2F783-CC47-4A8D-866C-315E56E73A63}"/>
                  </a:ext>
                </a:extLst>
              </p14:cNvPr>
              <p14:cNvContentPartPr/>
              <p14:nvPr/>
            </p14:nvContentPartPr>
            <p14:xfrm>
              <a:off x="7748467" y="2160209"/>
              <a:ext cx="3240" cy="27000"/>
            </p14:xfrm>
          </p:contentPart>
        </mc:Choice>
        <mc:Fallback xmlns="">
          <p:pic>
            <p:nvPicPr>
              <p:cNvPr id="39" name="墨迹 38">
                <a:extLst>
                  <a:ext uri="{FF2B5EF4-FFF2-40B4-BE49-F238E27FC236}">
                    <a16:creationId xmlns:a16="http://schemas.microsoft.com/office/drawing/2014/main" id="{74E2F783-CC47-4A8D-866C-315E56E73A63}"/>
                  </a:ext>
                </a:extLst>
              </p:cNvPr>
              <p:cNvPicPr/>
              <p:nvPr/>
            </p:nvPicPr>
            <p:blipFill>
              <a:blip r:embed="rId16"/>
              <a:stretch>
                <a:fillRect/>
              </a:stretch>
            </p:blipFill>
            <p:spPr>
              <a:xfrm>
                <a:off x="7739467" y="2151569"/>
                <a:ext cx="20880" cy="44640"/>
              </a:xfrm>
              <a:prstGeom prst="rect">
                <a:avLst/>
              </a:prstGeom>
            </p:spPr>
          </p:pic>
        </mc:Fallback>
      </mc:AlternateContent>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0531" name="Rectangle 3"/>
          <p:cNvSpPr>
            <a:spLocks noGrp="1" noChangeArrowheads="1"/>
          </p:cNvSpPr>
          <p:nvPr>
            <p:ph type="title"/>
          </p:nvPr>
        </p:nvSpPr>
        <p:spPr>
          <a:noFill/>
        </p:spPr>
        <p:txBody>
          <a:bodyPr/>
          <a:lstStyle/>
          <a:p>
            <a:r>
              <a:rPr lang="en-US" altLang="zh-CN" dirty="0"/>
              <a:t>1. Propagation time</a:t>
            </a:r>
          </a:p>
        </p:txBody>
      </p:sp>
      <p:sp>
        <p:nvSpPr>
          <p:cNvPr id="1430532" name="Rectangle 4"/>
          <p:cNvSpPr>
            <a:spLocks noGrp="1" noChangeArrowheads="1"/>
          </p:cNvSpPr>
          <p:nvPr>
            <p:ph idx="1"/>
          </p:nvPr>
        </p:nvSpPr>
        <p:spPr>
          <a:xfrm>
            <a:off x="304800" y="1071546"/>
            <a:ext cx="8534400" cy="5100654"/>
          </a:xfrm>
          <a:noFill/>
        </p:spPr>
        <p:txBody>
          <a:bodyPr/>
          <a:lstStyle/>
          <a:p>
            <a:pPr>
              <a:spcBef>
                <a:spcPts val="600"/>
              </a:spcBef>
            </a:pPr>
            <a:r>
              <a:rPr lang="en-US" altLang="zh-CN" dirty="0">
                <a:solidFill>
                  <a:schemeClr val="hlink"/>
                </a:solidFill>
              </a:rPr>
              <a:t>Propagation time</a:t>
            </a:r>
            <a:r>
              <a:rPr lang="en-US" altLang="zh-CN" dirty="0"/>
              <a:t> measures the time </a:t>
            </a:r>
            <a:r>
              <a:rPr lang="en-US" altLang="zh-CN" dirty="0">
                <a:solidFill>
                  <a:srgbClr val="FF0000"/>
                </a:solidFill>
              </a:rPr>
              <a:t>required</a:t>
            </a:r>
            <a:r>
              <a:rPr lang="en-US" altLang="zh-CN" dirty="0"/>
              <a:t> for a bit to travel from the source to the destination. </a:t>
            </a:r>
          </a:p>
          <a:p>
            <a:pPr>
              <a:spcBef>
                <a:spcPts val="600"/>
              </a:spcBef>
              <a:buBlip>
                <a:blip r:embed="rId3"/>
              </a:buBlip>
            </a:pPr>
            <a:r>
              <a:rPr lang="en-US" altLang="zh-CN" dirty="0"/>
              <a:t>Propagation time =(Distance)/(Propagation Speed)</a:t>
            </a:r>
          </a:p>
          <a:p>
            <a:pPr>
              <a:spcBef>
                <a:spcPts val="600"/>
              </a:spcBef>
            </a:pPr>
            <a:endParaRPr lang="en-US" altLang="zh-CN" dirty="0"/>
          </a:p>
          <a:p>
            <a:pPr>
              <a:spcBef>
                <a:spcPts val="600"/>
              </a:spcBef>
            </a:pPr>
            <a:r>
              <a:rPr lang="en-US" altLang="zh-CN" dirty="0"/>
              <a:t>The propagation speed of electromagnetic signals </a:t>
            </a:r>
            <a:r>
              <a:rPr lang="en-US" altLang="zh-CN" dirty="0">
                <a:solidFill>
                  <a:schemeClr val="hlink"/>
                </a:solidFill>
              </a:rPr>
              <a:t>depends on</a:t>
            </a:r>
            <a:r>
              <a:rPr lang="en-US" altLang="zh-CN" dirty="0"/>
              <a:t> the medium and on the frequency of the signal.  </a:t>
            </a:r>
          </a:p>
          <a:p>
            <a:pPr>
              <a:spcBef>
                <a:spcPts val="600"/>
              </a:spcBef>
            </a:pPr>
            <a:endParaRPr lang="en-US" altLang="zh-CN" dirty="0"/>
          </a:p>
          <a:p>
            <a:pPr>
              <a:spcBef>
                <a:spcPts val="600"/>
              </a:spcBef>
            </a:pPr>
            <a:r>
              <a:rPr lang="en-US" altLang="zh-CN" dirty="0"/>
              <a:t>For example, </a:t>
            </a:r>
            <a:r>
              <a:rPr lang="en-US" altLang="zh-CN" dirty="0">
                <a:solidFill>
                  <a:schemeClr val="hlink"/>
                </a:solidFill>
              </a:rPr>
              <a:t>in a vacuum</a:t>
            </a:r>
            <a:r>
              <a:rPr lang="en-US" altLang="zh-CN" dirty="0"/>
              <a:t>, light is propagated with a speed of 3 x 10</a:t>
            </a:r>
            <a:r>
              <a:rPr lang="en-US" altLang="zh-CN" baseline="30000" dirty="0"/>
              <a:t>8 </a:t>
            </a:r>
            <a:r>
              <a:rPr lang="en-US" altLang="zh-CN" dirty="0"/>
              <a:t>m/s.  </a:t>
            </a:r>
          </a:p>
          <a:p>
            <a:pPr>
              <a:spcBef>
                <a:spcPts val="600"/>
              </a:spcBef>
            </a:pPr>
            <a:endParaRPr lang="en-US" altLang="zh-CN" dirty="0"/>
          </a:p>
          <a:p>
            <a:pPr>
              <a:spcBef>
                <a:spcPts val="600"/>
              </a:spcBef>
            </a:pPr>
            <a:r>
              <a:rPr lang="en-US" altLang="zh-CN" dirty="0"/>
              <a:t>It is </a:t>
            </a:r>
            <a:r>
              <a:rPr lang="en-US" altLang="zh-CN" dirty="0">
                <a:solidFill>
                  <a:srgbClr val="FF0000"/>
                </a:solidFill>
              </a:rPr>
              <a:t>lower</a:t>
            </a:r>
            <a:r>
              <a:rPr lang="en-US" altLang="zh-CN" dirty="0"/>
              <a:t> in air; it is </a:t>
            </a:r>
            <a:r>
              <a:rPr lang="en-US" altLang="zh-CN" dirty="0">
                <a:solidFill>
                  <a:srgbClr val="FF0000"/>
                </a:solidFill>
              </a:rPr>
              <a:t>much lower </a:t>
            </a:r>
            <a:r>
              <a:rPr lang="en-US" altLang="zh-CN" dirty="0"/>
              <a:t>in cable.</a:t>
            </a:r>
          </a:p>
          <a:p>
            <a:endParaRPr lang="en-US" altLang="zh-CN" dirty="0"/>
          </a:p>
        </p:txBody>
      </p:sp>
      <p:sp>
        <p:nvSpPr>
          <p:cNvPr id="5" name="灯片编号占位符 3"/>
          <p:cNvSpPr>
            <a:spLocks noGrp="1"/>
          </p:cNvSpPr>
          <p:nvPr>
            <p:ph type="sldNum" sz="quarter" idx="10"/>
          </p:nvPr>
        </p:nvSpPr>
        <p:spPr/>
        <p:txBody>
          <a:bodyPr/>
          <a:lstStyle/>
          <a:p>
            <a:r>
              <a:rPr lang="en-US" altLang="zh-CN"/>
              <a:t>3.</a:t>
            </a:r>
            <a:fld id="{4F75229E-88B4-4DB3-95D9-DFE1D3107590}" type="slidenum">
              <a:rPr lang="en-US" altLang="zh-CN"/>
              <a:pPr/>
              <a:t>226</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r>
              <a:rPr lang="en-US" altLang="zh-CN"/>
              <a:t>3.</a:t>
            </a:r>
            <a:fld id="{9DE88E87-110F-4213-A637-F0C58125D391}" type="slidenum">
              <a:rPr lang="en-US" altLang="zh-CN"/>
              <a:pPr/>
              <a:t>227</a:t>
            </a:fld>
            <a:endParaRPr lang="en-US" altLang="zh-CN"/>
          </a:p>
        </p:txBody>
      </p:sp>
      <p:sp>
        <p:nvSpPr>
          <p:cNvPr id="8" name="页脚占位符 4"/>
          <p:cNvSpPr>
            <a:spLocks noGrp="1"/>
          </p:cNvSpPr>
          <p:nvPr>
            <p:ph type="ftr" sz="quarter" idx="11"/>
          </p:nvPr>
        </p:nvSpPr>
        <p:spPr/>
        <p:txBody>
          <a:bodyPr/>
          <a:lstStyle/>
          <a:p>
            <a:r>
              <a:rPr lang="en-US" altLang="zh-CN" dirty="0"/>
              <a:t>Mobile and Wireless Networks</a:t>
            </a:r>
          </a:p>
        </p:txBody>
      </p:sp>
      <p:sp>
        <p:nvSpPr>
          <p:cNvPr id="848906"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848907" name="Rectangle 11"/>
          <p:cNvSpPr>
            <a:spLocks noChangeArrowheads="1"/>
          </p:cNvSpPr>
          <p:nvPr/>
        </p:nvSpPr>
        <p:spPr bwMode="auto">
          <a:xfrm>
            <a:off x="381000" y="1066800"/>
            <a:ext cx="8382000" cy="2539157"/>
          </a:xfrm>
          <a:prstGeom prst="rect">
            <a:avLst/>
          </a:prstGeom>
          <a:noFill/>
          <a:ln w="9525">
            <a:noFill/>
            <a:miter lim="800000"/>
          </a:ln>
          <a:effectLst/>
        </p:spPr>
        <p:txBody>
          <a:bodyPr>
            <a:spAutoFit/>
          </a:bodyPr>
          <a:lstStyle/>
          <a:p>
            <a:pPr marL="342265" indent="-342265" eaLnBrk="0" hangingPunct="0">
              <a:spcBef>
                <a:spcPts val="600"/>
              </a:spcBef>
              <a:buClr>
                <a:schemeClr val="hlink"/>
              </a:buClr>
              <a:buSzTx/>
              <a:buFontTx/>
              <a:buChar char="•"/>
            </a:pPr>
            <a:r>
              <a:rPr lang="en-US" altLang="zh-CN" sz="2400" baseline="0" dirty="0">
                <a:ea typeface="宋体" panose="02010600030101010101" pitchFamily="2" charset="-122"/>
              </a:rPr>
              <a:t>What is the propagation time if the distance between the two points is </a:t>
            </a:r>
            <a:r>
              <a:rPr lang="en-US" altLang="zh-CN" sz="2400" baseline="0" dirty="0">
                <a:solidFill>
                  <a:schemeClr val="hlink"/>
                </a:solidFill>
                <a:ea typeface="宋体" panose="02010600030101010101" pitchFamily="2" charset="-122"/>
              </a:rPr>
              <a:t>12,000 km</a:t>
            </a:r>
            <a:r>
              <a:rPr lang="en-US" altLang="zh-CN" sz="2400" baseline="0" dirty="0">
                <a:ea typeface="宋体" panose="02010600030101010101" pitchFamily="2" charset="-122"/>
              </a:rPr>
              <a:t>? </a:t>
            </a:r>
          </a:p>
          <a:p>
            <a:pPr marL="342265" indent="-342265" eaLnBrk="0" hangingPunct="0">
              <a:spcBef>
                <a:spcPts val="600"/>
              </a:spcBef>
              <a:buClr>
                <a:schemeClr val="hlink"/>
              </a:buClr>
              <a:buSzTx/>
              <a:buFontTx/>
              <a:buChar char="•"/>
            </a:pPr>
            <a:r>
              <a:rPr lang="en-US" altLang="zh-CN" sz="2400" baseline="0" dirty="0">
                <a:solidFill>
                  <a:srgbClr val="FF0000"/>
                </a:solidFill>
                <a:ea typeface="宋体" panose="02010600030101010101" pitchFamily="2" charset="-122"/>
              </a:rPr>
              <a:t>Assume</a:t>
            </a:r>
            <a:r>
              <a:rPr lang="en-US" altLang="zh-CN" sz="2400" baseline="0" dirty="0">
                <a:ea typeface="宋体" panose="02010600030101010101" pitchFamily="2" charset="-122"/>
              </a:rPr>
              <a:t> the propagation speed </a:t>
            </a:r>
            <a:r>
              <a:rPr lang="en-US" altLang="zh-CN" sz="2400" baseline="0" dirty="0">
                <a:solidFill>
                  <a:srgbClr val="FF0000"/>
                </a:solidFill>
                <a:ea typeface="宋体" panose="02010600030101010101" pitchFamily="2" charset="-122"/>
              </a:rPr>
              <a:t>to be </a:t>
            </a:r>
            <a:r>
              <a:rPr lang="en-US" altLang="zh-CN" sz="2400" baseline="0" dirty="0">
                <a:ea typeface="宋体" panose="02010600030101010101" pitchFamily="2" charset="-122"/>
              </a:rPr>
              <a:t>2.4×10</a:t>
            </a:r>
            <a:r>
              <a:rPr lang="en-US" altLang="zh-CN" sz="2400" baseline="30000" dirty="0">
                <a:ea typeface="宋体" panose="02010600030101010101" pitchFamily="2" charset="-122"/>
              </a:rPr>
              <a:t>8</a:t>
            </a:r>
            <a:r>
              <a:rPr lang="en-US" altLang="zh-CN" sz="2400" baseline="0" dirty="0">
                <a:ea typeface="宋体" panose="02010600030101010101" pitchFamily="2" charset="-122"/>
              </a:rPr>
              <a:t> m/s in cable.</a:t>
            </a:r>
          </a:p>
          <a:p>
            <a:pPr eaLnBrk="0" hangingPunct="0">
              <a:spcBef>
                <a:spcPts val="600"/>
              </a:spcBef>
              <a:buSzTx/>
              <a:buFontTx/>
              <a:buNone/>
            </a:pPr>
            <a:r>
              <a:rPr lang="en-US" altLang="zh-CN" sz="2400" baseline="0" dirty="0">
                <a:solidFill>
                  <a:schemeClr val="hlink"/>
                </a:solidFill>
                <a:ea typeface="宋体" panose="02010600030101010101" pitchFamily="2" charset="-122"/>
              </a:rPr>
              <a:t>Solution</a:t>
            </a:r>
          </a:p>
          <a:p>
            <a:pPr marL="342265" indent="-342265" eaLnBrk="0" hangingPunct="0">
              <a:spcBef>
                <a:spcPts val="600"/>
              </a:spcBef>
              <a:buClr>
                <a:schemeClr val="hlink"/>
              </a:buClr>
              <a:buSzTx/>
              <a:buFontTx/>
              <a:buChar char="•"/>
            </a:pPr>
            <a:r>
              <a:rPr lang="en-US" altLang="zh-CN" sz="2400" baseline="0" dirty="0">
                <a:ea typeface="宋体" panose="02010600030101010101" pitchFamily="2" charset="-122"/>
              </a:rPr>
              <a:t>We can calculate the propagation time as</a:t>
            </a:r>
          </a:p>
        </p:txBody>
      </p:sp>
      <p:pic>
        <p:nvPicPr>
          <p:cNvPr id="848910" name="Picture 14"/>
          <p:cNvPicPr>
            <a:picLocks noChangeAspect="1" noChangeArrowheads="1"/>
          </p:cNvPicPr>
          <p:nvPr/>
        </p:nvPicPr>
        <p:blipFill>
          <a:blip r:embed="rId3" cstate="print"/>
          <a:srcRect/>
          <a:stretch>
            <a:fillRect/>
          </a:stretch>
        </p:blipFill>
        <p:spPr bwMode="auto">
          <a:xfrm>
            <a:off x="1785918" y="3857628"/>
            <a:ext cx="4994275" cy="819150"/>
          </a:xfrm>
          <a:prstGeom prst="rect">
            <a:avLst/>
          </a:prstGeom>
          <a:noFill/>
          <a:ln w="57150" cmpd="thickThin">
            <a:solidFill>
              <a:schemeClr val="folHlink"/>
            </a:solidFill>
            <a:miter lim="800000"/>
            <a:headEnd/>
            <a:tailEnd/>
          </a:ln>
          <a:effectLst/>
        </p:spPr>
      </p:pic>
      <p:sp>
        <p:nvSpPr>
          <p:cNvPr id="848914" name="Rectangle 18"/>
          <p:cNvSpPr>
            <a:spLocks noGrp="1" noChangeArrowheads="1"/>
          </p:cNvSpPr>
          <p:nvPr>
            <p:ph type="title"/>
          </p:nvPr>
        </p:nvSpPr>
        <p:spPr/>
        <p:txBody>
          <a:bodyPr/>
          <a:lstStyle/>
          <a:p>
            <a:r>
              <a:rPr lang="en-US" altLang="zh-CN" dirty="0">
                <a:solidFill>
                  <a:schemeClr val="hlink"/>
                </a:solidFill>
              </a:rPr>
              <a:t>Example 0.45</a:t>
            </a:r>
            <a:endParaRPr lang="zh-CN" altLang="en-US" dirty="0">
              <a:solidFill>
                <a:schemeClr val="hlink"/>
              </a:solidFill>
            </a:endParaRPr>
          </a:p>
        </p:txBody>
      </p:sp>
      <p:sp>
        <p:nvSpPr>
          <p:cNvPr id="848915" name="Rectangle 19"/>
          <p:cNvSpPr>
            <a:spLocks noGrp="1" noChangeArrowheads="1"/>
          </p:cNvSpPr>
          <p:nvPr>
            <p:ph type="body" idx="1"/>
          </p:nvPr>
        </p:nvSpPr>
        <p:spPr>
          <a:xfrm>
            <a:off x="357158" y="4857760"/>
            <a:ext cx="8458200" cy="1285884"/>
          </a:xfrm>
        </p:spPr>
        <p:txBody>
          <a:bodyPr/>
          <a:lstStyle/>
          <a:p>
            <a:pPr eaLnBrk="0" hangingPunct="0">
              <a:spcBef>
                <a:spcPts val="600"/>
              </a:spcBef>
            </a:pPr>
            <a:r>
              <a:rPr lang="en-US" altLang="zh-CN" dirty="0">
                <a:ea typeface="Arial Unicode MS" panose="020B0604020202020204" charset="-122"/>
                <a:cs typeface="Arial Unicode MS" panose="020B0604020202020204" charset="-122"/>
              </a:rPr>
              <a:t>The example shows that a bit can go over </a:t>
            </a:r>
            <a:r>
              <a:rPr lang="en-US" altLang="zh-CN" dirty="0">
                <a:solidFill>
                  <a:schemeClr val="hlink"/>
                </a:solidFill>
                <a:ea typeface="Arial Unicode MS" panose="020B0604020202020204" charset="-122"/>
                <a:cs typeface="Arial Unicode MS" panose="020B0604020202020204" charset="-122"/>
              </a:rPr>
              <a:t>the Atlantic Ocean</a:t>
            </a:r>
            <a:r>
              <a:rPr lang="en-US" altLang="zh-CN" dirty="0">
                <a:ea typeface="Arial Unicode MS" panose="020B0604020202020204" charset="-122"/>
                <a:cs typeface="Arial Unicode MS" panose="020B0604020202020204" charset="-122"/>
              </a:rPr>
              <a:t> in only </a:t>
            </a:r>
            <a:r>
              <a:rPr lang="en-US" altLang="zh-CN" dirty="0">
                <a:solidFill>
                  <a:schemeClr val="hlink"/>
                </a:solidFill>
                <a:ea typeface="Arial Unicode MS" panose="020B0604020202020204" charset="-122"/>
                <a:cs typeface="Arial Unicode MS" panose="020B0604020202020204" charset="-122"/>
              </a:rPr>
              <a:t>50 ms</a:t>
            </a:r>
            <a:r>
              <a:rPr lang="en-US" altLang="zh-CN" dirty="0">
                <a:ea typeface="Arial Unicode MS" panose="020B0604020202020204" charset="-122"/>
                <a:cs typeface="Arial Unicode MS" panose="020B0604020202020204" charset="-122"/>
              </a:rPr>
              <a:t> if there is a direct cable between the source and the destination.</a:t>
            </a:r>
            <a:endParaRPr lang="zh-CN" altLang="en-US" dirty="0">
              <a:ea typeface="Arial Unicode MS" panose="020B0604020202020204" charset="-122"/>
              <a:cs typeface="Arial Unicode MS" panose="020B0604020202020204" charset="-122"/>
            </a:endParaRP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4306BC45-3BE4-4F6B-9CF5-8FF22B9F7B78}" type="slidenum">
              <a:rPr lang="en-US" altLang="zh-CN"/>
              <a:pPr/>
              <a:t>228</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091588" name="Text Box 4"/>
          <p:cNvSpPr txBox="1">
            <a:spLocks noChangeArrowheads="1"/>
          </p:cNvSpPr>
          <p:nvPr/>
        </p:nvSpPr>
        <p:spPr bwMode="auto">
          <a:xfrm>
            <a:off x="457200" y="3048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91590" name="Rectangle 6"/>
          <p:cNvSpPr>
            <a:spLocks noGrp="1" noChangeArrowheads="1"/>
          </p:cNvSpPr>
          <p:nvPr>
            <p:ph type="title"/>
          </p:nvPr>
        </p:nvSpPr>
        <p:spPr>
          <a:xfrm>
            <a:off x="304800" y="228600"/>
            <a:ext cx="8458200" cy="609600"/>
          </a:xfrm>
          <a:noFill/>
        </p:spPr>
        <p:txBody>
          <a:bodyPr/>
          <a:lstStyle/>
          <a:p>
            <a:r>
              <a:rPr lang="en-US" altLang="zh-CN" dirty="0"/>
              <a:t>2. Transmission time </a:t>
            </a:r>
          </a:p>
        </p:txBody>
      </p:sp>
      <p:sp>
        <p:nvSpPr>
          <p:cNvPr id="1091591" name="Rectangle 7"/>
          <p:cNvSpPr>
            <a:spLocks noGrp="1" noChangeArrowheads="1"/>
          </p:cNvSpPr>
          <p:nvPr>
            <p:ph type="body" idx="1"/>
          </p:nvPr>
        </p:nvSpPr>
        <p:spPr>
          <a:xfrm>
            <a:off x="304800" y="1071546"/>
            <a:ext cx="8482042" cy="5143536"/>
          </a:xfrm>
          <a:noFill/>
        </p:spPr>
        <p:txBody>
          <a:bodyPr/>
          <a:lstStyle/>
          <a:p>
            <a:pPr>
              <a:spcBef>
                <a:spcPts val="600"/>
              </a:spcBef>
            </a:pPr>
            <a:r>
              <a:rPr lang="en-US" altLang="zh-CN" dirty="0"/>
              <a:t>In data communication we don’t send 1 bit, we send a message. </a:t>
            </a:r>
          </a:p>
          <a:p>
            <a:pPr>
              <a:spcBef>
                <a:spcPts val="600"/>
              </a:spcBef>
            </a:pPr>
            <a:endParaRPr lang="en-US" altLang="zh-CN" dirty="0"/>
          </a:p>
          <a:p>
            <a:pPr>
              <a:spcBef>
                <a:spcPts val="600"/>
              </a:spcBef>
            </a:pPr>
            <a:r>
              <a:rPr lang="en-US" altLang="zh-CN" dirty="0"/>
              <a:t>The first bit may </a:t>
            </a:r>
            <a:r>
              <a:rPr lang="en-US" altLang="zh-CN" dirty="0">
                <a:solidFill>
                  <a:srgbClr val="FF0000"/>
                </a:solidFill>
              </a:rPr>
              <a:t>take</a:t>
            </a:r>
            <a:r>
              <a:rPr lang="en-US" altLang="zh-CN" dirty="0"/>
              <a:t> a time </a:t>
            </a:r>
            <a:r>
              <a:rPr lang="en-US" altLang="zh-CN" u="sng" dirty="0">
                <a:solidFill>
                  <a:srgbClr val="FF0000"/>
                </a:solidFill>
              </a:rPr>
              <a:t>equal to</a:t>
            </a:r>
            <a:r>
              <a:rPr lang="en-US" altLang="zh-CN" dirty="0">
                <a:solidFill>
                  <a:srgbClr val="0070C0"/>
                </a:solidFill>
              </a:rPr>
              <a:t> </a:t>
            </a:r>
            <a:r>
              <a:rPr lang="en-US" altLang="zh-CN" dirty="0"/>
              <a:t>the propagation time to </a:t>
            </a:r>
            <a:r>
              <a:rPr lang="en-US" altLang="zh-CN" dirty="0">
                <a:solidFill>
                  <a:srgbClr val="FF0000"/>
                </a:solidFill>
              </a:rPr>
              <a:t>reach</a:t>
            </a:r>
            <a:r>
              <a:rPr lang="en-US" altLang="zh-CN" dirty="0"/>
              <a:t> its destination; </a:t>
            </a:r>
          </a:p>
          <a:p>
            <a:pPr>
              <a:spcBef>
                <a:spcPts val="600"/>
              </a:spcBef>
            </a:pPr>
            <a:endParaRPr lang="en-US" altLang="zh-CN" dirty="0"/>
          </a:p>
          <a:p>
            <a:pPr>
              <a:spcBef>
                <a:spcPts val="600"/>
              </a:spcBef>
            </a:pPr>
            <a:r>
              <a:rPr lang="en-US" altLang="zh-CN" dirty="0"/>
              <a:t>the last bit also may take the same amount of time. </a:t>
            </a:r>
          </a:p>
          <a:p>
            <a:pPr>
              <a:spcBef>
                <a:spcPts val="600"/>
              </a:spcBef>
            </a:pPr>
            <a:endParaRPr lang="en-US" altLang="zh-CN" dirty="0"/>
          </a:p>
          <a:p>
            <a:pPr>
              <a:spcBef>
                <a:spcPts val="600"/>
              </a:spcBef>
            </a:pPr>
            <a:r>
              <a:rPr lang="en-US" altLang="zh-CN" dirty="0"/>
              <a:t>However, </a:t>
            </a:r>
            <a:r>
              <a:rPr lang="en-US" altLang="zh-CN" dirty="0">
                <a:solidFill>
                  <a:schemeClr val="hlink"/>
                </a:solidFill>
              </a:rPr>
              <a:t>there is a time</a:t>
            </a:r>
            <a:r>
              <a:rPr lang="en-US" altLang="zh-CN" dirty="0"/>
              <a:t> between the first bit leaving the sender and the last bit leaving the sender.    </a:t>
            </a:r>
          </a:p>
          <a:p>
            <a:pPr>
              <a:spcBef>
                <a:spcPts val="600"/>
              </a:spcBef>
            </a:pPr>
            <a:endParaRPr lang="en-US" altLang="zh-CN"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2995" name="Rectangle 3"/>
          <p:cNvSpPr>
            <a:spLocks noGrp="1" noChangeArrowheads="1"/>
          </p:cNvSpPr>
          <p:nvPr>
            <p:ph type="title"/>
          </p:nvPr>
        </p:nvSpPr>
        <p:spPr>
          <a:noFill/>
        </p:spPr>
        <p:txBody>
          <a:bodyPr/>
          <a:lstStyle/>
          <a:p>
            <a:r>
              <a:rPr lang="en-US" altLang="zh-CN" dirty="0"/>
              <a:t>2. Transmission time </a:t>
            </a:r>
          </a:p>
        </p:txBody>
      </p:sp>
      <p:sp>
        <p:nvSpPr>
          <p:cNvPr id="1492996" name="Rectangle 4"/>
          <p:cNvSpPr>
            <a:spLocks noGrp="1" noChangeArrowheads="1"/>
          </p:cNvSpPr>
          <p:nvPr>
            <p:ph idx="1"/>
          </p:nvPr>
        </p:nvSpPr>
        <p:spPr>
          <a:noFill/>
        </p:spPr>
        <p:txBody>
          <a:bodyPr/>
          <a:lstStyle/>
          <a:p>
            <a:pPr>
              <a:spcBef>
                <a:spcPts val="600"/>
              </a:spcBef>
            </a:pPr>
            <a:r>
              <a:rPr lang="en-US" altLang="zh-CN" dirty="0"/>
              <a:t>The time </a:t>
            </a:r>
            <a:r>
              <a:rPr lang="en-US" altLang="zh-CN" dirty="0">
                <a:solidFill>
                  <a:srgbClr val="FF0000"/>
                </a:solidFill>
              </a:rPr>
              <a:t>required for </a:t>
            </a:r>
            <a:r>
              <a:rPr lang="en-US" altLang="zh-CN" dirty="0"/>
              <a:t>transmission of a message </a:t>
            </a:r>
            <a:r>
              <a:rPr lang="en-US" altLang="zh-CN" dirty="0">
                <a:solidFill>
                  <a:srgbClr val="FF0000"/>
                </a:solidFill>
              </a:rPr>
              <a:t>depends on</a:t>
            </a:r>
            <a:r>
              <a:rPr lang="en-US" altLang="zh-CN" dirty="0"/>
              <a:t> the size of the message and the bandwidth of channel.</a:t>
            </a:r>
          </a:p>
          <a:p>
            <a:pPr>
              <a:spcBef>
                <a:spcPts val="600"/>
              </a:spcBef>
            </a:pPr>
            <a:endParaRPr lang="en-US" altLang="zh-CN" dirty="0"/>
          </a:p>
          <a:p>
            <a:pPr>
              <a:spcBef>
                <a:spcPts val="600"/>
              </a:spcBef>
            </a:pPr>
            <a:r>
              <a:rPr lang="en-US" altLang="zh-CN" dirty="0"/>
              <a:t>Transmission Time = (Message Size)/Bandwidth</a:t>
            </a:r>
          </a:p>
        </p:txBody>
      </p:sp>
      <p:sp>
        <p:nvSpPr>
          <p:cNvPr id="5" name="灯片编号占位符 3"/>
          <p:cNvSpPr>
            <a:spLocks noGrp="1"/>
          </p:cNvSpPr>
          <p:nvPr>
            <p:ph type="sldNum" sz="quarter" idx="10"/>
          </p:nvPr>
        </p:nvSpPr>
        <p:spPr/>
        <p:txBody>
          <a:bodyPr/>
          <a:lstStyle/>
          <a:p>
            <a:r>
              <a:rPr lang="en-US" altLang="zh-CN"/>
              <a:t>3.</a:t>
            </a:r>
            <a:fld id="{D4829981-5552-4116-816B-F778F69180E2}" type="slidenum">
              <a:rPr lang="en-US" altLang="zh-CN"/>
              <a:pPr/>
              <a:t>229</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492994" name="Text Box 2"/>
          <p:cNvSpPr txBox="1">
            <a:spLocks noChangeArrowheads="1"/>
          </p:cNvSpPr>
          <p:nvPr/>
        </p:nvSpPr>
        <p:spPr bwMode="auto">
          <a:xfrm>
            <a:off x="457200" y="3048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0966" name="Picture 6"/>
          <p:cNvPicPr>
            <a:picLocks noChangeAspect="1" noChangeArrowheads="1"/>
          </p:cNvPicPr>
          <p:nvPr/>
        </p:nvPicPr>
        <p:blipFill>
          <a:blip r:embed="rId3" cstate="print"/>
          <a:srcRect/>
          <a:stretch>
            <a:fillRect/>
          </a:stretch>
        </p:blipFill>
        <p:spPr bwMode="auto">
          <a:xfrm>
            <a:off x="1905000" y="1000108"/>
            <a:ext cx="5562600" cy="5299075"/>
          </a:xfrm>
          <a:prstGeom prst="rect">
            <a:avLst/>
          </a:prstGeom>
          <a:noFill/>
          <a:ln w="9525">
            <a:noFill/>
            <a:miter lim="800000"/>
            <a:headEnd/>
            <a:tailEnd/>
          </a:ln>
          <a:effectLst/>
        </p:spPr>
      </p:pic>
      <p:sp>
        <p:nvSpPr>
          <p:cNvPr id="680967" name="Rectangle 7"/>
          <p:cNvSpPr>
            <a:spLocks noGrp="1" noChangeArrowheads="1"/>
          </p:cNvSpPr>
          <p:nvPr>
            <p:ph type="title"/>
          </p:nvPr>
        </p:nvSpPr>
        <p:spPr>
          <a:xfrm>
            <a:off x="381000" y="152400"/>
            <a:ext cx="8382000" cy="685800"/>
          </a:xfrm>
        </p:spPr>
        <p:txBody>
          <a:bodyPr/>
          <a:lstStyle/>
          <a:p>
            <a:r>
              <a:rPr lang="en-US" altLang="zh-CN" sz="2400" dirty="0">
                <a:solidFill>
                  <a:schemeClr val="hlink"/>
                </a:solidFill>
              </a:rPr>
              <a:t>Figure 0.4</a:t>
            </a:r>
            <a:r>
              <a:rPr lang="en-US" altLang="zh-CN" sz="2400" dirty="0">
                <a:solidFill>
                  <a:schemeClr val="folHlink"/>
                </a:solidFill>
              </a:rPr>
              <a:t> </a:t>
            </a:r>
            <a:r>
              <a:rPr lang="en-US" altLang="zh-CN" sz="2400" dirty="0"/>
              <a:t>Two signals with the same amplitude and phase, but different frequencies</a:t>
            </a:r>
            <a:endParaRPr lang="zh-CN" altLang="en-US" sz="2400"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8AD643AB-A85E-4D79-AF00-769B2CC584F7}" type="slidenum">
              <a:rPr lang="en-US" altLang="zh-CN"/>
              <a:pPr/>
              <a:t>230</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849934" name="Rectangle 14"/>
          <p:cNvSpPr>
            <a:spLocks noGrp="1" noChangeArrowheads="1"/>
          </p:cNvSpPr>
          <p:nvPr>
            <p:ph type="title"/>
          </p:nvPr>
        </p:nvSpPr>
        <p:spPr/>
        <p:txBody>
          <a:bodyPr/>
          <a:lstStyle/>
          <a:p>
            <a:r>
              <a:rPr lang="en-US" altLang="zh-CN" dirty="0">
                <a:solidFill>
                  <a:schemeClr val="hlink"/>
                </a:solidFill>
              </a:rPr>
              <a:t>Example 0.46</a:t>
            </a:r>
            <a:endParaRPr lang="zh-CN" altLang="en-US" dirty="0">
              <a:solidFill>
                <a:schemeClr val="hlink"/>
              </a:solidFill>
            </a:endParaRPr>
          </a:p>
        </p:txBody>
      </p:sp>
      <p:sp>
        <p:nvSpPr>
          <p:cNvPr id="849935" name="Rectangle 15"/>
          <p:cNvSpPr>
            <a:spLocks noGrp="1" noChangeArrowheads="1"/>
          </p:cNvSpPr>
          <p:nvPr>
            <p:ph type="body" idx="1"/>
          </p:nvPr>
        </p:nvSpPr>
        <p:spPr>
          <a:xfrm>
            <a:off x="304800" y="1066800"/>
            <a:ext cx="8534400" cy="5105400"/>
          </a:xfrm>
          <a:noFill/>
        </p:spPr>
        <p:txBody>
          <a:bodyPr/>
          <a:lstStyle/>
          <a:p>
            <a:pPr>
              <a:spcBef>
                <a:spcPts val="600"/>
              </a:spcBef>
            </a:pPr>
            <a:r>
              <a:rPr lang="en-US" altLang="zh-CN" dirty="0"/>
              <a:t>What are the propagation time and the transmission time for a </a:t>
            </a:r>
            <a:r>
              <a:rPr lang="en-US" altLang="zh-CN" dirty="0">
                <a:solidFill>
                  <a:schemeClr val="hlink"/>
                </a:solidFill>
              </a:rPr>
              <a:t>2.5-kbyte</a:t>
            </a:r>
            <a:r>
              <a:rPr lang="en-US" altLang="zh-CN" dirty="0"/>
              <a:t> message (an e-mail) if the bandwidth of the network is </a:t>
            </a:r>
            <a:r>
              <a:rPr lang="en-US" altLang="zh-CN" dirty="0">
                <a:solidFill>
                  <a:srgbClr val="FF0000"/>
                </a:solidFill>
              </a:rPr>
              <a:t>1 </a:t>
            </a:r>
            <a:r>
              <a:rPr lang="en-US" altLang="zh-CN" dirty="0" err="1">
                <a:solidFill>
                  <a:srgbClr val="FF0000"/>
                </a:solidFill>
              </a:rPr>
              <a:t>Gbps</a:t>
            </a:r>
            <a:r>
              <a:rPr lang="en-US" altLang="zh-CN" dirty="0"/>
              <a:t>? </a:t>
            </a:r>
          </a:p>
          <a:p>
            <a:pPr>
              <a:spcBef>
                <a:spcPts val="600"/>
              </a:spcBef>
            </a:pPr>
            <a:endParaRPr lang="en-US" altLang="zh-CN" dirty="0"/>
          </a:p>
          <a:p>
            <a:pPr>
              <a:spcBef>
                <a:spcPts val="600"/>
              </a:spcBef>
            </a:pPr>
            <a:r>
              <a:rPr lang="en-US" altLang="zh-CN" dirty="0"/>
              <a:t>Assume that the distance between the sender and the receiver is </a:t>
            </a:r>
            <a:r>
              <a:rPr lang="en-US" altLang="zh-CN" dirty="0">
                <a:solidFill>
                  <a:srgbClr val="FF0000"/>
                </a:solidFill>
              </a:rPr>
              <a:t>12,000</a:t>
            </a:r>
            <a:r>
              <a:rPr lang="en-US" altLang="zh-CN" dirty="0"/>
              <a:t> km and that light travels at </a:t>
            </a:r>
            <a:r>
              <a:rPr lang="en-US" altLang="zh-CN" dirty="0">
                <a:solidFill>
                  <a:srgbClr val="FF0000"/>
                </a:solidFill>
              </a:rPr>
              <a:t>2.4</a:t>
            </a:r>
            <a:r>
              <a:rPr lang="en-US" altLang="zh-CN" dirty="0">
                <a:solidFill>
                  <a:srgbClr val="FF0000"/>
                </a:solidFill>
                <a:ea typeface="Arial Unicode MS" panose="020B0604020202020204" charset="-122"/>
                <a:cs typeface="Arial Unicode MS" panose="020B0604020202020204" charset="-122"/>
              </a:rPr>
              <a:t>×</a:t>
            </a:r>
            <a:r>
              <a:rPr lang="en-US" altLang="zh-CN" dirty="0">
                <a:solidFill>
                  <a:srgbClr val="FF0000"/>
                </a:solidFill>
              </a:rPr>
              <a:t>10</a:t>
            </a:r>
            <a:r>
              <a:rPr lang="en-US" altLang="zh-CN" baseline="30000" dirty="0">
                <a:solidFill>
                  <a:srgbClr val="FF0000"/>
                </a:solidFill>
              </a:rPr>
              <a:t>8</a:t>
            </a:r>
            <a:r>
              <a:rPr lang="en-US" altLang="zh-CN" dirty="0"/>
              <a:t>m/s.</a:t>
            </a:r>
          </a:p>
          <a:p>
            <a:pPr>
              <a:spcBef>
                <a:spcPts val="600"/>
              </a:spcBef>
            </a:pPr>
            <a:endParaRPr lang="en-US" altLang="zh-CN" dirty="0"/>
          </a:p>
          <a:p>
            <a:pPr>
              <a:spcBef>
                <a:spcPts val="600"/>
              </a:spcBef>
              <a:buFontTx/>
              <a:buNone/>
            </a:pPr>
            <a:r>
              <a:rPr lang="en-US" altLang="zh-CN" sz="2800" dirty="0">
                <a:solidFill>
                  <a:schemeClr val="hlink"/>
                </a:solidFill>
              </a:rPr>
              <a:t>Solution</a:t>
            </a:r>
          </a:p>
          <a:p>
            <a:pPr>
              <a:spcBef>
                <a:spcPts val="600"/>
              </a:spcBef>
            </a:pPr>
            <a:r>
              <a:rPr lang="en-US" altLang="zh-CN" dirty="0"/>
              <a:t>We can calculate the propagation and transmission time </a:t>
            </a:r>
            <a:r>
              <a:rPr lang="en-US" altLang="zh-CN" dirty="0">
                <a:solidFill>
                  <a:schemeClr val="hlink"/>
                </a:solidFill>
              </a:rPr>
              <a:t>as</a:t>
            </a:r>
            <a:r>
              <a:rPr lang="en-US" altLang="zh-CN" dirty="0"/>
              <a:t> shown on the next slide:</a:t>
            </a:r>
          </a:p>
          <a:p>
            <a:pPr>
              <a:spcBef>
                <a:spcPts val="600"/>
              </a:spcBef>
            </a:pPr>
            <a:endParaRPr lang="zh-CN" alt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4246D053-5FC7-484C-B45B-3A862F8CDA25}" type="slidenum">
              <a:rPr lang="en-US" altLang="zh-CN"/>
              <a:pPr/>
              <a:t>231</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pic>
        <p:nvPicPr>
          <p:cNvPr id="992269" name="Picture 13"/>
          <p:cNvPicPr>
            <a:picLocks noChangeAspect="1" noChangeArrowheads="1"/>
          </p:cNvPicPr>
          <p:nvPr/>
        </p:nvPicPr>
        <p:blipFill>
          <a:blip r:embed="rId3" cstate="print"/>
          <a:srcRect/>
          <a:stretch>
            <a:fillRect/>
          </a:stretch>
        </p:blipFill>
        <p:spPr bwMode="auto">
          <a:xfrm>
            <a:off x="1714480" y="1500174"/>
            <a:ext cx="5462588" cy="1646238"/>
          </a:xfrm>
          <a:prstGeom prst="rect">
            <a:avLst/>
          </a:prstGeom>
          <a:noFill/>
          <a:ln w="57150" cmpd="thickThin">
            <a:solidFill>
              <a:schemeClr val="folHlink"/>
            </a:solidFill>
            <a:miter lim="800000"/>
            <a:headEnd/>
            <a:tailEnd/>
          </a:ln>
          <a:effectLst/>
        </p:spPr>
      </p:pic>
      <p:sp>
        <p:nvSpPr>
          <p:cNvPr id="992270" name="Rectangle 14"/>
          <p:cNvSpPr>
            <a:spLocks noGrp="1" noChangeArrowheads="1"/>
          </p:cNvSpPr>
          <p:nvPr>
            <p:ph type="title"/>
          </p:nvPr>
        </p:nvSpPr>
        <p:spPr/>
        <p:txBody>
          <a:bodyPr/>
          <a:lstStyle/>
          <a:p>
            <a:r>
              <a:rPr lang="en-US" altLang="zh-CN" dirty="0">
                <a:solidFill>
                  <a:schemeClr val="hlink"/>
                </a:solidFill>
              </a:rPr>
              <a:t>Example 0.46 (continued)</a:t>
            </a:r>
            <a:endParaRPr lang="zh-CN" altLang="en-US" dirty="0">
              <a:solidFill>
                <a:schemeClr val="hlink"/>
              </a:solidFill>
            </a:endParaRPr>
          </a:p>
        </p:txBody>
      </p:sp>
      <p:sp>
        <p:nvSpPr>
          <p:cNvPr id="992271" name="Rectangle 15"/>
          <p:cNvSpPr>
            <a:spLocks noGrp="1" noChangeArrowheads="1"/>
          </p:cNvSpPr>
          <p:nvPr>
            <p:ph type="body" idx="1"/>
          </p:nvPr>
        </p:nvSpPr>
        <p:spPr>
          <a:xfrm>
            <a:off x="357158" y="3505200"/>
            <a:ext cx="8482042" cy="2709882"/>
          </a:xfrm>
        </p:spPr>
        <p:txBody>
          <a:bodyPr/>
          <a:lstStyle/>
          <a:p>
            <a:pPr>
              <a:spcBef>
                <a:spcPts val="600"/>
              </a:spcBef>
            </a:pPr>
            <a:r>
              <a:rPr lang="en-US" altLang="zh-CN" dirty="0"/>
              <a:t>Note that in this case, because the message is short and the bandwidth is high, the </a:t>
            </a:r>
            <a:r>
              <a:rPr lang="en-US" altLang="zh-CN" dirty="0">
                <a:solidFill>
                  <a:srgbClr val="FF0000"/>
                </a:solidFill>
              </a:rPr>
              <a:t>dominant factor </a:t>
            </a:r>
            <a:r>
              <a:rPr lang="en-US" altLang="zh-CN" dirty="0"/>
              <a:t>is the propagation time, not the transmission time. </a:t>
            </a:r>
          </a:p>
          <a:p>
            <a:pPr>
              <a:spcBef>
                <a:spcPts val="600"/>
              </a:spcBef>
            </a:pPr>
            <a:endParaRPr lang="en-US" altLang="zh-CN" dirty="0"/>
          </a:p>
          <a:p>
            <a:pPr>
              <a:spcBef>
                <a:spcPts val="600"/>
              </a:spcBef>
            </a:pPr>
            <a:r>
              <a:rPr lang="en-US" altLang="zh-CN" dirty="0"/>
              <a:t>The transmission time can be </a:t>
            </a:r>
            <a:r>
              <a:rPr lang="en-US" altLang="zh-CN" dirty="0">
                <a:solidFill>
                  <a:srgbClr val="FF0000"/>
                </a:solidFill>
              </a:rPr>
              <a:t>ignored</a:t>
            </a:r>
            <a:r>
              <a:rPr lang="en-US" altLang="zh-CN" dirty="0"/>
              <a:t>.</a:t>
            </a:r>
            <a:endParaRPr lang="zh-CN" alt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BE923680-EEA5-4793-9F24-CEED2F7BD966}" type="slidenum">
              <a:rPr lang="en-US" altLang="zh-CN"/>
              <a:pPr/>
              <a:t>232</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850954"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850958" name="Rectangle 14"/>
          <p:cNvSpPr>
            <a:spLocks noGrp="1" noChangeArrowheads="1"/>
          </p:cNvSpPr>
          <p:nvPr>
            <p:ph type="title"/>
          </p:nvPr>
        </p:nvSpPr>
        <p:spPr/>
        <p:txBody>
          <a:bodyPr/>
          <a:lstStyle/>
          <a:p>
            <a:r>
              <a:rPr lang="en-US" altLang="zh-CN" dirty="0">
                <a:solidFill>
                  <a:schemeClr val="hlink"/>
                </a:solidFill>
              </a:rPr>
              <a:t>Example 0.47</a:t>
            </a:r>
            <a:endParaRPr lang="zh-CN" altLang="en-US" dirty="0">
              <a:solidFill>
                <a:schemeClr val="hlink"/>
              </a:solidFill>
            </a:endParaRPr>
          </a:p>
        </p:txBody>
      </p:sp>
      <p:sp>
        <p:nvSpPr>
          <p:cNvPr id="850959" name="Rectangle 15"/>
          <p:cNvSpPr>
            <a:spLocks noGrp="1" noChangeArrowheads="1"/>
          </p:cNvSpPr>
          <p:nvPr>
            <p:ph type="body" idx="1"/>
          </p:nvPr>
        </p:nvSpPr>
        <p:spPr>
          <a:xfrm>
            <a:off x="304800" y="1066800"/>
            <a:ext cx="8534400" cy="5105400"/>
          </a:xfrm>
        </p:spPr>
        <p:txBody>
          <a:bodyPr/>
          <a:lstStyle/>
          <a:p>
            <a:r>
              <a:rPr lang="en-US" altLang="zh-CN" dirty="0">
                <a:ea typeface="Arial Unicode MS" panose="020B0604020202020204" charset="-122"/>
                <a:cs typeface="Arial Unicode MS" panose="020B0604020202020204" charset="-122"/>
              </a:rPr>
              <a:t>What are the propagation time and the transmission time for a </a:t>
            </a:r>
            <a:r>
              <a:rPr lang="en-US" altLang="zh-CN" dirty="0">
                <a:solidFill>
                  <a:schemeClr val="hlink"/>
                </a:solidFill>
                <a:ea typeface="Arial Unicode MS" panose="020B0604020202020204" charset="-122"/>
                <a:cs typeface="Arial Unicode MS" panose="020B0604020202020204" charset="-122"/>
              </a:rPr>
              <a:t>5-Mbyte</a:t>
            </a:r>
            <a:r>
              <a:rPr lang="en-US" altLang="zh-CN" dirty="0">
                <a:ea typeface="Arial Unicode MS" panose="020B0604020202020204" charset="-122"/>
                <a:cs typeface="Arial Unicode MS" panose="020B0604020202020204" charset="-122"/>
              </a:rPr>
              <a:t> message (an image) if the bandwidth of the network is </a:t>
            </a:r>
            <a:r>
              <a:rPr lang="en-US" altLang="zh-CN" dirty="0">
                <a:solidFill>
                  <a:schemeClr val="hlink"/>
                </a:solidFill>
                <a:ea typeface="Arial Unicode MS" panose="020B0604020202020204" charset="-122"/>
                <a:cs typeface="Arial Unicode MS" panose="020B0604020202020204" charset="-122"/>
              </a:rPr>
              <a:t>1 Mbps?</a:t>
            </a:r>
            <a:r>
              <a:rPr lang="en-US" altLang="zh-CN" dirty="0">
                <a:ea typeface="Arial Unicode MS" panose="020B0604020202020204" charset="-122"/>
                <a:cs typeface="Arial Unicode MS" panose="020B0604020202020204" charset="-122"/>
              </a:rPr>
              <a:t> </a:t>
            </a:r>
          </a:p>
          <a:p>
            <a:endParaRPr lang="en-US" altLang="zh-CN" dirty="0">
              <a:ea typeface="Arial Unicode MS" panose="020B0604020202020204" charset="-122"/>
              <a:cs typeface="Arial Unicode MS" panose="020B0604020202020204" charset="-122"/>
            </a:endParaRPr>
          </a:p>
          <a:p>
            <a:r>
              <a:rPr lang="en-US" altLang="zh-CN" dirty="0">
                <a:ea typeface="Arial Unicode MS" panose="020B0604020202020204" charset="-122"/>
                <a:cs typeface="Arial Unicode MS" panose="020B0604020202020204" charset="-122"/>
              </a:rPr>
              <a:t>Assume that the distance between the sender and the receiver is </a:t>
            </a:r>
            <a:r>
              <a:rPr lang="en-US" altLang="zh-CN" dirty="0">
                <a:solidFill>
                  <a:srgbClr val="FF0000"/>
                </a:solidFill>
                <a:ea typeface="Arial Unicode MS" panose="020B0604020202020204" charset="-122"/>
                <a:cs typeface="Arial Unicode MS" panose="020B0604020202020204" charset="-122"/>
              </a:rPr>
              <a:t>12,000</a:t>
            </a:r>
            <a:r>
              <a:rPr lang="en-US" altLang="zh-CN" dirty="0">
                <a:ea typeface="Arial Unicode MS" panose="020B0604020202020204" charset="-122"/>
                <a:cs typeface="Arial Unicode MS" panose="020B0604020202020204" charset="-122"/>
              </a:rPr>
              <a:t> km and that light travels at 2.4×10</a:t>
            </a:r>
            <a:r>
              <a:rPr lang="en-US" altLang="zh-CN" baseline="30000" dirty="0">
                <a:ea typeface="Arial Unicode MS" panose="020B0604020202020204" charset="-122"/>
                <a:cs typeface="Arial Unicode MS" panose="020B0604020202020204" charset="-122"/>
              </a:rPr>
              <a:t>8</a:t>
            </a:r>
            <a:r>
              <a:rPr lang="en-US" altLang="zh-CN" dirty="0">
                <a:ea typeface="Arial Unicode MS" panose="020B0604020202020204" charset="-122"/>
                <a:cs typeface="Arial Unicode MS" panose="020B0604020202020204" charset="-122"/>
              </a:rPr>
              <a:t> m/s.</a:t>
            </a:r>
          </a:p>
          <a:p>
            <a:endParaRPr lang="en-US" altLang="zh-CN" dirty="0">
              <a:ea typeface="Arial Unicode MS" panose="020B0604020202020204" charset="-122"/>
              <a:cs typeface="Arial Unicode MS" panose="020B0604020202020204" charset="-122"/>
            </a:endParaRPr>
          </a:p>
          <a:p>
            <a:pPr>
              <a:buFontTx/>
              <a:buNone/>
            </a:pPr>
            <a:r>
              <a:rPr lang="en-US" altLang="zh-CN" dirty="0">
                <a:solidFill>
                  <a:schemeClr val="hlink"/>
                </a:solidFill>
              </a:rPr>
              <a:t>Solution</a:t>
            </a:r>
          </a:p>
          <a:p>
            <a:r>
              <a:rPr lang="en-US" altLang="zh-CN" dirty="0">
                <a:ea typeface="Arial Unicode MS" panose="020B0604020202020204" charset="-122"/>
                <a:cs typeface="Arial Unicode MS" panose="020B0604020202020204" charset="-122"/>
              </a:rPr>
              <a:t>We can calculate the propagation and transmission times as shown on the next slide.</a:t>
            </a:r>
            <a:endParaRPr lang="zh-CN" altLang="en-US" dirty="0">
              <a:ea typeface="Arial Unicode MS" panose="020B0604020202020204" charset="-122"/>
              <a:cs typeface="Arial Unicode MS" panose="020B0604020202020204" charset="-122"/>
            </a:endParaRP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F2B505FB-88BA-4DF6-B7B6-B76787B8F854}" type="slidenum">
              <a:rPr lang="en-US" altLang="zh-CN"/>
              <a:pPr/>
              <a:t>233</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pic>
        <p:nvPicPr>
          <p:cNvPr id="994317" name="Picture 13"/>
          <p:cNvPicPr>
            <a:picLocks noChangeAspect="1" noChangeArrowheads="1"/>
          </p:cNvPicPr>
          <p:nvPr/>
        </p:nvPicPr>
        <p:blipFill>
          <a:blip r:embed="rId3" cstate="print"/>
          <a:srcRect/>
          <a:stretch>
            <a:fillRect/>
          </a:stretch>
        </p:blipFill>
        <p:spPr bwMode="auto">
          <a:xfrm>
            <a:off x="1676400" y="1295400"/>
            <a:ext cx="6002338" cy="1574800"/>
          </a:xfrm>
          <a:prstGeom prst="rect">
            <a:avLst/>
          </a:prstGeom>
          <a:noFill/>
          <a:ln w="57150" cmpd="thickThin">
            <a:solidFill>
              <a:schemeClr val="folHlink"/>
            </a:solidFill>
            <a:miter lim="800000"/>
            <a:headEnd/>
            <a:tailEnd/>
          </a:ln>
          <a:effectLst/>
        </p:spPr>
      </p:pic>
      <p:sp>
        <p:nvSpPr>
          <p:cNvPr id="994318" name="Rectangle 14"/>
          <p:cNvSpPr>
            <a:spLocks noGrp="1" noChangeArrowheads="1"/>
          </p:cNvSpPr>
          <p:nvPr>
            <p:ph type="title"/>
          </p:nvPr>
        </p:nvSpPr>
        <p:spPr/>
        <p:txBody>
          <a:bodyPr/>
          <a:lstStyle/>
          <a:p>
            <a:r>
              <a:rPr lang="en-US" altLang="zh-CN" dirty="0">
                <a:solidFill>
                  <a:schemeClr val="hlink"/>
                </a:solidFill>
              </a:rPr>
              <a:t>Example 0.47 (continued)</a:t>
            </a:r>
            <a:endParaRPr lang="zh-CN" altLang="en-US" dirty="0">
              <a:solidFill>
                <a:schemeClr val="hlink"/>
              </a:solidFill>
            </a:endParaRPr>
          </a:p>
        </p:txBody>
      </p:sp>
      <p:sp>
        <p:nvSpPr>
          <p:cNvPr id="994320" name="Rectangle 16"/>
          <p:cNvSpPr>
            <a:spLocks noGrp="1" noChangeArrowheads="1"/>
          </p:cNvSpPr>
          <p:nvPr>
            <p:ph type="body" idx="1"/>
          </p:nvPr>
        </p:nvSpPr>
        <p:spPr>
          <a:xfrm>
            <a:off x="304800" y="3581400"/>
            <a:ext cx="8534400" cy="2633682"/>
          </a:xfrm>
        </p:spPr>
        <p:txBody>
          <a:bodyPr/>
          <a:lstStyle/>
          <a:p>
            <a:r>
              <a:rPr lang="en-US" altLang="zh-CN" dirty="0"/>
              <a:t>Note that in this case, because the message is very long and the bandwidth is not very high, the </a:t>
            </a:r>
            <a:r>
              <a:rPr lang="en-US" altLang="zh-CN" dirty="0">
                <a:solidFill>
                  <a:srgbClr val="FF0000"/>
                </a:solidFill>
              </a:rPr>
              <a:t>dominant factor </a:t>
            </a:r>
            <a:r>
              <a:rPr lang="en-US" altLang="zh-CN" dirty="0"/>
              <a:t>is the transmission time, not the propagation time. </a:t>
            </a:r>
          </a:p>
          <a:p>
            <a:endParaRPr lang="en-US" altLang="zh-CN" dirty="0"/>
          </a:p>
          <a:p>
            <a:r>
              <a:rPr lang="en-US" altLang="zh-CN" dirty="0"/>
              <a:t>The propagation time can be ignored.</a:t>
            </a:r>
            <a:endParaRPr lang="zh-CN" alt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0D719767-B647-44D2-B7D9-1BE3CE7C0EBD}" type="slidenum">
              <a:rPr lang="en-US" altLang="zh-CN"/>
              <a:pPr/>
              <a:t>234</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093636"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93639" name="Rectangle 7"/>
          <p:cNvSpPr>
            <a:spLocks noGrp="1" noChangeArrowheads="1"/>
          </p:cNvSpPr>
          <p:nvPr>
            <p:ph type="body" idx="1"/>
          </p:nvPr>
        </p:nvSpPr>
        <p:spPr>
          <a:xfrm>
            <a:off x="304800" y="1042990"/>
            <a:ext cx="8553480" cy="5100654"/>
          </a:xfrm>
          <a:noFill/>
        </p:spPr>
        <p:txBody>
          <a:bodyPr/>
          <a:lstStyle/>
          <a:p>
            <a:pPr>
              <a:spcBef>
                <a:spcPts val="600"/>
              </a:spcBef>
            </a:pPr>
            <a:r>
              <a:rPr lang="en-US" altLang="zh-CN" dirty="0"/>
              <a:t>The third component in latency is the queuing time, the time needed for each</a:t>
            </a:r>
            <a:r>
              <a:rPr lang="en-US" altLang="zh-CN" dirty="0">
                <a:solidFill>
                  <a:schemeClr val="hlink"/>
                </a:solidFill>
              </a:rPr>
              <a:t> intermediate </a:t>
            </a:r>
            <a:r>
              <a:rPr lang="en-US" altLang="zh-CN" dirty="0"/>
              <a:t>or </a:t>
            </a:r>
            <a:r>
              <a:rPr lang="en-US" altLang="zh-CN" dirty="0">
                <a:solidFill>
                  <a:schemeClr val="hlink"/>
                </a:solidFill>
              </a:rPr>
              <a:t>end device</a:t>
            </a:r>
            <a:r>
              <a:rPr lang="en-US" altLang="zh-CN" dirty="0"/>
              <a:t> to </a:t>
            </a:r>
            <a:r>
              <a:rPr lang="en-US" altLang="zh-CN" dirty="0">
                <a:solidFill>
                  <a:schemeClr val="hlink"/>
                </a:solidFill>
              </a:rPr>
              <a:t>hold </a:t>
            </a:r>
            <a:r>
              <a:rPr lang="en-US" altLang="zh-CN" dirty="0"/>
              <a:t>the</a:t>
            </a:r>
            <a:r>
              <a:rPr lang="en-US" altLang="zh-CN" dirty="0">
                <a:solidFill>
                  <a:schemeClr val="hlink"/>
                </a:solidFill>
              </a:rPr>
              <a:t> message</a:t>
            </a:r>
            <a:r>
              <a:rPr lang="en-US" altLang="zh-CN" dirty="0"/>
              <a:t> before it can be processed.  </a:t>
            </a:r>
          </a:p>
          <a:p>
            <a:pPr>
              <a:spcBef>
                <a:spcPts val="600"/>
              </a:spcBef>
            </a:pPr>
            <a:endParaRPr lang="en-US" altLang="zh-CN" dirty="0"/>
          </a:p>
          <a:p>
            <a:pPr>
              <a:spcBef>
                <a:spcPts val="600"/>
              </a:spcBef>
            </a:pPr>
            <a:r>
              <a:rPr lang="en-US" altLang="zh-CN" dirty="0"/>
              <a:t>The queuing time is not a fixed factor; it changes with the load </a:t>
            </a:r>
            <a:r>
              <a:rPr lang="en-US" altLang="zh-CN" dirty="0">
                <a:solidFill>
                  <a:srgbClr val="FF0000"/>
                </a:solidFill>
              </a:rPr>
              <a:t>imposed</a:t>
            </a:r>
            <a:r>
              <a:rPr lang="en-US" altLang="zh-CN" dirty="0"/>
              <a:t> on the network.  </a:t>
            </a:r>
          </a:p>
          <a:p>
            <a:pPr>
              <a:spcBef>
                <a:spcPts val="600"/>
              </a:spcBef>
            </a:pPr>
            <a:endParaRPr lang="en-US" altLang="zh-CN" dirty="0"/>
          </a:p>
          <a:p>
            <a:pPr>
              <a:spcBef>
                <a:spcPts val="600"/>
              </a:spcBef>
            </a:pPr>
            <a:r>
              <a:rPr lang="en-US" altLang="zh-CN" dirty="0"/>
              <a:t>When there is heavy traffic on the network, the queuing time increases.   </a:t>
            </a:r>
          </a:p>
          <a:p>
            <a:pPr>
              <a:spcBef>
                <a:spcPts val="600"/>
              </a:spcBef>
            </a:pPr>
            <a:endParaRPr lang="en-US" altLang="zh-CN" dirty="0"/>
          </a:p>
          <a:p>
            <a:pPr>
              <a:spcBef>
                <a:spcPts val="600"/>
              </a:spcBef>
            </a:pPr>
            <a:endParaRPr lang="en-US" altLang="zh-CN" dirty="0"/>
          </a:p>
        </p:txBody>
      </p:sp>
      <p:sp>
        <p:nvSpPr>
          <p:cNvPr id="1093640" name="Rectangle 8"/>
          <p:cNvSpPr>
            <a:spLocks noGrp="1" noChangeArrowheads="1"/>
          </p:cNvSpPr>
          <p:nvPr>
            <p:ph type="title"/>
          </p:nvPr>
        </p:nvSpPr>
        <p:spPr/>
        <p:txBody>
          <a:bodyPr/>
          <a:lstStyle/>
          <a:p>
            <a:r>
              <a:rPr lang="en-US" altLang="zh-CN"/>
              <a:t>3. Queuing time</a:t>
            </a:r>
            <a:endParaRPr lang="zh-CN" altLang="en-US"/>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00838A70-5275-4F55-8239-C086D79C090A}" type="slidenum">
              <a:rPr lang="en-US" altLang="zh-CN"/>
              <a:pPr/>
              <a:t>235</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444866"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444867" name="Rectangle 3"/>
          <p:cNvSpPr>
            <a:spLocks noGrp="1" noChangeArrowheads="1"/>
          </p:cNvSpPr>
          <p:nvPr>
            <p:ph type="body" idx="1"/>
          </p:nvPr>
        </p:nvSpPr>
        <p:spPr>
          <a:xfrm>
            <a:off x="304800" y="1066800"/>
            <a:ext cx="8534400" cy="5029200"/>
          </a:xfrm>
          <a:noFill/>
        </p:spPr>
        <p:txBody>
          <a:bodyPr/>
          <a:lstStyle/>
          <a:p>
            <a:r>
              <a:rPr lang="en-US" altLang="zh-CN" dirty="0"/>
              <a:t>An intermediate device, such as a router, </a:t>
            </a:r>
            <a:r>
              <a:rPr lang="en-US" altLang="zh-CN" dirty="0">
                <a:solidFill>
                  <a:srgbClr val="FF0000"/>
                </a:solidFill>
              </a:rPr>
              <a:t>queues</a:t>
            </a:r>
            <a:r>
              <a:rPr lang="en-US" altLang="zh-CN" dirty="0"/>
              <a:t> the arrived message and </a:t>
            </a:r>
            <a:r>
              <a:rPr lang="en-US" altLang="zh-CN" dirty="0">
                <a:solidFill>
                  <a:srgbClr val="FF0000"/>
                </a:solidFill>
              </a:rPr>
              <a:t>processes</a:t>
            </a:r>
            <a:r>
              <a:rPr lang="en-US" altLang="zh-CN" dirty="0"/>
              <a:t> them one by one. </a:t>
            </a:r>
          </a:p>
          <a:p>
            <a:endParaRPr lang="en-US" altLang="zh-CN" dirty="0"/>
          </a:p>
          <a:p>
            <a:r>
              <a:rPr lang="en-US" altLang="zh-CN" dirty="0"/>
              <a:t>If there are many messages, each message will have to wait. </a:t>
            </a:r>
          </a:p>
        </p:txBody>
      </p:sp>
      <p:sp>
        <p:nvSpPr>
          <p:cNvPr id="1444868" name="Rectangle 4"/>
          <p:cNvSpPr>
            <a:spLocks noGrp="1" noChangeArrowheads="1"/>
          </p:cNvSpPr>
          <p:nvPr>
            <p:ph type="title"/>
          </p:nvPr>
        </p:nvSpPr>
        <p:spPr/>
        <p:txBody>
          <a:bodyPr/>
          <a:lstStyle/>
          <a:p>
            <a:r>
              <a:rPr lang="en-US" altLang="zh-CN" dirty="0"/>
              <a:t>3. Queuing time</a:t>
            </a:r>
            <a:endParaRPr lang="zh-CN" alt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4"/>
          <p:cNvSpPr>
            <a:spLocks noGrp="1"/>
          </p:cNvSpPr>
          <p:nvPr>
            <p:ph type="sldNum" sz="quarter" idx="10"/>
          </p:nvPr>
        </p:nvSpPr>
        <p:spPr/>
        <p:txBody>
          <a:bodyPr/>
          <a:lstStyle/>
          <a:p>
            <a:r>
              <a:rPr lang="en-US" altLang="zh-CN"/>
              <a:t>3.</a:t>
            </a:r>
            <a:fld id="{8CA1E24C-440D-49BA-8B3C-FC2B2745D491}" type="slidenum">
              <a:rPr lang="en-US" altLang="zh-CN"/>
              <a:pPr/>
              <a:t>236</a:t>
            </a:fld>
            <a:endParaRPr lang="en-US" altLang="zh-CN"/>
          </a:p>
        </p:txBody>
      </p:sp>
      <p:sp>
        <p:nvSpPr>
          <p:cNvPr id="58" name="页脚占位符 5"/>
          <p:cNvSpPr>
            <a:spLocks noGrp="1"/>
          </p:cNvSpPr>
          <p:nvPr>
            <p:ph type="ftr" sz="quarter" idx="11"/>
          </p:nvPr>
        </p:nvSpPr>
        <p:spPr/>
        <p:txBody>
          <a:bodyPr/>
          <a:lstStyle/>
          <a:p>
            <a:r>
              <a:rPr lang="en-US" altLang="zh-CN" dirty="0"/>
              <a:t>Mobile and Wireless Networks</a:t>
            </a:r>
          </a:p>
        </p:txBody>
      </p:sp>
      <p:sp>
        <p:nvSpPr>
          <p:cNvPr id="1446914" name="Rectangle 2"/>
          <p:cNvSpPr>
            <a:spLocks noGrp="1" noChangeArrowheads="1"/>
          </p:cNvSpPr>
          <p:nvPr>
            <p:ph type="title"/>
          </p:nvPr>
        </p:nvSpPr>
        <p:spPr>
          <a:xfrm>
            <a:off x="323850" y="265113"/>
            <a:ext cx="8059738" cy="568325"/>
          </a:xfrm>
        </p:spPr>
        <p:txBody>
          <a:bodyPr/>
          <a:lstStyle/>
          <a:p>
            <a:r>
              <a:rPr lang="en-US" altLang="zh-CN"/>
              <a:t>Four sources of packet delay</a:t>
            </a:r>
            <a:endParaRPr lang="en-US" altLang="zh-CN" sz="3200"/>
          </a:p>
        </p:txBody>
      </p:sp>
      <p:sp>
        <p:nvSpPr>
          <p:cNvPr id="1446915" name="Rectangle 3"/>
          <p:cNvSpPr>
            <a:spLocks noGrp="1" noChangeArrowheads="1"/>
          </p:cNvSpPr>
          <p:nvPr>
            <p:ph type="body" sz="half" idx="2"/>
          </p:nvPr>
        </p:nvSpPr>
        <p:spPr>
          <a:xfrm>
            <a:off x="352425" y="1135063"/>
            <a:ext cx="4081463" cy="1374775"/>
          </a:xfrm>
        </p:spPr>
        <p:txBody>
          <a:bodyPr/>
          <a:lstStyle/>
          <a:p>
            <a:pPr>
              <a:buFontTx/>
              <a:buNone/>
            </a:pPr>
            <a:r>
              <a:rPr lang="en-US" altLang="zh-CN" sz="2400" dirty="0">
                <a:solidFill>
                  <a:srgbClr val="FF0000"/>
                </a:solidFill>
              </a:rPr>
              <a:t>1. nodal processing:</a:t>
            </a:r>
            <a:r>
              <a:rPr lang="en-US" altLang="zh-CN" sz="2400" dirty="0"/>
              <a:t> </a:t>
            </a:r>
          </a:p>
          <a:p>
            <a:r>
              <a:rPr lang="en-US" altLang="zh-CN" sz="2400" dirty="0"/>
              <a:t>check bit errors</a:t>
            </a:r>
          </a:p>
          <a:p>
            <a:r>
              <a:rPr lang="en-US" altLang="zh-CN" sz="2400" dirty="0"/>
              <a:t>determine output link</a:t>
            </a:r>
          </a:p>
        </p:txBody>
      </p:sp>
      <p:grpSp>
        <p:nvGrpSpPr>
          <p:cNvPr id="1446916" name="Group 4"/>
          <p:cNvGrpSpPr/>
          <p:nvPr/>
        </p:nvGrpSpPr>
        <p:grpSpPr bwMode="auto">
          <a:xfrm>
            <a:off x="1139825" y="3368675"/>
            <a:ext cx="6859588" cy="2357438"/>
            <a:chOff x="494" y="2702"/>
            <a:chExt cx="3793" cy="1336"/>
          </a:xfrm>
        </p:grpSpPr>
        <p:graphicFrame>
          <p:nvGraphicFramePr>
            <p:cNvPr id="1446917" name="Object 5"/>
            <p:cNvGraphicFramePr>
              <a:graphicFrameLocks noChangeAspect="1"/>
            </p:cNvGraphicFramePr>
            <p:nvPr/>
          </p:nvGraphicFramePr>
          <p:xfrm>
            <a:off x="914" y="3452"/>
            <a:ext cx="407" cy="336"/>
          </p:xfrm>
          <a:graphic>
            <a:graphicData uri="http://schemas.openxmlformats.org/presentationml/2006/ole">
              <mc:AlternateContent xmlns:mc="http://schemas.openxmlformats.org/markup-compatibility/2006">
                <mc:Choice xmlns:v="urn:schemas-microsoft-com:vml" Requires="v">
                  <p:oleObj name="Clip" r:id="rId3" imgW="18192750" imgH="15087600" progId="">
                    <p:embed/>
                  </p:oleObj>
                </mc:Choice>
                <mc:Fallback>
                  <p:oleObj name="Clip" r:id="rId3" imgW="18192750" imgH="15087600" progId="">
                    <p:embed/>
                    <p:pic>
                      <p:nvPicPr>
                        <p:cNvPr id="144691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 y="3452"/>
                          <a:ext cx="407"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46918" name="Oval 6"/>
            <p:cNvSpPr>
              <a:spLocks noChangeArrowheads="1"/>
            </p:cNvSpPr>
            <p:nvPr/>
          </p:nvSpPr>
          <p:spPr bwMode="auto">
            <a:xfrm>
              <a:off x="1570" y="3300"/>
              <a:ext cx="755" cy="233"/>
            </a:xfrm>
            <a:prstGeom prst="ellipse">
              <a:avLst/>
            </a:prstGeom>
            <a:solidFill>
              <a:schemeClr val="hlink"/>
            </a:solidFill>
            <a:ln w="12700">
              <a:noFill/>
              <a:round/>
            </a:ln>
            <a:effectLst/>
          </p:spPr>
          <p:txBody>
            <a:bodyPr wrap="none" anchor="ctr"/>
            <a:lstStyle/>
            <a:p>
              <a:endParaRPr lang="zh-CN" altLang="en-US"/>
            </a:p>
          </p:txBody>
        </p:sp>
        <p:sp>
          <p:nvSpPr>
            <p:cNvPr id="1446919" name="Rectangle 7"/>
            <p:cNvSpPr>
              <a:spLocks noChangeArrowheads="1"/>
            </p:cNvSpPr>
            <p:nvPr/>
          </p:nvSpPr>
          <p:spPr bwMode="auto">
            <a:xfrm>
              <a:off x="1570" y="3257"/>
              <a:ext cx="755" cy="166"/>
            </a:xfrm>
            <a:prstGeom prst="rect">
              <a:avLst/>
            </a:prstGeom>
            <a:solidFill>
              <a:schemeClr val="hlink"/>
            </a:solidFill>
            <a:ln w="12700">
              <a:noFill/>
              <a:miter lim="800000"/>
            </a:ln>
            <a:effectLst/>
          </p:spPr>
          <p:txBody>
            <a:bodyPr wrap="none" anchor="ctr"/>
            <a:lstStyle/>
            <a:p>
              <a:pPr algn="ctr" eaLnBrk="0" hangingPunct="0">
                <a:spcBef>
                  <a:spcPct val="0"/>
                </a:spcBef>
                <a:buSzTx/>
                <a:buFontTx/>
                <a:buNone/>
              </a:pPr>
              <a:endParaRPr lang="zh-CN" altLang="en-US" sz="2400" baseline="0">
                <a:latin typeface="Times New Roman" panose="02020603050405020304" pitchFamily="18" charset="0"/>
                <a:ea typeface="宋体" panose="02010600030101010101" pitchFamily="2" charset="-122"/>
              </a:endParaRPr>
            </a:p>
          </p:txBody>
        </p:sp>
        <p:sp>
          <p:nvSpPr>
            <p:cNvPr id="1446920" name="Oval 8"/>
            <p:cNvSpPr>
              <a:spLocks noChangeArrowheads="1"/>
            </p:cNvSpPr>
            <p:nvPr/>
          </p:nvSpPr>
          <p:spPr bwMode="auto">
            <a:xfrm>
              <a:off x="1576" y="3113"/>
              <a:ext cx="755" cy="271"/>
            </a:xfrm>
            <a:prstGeom prst="ellipse">
              <a:avLst/>
            </a:prstGeom>
            <a:solidFill>
              <a:schemeClr val="hlink"/>
            </a:solidFill>
            <a:ln w="12700">
              <a:noFill/>
              <a:round/>
            </a:ln>
            <a:effectLst/>
          </p:spPr>
          <p:txBody>
            <a:bodyPr wrap="none" anchor="ctr"/>
            <a:lstStyle/>
            <a:p>
              <a:endParaRPr lang="zh-CN" altLang="en-US"/>
            </a:p>
          </p:txBody>
        </p:sp>
        <p:grpSp>
          <p:nvGrpSpPr>
            <p:cNvPr id="1446921" name="Group 9"/>
            <p:cNvGrpSpPr/>
            <p:nvPr/>
          </p:nvGrpSpPr>
          <p:grpSpPr bwMode="auto">
            <a:xfrm>
              <a:off x="1794" y="3132"/>
              <a:ext cx="314" cy="75"/>
              <a:chOff x="2208" y="2184"/>
              <a:chExt cx="176" cy="69"/>
            </a:xfrm>
          </p:grpSpPr>
          <p:grpSp>
            <p:nvGrpSpPr>
              <p:cNvPr id="1446922" name="Group 10"/>
              <p:cNvGrpSpPr/>
              <p:nvPr/>
            </p:nvGrpSpPr>
            <p:grpSpPr bwMode="auto">
              <a:xfrm>
                <a:off x="2208" y="2185"/>
                <a:ext cx="176" cy="68"/>
                <a:chOff x="2848" y="848"/>
                <a:chExt cx="140" cy="98"/>
              </a:xfrm>
            </p:grpSpPr>
            <p:sp>
              <p:nvSpPr>
                <p:cNvPr id="1446923" name="Line 11"/>
                <p:cNvSpPr>
                  <a:spLocks noChangeShapeType="1"/>
                </p:cNvSpPr>
                <p:nvPr/>
              </p:nvSpPr>
              <p:spPr bwMode="auto">
                <a:xfrm flipV="1">
                  <a:off x="2848" y="848"/>
                  <a:ext cx="50" cy="2"/>
                </a:xfrm>
                <a:prstGeom prst="line">
                  <a:avLst/>
                </a:prstGeom>
                <a:noFill/>
                <a:ln w="28575">
                  <a:solidFill>
                    <a:schemeClr val="tx1"/>
                  </a:solidFill>
                  <a:round/>
                </a:ln>
                <a:effectLst/>
              </p:spPr>
              <p:txBody>
                <a:bodyPr wrap="none" anchor="ctr"/>
                <a:lstStyle/>
                <a:p>
                  <a:endParaRPr lang="zh-CN" altLang="en-US"/>
                </a:p>
              </p:txBody>
            </p:sp>
            <p:sp>
              <p:nvSpPr>
                <p:cNvPr id="1446924" name="Line 12"/>
                <p:cNvSpPr>
                  <a:spLocks noChangeShapeType="1"/>
                </p:cNvSpPr>
                <p:nvPr/>
              </p:nvSpPr>
              <p:spPr bwMode="auto">
                <a:xfrm>
                  <a:off x="2944" y="946"/>
                  <a:ext cx="44" cy="0"/>
                </a:xfrm>
                <a:prstGeom prst="line">
                  <a:avLst/>
                </a:prstGeom>
                <a:noFill/>
                <a:ln w="28575">
                  <a:solidFill>
                    <a:schemeClr val="tx1"/>
                  </a:solidFill>
                  <a:round/>
                </a:ln>
                <a:effectLst/>
              </p:spPr>
              <p:txBody>
                <a:bodyPr wrap="none" anchor="ctr"/>
                <a:lstStyle/>
                <a:p>
                  <a:endParaRPr lang="zh-CN" altLang="en-US"/>
                </a:p>
              </p:txBody>
            </p:sp>
            <p:sp>
              <p:nvSpPr>
                <p:cNvPr id="1446925" name="Line 13"/>
                <p:cNvSpPr>
                  <a:spLocks noChangeShapeType="1"/>
                </p:cNvSpPr>
                <p:nvPr/>
              </p:nvSpPr>
              <p:spPr bwMode="auto">
                <a:xfrm>
                  <a:off x="2894" y="850"/>
                  <a:ext cx="52" cy="96"/>
                </a:xfrm>
                <a:prstGeom prst="line">
                  <a:avLst/>
                </a:prstGeom>
                <a:noFill/>
                <a:ln w="28575">
                  <a:solidFill>
                    <a:schemeClr val="tx1"/>
                  </a:solidFill>
                  <a:round/>
                </a:ln>
                <a:effectLst/>
              </p:spPr>
              <p:txBody>
                <a:bodyPr wrap="none" anchor="ctr"/>
                <a:lstStyle/>
                <a:p>
                  <a:endParaRPr lang="zh-CN" altLang="en-US"/>
                </a:p>
              </p:txBody>
            </p:sp>
          </p:grpSp>
          <p:grpSp>
            <p:nvGrpSpPr>
              <p:cNvPr id="1446926" name="Group 14"/>
              <p:cNvGrpSpPr/>
              <p:nvPr/>
            </p:nvGrpSpPr>
            <p:grpSpPr bwMode="auto">
              <a:xfrm flipV="1">
                <a:off x="2208" y="2184"/>
                <a:ext cx="176" cy="68"/>
                <a:chOff x="2848" y="848"/>
                <a:chExt cx="140" cy="98"/>
              </a:xfrm>
            </p:grpSpPr>
            <p:sp>
              <p:nvSpPr>
                <p:cNvPr id="1446927" name="Line 15"/>
                <p:cNvSpPr>
                  <a:spLocks noChangeShapeType="1"/>
                </p:cNvSpPr>
                <p:nvPr/>
              </p:nvSpPr>
              <p:spPr bwMode="auto">
                <a:xfrm flipV="1">
                  <a:off x="2848" y="848"/>
                  <a:ext cx="50" cy="2"/>
                </a:xfrm>
                <a:prstGeom prst="line">
                  <a:avLst/>
                </a:prstGeom>
                <a:noFill/>
                <a:ln w="28575">
                  <a:solidFill>
                    <a:schemeClr val="tx1"/>
                  </a:solidFill>
                  <a:round/>
                </a:ln>
                <a:effectLst/>
              </p:spPr>
              <p:txBody>
                <a:bodyPr wrap="none" anchor="ctr"/>
                <a:lstStyle/>
                <a:p>
                  <a:endParaRPr lang="zh-CN" altLang="en-US"/>
                </a:p>
              </p:txBody>
            </p:sp>
            <p:sp>
              <p:nvSpPr>
                <p:cNvPr id="1446928" name="Line 16"/>
                <p:cNvSpPr>
                  <a:spLocks noChangeShapeType="1"/>
                </p:cNvSpPr>
                <p:nvPr/>
              </p:nvSpPr>
              <p:spPr bwMode="auto">
                <a:xfrm>
                  <a:off x="2944" y="946"/>
                  <a:ext cx="44" cy="0"/>
                </a:xfrm>
                <a:prstGeom prst="line">
                  <a:avLst/>
                </a:prstGeom>
                <a:noFill/>
                <a:ln w="28575">
                  <a:solidFill>
                    <a:schemeClr val="tx1"/>
                  </a:solidFill>
                  <a:round/>
                </a:ln>
                <a:effectLst/>
              </p:spPr>
              <p:txBody>
                <a:bodyPr wrap="none" anchor="ctr"/>
                <a:lstStyle/>
                <a:p>
                  <a:endParaRPr lang="zh-CN" altLang="en-US"/>
                </a:p>
              </p:txBody>
            </p:sp>
            <p:sp>
              <p:nvSpPr>
                <p:cNvPr id="1446929" name="Line 17"/>
                <p:cNvSpPr>
                  <a:spLocks noChangeShapeType="1"/>
                </p:cNvSpPr>
                <p:nvPr/>
              </p:nvSpPr>
              <p:spPr bwMode="auto">
                <a:xfrm>
                  <a:off x="2894" y="850"/>
                  <a:ext cx="52" cy="96"/>
                </a:xfrm>
                <a:prstGeom prst="line">
                  <a:avLst/>
                </a:prstGeom>
                <a:noFill/>
                <a:ln w="28575">
                  <a:solidFill>
                    <a:schemeClr val="tx1"/>
                  </a:solidFill>
                  <a:round/>
                </a:ln>
                <a:effectLst/>
              </p:spPr>
              <p:txBody>
                <a:bodyPr wrap="none" anchor="ctr"/>
                <a:lstStyle/>
                <a:p>
                  <a:endParaRPr lang="zh-CN" altLang="en-US"/>
                </a:p>
              </p:txBody>
            </p:sp>
          </p:grpSp>
        </p:grpSp>
        <p:sp>
          <p:nvSpPr>
            <p:cNvPr id="1446930" name="Oval 18"/>
            <p:cNvSpPr>
              <a:spLocks noChangeArrowheads="1"/>
            </p:cNvSpPr>
            <p:nvPr/>
          </p:nvSpPr>
          <p:spPr bwMode="auto">
            <a:xfrm>
              <a:off x="3520" y="3312"/>
              <a:ext cx="755" cy="233"/>
            </a:xfrm>
            <a:prstGeom prst="ellipse">
              <a:avLst/>
            </a:prstGeom>
            <a:solidFill>
              <a:schemeClr val="hlink"/>
            </a:solidFill>
            <a:ln w="12700">
              <a:noFill/>
              <a:round/>
            </a:ln>
            <a:effectLst/>
          </p:spPr>
          <p:txBody>
            <a:bodyPr wrap="none" anchor="ctr"/>
            <a:lstStyle/>
            <a:p>
              <a:endParaRPr lang="zh-CN" altLang="en-US"/>
            </a:p>
          </p:txBody>
        </p:sp>
        <p:sp>
          <p:nvSpPr>
            <p:cNvPr id="1446931" name="Line 19"/>
            <p:cNvSpPr>
              <a:spLocks noChangeShapeType="1"/>
            </p:cNvSpPr>
            <p:nvPr/>
          </p:nvSpPr>
          <p:spPr bwMode="auto">
            <a:xfrm>
              <a:off x="3526" y="3299"/>
              <a:ext cx="0" cy="144"/>
            </a:xfrm>
            <a:prstGeom prst="line">
              <a:avLst/>
            </a:prstGeom>
            <a:noFill/>
            <a:ln w="12700">
              <a:solidFill>
                <a:schemeClr val="tx1"/>
              </a:solidFill>
              <a:round/>
            </a:ln>
            <a:effectLst/>
          </p:spPr>
          <p:txBody>
            <a:bodyPr wrap="none" anchor="ctr"/>
            <a:lstStyle/>
            <a:p>
              <a:endParaRPr lang="zh-CN" altLang="en-US"/>
            </a:p>
          </p:txBody>
        </p:sp>
        <p:sp>
          <p:nvSpPr>
            <p:cNvPr id="1446932" name="Rectangle 20"/>
            <p:cNvSpPr>
              <a:spLocks noChangeArrowheads="1"/>
            </p:cNvSpPr>
            <p:nvPr/>
          </p:nvSpPr>
          <p:spPr bwMode="auto">
            <a:xfrm>
              <a:off x="3526" y="3275"/>
              <a:ext cx="755" cy="166"/>
            </a:xfrm>
            <a:prstGeom prst="rect">
              <a:avLst/>
            </a:prstGeom>
            <a:solidFill>
              <a:schemeClr val="hlink"/>
            </a:solidFill>
            <a:ln w="12700">
              <a:noFill/>
              <a:miter lim="800000"/>
            </a:ln>
            <a:effectLst/>
          </p:spPr>
          <p:txBody>
            <a:bodyPr wrap="none" anchor="ctr"/>
            <a:lstStyle/>
            <a:p>
              <a:pPr algn="ctr" eaLnBrk="0" hangingPunct="0">
                <a:spcBef>
                  <a:spcPct val="0"/>
                </a:spcBef>
                <a:buSzTx/>
                <a:buFontTx/>
                <a:buNone/>
              </a:pPr>
              <a:endParaRPr lang="zh-CN" altLang="en-US" sz="2400" baseline="0">
                <a:latin typeface="Times New Roman" panose="02020603050405020304" pitchFamily="18" charset="0"/>
                <a:ea typeface="宋体" panose="02010600030101010101" pitchFamily="2" charset="-122"/>
              </a:endParaRPr>
            </a:p>
          </p:txBody>
        </p:sp>
        <p:sp>
          <p:nvSpPr>
            <p:cNvPr id="1446933" name="Oval 21"/>
            <p:cNvSpPr>
              <a:spLocks noChangeArrowheads="1"/>
            </p:cNvSpPr>
            <p:nvPr/>
          </p:nvSpPr>
          <p:spPr bwMode="auto">
            <a:xfrm>
              <a:off x="3532" y="3131"/>
              <a:ext cx="755" cy="271"/>
            </a:xfrm>
            <a:prstGeom prst="ellipse">
              <a:avLst/>
            </a:prstGeom>
            <a:solidFill>
              <a:schemeClr val="hlink"/>
            </a:solidFill>
            <a:ln w="12700">
              <a:noFill/>
              <a:round/>
            </a:ln>
            <a:effectLst/>
          </p:spPr>
          <p:txBody>
            <a:bodyPr wrap="none" anchor="ctr"/>
            <a:lstStyle/>
            <a:p>
              <a:pPr algn="ctr" eaLnBrk="0" hangingPunct="0">
                <a:spcBef>
                  <a:spcPct val="0"/>
                </a:spcBef>
                <a:buSzTx/>
                <a:buFontTx/>
                <a:buNone/>
              </a:pPr>
              <a:endParaRPr lang="zh-CN" altLang="en-US" sz="2400" baseline="0">
                <a:latin typeface="Times New Roman" panose="02020603050405020304" pitchFamily="18" charset="0"/>
                <a:ea typeface="宋体" panose="02010600030101010101" pitchFamily="2" charset="-122"/>
              </a:endParaRPr>
            </a:p>
          </p:txBody>
        </p:sp>
        <p:graphicFrame>
          <p:nvGraphicFramePr>
            <p:cNvPr id="1446934" name="Object 22"/>
            <p:cNvGraphicFramePr>
              <a:graphicFrameLocks noChangeAspect="1"/>
            </p:cNvGraphicFramePr>
            <p:nvPr/>
          </p:nvGraphicFramePr>
          <p:xfrm>
            <a:off x="716" y="2816"/>
            <a:ext cx="407" cy="336"/>
          </p:xfrm>
          <a:graphic>
            <a:graphicData uri="http://schemas.openxmlformats.org/presentationml/2006/ole">
              <mc:AlternateContent xmlns:mc="http://schemas.openxmlformats.org/markup-compatibility/2006">
                <mc:Choice xmlns:v="urn:schemas-microsoft-com:vml" Requires="v">
                  <p:oleObj name="Clip" r:id="rId5" imgW="18192750" imgH="15087600" progId="">
                    <p:embed/>
                  </p:oleObj>
                </mc:Choice>
                <mc:Fallback>
                  <p:oleObj name="Clip" r:id="rId5" imgW="18192750" imgH="15087600" progId="">
                    <p:embed/>
                    <p:pic>
                      <p:nvPicPr>
                        <p:cNvPr id="1446934"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 y="2816"/>
                          <a:ext cx="407"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46935" name="Line 23"/>
            <p:cNvSpPr>
              <a:spLocks noChangeShapeType="1"/>
            </p:cNvSpPr>
            <p:nvPr/>
          </p:nvSpPr>
          <p:spPr bwMode="auto">
            <a:xfrm>
              <a:off x="1110" y="3072"/>
              <a:ext cx="318" cy="0"/>
            </a:xfrm>
            <a:prstGeom prst="line">
              <a:avLst/>
            </a:prstGeom>
            <a:noFill/>
            <a:ln w="19050">
              <a:solidFill>
                <a:schemeClr val="tx1"/>
              </a:solidFill>
              <a:round/>
            </a:ln>
            <a:effectLst/>
          </p:spPr>
          <p:txBody>
            <a:bodyPr wrap="none" anchor="ctr"/>
            <a:lstStyle/>
            <a:p>
              <a:endParaRPr lang="zh-CN" altLang="en-US"/>
            </a:p>
          </p:txBody>
        </p:sp>
        <p:sp>
          <p:nvSpPr>
            <p:cNvPr id="1446936" name="Line 24"/>
            <p:cNvSpPr>
              <a:spLocks noChangeShapeType="1"/>
            </p:cNvSpPr>
            <p:nvPr/>
          </p:nvSpPr>
          <p:spPr bwMode="auto">
            <a:xfrm flipV="1">
              <a:off x="1302" y="3693"/>
              <a:ext cx="123" cy="3"/>
            </a:xfrm>
            <a:prstGeom prst="line">
              <a:avLst/>
            </a:prstGeom>
            <a:noFill/>
            <a:ln w="19050">
              <a:solidFill>
                <a:schemeClr val="tx1"/>
              </a:solidFill>
              <a:round/>
            </a:ln>
            <a:effectLst/>
          </p:spPr>
          <p:txBody>
            <a:bodyPr wrap="none" anchor="ctr"/>
            <a:lstStyle/>
            <a:p>
              <a:endParaRPr lang="zh-CN" altLang="en-US"/>
            </a:p>
          </p:txBody>
        </p:sp>
        <p:sp>
          <p:nvSpPr>
            <p:cNvPr id="1446937" name="Line 25"/>
            <p:cNvSpPr>
              <a:spLocks noChangeShapeType="1"/>
            </p:cNvSpPr>
            <p:nvPr/>
          </p:nvSpPr>
          <p:spPr bwMode="auto">
            <a:xfrm>
              <a:off x="2322" y="3336"/>
              <a:ext cx="1218" cy="6"/>
            </a:xfrm>
            <a:prstGeom prst="line">
              <a:avLst/>
            </a:prstGeom>
            <a:noFill/>
            <a:ln w="19050">
              <a:solidFill>
                <a:schemeClr val="tx1"/>
              </a:solidFill>
              <a:round/>
            </a:ln>
            <a:effectLst/>
          </p:spPr>
          <p:txBody>
            <a:bodyPr wrap="none" anchor="ctr"/>
            <a:lstStyle/>
            <a:p>
              <a:endParaRPr lang="zh-CN" altLang="en-US"/>
            </a:p>
          </p:txBody>
        </p:sp>
        <p:sp>
          <p:nvSpPr>
            <p:cNvPr id="1446938" name="Line 26"/>
            <p:cNvSpPr>
              <a:spLocks noChangeShapeType="1"/>
            </p:cNvSpPr>
            <p:nvPr/>
          </p:nvSpPr>
          <p:spPr bwMode="auto">
            <a:xfrm flipH="1">
              <a:off x="1428" y="3066"/>
              <a:ext cx="0" cy="630"/>
            </a:xfrm>
            <a:prstGeom prst="line">
              <a:avLst/>
            </a:prstGeom>
            <a:noFill/>
            <a:ln w="19050">
              <a:solidFill>
                <a:schemeClr val="tx1"/>
              </a:solidFill>
              <a:round/>
            </a:ln>
            <a:effectLst/>
          </p:spPr>
          <p:txBody>
            <a:bodyPr wrap="none" anchor="ctr"/>
            <a:lstStyle/>
            <a:p>
              <a:endParaRPr lang="zh-CN" altLang="en-US"/>
            </a:p>
          </p:txBody>
        </p:sp>
        <p:sp>
          <p:nvSpPr>
            <p:cNvPr id="1446939" name="Line 27"/>
            <p:cNvSpPr>
              <a:spLocks noChangeShapeType="1"/>
            </p:cNvSpPr>
            <p:nvPr/>
          </p:nvSpPr>
          <p:spPr bwMode="auto">
            <a:xfrm>
              <a:off x="1434" y="3339"/>
              <a:ext cx="126" cy="0"/>
            </a:xfrm>
            <a:prstGeom prst="line">
              <a:avLst/>
            </a:prstGeom>
            <a:noFill/>
            <a:ln w="19050">
              <a:solidFill>
                <a:schemeClr val="tx1"/>
              </a:solidFill>
              <a:round/>
            </a:ln>
            <a:effectLst/>
          </p:spPr>
          <p:txBody>
            <a:bodyPr wrap="none" anchor="ctr"/>
            <a:lstStyle/>
            <a:p>
              <a:endParaRPr lang="zh-CN" altLang="en-US"/>
            </a:p>
          </p:txBody>
        </p:sp>
        <p:sp>
          <p:nvSpPr>
            <p:cNvPr id="1446940" name="Rectangle 28"/>
            <p:cNvSpPr>
              <a:spLocks noChangeArrowheads="1"/>
            </p:cNvSpPr>
            <p:nvPr/>
          </p:nvSpPr>
          <p:spPr bwMode="auto">
            <a:xfrm>
              <a:off x="2901" y="3210"/>
              <a:ext cx="93" cy="126"/>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446941" name="Rectangle 29"/>
            <p:cNvSpPr>
              <a:spLocks noChangeArrowheads="1"/>
            </p:cNvSpPr>
            <p:nvPr/>
          </p:nvSpPr>
          <p:spPr bwMode="auto">
            <a:xfrm>
              <a:off x="2112" y="3255"/>
              <a:ext cx="93" cy="126"/>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446942" name="Rectangle 30"/>
            <p:cNvSpPr>
              <a:spLocks noChangeArrowheads="1"/>
            </p:cNvSpPr>
            <p:nvPr/>
          </p:nvSpPr>
          <p:spPr bwMode="auto">
            <a:xfrm>
              <a:off x="2214" y="3255"/>
              <a:ext cx="93" cy="126"/>
            </a:xfrm>
            <a:prstGeom prst="rect">
              <a:avLst/>
            </a:prstGeom>
            <a:solidFill>
              <a:schemeClr val="accent2"/>
            </a:solidFill>
            <a:ln w="9525">
              <a:solidFill>
                <a:schemeClr val="tx1"/>
              </a:solidFill>
              <a:miter lim="800000"/>
            </a:ln>
            <a:effectLst/>
          </p:spPr>
          <p:txBody>
            <a:bodyPr wrap="none" anchor="ctr"/>
            <a:lstStyle/>
            <a:p>
              <a:endParaRPr lang="zh-CN" altLang="en-US"/>
            </a:p>
          </p:txBody>
        </p:sp>
        <p:sp>
          <p:nvSpPr>
            <p:cNvPr id="1446943" name="Rectangle 31"/>
            <p:cNvSpPr>
              <a:spLocks noChangeArrowheads="1"/>
            </p:cNvSpPr>
            <p:nvPr/>
          </p:nvSpPr>
          <p:spPr bwMode="auto">
            <a:xfrm>
              <a:off x="1449" y="3192"/>
              <a:ext cx="93" cy="126"/>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446944" name="Line 32"/>
            <p:cNvSpPr>
              <a:spLocks noChangeShapeType="1"/>
            </p:cNvSpPr>
            <p:nvPr/>
          </p:nvSpPr>
          <p:spPr bwMode="auto">
            <a:xfrm>
              <a:off x="1560" y="3258"/>
              <a:ext cx="153" cy="3"/>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1446945" name="Line 33"/>
            <p:cNvSpPr>
              <a:spLocks noChangeShapeType="1"/>
            </p:cNvSpPr>
            <p:nvPr/>
          </p:nvSpPr>
          <p:spPr bwMode="auto">
            <a:xfrm flipV="1">
              <a:off x="1350" y="3432"/>
              <a:ext cx="0" cy="111"/>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1446946" name="Line 34"/>
            <p:cNvSpPr>
              <a:spLocks noChangeShapeType="1"/>
            </p:cNvSpPr>
            <p:nvPr/>
          </p:nvSpPr>
          <p:spPr bwMode="auto">
            <a:xfrm flipV="1">
              <a:off x="3387" y="3084"/>
              <a:ext cx="231"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1446947" name="Text Box 35"/>
            <p:cNvSpPr txBox="1">
              <a:spLocks noChangeArrowheads="1"/>
            </p:cNvSpPr>
            <p:nvPr/>
          </p:nvSpPr>
          <p:spPr bwMode="auto">
            <a:xfrm>
              <a:off x="494" y="2831"/>
              <a:ext cx="225" cy="259"/>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2400" baseline="0">
                  <a:solidFill>
                    <a:srgbClr val="00CC66"/>
                  </a:solidFill>
                  <a:latin typeface="Comic Sans MS" panose="030F0702030302020204" pitchFamily="66" charset="0"/>
                  <a:ea typeface="宋体" panose="02010600030101010101" pitchFamily="2" charset="-122"/>
                </a:rPr>
                <a:t>A</a:t>
              </a:r>
              <a:endParaRPr lang="en-US" altLang="zh-CN" sz="2400" baseline="0">
                <a:solidFill>
                  <a:srgbClr val="00CC66"/>
                </a:solidFill>
                <a:latin typeface="Times New Roman" panose="02020603050405020304" pitchFamily="18" charset="0"/>
                <a:ea typeface="宋体" panose="02010600030101010101" pitchFamily="2" charset="-122"/>
              </a:endParaRPr>
            </a:p>
          </p:txBody>
        </p:sp>
        <p:sp>
          <p:nvSpPr>
            <p:cNvPr id="1446948" name="Text Box 36"/>
            <p:cNvSpPr txBox="1">
              <a:spLocks noChangeArrowheads="1"/>
            </p:cNvSpPr>
            <p:nvPr/>
          </p:nvSpPr>
          <p:spPr bwMode="auto">
            <a:xfrm>
              <a:off x="668" y="3473"/>
              <a:ext cx="208" cy="259"/>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2400" baseline="0">
                  <a:solidFill>
                    <a:schemeClr val="accent2"/>
                  </a:solidFill>
                  <a:latin typeface="Comic Sans MS" panose="030F0702030302020204" pitchFamily="66" charset="0"/>
                  <a:ea typeface="宋体" panose="02010600030101010101" pitchFamily="2" charset="-122"/>
                </a:rPr>
                <a:t>B</a:t>
              </a:r>
              <a:endParaRPr lang="en-US" altLang="zh-CN" sz="2400" baseline="0">
                <a:solidFill>
                  <a:schemeClr val="accent1"/>
                </a:solidFill>
                <a:latin typeface="Times New Roman" panose="02020603050405020304" pitchFamily="18" charset="0"/>
                <a:ea typeface="宋体" panose="02010600030101010101" pitchFamily="2" charset="-122"/>
              </a:endParaRPr>
            </a:p>
          </p:txBody>
        </p:sp>
        <p:sp>
          <p:nvSpPr>
            <p:cNvPr id="1446949" name="Rectangle 37"/>
            <p:cNvSpPr>
              <a:spLocks noChangeArrowheads="1"/>
            </p:cNvSpPr>
            <p:nvPr/>
          </p:nvSpPr>
          <p:spPr bwMode="auto">
            <a:xfrm>
              <a:off x="2295" y="3216"/>
              <a:ext cx="93" cy="126"/>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446950" name="Text Box 38"/>
            <p:cNvSpPr txBox="1">
              <a:spLocks noChangeArrowheads="1"/>
            </p:cNvSpPr>
            <p:nvPr/>
          </p:nvSpPr>
          <p:spPr bwMode="auto">
            <a:xfrm>
              <a:off x="2540" y="2966"/>
              <a:ext cx="788" cy="207"/>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1800" baseline="0">
                  <a:solidFill>
                    <a:srgbClr val="FF0000"/>
                  </a:solidFill>
                  <a:latin typeface="Comic Sans MS" panose="030F0702030302020204" pitchFamily="66" charset="0"/>
                  <a:ea typeface="宋体" panose="02010600030101010101" pitchFamily="2" charset="-122"/>
                </a:rPr>
                <a:t>propagation</a:t>
              </a:r>
              <a:endParaRPr lang="en-US" altLang="zh-CN" sz="1800" baseline="0">
                <a:latin typeface="Times New Roman" panose="02020603050405020304" pitchFamily="18" charset="0"/>
                <a:ea typeface="宋体" panose="02010600030101010101" pitchFamily="2" charset="-122"/>
              </a:endParaRPr>
            </a:p>
          </p:txBody>
        </p:sp>
        <p:sp>
          <p:nvSpPr>
            <p:cNvPr id="1446951" name="Line 39"/>
            <p:cNvSpPr>
              <a:spLocks noChangeShapeType="1"/>
            </p:cNvSpPr>
            <p:nvPr/>
          </p:nvSpPr>
          <p:spPr bwMode="auto">
            <a:xfrm rot="-10800000">
              <a:off x="2385" y="3084"/>
              <a:ext cx="201"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1446952" name="Text Box 40"/>
            <p:cNvSpPr txBox="1">
              <a:spLocks noChangeArrowheads="1"/>
            </p:cNvSpPr>
            <p:nvPr/>
          </p:nvSpPr>
          <p:spPr bwMode="auto">
            <a:xfrm>
              <a:off x="1346" y="2702"/>
              <a:ext cx="839" cy="208"/>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1800" baseline="0">
                  <a:solidFill>
                    <a:srgbClr val="FF0000"/>
                  </a:solidFill>
                  <a:latin typeface="Comic Sans MS" panose="030F0702030302020204" pitchFamily="66" charset="0"/>
                  <a:ea typeface="宋体" panose="02010600030101010101" pitchFamily="2" charset="-122"/>
                </a:rPr>
                <a:t>transmission</a:t>
              </a:r>
              <a:endParaRPr lang="en-US" altLang="zh-CN" sz="1800" baseline="0">
                <a:latin typeface="Times New Roman" panose="02020603050405020304" pitchFamily="18" charset="0"/>
                <a:ea typeface="宋体" panose="02010600030101010101" pitchFamily="2" charset="-122"/>
              </a:endParaRPr>
            </a:p>
          </p:txBody>
        </p:sp>
        <p:sp>
          <p:nvSpPr>
            <p:cNvPr id="1446953" name="Line 41"/>
            <p:cNvSpPr>
              <a:spLocks noChangeShapeType="1"/>
            </p:cNvSpPr>
            <p:nvPr/>
          </p:nvSpPr>
          <p:spPr bwMode="auto">
            <a:xfrm rot="-10800000" flipH="1" flipV="1">
              <a:off x="2022" y="2874"/>
              <a:ext cx="333" cy="336"/>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1446954" name="Text Box 42"/>
            <p:cNvSpPr txBox="1">
              <a:spLocks noChangeArrowheads="1"/>
            </p:cNvSpPr>
            <p:nvPr/>
          </p:nvSpPr>
          <p:spPr bwMode="auto">
            <a:xfrm>
              <a:off x="1475" y="3668"/>
              <a:ext cx="721" cy="364"/>
            </a:xfrm>
            <a:prstGeom prst="rect">
              <a:avLst/>
            </a:prstGeom>
            <a:noFill/>
            <a:ln w="9525">
              <a:noFill/>
              <a:miter lim="800000"/>
            </a:ln>
            <a:effectLst/>
          </p:spPr>
          <p:txBody>
            <a:bodyPr wrap="none">
              <a:spAutoFit/>
            </a:bodyPr>
            <a:lstStyle/>
            <a:p>
              <a:pPr algn="ctr" eaLnBrk="0" hangingPunct="0">
                <a:spcBef>
                  <a:spcPct val="0"/>
                </a:spcBef>
                <a:buSzTx/>
                <a:buFontTx/>
                <a:buNone/>
              </a:pPr>
              <a:r>
                <a:rPr lang="en-US" altLang="zh-CN" sz="1800" baseline="0">
                  <a:solidFill>
                    <a:srgbClr val="FF0000"/>
                  </a:solidFill>
                  <a:latin typeface="Comic Sans MS" panose="030F0702030302020204" pitchFamily="66" charset="0"/>
                  <a:ea typeface="宋体" panose="02010600030101010101" pitchFamily="2" charset="-122"/>
                </a:rPr>
                <a:t>nodal</a:t>
              </a:r>
            </a:p>
            <a:p>
              <a:pPr algn="ctr" eaLnBrk="0" hangingPunct="0">
                <a:spcBef>
                  <a:spcPct val="0"/>
                </a:spcBef>
                <a:buSzTx/>
                <a:buFontTx/>
                <a:buNone/>
              </a:pPr>
              <a:r>
                <a:rPr lang="en-US" altLang="zh-CN" sz="1800" baseline="0">
                  <a:solidFill>
                    <a:srgbClr val="FF0000"/>
                  </a:solidFill>
                  <a:latin typeface="Comic Sans MS" panose="030F0702030302020204" pitchFamily="66" charset="0"/>
                  <a:ea typeface="宋体" panose="02010600030101010101" pitchFamily="2" charset="-122"/>
                </a:rPr>
                <a:t>processing</a:t>
              </a:r>
              <a:endParaRPr lang="en-US" altLang="zh-CN" sz="1800" baseline="0">
                <a:latin typeface="Times New Roman" panose="02020603050405020304" pitchFamily="18" charset="0"/>
                <a:ea typeface="宋体" panose="02010600030101010101" pitchFamily="2" charset="-122"/>
              </a:endParaRPr>
            </a:p>
          </p:txBody>
        </p:sp>
        <p:sp>
          <p:nvSpPr>
            <p:cNvPr id="1446955" name="Line 43"/>
            <p:cNvSpPr>
              <a:spLocks noChangeShapeType="1"/>
            </p:cNvSpPr>
            <p:nvPr/>
          </p:nvSpPr>
          <p:spPr bwMode="auto">
            <a:xfrm rot="-10800000">
              <a:off x="1587" y="3696"/>
              <a:ext cx="525" cy="0"/>
            </a:xfrm>
            <a:prstGeom prst="line">
              <a:avLst/>
            </a:prstGeom>
            <a:noFill/>
            <a:ln w="9525">
              <a:solidFill>
                <a:schemeClr val="tx1"/>
              </a:solidFill>
              <a:round/>
              <a:headEnd type="triangle" w="med" len="med"/>
              <a:tailEnd type="triangle" w="med" len="med"/>
            </a:ln>
            <a:effectLst/>
          </p:spPr>
          <p:txBody>
            <a:bodyPr wrap="none" anchor="ctr"/>
            <a:lstStyle/>
            <a:p>
              <a:endParaRPr lang="zh-CN" altLang="en-US"/>
            </a:p>
          </p:txBody>
        </p:sp>
        <p:sp>
          <p:nvSpPr>
            <p:cNvPr id="1446956" name="Line 44"/>
            <p:cNvSpPr>
              <a:spLocks noChangeShapeType="1"/>
            </p:cNvSpPr>
            <p:nvPr/>
          </p:nvSpPr>
          <p:spPr bwMode="auto">
            <a:xfrm rot="10800000" flipV="1">
              <a:off x="2097" y="3546"/>
              <a:ext cx="243" cy="0"/>
            </a:xfrm>
            <a:prstGeom prst="line">
              <a:avLst/>
            </a:prstGeom>
            <a:noFill/>
            <a:ln w="9525">
              <a:solidFill>
                <a:schemeClr val="tx1"/>
              </a:solidFill>
              <a:round/>
              <a:headEnd type="triangle" w="med" len="med"/>
              <a:tailEnd type="triangle" w="med" len="med"/>
            </a:ln>
            <a:effectLst/>
          </p:spPr>
          <p:txBody>
            <a:bodyPr wrap="none" anchor="ctr"/>
            <a:lstStyle/>
            <a:p>
              <a:endParaRPr lang="zh-CN" altLang="en-US"/>
            </a:p>
          </p:txBody>
        </p:sp>
        <p:sp>
          <p:nvSpPr>
            <p:cNvPr id="1446957" name="Text Box 45"/>
            <p:cNvSpPr txBox="1">
              <a:spLocks noChangeArrowheads="1"/>
            </p:cNvSpPr>
            <p:nvPr/>
          </p:nvSpPr>
          <p:spPr bwMode="auto">
            <a:xfrm>
              <a:off x="2354" y="3830"/>
              <a:ext cx="606" cy="208"/>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1800" baseline="0">
                  <a:solidFill>
                    <a:srgbClr val="FF0000"/>
                  </a:solidFill>
                  <a:latin typeface="Comic Sans MS" panose="030F0702030302020204" pitchFamily="66" charset="0"/>
                  <a:ea typeface="宋体" panose="02010600030101010101" pitchFamily="2" charset="-122"/>
                </a:rPr>
                <a:t>queueing</a:t>
              </a:r>
              <a:endParaRPr lang="en-US" altLang="zh-CN" sz="1800" baseline="0">
                <a:latin typeface="Times New Roman" panose="02020603050405020304" pitchFamily="18" charset="0"/>
                <a:ea typeface="宋体" panose="02010600030101010101" pitchFamily="2" charset="-122"/>
              </a:endParaRPr>
            </a:p>
          </p:txBody>
        </p:sp>
        <p:sp>
          <p:nvSpPr>
            <p:cNvPr id="1446958" name="Line 46"/>
            <p:cNvSpPr>
              <a:spLocks noChangeShapeType="1"/>
            </p:cNvSpPr>
            <p:nvPr/>
          </p:nvSpPr>
          <p:spPr bwMode="auto">
            <a:xfrm rot="-10800000">
              <a:off x="2199" y="3546"/>
              <a:ext cx="375" cy="348"/>
            </a:xfrm>
            <a:prstGeom prst="line">
              <a:avLst/>
            </a:prstGeom>
            <a:noFill/>
            <a:ln w="9525">
              <a:solidFill>
                <a:schemeClr val="tx1"/>
              </a:solidFill>
              <a:round/>
            </a:ln>
            <a:effectLst/>
          </p:spPr>
          <p:txBody>
            <a:bodyPr wrap="none" anchor="ctr"/>
            <a:lstStyle/>
            <a:p>
              <a:endParaRPr lang="zh-CN" altLang="en-US"/>
            </a:p>
          </p:txBody>
        </p:sp>
        <p:grpSp>
          <p:nvGrpSpPr>
            <p:cNvPr id="1446959" name="Group 47"/>
            <p:cNvGrpSpPr/>
            <p:nvPr/>
          </p:nvGrpSpPr>
          <p:grpSpPr bwMode="auto">
            <a:xfrm>
              <a:off x="3738" y="3168"/>
              <a:ext cx="314" cy="75"/>
              <a:chOff x="2208" y="2184"/>
              <a:chExt cx="176" cy="69"/>
            </a:xfrm>
          </p:grpSpPr>
          <p:grpSp>
            <p:nvGrpSpPr>
              <p:cNvPr id="1446960" name="Group 48"/>
              <p:cNvGrpSpPr/>
              <p:nvPr/>
            </p:nvGrpSpPr>
            <p:grpSpPr bwMode="auto">
              <a:xfrm>
                <a:off x="2208" y="2185"/>
                <a:ext cx="176" cy="68"/>
                <a:chOff x="2848" y="848"/>
                <a:chExt cx="140" cy="98"/>
              </a:xfrm>
            </p:grpSpPr>
            <p:sp>
              <p:nvSpPr>
                <p:cNvPr id="1446961" name="Line 49"/>
                <p:cNvSpPr>
                  <a:spLocks noChangeShapeType="1"/>
                </p:cNvSpPr>
                <p:nvPr/>
              </p:nvSpPr>
              <p:spPr bwMode="auto">
                <a:xfrm flipV="1">
                  <a:off x="2848" y="848"/>
                  <a:ext cx="50" cy="2"/>
                </a:xfrm>
                <a:prstGeom prst="line">
                  <a:avLst/>
                </a:prstGeom>
                <a:noFill/>
                <a:ln w="28575">
                  <a:solidFill>
                    <a:schemeClr val="tx1"/>
                  </a:solidFill>
                  <a:round/>
                </a:ln>
                <a:effectLst/>
              </p:spPr>
              <p:txBody>
                <a:bodyPr wrap="none" anchor="ctr"/>
                <a:lstStyle/>
                <a:p>
                  <a:endParaRPr lang="zh-CN" altLang="en-US"/>
                </a:p>
              </p:txBody>
            </p:sp>
            <p:sp>
              <p:nvSpPr>
                <p:cNvPr id="1446962" name="Line 50"/>
                <p:cNvSpPr>
                  <a:spLocks noChangeShapeType="1"/>
                </p:cNvSpPr>
                <p:nvPr/>
              </p:nvSpPr>
              <p:spPr bwMode="auto">
                <a:xfrm>
                  <a:off x="2944" y="946"/>
                  <a:ext cx="44" cy="0"/>
                </a:xfrm>
                <a:prstGeom prst="line">
                  <a:avLst/>
                </a:prstGeom>
                <a:noFill/>
                <a:ln w="28575">
                  <a:solidFill>
                    <a:schemeClr val="tx1"/>
                  </a:solidFill>
                  <a:round/>
                </a:ln>
                <a:effectLst/>
              </p:spPr>
              <p:txBody>
                <a:bodyPr wrap="none" anchor="ctr"/>
                <a:lstStyle/>
                <a:p>
                  <a:endParaRPr lang="zh-CN" altLang="en-US"/>
                </a:p>
              </p:txBody>
            </p:sp>
            <p:sp>
              <p:nvSpPr>
                <p:cNvPr id="1446963" name="Line 51"/>
                <p:cNvSpPr>
                  <a:spLocks noChangeShapeType="1"/>
                </p:cNvSpPr>
                <p:nvPr/>
              </p:nvSpPr>
              <p:spPr bwMode="auto">
                <a:xfrm>
                  <a:off x="2894" y="850"/>
                  <a:ext cx="52" cy="96"/>
                </a:xfrm>
                <a:prstGeom prst="line">
                  <a:avLst/>
                </a:prstGeom>
                <a:noFill/>
                <a:ln w="28575">
                  <a:solidFill>
                    <a:schemeClr val="tx1"/>
                  </a:solidFill>
                  <a:round/>
                </a:ln>
                <a:effectLst/>
              </p:spPr>
              <p:txBody>
                <a:bodyPr wrap="none" anchor="ctr"/>
                <a:lstStyle/>
                <a:p>
                  <a:endParaRPr lang="zh-CN" altLang="en-US"/>
                </a:p>
              </p:txBody>
            </p:sp>
          </p:grpSp>
          <p:grpSp>
            <p:nvGrpSpPr>
              <p:cNvPr id="1446964" name="Group 52"/>
              <p:cNvGrpSpPr/>
              <p:nvPr/>
            </p:nvGrpSpPr>
            <p:grpSpPr bwMode="auto">
              <a:xfrm flipV="1">
                <a:off x="2208" y="2184"/>
                <a:ext cx="176" cy="68"/>
                <a:chOff x="2848" y="848"/>
                <a:chExt cx="140" cy="98"/>
              </a:xfrm>
            </p:grpSpPr>
            <p:sp>
              <p:nvSpPr>
                <p:cNvPr id="1446965" name="Line 53"/>
                <p:cNvSpPr>
                  <a:spLocks noChangeShapeType="1"/>
                </p:cNvSpPr>
                <p:nvPr/>
              </p:nvSpPr>
              <p:spPr bwMode="auto">
                <a:xfrm flipV="1">
                  <a:off x="2848" y="848"/>
                  <a:ext cx="50" cy="2"/>
                </a:xfrm>
                <a:prstGeom prst="line">
                  <a:avLst/>
                </a:prstGeom>
                <a:noFill/>
                <a:ln w="28575">
                  <a:solidFill>
                    <a:schemeClr val="tx1"/>
                  </a:solidFill>
                  <a:round/>
                </a:ln>
                <a:effectLst/>
              </p:spPr>
              <p:txBody>
                <a:bodyPr wrap="none" anchor="ctr"/>
                <a:lstStyle/>
                <a:p>
                  <a:endParaRPr lang="zh-CN" altLang="en-US"/>
                </a:p>
              </p:txBody>
            </p:sp>
            <p:sp>
              <p:nvSpPr>
                <p:cNvPr id="1446966" name="Line 54"/>
                <p:cNvSpPr>
                  <a:spLocks noChangeShapeType="1"/>
                </p:cNvSpPr>
                <p:nvPr/>
              </p:nvSpPr>
              <p:spPr bwMode="auto">
                <a:xfrm>
                  <a:off x="2944" y="946"/>
                  <a:ext cx="44" cy="0"/>
                </a:xfrm>
                <a:prstGeom prst="line">
                  <a:avLst/>
                </a:prstGeom>
                <a:noFill/>
                <a:ln w="28575">
                  <a:solidFill>
                    <a:schemeClr val="tx1"/>
                  </a:solidFill>
                  <a:round/>
                </a:ln>
                <a:effectLst/>
              </p:spPr>
              <p:txBody>
                <a:bodyPr wrap="none" anchor="ctr"/>
                <a:lstStyle/>
                <a:p>
                  <a:endParaRPr lang="zh-CN" altLang="en-US"/>
                </a:p>
              </p:txBody>
            </p:sp>
            <p:sp>
              <p:nvSpPr>
                <p:cNvPr id="1446967" name="Line 55"/>
                <p:cNvSpPr>
                  <a:spLocks noChangeShapeType="1"/>
                </p:cNvSpPr>
                <p:nvPr/>
              </p:nvSpPr>
              <p:spPr bwMode="auto">
                <a:xfrm>
                  <a:off x="2894" y="850"/>
                  <a:ext cx="52" cy="96"/>
                </a:xfrm>
                <a:prstGeom prst="line">
                  <a:avLst/>
                </a:prstGeom>
                <a:noFill/>
                <a:ln w="28575">
                  <a:solidFill>
                    <a:schemeClr val="tx1"/>
                  </a:solidFill>
                  <a:round/>
                </a:ln>
                <a:effectLst/>
              </p:spPr>
              <p:txBody>
                <a:bodyPr wrap="none" anchor="ctr"/>
                <a:lstStyle/>
                <a:p>
                  <a:endParaRPr lang="zh-CN" altLang="en-US"/>
                </a:p>
              </p:txBody>
            </p:sp>
          </p:grpSp>
        </p:grpSp>
      </p:grpSp>
      <p:sp>
        <p:nvSpPr>
          <p:cNvPr id="1446968" name="Rectangle 56"/>
          <p:cNvSpPr>
            <a:spLocks noChangeArrowheads="1"/>
          </p:cNvSpPr>
          <p:nvPr/>
        </p:nvSpPr>
        <p:spPr bwMode="auto">
          <a:xfrm>
            <a:off x="4721225" y="1108075"/>
            <a:ext cx="4064000" cy="1974850"/>
          </a:xfrm>
          <a:prstGeom prst="rect">
            <a:avLst/>
          </a:prstGeom>
          <a:noFill/>
          <a:ln w="9525">
            <a:noFill/>
            <a:miter lim="800000"/>
          </a:ln>
          <a:effectLst/>
        </p:spPr>
        <p:txBody>
          <a:bodyPr/>
          <a:lstStyle/>
          <a:p>
            <a:pPr marL="342900" indent="-342900">
              <a:buClr>
                <a:schemeClr val="hlink"/>
              </a:buClr>
              <a:buSzTx/>
              <a:buFontTx/>
              <a:buNone/>
            </a:pPr>
            <a:r>
              <a:rPr lang="en-US" altLang="zh-CN" sz="2400" baseline="0" dirty="0">
                <a:solidFill>
                  <a:srgbClr val="FF0000"/>
                </a:solidFill>
                <a:ea typeface="宋体" panose="02010600030101010101" pitchFamily="2" charset="-122"/>
              </a:rPr>
              <a:t>2. queuing</a:t>
            </a:r>
          </a:p>
          <a:p>
            <a:pPr marL="342900" indent="-342900">
              <a:buClr>
                <a:schemeClr val="hlink"/>
              </a:buClr>
              <a:buSzTx/>
              <a:buFontTx/>
              <a:buChar char="•"/>
            </a:pPr>
            <a:r>
              <a:rPr lang="en-US" altLang="zh-CN" sz="2400" baseline="0" dirty="0">
                <a:ea typeface="宋体" panose="02010600030101010101" pitchFamily="2" charset="-122"/>
              </a:rPr>
              <a:t>time waiting at </a:t>
            </a:r>
            <a:r>
              <a:rPr lang="en-US" altLang="zh-CN" sz="2400" baseline="0" dirty="0">
                <a:solidFill>
                  <a:srgbClr val="FF0000"/>
                </a:solidFill>
                <a:ea typeface="宋体" panose="02010600030101010101" pitchFamily="2" charset="-122"/>
              </a:rPr>
              <a:t>output link </a:t>
            </a:r>
            <a:r>
              <a:rPr lang="en-US" altLang="zh-CN" sz="2400" baseline="0" dirty="0">
                <a:ea typeface="宋体" panose="02010600030101010101" pitchFamily="2" charset="-122"/>
              </a:rPr>
              <a:t>for transmission </a:t>
            </a:r>
          </a:p>
          <a:p>
            <a:pPr marL="342900" indent="-342900">
              <a:buClr>
                <a:schemeClr val="hlink"/>
              </a:buClr>
              <a:buSzTx/>
              <a:buFontTx/>
              <a:buChar char="•"/>
            </a:pPr>
            <a:r>
              <a:rPr lang="en-US" altLang="zh-CN" sz="2400" baseline="0" dirty="0">
                <a:ea typeface="宋体" panose="02010600030101010101" pitchFamily="2" charset="-122"/>
              </a:rPr>
              <a:t>depends on congestion level of router</a:t>
            </a: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Output port queueing</a:t>
            </a:r>
            <a:endParaRPr lang="zh-CN" alt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7003" y="1075418"/>
            <a:ext cx="5639479" cy="5047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3" cstate="print"/>
          <a:srcRect/>
          <a:stretch>
            <a:fillRect/>
          </a:stretch>
        </p:blipFill>
        <p:spPr bwMode="auto">
          <a:xfrm>
            <a:off x="1581150" y="285728"/>
            <a:ext cx="5886450" cy="6038872"/>
          </a:xfrm>
          <a:prstGeom prst="rect">
            <a:avLst/>
          </a:prstGeom>
          <a:noFill/>
          <a:ln w="9525">
            <a:noFill/>
            <a:miter lim="800000"/>
            <a:headEnd/>
            <a:tailEnd/>
          </a:ln>
        </p:spPr>
      </p:pic>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4"/>
          <p:cNvSpPr>
            <a:spLocks noGrp="1"/>
          </p:cNvSpPr>
          <p:nvPr>
            <p:ph type="sldNum" sz="quarter" idx="10"/>
          </p:nvPr>
        </p:nvSpPr>
        <p:spPr/>
        <p:txBody>
          <a:bodyPr/>
          <a:lstStyle/>
          <a:p>
            <a:r>
              <a:rPr lang="en-US" altLang="zh-CN"/>
              <a:t>3.</a:t>
            </a:r>
            <a:fld id="{98DDD105-746F-4F50-8A6E-EF10B678B5D8}" type="slidenum">
              <a:rPr lang="en-US" altLang="zh-CN"/>
              <a:pPr/>
              <a:t>239</a:t>
            </a:fld>
            <a:endParaRPr lang="en-US" altLang="zh-CN"/>
          </a:p>
        </p:txBody>
      </p:sp>
      <p:sp>
        <p:nvSpPr>
          <p:cNvPr id="60" name="页脚占位符 5"/>
          <p:cNvSpPr>
            <a:spLocks noGrp="1"/>
          </p:cNvSpPr>
          <p:nvPr>
            <p:ph type="ftr" sz="quarter" idx="11"/>
          </p:nvPr>
        </p:nvSpPr>
        <p:spPr/>
        <p:txBody>
          <a:bodyPr/>
          <a:lstStyle/>
          <a:p>
            <a:r>
              <a:rPr lang="en-US" altLang="zh-CN" dirty="0"/>
              <a:t>Mobile and Wireless Networks</a:t>
            </a:r>
          </a:p>
        </p:txBody>
      </p:sp>
      <p:sp>
        <p:nvSpPr>
          <p:cNvPr id="1448962" name="Rectangle 2"/>
          <p:cNvSpPr>
            <a:spLocks noGrp="1" noChangeArrowheads="1"/>
          </p:cNvSpPr>
          <p:nvPr>
            <p:ph type="title"/>
          </p:nvPr>
        </p:nvSpPr>
        <p:spPr>
          <a:xfrm>
            <a:off x="323850" y="265113"/>
            <a:ext cx="8059738" cy="508000"/>
          </a:xfrm>
        </p:spPr>
        <p:txBody>
          <a:bodyPr/>
          <a:lstStyle/>
          <a:p>
            <a:r>
              <a:rPr lang="en-US" altLang="zh-CN"/>
              <a:t>Delay in packet-switched networks</a:t>
            </a:r>
          </a:p>
        </p:txBody>
      </p:sp>
      <p:sp>
        <p:nvSpPr>
          <p:cNvPr id="1448963" name="Rectangle 3"/>
          <p:cNvSpPr>
            <a:spLocks noGrp="1" noChangeArrowheads="1"/>
          </p:cNvSpPr>
          <p:nvPr>
            <p:ph type="body" sz="half" idx="1"/>
          </p:nvPr>
        </p:nvSpPr>
        <p:spPr>
          <a:xfrm>
            <a:off x="358775" y="1003300"/>
            <a:ext cx="3829050" cy="2197100"/>
          </a:xfrm>
        </p:spPr>
        <p:txBody>
          <a:bodyPr/>
          <a:lstStyle/>
          <a:p>
            <a:pPr>
              <a:buFontTx/>
              <a:buNone/>
            </a:pPr>
            <a:r>
              <a:rPr lang="en-US" altLang="zh-CN" sz="2400" dirty="0">
                <a:solidFill>
                  <a:srgbClr val="FF0000"/>
                </a:solidFill>
              </a:rPr>
              <a:t>3. Transmission delay:</a:t>
            </a:r>
            <a:endParaRPr lang="en-US" altLang="zh-CN" sz="2400" dirty="0"/>
          </a:p>
          <a:p>
            <a:r>
              <a:rPr lang="en-US" altLang="zh-CN" sz="2200" dirty="0"/>
              <a:t>R = link bandwidth (bps)</a:t>
            </a:r>
          </a:p>
          <a:p>
            <a:r>
              <a:rPr lang="en-US" altLang="zh-CN" sz="2200" dirty="0"/>
              <a:t>L = packet length (bits)</a:t>
            </a:r>
          </a:p>
          <a:p>
            <a:r>
              <a:rPr lang="en-US" altLang="zh-CN" sz="2200" dirty="0"/>
              <a:t>time to send bits into link = L/R</a:t>
            </a:r>
          </a:p>
        </p:txBody>
      </p:sp>
      <p:sp>
        <p:nvSpPr>
          <p:cNvPr id="1448964" name="Rectangle 4"/>
          <p:cNvSpPr>
            <a:spLocks noGrp="1" noChangeArrowheads="1"/>
          </p:cNvSpPr>
          <p:nvPr>
            <p:ph type="body" sz="half" idx="2"/>
          </p:nvPr>
        </p:nvSpPr>
        <p:spPr>
          <a:xfrm>
            <a:off x="4375150" y="990600"/>
            <a:ext cx="4464050" cy="2108200"/>
          </a:xfrm>
        </p:spPr>
        <p:txBody>
          <a:bodyPr/>
          <a:lstStyle/>
          <a:p>
            <a:pPr>
              <a:buFontTx/>
              <a:buNone/>
            </a:pPr>
            <a:r>
              <a:rPr lang="en-US" altLang="zh-CN" sz="2400" dirty="0">
                <a:solidFill>
                  <a:srgbClr val="FF0000"/>
                </a:solidFill>
              </a:rPr>
              <a:t>4. Propagation delay:</a:t>
            </a:r>
          </a:p>
          <a:p>
            <a:r>
              <a:rPr lang="en-US" altLang="zh-CN" sz="2200" dirty="0"/>
              <a:t>d = length of physical link</a:t>
            </a:r>
          </a:p>
          <a:p>
            <a:r>
              <a:rPr lang="en-US" altLang="zh-CN" sz="2200" dirty="0"/>
              <a:t>s = propagation speed in medium (~2x10</a:t>
            </a:r>
            <a:r>
              <a:rPr lang="en-US" altLang="zh-CN" sz="2200" baseline="30000" dirty="0"/>
              <a:t>8</a:t>
            </a:r>
            <a:r>
              <a:rPr lang="en-US" altLang="zh-CN" sz="2200" dirty="0"/>
              <a:t> m/sec)</a:t>
            </a:r>
          </a:p>
          <a:p>
            <a:r>
              <a:rPr lang="en-US" altLang="zh-CN" sz="2200" dirty="0"/>
              <a:t>propagation delay = d/s</a:t>
            </a:r>
          </a:p>
        </p:txBody>
      </p:sp>
      <p:grpSp>
        <p:nvGrpSpPr>
          <p:cNvPr id="1448965" name="Group 5"/>
          <p:cNvGrpSpPr/>
          <p:nvPr/>
        </p:nvGrpSpPr>
        <p:grpSpPr bwMode="auto">
          <a:xfrm>
            <a:off x="622300" y="4000500"/>
            <a:ext cx="6021388" cy="2174875"/>
            <a:chOff x="494" y="2702"/>
            <a:chExt cx="3793" cy="1370"/>
          </a:xfrm>
        </p:grpSpPr>
        <p:graphicFrame>
          <p:nvGraphicFramePr>
            <p:cNvPr id="1448966" name="Object 6"/>
            <p:cNvGraphicFramePr>
              <a:graphicFrameLocks noChangeAspect="1"/>
            </p:cNvGraphicFramePr>
            <p:nvPr/>
          </p:nvGraphicFramePr>
          <p:xfrm>
            <a:off x="914" y="3452"/>
            <a:ext cx="407" cy="336"/>
          </p:xfrm>
          <a:graphic>
            <a:graphicData uri="http://schemas.openxmlformats.org/presentationml/2006/ole">
              <mc:AlternateContent xmlns:mc="http://schemas.openxmlformats.org/markup-compatibility/2006">
                <mc:Choice xmlns:v="urn:schemas-microsoft-com:vml" Requires="v">
                  <p:oleObj name="Clip" r:id="rId3" imgW="18192750" imgH="15087600" progId="">
                    <p:embed/>
                  </p:oleObj>
                </mc:Choice>
                <mc:Fallback>
                  <p:oleObj name="Clip" r:id="rId3" imgW="18192750" imgH="15087600" progId="">
                    <p:embed/>
                    <p:pic>
                      <p:nvPicPr>
                        <p:cNvPr id="144896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 y="3452"/>
                          <a:ext cx="407"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48967" name="Oval 7"/>
            <p:cNvSpPr>
              <a:spLocks noChangeArrowheads="1"/>
            </p:cNvSpPr>
            <p:nvPr/>
          </p:nvSpPr>
          <p:spPr bwMode="auto">
            <a:xfrm>
              <a:off x="1570" y="3300"/>
              <a:ext cx="755" cy="233"/>
            </a:xfrm>
            <a:prstGeom prst="ellipse">
              <a:avLst/>
            </a:prstGeom>
            <a:solidFill>
              <a:schemeClr val="hlink"/>
            </a:solidFill>
            <a:ln w="12700">
              <a:noFill/>
              <a:round/>
            </a:ln>
            <a:effectLst/>
          </p:spPr>
          <p:txBody>
            <a:bodyPr wrap="none" anchor="ctr"/>
            <a:lstStyle/>
            <a:p>
              <a:endParaRPr lang="zh-CN" altLang="en-US"/>
            </a:p>
          </p:txBody>
        </p:sp>
        <p:sp>
          <p:nvSpPr>
            <p:cNvPr id="1448968" name="Rectangle 8"/>
            <p:cNvSpPr>
              <a:spLocks noChangeArrowheads="1"/>
            </p:cNvSpPr>
            <p:nvPr/>
          </p:nvSpPr>
          <p:spPr bwMode="auto">
            <a:xfrm>
              <a:off x="1570" y="3257"/>
              <a:ext cx="755" cy="166"/>
            </a:xfrm>
            <a:prstGeom prst="rect">
              <a:avLst/>
            </a:prstGeom>
            <a:solidFill>
              <a:schemeClr val="hlink"/>
            </a:solidFill>
            <a:ln w="12700">
              <a:noFill/>
              <a:miter lim="800000"/>
            </a:ln>
            <a:effectLst/>
          </p:spPr>
          <p:txBody>
            <a:bodyPr wrap="none" anchor="ctr"/>
            <a:lstStyle/>
            <a:p>
              <a:pPr algn="ctr" eaLnBrk="0" hangingPunct="0">
                <a:spcBef>
                  <a:spcPct val="0"/>
                </a:spcBef>
                <a:buSzTx/>
                <a:buFontTx/>
                <a:buNone/>
              </a:pPr>
              <a:endParaRPr lang="zh-CN" altLang="en-US" sz="2400" baseline="0">
                <a:latin typeface="Times New Roman" panose="02020603050405020304" pitchFamily="18" charset="0"/>
                <a:ea typeface="宋体" panose="02010600030101010101" pitchFamily="2" charset="-122"/>
              </a:endParaRPr>
            </a:p>
          </p:txBody>
        </p:sp>
        <p:sp>
          <p:nvSpPr>
            <p:cNvPr id="1448969" name="Oval 9"/>
            <p:cNvSpPr>
              <a:spLocks noChangeArrowheads="1"/>
            </p:cNvSpPr>
            <p:nvPr/>
          </p:nvSpPr>
          <p:spPr bwMode="auto">
            <a:xfrm>
              <a:off x="1576" y="3113"/>
              <a:ext cx="755" cy="271"/>
            </a:xfrm>
            <a:prstGeom prst="ellipse">
              <a:avLst/>
            </a:prstGeom>
            <a:solidFill>
              <a:schemeClr val="hlink"/>
            </a:solidFill>
            <a:ln w="12700">
              <a:noFill/>
              <a:round/>
            </a:ln>
            <a:effectLst/>
          </p:spPr>
          <p:txBody>
            <a:bodyPr wrap="none" anchor="ctr"/>
            <a:lstStyle/>
            <a:p>
              <a:endParaRPr lang="zh-CN" altLang="en-US"/>
            </a:p>
          </p:txBody>
        </p:sp>
        <p:grpSp>
          <p:nvGrpSpPr>
            <p:cNvPr id="1448970" name="Group 10"/>
            <p:cNvGrpSpPr/>
            <p:nvPr/>
          </p:nvGrpSpPr>
          <p:grpSpPr bwMode="auto">
            <a:xfrm>
              <a:off x="1794" y="3132"/>
              <a:ext cx="314" cy="75"/>
              <a:chOff x="2208" y="2184"/>
              <a:chExt cx="176" cy="69"/>
            </a:xfrm>
          </p:grpSpPr>
          <p:grpSp>
            <p:nvGrpSpPr>
              <p:cNvPr id="1448971" name="Group 11"/>
              <p:cNvGrpSpPr/>
              <p:nvPr/>
            </p:nvGrpSpPr>
            <p:grpSpPr bwMode="auto">
              <a:xfrm>
                <a:off x="2208" y="2185"/>
                <a:ext cx="176" cy="68"/>
                <a:chOff x="2848" y="848"/>
                <a:chExt cx="140" cy="98"/>
              </a:xfrm>
            </p:grpSpPr>
            <p:sp>
              <p:nvSpPr>
                <p:cNvPr id="1448972" name="Line 12"/>
                <p:cNvSpPr>
                  <a:spLocks noChangeShapeType="1"/>
                </p:cNvSpPr>
                <p:nvPr/>
              </p:nvSpPr>
              <p:spPr bwMode="auto">
                <a:xfrm flipV="1">
                  <a:off x="2848" y="848"/>
                  <a:ext cx="50" cy="2"/>
                </a:xfrm>
                <a:prstGeom prst="line">
                  <a:avLst/>
                </a:prstGeom>
                <a:noFill/>
                <a:ln w="28575">
                  <a:solidFill>
                    <a:schemeClr val="tx1"/>
                  </a:solidFill>
                  <a:round/>
                </a:ln>
                <a:effectLst/>
              </p:spPr>
              <p:txBody>
                <a:bodyPr wrap="none" anchor="ctr"/>
                <a:lstStyle/>
                <a:p>
                  <a:endParaRPr lang="zh-CN" altLang="en-US"/>
                </a:p>
              </p:txBody>
            </p:sp>
            <p:sp>
              <p:nvSpPr>
                <p:cNvPr id="1448973" name="Line 13"/>
                <p:cNvSpPr>
                  <a:spLocks noChangeShapeType="1"/>
                </p:cNvSpPr>
                <p:nvPr/>
              </p:nvSpPr>
              <p:spPr bwMode="auto">
                <a:xfrm>
                  <a:off x="2944" y="946"/>
                  <a:ext cx="44" cy="0"/>
                </a:xfrm>
                <a:prstGeom prst="line">
                  <a:avLst/>
                </a:prstGeom>
                <a:noFill/>
                <a:ln w="28575">
                  <a:solidFill>
                    <a:schemeClr val="tx1"/>
                  </a:solidFill>
                  <a:round/>
                </a:ln>
                <a:effectLst/>
              </p:spPr>
              <p:txBody>
                <a:bodyPr wrap="none" anchor="ctr"/>
                <a:lstStyle/>
                <a:p>
                  <a:endParaRPr lang="zh-CN" altLang="en-US"/>
                </a:p>
              </p:txBody>
            </p:sp>
            <p:sp>
              <p:nvSpPr>
                <p:cNvPr id="1448974" name="Line 14"/>
                <p:cNvSpPr>
                  <a:spLocks noChangeShapeType="1"/>
                </p:cNvSpPr>
                <p:nvPr/>
              </p:nvSpPr>
              <p:spPr bwMode="auto">
                <a:xfrm>
                  <a:off x="2894" y="850"/>
                  <a:ext cx="52" cy="96"/>
                </a:xfrm>
                <a:prstGeom prst="line">
                  <a:avLst/>
                </a:prstGeom>
                <a:noFill/>
                <a:ln w="28575">
                  <a:solidFill>
                    <a:schemeClr val="tx1"/>
                  </a:solidFill>
                  <a:round/>
                </a:ln>
                <a:effectLst/>
              </p:spPr>
              <p:txBody>
                <a:bodyPr wrap="none" anchor="ctr"/>
                <a:lstStyle/>
                <a:p>
                  <a:endParaRPr lang="zh-CN" altLang="en-US"/>
                </a:p>
              </p:txBody>
            </p:sp>
          </p:grpSp>
          <p:grpSp>
            <p:nvGrpSpPr>
              <p:cNvPr id="1448975" name="Group 15"/>
              <p:cNvGrpSpPr/>
              <p:nvPr/>
            </p:nvGrpSpPr>
            <p:grpSpPr bwMode="auto">
              <a:xfrm flipV="1">
                <a:off x="2208" y="2184"/>
                <a:ext cx="176" cy="68"/>
                <a:chOff x="2848" y="848"/>
                <a:chExt cx="140" cy="98"/>
              </a:xfrm>
            </p:grpSpPr>
            <p:sp>
              <p:nvSpPr>
                <p:cNvPr id="1448976" name="Line 16"/>
                <p:cNvSpPr>
                  <a:spLocks noChangeShapeType="1"/>
                </p:cNvSpPr>
                <p:nvPr/>
              </p:nvSpPr>
              <p:spPr bwMode="auto">
                <a:xfrm flipV="1">
                  <a:off x="2848" y="848"/>
                  <a:ext cx="50" cy="2"/>
                </a:xfrm>
                <a:prstGeom prst="line">
                  <a:avLst/>
                </a:prstGeom>
                <a:noFill/>
                <a:ln w="28575">
                  <a:solidFill>
                    <a:schemeClr val="tx1"/>
                  </a:solidFill>
                  <a:round/>
                </a:ln>
                <a:effectLst/>
              </p:spPr>
              <p:txBody>
                <a:bodyPr wrap="none" anchor="ctr"/>
                <a:lstStyle/>
                <a:p>
                  <a:endParaRPr lang="zh-CN" altLang="en-US"/>
                </a:p>
              </p:txBody>
            </p:sp>
            <p:sp>
              <p:nvSpPr>
                <p:cNvPr id="1448977" name="Line 17"/>
                <p:cNvSpPr>
                  <a:spLocks noChangeShapeType="1"/>
                </p:cNvSpPr>
                <p:nvPr/>
              </p:nvSpPr>
              <p:spPr bwMode="auto">
                <a:xfrm>
                  <a:off x="2944" y="946"/>
                  <a:ext cx="44" cy="0"/>
                </a:xfrm>
                <a:prstGeom prst="line">
                  <a:avLst/>
                </a:prstGeom>
                <a:noFill/>
                <a:ln w="28575">
                  <a:solidFill>
                    <a:schemeClr val="tx1"/>
                  </a:solidFill>
                  <a:round/>
                </a:ln>
                <a:effectLst/>
              </p:spPr>
              <p:txBody>
                <a:bodyPr wrap="none" anchor="ctr"/>
                <a:lstStyle/>
                <a:p>
                  <a:endParaRPr lang="zh-CN" altLang="en-US"/>
                </a:p>
              </p:txBody>
            </p:sp>
            <p:sp>
              <p:nvSpPr>
                <p:cNvPr id="1448978" name="Line 18"/>
                <p:cNvSpPr>
                  <a:spLocks noChangeShapeType="1"/>
                </p:cNvSpPr>
                <p:nvPr/>
              </p:nvSpPr>
              <p:spPr bwMode="auto">
                <a:xfrm>
                  <a:off x="2894" y="850"/>
                  <a:ext cx="52" cy="96"/>
                </a:xfrm>
                <a:prstGeom prst="line">
                  <a:avLst/>
                </a:prstGeom>
                <a:noFill/>
                <a:ln w="28575">
                  <a:solidFill>
                    <a:schemeClr val="tx1"/>
                  </a:solidFill>
                  <a:round/>
                </a:ln>
                <a:effectLst/>
              </p:spPr>
              <p:txBody>
                <a:bodyPr wrap="none" anchor="ctr"/>
                <a:lstStyle/>
                <a:p>
                  <a:endParaRPr lang="zh-CN" altLang="en-US"/>
                </a:p>
              </p:txBody>
            </p:sp>
          </p:grpSp>
        </p:grpSp>
        <p:sp>
          <p:nvSpPr>
            <p:cNvPr id="1448979" name="Oval 19"/>
            <p:cNvSpPr>
              <a:spLocks noChangeArrowheads="1"/>
            </p:cNvSpPr>
            <p:nvPr/>
          </p:nvSpPr>
          <p:spPr bwMode="auto">
            <a:xfrm>
              <a:off x="3520" y="3312"/>
              <a:ext cx="755" cy="233"/>
            </a:xfrm>
            <a:prstGeom prst="ellipse">
              <a:avLst/>
            </a:prstGeom>
            <a:solidFill>
              <a:schemeClr val="hlink"/>
            </a:solidFill>
            <a:ln w="12700">
              <a:noFill/>
              <a:round/>
            </a:ln>
            <a:effectLst/>
          </p:spPr>
          <p:txBody>
            <a:bodyPr wrap="none" anchor="ctr"/>
            <a:lstStyle/>
            <a:p>
              <a:endParaRPr lang="zh-CN" altLang="en-US"/>
            </a:p>
          </p:txBody>
        </p:sp>
        <p:sp>
          <p:nvSpPr>
            <p:cNvPr id="1448980" name="Line 20"/>
            <p:cNvSpPr>
              <a:spLocks noChangeShapeType="1"/>
            </p:cNvSpPr>
            <p:nvPr/>
          </p:nvSpPr>
          <p:spPr bwMode="auto">
            <a:xfrm>
              <a:off x="3526" y="3299"/>
              <a:ext cx="0" cy="144"/>
            </a:xfrm>
            <a:prstGeom prst="line">
              <a:avLst/>
            </a:prstGeom>
            <a:noFill/>
            <a:ln w="12700">
              <a:solidFill>
                <a:schemeClr val="tx1"/>
              </a:solidFill>
              <a:round/>
            </a:ln>
            <a:effectLst/>
          </p:spPr>
          <p:txBody>
            <a:bodyPr wrap="none" anchor="ctr"/>
            <a:lstStyle/>
            <a:p>
              <a:endParaRPr lang="zh-CN" altLang="en-US"/>
            </a:p>
          </p:txBody>
        </p:sp>
        <p:sp>
          <p:nvSpPr>
            <p:cNvPr id="1448981" name="Rectangle 21"/>
            <p:cNvSpPr>
              <a:spLocks noChangeArrowheads="1"/>
            </p:cNvSpPr>
            <p:nvPr/>
          </p:nvSpPr>
          <p:spPr bwMode="auto">
            <a:xfrm>
              <a:off x="3526" y="3275"/>
              <a:ext cx="755" cy="166"/>
            </a:xfrm>
            <a:prstGeom prst="rect">
              <a:avLst/>
            </a:prstGeom>
            <a:solidFill>
              <a:schemeClr val="hlink"/>
            </a:solidFill>
            <a:ln w="12700">
              <a:noFill/>
              <a:miter lim="800000"/>
            </a:ln>
            <a:effectLst/>
          </p:spPr>
          <p:txBody>
            <a:bodyPr wrap="none" anchor="ctr"/>
            <a:lstStyle/>
            <a:p>
              <a:pPr algn="ctr" eaLnBrk="0" hangingPunct="0">
                <a:spcBef>
                  <a:spcPct val="0"/>
                </a:spcBef>
                <a:buSzTx/>
                <a:buFontTx/>
                <a:buNone/>
              </a:pPr>
              <a:endParaRPr lang="zh-CN" altLang="en-US" sz="2400" baseline="0">
                <a:latin typeface="Times New Roman" panose="02020603050405020304" pitchFamily="18" charset="0"/>
                <a:ea typeface="宋体" panose="02010600030101010101" pitchFamily="2" charset="-122"/>
              </a:endParaRPr>
            </a:p>
          </p:txBody>
        </p:sp>
        <p:sp>
          <p:nvSpPr>
            <p:cNvPr id="1448982" name="Oval 22"/>
            <p:cNvSpPr>
              <a:spLocks noChangeArrowheads="1"/>
            </p:cNvSpPr>
            <p:nvPr/>
          </p:nvSpPr>
          <p:spPr bwMode="auto">
            <a:xfrm>
              <a:off x="3532" y="3131"/>
              <a:ext cx="755" cy="271"/>
            </a:xfrm>
            <a:prstGeom prst="ellipse">
              <a:avLst/>
            </a:prstGeom>
            <a:solidFill>
              <a:schemeClr val="hlink"/>
            </a:solidFill>
            <a:ln w="12700">
              <a:noFill/>
              <a:round/>
            </a:ln>
            <a:effectLst/>
          </p:spPr>
          <p:txBody>
            <a:bodyPr wrap="none" anchor="ctr"/>
            <a:lstStyle/>
            <a:p>
              <a:endParaRPr lang="zh-CN" altLang="en-US"/>
            </a:p>
          </p:txBody>
        </p:sp>
        <p:graphicFrame>
          <p:nvGraphicFramePr>
            <p:cNvPr id="1448983" name="Object 23"/>
            <p:cNvGraphicFramePr>
              <a:graphicFrameLocks noChangeAspect="1"/>
            </p:cNvGraphicFramePr>
            <p:nvPr/>
          </p:nvGraphicFramePr>
          <p:xfrm>
            <a:off x="716" y="2816"/>
            <a:ext cx="407" cy="336"/>
          </p:xfrm>
          <a:graphic>
            <a:graphicData uri="http://schemas.openxmlformats.org/presentationml/2006/ole">
              <mc:AlternateContent xmlns:mc="http://schemas.openxmlformats.org/markup-compatibility/2006">
                <mc:Choice xmlns:v="urn:schemas-microsoft-com:vml" Requires="v">
                  <p:oleObj name="Clip" r:id="rId5" imgW="18192750" imgH="15087600" progId="">
                    <p:embed/>
                  </p:oleObj>
                </mc:Choice>
                <mc:Fallback>
                  <p:oleObj name="Clip" r:id="rId5" imgW="18192750" imgH="15087600" progId="">
                    <p:embed/>
                    <p:pic>
                      <p:nvPicPr>
                        <p:cNvPr id="1448983"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 y="2816"/>
                          <a:ext cx="407"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48984" name="Line 24"/>
            <p:cNvSpPr>
              <a:spLocks noChangeShapeType="1"/>
            </p:cNvSpPr>
            <p:nvPr/>
          </p:nvSpPr>
          <p:spPr bwMode="auto">
            <a:xfrm>
              <a:off x="1110" y="3072"/>
              <a:ext cx="318" cy="0"/>
            </a:xfrm>
            <a:prstGeom prst="line">
              <a:avLst/>
            </a:prstGeom>
            <a:noFill/>
            <a:ln w="19050">
              <a:solidFill>
                <a:schemeClr val="tx1"/>
              </a:solidFill>
              <a:round/>
            </a:ln>
            <a:effectLst/>
          </p:spPr>
          <p:txBody>
            <a:bodyPr wrap="none" anchor="ctr"/>
            <a:lstStyle/>
            <a:p>
              <a:endParaRPr lang="zh-CN" altLang="en-US"/>
            </a:p>
          </p:txBody>
        </p:sp>
        <p:sp>
          <p:nvSpPr>
            <p:cNvPr id="1448985" name="Line 25"/>
            <p:cNvSpPr>
              <a:spLocks noChangeShapeType="1"/>
            </p:cNvSpPr>
            <p:nvPr/>
          </p:nvSpPr>
          <p:spPr bwMode="auto">
            <a:xfrm flipV="1">
              <a:off x="1302" y="3693"/>
              <a:ext cx="123" cy="3"/>
            </a:xfrm>
            <a:prstGeom prst="line">
              <a:avLst/>
            </a:prstGeom>
            <a:noFill/>
            <a:ln w="19050">
              <a:solidFill>
                <a:schemeClr val="tx1"/>
              </a:solidFill>
              <a:round/>
            </a:ln>
            <a:effectLst/>
          </p:spPr>
          <p:txBody>
            <a:bodyPr wrap="none" anchor="ctr"/>
            <a:lstStyle/>
            <a:p>
              <a:endParaRPr lang="zh-CN" altLang="en-US"/>
            </a:p>
          </p:txBody>
        </p:sp>
        <p:sp>
          <p:nvSpPr>
            <p:cNvPr id="1448986" name="Line 26"/>
            <p:cNvSpPr>
              <a:spLocks noChangeShapeType="1"/>
            </p:cNvSpPr>
            <p:nvPr/>
          </p:nvSpPr>
          <p:spPr bwMode="auto">
            <a:xfrm>
              <a:off x="2322" y="3336"/>
              <a:ext cx="1218" cy="6"/>
            </a:xfrm>
            <a:prstGeom prst="line">
              <a:avLst/>
            </a:prstGeom>
            <a:noFill/>
            <a:ln w="19050">
              <a:solidFill>
                <a:schemeClr val="tx1"/>
              </a:solidFill>
              <a:round/>
            </a:ln>
            <a:effectLst/>
          </p:spPr>
          <p:txBody>
            <a:bodyPr wrap="none" anchor="ctr"/>
            <a:lstStyle/>
            <a:p>
              <a:endParaRPr lang="zh-CN" altLang="en-US"/>
            </a:p>
          </p:txBody>
        </p:sp>
        <p:sp>
          <p:nvSpPr>
            <p:cNvPr id="1448987" name="Line 27"/>
            <p:cNvSpPr>
              <a:spLocks noChangeShapeType="1"/>
            </p:cNvSpPr>
            <p:nvPr/>
          </p:nvSpPr>
          <p:spPr bwMode="auto">
            <a:xfrm flipH="1">
              <a:off x="1428" y="3066"/>
              <a:ext cx="0" cy="630"/>
            </a:xfrm>
            <a:prstGeom prst="line">
              <a:avLst/>
            </a:prstGeom>
            <a:noFill/>
            <a:ln w="19050">
              <a:solidFill>
                <a:schemeClr val="tx1"/>
              </a:solidFill>
              <a:round/>
            </a:ln>
            <a:effectLst/>
          </p:spPr>
          <p:txBody>
            <a:bodyPr wrap="none" anchor="ctr"/>
            <a:lstStyle/>
            <a:p>
              <a:endParaRPr lang="zh-CN" altLang="en-US"/>
            </a:p>
          </p:txBody>
        </p:sp>
        <p:sp>
          <p:nvSpPr>
            <p:cNvPr id="1448988" name="Line 28"/>
            <p:cNvSpPr>
              <a:spLocks noChangeShapeType="1"/>
            </p:cNvSpPr>
            <p:nvPr/>
          </p:nvSpPr>
          <p:spPr bwMode="auto">
            <a:xfrm>
              <a:off x="1434" y="3339"/>
              <a:ext cx="126" cy="0"/>
            </a:xfrm>
            <a:prstGeom prst="line">
              <a:avLst/>
            </a:prstGeom>
            <a:noFill/>
            <a:ln w="19050">
              <a:solidFill>
                <a:schemeClr val="tx1"/>
              </a:solidFill>
              <a:round/>
            </a:ln>
            <a:effectLst/>
          </p:spPr>
          <p:txBody>
            <a:bodyPr wrap="none" anchor="ctr"/>
            <a:lstStyle/>
            <a:p>
              <a:endParaRPr lang="zh-CN" altLang="en-US"/>
            </a:p>
          </p:txBody>
        </p:sp>
        <p:sp>
          <p:nvSpPr>
            <p:cNvPr id="1448989" name="Rectangle 29"/>
            <p:cNvSpPr>
              <a:spLocks noChangeArrowheads="1"/>
            </p:cNvSpPr>
            <p:nvPr/>
          </p:nvSpPr>
          <p:spPr bwMode="auto">
            <a:xfrm>
              <a:off x="2901" y="3210"/>
              <a:ext cx="93" cy="126"/>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448990" name="Rectangle 30"/>
            <p:cNvSpPr>
              <a:spLocks noChangeArrowheads="1"/>
            </p:cNvSpPr>
            <p:nvPr/>
          </p:nvSpPr>
          <p:spPr bwMode="auto">
            <a:xfrm>
              <a:off x="2112" y="3255"/>
              <a:ext cx="93" cy="126"/>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448991" name="Rectangle 31"/>
            <p:cNvSpPr>
              <a:spLocks noChangeArrowheads="1"/>
            </p:cNvSpPr>
            <p:nvPr/>
          </p:nvSpPr>
          <p:spPr bwMode="auto">
            <a:xfrm>
              <a:off x="2214" y="3255"/>
              <a:ext cx="93" cy="126"/>
            </a:xfrm>
            <a:prstGeom prst="rect">
              <a:avLst/>
            </a:prstGeom>
            <a:solidFill>
              <a:schemeClr val="accent2"/>
            </a:solidFill>
            <a:ln w="9525">
              <a:solidFill>
                <a:schemeClr val="tx1"/>
              </a:solidFill>
              <a:miter lim="800000"/>
            </a:ln>
            <a:effectLst/>
          </p:spPr>
          <p:txBody>
            <a:bodyPr wrap="none" anchor="ctr"/>
            <a:lstStyle/>
            <a:p>
              <a:endParaRPr lang="zh-CN" altLang="en-US"/>
            </a:p>
          </p:txBody>
        </p:sp>
        <p:sp>
          <p:nvSpPr>
            <p:cNvPr id="1448992" name="Rectangle 32"/>
            <p:cNvSpPr>
              <a:spLocks noChangeArrowheads="1"/>
            </p:cNvSpPr>
            <p:nvPr/>
          </p:nvSpPr>
          <p:spPr bwMode="auto">
            <a:xfrm>
              <a:off x="1449" y="3192"/>
              <a:ext cx="93" cy="126"/>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448993" name="Line 33"/>
            <p:cNvSpPr>
              <a:spLocks noChangeShapeType="1"/>
            </p:cNvSpPr>
            <p:nvPr/>
          </p:nvSpPr>
          <p:spPr bwMode="auto">
            <a:xfrm>
              <a:off x="1560" y="3258"/>
              <a:ext cx="153" cy="3"/>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1448994" name="Line 34"/>
            <p:cNvSpPr>
              <a:spLocks noChangeShapeType="1"/>
            </p:cNvSpPr>
            <p:nvPr/>
          </p:nvSpPr>
          <p:spPr bwMode="auto">
            <a:xfrm flipV="1">
              <a:off x="1350" y="3432"/>
              <a:ext cx="0" cy="111"/>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1448995" name="Line 35"/>
            <p:cNvSpPr>
              <a:spLocks noChangeShapeType="1"/>
            </p:cNvSpPr>
            <p:nvPr/>
          </p:nvSpPr>
          <p:spPr bwMode="auto">
            <a:xfrm flipV="1">
              <a:off x="3387" y="3084"/>
              <a:ext cx="231"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1448996" name="Text Box 36"/>
            <p:cNvSpPr txBox="1">
              <a:spLocks noChangeArrowheads="1"/>
            </p:cNvSpPr>
            <p:nvPr/>
          </p:nvSpPr>
          <p:spPr bwMode="auto">
            <a:xfrm>
              <a:off x="494" y="2831"/>
              <a:ext cx="256" cy="288"/>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2400" baseline="0">
                  <a:solidFill>
                    <a:srgbClr val="00CC66"/>
                  </a:solidFill>
                  <a:latin typeface="Comic Sans MS" panose="030F0702030302020204" pitchFamily="66" charset="0"/>
                  <a:ea typeface="宋体" panose="02010600030101010101" pitchFamily="2" charset="-122"/>
                </a:rPr>
                <a:t>A</a:t>
              </a:r>
              <a:endParaRPr lang="en-US" altLang="zh-CN" sz="2400" baseline="0">
                <a:solidFill>
                  <a:srgbClr val="00CC66"/>
                </a:solidFill>
                <a:latin typeface="Times New Roman" panose="02020603050405020304" pitchFamily="18" charset="0"/>
                <a:ea typeface="宋体" panose="02010600030101010101" pitchFamily="2" charset="-122"/>
              </a:endParaRPr>
            </a:p>
          </p:txBody>
        </p:sp>
        <p:sp>
          <p:nvSpPr>
            <p:cNvPr id="1448997" name="Text Box 37"/>
            <p:cNvSpPr txBox="1">
              <a:spLocks noChangeArrowheads="1"/>
            </p:cNvSpPr>
            <p:nvPr/>
          </p:nvSpPr>
          <p:spPr bwMode="auto">
            <a:xfrm>
              <a:off x="668" y="3473"/>
              <a:ext cx="237" cy="288"/>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2400" baseline="0">
                  <a:solidFill>
                    <a:schemeClr val="accent2"/>
                  </a:solidFill>
                  <a:latin typeface="Comic Sans MS" panose="030F0702030302020204" pitchFamily="66" charset="0"/>
                  <a:ea typeface="宋体" panose="02010600030101010101" pitchFamily="2" charset="-122"/>
                </a:rPr>
                <a:t>B</a:t>
              </a:r>
              <a:endParaRPr lang="en-US" altLang="zh-CN" sz="2400" baseline="0">
                <a:solidFill>
                  <a:schemeClr val="accent1"/>
                </a:solidFill>
                <a:latin typeface="Times New Roman" panose="02020603050405020304" pitchFamily="18" charset="0"/>
                <a:ea typeface="宋体" panose="02010600030101010101" pitchFamily="2" charset="-122"/>
              </a:endParaRPr>
            </a:p>
          </p:txBody>
        </p:sp>
        <p:sp>
          <p:nvSpPr>
            <p:cNvPr id="1448998" name="Rectangle 38"/>
            <p:cNvSpPr>
              <a:spLocks noChangeArrowheads="1"/>
            </p:cNvSpPr>
            <p:nvPr/>
          </p:nvSpPr>
          <p:spPr bwMode="auto">
            <a:xfrm>
              <a:off x="2295" y="3216"/>
              <a:ext cx="93" cy="126"/>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448999" name="Text Box 39"/>
            <p:cNvSpPr txBox="1">
              <a:spLocks noChangeArrowheads="1"/>
            </p:cNvSpPr>
            <p:nvPr/>
          </p:nvSpPr>
          <p:spPr bwMode="auto">
            <a:xfrm>
              <a:off x="2540" y="2966"/>
              <a:ext cx="898" cy="231"/>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1800" baseline="0">
                  <a:solidFill>
                    <a:srgbClr val="FF0000"/>
                  </a:solidFill>
                  <a:latin typeface="Comic Sans MS" panose="030F0702030302020204" pitchFamily="66" charset="0"/>
                  <a:ea typeface="宋体" panose="02010600030101010101" pitchFamily="2" charset="-122"/>
                </a:rPr>
                <a:t>propagation</a:t>
              </a:r>
              <a:endParaRPr lang="en-US" altLang="zh-CN" sz="1800" baseline="0">
                <a:latin typeface="Times New Roman" panose="02020603050405020304" pitchFamily="18" charset="0"/>
                <a:ea typeface="宋体" panose="02010600030101010101" pitchFamily="2" charset="-122"/>
              </a:endParaRPr>
            </a:p>
          </p:txBody>
        </p:sp>
        <p:sp>
          <p:nvSpPr>
            <p:cNvPr id="1449000" name="Line 40"/>
            <p:cNvSpPr>
              <a:spLocks noChangeShapeType="1"/>
            </p:cNvSpPr>
            <p:nvPr/>
          </p:nvSpPr>
          <p:spPr bwMode="auto">
            <a:xfrm rot="-10800000">
              <a:off x="2385" y="3084"/>
              <a:ext cx="201"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1449001" name="Text Box 41"/>
            <p:cNvSpPr txBox="1">
              <a:spLocks noChangeArrowheads="1"/>
            </p:cNvSpPr>
            <p:nvPr/>
          </p:nvSpPr>
          <p:spPr bwMode="auto">
            <a:xfrm>
              <a:off x="1346" y="2702"/>
              <a:ext cx="955" cy="231"/>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1800" baseline="0">
                  <a:solidFill>
                    <a:srgbClr val="FF0000"/>
                  </a:solidFill>
                  <a:latin typeface="Comic Sans MS" panose="030F0702030302020204" pitchFamily="66" charset="0"/>
                  <a:ea typeface="宋体" panose="02010600030101010101" pitchFamily="2" charset="-122"/>
                </a:rPr>
                <a:t>transmission</a:t>
              </a:r>
              <a:endParaRPr lang="en-US" altLang="zh-CN" sz="1800" baseline="0">
                <a:latin typeface="Times New Roman" panose="02020603050405020304" pitchFamily="18" charset="0"/>
                <a:ea typeface="宋体" panose="02010600030101010101" pitchFamily="2" charset="-122"/>
              </a:endParaRPr>
            </a:p>
          </p:txBody>
        </p:sp>
        <p:sp>
          <p:nvSpPr>
            <p:cNvPr id="1449002" name="Line 42"/>
            <p:cNvSpPr>
              <a:spLocks noChangeShapeType="1"/>
            </p:cNvSpPr>
            <p:nvPr/>
          </p:nvSpPr>
          <p:spPr bwMode="auto">
            <a:xfrm rot="-10800000" flipH="1" flipV="1">
              <a:off x="2022" y="2874"/>
              <a:ext cx="333" cy="336"/>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1449003" name="Text Box 43"/>
            <p:cNvSpPr txBox="1">
              <a:spLocks noChangeArrowheads="1"/>
            </p:cNvSpPr>
            <p:nvPr/>
          </p:nvSpPr>
          <p:spPr bwMode="auto">
            <a:xfrm>
              <a:off x="1424" y="3668"/>
              <a:ext cx="822" cy="404"/>
            </a:xfrm>
            <a:prstGeom prst="rect">
              <a:avLst/>
            </a:prstGeom>
            <a:noFill/>
            <a:ln w="9525">
              <a:noFill/>
              <a:miter lim="800000"/>
            </a:ln>
            <a:effectLst/>
          </p:spPr>
          <p:txBody>
            <a:bodyPr wrap="none">
              <a:spAutoFit/>
            </a:bodyPr>
            <a:lstStyle/>
            <a:p>
              <a:pPr algn="ctr" eaLnBrk="0" hangingPunct="0">
                <a:spcBef>
                  <a:spcPct val="0"/>
                </a:spcBef>
                <a:buSzTx/>
                <a:buFontTx/>
                <a:buNone/>
              </a:pPr>
              <a:r>
                <a:rPr lang="en-US" altLang="zh-CN" sz="1800" baseline="0">
                  <a:solidFill>
                    <a:srgbClr val="FF0000"/>
                  </a:solidFill>
                  <a:latin typeface="Comic Sans MS" panose="030F0702030302020204" pitchFamily="66" charset="0"/>
                  <a:ea typeface="宋体" panose="02010600030101010101" pitchFamily="2" charset="-122"/>
                </a:rPr>
                <a:t>nodal</a:t>
              </a:r>
            </a:p>
            <a:p>
              <a:pPr algn="ctr" eaLnBrk="0" hangingPunct="0">
                <a:spcBef>
                  <a:spcPct val="0"/>
                </a:spcBef>
                <a:buSzTx/>
                <a:buFontTx/>
                <a:buNone/>
              </a:pPr>
              <a:r>
                <a:rPr lang="en-US" altLang="zh-CN" sz="1800" baseline="0">
                  <a:solidFill>
                    <a:srgbClr val="FF0000"/>
                  </a:solidFill>
                  <a:latin typeface="Comic Sans MS" panose="030F0702030302020204" pitchFamily="66" charset="0"/>
                  <a:ea typeface="宋体" panose="02010600030101010101" pitchFamily="2" charset="-122"/>
                </a:rPr>
                <a:t>processing</a:t>
              </a:r>
              <a:endParaRPr lang="en-US" altLang="zh-CN" sz="1800" baseline="0">
                <a:latin typeface="Times New Roman" panose="02020603050405020304" pitchFamily="18" charset="0"/>
                <a:ea typeface="宋体" panose="02010600030101010101" pitchFamily="2" charset="-122"/>
              </a:endParaRPr>
            </a:p>
          </p:txBody>
        </p:sp>
        <p:sp>
          <p:nvSpPr>
            <p:cNvPr id="1449004" name="Line 44"/>
            <p:cNvSpPr>
              <a:spLocks noChangeShapeType="1"/>
            </p:cNvSpPr>
            <p:nvPr/>
          </p:nvSpPr>
          <p:spPr bwMode="auto">
            <a:xfrm rot="-10800000">
              <a:off x="1587" y="3696"/>
              <a:ext cx="525" cy="0"/>
            </a:xfrm>
            <a:prstGeom prst="line">
              <a:avLst/>
            </a:prstGeom>
            <a:noFill/>
            <a:ln w="9525">
              <a:solidFill>
                <a:schemeClr val="tx1"/>
              </a:solidFill>
              <a:round/>
              <a:headEnd type="triangle" w="med" len="med"/>
              <a:tailEnd type="triangle" w="med" len="med"/>
            </a:ln>
            <a:effectLst/>
          </p:spPr>
          <p:txBody>
            <a:bodyPr wrap="none" anchor="ctr"/>
            <a:lstStyle/>
            <a:p>
              <a:endParaRPr lang="zh-CN" altLang="en-US"/>
            </a:p>
          </p:txBody>
        </p:sp>
        <p:sp>
          <p:nvSpPr>
            <p:cNvPr id="1449005" name="Line 45"/>
            <p:cNvSpPr>
              <a:spLocks noChangeShapeType="1"/>
            </p:cNvSpPr>
            <p:nvPr/>
          </p:nvSpPr>
          <p:spPr bwMode="auto">
            <a:xfrm rot="10800000" flipV="1">
              <a:off x="2097" y="3546"/>
              <a:ext cx="243" cy="0"/>
            </a:xfrm>
            <a:prstGeom prst="line">
              <a:avLst/>
            </a:prstGeom>
            <a:noFill/>
            <a:ln w="9525">
              <a:solidFill>
                <a:schemeClr val="tx1"/>
              </a:solidFill>
              <a:round/>
              <a:headEnd type="triangle" w="med" len="med"/>
              <a:tailEnd type="triangle" w="med" len="med"/>
            </a:ln>
            <a:effectLst/>
          </p:spPr>
          <p:txBody>
            <a:bodyPr wrap="none" anchor="ctr"/>
            <a:lstStyle/>
            <a:p>
              <a:endParaRPr lang="zh-CN" altLang="en-US"/>
            </a:p>
          </p:txBody>
        </p:sp>
        <p:sp>
          <p:nvSpPr>
            <p:cNvPr id="1449006" name="Text Box 46"/>
            <p:cNvSpPr txBox="1">
              <a:spLocks noChangeArrowheads="1"/>
            </p:cNvSpPr>
            <p:nvPr/>
          </p:nvSpPr>
          <p:spPr bwMode="auto">
            <a:xfrm>
              <a:off x="2354" y="3830"/>
              <a:ext cx="690" cy="231"/>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1800" baseline="0">
                  <a:solidFill>
                    <a:srgbClr val="FF0000"/>
                  </a:solidFill>
                  <a:latin typeface="Comic Sans MS" panose="030F0702030302020204" pitchFamily="66" charset="0"/>
                  <a:ea typeface="宋体" panose="02010600030101010101" pitchFamily="2" charset="-122"/>
                </a:rPr>
                <a:t>queueing</a:t>
              </a:r>
              <a:endParaRPr lang="en-US" altLang="zh-CN" sz="1800" baseline="0">
                <a:latin typeface="Times New Roman" panose="02020603050405020304" pitchFamily="18" charset="0"/>
                <a:ea typeface="宋体" panose="02010600030101010101" pitchFamily="2" charset="-122"/>
              </a:endParaRPr>
            </a:p>
          </p:txBody>
        </p:sp>
        <p:sp>
          <p:nvSpPr>
            <p:cNvPr id="1449007" name="Line 47"/>
            <p:cNvSpPr>
              <a:spLocks noChangeShapeType="1"/>
            </p:cNvSpPr>
            <p:nvPr/>
          </p:nvSpPr>
          <p:spPr bwMode="auto">
            <a:xfrm rot="-10800000">
              <a:off x="2199" y="3546"/>
              <a:ext cx="375" cy="348"/>
            </a:xfrm>
            <a:prstGeom prst="line">
              <a:avLst/>
            </a:prstGeom>
            <a:noFill/>
            <a:ln w="9525">
              <a:solidFill>
                <a:schemeClr val="tx1"/>
              </a:solidFill>
              <a:round/>
            </a:ln>
            <a:effectLst/>
          </p:spPr>
          <p:txBody>
            <a:bodyPr wrap="none" anchor="ctr"/>
            <a:lstStyle/>
            <a:p>
              <a:endParaRPr lang="zh-CN" altLang="en-US"/>
            </a:p>
          </p:txBody>
        </p:sp>
        <p:grpSp>
          <p:nvGrpSpPr>
            <p:cNvPr id="1449008" name="Group 48"/>
            <p:cNvGrpSpPr/>
            <p:nvPr/>
          </p:nvGrpSpPr>
          <p:grpSpPr bwMode="auto">
            <a:xfrm>
              <a:off x="3738" y="3168"/>
              <a:ext cx="314" cy="75"/>
              <a:chOff x="2208" y="2184"/>
              <a:chExt cx="176" cy="69"/>
            </a:xfrm>
          </p:grpSpPr>
          <p:grpSp>
            <p:nvGrpSpPr>
              <p:cNvPr id="1449009" name="Group 49"/>
              <p:cNvGrpSpPr/>
              <p:nvPr/>
            </p:nvGrpSpPr>
            <p:grpSpPr bwMode="auto">
              <a:xfrm>
                <a:off x="2208" y="2185"/>
                <a:ext cx="176" cy="68"/>
                <a:chOff x="2848" y="848"/>
                <a:chExt cx="140" cy="98"/>
              </a:xfrm>
            </p:grpSpPr>
            <p:sp>
              <p:nvSpPr>
                <p:cNvPr id="1449010" name="Line 50"/>
                <p:cNvSpPr>
                  <a:spLocks noChangeShapeType="1"/>
                </p:cNvSpPr>
                <p:nvPr/>
              </p:nvSpPr>
              <p:spPr bwMode="auto">
                <a:xfrm flipV="1">
                  <a:off x="2848" y="848"/>
                  <a:ext cx="50" cy="2"/>
                </a:xfrm>
                <a:prstGeom prst="line">
                  <a:avLst/>
                </a:prstGeom>
                <a:noFill/>
                <a:ln w="28575">
                  <a:solidFill>
                    <a:schemeClr val="tx1"/>
                  </a:solidFill>
                  <a:round/>
                </a:ln>
                <a:effectLst/>
              </p:spPr>
              <p:txBody>
                <a:bodyPr wrap="none" anchor="ctr"/>
                <a:lstStyle/>
                <a:p>
                  <a:endParaRPr lang="zh-CN" altLang="en-US"/>
                </a:p>
              </p:txBody>
            </p:sp>
            <p:sp>
              <p:nvSpPr>
                <p:cNvPr id="1449011" name="Line 51"/>
                <p:cNvSpPr>
                  <a:spLocks noChangeShapeType="1"/>
                </p:cNvSpPr>
                <p:nvPr/>
              </p:nvSpPr>
              <p:spPr bwMode="auto">
                <a:xfrm>
                  <a:off x="2944" y="946"/>
                  <a:ext cx="44" cy="0"/>
                </a:xfrm>
                <a:prstGeom prst="line">
                  <a:avLst/>
                </a:prstGeom>
                <a:noFill/>
                <a:ln w="28575">
                  <a:solidFill>
                    <a:schemeClr val="tx1"/>
                  </a:solidFill>
                  <a:round/>
                </a:ln>
                <a:effectLst/>
              </p:spPr>
              <p:txBody>
                <a:bodyPr wrap="none" anchor="ctr"/>
                <a:lstStyle/>
                <a:p>
                  <a:endParaRPr lang="zh-CN" altLang="en-US"/>
                </a:p>
              </p:txBody>
            </p:sp>
            <p:sp>
              <p:nvSpPr>
                <p:cNvPr id="1449012" name="Line 52"/>
                <p:cNvSpPr>
                  <a:spLocks noChangeShapeType="1"/>
                </p:cNvSpPr>
                <p:nvPr/>
              </p:nvSpPr>
              <p:spPr bwMode="auto">
                <a:xfrm>
                  <a:off x="2894" y="850"/>
                  <a:ext cx="52" cy="96"/>
                </a:xfrm>
                <a:prstGeom prst="line">
                  <a:avLst/>
                </a:prstGeom>
                <a:noFill/>
                <a:ln w="28575">
                  <a:solidFill>
                    <a:schemeClr val="tx1"/>
                  </a:solidFill>
                  <a:round/>
                </a:ln>
                <a:effectLst/>
              </p:spPr>
              <p:txBody>
                <a:bodyPr wrap="none" anchor="ctr"/>
                <a:lstStyle/>
                <a:p>
                  <a:endParaRPr lang="zh-CN" altLang="en-US"/>
                </a:p>
              </p:txBody>
            </p:sp>
          </p:grpSp>
          <p:grpSp>
            <p:nvGrpSpPr>
              <p:cNvPr id="1449013" name="Group 53"/>
              <p:cNvGrpSpPr/>
              <p:nvPr/>
            </p:nvGrpSpPr>
            <p:grpSpPr bwMode="auto">
              <a:xfrm flipV="1">
                <a:off x="2208" y="2184"/>
                <a:ext cx="176" cy="68"/>
                <a:chOff x="2848" y="848"/>
                <a:chExt cx="140" cy="98"/>
              </a:xfrm>
            </p:grpSpPr>
            <p:sp>
              <p:nvSpPr>
                <p:cNvPr id="1449014" name="Line 54"/>
                <p:cNvSpPr>
                  <a:spLocks noChangeShapeType="1"/>
                </p:cNvSpPr>
                <p:nvPr/>
              </p:nvSpPr>
              <p:spPr bwMode="auto">
                <a:xfrm flipV="1">
                  <a:off x="2848" y="848"/>
                  <a:ext cx="50" cy="2"/>
                </a:xfrm>
                <a:prstGeom prst="line">
                  <a:avLst/>
                </a:prstGeom>
                <a:noFill/>
                <a:ln w="28575">
                  <a:solidFill>
                    <a:schemeClr val="tx1"/>
                  </a:solidFill>
                  <a:round/>
                </a:ln>
                <a:effectLst/>
              </p:spPr>
              <p:txBody>
                <a:bodyPr wrap="none" anchor="ctr"/>
                <a:lstStyle/>
                <a:p>
                  <a:endParaRPr lang="zh-CN" altLang="en-US"/>
                </a:p>
              </p:txBody>
            </p:sp>
            <p:sp>
              <p:nvSpPr>
                <p:cNvPr id="1449015" name="Line 55"/>
                <p:cNvSpPr>
                  <a:spLocks noChangeShapeType="1"/>
                </p:cNvSpPr>
                <p:nvPr/>
              </p:nvSpPr>
              <p:spPr bwMode="auto">
                <a:xfrm>
                  <a:off x="2944" y="946"/>
                  <a:ext cx="44" cy="0"/>
                </a:xfrm>
                <a:prstGeom prst="line">
                  <a:avLst/>
                </a:prstGeom>
                <a:noFill/>
                <a:ln w="28575">
                  <a:solidFill>
                    <a:schemeClr val="tx1"/>
                  </a:solidFill>
                  <a:round/>
                </a:ln>
                <a:effectLst/>
              </p:spPr>
              <p:txBody>
                <a:bodyPr wrap="none" anchor="ctr"/>
                <a:lstStyle/>
                <a:p>
                  <a:endParaRPr lang="zh-CN" altLang="en-US"/>
                </a:p>
              </p:txBody>
            </p:sp>
            <p:sp>
              <p:nvSpPr>
                <p:cNvPr id="1449016" name="Line 56"/>
                <p:cNvSpPr>
                  <a:spLocks noChangeShapeType="1"/>
                </p:cNvSpPr>
                <p:nvPr/>
              </p:nvSpPr>
              <p:spPr bwMode="auto">
                <a:xfrm>
                  <a:off x="2894" y="850"/>
                  <a:ext cx="52" cy="96"/>
                </a:xfrm>
                <a:prstGeom prst="line">
                  <a:avLst/>
                </a:prstGeom>
                <a:noFill/>
                <a:ln w="28575">
                  <a:solidFill>
                    <a:schemeClr val="tx1"/>
                  </a:solidFill>
                  <a:round/>
                </a:ln>
                <a:effectLst/>
              </p:spPr>
              <p:txBody>
                <a:bodyPr wrap="none" anchor="ctr"/>
                <a:lstStyle/>
                <a:p>
                  <a:endParaRPr lang="zh-CN" altLang="en-US"/>
                </a:p>
              </p:txBody>
            </p:sp>
          </p:grpSp>
        </p:grpSp>
      </p:grpSp>
      <p:sp>
        <p:nvSpPr>
          <p:cNvPr id="1449017" name="Rectangle 57"/>
          <p:cNvSpPr>
            <a:spLocks noChangeArrowheads="1"/>
          </p:cNvSpPr>
          <p:nvPr/>
        </p:nvSpPr>
        <p:spPr bwMode="auto">
          <a:xfrm>
            <a:off x="4476751" y="3359150"/>
            <a:ext cx="3595712" cy="847725"/>
          </a:xfrm>
          <a:prstGeom prst="rect">
            <a:avLst/>
          </a:prstGeom>
          <a:noFill/>
          <a:ln w="9525">
            <a:noFill/>
            <a:miter lim="800000"/>
          </a:ln>
          <a:effectLst/>
        </p:spPr>
        <p:txBody>
          <a:bodyPr/>
          <a:lstStyle/>
          <a:p>
            <a:pPr marL="342900" indent="-342900">
              <a:buClr>
                <a:schemeClr val="hlink"/>
              </a:buClr>
              <a:buSzTx/>
              <a:buFontTx/>
              <a:buNone/>
            </a:pPr>
            <a:r>
              <a:rPr lang="en-US" altLang="zh-CN" sz="2200" baseline="0" dirty="0">
                <a:solidFill>
                  <a:srgbClr val="FF0000"/>
                </a:solidFill>
                <a:ea typeface="宋体" panose="02010600030101010101" pitchFamily="2" charset="-122"/>
              </a:rPr>
              <a:t>Note: </a:t>
            </a:r>
            <a:r>
              <a:rPr lang="en-US" altLang="zh-CN" sz="2200" baseline="0" dirty="0">
                <a:ea typeface="宋体" panose="02010600030101010101" pitchFamily="2" charset="-122"/>
              </a:rPr>
              <a:t>s and R are very different quantities !</a:t>
            </a:r>
          </a:p>
        </p:txBody>
      </p:sp>
      <p:sp>
        <p:nvSpPr>
          <p:cNvPr id="1449018" name="Rectangle 58"/>
          <p:cNvSpPr>
            <a:spLocks noChangeArrowheads="1"/>
          </p:cNvSpPr>
          <p:nvPr/>
        </p:nvSpPr>
        <p:spPr bwMode="auto">
          <a:xfrm>
            <a:off x="4451350" y="3368675"/>
            <a:ext cx="3676650" cy="876300"/>
          </a:xfrm>
          <a:prstGeom prst="rect">
            <a:avLst/>
          </a:prstGeom>
          <a:noFill/>
          <a:ln w="19050">
            <a:solidFill>
              <a:schemeClr val="accent2"/>
            </a:solidFill>
            <a:miter lim="800000"/>
          </a:ln>
          <a:effectLst/>
        </p:spPr>
        <p:txBody>
          <a:bodyPr wrap="none" anchor="ctr"/>
          <a:lstStyle/>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1"/>
          </p:nvPr>
        </p:nvSpPr>
        <p:spPr/>
        <p:txBody>
          <a:bodyPr/>
          <a:lstStyle/>
          <a:p>
            <a:r>
              <a:rPr lang="en-US" altLang="zh-CN" dirty="0"/>
              <a:t>Mobile and Wireless Networks</a:t>
            </a:r>
          </a:p>
        </p:txBody>
      </p:sp>
      <p:pic>
        <p:nvPicPr>
          <p:cNvPr id="744452" name="Picture 4"/>
          <p:cNvPicPr>
            <a:picLocks noChangeAspect="1" noChangeArrowheads="1"/>
          </p:cNvPicPr>
          <p:nvPr/>
        </p:nvPicPr>
        <p:blipFill>
          <a:blip r:embed="rId3" cstate="print"/>
          <a:srcRect/>
          <a:stretch>
            <a:fillRect/>
          </a:stretch>
        </p:blipFill>
        <p:spPr bwMode="auto">
          <a:xfrm>
            <a:off x="304800" y="2362200"/>
            <a:ext cx="8601075" cy="2397125"/>
          </a:xfrm>
          <a:prstGeom prst="rect">
            <a:avLst/>
          </a:prstGeom>
          <a:noFill/>
          <a:ln w="9525">
            <a:noFill/>
            <a:miter lim="800000"/>
            <a:headEnd/>
            <a:tailEnd/>
          </a:ln>
          <a:effectLst/>
        </p:spPr>
      </p:pic>
      <p:sp>
        <p:nvSpPr>
          <p:cNvPr id="744453" name="Rectangle 5"/>
          <p:cNvSpPr>
            <a:spLocks noGrp="1" noChangeArrowheads="1"/>
          </p:cNvSpPr>
          <p:nvPr>
            <p:ph type="title"/>
          </p:nvPr>
        </p:nvSpPr>
        <p:spPr/>
        <p:txBody>
          <a:bodyPr/>
          <a:lstStyle/>
          <a:p>
            <a:r>
              <a:rPr lang="en-US" altLang="zh-CN" dirty="0">
                <a:solidFill>
                  <a:schemeClr val="hlink"/>
                </a:solidFill>
              </a:rPr>
              <a:t>Table 0.1</a:t>
            </a:r>
            <a:r>
              <a:rPr lang="en-US" altLang="zh-CN" dirty="0">
                <a:solidFill>
                  <a:schemeClr val="folHlink"/>
                </a:solidFill>
              </a:rPr>
              <a:t> </a:t>
            </a:r>
            <a:r>
              <a:rPr lang="en-US" altLang="zh-CN" dirty="0"/>
              <a:t>Units of period and frequency</a:t>
            </a:r>
            <a:endParaRPr lang="zh-CN" alt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4"/>
          <p:cNvSpPr>
            <a:spLocks noGrp="1"/>
          </p:cNvSpPr>
          <p:nvPr>
            <p:ph type="sldNum" sz="quarter" idx="10"/>
          </p:nvPr>
        </p:nvSpPr>
        <p:spPr/>
        <p:txBody>
          <a:bodyPr/>
          <a:lstStyle/>
          <a:p>
            <a:r>
              <a:rPr lang="en-US" altLang="zh-CN"/>
              <a:t>3.</a:t>
            </a:r>
            <a:fld id="{00192DC4-FDEF-4CF8-8FC5-67759DCBEEFA}" type="slidenum">
              <a:rPr lang="en-US" altLang="zh-CN"/>
              <a:pPr/>
              <a:t>240</a:t>
            </a:fld>
            <a:endParaRPr lang="en-US" altLang="zh-CN"/>
          </a:p>
        </p:txBody>
      </p:sp>
      <p:sp>
        <p:nvSpPr>
          <p:cNvPr id="33" name="页脚占位符 5"/>
          <p:cNvSpPr>
            <a:spLocks noGrp="1"/>
          </p:cNvSpPr>
          <p:nvPr>
            <p:ph type="ftr" sz="quarter" idx="11"/>
          </p:nvPr>
        </p:nvSpPr>
        <p:spPr/>
        <p:txBody>
          <a:bodyPr/>
          <a:lstStyle/>
          <a:p>
            <a:r>
              <a:rPr lang="en-US" altLang="zh-CN" dirty="0"/>
              <a:t>Mobile and Wireless Networks</a:t>
            </a:r>
          </a:p>
        </p:txBody>
      </p:sp>
      <p:sp>
        <p:nvSpPr>
          <p:cNvPr id="1451010" name="Rectangle 2"/>
          <p:cNvSpPr>
            <a:spLocks noGrp="1" noChangeArrowheads="1"/>
          </p:cNvSpPr>
          <p:nvPr>
            <p:ph type="title"/>
          </p:nvPr>
        </p:nvSpPr>
        <p:spPr>
          <a:xfrm>
            <a:off x="285720" y="214290"/>
            <a:ext cx="8572560" cy="642942"/>
          </a:xfrm>
        </p:spPr>
        <p:txBody>
          <a:bodyPr/>
          <a:lstStyle/>
          <a:p>
            <a:r>
              <a:rPr lang="en-US" altLang="zh-CN" dirty="0"/>
              <a:t>Caravan analogy</a:t>
            </a:r>
          </a:p>
        </p:txBody>
      </p:sp>
      <p:sp>
        <p:nvSpPr>
          <p:cNvPr id="1451011" name="Rectangle 3"/>
          <p:cNvSpPr>
            <a:spLocks noGrp="1" noChangeArrowheads="1"/>
          </p:cNvSpPr>
          <p:nvPr>
            <p:ph type="body" sz="half" idx="1"/>
          </p:nvPr>
        </p:nvSpPr>
        <p:spPr>
          <a:xfrm>
            <a:off x="304800" y="2703513"/>
            <a:ext cx="4267200" cy="3440131"/>
          </a:xfrm>
        </p:spPr>
        <p:txBody>
          <a:bodyPr/>
          <a:lstStyle/>
          <a:p>
            <a:pPr>
              <a:spcBef>
                <a:spcPts val="600"/>
              </a:spcBef>
            </a:pPr>
            <a:r>
              <a:rPr lang="en-US" altLang="zh-CN" sz="2200" dirty="0"/>
              <a:t>cars “propagate” at </a:t>
            </a:r>
            <a:br>
              <a:rPr lang="en-US" altLang="zh-CN" sz="2200" dirty="0"/>
            </a:br>
            <a:r>
              <a:rPr lang="en-US" altLang="zh-CN" sz="2200" dirty="0"/>
              <a:t>100 km/hr</a:t>
            </a:r>
          </a:p>
          <a:p>
            <a:pPr>
              <a:spcBef>
                <a:spcPts val="600"/>
              </a:spcBef>
            </a:pPr>
            <a:r>
              <a:rPr lang="en-US" altLang="zh-CN" sz="2200" dirty="0"/>
              <a:t>toll booth takes 12 sec to service car (transmission time)</a:t>
            </a:r>
          </a:p>
          <a:p>
            <a:pPr>
              <a:spcBef>
                <a:spcPts val="600"/>
              </a:spcBef>
            </a:pPr>
            <a:r>
              <a:rPr lang="en-US" altLang="zh-CN" sz="2200" dirty="0"/>
              <a:t>car ~ bit; caravan ~ packet</a:t>
            </a:r>
          </a:p>
          <a:p>
            <a:pPr>
              <a:spcBef>
                <a:spcPts val="600"/>
              </a:spcBef>
            </a:pPr>
            <a:endParaRPr lang="en-US" altLang="zh-CN" sz="2200" dirty="0">
              <a:solidFill>
                <a:srgbClr val="FF0000"/>
              </a:solidFill>
            </a:endParaRPr>
          </a:p>
          <a:p>
            <a:pPr>
              <a:spcBef>
                <a:spcPts val="600"/>
              </a:spcBef>
            </a:pPr>
            <a:r>
              <a:rPr lang="en-US" altLang="zh-CN" sz="2200" dirty="0">
                <a:solidFill>
                  <a:srgbClr val="FF0000"/>
                </a:solidFill>
              </a:rPr>
              <a:t>Q: How long </a:t>
            </a:r>
            <a:r>
              <a:rPr lang="en-US" altLang="zh-CN" sz="2200" dirty="0"/>
              <a:t>until</a:t>
            </a:r>
            <a:r>
              <a:rPr lang="en-US" altLang="zh-CN" sz="2200" dirty="0">
                <a:solidFill>
                  <a:srgbClr val="FF0000"/>
                </a:solidFill>
              </a:rPr>
              <a:t> caravan is </a:t>
            </a:r>
            <a:r>
              <a:rPr lang="en-US" altLang="zh-CN" sz="2200" dirty="0"/>
              <a:t>lined</a:t>
            </a:r>
            <a:r>
              <a:rPr lang="en-US" altLang="zh-CN" sz="2200" dirty="0">
                <a:solidFill>
                  <a:srgbClr val="FF0000"/>
                </a:solidFill>
              </a:rPr>
              <a:t> up before 2nd toll booth?</a:t>
            </a:r>
            <a:endParaRPr lang="en-US" altLang="zh-CN" sz="2200" dirty="0"/>
          </a:p>
          <a:p>
            <a:pPr>
              <a:buFontTx/>
              <a:buNone/>
            </a:pPr>
            <a:endParaRPr lang="zh-CN" altLang="en-US" sz="2200" dirty="0"/>
          </a:p>
        </p:txBody>
      </p:sp>
      <p:sp>
        <p:nvSpPr>
          <p:cNvPr id="1451012" name="Rectangle 4"/>
          <p:cNvSpPr>
            <a:spLocks noGrp="1" noChangeArrowheads="1"/>
          </p:cNvSpPr>
          <p:nvPr>
            <p:ph type="body" sz="half" idx="2"/>
          </p:nvPr>
        </p:nvSpPr>
        <p:spPr>
          <a:xfrm>
            <a:off x="4740275" y="2632074"/>
            <a:ext cx="4162425" cy="3511569"/>
          </a:xfrm>
        </p:spPr>
        <p:txBody>
          <a:bodyPr/>
          <a:lstStyle/>
          <a:p>
            <a:r>
              <a:rPr lang="en-US" altLang="zh-CN" sz="2200" dirty="0"/>
              <a:t>Time to “push” entire caravan through toll booth onto highway = 12*10 = 120 sec</a:t>
            </a:r>
          </a:p>
          <a:p>
            <a:r>
              <a:rPr lang="en-US" altLang="zh-CN" sz="2200" dirty="0"/>
              <a:t>Time for last car to propagate from 1st to 2nd toll both: 100km/(100km/hr)= 1 hr</a:t>
            </a:r>
          </a:p>
          <a:p>
            <a:endParaRPr lang="en-US" altLang="zh-CN" sz="2200" dirty="0"/>
          </a:p>
          <a:p>
            <a:r>
              <a:rPr lang="en-US" altLang="zh-CN" sz="2200" dirty="0">
                <a:solidFill>
                  <a:srgbClr val="FF0000"/>
                </a:solidFill>
              </a:rPr>
              <a:t>A: 62 minutes</a:t>
            </a:r>
            <a:endParaRPr lang="en-US" altLang="zh-CN" sz="2200" dirty="0"/>
          </a:p>
        </p:txBody>
      </p:sp>
      <p:grpSp>
        <p:nvGrpSpPr>
          <p:cNvPr id="1451013" name="Group 5"/>
          <p:cNvGrpSpPr/>
          <p:nvPr/>
        </p:nvGrpSpPr>
        <p:grpSpPr bwMode="auto">
          <a:xfrm>
            <a:off x="261938" y="1150938"/>
            <a:ext cx="8043862" cy="1481137"/>
            <a:chOff x="165" y="725"/>
            <a:chExt cx="5067" cy="933"/>
          </a:xfrm>
        </p:grpSpPr>
        <p:grpSp>
          <p:nvGrpSpPr>
            <p:cNvPr id="1451014" name="Group 6"/>
            <p:cNvGrpSpPr/>
            <p:nvPr/>
          </p:nvGrpSpPr>
          <p:grpSpPr bwMode="auto">
            <a:xfrm>
              <a:off x="3520" y="781"/>
              <a:ext cx="546" cy="877"/>
              <a:chOff x="1342" y="938"/>
              <a:chExt cx="546" cy="877"/>
            </a:xfrm>
          </p:grpSpPr>
          <p:sp>
            <p:nvSpPr>
              <p:cNvPr id="1451015" name="Rectangle 7"/>
              <p:cNvSpPr>
                <a:spLocks noChangeArrowheads="1"/>
              </p:cNvSpPr>
              <p:nvPr/>
            </p:nvSpPr>
            <p:spPr bwMode="auto">
              <a:xfrm>
                <a:off x="1568" y="938"/>
                <a:ext cx="47" cy="423"/>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451016" name="Text Box 8"/>
              <p:cNvSpPr txBox="1">
                <a:spLocks noChangeArrowheads="1"/>
              </p:cNvSpPr>
              <p:nvPr/>
            </p:nvSpPr>
            <p:spPr bwMode="auto">
              <a:xfrm>
                <a:off x="1342" y="1373"/>
                <a:ext cx="546" cy="442"/>
              </a:xfrm>
              <a:prstGeom prst="rect">
                <a:avLst/>
              </a:prstGeom>
              <a:noFill/>
              <a:ln w="9525">
                <a:noFill/>
                <a:miter lim="800000"/>
              </a:ln>
              <a:effectLst/>
            </p:spPr>
            <p:txBody>
              <a:bodyPr wrap="none">
                <a:spAutoFit/>
              </a:bodyPr>
              <a:lstStyle/>
              <a:p>
                <a:pPr algn="ctr" eaLnBrk="0" hangingPunct="0">
                  <a:spcBef>
                    <a:spcPct val="0"/>
                  </a:spcBef>
                  <a:buSzTx/>
                  <a:buFontTx/>
                  <a:buNone/>
                </a:pPr>
                <a:r>
                  <a:rPr lang="en-US" altLang="zh-CN" sz="2000" baseline="0">
                    <a:latin typeface="Comic Sans MS" panose="030F0702030302020204" pitchFamily="66" charset="0"/>
                    <a:ea typeface="宋体" panose="02010600030101010101" pitchFamily="2" charset="-122"/>
                  </a:rPr>
                  <a:t>toll </a:t>
                </a:r>
              </a:p>
              <a:p>
                <a:pPr algn="ctr" eaLnBrk="0" hangingPunct="0">
                  <a:spcBef>
                    <a:spcPct val="0"/>
                  </a:spcBef>
                  <a:buSzTx/>
                  <a:buFontTx/>
                  <a:buNone/>
                </a:pPr>
                <a:r>
                  <a:rPr lang="en-US" altLang="zh-CN" sz="2000" baseline="0">
                    <a:latin typeface="Comic Sans MS" panose="030F0702030302020204" pitchFamily="66" charset="0"/>
                    <a:ea typeface="宋体" panose="02010600030101010101" pitchFamily="2" charset="-122"/>
                  </a:rPr>
                  <a:t>booth</a:t>
                </a:r>
              </a:p>
            </p:txBody>
          </p:sp>
        </p:grpSp>
        <p:grpSp>
          <p:nvGrpSpPr>
            <p:cNvPr id="1451017" name="Group 9"/>
            <p:cNvGrpSpPr/>
            <p:nvPr/>
          </p:nvGrpSpPr>
          <p:grpSpPr bwMode="auto">
            <a:xfrm>
              <a:off x="1723" y="781"/>
              <a:ext cx="546" cy="877"/>
              <a:chOff x="1342" y="938"/>
              <a:chExt cx="546" cy="877"/>
            </a:xfrm>
          </p:grpSpPr>
          <p:sp>
            <p:nvSpPr>
              <p:cNvPr id="1451018" name="Rectangle 10"/>
              <p:cNvSpPr>
                <a:spLocks noChangeArrowheads="1"/>
              </p:cNvSpPr>
              <p:nvPr/>
            </p:nvSpPr>
            <p:spPr bwMode="auto">
              <a:xfrm>
                <a:off x="1568" y="938"/>
                <a:ext cx="47" cy="423"/>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451019" name="Text Box 11"/>
              <p:cNvSpPr txBox="1">
                <a:spLocks noChangeArrowheads="1"/>
              </p:cNvSpPr>
              <p:nvPr/>
            </p:nvSpPr>
            <p:spPr bwMode="auto">
              <a:xfrm>
                <a:off x="1342" y="1373"/>
                <a:ext cx="546" cy="442"/>
              </a:xfrm>
              <a:prstGeom prst="rect">
                <a:avLst/>
              </a:prstGeom>
              <a:noFill/>
              <a:ln w="9525">
                <a:noFill/>
                <a:miter lim="800000"/>
              </a:ln>
              <a:effectLst/>
            </p:spPr>
            <p:txBody>
              <a:bodyPr wrap="none">
                <a:spAutoFit/>
              </a:bodyPr>
              <a:lstStyle/>
              <a:p>
                <a:pPr algn="ctr" eaLnBrk="0" hangingPunct="0">
                  <a:spcBef>
                    <a:spcPct val="0"/>
                  </a:spcBef>
                  <a:buSzTx/>
                  <a:buFontTx/>
                  <a:buNone/>
                </a:pPr>
                <a:r>
                  <a:rPr lang="en-US" altLang="zh-CN" sz="2000" baseline="0">
                    <a:latin typeface="Comic Sans MS" panose="030F0702030302020204" pitchFamily="66" charset="0"/>
                    <a:ea typeface="宋体" panose="02010600030101010101" pitchFamily="2" charset="-122"/>
                  </a:rPr>
                  <a:t>toll </a:t>
                </a:r>
              </a:p>
              <a:p>
                <a:pPr algn="ctr" eaLnBrk="0" hangingPunct="0">
                  <a:spcBef>
                    <a:spcPct val="0"/>
                  </a:spcBef>
                  <a:buSzTx/>
                  <a:buFontTx/>
                  <a:buNone/>
                </a:pPr>
                <a:r>
                  <a:rPr lang="en-US" altLang="zh-CN" sz="2000" baseline="0">
                    <a:latin typeface="Comic Sans MS" panose="030F0702030302020204" pitchFamily="66" charset="0"/>
                    <a:ea typeface="宋体" panose="02010600030101010101" pitchFamily="2" charset="-122"/>
                  </a:rPr>
                  <a:t>booth</a:t>
                </a:r>
              </a:p>
            </p:txBody>
          </p:sp>
        </p:grpSp>
        <p:sp>
          <p:nvSpPr>
            <p:cNvPr id="1451020" name="AutoShape 12"/>
            <p:cNvSpPr/>
            <p:nvPr/>
          </p:nvSpPr>
          <p:spPr bwMode="auto">
            <a:xfrm rot="-5400000">
              <a:off x="1012" y="307"/>
              <a:ext cx="50" cy="1743"/>
            </a:xfrm>
            <a:prstGeom prst="leftBrace">
              <a:avLst>
                <a:gd name="adj1" fmla="val 290500"/>
                <a:gd name="adj2" fmla="val 50000"/>
              </a:avLst>
            </a:prstGeom>
            <a:noFill/>
            <a:ln w="9525">
              <a:solidFill>
                <a:schemeClr val="tx1"/>
              </a:solidFill>
              <a:round/>
            </a:ln>
            <a:effectLst/>
          </p:spPr>
          <p:txBody>
            <a:bodyPr wrap="none" anchor="ctr"/>
            <a:lstStyle/>
            <a:p>
              <a:endParaRPr lang="zh-CN" altLang="en-US"/>
            </a:p>
          </p:txBody>
        </p:sp>
        <p:sp>
          <p:nvSpPr>
            <p:cNvPr id="1451021" name="Text Box 13"/>
            <p:cNvSpPr txBox="1">
              <a:spLocks noChangeArrowheads="1"/>
            </p:cNvSpPr>
            <p:nvPr/>
          </p:nvSpPr>
          <p:spPr bwMode="auto">
            <a:xfrm>
              <a:off x="726" y="1139"/>
              <a:ext cx="719" cy="442"/>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2000" baseline="0">
                  <a:latin typeface="Comic Sans MS" panose="030F0702030302020204" pitchFamily="66" charset="0"/>
                  <a:ea typeface="宋体" panose="02010600030101010101" pitchFamily="2" charset="-122"/>
                </a:rPr>
                <a:t>ten-car </a:t>
              </a:r>
            </a:p>
            <a:p>
              <a:pPr eaLnBrk="0" hangingPunct="0">
                <a:spcBef>
                  <a:spcPct val="0"/>
                </a:spcBef>
                <a:buSzTx/>
                <a:buFontTx/>
                <a:buNone/>
              </a:pPr>
              <a:r>
                <a:rPr lang="en-US" altLang="zh-CN" sz="2000" baseline="0">
                  <a:latin typeface="Comic Sans MS" panose="030F0702030302020204" pitchFamily="66" charset="0"/>
                  <a:ea typeface="宋体" panose="02010600030101010101" pitchFamily="2" charset="-122"/>
                </a:rPr>
                <a:t>caravan</a:t>
              </a:r>
              <a:endParaRPr lang="en-US" altLang="zh-CN" sz="2000" baseline="0">
                <a:latin typeface="Times New Roman" panose="02020603050405020304" pitchFamily="18" charset="0"/>
                <a:ea typeface="宋体" panose="02010600030101010101" pitchFamily="2" charset="-122"/>
              </a:endParaRPr>
            </a:p>
          </p:txBody>
        </p:sp>
        <p:sp>
          <p:nvSpPr>
            <p:cNvPr id="1451022" name="Line 14"/>
            <p:cNvSpPr>
              <a:spLocks noChangeShapeType="1"/>
            </p:cNvSpPr>
            <p:nvPr/>
          </p:nvSpPr>
          <p:spPr bwMode="auto">
            <a:xfrm flipH="1">
              <a:off x="2100" y="976"/>
              <a:ext cx="415"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1451023" name="Text Box 15"/>
            <p:cNvSpPr txBox="1">
              <a:spLocks noChangeArrowheads="1"/>
            </p:cNvSpPr>
            <p:nvPr/>
          </p:nvSpPr>
          <p:spPr bwMode="auto">
            <a:xfrm>
              <a:off x="2515" y="850"/>
              <a:ext cx="680" cy="250"/>
            </a:xfrm>
            <a:prstGeom prst="rect">
              <a:avLst/>
            </a:prstGeom>
            <a:noFill/>
            <a:ln w="9525">
              <a:noFill/>
              <a:miter lim="800000"/>
            </a:ln>
            <a:effectLst/>
          </p:spPr>
          <p:txBody>
            <a:bodyPr>
              <a:spAutoFit/>
            </a:bodyPr>
            <a:lstStyle/>
            <a:p>
              <a:pPr eaLnBrk="0" hangingPunct="0">
                <a:spcBef>
                  <a:spcPct val="0"/>
                </a:spcBef>
                <a:buSzTx/>
                <a:buFontTx/>
                <a:buNone/>
              </a:pPr>
              <a:r>
                <a:rPr lang="en-US" altLang="zh-CN" sz="2000" baseline="0">
                  <a:latin typeface="Comic Sans MS" panose="030F0702030302020204" pitchFamily="66" charset="0"/>
                  <a:ea typeface="宋体" panose="02010600030101010101" pitchFamily="2" charset="-122"/>
                </a:rPr>
                <a:t>100 km</a:t>
              </a:r>
            </a:p>
          </p:txBody>
        </p:sp>
        <p:sp>
          <p:nvSpPr>
            <p:cNvPr id="1451024" name="Line 16"/>
            <p:cNvSpPr>
              <a:spLocks noChangeShapeType="1"/>
            </p:cNvSpPr>
            <p:nvPr/>
          </p:nvSpPr>
          <p:spPr bwMode="auto">
            <a:xfrm flipH="1" flipV="1">
              <a:off x="3985" y="975"/>
              <a:ext cx="392" cy="1"/>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1451025" name="Text Box 17"/>
            <p:cNvSpPr txBox="1">
              <a:spLocks noChangeArrowheads="1"/>
            </p:cNvSpPr>
            <p:nvPr/>
          </p:nvSpPr>
          <p:spPr bwMode="auto">
            <a:xfrm>
              <a:off x="4377" y="850"/>
              <a:ext cx="680" cy="250"/>
            </a:xfrm>
            <a:prstGeom prst="rect">
              <a:avLst/>
            </a:prstGeom>
            <a:noFill/>
            <a:ln w="9525">
              <a:noFill/>
              <a:miter lim="800000"/>
            </a:ln>
            <a:effectLst/>
          </p:spPr>
          <p:txBody>
            <a:bodyPr>
              <a:spAutoFit/>
            </a:bodyPr>
            <a:lstStyle/>
            <a:p>
              <a:pPr eaLnBrk="0" hangingPunct="0">
                <a:spcBef>
                  <a:spcPct val="0"/>
                </a:spcBef>
                <a:buSzTx/>
                <a:buFontTx/>
                <a:buNone/>
              </a:pPr>
              <a:r>
                <a:rPr lang="en-US" altLang="zh-CN" sz="2000" baseline="0">
                  <a:latin typeface="Comic Sans MS" panose="030F0702030302020204" pitchFamily="66" charset="0"/>
                  <a:ea typeface="宋体" panose="02010600030101010101" pitchFamily="2" charset="-122"/>
                </a:rPr>
                <a:t>100 km</a:t>
              </a:r>
            </a:p>
          </p:txBody>
        </p:sp>
        <p:sp>
          <p:nvSpPr>
            <p:cNvPr id="1451026" name="Line 18"/>
            <p:cNvSpPr>
              <a:spLocks noChangeShapeType="1"/>
            </p:cNvSpPr>
            <p:nvPr/>
          </p:nvSpPr>
          <p:spPr bwMode="auto">
            <a:xfrm>
              <a:off x="5057" y="976"/>
              <a:ext cx="175" cy="0"/>
            </a:xfrm>
            <a:prstGeom prst="line">
              <a:avLst/>
            </a:prstGeom>
            <a:noFill/>
            <a:ln w="9525">
              <a:solidFill>
                <a:schemeClr val="tx1"/>
              </a:solidFill>
              <a:round/>
            </a:ln>
            <a:effectLst/>
          </p:spPr>
          <p:txBody>
            <a:bodyPr wrap="none" anchor="ctr"/>
            <a:lstStyle/>
            <a:p>
              <a:endParaRPr lang="zh-CN" altLang="en-US"/>
            </a:p>
          </p:txBody>
        </p:sp>
        <p:sp>
          <p:nvSpPr>
            <p:cNvPr id="1451027" name="Oval 19"/>
            <p:cNvSpPr>
              <a:spLocks noChangeArrowheads="1"/>
            </p:cNvSpPr>
            <p:nvPr/>
          </p:nvSpPr>
          <p:spPr bwMode="auto">
            <a:xfrm>
              <a:off x="679" y="976"/>
              <a:ext cx="47" cy="47"/>
            </a:xfrm>
            <a:prstGeom prst="ellipse">
              <a:avLst/>
            </a:prstGeom>
            <a:solidFill>
              <a:srgbClr val="FF0000"/>
            </a:solidFill>
            <a:ln w="9525">
              <a:noFill/>
              <a:round/>
            </a:ln>
            <a:effectLst/>
          </p:spPr>
          <p:txBody>
            <a:bodyPr wrap="none" anchor="ctr"/>
            <a:lstStyle/>
            <a:p>
              <a:endParaRPr lang="zh-CN" altLang="en-US"/>
            </a:p>
          </p:txBody>
        </p:sp>
        <p:sp>
          <p:nvSpPr>
            <p:cNvPr id="1451028" name="Oval 20"/>
            <p:cNvSpPr>
              <a:spLocks noChangeArrowheads="1"/>
            </p:cNvSpPr>
            <p:nvPr/>
          </p:nvSpPr>
          <p:spPr bwMode="auto">
            <a:xfrm>
              <a:off x="775" y="976"/>
              <a:ext cx="47" cy="47"/>
            </a:xfrm>
            <a:prstGeom prst="ellipse">
              <a:avLst/>
            </a:prstGeom>
            <a:solidFill>
              <a:srgbClr val="FF0000"/>
            </a:solidFill>
            <a:ln w="9525">
              <a:noFill/>
              <a:round/>
            </a:ln>
            <a:effectLst/>
          </p:spPr>
          <p:txBody>
            <a:bodyPr wrap="none" anchor="ctr"/>
            <a:lstStyle/>
            <a:p>
              <a:endParaRPr lang="zh-CN" altLang="en-US"/>
            </a:p>
          </p:txBody>
        </p:sp>
        <p:sp>
          <p:nvSpPr>
            <p:cNvPr id="1451029" name="Oval 21"/>
            <p:cNvSpPr>
              <a:spLocks noChangeArrowheads="1"/>
            </p:cNvSpPr>
            <p:nvPr/>
          </p:nvSpPr>
          <p:spPr bwMode="auto">
            <a:xfrm>
              <a:off x="916" y="976"/>
              <a:ext cx="47" cy="47"/>
            </a:xfrm>
            <a:prstGeom prst="ellipse">
              <a:avLst/>
            </a:prstGeom>
            <a:solidFill>
              <a:srgbClr val="FF0000"/>
            </a:solidFill>
            <a:ln w="9525">
              <a:noFill/>
              <a:round/>
            </a:ln>
            <a:effectLst/>
          </p:spPr>
          <p:txBody>
            <a:bodyPr wrap="none" anchor="ctr"/>
            <a:lstStyle/>
            <a:p>
              <a:endParaRPr lang="zh-CN" altLang="en-US"/>
            </a:p>
          </p:txBody>
        </p:sp>
        <p:pic>
          <p:nvPicPr>
            <p:cNvPr id="1451030" name="Picture 22" descr="MCj03985170000[1]"/>
            <p:cNvPicPr>
              <a:picLocks noChangeAspect="1" noChangeArrowheads="1"/>
            </p:cNvPicPr>
            <p:nvPr/>
          </p:nvPicPr>
          <p:blipFill>
            <a:blip r:embed="rId3" cstate="print"/>
            <a:srcRect/>
            <a:stretch>
              <a:fillRect/>
            </a:stretch>
          </p:blipFill>
          <p:spPr bwMode="auto">
            <a:xfrm flipH="1">
              <a:off x="984" y="920"/>
              <a:ext cx="472" cy="138"/>
            </a:xfrm>
            <a:prstGeom prst="rect">
              <a:avLst/>
            </a:prstGeom>
            <a:noFill/>
          </p:spPr>
        </p:pic>
        <p:pic>
          <p:nvPicPr>
            <p:cNvPr id="1451031" name="Picture 23" descr="MCj03985170000[1]"/>
            <p:cNvPicPr>
              <a:picLocks noChangeAspect="1" noChangeArrowheads="1"/>
            </p:cNvPicPr>
            <p:nvPr/>
          </p:nvPicPr>
          <p:blipFill>
            <a:blip r:embed="rId3" cstate="print"/>
            <a:srcRect/>
            <a:stretch>
              <a:fillRect/>
            </a:stretch>
          </p:blipFill>
          <p:spPr bwMode="auto">
            <a:xfrm flipH="1">
              <a:off x="186" y="917"/>
              <a:ext cx="472" cy="138"/>
            </a:xfrm>
            <a:prstGeom prst="rect">
              <a:avLst/>
            </a:prstGeom>
            <a:noFill/>
          </p:spPr>
        </p:pic>
        <p:grpSp>
          <p:nvGrpSpPr>
            <p:cNvPr id="1451032" name="Group 24"/>
            <p:cNvGrpSpPr/>
            <p:nvPr/>
          </p:nvGrpSpPr>
          <p:grpSpPr bwMode="auto">
            <a:xfrm>
              <a:off x="1815" y="725"/>
              <a:ext cx="289" cy="490"/>
              <a:chOff x="2365" y="1352"/>
              <a:chExt cx="1022" cy="1616"/>
            </a:xfrm>
          </p:grpSpPr>
          <p:pic>
            <p:nvPicPr>
              <p:cNvPr id="1451033" name="Picture 25"/>
              <p:cNvPicPr>
                <a:picLocks noChangeAspect="1" noChangeArrowheads="1"/>
              </p:cNvPicPr>
              <p:nvPr/>
            </p:nvPicPr>
            <p:blipFill>
              <a:blip r:embed="rId4" cstate="print"/>
              <a:srcRect/>
              <a:stretch>
                <a:fillRect/>
              </a:stretch>
            </p:blipFill>
            <p:spPr bwMode="auto">
              <a:xfrm>
                <a:off x="2373" y="1352"/>
                <a:ext cx="1014" cy="1616"/>
              </a:xfrm>
              <a:prstGeom prst="rect">
                <a:avLst/>
              </a:prstGeom>
              <a:noFill/>
              <a:ln w="9525">
                <a:noFill/>
                <a:miter lim="800000"/>
                <a:headEnd/>
                <a:tailEnd/>
              </a:ln>
              <a:effectLst/>
            </p:spPr>
          </p:pic>
          <p:sp>
            <p:nvSpPr>
              <p:cNvPr id="1451034" name="Rectangle 26"/>
              <p:cNvSpPr>
                <a:spLocks noChangeArrowheads="1"/>
              </p:cNvSpPr>
              <p:nvPr/>
            </p:nvSpPr>
            <p:spPr bwMode="auto">
              <a:xfrm>
                <a:off x="2365" y="2129"/>
                <a:ext cx="367" cy="210"/>
              </a:xfrm>
              <a:prstGeom prst="rect">
                <a:avLst/>
              </a:prstGeom>
              <a:solidFill>
                <a:schemeClr val="bg1"/>
              </a:solidFill>
              <a:ln w="9525">
                <a:noFill/>
                <a:miter lim="800000"/>
              </a:ln>
              <a:effectLst/>
            </p:spPr>
            <p:txBody>
              <a:bodyPr wrap="none" anchor="ctr"/>
              <a:lstStyle/>
              <a:p>
                <a:endParaRPr lang="zh-CN" altLang="en-US"/>
              </a:p>
            </p:txBody>
          </p:sp>
        </p:grpSp>
        <p:pic>
          <p:nvPicPr>
            <p:cNvPr id="1451035" name="Picture 27" descr="MCj03985170000[1]"/>
            <p:cNvPicPr>
              <a:picLocks noChangeAspect="1" noChangeArrowheads="1"/>
            </p:cNvPicPr>
            <p:nvPr/>
          </p:nvPicPr>
          <p:blipFill>
            <a:blip r:embed="rId3" cstate="print"/>
            <a:srcRect/>
            <a:stretch>
              <a:fillRect/>
            </a:stretch>
          </p:blipFill>
          <p:spPr bwMode="auto">
            <a:xfrm flipH="1">
              <a:off x="1465" y="933"/>
              <a:ext cx="472" cy="138"/>
            </a:xfrm>
            <a:prstGeom prst="rect">
              <a:avLst/>
            </a:prstGeom>
            <a:noFill/>
          </p:spPr>
        </p:pic>
        <p:grpSp>
          <p:nvGrpSpPr>
            <p:cNvPr id="1451036" name="Group 28"/>
            <p:cNvGrpSpPr/>
            <p:nvPr/>
          </p:nvGrpSpPr>
          <p:grpSpPr bwMode="auto">
            <a:xfrm>
              <a:off x="3656" y="743"/>
              <a:ext cx="289" cy="490"/>
              <a:chOff x="2365" y="1352"/>
              <a:chExt cx="1022" cy="1616"/>
            </a:xfrm>
          </p:grpSpPr>
          <p:pic>
            <p:nvPicPr>
              <p:cNvPr id="1451037" name="Picture 29"/>
              <p:cNvPicPr>
                <a:picLocks noChangeAspect="1" noChangeArrowheads="1"/>
              </p:cNvPicPr>
              <p:nvPr/>
            </p:nvPicPr>
            <p:blipFill>
              <a:blip r:embed="rId4" cstate="print"/>
              <a:srcRect/>
              <a:stretch>
                <a:fillRect/>
              </a:stretch>
            </p:blipFill>
            <p:spPr bwMode="auto">
              <a:xfrm>
                <a:off x="2373" y="1352"/>
                <a:ext cx="1014" cy="1616"/>
              </a:xfrm>
              <a:prstGeom prst="rect">
                <a:avLst/>
              </a:prstGeom>
              <a:noFill/>
              <a:ln w="9525">
                <a:noFill/>
                <a:miter lim="800000"/>
                <a:headEnd/>
                <a:tailEnd/>
              </a:ln>
              <a:effectLst/>
            </p:spPr>
          </p:pic>
          <p:sp>
            <p:nvSpPr>
              <p:cNvPr id="1451038" name="Rectangle 30"/>
              <p:cNvSpPr>
                <a:spLocks noChangeArrowheads="1"/>
              </p:cNvSpPr>
              <p:nvPr/>
            </p:nvSpPr>
            <p:spPr bwMode="auto">
              <a:xfrm>
                <a:off x="2365" y="2129"/>
                <a:ext cx="367" cy="210"/>
              </a:xfrm>
              <a:prstGeom prst="rect">
                <a:avLst/>
              </a:prstGeom>
              <a:solidFill>
                <a:schemeClr val="bg1"/>
              </a:solidFill>
              <a:ln w="9525">
                <a:noFill/>
                <a:miter lim="800000"/>
              </a:ln>
              <a:effectLst/>
            </p:spPr>
            <p:txBody>
              <a:bodyPr wrap="none" anchor="ctr"/>
              <a:lstStyle/>
              <a:p>
                <a:endParaRPr lang="zh-CN" altLang="en-US"/>
              </a:p>
            </p:txBody>
          </p:sp>
        </p:grpSp>
        <p:sp>
          <p:nvSpPr>
            <p:cNvPr id="1451039" name="Line 31"/>
            <p:cNvSpPr>
              <a:spLocks noChangeShapeType="1"/>
            </p:cNvSpPr>
            <p:nvPr/>
          </p:nvSpPr>
          <p:spPr bwMode="auto">
            <a:xfrm>
              <a:off x="3195" y="976"/>
              <a:ext cx="546" cy="0"/>
            </a:xfrm>
            <a:prstGeom prst="line">
              <a:avLst/>
            </a:prstGeom>
            <a:noFill/>
            <a:ln w="9525">
              <a:solidFill>
                <a:schemeClr val="tx1"/>
              </a:solidFill>
              <a:round/>
              <a:tailEnd type="triangle" w="med" len="med"/>
            </a:ln>
            <a:effectLst/>
          </p:spPr>
          <p:txBody>
            <a:bodyPr wrap="none" anchor="ctr"/>
            <a:lstStyle/>
            <a:p>
              <a:endParaRPr lang="zh-CN" altLang="en-US"/>
            </a:p>
          </p:txBody>
        </p:sp>
      </p:gr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idx="4294967295"/>
          </p:nvPr>
        </p:nvSpPr>
        <p:spPr>
          <a:xfrm>
            <a:off x="357188" y="115888"/>
            <a:ext cx="8429625" cy="768350"/>
          </a:xfrm>
        </p:spPr>
        <p:txBody>
          <a:bodyPr/>
          <a:lstStyle/>
          <a:p>
            <a:r>
              <a:rPr lang="zh-CN" altLang="en-US" dirty="0"/>
              <a:t>四种时延所产生的地方 </a:t>
            </a:r>
          </a:p>
        </p:txBody>
      </p:sp>
      <p:sp>
        <p:nvSpPr>
          <p:cNvPr id="657411" name="Rectangle 4"/>
          <p:cNvSpPr>
            <a:spLocks noChangeArrowheads="1"/>
          </p:cNvSpPr>
          <p:nvPr/>
        </p:nvSpPr>
        <p:spPr bwMode="auto">
          <a:xfrm>
            <a:off x="107950" y="0"/>
            <a:ext cx="9144000" cy="0"/>
          </a:xfrm>
          <a:prstGeom prst="rect">
            <a:avLst/>
          </a:prstGeom>
          <a:noFill/>
          <a:ln w="9525">
            <a:noFill/>
            <a:miter lim="800000"/>
            <a:headEnd/>
            <a:tailEnd/>
          </a:ln>
        </p:spPr>
        <p:txBody>
          <a:bodyPr wrap="none" anchor="ctr">
            <a:spAutoFit/>
          </a:bodyPr>
          <a:lstStyle/>
          <a:p>
            <a:endParaRPr lang="zh-CN" altLang="zh-CN"/>
          </a:p>
        </p:txBody>
      </p:sp>
      <p:sp>
        <p:nvSpPr>
          <p:cNvPr id="657412" name="Rectangle 7"/>
          <p:cNvSpPr>
            <a:spLocks noChangeArrowheads="1"/>
          </p:cNvSpPr>
          <p:nvPr/>
        </p:nvSpPr>
        <p:spPr bwMode="auto">
          <a:xfrm>
            <a:off x="2136775" y="4335451"/>
            <a:ext cx="5522913" cy="265113"/>
          </a:xfrm>
          <a:prstGeom prst="rect">
            <a:avLst/>
          </a:prstGeom>
          <a:gradFill rotWithShape="1">
            <a:gsLst>
              <a:gs pos="0">
                <a:srgbClr val="313131"/>
              </a:gs>
              <a:gs pos="50000">
                <a:srgbClr val="B2B2B2"/>
              </a:gs>
              <a:gs pos="100000">
                <a:srgbClr val="313131"/>
              </a:gs>
            </a:gsLst>
            <a:lin ang="5400000" scaled="1"/>
          </a:gradFill>
          <a:ln w="9525">
            <a:solidFill>
              <a:schemeClr val="folHlink"/>
            </a:solidFill>
            <a:miter lim="800000"/>
            <a:headEnd/>
            <a:tailEnd/>
          </a:ln>
        </p:spPr>
        <p:txBody>
          <a:bodyPr wrap="none" anchor="ctr"/>
          <a:lstStyle/>
          <a:p>
            <a:endParaRPr lang="zh-CN" altLang="zh-CN"/>
          </a:p>
        </p:txBody>
      </p:sp>
      <p:sp>
        <p:nvSpPr>
          <p:cNvPr id="657413" name="Oval 9"/>
          <p:cNvSpPr>
            <a:spLocks noChangeArrowheads="1"/>
          </p:cNvSpPr>
          <p:nvPr/>
        </p:nvSpPr>
        <p:spPr bwMode="auto">
          <a:xfrm>
            <a:off x="868363" y="3802051"/>
            <a:ext cx="1358900" cy="1331913"/>
          </a:xfrm>
          <a:prstGeom prst="ellipse">
            <a:avLst/>
          </a:prstGeom>
          <a:gradFill rotWithShape="1">
            <a:gsLst>
              <a:gs pos="0">
                <a:srgbClr val="FFFF99"/>
              </a:gs>
              <a:gs pos="100000">
                <a:srgbClr val="B2B26B"/>
              </a:gs>
            </a:gsLst>
            <a:path path="shape">
              <a:fillToRect l="50000" t="50000" r="50000" b="50000"/>
            </a:path>
          </a:gradFill>
          <a:ln w="9525">
            <a:solidFill>
              <a:schemeClr val="folHlink"/>
            </a:solidFill>
            <a:round/>
            <a:headEnd/>
            <a:tailEnd/>
          </a:ln>
        </p:spPr>
        <p:txBody>
          <a:bodyPr wrap="none" anchor="ctr"/>
          <a:lstStyle/>
          <a:p>
            <a:endParaRPr lang="zh-CN" altLang="zh-CN"/>
          </a:p>
        </p:txBody>
      </p:sp>
      <p:sp>
        <p:nvSpPr>
          <p:cNvPr id="657414" name="Oval 10"/>
          <p:cNvSpPr>
            <a:spLocks noChangeArrowheads="1"/>
          </p:cNvSpPr>
          <p:nvPr/>
        </p:nvSpPr>
        <p:spPr bwMode="auto">
          <a:xfrm>
            <a:off x="7569200" y="3802051"/>
            <a:ext cx="1358900" cy="1331913"/>
          </a:xfrm>
          <a:prstGeom prst="ellipse">
            <a:avLst/>
          </a:prstGeom>
          <a:gradFill rotWithShape="1">
            <a:gsLst>
              <a:gs pos="0">
                <a:srgbClr val="FFFF99"/>
              </a:gs>
              <a:gs pos="100000">
                <a:srgbClr val="AAAA66"/>
              </a:gs>
            </a:gsLst>
            <a:path path="shape">
              <a:fillToRect l="50000" t="50000" r="50000" b="50000"/>
            </a:path>
          </a:gradFill>
          <a:ln w="9525">
            <a:solidFill>
              <a:schemeClr val="folHlink"/>
            </a:solidFill>
            <a:round/>
            <a:headEnd/>
            <a:tailEnd/>
          </a:ln>
        </p:spPr>
        <p:txBody>
          <a:bodyPr wrap="none" anchor="ctr"/>
          <a:lstStyle/>
          <a:p>
            <a:endParaRPr lang="zh-CN" altLang="zh-CN"/>
          </a:p>
        </p:txBody>
      </p:sp>
      <p:grpSp>
        <p:nvGrpSpPr>
          <p:cNvPr id="657415" name="Group 11"/>
          <p:cNvGrpSpPr>
            <a:grpSpLocks/>
          </p:cNvGrpSpPr>
          <p:nvPr/>
        </p:nvGrpSpPr>
        <p:grpSpPr bwMode="auto">
          <a:xfrm>
            <a:off x="1230313" y="4210039"/>
            <a:ext cx="723900" cy="458787"/>
            <a:chOff x="1567" y="1056"/>
            <a:chExt cx="384" cy="336"/>
          </a:xfrm>
        </p:grpSpPr>
        <p:sp>
          <p:nvSpPr>
            <p:cNvPr id="657416" name="Rectangle 12"/>
            <p:cNvSpPr>
              <a:spLocks noChangeArrowheads="1"/>
            </p:cNvSpPr>
            <p:nvPr/>
          </p:nvSpPr>
          <p:spPr bwMode="auto">
            <a:xfrm>
              <a:off x="1663" y="1056"/>
              <a:ext cx="288" cy="336"/>
            </a:xfrm>
            <a:prstGeom prst="rect">
              <a:avLst/>
            </a:prstGeom>
            <a:solidFill>
              <a:srgbClr val="99CCFF"/>
            </a:solidFill>
            <a:ln w="9525">
              <a:solidFill>
                <a:schemeClr val="folHlink"/>
              </a:solidFill>
              <a:miter lim="800000"/>
              <a:headEnd/>
              <a:tailEnd/>
            </a:ln>
          </p:spPr>
          <p:txBody>
            <a:bodyPr wrap="none" anchor="ctr"/>
            <a:lstStyle/>
            <a:p>
              <a:endParaRPr lang="zh-CN" altLang="zh-CN"/>
            </a:p>
          </p:txBody>
        </p:sp>
        <p:sp>
          <p:nvSpPr>
            <p:cNvPr id="657417" name="Freeform 13"/>
            <p:cNvSpPr>
              <a:spLocks/>
            </p:cNvSpPr>
            <p:nvPr/>
          </p:nvSpPr>
          <p:spPr bwMode="auto">
            <a:xfrm>
              <a:off x="1567" y="1056"/>
              <a:ext cx="384" cy="336"/>
            </a:xfrm>
            <a:custGeom>
              <a:avLst/>
              <a:gdLst>
                <a:gd name="T0" fmla="*/ 0 w 384"/>
                <a:gd name="T1" fmla="*/ 0 h 336"/>
                <a:gd name="T2" fmla="*/ 384 w 384"/>
                <a:gd name="T3" fmla="*/ 0 h 336"/>
                <a:gd name="T4" fmla="*/ 384 w 384"/>
                <a:gd name="T5" fmla="*/ 336 h 336"/>
                <a:gd name="T6" fmla="*/ 0 w 384"/>
                <a:gd name="T7" fmla="*/ 336 h 336"/>
                <a:gd name="T8" fmla="*/ 0 60000 65536"/>
                <a:gd name="T9" fmla="*/ 0 60000 65536"/>
                <a:gd name="T10" fmla="*/ 0 60000 65536"/>
                <a:gd name="T11" fmla="*/ 0 60000 65536"/>
                <a:gd name="T12" fmla="*/ 0 w 384"/>
                <a:gd name="T13" fmla="*/ 0 h 336"/>
                <a:gd name="T14" fmla="*/ 384 w 384"/>
                <a:gd name="T15" fmla="*/ 336 h 336"/>
              </a:gdLst>
              <a:ahLst/>
              <a:cxnLst>
                <a:cxn ang="T8">
                  <a:pos x="T0" y="T1"/>
                </a:cxn>
                <a:cxn ang="T9">
                  <a:pos x="T2" y="T3"/>
                </a:cxn>
                <a:cxn ang="T10">
                  <a:pos x="T4" y="T5"/>
                </a:cxn>
                <a:cxn ang="T11">
                  <a:pos x="T6" y="T7"/>
                </a:cxn>
              </a:cxnLst>
              <a:rect l="T12" t="T13" r="T14" b="T15"/>
              <a:pathLst>
                <a:path w="384" h="336">
                  <a:moveTo>
                    <a:pt x="0" y="0"/>
                  </a:moveTo>
                  <a:lnTo>
                    <a:pt x="384" y="0"/>
                  </a:lnTo>
                  <a:lnTo>
                    <a:pt x="384" y="336"/>
                  </a:lnTo>
                  <a:lnTo>
                    <a:pt x="0" y="336"/>
                  </a:lnTo>
                </a:path>
              </a:pathLst>
            </a:custGeom>
            <a:noFill/>
            <a:ln w="28575">
              <a:solidFill>
                <a:schemeClr val="folHlink"/>
              </a:solidFill>
              <a:round/>
              <a:headEnd/>
              <a:tailEnd/>
            </a:ln>
          </p:spPr>
          <p:txBody>
            <a:bodyPr/>
            <a:lstStyle/>
            <a:p>
              <a:endParaRPr lang="zh-CN" altLang="zh-CN"/>
            </a:p>
          </p:txBody>
        </p:sp>
        <p:sp>
          <p:nvSpPr>
            <p:cNvPr id="657418" name="Line 14"/>
            <p:cNvSpPr>
              <a:spLocks noChangeShapeType="1"/>
            </p:cNvSpPr>
            <p:nvPr/>
          </p:nvSpPr>
          <p:spPr bwMode="auto">
            <a:xfrm>
              <a:off x="1855" y="1056"/>
              <a:ext cx="0" cy="336"/>
            </a:xfrm>
            <a:prstGeom prst="line">
              <a:avLst/>
            </a:prstGeom>
            <a:noFill/>
            <a:ln w="9525">
              <a:solidFill>
                <a:schemeClr val="folHlink"/>
              </a:solidFill>
              <a:round/>
              <a:headEnd/>
              <a:tailEnd/>
            </a:ln>
          </p:spPr>
          <p:txBody>
            <a:bodyPr/>
            <a:lstStyle/>
            <a:p>
              <a:endParaRPr lang="zh-CN" altLang="en-US"/>
            </a:p>
          </p:txBody>
        </p:sp>
        <p:sp>
          <p:nvSpPr>
            <p:cNvPr id="657419" name="Line 15"/>
            <p:cNvSpPr>
              <a:spLocks noChangeShapeType="1"/>
            </p:cNvSpPr>
            <p:nvPr/>
          </p:nvSpPr>
          <p:spPr bwMode="auto">
            <a:xfrm>
              <a:off x="1759" y="1056"/>
              <a:ext cx="0" cy="336"/>
            </a:xfrm>
            <a:prstGeom prst="line">
              <a:avLst/>
            </a:prstGeom>
            <a:noFill/>
            <a:ln w="9525">
              <a:solidFill>
                <a:schemeClr val="folHlink"/>
              </a:solidFill>
              <a:round/>
              <a:headEnd/>
              <a:tailEnd/>
            </a:ln>
          </p:spPr>
          <p:txBody>
            <a:bodyPr/>
            <a:lstStyle/>
            <a:p>
              <a:endParaRPr lang="zh-CN" altLang="en-US"/>
            </a:p>
          </p:txBody>
        </p:sp>
        <p:sp>
          <p:nvSpPr>
            <p:cNvPr id="657420" name="Line 16"/>
            <p:cNvSpPr>
              <a:spLocks noChangeShapeType="1"/>
            </p:cNvSpPr>
            <p:nvPr/>
          </p:nvSpPr>
          <p:spPr bwMode="auto">
            <a:xfrm>
              <a:off x="1663" y="1056"/>
              <a:ext cx="0" cy="336"/>
            </a:xfrm>
            <a:prstGeom prst="line">
              <a:avLst/>
            </a:prstGeom>
            <a:noFill/>
            <a:ln w="9525">
              <a:solidFill>
                <a:schemeClr val="folHlink"/>
              </a:solidFill>
              <a:round/>
              <a:headEnd/>
              <a:tailEnd/>
            </a:ln>
          </p:spPr>
          <p:txBody>
            <a:bodyPr/>
            <a:lstStyle/>
            <a:p>
              <a:endParaRPr lang="zh-CN" altLang="en-US"/>
            </a:p>
          </p:txBody>
        </p:sp>
      </p:grpSp>
      <p:sp>
        <p:nvSpPr>
          <p:cNvPr id="657421" name="Line 17"/>
          <p:cNvSpPr>
            <a:spLocks noChangeShapeType="1"/>
          </p:cNvSpPr>
          <p:nvPr/>
        </p:nvSpPr>
        <p:spPr bwMode="auto">
          <a:xfrm>
            <a:off x="1949450" y="4456101"/>
            <a:ext cx="271463" cy="6350"/>
          </a:xfrm>
          <a:prstGeom prst="line">
            <a:avLst/>
          </a:prstGeom>
          <a:noFill/>
          <a:ln w="28575">
            <a:solidFill>
              <a:schemeClr val="folHlink"/>
            </a:solidFill>
            <a:round/>
            <a:headEnd/>
            <a:tailEnd/>
          </a:ln>
        </p:spPr>
        <p:txBody>
          <a:bodyPr/>
          <a:lstStyle/>
          <a:p>
            <a:endParaRPr lang="zh-CN" altLang="en-US"/>
          </a:p>
        </p:txBody>
      </p:sp>
      <p:sp>
        <p:nvSpPr>
          <p:cNvPr id="657422" name="Rectangle 18"/>
          <p:cNvSpPr>
            <a:spLocks noChangeArrowheads="1"/>
          </p:cNvSpPr>
          <p:nvPr/>
        </p:nvSpPr>
        <p:spPr bwMode="auto">
          <a:xfrm>
            <a:off x="2011363" y="4362439"/>
            <a:ext cx="169862" cy="193675"/>
          </a:xfrm>
          <a:prstGeom prst="rect">
            <a:avLst/>
          </a:prstGeom>
          <a:solidFill>
            <a:schemeClr val="hlink"/>
          </a:solidFill>
          <a:ln w="9525">
            <a:solidFill>
              <a:schemeClr val="folHlink"/>
            </a:solidFill>
            <a:miter lim="800000"/>
            <a:headEnd/>
            <a:tailEnd/>
          </a:ln>
        </p:spPr>
        <p:txBody>
          <a:bodyPr wrap="none" anchor="ctr"/>
          <a:lstStyle/>
          <a:p>
            <a:endParaRPr lang="zh-CN" altLang="zh-CN"/>
          </a:p>
        </p:txBody>
      </p:sp>
      <p:sp>
        <p:nvSpPr>
          <p:cNvPr id="657423" name="AutoShape 21"/>
          <p:cNvSpPr>
            <a:spLocks noChangeArrowheads="1"/>
          </p:cNvSpPr>
          <p:nvPr/>
        </p:nvSpPr>
        <p:spPr bwMode="auto">
          <a:xfrm>
            <a:off x="2770188" y="4387839"/>
            <a:ext cx="1266825" cy="177800"/>
          </a:xfrm>
          <a:prstGeom prst="rightArrow">
            <a:avLst>
              <a:gd name="adj1" fmla="val 50000"/>
              <a:gd name="adj2" fmla="val 178125"/>
            </a:avLst>
          </a:prstGeom>
          <a:solidFill>
            <a:srgbClr val="00FFCC"/>
          </a:solidFill>
          <a:ln w="9525" algn="ctr">
            <a:solidFill>
              <a:schemeClr val="folHlink"/>
            </a:solidFill>
            <a:miter lim="800000"/>
            <a:headEnd/>
            <a:tailEnd/>
          </a:ln>
        </p:spPr>
        <p:txBody>
          <a:bodyPr wrap="none" anchor="ctr"/>
          <a:lstStyle/>
          <a:p>
            <a:endParaRPr lang="zh-CN" altLang="zh-CN"/>
          </a:p>
        </p:txBody>
      </p:sp>
      <p:sp>
        <p:nvSpPr>
          <p:cNvPr id="657424" name="AutoShape 26"/>
          <p:cNvSpPr>
            <a:spLocks noChangeArrowheads="1"/>
          </p:cNvSpPr>
          <p:nvPr/>
        </p:nvSpPr>
        <p:spPr bwMode="auto">
          <a:xfrm>
            <a:off x="139700" y="4387839"/>
            <a:ext cx="1268413" cy="177800"/>
          </a:xfrm>
          <a:prstGeom prst="rightArrow">
            <a:avLst>
              <a:gd name="adj1" fmla="val 50000"/>
              <a:gd name="adj2" fmla="val 178348"/>
            </a:avLst>
          </a:prstGeom>
          <a:solidFill>
            <a:srgbClr val="00FFCC"/>
          </a:solidFill>
          <a:ln w="9525">
            <a:solidFill>
              <a:schemeClr val="folHlink"/>
            </a:solidFill>
            <a:miter lim="800000"/>
            <a:headEnd/>
            <a:tailEnd/>
          </a:ln>
        </p:spPr>
        <p:txBody>
          <a:bodyPr wrap="none" anchor="ctr"/>
          <a:lstStyle/>
          <a:p>
            <a:endParaRPr lang="zh-CN" altLang="zh-CN"/>
          </a:p>
        </p:txBody>
      </p:sp>
      <p:sp>
        <p:nvSpPr>
          <p:cNvPr id="657425" name="AutoShape 27"/>
          <p:cNvSpPr>
            <a:spLocks noChangeArrowheads="1"/>
          </p:cNvSpPr>
          <p:nvPr/>
        </p:nvSpPr>
        <p:spPr bwMode="auto">
          <a:xfrm>
            <a:off x="6564313" y="4379901"/>
            <a:ext cx="1266825" cy="176213"/>
          </a:xfrm>
          <a:prstGeom prst="rightArrow">
            <a:avLst>
              <a:gd name="adj1" fmla="val 50000"/>
              <a:gd name="adj2" fmla="val 179729"/>
            </a:avLst>
          </a:prstGeom>
          <a:solidFill>
            <a:srgbClr val="00FFCC"/>
          </a:solidFill>
          <a:ln w="9525" algn="ctr">
            <a:solidFill>
              <a:schemeClr val="folHlink"/>
            </a:solidFill>
            <a:miter lim="800000"/>
            <a:headEnd/>
            <a:tailEnd/>
          </a:ln>
        </p:spPr>
        <p:txBody>
          <a:bodyPr wrap="none" anchor="ctr"/>
          <a:lstStyle/>
          <a:p>
            <a:endParaRPr lang="zh-CN" altLang="zh-CN"/>
          </a:p>
        </p:txBody>
      </p:sp>
      <p:sp>
        <p:nvSpPr>
          <p:cNvPr id="657426" name="Text Box 28"/>
          <p:cNvSpPr txBox="1">
            <a:spLocks noChangeArrowheads="1"/>
          </p:cNvSpPr>
          <p:nvPr/>
        </p:nvSpPr>
        <p:spPr bwMode="auto">
          <a:xfrm>
            <a:off x="4060825" y="4278301"/>
            <a:ext cx="1592263" cy="396875"/>
          </a:xfrm>
          <a:prstGeom prst="rect">
            <a:avLst/>
          </a:prstGeom>
          <a:noFill/>
          <a:ln w="9525">
            <a:noFill/>
            <a:miter lim="800000"/>
            <a:headEnd/>
            <a:tailEnd/>
          </a:ln>
        </p:spPr>
        <p:txBody>
          <a:bodyPr wrap="none">
            <a:spAutoFit/>
          </a:bodyPr>
          <a:lstStyle/>
          <a:p>
            <a:r>
              <a:rPr kumimoji="1" lang="en-US" altLang="zh-CN" sz="2000" b="1"/>
              <a:t>1 0 1 1 0 0 1</a:t>
            </a:r>
          </a:p>
        </p:txBody>
      </p:sp>
      <p:sp>
        <p:nvSpPr>
          <p:cNvPr id="657427" name="Text Box 29"/>
          <p:cNvSpPr txBox="1">
            <a:spLocks noChangeArrowheads="1"/>
          </p:cNvSpPr>
          <p:nvPr/>
        </p:nvSpPr>
        <p:spPr bwMode="auto">
          <a:xfrm>
            <a:off x="5675313" y="4144951"/>
            <a:ext cx="488950" cy="457200"/>
          </a:xfrm>
          <a:prstGeom prst="rect">
            <a:avLst/>
          </a:prstGeom>
          <a:noFill/>
          <a:ln w="9525">
            <a:noFill/>
            <a:miter lim="800000"/>
            <a:headEnd/>
            <a:tailEnd/>
          </a:ln>
        </p:spPr>
        <p:txBody>
          <a:bodyPr wrap="none">
            <a:spAutoFit/>
          </a:bodyPr>
          <a:lstStyle/>
          <a:p>
            <a:r>
              <a:rPr kumimoji="1" lang="en-US" altLang="zh-CN" sz="2400" b="1">
                <a:latin typeface="Times New Roman" pitchFamily="18" charset="0"/>
              </a:rPr>
              <a:t>…</a:t>
            </a:r>
          </a:p>
        </p:txBody>
      </p:sp>
      <p:sp>
        <p:nvSpPr>
          <p:cNvPr id="657428" name="Text Box 32"/>
          <p:cNvSpPr txBox="1">
            <a:spLocks noChangeArrowheads="1"/>
          </p:cNvSpPr>
          <p:nvPr/>
        </p:nvSpPr>
        <p:spPr bwMode="auto">
          <a:xfrm>
            <a:off x="2232025" y="5106976"/>
            <a:ext cx="1098550" cy="457200"/>
          </a:xfrm>
          <a:prstGeom prst="rect">
            <a:avLst/>
          </a:prstGeom>
          <a:noFill/>
          <a:ln w="9525">
            <a:noFill/>
            <a:miter lim="800000"/>
            <a:headEnd/>
            <a:tailEnd/>
          </a:ln>
        </p:spPr>
        <p:txBody>
          <a:bodyPr wrap="none">
            <a:spAutoFit/>
          </a:bodyPr>
          <a:lstStyle/>
          <a:p>
            <a:r>
              <a:rPr kumimoji="1" lang="zh-CN" altLang="en-US" sz="2400">
                <a:latin typeface="Times New Roman" pitchFamily="18" charset="0"/>
                <a:ea typeface="黑体" pitchFamily="49" charset="-122"/>
              </a:rPr>
              <a:t>发送器</a:t>
            </a:r>
          </a:p>
        </p:txBody>
      </p:sp>
      <p:sp>
        <p:nvSpPr>
          <p:cNvPr id="657429" name="Text Box 34"/>
          <p:cNvSpPr txBox="1">
            <a:spLocks noChangeArrowheads="1"/>
          </p:cNvSpPr>
          <p:nvPr/>
        </p:nvSpPr>
        <p:spPr bwMode="auto">
          <a:xfrm>
            <a:off x="1187450" y="4621201"/>
            <a:ext cx="793750" cy="457200"/>
          </a:xfrm>
          <a:prstGeom prst="rect">
            <a:avLst/>
          </a:prstGeom>
          <a:noFill/>
          <a:ln w="9525">
            <a:noFill/>
            <a:miter lim="800000"/>
            <a:headEnd/>
            <a:tailEnd/>
          </a:ln>
        </p:spPr>
        <p:txBody>
          <a:bodyPr wrap="none">
            <a:spAutoFit/>
          </a:bodyPr>
          <a:lstStyle/>
          <a:p>
            <a:r>
              <a:rPr kumimoji="1" lang="zh-CN" altLang="en-US" sz="2400">
                <a:latin typeface="Times New Roman" pitchFamily="18" charset="0"/>
                <a:ea typeface="黑体" pitchFamily="49" charset="-122"/>
              </a:rPr>
              <a:t>队列</a:t>
            </a:r>
          </a:p>
        </p:txBody>
      </p:sp>
      <p:grpSp>
        <p:nvGrpSpPr>
          <p:cNvPr id="3" name="Group 45"/>
          <p:cNvGrpSpPr>
            <a:grpSpLocks/>
          </p:cNvGrpSpPr>
          <p:nvPr/>
        </p:nvGrpSpPr>
        <p:grpSpPr bwMode="auto">
          <a:xfrm>
            <a:off x="5535613" y="2701914"/>
            <a:ext cx="2032000" cy="1612900"/>
            <a:chOff x="3419" y="1933"/>
            <a:chExt cx="1280" cy="1016"/>
          </a:xfrm>
        </p:grpSpPr>
        <p:sp>
          <p:nvSpPr>
            <p:cNvPr id="657431" name="Line 33"/>
            <p:cNvSpPr>
              <a:spLocks noChangeShapeType="1"/>
            </p:cNvSpPr>
            <p:nvPr/>
          </p:nvSpPr>
          <p:spPr bwMode="auto">
            <a:xfrm flipH="1">
              <a:off x="3602" y="2495"/>
              <a:ext cx="276" cy="454"/>
            </a:xfrm>
            <a:prstGeom prst="line">
              <a:avLst/>
            </a:prstGeom>
            <a:noFill/>
            <a:ln w="28575">
              <a:solidFill>
                <a:schemeClr val="folHlink"/>
              </a:solidFill>
              <a:round/>
              <a:headEnd/>
              <a:tailEnd type="triangle" w="med" len="lg"/>
            </a:ln>
          </p:spPr>
          <p:txBody>
            <a:bodyPr/>
            <a:lstStyle/>
            <a:p>
              <a:endParaRPr lang="zh-CN" altLang="en-US"/>
            </a:p>
          </p:txBody>
        </p:sp>
        <p:sp>
          <p:nvSpPr>
            <p:cNvPr id="657432" name="Text Box 36"/>
            <p:cNvSpPr txBox="1">
              <a:spLocks noChangeArrowheads="1"/>
            </p:cNvSpPr>
            <p:nvPr/>
          </p:nvSpPr>
          <p:spPr bwMode="auto">
            <a:xfrm>
              <a:off x="3419" y="1933"/>
              <a:ext cx="1280" cy="523"/>
            </a:xfrm>
            <a:prstGeom prst="rect">
              <a:avLst/>
            </a:prstGeom>
            <a:solidFill>
              <a:srgbClr val="FFFF99"/>
            </a:solidFill>
            <a:ln w="76200" cmpd="tri">
              <a:solidFill>
                <a:schemeClr val="folHlink"/>
              </a:solidFill>
              <a:miter lim="800000"/>
              <a:headEnd/>
              <a:tailEnd/>
            </a:ln>
          </p:spPr>
          <p:txBody>
            <a:bodyPr wrap="none">
              <a:spAutoFit/>
            </a:bodyPr>
            <a:lstStyle/>
            <a:p>
              <a:pPr algn="ctr"/>
              <a:r>
                <a:rPr kumimoji="1" lang="zh-CN" altLang="en-US" sz="2400">
                  <a:latin typeface="黑体" pitchFamily="49" charset="-122"/>
                  <a:ea typeface="黑体" pitchFamily="49" charset="-122"/>
                </a:rPr>
                <a:t>在链路上产生</a:t>
              </a:r>
            </a:p>
            <a:p>
              <a:pPr algn="ctr"/>
              <a:r>
                <a:rPr kumimoji="1" lang="zh-CN" altLang="en-US" sz="2400">
                  <a:latin typeface="黑体" pitchFamily="49" charset="-122"/>
                  <a:ea typeface="黑体" pitchFamily="49" charset="-122"/>
                </a:rPr>
                <a:t>传播时延</a:t>
              </a:r>
            </a:p>
          </p:txBody>
        </p:sp>
      </p:grpSp>
      <p:sp>
        <p:nvSpPr>
          <p:cNvPr id="657433" name="Text Box 37"/>
          <p:cNvSpPr txBox="1">
            <a:spLocks noChangeArrowheads="1"/>
          </p:cNvSpPr>
          <p:nvPr/>
        </p:nvSpPr>
        <p:spPr bwMode="auto">
          <a:xfrm>
            <a:off x="7704138" y="5197464"/>
            <a:ext cx="1054100" cy="457200"/>
          </a:xfrm>
          <a:prstGeom prst="rect">
            <a:avLst/>
          </a:prstGeom>
          <a:noFill/>
          <a:ln w="9525">
            <a:noFill/>
            <a:miter lim="800000"/>
            <a:headEnd/>
            <a:tailEnd/>
          </a:ln>
        </p:spPr>
        <p:txBody>
          <a:bodyPr wrap="none">
            <a:spAutoFit/>
          </a:bodyPr>
          <a:lstStyle/>
          <a:p>
            <a:r>
              <a:rPr kumimoji="1" lang="zh-CN" altLang="en-US" sz="2400">
                <a:latin typeface="Times New Roman" pitchFamily="18" charset="0"/>
                <a:ea typeface="黑体" pitchFamily="49" charset="-122"/>
              </a:rPr>
              <a:t>结点</a:t>
            </a:r>
            <a:r>
              <a:rPr kumimoji="1" lang="zh-CN" altLang="en-US" sz="1600">
                <a:ea typeface="黑体" pitchFamily="49" charset="-122"/>
              </a:rPr>
              <a:t> </a:t>
            </a:r>
            <a:r>
              <a:rPr kumimoji="1" lang="en-US" altLang="zh-CN" sz="2400">
                <a:ea typeface="黑体" pitchFamily="49" charset="-122"/>
              </a:rPr>
              <a:t>B</a:t>
            </a:r>
          </a:p>
        </p:txBody>
      </p:sp>
      <p:sp>
        <p:nvSpPr>
          <p:cNvPr id="657434" name="Text Box 38"/>
          <p:cNvSpPr txBox="1">
            <a:spLocks noChangeArrowheads="1"/>
          </p:cNvSpPr>
          <p:nvPr/>
        </p:nvSpPr>
        <p:spPr bwMode="auto">
          <a:xfrm>
            <a:off x="1008063" y="5106976"/>
            <a:ext cx="1054100" cy="457200"/>
          </a:xfrm>
          <a:prstGeom prst="rect">
            <a:avLst/>
          </a:prstGeom>
          <a:noFill/>
          <a:ln w="9525">
            <a:noFill/>
            <a:miter lim="800000"/>
            <a:headEnd/>
            <a:tailEnd/>
          </a:ln>
        </p:spPr>
        <p:txBody>
          <a:bodyPr wrap="none">
            <a:spAutoFit/>
          </a:bodyPr>
          <a:lstStyle/>
          <a:p>
            <a:r>
              <a:rPr kumimoji="1" lang="zh-CN" altLang="en-US" sz="2400">
                <a:latin typeface="Times New Roman" pitchFamily="18" charset="0"/>
                <a:ea typeface="黑体" pitchFamily="49" charset="-122"/>
              </a:rPr>
              <a:t>结点</a:t>
            </a:r>
            <a:r>
              <a:rPr kumimoji="1" lang="zh-CN" altLang="en-US" sz="1600">
                <a:ea typeface="黑体" pitchFamily="49" charset="-122"/>
              </a:rPr>
              <a:t> </a:t>
            </a:r>
            <a:r>
              <a:rPr kumimoji="1" lang="en-US" altLang="zh-CN" sz="2400">
                <a:ea typeface="黑体" pitchFamily="49" charset="-122"/>
              </a:rPr>
              <a:t>A</a:t>
            </a:r>
          </a:p>
        </p:txBody>
      </p:sp>
      <p:grpSp>
        <p:nvGrpSpPr>
          <p:cNvPr id="4" name="Group 44"/>
          <p:cNvGrpSpPr>
            <a:grpSpLocks/>
          </p:cNvGrpSpPr>
          <p:nvPr/>
        </p:nvGrpSpPr>
        <p:grpSpPr bwMode="auto">
          <a:xfrm>
            <a:off x="1935163" y="2917814"/>
            <a:ext cx="3262313" cy="1470025"/>
            <a:chOff x="1151" y="2069"/>
            <a:chExt cx="2055" cy="926"/>
          </a:xfrm>
        </p:grpSpPr>
        <p:sp>
          <p:nvSpPr>
            <p:cNvPr id="657436" name="Text Box 24"/>
            <p:cNvSpPr txBox="1">
              <a:spLocks noChangeArrowheads="1"/>
            </p:cNvSpPr>
            <p:nvPr/>
          </p:nvSpPr>
          <p:spPr bwMode="auto">
            <a:xfrm>
              <a:off x="1151" y="2069"/>
              <a:ext cx="2055" cy="523"/>
            </a:xfrm>
            <a:prstGeom prst="rect">
              <a:avLst/>
            </a:prstGeom>
            <a:solidFill>
              <a:srgbClr val="FFFF99"/>
            </a:solidFill>
            <a:ln w="76200" cmpd="tri">
              <a:solidFill>
                <a:schemeClr val="folHlink"/>
              </a:solidFill>
              <a:miter lim="800000"/>
              <a:headEnd/>
              <a:tailEnd/>
            </a:ln>
          </p:spPr>
          <p:txBody>
            <a:bodyPr wrap="none">
              <a:spAutoFit/>
            </a:bodyPr>
            <a:lstStyle/>
            <a:p>
              <a:pPr algn="ctr"/>
              <a:r>
                <a:rPr kumimoji="1" lang="zh-CN" altLang="en-US" sz="2400" dirty="0">
                  <a:latin typeface="黑体" pitchFamily="49" charset="-122"/>
                  <a:ea typeface="黑体" pitchFamily="49" charset="-122"/>
                </a:rPr>
                <a:t>在发送器产生传输时延</a:t>
              </a:r>
            </a:p>
            <a:p>
              <a:pPr algn="ctr"/>
              <a:r>
                <a:rPr kumimoji="1" lang="en-US" altLang="zh-CN" sz="2400" dirty="0">
                  <a:latin typeface="黑体" pitchFamily="49" charset="-122"/>
                  <a:ea typeface="黑体" pitchFamily="49" charset="-122"/>
                </a:rPr>
                <a:t>(</a:t>
              </a:r>
              <a:r>
                <a:rPr kumimoji="1" lang="zh-CN" altLang="en-US" sz="2400" dirty="0">
                  <a:latin typeface="黑体" pitchFamily="49" charset="-122"/>
                  <a:ea typeface="黑体" pitchFamily="49" charset="-122"/>
                </a:rPr>
                <a:t>即发送时延</a:t>
              </a:r>
              <a:r>
                <a:rPr kumimoji="1" lang="en-US" altLang="zh-CN" sz="2400" dirty="0">
                  <a:latin typeface="黑体" pitchFamily="49" charset="-122"/>
                  <a:ea typeface="黑体" pitchFamily="49" charset="-122"/>
                </a:rPr>
                <a:t>)</a:t>
              </a:r>
            </a:p>
          </p:txBody>
        </p:sp>
        <p:sp>
          <p:nvSpPr>
            <p:cNvPr id="657437" name="Line 40"/>
            <p:cNvSpPr>
              <a:spLocks noChangeShapeType="1"/>
            </p:cNvSpPr>
            <p:nvPr/>
          </p:nvSpPr>
          <p:spPr bwMode="auto">
            <a:xfrm flipH="1">
              <a:off x="1247" y="2614"/>
              <a:ext cx="454" cy="381"/>
            </a:xfrm>
            <a:prstGeom prst="line">
              <a:avLst/>
            </a:prstGeom>
            <a:noFill/>
            <a:ln w="28575">
              <a:solidFill>
                <a:schemeClr val="folHlink"/>
              </a:solidFill>
              <a:round/>
              <a:headEnd/>
              <a:tailEnd type="triangle" w="med" len="lg"/>
            </a:ln>
          </p:spPr>
          <p:txBody>
            <a:bodyPr/>
            <a:lstStyle/>
            <a:p>
              <a:endParaRPr lang="zh-CN" altLang="en-US"/>
            </a:p>
          </p:txBody>
        </p:sp>
      </p:grpSp>
      <p:sp>
        <p:nvSpPr>
          <p:cNvPr id="657438" name="Line 41"/>
          <p:cNvSpPr>
            <a:spLocks noChangeShapeType="1"/>
          </p:cNvSpPr>
          <p:nvPr/>
        </p:nvSpPr>
        <p:spPr bwMode="auto">
          <a:xfrm flipH="1" flipV="1">
            <a:off x="2087563" y="4530714"/>
            <a:ext cx="431800" cy="647700"/>
          </a:xfrm>
          <a:prstGeom prst="line">
            <a:avLst/>
          </a:prstGeom>
          <a:noFill/>
          <a:ln w="28575">
            <a:solidFill>
              <a:schemeClr val="folHlink"/>
            </a:solidFill>
            <a:round/>
            <a:headEnd/>
            <a:tailEnd type="triangle" w="med" len="lg"/>
          </a:ln>
        </p:spPr>
        <p:txBody>
          <a:bodyPr/>
          <a:lstStyle/>
          <a:p>
            <a:endParaRPr lang="zh-CN" altLang="en-US"/>
          </a:p>
        </p:txBody>
      </p:sp>
      <p:sp>
        <p:nvSpPr>
          <p:cNvPr id="657439" name="Line 39"/>
          <p:cNvSpPr>
            <a:spLocks noChangeShapeType="1"/>
          </p:cNvSpPr>
          <p:nvPr/>
        </p:nvSpPr>
        <p:spPr bwMode="auto">
          <a:xfrm flipH="1">
            <a:off x="1547813" y="2774939"/>
            <a:ext cx="55562" cy="1008062"/>
          </a:xfrm>
          <a:prstGeom prst="line">
            <a:avLst/>
          </a:prstGeom>
          <a:noFill/>
          <a:ln w="28575">
            <a:solidFill>
              <a:schemeClr val="folHlink"/>
            </a:solidFill>
            <a:round/>
            <a:headEnd/>
            <a:tailEnd type="triangle" w="med" len="lg"/>
          </a:ln>
        </p:spPr>
        <p:txBody>
          <a:bodyPr/>
          <a:lstStyle/>
          <a:p>
            <a:endParaRPr lang="zh-CN" altLang="en-US"/>
          </a:p>
        </p:txBody>
      </p:sp>
      <p:sp>
        <p:nvSpPr>
          <p:cNvPr id="657440" name="Text Box 42"/>
          <p:cNvSpPr txBox="1">
            <a:spLocks noChangeArrowheads="1"/>
          </p:cNvSpPr>
          <p:nvPr/>
        </p:nvSpPr>
        <p:spPr bwMode="auto">
          <a:xfrm>
            <a:off x="128588" y="1857364"/>
            <a:ext cx="2954655" cy="830997"/>
          </a:xfrm>
          <a:prstGeom prst="rect">
            <a:avLst/>
          </a:prstGeom>
          <a:solidFill>
            <a:srgbClr val="FFFF99"/>
          </a:solidFill>
          <a:ln w="76200" cmpd="tri">
            <a:solidFill>
              <a:schemeClr val="folHlink"/>
            </a:solidFill>
            <a:miter lim="800000"/>
            <a:headEnd/>
            <a:tailEnd/>
          </a:ln>
        </p:spPr>
        <p:txBody>
          <a:bodyPr wrap="none">
            <a:spAutoFit/>
          </a:bodyPr>
          <a:lstStyle/>
          <a:p>
            <a:pPr algn="ctr"/>
            <a:r>
              <a:rPr kumimoji="1" lang="zh-CN" altLang="en-US" sz="2400">
                <a:latin typeface="黑体" pitchFamily="49" charset="-122"/>
                <a:ea typeface="黑体" pitchFamily="49" charset="-122"/>
              </a:rPr>
              <a:t>在结点</a:t>
            </a:r>
            <a:r>
              <a:rPr kumimoji="1" lang="zh-CN" altLang="en-US" sz="2400">
                <a:ea typeface="黑体" pitchFamily="49" charset="-122"/>
              </a:rPr>
              <a:t> </a:t>
            </a:r>
            <a:r>
              <a:rPr kumimoji="1" lang="en-US" altLang="zh-CN" sz="2400">
                <a:ea typeface="黑体" pitchFamily="49" charset="-122"/>
              </a:rPr>
              <a:t>A </a:t>
            </a:r>
            <a:r>
              <a:rPr kumimoji="1" lang="zh-CN" altLang="en-US" sz="2400">
                <a:latin typeface="黑体" pitchFamily="49" charset="-122"/>
                <a:ea typeface="黑体" pitchFamily="49" charset="-122"/>
              </a:rPr>
              <a:t>中产生</a:t>
            </a:r>
          </a:p>
          <a:p>
            <a:pPr algn="ctr"/>
            <a:r>
              <a:rPr kumimoji="1" lang="zh-CN" altLang="en-US" sz="2400">
                <a:latin typeface="黑体" pitchFamily="49" charset="-122"/>
                <a:ea typeface="黑体" pitchFamily="49" charset="-122"/>
              </a:rPr>
              <a:t>处理时延和排队时延</a:t>
            </a:r>
          </a:p>
        </p:txBody>
      </p:sp>
      <p:sp>
        <p:nvSpPr>
          <p:cNvPr id="657441" name="Text Box 46"/>
          <p:cNvSpPr txBox="1">
            <a:spLocks noChangeArrowheads="1"/>
          </p:cNvSpPr>
          <p:nvPr/>
        </p:nvSpPr>
        <p:spPr bwMode="auto">
          <a:xfrm>
            <a:off x="107950" y="3925876"/>
            <a:ext cx="793750" cy="457200"/>
          </a:xfrm>
          <a:prstGeom prst="rect">
            <a:avLst/>
          </a:prstGeom>
          <a:noFill/>
          <a:ln w="9525">
            <a:noFill/>
            <a:miter lim="800000"/>
            <a:headEnd/>
            <a:tailEnd/>
          </a:ln>
        </p:spPr>
        <p:txBody>
          <a:bodyPr wrap="none">
            <a:spAutoFit/>
          </a:bodyPr>
          <a:lstStyle/>
          <a:p>
            <a:r>
              <a:rPr kumimoji="1" lang="zh-CN" altLang="en-US" sz="2400">
                <a:latin typeface="Times New Roman" pitchFamily="18" charset="0"/>
                <a:ea typeface="黑体" pitchFamily="49" charset="-122"/>
              </a:rPr>
              <a:t>数据</a:t>
            </a:r>
            <a:endParaRPr kumimoji="1" lang="zh-CN" altLang="en-US" sz="2400">
              <a:ea typeface="黑体" pitchFamily="49" charset="-122"/>
            </a:endParaRPr>
          </a:p>
        </p:txBody>
      </p:sp>
      <p:sp>
        <p:nvSpPr>
          <p:cNvPr id="657442" name="Text Box 47"/>
          <p:cNvSpPr txBox="1">
            <a:spLocks noChangeArrowheads="1"/>
          </p:cNvSpPr>
          <p:nvPr/>
        </p:nvSpPr>
        <p:spPr bwMode="auto">
          <a:xfrm>
            <a:off x="2214546" y="1071546"/>
            <a:ext cx="5403018" cy="523220"/>
          </a:xfrm>
          <a:prstGeom prst="rect">
            <a:avLst/>
          </a:prstGeom>
          <a:noFill/>
          <a:ln w="9525">
            <a:noFill/>
            <a:miter lim="800000"/>
            <a:headEnd/>
            <a:tailEnd/>
          </a:ln>
        </p:spPr>
        <p:txBody>
          <a:bodyPr wrap="none">
            <a:spAutoFit/>
          </a:bodyPr>
          <a:lstStyle/>
          <a:p>
            <a:pPr algn="ctr"/>
            <a:r>
              <a:rPr kumimoji="1" lang="zh-CN" altLang="en-US" sz="2800" dirty="0">
                <a:ea typeface="黑体" pitchFamily="2" charset="-122"/>
              </a:rPr>
              <a:t>假设从结点 </a:t>
            </a:r>
            <a:r>
              <a:rPr kumimoji="1" lang="en-US" altLang="zh-CN" sz="2800" dirty="0">
                <a:ea typeface="黑体" pitchFamily="2" charset="-122"/>
              </a:rPr>
              <a:t>A </a:t>
            </a:r>
            <a:r>
              <a:rPr kumimoji="1" lang="zh-CN" altLang="en-US" sz="2800" dirty="0">
                <a:ea typeface="黑体" pitchFamily="2" charset="-122"/>
              </a:rPr>
              <a:t>向结点 </a:t>
            </a:r>
            <a:r>
              <a:rPr kumimoji="1" lang="en-US" altLang="zh-CN" sz="2800" dirty="0">
                <a:ea typeface="黑体" pitchFamily="2" charset="-122"/>
              </a:rPr>
              <a:t>B </a:t>
            </a:r>
            <a:r>
              <a:rPr kumimoji="1" lang="zh-CN" altLang="en-US" sz="2800" dirty="0">
                <a:ea typeface="黑体" pitchFamily="2" charset="-122"/>
              </a:rPr>
              <a:t>发送数据</a:t>
            </a:r>
          </a:p>
        </p:txBody>
      </p:sp>
      <p:sp>
        <p:nvSpPr>
          <p:cNvPr id="657443" name="Text Box 48"/>
          <p:cNvSpPr txBox="1">
            <a:spLocks noChangeArrowheads="1"/>
          </p:cNvSpPr>
          <p:nvPr/>
        </p:nvSpPr>
        <p:spPr bwMode="auto">
          <a:xfrm>
            <a:off x="4356100" y="4646601"/>
            <a:ext cx="793750" cy="457200"/>
          </a:xfrm>
          <a:prstGeom prst="rect">
            <a:avLst/>
          </a:prstGeom>
          <a:noFill/>
          <a:ln w="9525">
            <a:noFill/>
            <a:miter lim="800000"/>
            <a:headEnd/>
            <a:tailEnd/>
          </a:ln>
        </p:spPr>
        <p:txBody>
          <a:bodyPr wrap="none">
            <a:spAutoFit/>
          </a:bodyPr>
          <a:lstStyle/>
          <a:p>
            <a:r>
              <a:rPr kumimoji="1" lang="zh-CN" altLang="en-US" sz="2400">
                <a:latin typeface="Times New Roman" pitchFamily="18" charset="0"/>
                <a:ea typeface="黑体" pitchFamily="49" charset="-122"/>
              </a:rPr>
              <a:t>链路</a:t>
            </a:r>
            <a:endParaRPr kumimoji="1" lang="zh-CN" altLang="en-US" sz="2400">
              <a:ea typeface="黑体" pitchFamily="49" charset="-122"/>
            </a:endParaRPr>
          </a:p>
        </p:txBody>
      </p:sp>
      <p:sp>
        <p:nvSpPr>
          <p:cNvPr id="36" name="矩形 35"/>
          <p:cNvSpPr/>
          <p:nvPr/>
        </p:nvSpPr>
        <p:spPr>
          <a:xfrm>
            <a:off x="2714612" y="5643578"/>
            <a:ext cx="4536504" cy="523220"/>
          </a:xfrm>
          <a:prstGeom prst="rect">
            <a:avLst/>
          </a:prstGeom>
        </p:spPr>
        <p:txBody>
          <a:bodyPr wrap="square">
            <a:spAutoFit/>
          </a:bodyPr>
          <a:lstStyle/>
          <a:p>
            <a:pPr algn="ctr"/>
            <a:r>
              <a:rPr lang="zh-CN" altLang="zh-CN" sz="2800" dirty="0">
                <a:solidFill>
                  <a:srgbClr val="FF0000"/>
                </a:solidFill>
                <a:latin typeface="+mn-lt"/>
                <a:ea typeface="黑体" pitchFamily="2" charset="-122"/>
              </a:rPr>
              <a:t>几种时延产生的地方不一样</a:t>
            </a:r>
            <a:endParaRPr lang="zh-CN" altLang="en-US" sz="2800" dirty="0">
              <a:solidFill>
                <a:srgbClr val="FF0000"/>
              </a:solidFill>
              <a:latin typeface="+mn-lt"/>
              <a:ea typeface="黑体" pitchFamily="2" charset="-122"/>
            </a:endParaRPr>
          </a:p>
        </p:txBody>
      </p:sp>
      <mc:AlternateContent xmlns:mc="http://schemas.openxmlformats.org/markup-compatibility/2006" xmlns:p14="http://schemas.microsoft.com/office/powerpoint/2010/main">
        <mc:Choice Requires="p14">
          <p:contentPart p14:bwMode="auto" r:id="rId3">
            <p14:nvContentPartPr>
              <p14:cNvPr id="9" name="墨迹 8">
                <a:extLst>
                  <a:ext uri="{FF2B5EF4-FFF2-40B4-BE49-F238E27FC236}">
                    <a16:creationId xmlns:a16="http://schemas.microsoft.com/office/drawing/2014/main" id="{D4ABBFA3-1A57-4D09-84C7-A2E876A068FF}"/>
                  </a:ext>
                </a:extLst>
              </p14:cNvPr>
              <p14:cNvContentPartPr/>
              <p14:nvPr/>
            </p14:nvContentPartPr>
            <p14:xfrm>
              <a:off x="7792387" y="2241209"/>
              <a:ext cx="4680" cy="3960"/>
            </p14:xfrm>
          </p:contentPart>
        </mc:Choice>
        <mc:Fallback xmlns="">
          <p:pic>
            <p:nvPicPr>
              <p:cNvPr id="9" name="墨迹 8">
                <a:extLst>
                  <a:ext uri="{FF2B5EF4-FFF2-40B4-BE49-F238E27FC236}">
                    <a16:creationId xmlns:a16="http://schemas.microsoft.com/office/drawing/2014/main" id="{D4ABBFA3-1A57-4D09-84C7-A2E876A068FF}"/>
                  </a:ext>
                </a:extLst>
              </p:cNvPr>
              <p:cNvPicPr/>
              <p:nvPr/>
            </p:nvPicPr>
            <p:blipFill>
              <a:blip r:embed="rId4"/>
              <a:stretch>
                <a:fillRect/>
              </a:stretch>
            </p:blipFill>
            <p:spPr>
              <a:xfrm>
                <a:off x="7783747" y="2232209"/>
                <a:ext cx="22320" cy="21600"/>
              </a:xfrm>
              <a:prstGeom prst="rect">
                <a:avLst/>
              </a:prstGeom>
            </p:spPr>
          </p:pic>
        </mc:Fallback>
      </mc:AlternateContent>
    </p:spTree>
    <p:extLst>
      <p:ext uri="{BB962C8B-B14F-4D97-AF65-F5344CB8AC3E}">
        <p14:creationId xmlns:p14="http://schemas.microsoft.com/office/powerpoint/2010/main" val="185118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580BE883-ADDE-4007-9C96-84AE3358CF35}" type="slidenum">
              <a:rPr lang="en-US" altLang="zh-CN"/>
              <a:pPr/>
              <a:t>242</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155076"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55078" name="Rectangle 6"/>
          <p:cNvSpPr>
            <a:spLocks noGrp="1" noChangeArrowheads="1"/>
          </p:cNvSpPr>
          <p:nvPr>
            <p:ph type="title"/>
          </p:nvPr>
        </p:nvSpPr>
        <p:spPr>
          <a:xfrm>
            <a:off x="457200" y="304800"/>
            <a:ext cx="8305800" cy="609600"/>
          </a:xfrm>
          <a:noFill/>
        </p:spPr>
        <p:txBody>
          <a:bodyPr/>
          <a:lstStyle/>
          <a:p>
            <a:r>
              <a:rPr lang="en-US" altLang="zh-CN" dirty="0"/>
              <a:t>0.6.4 Bandwidth-Delay Product</a:t>
            </a:r>
            <a:r>
              <a:rPr lang="en-US" altLang="zh-CN" dirty="0">
                <a:solidFill>
                  <a:srgbClr val="FF0000"/>
                </a:solidFill>
              </a:rPr>
              <a:t> </a:t>
            </a:r>
          </a:p>
        </p:txBody>
      </p:sp>
      <p:sp>
        <p:nvSpPr>
          <p:cNvPr id="1155079" name="Rectangle 7"/>
          <p:cNvSpPr>
            <a:spLocks noGrp="1" noChangeArrowheads="1"/>
          </p:cNvSpPr>
          <p:nvPr>
            <p:ph type="body" idx="1"/>
          </p:nvPr>
        </p:nvSpPr>
        <p:spPr>
          <a:xfrm>
            <a:off x="304800" y="1000108"/>
            <a:ext cx="8410604" cy="5143536"/>
          </a:xfrm>
          <a:noFill/>
        </p:spPr>
        <p:txBody>
          <a:bodyPr/>
          <a:lstStyle/>
          <a:p>
            <a:pPr>
              <a:spcBef>
                <a:spcPts val="600"/>
              </a:spcBef>
            </a:pPr>
            <a:r>
              <a:rPr lang="en-US" altLang="zh-CN" dirty="0"/>
              <a:t>Bandwidth and delay are two performance metrics of </a:t>
            </a:r>
            <a:r>
              <a:rPr lang="en-US" altLang="zh-CN" dirty="0">
                <a:solidFill>
                  <a:srgbClr val="FF0000"/>
                </a:solidFill>
              </a:rPr>
              <a:t>a link</a:t>
            </a:r>
            <a:r>
              <a:rPr lang="en-US" altLang="zh-CN" dirty="0"/>
              <a:t>.</a:t>
            </a:r>
          </a:p>
          <a:p>
            <a:pPr>
              <a:spcBef>
                <a:spcPts val="600"/>
              </a:spcBef>
            </a:pPr>
            <a:endParaRPr lang="en-US" altLang="zh-CN" dirty="0"/>
          </a:p>
          <a:p>
            <a:pPr>
              <a:spcBef>
                <a:spcPts val="600"/>
              </a:spcBef>
            </a:pPr>
            <a:r>
              <a:rPr lang="en-US" altLang="zh-CN" dirty="0"/>
              <a:t>However, as we will see in this chapter and future chapters, what is very important </a:t>
            </a:r>
            <a:r>
              <a:rPr lang="en-US" altLang="zh-CN" sz="2200" dirty="0"/>
              <a:t>in data communications </a:t>
            </a:r>
            <a:r>
              <a:rPr lang="en-US" altLang="zh-CN" dirty="0"/>
              <a:t>is </a:t>
            </a:r>
            <a:r>
              <a:rPr lang="en-US" altLang="zh-CN" dirty="0">
                <a:solidFill>
                  <a:schemeClr val="hlink"/>
                </a:solidFill>
              </a:rPr>
              <a:t>the product of the two</a:t>
            </a:r>
            <a:r>
              <a:rPr lang="en-US" altLang="zh-CN" dirty="0"/>
              <a:t>.</a:t>
            </a:r>
          </a:p>
          <a:p>
            <a:pPr>
              <a:spcBef>
                <a:spcPts val="600"/>
              </a:spcBef>
            </a:pPr>
            <a:endParaRPr lang="en-US" altLang="zh-CN" dirty="0"/>
          </a:p>
          <a:p>
            <a:pPr>
              <a:spcBef>
                <a:spcPts val="600"/>
              </a:spcBef>
            </a:pPr>
            <a:r>
              <a:rPr lang="en-US" altLang="zh-CN" dirty="0"/>
              <a:t>Let us </a:t>
            </a:r>
            <a:r>
              <a:rPr lang="en-US" altLang="zh-CN" dirty="0">
                <a:solidFill>
                  <a:schemeClr val="hlink"/>
                </a:solidFill>
              </a:rPr>
              <a:t>elaborate on</a:t>
            </a:r>
            <a:r>
              <a:rPr lang="en-US" altLang="zh-CN" dirty="0"/>
              <a:t> this issue, using two hypothetical cases as examples. </a:t>
            </a:r>
          </a:p>
          <a:p>
            <a:pPr>
              <a:spcBef>
                <a:spcPts val="600"/>
              </a:spcBef>
            </a:pPr>
            <a:endParaRPr lang="en-US" altLang="zh-CN"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7049A21E-2207-4900-A44D-886B5B13A6C1}" type="slidenum">
              <a:rPr lang="en-US" altLang="zh-CN"/>
              <a:pPr/>
              <a:t>243</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pic>
        <p:nvPicPr>
          <p:cNvPr id="711686" name="Picture 6"/>
          <p:cNvPicPr>
            <a:picLocks noChangeAspect="1" noChangeArrowheads="1"/>
          </p:cNvPicPr>
          <p:nvPr/>
        </p:nvPicPr>
        <p:blipFill>
          <a:blip r:embed="rId3" cstate="print"/>
          <a:srcRect/>
          <a:stretch>
            <a:fillRect/>
          </a:stretch>
        </p:blipFill>
        <p:spPr bwMode="auto">
          <a:xfrm>
            <a:off x="762000" y="1295400"/>
            <a:ext cx="7404100" cy="3416300"/>
          </a:xfrm>
          <a:prstGeom prst="rect">
            <a:avLst/>
          </a:prstGeom>
          <a:noFill/>
          <a:ln w="9525">
            <a:noFill/>
            <a:miter lim="800000"/>
            <a:headEnd/>
            <a:tailEnd/>
          </a:ln>
          <a:effectLst/>
        </p:spPr>
      </p:pic>
      <p:sp>
        <p:nvSpPr>
          <p:cNvPr id="711688" name="Rectangle 8"/>
          <p:cNvSpPr>
            <a:spLocks noGrp="1" noChangeArrowheads="1"/>
          </p:cNvSpPr>
          <p:nvPr>
            <p:ph type="title"/>
          </p:nvPr>
        </p:nvSpPr>
        <p:spPr/>
        <p:txBody>
          <a:bodyPr/>
          <a:lstStyle/>
          <a:p>
            <a:r>
              <a:rPr lang="en-US" altLang="zh-CN" dirty="0">
                <a:solidFill>
                  <a:schemeClr val="hlink"/>
                </a:solidFill>
              </a:rPr>
              <a:t>Figure 0.31</a:t>
            </a:r>
            <a:r>
              <a:rPr lang="en-US" altLang="zh-CN" dirty="0">
                <a:solidFill>
                  <a:schemeClr val="folHlink"/>
                </a:solidFill>
              </a:rPr>
              <a:t> </a:t>
            </a:r>
            <a:r>
              <a:rPr lang="en-US" altLang="zh-CN" dirty="0"/>
              <a:t>Filling the link with bits for case 1</a:t>
            </a:r>
            <a:endParaRPr lang="zh-CN" altLang="en-US" dirty="0"/>
          </a:p>
        </p:txBody>
      </p:sp>
      <p:sp>
        <p:nvSpPr>
          <p:cNvPr id="711689" name="Rectangle 9"/>
          <p:cNvSpPr>
            <a:spLocks noGrp="1" noChangeArrowheads="1"/>
          </p:cNvSpPr>
          <p:nvPr>
            <p:ph type="body" idx="1"/>
          </p:nvPr>
        </p:nvSpPr>
        <p:spPr>
          <a:xfrm>
            <a:off x="304800" y="4800600"/>
            <a:ext cx="8534400" cy="1343044"/>
          </a:xfrm>
        </p:spPr>
        <p:txBody>
          <a:bodyPr/>
          <a:lstStyle/>
          <a:p>
            <a:r>
              <a:rPr lang="en-US" altLang="zh-CN" dirty="0"/>
              <a:t>Looking at the figure, we can say that this product 1×5 is </a:t>
            </a:r>
            <a:r>
              <a:rPr lang="en-US" altLang="zh-CN" dirty="0">
                <a:solidFill>
                  <a:schemeClr val="hlink"/>
                </a:solidFill>
              </a:rPr>
              <a:t>the maximum number of bits</a:t>
            </a:r>
            <a:r>
              <a:rPr lang="en-US" altLang="zh-CN" dirty="0"/>
              <a:t> that can fill the link. </a:t>
            </a:r>
          </a:p>
          <a:p>
            <a:r>
              <a:rPr lang="en-US" altLang="zh-CN" dirty="0"/>
              <a:t>There are no more than 5 bits at any time on the link.</a:t>
            </a:r>
            <a:endParaRPr lang="zh-CN" altLang="en-US" dirty="0"/>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03E517A6-E361-48C4-AB45-9BB6724A84FE}" type="slidenum">
              <a:rPr lang="en-US" altLang="zh-CN"/>
              <a:pPr/>
              <a:t>244</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097732"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97734" name="Rectangle 6"/>
          <p:cNvSpPr>
            <a:spLocks noGrp="1" noChangeArrowheads="1"/>
          </p:cNvSpPr>
          <p:nvPr>
            <p:ph type="title"/>
          </p:nvPr>
        </p:nvSpPr>
        <p:spPr>
          <a:xfrm>
            <a:off x="457200" y="304800"/>
            <a:ext cx="8382000" cy="533400"/>
          </a:xfrm>
          <a:noFill/>
        </p:spPr>
        <p:txBody>
          <a:bodyPr/>
          <a:lstStyle/>
          <a:p>
            <a:r>
              <a:rPr lang="en-US" altLang="zh-CN">
                <a:solidFill>
                  <a:schemeClr val="hlink"/>
                </a:solidFill>
              </a:rPr>
              <a:t>Case 2</a:t>
            </a:r>
          </a:p>
        </p:txBody>
      </p:sp>
      <p:sp>
        <p:nvSpPr>
          <p:cNvPr id="1097735" name="Rectangle 7"/>
          <p:cNvSpPr>
            <a:spLocks noGrp="1" noChangeArrowheads="1"/>
          </p:cNvSpPr>
          <p:nvPr>
            <p:ph type="body" idx="1"/>
          </p:nvPr>
        </p:nvSpPr>
        <p:spPr>
          <a:xfrm>
            <a:off x="304800" y="1100138"/>
            <a:ext cx="8534400" cy="5043506"/>
          </a:xfrm>
          <a:noFill/>
        </p:spPr>
        <p:txBody>
          <a:bodyPr/>
          <a:lstStyle/>
          <a:p>
            <a:pPr>
              <a:spcBef>
                <a:spcPts val="600"/>
              </a:spcBef>
            </a:pPr>
            <a:r>
              <a:rPr lang="en-US" altLang="zh-CN" dirty="0"/>
              <a:t>Now assume we have a bandwidth of 4 bps. </a:t>
            </a:r>
          </a:p>
          <a:p>
            <a:pPr>
              <a:spcBef>
                <a:spcPts val="600"/>
              </a:spcBef>
            </a:pPr>
            <a:endParaRPr lang="en-US" altLang="zh-CN" dirty="0"/>
          </a:p>
          <a:p>
            <a:pPr>
              <a:spcBef>
                <a:spcPts val="600"/>
              </a:spcBef>
            </a:pPr>
            <a:r>
              <a:rPr lang="en-US" altLang="zh-CN" dirty="0"/>
              <a:t>Figure 0.32 shows that there can be maximum 4 x 5 = 20 bits on the line.</a:t>
            </a:r>
          </a:p>
          <a:p>
            <a:pPr>
              <a:spcBef>
                <a:spcPts val="600"/>
              </a:spcBef>
            </a:pPr>
            <a:endParaRPr lang="en-US" altLang="zh-CN" dirty="0"/>
          </a:p>
          <a:p>
            <a:pPr>
              <a:spcBef>
                <a:spcPts val="600"/>
              </a:spcBef>
            </a:pPr>
            <a:r>
              <a:rPr lang="en-US" altLang="zh-CN" dirty="0"/>
              <a:t>The reason is that, </a:t>
            </a:r>
            <a:r>
              <a:rPr lang="en-US" altLang="zh-CN" dirty="0">
                <a:solidFill>
                  <a:srgbClr val="FF0000"/>
                </a:solidFill>
              </a:rPr>
              <a:t>at each second</a:t>
            </a:r>
            <a:r>
              <a:rPr lang="en-US" altLang="zh-CN" dirty="0"/>
              <a:t>, there are 4 bits on the line; the duration of each bit is 0.25 s.</a:t>
            </a:r>
          </a:p>
          <a:p>
            <a:endParaRPr lang="en-US" altLang="zh-CN" dirty="0"/>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a:t>3.</a:t>
            </a:r>
            <a:fld id="{CB626FA9-0793-45D2-8C04-B2798EFFC46D}" type="slidenum">
              <a:rPr lang="en-US" altLang="zh-CN"/>
              <a:pPr/>
              <a:t>245</a:t>
            </a:fld>
            <a:endParaRPr lang="en-US" altLang="zh-CN"/>
          </a:p>
        </p:txBody>
      </p:sp>
      <p:sp>
        <p:nvSpPr>
          <p:cNvPr id="5" name="页脚占位符 3"/>
          <p:cNvSpPr>
            <a:spLocks noGrp="1"/>
          </p:cNvSpPr>
          <p:nvPr>
            <p:ph type="ftr" sz="quarter" idx="11"/>
          </p:nvPr>
        </p:nvSpPr>
        <p:spPr/>
        <p:txBody>
          <a:bodyPr/>
          <a:lstStyle/>
          <a:p>
            <a:r>
              <a:rPr lang="en-US" altLang="zh-CN" dirty="0"/>
              <a:t>Mobile and Wireless Networks</a:t>
            </a:r>
          </a:p>
        </p:txBody>
      </p:sp>
      <p:pic>
        <p:nvPicPr>
          <p:cNvPr id="712710" name="Picture 6"/>
          <p:cNvPicPr>
            <a:picLocks noChangeAspect="1" noChangeArrowheads="1"/>
          </p:cNvPicPr>
          <p:nvPr/>
        </p:nvPicPr>
        <p:blipFill>
          <a:blip r:embed="rId3" cstate="print"/>
          <a:srcRect/>
          <a:stretch>
            <a:fillRect/>
          </a:stretch>
        </p:blipFill>
        <p:spPr bwMode="auto">
          <a:xfrm>
            <a:off x="914400" y="1524000"/>
            <a:ext cx="7386638" cy="4421188"/>
          </a:xfrm>
          <a:prstGeom prst="rect">
            <a:avLst/>
          </a:prstGeom>
          <a:noFill/>
          <a:ln w="9525">
            <a:noFill/>
            <a:miter lim="800000"/>
            <a:headEnd/>
            <a:tailEnd/>
          </a:ln>
          <a:effectLst/>
        </p:spPr>
      </p:pic>
      <p:sp>
        <p:nvSpPr>
          <p:cNvPr id="712717" name="Rectangle 13"/>
          <p:cNvSpPr>
            <a:spLocks noGrp="1" noChangeArrowheads="1"/>
          </p:cNvSpPr>
          <p:nvPr>
            <p:ph type="title"/>
          </p:nvPr>
        </p:nvSpPr>
        <p:spPr/>
        <p:txBody>
          <a:bodyPr/>
          <a:lstStyle/>
          <a:p>
            <a:r>
              <a:rPr lang="en-US" altLang="zh-CN" dirty="0">
                <a:solidFill>
                  <a:schemeClr val="hlink"/>
                </a:solidFill>
              </a:rPr>
              <a:t>Figure 0.32</a:t>
            </a:r>
            <a:r>
              <a:rPr lang="en-US" altLang="zh-CN" dirty="0">
                <a:solidFill>
                  <a:schemeClr val="folHlink"/>
                </a:solidFill>
              </a:rPr>
              <a:t> </a:t>
            </a:r>
            <a:r>
              <a:rPr lang="en-US" altLang="zh-CN" dirty="0"/>
              <a:t>Filling the link with bits in case 2</a:t>
            </a:r>
            <a:endParaRPr lang="zh-CN" altLang="en-US" dirty="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FCD6E59F-DED1-4DCC-88C8-A0BD72CFE711}" type="slidenum">
              <a:rPr lang="en-US" altLang="zh-CN"/>
              <a:pPr/>
              <a:t>246</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456130"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456131" name="Rectangle 3"/>
          <p:cNvSpPr>
            <a:spLocks noGrp="1" noChangeArrowheads="1"/>
          </p:cNvSpPr>
          <p:nvPr>
            <p:ph type="title"/>
          </p:nvPr>
        </p:nvSpPr>
        <p:spPr>
          <a:xfrm>
            <a:off x="304800" y="301625"/>
            <a:ext cx="8299450" cy="508000"/>
          </a:xfrm>
          <a:noFill/>
        </p:spPr>
        <p:txBody>
          <a:bodyPr/>
          <a:lstStyle/>
          <a:p>
            <a:r>
              <a:rPr lang="en-US" altLang="zh-CN" dirty="0"/>
              <a:t>0.6.4 Bandwidth-Delay Product</a:t>
            </a:r>
          </a:p>
        </p:txBody>
      </p:sp>
      <p:sp>
        <p:nvSpPr>
          <p:cNvPr id="1456132" name="Rectangle 4"/>
          <p:cNvSpPr>
            <a:spLocks noGrp="1" noChangeArrowheads="1"/>
          </p:cNvSpPr>
          <p:nvPr>
            <p:ph type="body" idx="1"/>
          </p:nvPr>
        </p:nvSpPr>
        <p:spPr>
          <a:xfrm>
            <a:off x="304800" y="990600"/>
            <a:ext cx="8534400" cy="5181600"/>
          </a:xfrm>
          <a:noFill/>
        </p:spPr>
        <p:txBody>
          <a:bodyPr/>
          <a:lstStyle/>
          <a:p>
            <a:pPr>
              <a:spcBef>
                <a:spcPts val="600"/>
              </a:spcBef>
            </a:pPr>
            <a:r>
              <a:rPr lang="en-US" altLang="zh-CN" dirty="0"/>
              <a:t>The above two cases show that the product of bandwidth and delay is the number of bits that can fill the link. </a:t>
            </a:r>
          </a:p>
          <a:p>
            <a:pPr>
              <a:spcBef>
                <a:spcPts val="600"/>
              </a:spcBef>
            </a:pPr>
            <a:endParaRPr lang="en-US" altLang="zh-CN" dirty="0"/>
          </a:p>
          <a:p>
            <a:pPr>
              <a:spcBef>
                <a:spcPts val="600"/>
              </a:spcBef>
            </a:pPr>
            <a:r>
              <a:rPr lang="en-US" altLang="zh-CN" dirty="0"/>
              <a:t>The measure is </a:t>
            </a:r>
            <a:r>
              <a:rPr lang="en-US" altLang="zh-CN" dirty="0">
                <a:solidFill>
                  <a:schemeClr val="hlink"/>
                </a:solidFill>
              </a:rPr>
              <a:t>important</a:t>
            </a:r>
            <a:r>
              <a:rPr lang="en-US" altLang="zh-CN" dirty="0"/>
              <a:t> if we need to </a:t>
            </a:r>
          </a:p>
          <a:p>
            <a:pPr>
              <a:spcBef>
                <a:spcPts val="600"/>
              </a:spcBef>
              <a:buBlip>
                <a:blip r:embed="rId3"/>
              </a:buBlip>
            </a:pPr>
            <a:r>
              <a:rPr lang="en-US" altLang="zh-CN" dirty="0">
                <a:solidFill>
                  <a:schemeClr val="hlink"/>
                </a:solidFill>
              </a:rPr>
              <a:t>send</a:t>
            </a:r>
            <a:r>
              <a:rPr lang="en-US" altLang="zh-CN" dirty="0"/>
              <a:t> data in bursts and </a:t>
            </a:r>
          </a:p>
          <a:p>
            <a:pPr>
              <a:spcBef>
                <a:spcPts val="600"/>
              </a:spcBef>
              <a:buBlip>
                <a:blip r:embed="rId3"/>
              </a:buBlip>
            </a:pPr>
            <a:r>
              <a:rPr lang="en-US" altLang="zh-CN" dirty="0">
                <a:solidFill>
                  <a:schemeClr val="hlink"/>
                </a:solidFill>
              </a:rPr>
              <a:t>wait for</a:t>
            </a:r>
            <a:r>
              <a:rPr lang="en-US" altLang="zh-CN" dirty="0"/>
              <a:t> the acknowledgement of each burst </a:t>
            </a:r>
            <a:r>
              <a:rPr lang="en-US" altLang="zh-CN" dirty="0">
                <a:solidFill>
                  <a:srgbClr val="FF0000"/>
                </a:solidFill>
              </a:rPr>
              <a:t>before</a:t>
            </a:r>
            <a:r>
              <a:rPr lang="en-US" altLang="zh-CN" dirty="0"/>
              <a:t> sending the next one.  (half-duplex channel </a:t>
            </a:r>
            <a:r>
              <a:rPr lang="en-US" altLang="zh-CN" baseline="30000" dirty="0" err="1"/>
              <a:t>cz</a:t>
            </a:r>
            <a:r>
              <a:rPr lang="en-US" altLang="zh-CN" dirty="0"/>
              <a:t>)</a:t>
            </a:r>
          </a:p>
          <a:p>
            <a:pPr>
              <a:spcBef>
                <a:spcPts val="600"/>
              </a:spcBef>
            </a:pPr>
            <a:endParaRPr lang="en-US" altLang="zh-CN" dirty="0"/>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C3D8B537-B0F5-420F-A995-90591948ED11}" type="slidenum">
              <a:rPr lang="en-US" altLang="zh-CN"/>
              <a:pPr/>
              <a:t>247</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518594"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518595" name="Rectangle 3"/>
          <p:cNvSpPr>
            <a:spLocks noGrp="1" noChangeArrowheads="1"/>
          </p:cNvSpPr>
          <p:nvPr>
            <p:ph type="title"/>
          </p:nvPr>
        </p:nvSpPr>
        <p:spPr>
          <a:xfrm>
            <a:off x="304800" y="301625"/>
            <a:ext cx="8299450" cy="508000"/>
          </a:xfrm>
          <a:noFill/>
        </p:spPr>
        <p:txBody>
          <a:bodyPr/>
          <a:lstStyle/>
          <a:p>
            <a:r>
              <a:rPr lang="en-US" altLang="zh-CN" dirty="0"/>
              <a:t>0.6.4 Bandwidth-Delay Product</a:t>
            </a:r>
          </a:p>
        </p:txBody>
      </p:sp>
      <p:sp>
        <p:nvSpPr>
          <p:cNvPr id="1518596" name="Rectangle 4"/>
          <p:cNvSpPr>
            <a:spLocks noGrp="1" noChangeArrowheads="1"/>
          </p:cNvSpPr>
          <p:nvPr>
            <p:ph type="body" idx="1"/>
          </p:nvPr>
        </p:nvSpPr>
        <p:spPr>
          <a:xfrm>
            <a:off x="304800" y="1000108"/>
            <a:ext cx="8553480" cy="5095892"/>
          </a:xfrm>
          <a:noFill/>
        </p:spPr>
        <p:txBody>
          <a:bodyPr/>
          <a:lstStyle/>
          <a:p>
            <a:pPr>
              <a:spcBef>
                <a:spcPts val="600"/>
              </a:spcBef>
            </a:pPr>
            <a:r>
              <a:rPr lang="en-US" altLang="zh-CN" dirty="0"/>
              <a:t>To use the maximum capability of the link, we need to make the size of our burst </a:t>
            </a:r>
            <a:r>
              <a:rPr lang="en-US" altLang="zh-CN" dirty="0">
                <a:solidFill>
                  <a:schemeClr val="hlink"/>
                </a:solidFill>
              </a:rPr>
              <a:t>2 times</a:t>
            </a:r>
            <a:r>
              <a:rPr lang="en-US" altLang="zh-CN" dirty="0"/>
              <a:t> the product of bandwidth and delay; </a:t>
            </a:r>
          </a:p>
          <a:p>
            <a:pPr>
              <a:spcBef>
                <a:spcPts val="600"/>
              </a:spcBef>
            </a:pPr>
            <a:endParaRPr lang="en-US" altLang="zh-CN" dirty="0"/>
          </a:p>
          <a:p>
            <a:pPr>
              <a:spcBef>
                <a:spcPts val="600"/>
              </a:spcBef>
            </a:pPr>
            <a:r>
              <a:rPr lang="en-US" altLang="zh-CN" dirty="0"/>
              <a:t>we need to </a:t>
            </a:r>
            <a:r>
              <a:rPr lang="en-US" altLang="zh-CN" dirty="0">
                <a:solidFill>
                  <a:srgbClr val="FF0000"/>
                </a:solidFill>
              </a:rPr>
              <a:t>fill up </a:t>
            </a:r>
            <a:r>
              <a:rPr lang="en-US" altLang="zh-CN" dirty="0"/>
              <a:t>the full-duplex channel (two directions). </a:t>
            </a: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D4A3F1B8-CB6B-4021-8713-B25B855867AD}" type="slidenum">
              <a:rPr lang="en-US" altLang="zh-CN"/>
              <a:pPr/>
              <a:t>248</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099780"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99782" name="Rectangle 6"/>
          <p:cNvSpPr>
            <a:spLocks noGrp="1" noChangeArrowheads="1"/>
          </p:cNvSpPr>
          <p:nvPr>
            <p:ph type="title"/>
          </p:nvPr>
        </p:nvSpPr>
        <p:spPr>
          <a:xfrm>
            <a:off x="304800" y="301625"/>
            <a:ext cx="8299450" cy="508000"/>
          </a:xfrm>
          <a:noFill/>
        </p:spPr>
        <p:txBody>
          <a:bodyPr/>
          <a:lstStyle/>
          <a:p>
            <a:r>
              <a:rPr lang="en-US" altLang="zh-CN" dirty="0"/>
              <a:t>0.6.4 Bandwidth-Delay Product</a:t>
            </a:r>
          </a:p>
        </p:txBody>
      </p:sp>
      <p:sp>
        <p:nvSpPr>
          <p:cNvPr id="1099783" name="Rectangle 7"/>
          <p:cNvSpPr>
            <a:spLocks noGrp="1" noChangeArrowheads="1"/>
          </p:cNvSpPr>
          <p:nvPr>
            <p:ph type="body" idx="1"/>
          </p:nvPr>
        </p:nvSpPr>
        <p:spPr>
          <a:xfrm>
            <a:off x="304800" y="1066800"/>
            <a:ext cx="8534400" cy="5076844"/>
          </a:xfrm>
          <a:noFill/>
        </p:spPr>
        <p:txBody>
          <a:bodyPr/>
          <a:lstStyle/>
          <a:p>
            <a:r>
              <a:rPr lang="en-US" altLang="zh-CN" dirty="0"/>
              <a:t>The sender should send a burst of data of </a:t>
            </a:r>
            <a:r>
              <a:rPr lang="en-US" altLang="zh-CN" dirty="0">
                <a:effectLst>
                  <a:outerShdw blurRad="38100" dist="38100" dir="2700000" algn="tl">
                    <a:srgbClr val="C0C0C0"/>
                  </a:outerShdw>
                </a:effectLst>
              </a:rPr>
              <a:t>(</a:t>
            </a:r>
            <a:r>
              <a:rPr lang="en-US" altLang="zh-CN" dirty="0">
                <a:solidFill>
                  <a:schemeClr val="hlink"/>
                </a:solidFill>
              </a:rPr>
              <a:t>2 x bandwidth x delay</a:t>
            </a:r>
            <a:r>
              <a:rPr lang="en-US" altLang="zh-CN" dirty="0"/>
              <a:t>) bits. </a:t>
            </a:r>
          </a:p>
          <a:p>
            <a:endParaRPr lang="en-US" altLang="zh-CN" dirty="0"/>
          </a:p>
          <a:p>
            <a:r>
              <a:rPr lang="en-US" altLang="zh-CN" dirty="0"/>
              <a:t>Then the sender waits for receiver acknowledgement </a:t>
            </a:r>
            <a:r>
              <a:rPr lang="en-US" altLang="zh-CN" dirty="0">
                <a:solidFill>
                  <a:srgbClr val="FF0000"/>
                </a:solidFill>
              </a:rPr>
              <a:t>for</a:t>
            </a:r>
            <a:r>
              <a:rPr lang="en-US" altLang="zh-CN" dirty="0"/>
              <a:t> part of the burst </a:t>
            </a:r>
            <a:r>
              <a:rPr lang="en-US" altLang="zh-CN" dirty="0">
                <a:solidFill>
                  <a:srgbClr val="FF0000"/>
                </a:solidFill>
              </a:rPr>
              <a:t>before</a:t>
            </a:r>
            <a:r>
              <a:rPr lang="en-US" altLang="zh-CN" dirty="0"/>
              <a:t> sending another burst. </a:t>
            </a:r>
          </a:p>
          <a:p>
            <a:endParaRPr lang="en-US" altLang="zh-CN" dirty="0"/>
          </a:p>
          <a:p>
            <a:r>
              <a:rPr lang="en-US" altLang="zh-CN" dirty="0"/>
              <a:t>The amount 2 x bandwidth x delay is the number of bits that can be </a:t>
            </a:r>
            <a:r>
              <a:rPr lang="en-US" altLang="zh-CN" dirty="0">
                <a:solidFill>
                  <a:schemeClr val="hlink"/>
                </a:solidFill>
              </a:rPr>
              <a:t>in transition</a:t>
            </a:r>
            <a:r>
              <a:rPr lang="en-US" altLang="zh-CN" dirty="0"/>
              <a:t> at any time. </a:t>
            </a: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10"/>
          </p:nvPr>
        </p:nvSpPr>
        <p:spPr/>
        <p:txBody>
          <a:bodyPr/>
          <a:lstStyle/>
          <a:p>
            <a:r>
              <a:rPr lang="en-US" altLang="zh-CN"/>
              <a:t>3.</a:t>
            </a:r>
            <a:fld id="{2B5253A8-DF3E-4B45-A1E7-6020596B6701}" type="slidenum">
              <a:rPr lang="en-US" altLang="zh-CN"/>
              <a:pPr/>
              <a:t>249</a:t>
            </a:fld>
            <a:endParaRPr lang="en-US" altLang="zh-CN"/>
          </a:p>
        </p:txBody>
      </p:sp>
      <p:sp>
        <p:nvSpPr>
          <p:cNvPr id="9" name="页脚占位符 2"/>
          <p:cNvSpPr>
            <a:spLocks noGrp="1"/>
          </p:cNvSpPr>
          <p:nvPr>
            <p:ph type="ftr" sz="quarter" idx="11"/>
          </p:nvPr>
        </p:nvSpPr>
        <p:spPr/>
        <p:txBody>
          <a:bodyPr/>
          <a:lstStyle/>
          <a:p>
            <a:r>
              <a:rPr lang="en-US" altLang="zh-CN" dirty="0"/>
              <a:t>Mobile and Wireless Networks</a:t>
            </a:r>
          </a:p>
        </p:txBody>
      </p:sp>
      <p:sp>
        <p:nvSpPr>
          <p:cNvPr id="973833" name="Line 9"/>
          <p:cNvSpPr>
            <a:spLocks noChangeShapeType="1"/>
          </p:cNvSpPr>
          <p:nvPr/>
        </p:nvSpPr>
        <p:spPr bwMode="auto">
          <a:xfrm>
            <a:off x="457200" y="2514600"/>
            <a:ext cx="8153400" cy="0"/>
          </a:xfrm>
          <a:prstGeom prst="line">
            <a:avLst/>
          </a:prstGeom>
          <a:noFill/>
          <a:ln w="76200">
            <a:solidFill>
              <a:srgbClr val="009900"/>
            </a:solidFill>
            <a:round/>
          </a:ln>
          <a:effectLst/>
        </p:spPr>
        <p:txBody>
          <a:bodyPr/>
          <a:lstStyle/>
          <a:p>
            <a:endParaRPr lang="zh-CN" altLang="en-US"/>
          </a:p>
        </p:txBody>
      </p:sp>
      <p:sp>
        <p:nvSpPr>
          <p:cNvPr id="973834" name="Line 10"/>
          <p:cNvSpPr>
            <a:spLocks noChangeShapeType="1"/>
          </p:cNvSpPr>
          <p:nvPr/>
        </p:nvSpPr>
        <p:spPr bwMode="auto">
          <a:xfrm>
            <a:off x="457200" y="3717032"/>
            <a:ext cx="8153400" cy="0"/>
          </a:xfrm>
          <a:prstGeom prst="line">
            <a:avLst/>
          </a:prstGeom>
          <a:noFill/>
          <a:ln w="76200">
            <a:solidFill>
              <a:srgbClr val="009900"/>
            </a:solidFill>
            <a:round/>
          </a:ln>
          <a:effectLst/>
        </p:spPr>
        <p:txBody>
          <a:bodyPr/>
          <a:lstStyle/>
          <a:p>
            <a:endParaRPr lang="zh-CN" altLang="en-US"/>
          </a:p>
        </p:txBody>
      </p:sp>
      <p:sp>
        <p:nvSpPr>
          <p:cNvPr id="973835" name="Rectangle 11"/>
          <p:cNvSpPr>
            <a:spLocks noChangeArrowheads="1"/>
          </p:cNvSpPr>
          <p:nvPr/>
        </p:nvSpPr>
        <p:spPr bwMode="auto">
          <a:xfrm>
            <a:off x="495300" y="2578224"/>
            <a:ext cx="8077200" cy="1077218"/>
          </a:xfrm>
          <a:prstGeom prst="rect">
            <a:avLst/>
          </a:prstGeom>
          <a:solidFill>
            <a:srgbClr val="99FF33"/>
          </a:solidFill>
          <a:ln w="76200" algn="ctr">
            <a:noFill/>
            <a:miter lim="800000"/>
          </a:ln>
          <a:effectLst/>
        </p:spPr>
        <p:txBody>
          <a:bodyPr>
            <a:spAutoFit/>
          </a:bodyPr>
          <a:lstStyle/>
          <a:p>
            <a:pPr marL="342000" indent="-342000" eaLnBrk="0" hangingPunct="0">
              <a:spcBef>
                <a:spcPts val="600"/>
              </a:spcBef>
              <a:buClr>
                <a:schemeClr val="hlink"/>
              </a:buClr>
              <a:buSzTx/>
              <a:buFontTx/>
              <a:buChar char="•"/>
            </a:pPr>
            <a:r>
              <a:rPr lang="en-US" altLang="zh-CN" sz="3200" baseline="0" dirty="0">
                <a:ea typeface="宋体" panose="02010600030101010101" pitchFamily="2" charset="-122"/>
              </a:rPr>
              <a:t>The bandwidth-delay product defines the number of bits that can fill the link.</a:t>
            </a:r>
          </a:p>
        </p:txBody>
      </p:sp>
      <p:grpSp>
        <p:nvGrpSpPr>
          <p:cNvPr id="973836" name="Group 12"/>
          <p:cNvGrpSpPr/>
          <p:nvPr/>
        </p:nvGrpSpPr>
        <p:grpSpPr bwMode="auto">
          <a:xfrm>
            <a:off x="457200" y="1871663"/>
            <a:ext cx="1143000" cy="566737"/>
            <a:chOff x="1200" y="1248"/>
            <a:chExt cx="720" cy="357"/>
          </a:xfrm>
        </p:grpSpPr>
        <p:pic>
          <p:nvPicPr>
            <p:cNvPr id="973837"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973838" name="Text Box 14"/>
            <p:cNvSpPr txBox="1">
              <a:spLocks noChangeArrowheads="1"/>
            </p:cNvSpPr>
            <p:nvPr/>
          </p:nvSpPr>
          <p:spPr bwMode="auto">
            <a:xfrm>
              <a:off x="1284" y="1248"/>
              <a:ext cx="551" cy="327"/>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2800" b="1" i="1" baseline="0">
                  <a:solidFill>
                    <a:schemeClr val="hlink"/>
                  </a:solidFill>
                  <a:latin typeface="Times New Roman" panose="02020603050405020304" pitchFamily="18" charset="0"/>
                  <a:ea typeface="宋体" panose="02010600030101010101" pitchFamily="2" charset="-122"/>
                </a:rPr>
                <a:t>Note</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p:txBody>
          <a:bodyPr/>
          <a:lstStyle/>
          <a:p>
            <a:r>
              <a:rPr lang="en-US" altLang="zh-CN" dirty="0"/>
              <a:t>Mobile and Wireless Networks</a:t>
            </a:r>
          </a:p>
        </p:txBody>
      </p:sp>
      <p:sp>
        <p:nvSpPr>
          <p:cNvPr id="806922"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806926" name="Picture 14"/>
          <p:cNvPicPr>
            <a:picLocks noChangeAspect="1" noChangeArrowheads="1"/>
          </p:cNvPicPr>
          <p:nvPr/>
        </p:nvPicPr>
        <p:blipFill>
          <a:blip r:embed="rId3" cstate="print"/>
          <a:srcRect/>
          <a:stretch>
            <a:fillRect/>
          </a:stretch>
        </p:blipFill>
        <p:spPr bwMode="auto">
          <a:xfrm>
            <a:off x="1371600" y="2971800"/>
            <a:ext cx="6327775" cy="711200"/>
          </a:xfrm>
          <a:prstGeom prst="rect">
            <a:avLst/>
          </a:prstGeom>
          <a:noFill/>
          <a:ln w="57150">
            <a:solidFill>
              <a:srgbClr val="3366FF"/>
            </a:solidFill>
            <a:miter lim="800000"/>
            <a:headEnd/>
            <a:tailEnd/>
          </a:ln>
          <a:effectLst/>
        </p:spPr>
      </p:pic>
      <p:sp>
        <p:nvSpPr>
          <p:cNvPr id="806928" name="Rectangle 16"/>
          <p:cNvSpPr>
            <a:spLocks noGrp="1" noChangeArrowheads="1"/>
          </p:cNvSpPr>
          <p:nvPr>
            <p:ph type="title"/>
          </p:nvPr>
        </p:nvSpPr>
        <p:spPr/>
        <p:txBody>
          <a:bodyPr/>
          <a:lstStyle/>
          <a:p>
            <a:r>
              <a:rPr lang="en-US" altLang="zh-CN" dirty="0">
                <a:solidFill>
                  <a:schemeClr val="hlink"/>
                </a:solidFill>
              </a:rPr>
              <a:t>Example 0.3</a:t>
            </a:r>
            <a:endParaRPr lang="zh-CN" altLang="en-US" dirty="0">
              <a:solidFill>
                <a:schemeClr val="hlink"/>
              </a:solidFill>
            </a:endParaRPr>
          </a:p>
        </p:txBody>
      </p:sp>
      <p:sp>
        <p:nvSpPr>
          <p:cNvPr id="806929" name="Rectangle 17"/>
          <p:cNvSpPr>
            <a:spLocks noGrp="1" noChangeArrowheads="1"/>
          </p:cNvSpPr>
          <p:nvPr>
            <p:ph type="body" idx="1"/>
          </p:nvPr>
        </p:nvSpPr>
        <p:spPr>
          <a:xfrm>
            <a:off x="266700" y="1071546"/>
            <a:ext cx="8534400" cy="978480"/>
          </a:xfrm>
        </p:spPr>
        <p:txBody>
          <a:bodyPr/>
          <a:lstStyle/>
          <a:p>
            <a:pPr eaLnBrk="0" hangingPunct="0">
              <a:spcBef>
                <a:spcPts val="600"/>
              </a:spcBef>
            </a:pPr>
            <a:r>
              <a:rPr lang="en-US" altLang="zh-CN" kern="1200" dirty="0">
                <a:latin typeface="Tahoma" panose="020B0604030504040204" pitchFamily="34" charset="0"/>
                <a:ea typeface="宋体" panose="02010600030101010101" pitchFamily="2" charset="-122"/>
              </a:rPr>
              <a:t>The power we use at home has a frequency of 60 Hz. </a:t>
            </a:r>
          </a:p>
          <a:p>
            <a:pPr eaLnBrk="0" hangingPunct="0">
              <a:spcBef>
                <a:spcPts val="600"/>
              </a:spcBef>
            </a:pPr>
            <a:r>
              <a:rPr lang="en-US" altLang="zh-CN" kern="1200" dirty="0">
                <a:latin typeface="Tahoma" panose="020B0604030504040204" pitchFamily="34" charset="0"/>
                <a:ea typeface="宋体" panose="02010600030101010101" pitchFamily="2" charset="-122"/>
              </a:rPr>
              <a:t>The period of this sine wave can be determined as follows:</a:t>
            </a:r>
            <a:endParaRPr lang="zh-CN" altLang="en-US" kern="1200" dirty="0">
              <a:latin typeface="Tahoma" panose="020B0604030504040204" pitchFamily="34" charset="0"/>
              <a:ea typeface="宋体" panose="02010600030101010101" pitchFamily="2" charset="-122"/>
            </a:endParaRPr>
          </a:p>
        </p:txBody>
      </p:sp>
      <p:sp>
        <p:nvSpPr>
          <p:cNvPr id="806930" name="Rectangle 18"/>
          <p:cNvSpPr>
            <a:spLocks noChangeArrowheads="1"/>
          </p:cNvSpPr>
          <p:nvPr/>
        </p:nvSpPr>
        <p:spPr bwMode="auto">
          <a:xfrm>
            <a:off x="357158" y="4500570"/>
            <a:ext cx="8429684" cy="1643074"/>
          </a:xfrm>
          <a:prstGeom prst="rect">
            <a:avLst/>
          </a:prstGeom>
          <a:noFill/>
          <a:ln w="9525">
            <a:noFill/>
            <a:miter lim="800000"/>
          </a:ln>
          <a:effectLst/>
        </p:spPr>
        <p:txBody>
          <a:bodyPr/>
          <a:lstStyle/>
          <a:p>
            <a:pPr marL="342900" indent="-342900" eaLnBrk="0" hangingPunct="0">
              <a:spcBef>
                <a:spcPts val="600"/>
              </a:spcBef>
              <a:buClr>
                <a:schemeClr val="hlink"/>
              </a:buClr>
              <a:buSzTx/>
              <a:buFontTx/>
              <a:buChar char="•"/>
            </a:pPr>
            <a:r>
              <a:rPr lang="en-US" altLang="zh-CN" sz="2400" baseline="0" dirty="0">
                <a:ea typeface="宋体" panose="02010600030101010101" pitchFamily="2" charset="-122"/>
              </a:rPr>
              <a:t>This means that the period of the power for our lights </a:t>
            </a:r>
            <a:r>
              <a:rPr lang="en-US" altLang="zh-CN" sz="2400" baseline="0" dirty="0">
                <a:solidFill>
                  <a:srgbClr val="FF0000"/>
                </a:solidFill>
                <a:ea typeface="宋体" panose="02010600030101010101" pitchFamily="2" charset="-122"/>
              </a:rPr>
              <a:t>at home</a:t>
            </a:r>
            <a:r>
              <a:rPr lang="en-US" altLang="zh-CN" sz="2400" baseline="0" dirty="0">
                <a:ea typeface="宋体" panose="02010600030101010101" pitchFamily="2" charset="-122"/>
              </a:rPr>
              <a:t> is 16.6 ms. </a:t>
            </a:r>
          </a:p>
          <a:p>
            <a:pPr marL="342900" indent="-342900" eaLnBrk="0" hangingPunct="0">
              <a:spcBef>
                <a:spcPts val="600"/>
              </a:spcBef>
              <a:buClr>
                <a:schemeClr val="hlink"/>
              </a:buClr>
              <a:buSzTx/>
              <a:buFontTx/>
              <a:buChar char="•"/>
            </a:pPr>
            <a:r>
              <a:rPr lang="en-US" altLang="zh-CN" sz="2400" baseline="0" dirty="0">
                <a:ea typeface="宋体" panose="02010600030101010101" pitchFamily="2" charset="-122"/>
              </a:rPr>
              <a:t>Our eyes are not sensitive enough to distinguish these rapid changes in amplitude.</a:t>
            </a:r>
            <a:endParaRPr lang="zh-CN" altLang="en-US" sz="2400" baseline="0" dirty="0">
              <a:ea typeface="宋体" panose="02010600030101010101" pitchFamily="2" charset="-122"/>
            </a:endParaRPr>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r>
              <a:rPr lang="en-US" altLang="zh-CN"/>
              <a:t>3.</a:t>
            </a:r>
            <a:fld id="{A4C32077-A03A-43FA-BCD5-243F8EE2A11B}" type="slidenum">
              <a:rPr lang="en-US" altLang="zh-CN"/>
              <a:pPr/>
              <a:t>250</a:t>
            </a:fld>
            <a:endParaRPr lang="en-US" altLang="zh-CN"/>
          </a:p>
        </p:txBody>
      </p:sp>
      <p:sp>
        <p:nvSpPr>
          <p:cNvPr id="8" name="页脚占位符 4"/>
          <p:cNvSpPr>
            <a:spLocks noGrp="1"/>
          </p:cNvSpPr>
          <p:nvPr>
            <p:ph type="ftr" sz="quarter" idx="11"/>
          </p:nvPr>
        </p:nvSpPr>
        <p:spPr/>
        <p:txBody>
          <a:bodyPr/>
          <a:lstStyle/>
          <a:p>
            <a:r>
              <a:rPr lang="en-US" altLang="zh-CN" dirty="0"/>
              <a:t>Mobile and Wireless Networks</a:t>
            </a:r>
          </a:p>
        </p:txBody>
      </p:sp>
      <p:sp>
        <p:nvSpPr>
          <p:cNvPr id="1101834"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1101837" name="Picture 13"/>
          <p:cNvPicPr>
            <a:picLocks noChangeAspect="1" noChangeArrowheads="1"/>
          </p:cNvPicPr>
          <p:nvPr/>
        </p:nvPicPr>
        <p:blipFill>
          <a:blip r:embed="rId3" cstate="print"/>
          <a:srcRect/>
          <a:stretch>
            <a:fillRect/>
          </a:stretch>
        </p:blipFill>
        <p:spPr bwMode="auto">
          <a:xfrm>
            <a:off x="457200" y="4343400"/>
            <a:ext cx="7916863" cy="1266825"/>
          </a:xfrm>
          <a:prstGeom prst="rect">
            <a:avLst/>
          </a:prstGeom>
          <a:noFill/>
          <a:ln w="9525">
            <a:noFill/>
            <a:miter lim="800000"/>
            <a:headEnd/>
            <a:tailEnd/>
          </a:ln>
          <a:effectLst/>
        </p:spPr>
      </p:pic>
      <p:sp>
        <p:nvSpPr>
          <p:cNvPr id="1101838" name="Text Box 14"/>
          <p:cNvSpPr txBox="1">
            <a:spLocks noChangeArrowheads="1"/>
          </p:cNvSpPr>
          <p:nvPr/>
        </p:nvSpPr>
        <p:spPr bwMode="auto">
          <a:xfrm>
            <a:off x="1371600" y="5638800"/>
            <a:ext cx="6689725" cy="457200"/>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2400" baseline="0" dirty="0">
                <a:solidFill>
                  <a:schemeClr val="hlink"/>
                </a:solidFill>
                <a:ea typeface="宋体" panose="02010600030101010101" pitchFamily="2" charset="-122"/>
              </a:rPr>
              <a:t>Figure 0.33</a:t>
            </a:r>
            <a:r>
              <a:rPr lang="en-US" altLang="zh-CN" sz="2400" baseline="0" dirty="0">
                <a:solidFill>
                  <a:schemeClr val="folHlink"/>
                </a:solidFill>
                <a:ea typeface="宋体" panose="02010600030101010101" pitchFamily="2" charset="-122"/>
              </a:rPr>
              <a:t> </a:t>
            </a:r>
            <a:r>
              <a:rPr lang="en-US" altLang="zh-CN" sz="2400" baseline="0" dirty="0">
                <a:ea typeface="宋体" panose="02010600030101010101" pitchFamily="2" charset="-122"/>
              </a:rPr>
              <a:t>Concept of bandwidth-delay product</a:t>
            </a:r>
          </a:p>
        </p:txBody>
      </p:sp>
      <p:sp>
        <p:nvSpPr>
          <p:cNvPr id="1101839" name="Rectangle 15"/>
          <p:cNvSpPr>
            <a:spLocks noGrp="1" noChangeArrowheads="1"/>
          </p:cNvSpPr>
          <p:nvPr>
            <p:ph type="title"/>
          </p:nvPr>
        </p:nvSpPr>
        <p:spPr/>
        <p:txBody>
          <a:bodyPr/>
          <a:lstStyle/>
          <a:p>
            <a:r>
              <a:rPr lang="en-US" altLang="zh-CN" dirty="0">
                <a:solidFill>
                  <a:schemeClr val="hlink"/>
                </a:solidFill>
              </a:rPr>
              <a:t>Example 0.48</a:t>
            </a:r>
            <a:endParaRPr lang="zh-CN" altLang="en-US" dirty="0">
              <a:solidFill>
                <a:schemeClr val="hlink"/>
              </a:solidFill>
            </a:endParaRPr>
          </a:p>
        </p:txBody>
      </p:sp>
      <p:sp>
        <p:nvSpPr>
          <p:cNvPr id="1101840" name="Rectangle 16"/>
          <p:cNvSpPr>
            <a:spLocks noGrp="1" noChangeArrowheads="1"/>
          </p:cNvSpPr>
          <p:nvPr>
            <p:ph type="body" idx="1"/>
          </p:nvPr>
        </p:nvSpPr>
        <p:spPr>
          <a:xfrm>
            <a:off x="304800" y="1066800"/>
            <a:ext cx="8610600" cy="3124200"/>
          </a:xfrm>
        </p:spPr>
        <p:txBody>
          <a:bodyPr/>
          <a:lstStyle/>
          <a:p>
            <a:r>
              <a:rPr lang="en-US" altLang="zh-CN" dirty="0"/>
              <a:t>We can think about </a:t>
            </a:r>
            <a:r>
              <a:rPr lang="en-US" altLang="zh-CN" dirty="0">
                <a:solidFill>
                  <a:schemeClr val="hlink"/>
                </a:solidFill>
              </a:rPr>
              <a:t>the link</a:t>
            </a:r>
            <a:r>
              <a:rPr lang="en-US" altLang="zh-CN" dirty="0"/>
              <a:t> between two points </a:t>
            </a:r>
            <a:r>
              <a:rPr lang="en-US" altLang="zh-CN" dirty="0">
                <a:solidFill>
                  <a:schemeClr val="hlink"/>
                </a:solidFill>
              </a:rPr>
              <a:t>as a pipe</a:t>
            </a:r>
            <a:r>
              <a:rPr lang="en-US" altLang="zh-CN" dirty="0"/>
              <a:t>. </a:t>
            </a:r>
          </a:p>
          <a:p>
            <a:endParaRPr lang="en-US" altLang="zh-CN" dirty="0"/>
          </a:p>
          <a:p>
            <a:r>
              <a:rPr lang="en-US" altLang="zh-CN" dirty="0"/>
              <a:t>The cross section of the pipe represents the bandwidth, and the length of the pipe represents the delay. </a:t>
            </a:r>
          </a:p>
          <a:p>
            <a:endParaRPr lang="en-US" altLang="zh-CN" dirty="0"/>
          </a:p>
          <a:p>
            <a:r>
              <a:rPr lang="en-US" altLang="zh-CN" dirty="0"/>
              <a:t>We can say the volume of the pipe defines the bandwidth-delay product, as shown in Figure 0.33.</a:t>
            </a:r>
            <a:endParaRPr lang="zh-CN" altLang="en-US" dirty="0"/>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F6ACBEC3-26DE-4B55-9CDD-23167D53EC03}" type="slidenum">
              <a:rPr lang="en-US" altLang="zh-CN"/>
              <a:pPr/>
              <a:t>251</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496066"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496067" name="Rectangle 3"/>
          <p:cNvSpPr>
            <a:spLocks noGrp="1" noChangeArrowheads="1"/>
          </p:cNvSpPr>
          <p:nvPr>
            <p:ph type="title"/>
          </p:nvPr>
        </p:nvSpPr>
        <p:spPr>
          <a:xfrm>
            <a:off x="304800" y="301625"/>
            <a:ext cx="8299450" cy="508000"/>
          </a:xfrm>
          <a:noFill/>
        </p:spPr>
        <p:txBody>
          <a:bodyPr/>
          <a:lstStyle/>
          <a:p>
            <a:r>
              <a:rPr lang="en-US" altLang="zh-CN" dirty="0"/>
              <a:t>0.6.5 Jitter</a:t>
            </a:r>
          </a:p>
        </p:txBody>
      </p:sp>
      <p:sp>
        <p:nvSpPr>
          <p:cNvPr id="1496068" name="Rectangle 4"/>
          <p:cNvSpPr>
            <a:spLocks noGrp="1" noChangeArrowheads="1"/>
          </p:cNvSpPr>
          <p:nvPr>
            <p:ph type="body" idx="1"/>
          </p:nvPr>
        </p:nvSpPr>
        <p:spPr>
          <a:xfrm>
            <a:off x="304800" y="990600"/>
            <a:ext cx="8458200" cy="5181600"/>
          </a:xfrm>
          <a:noFill/>
        </p:spPr>
        <p:txBody>
          <a:bodyPr/>
          <a:lstStyle/>
          <a:p>
            <a:pPr>
              <a:spcBef>
                <a:spcPts val="600"/>
              </a:spcBef>
            </a:pPr>
            <a:r>
              <a:rPr lang="en-US" altLang="zh-CN" dirty="0"/>
              <a:t>Another performance issue that is related to delay is </a:t>
            </a:r>
            <a:r>
              <a:rPr lang="en-US" altLang="zh-CN" dirty="0">
                <a:solidFill>
                  <a:schemeClr val="hlink"/>
                </a:solidFill>
              </a:rPr>
              <a:t>jitter</a:t>
            </a:r>
            <a:r>
              <a:rPr lang="en-US" altLang="zh-CN" dirty="0"/>
              <a:t>. </a:t>
            </a:r>
          </a:p>
          <a:p>
            <a:pPr>
              <a:spcBef>
                <a:spcPts val="600"/>
              </a:spcBef>
            </a:pPr>
            <a:endParaRPr lang="en-US" altLang="zh-CN" dirty="0"/>
          </a:p>
          <a:p>
            <a:pPr>
              <a:spcBef>
                <a:spcPts val="600"/>
              </a:spcBef>
            </a:pPr>
            <a:r>
              <a:rPr lang="en-US" altLang="zh-CN" dirty="0"/>
              <a:t>We can roughly say that jitter is a problem </a:t>
            </a:r>
          </a:p>
          <a:p>
            <a:pPr>
              <a:spcBef>
                <a:spcPts val="600"/>
              </a:spcBef>
              <a:buBlip>
                <a:blip r:embed="rId3"/>
              </a:buBlip>
            </a:pPr>
            <a:r>
              <a:rPr lang="en-US" altLang="zh-CN" dirty="0"/>
              <a:t>if </a:t>
            </a:r>
            <a:r>
              <a:rPr lang="en-US" altLang="zh-CN" dirty="0">
                <a:solidFill>
                  <a:schemeClr val="hlink"/>
                </a:solidFill>
              </a:rPr>
              <a:t>different </a:t>
            </a:r>
            <a:r>
              <a:rPr lang="en-US" altLang="zh-CN" dirty="0"/>
              <a:t>packets</a:t>
            </a:r>
            <a:r>
              <a:rPr lang="en-US" altLang="zh-CN" dirty="0">
                <a:solidFill>
                  <a:schemeClr val="hlink"/>
                </a:solidFill>
              </a:rPr>
              <a:t> </a:t>
            </a:r>
            <a:r>
              <a:rPr lang="en-US" altLang="zh-CN" dirty="0"/>
              <a:t>of data encounter </a:t>
            </a:r>
            <a:r>
              <a:rPr lang="en-US" altLang="zh-CN" dirty="0">
                <a:solidFill>
                  <a:schemeClr val="hlink"/>
                </a:solidFill>
              </a:rPr>
              <a:t>different </a:t>
            </a:r>
            <a:r>
              <a:rPr lang="en-US" altLang="zh-CN" dirty="0"/>
              <a:t>delays</a:t>
            </a:r>
          </a:p>
          <a:p>
            <a:pPr>
              <a:spcBef>
                <a:spcPts val="600"/>
              </a:spcBef>
              <a:buBlip>
                <a:blip r:embed="rId3"/>
              </a:buBlip>
            </a:pPr>
            <a:r>
              <a:rPr lang="en-US" altLang="zh-CN" dirty="0"/>
              <a:t>and the application </a:t>
            </a:r>
            <a:r>
              <a:rPr lang="en-US" altLang="zh-CN" sz="2200" u="sng" dirty="0"/>
              <a:t>using the data at the receiver site</a:t>
            </a:r>
            <a:r>
              <a:rPr lang="en-US" altLang="zh-CN" sz="2200" dirty="0"/>
              <a:t> </a:t>
            </a:r>
            <a:r>
              <a:rPr lang="en-US" altLang="zh-CN" dirty="0"/>
              <a:t>is</a:t>
            </a:r>
            <a:r>
              <a:rPr lang="en-US" altLang="zh-CN" dirty="0">
                <a:solidFill>
                  <a:schemeClr val="hlink"/>
                </a:solidFill>
              </a:rPr>
              <a:t> time-sensitive </a:t>
            </a:r>
            <a:r>
              <a:rPr lang="en-US" altLang="zh-CN" dirty="0"/>
              <a:t>(audio and video data, for example). </a:t>
            </a:r>
          </a:p>
          <a:p>
            <a:pPr>
              <a:spcBef>
                <a:spcPts val="600"/>
              </a:spcBef>
            </a:pPr>
            <a:endParaRPr lang="en-US" altLang="zh-CN" dirty="0"/>
          </a:p>
          <a:p>
            <a:pPr>
              <a:spcBef>
                <a:spcPts val="600"/>
              </a:spcBef>
            </a:pPr>
            <a:r>
              <a:rPr lang="en-US" altLang="zh-CN" dirty="0"/>
              <a:t>If the delay for the first packet is 20 ms, for the second is 45 ms, and for the third is 40 ms, then the real-time application that uses the packets </a:t>
            </a:r>
            <a:r>
              <a:rPr lang="en-US" altLang="zh-CN" dirty="0">
                <a:solidFill>
                  <a:schemeClr val="hlink"/>
                </a:solidFill>
              </a:rPr>
              <a:t>endures</a:t>
            </a:r>
            <a:r>
              <a:rPr lang="en-US" altLang="zh-CN" dirty="0"/>
              <a:t> jitter. </a:t>
            </a: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4C3D20BC-633F-4EA4-A2AE-1578B1292CA1}" type="slidenum">
              <a:rPr lang="en-US" altLang="zh-CN"/>
              <a:pPr/>
              <a:t>252</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105924"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05926" name="Rectangle 6"/>
          <p:cNvSpPr>
            <a:spLocks noGrp="1" noChangeArrowheads="1"/>
          </p:cNvSpPr>
          <p:nvPr>
            <p:ph type="title"/>
          </p:nvPr>
        </p:nvSpPr>
        <p:spPr>
          <a:xfrm>
            <a:off x="304800" y="301625"/>
            <a:ext cx="8299450" cy="508000"/>
          </a:xfrm>
          <a:noFill/>
        </p:spPr>
        <p:txBody>
          <a:bodyPr/>
          <a:lstStyle/>
          <a:p>
            <a:r>
              <a:rPr lang="en-US" altLang="zh-CN" dirty="0"/>
              <a:t>0.7 Summary</a:t>
            </a:r>
          </a:p>
        </p:txBody>
      </p:sp>
      <p:sp>
        <p:nvSpPr>
          <p:cNvPr id="1105927" name="Rectangle 7"/>
          <p:cNvSpPr>
            <a:spLocks noGrp="1" noChangeArrowheads="1"/>
          </p:cNvSpPr>
          <p:nvPr>
            <p:ph type="body" idx="1"/>
          </p:nvPr>
        </p:nvSpPr>
        <p:spPr>
          <a:xfrm>
            <a:off x="304800" y="1019327"/>
            <a:ext cx="8553480" cy="5200497"/>
          </a:xfrm>
          <a:noFill/>
        </p:spPr>
        <p:txBody>
          <a:bodyPr/>
          <a:lstStyle/>
          <a:p>
            <a:r>
              <a:rPr lang="en-US" altLang="zh-CN" dirty="0"/>
              <a:t>Data must be transformed to </a:t>
            </a:r>
            <a:r>
              <a:rPr lang="en-US" altLang="zh-CN" dirty="0">
                <a:solidFill>
                  <a:schemeClr val="hlink"/>
                </a:solidFill>
              </a:rPr>
              <a:t>electromagnetic</a:t>
            </a:r>
            <a:r>
              <a:rPr lang="en-US" altLang="zh-CN" dirty="0"/>
              <a:t> signals </a:t>
            </a:r>
            <a:r>
              <a:rPr lang="en-US" altLang="zh-CN" dirty="0">
                <a:solidFill>
                  <a:srgbClr val="FF0000"/>
                </a:solidFill>
              </a:rPr>
              <a:t>to</a:t>
            </a:r>
            <a:r>
              <a:rPr lang="en-US" altLang="zh-CN" dirty="0"/>
              <a:t> be transmitted. </a:t>
            </a:r>
          </a:p>
          <a:p>
            <a:r>
              <a:rPr lang="zh-CN" altLang="en-US" dirty="0"/>
              <a:t>数据必须转换为电磁信号才能传输。</a:t>
            </a:r>
            <a:endParaRPr lang="en-US" altLang="zh-CN" dirty="0"/>
          </a:p>
          <a:p>
            <a:r>
              <a:rPr lang="en-US" altLang="zh-CN" dirty="0"/>
              <a:t>Data can be analog or digital. </a:t>
            </a:r>
          </a:p>
          <a:p>
            <a:r>
              <a:rPr lang="zh-CN" altLang="en-US" dirty="0"/>
              <a:t>数据可以是模拟的也可以是数字的。</a:t>
            </a:r>
            <a:endParaRPr lang="en-US" altLang="zh-CN" dirty="0"/>
          </a:p>
          <a:p>
            <a:r>
              <a:rPr lang="en-US" altLang="zh-CN" dirty="0"/>
              <a:t>Analog data are continuous and </a:t>
            </a:r>
            <a:r>
              <a:rPr lang="en-US" altLang="zh-CN" dirty="0">
                <a:solidFill>
                  <a:srgbClr val="FF0000"/>
                </a:solidFill>
              </a:rPr>
              <a:t>take on </a:t>
            </a:r>
            <a:r>
              <a:rPr lang="en-US" altLang="zh-CN" dirty="0"/>
              <a:t>continuous values. </a:t>
            </a:r>
          </a:p>
          <a:p>
            <a:r>
              <a:rPr lang="zh-CN" altLang="en-US" dirty="0"/>
              <a:t>模拟数据是连续的，并具有连续的值</a:t>
            </a:r>
            <a:endParaRPr lang="en-US" altLang="zh-CN" dirty="0"/>
          </a:p>
          <a:p>
            <a:r>
              <a:rPr lang="en-US" altLang="zh-CN" dirty="0"/>
              <a:t>Digital data have discrete states and take discrete values.</a:t>
            </a:r>
            <a:r>
              <a:rPr lang="zh-CN" altLang="en-US" dirty="0"/>
              <a:t>。</a:t>
            </a:r>
          </a:p>
          <a:p>
            <a:r>
              <a:rPr lang="zh-CN" altLang="en-US" dirty="0"/>
              <a:t>数字数据具有离散状态，并具有离散值。</a:t>
            </a:r>
            <a:endParaRPr lang="en-US" altLang="zh-CN" dirty="0"/>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AFD501DB-95B5-4146-ADEF-C2C45A9E3331}" type="slidenum">
              <a:rPr lang="en-US" altLang="zh-CN"/>
              <a:pPr/>
              <a:t>253</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498114"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498115" name="Rectangle 3"/>
          <p:cNvSpPr>
            <a:spLocks noGrp="1" noChangeArrowheads="1"/>
          </p:cNvSpPr>
          <p:nvPr>
            <p:ph type="title"/>
          </p:nvPr>
        </p:nvSpPr>
        <p:spPr>
          <a:xfrm>
            <a:off x="304800" y="304800"/>
            <a:ext cx="8299450" cy="508000"/>
          </a:xfrm>
          <a:noFill/>
        </p:spPr>
        <p:txBody>
          <a:bodyPr/>
          <a:lstStyle/>
          <a:p>
            <a:r>
              <a:rPr lang="en-US" altLang="zh-CN" dirty="0"/>
              <a:t>0.7 Summary</a:t>
            </a:r>
          </a:p>
        </p:txBody>
      </p:sp>
      <p:sp>
        <p:nvSpPr>
          <p:cNvPr id="1498116" name="Rectangle 4"/>
          <p:cNvSpPr>
            <a:spLocks noGrp="1" noChangeArrowheads="1"/>
          </p:cNvSpPr>
          <p:nvPr>
            <p:ph type="body" idx="1"/>
          </p:nvPr>
        </p:nvSpPr>
        <p:spPr>
          <a:xfrm>
            <a:off x="336997" y="1001690"/>
            <a:ext cx="8458200" cy="5156200"/>
          </a:xfrm>
          <a:noFill/>
        </p:spPr>
        <p:txBody>
          <a:bodyPr/>
          <a:lstStyle/>
          <a:p>
            <a:pPr>
              <a:spcBef>
                <a:spcPts val="600"/>
              </a:spcBef>
            </a:pPr>
            <a:r>
              <a:rPr lang="en-US" altLang="zh-CN" dirty="0"/>
              <a:t>Signals can be analog or digital. </a:t>
            </a:r>
          </a:p>
          <a:p>
            <a:pPr>
              <a:spcBef>
                <a:spcPts val="600"/>
              </a:spcBef>
            </a:pPr>
            <a:r>
              <a:rPr lang="zh-CN" altLang="en-US" dirty="0"/>
              <a:t>信号可以是模拟或数字的。</a:t>
            </a:r>
            <a:endParaRPr lang="en-US" altLang="zh-CN" dirty="0"/>
          </a:p>
          <a:p>
            <a:pPr>
              <a:spcBef>
                <a:spcPts val="600"/>
              </a:spcBef>
            </a:pPr>
            <a:r>
              <a:rPr lang="en-US" altLang="zh-CN" dirty="0"/>
              <a:t>Analog signals can have an infinite number of values in a range; </a:t>
            </a:r>
          </a:p>
          <a:p>
            <a:pPr>
              <a:spcBef>
                <a:spcPts val="600"/>
              </a:spcBef>
            </a:pPr>
            <a:r>
              <a:rPr lang="zh-CN" altLang="en-US" dirty="0"/>
              <a:t>模拟信号在一个范围内可以具有无数个值。</a:t>
            </a:r>
            <a:endParaRPr lang="en-US" altLang="zh-CN" dirty="0"/>
          </a:p>
          <a:p>
            <a:pPr>
              <a:spcBef>
                <a:spcPts val="600"/>
              </a:spcBef>
            </a:pPr>
            <a:r>
              <a:rPr lang="en-US" altLang="zh-CN" dirty="0"/>
              <a:t>digital signals can have only a limited number of values. </a:t>
            </a:r>
          </a:p>
          <a:p>
            <a:pPr>
              <a:spcBef>
                <a:spcPts val="600"/>
              </a:spcBef>
            </a:pPr>
            <a:r>
              <a:rPr lang="zh-CN" altLang="en-US" dirty="0"/>
              <a:t>数字信号只能具有有限数量的值。</a:t>
            </a:r>
            <a:endParaRPr lang="en-US" altLang="zh-CN" dirty="0">
              <a:solidFill>
                <a:schemeClr val="hlink"/>
              </a:solidFill>
            </a:endParaRPr>
          </a:p>
          <a:p>
            <a:pPr>
              <a:spcBef>
                <a:spcPts val="600"/>
              </a:spcBef>
            </a:pPr>
            <a:r>
              <a:rPr lang="en-US" altLang="zh-CN" dirty="0"/>
              <a:t>In data communication, we commonly use </a:t>
            </a:r>
            <a:r>
              <a:rPr lang="en-US" altLang="zh-CN" dirty="0">
                <a:solidFill>
                  <a:srgbClr val="FF0000"/>
                </a:solidFill>
              </a:rPr>
              <a:t>periodic</a:t>
            </a:r>
            <a:r>
              <a:rPr lang="en-US" altLang="zh-CN" dirty="0"/>
              <a:t> analog signals and </a:t>
            </a:r>
            <a:r>
              <a:rPr lang="en-US" altLang="zh-CN" dirty="0">
                <a:solidFill>
                  <a:srgbClr val="FF0000"/>
                </a:solidFill>
              </a:rPr>
              <a:t>nonperiodic</a:t>
            </a:r>
            <a:r>
              <a:rPr lang="en-US" altLang="zh-CN" dirty="0"/>
              <a:t> digital signals.</a:t>
            </a:r>
          </a:p>
          <a:p>
            <a:pPr>
              <a:spcBef>
                <a:spcPts val="600"/>
              </a:spcBef>
            </a:pPr>
            <a:r>
              <a:rPr lang="zh-CN" altLang="en-US" dirty="0"/>
              <a:t>在数据通信中，我们通常使用周期性的模拟信号和非周期性的数字信号。</a:t>
            </a:r>
            <a:endParaRPr lang="en-US" altLang="zh-CN" dirty="0"/>
          </a:p>
          <a:p>
            <a:pPr>
              <a:spcBef>
                <a:spcPts val="600"/>
              </a:spcBef>
            </a:pPr>
            <a:endParaRPr lang="en-US" altLang="zh-CN" dirty="0"/>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C28A7070-3343-4AEA-B276-ABDB97AE27FC}" type="slidenum">
              <a:rPr lang="en-US" altLang="zh-CN"/>
              <a:pPr/>
              <a:t>254</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212420"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212422" name="Rectangle 6"/>
          <p:cNvSpPr>
            <a:spLocks noGrp="1" noChangeArrowheads="1"/>
          </p:cNvSpPr>
          <p:nvPr>
            <p:ph type="title"/>
          </p:nvPr>
        </p:nvSpPr>
        <p:spPr>
          <a:noFill/>
        </p:spPr>
        <p:txBody>
          <a:bodyPr/>
          <a:lstStyle/>
          <a:p>
            <a:r>
              <a:rPr lang="en-US" altLang="zh-CN" dirty="0"/>
              <a:t>0.7 Summary</a:t>
            </a:r>
          </a:p>
        </p:txBody>
      </p:sp>
      <p:sp>
        <p:nvSpPr>
          <p:cNvPr id="1212423" name="Rectangle 7"/>
          <p:cNvSpPr>
            <a:spLocks noGrp="1" noChangeArrowheads="1"/>
          </p:cNvSpPr>
          <p:nvPr>
            <p:ph type="body" idx="1"/>
          </p:nvPr>
        </p:nvSpPr>
        <p:spPr>
          <a:xfrm>
            <a:off x="304800" y="1083129"/>
            <a:ext cx="8534400" cy="5181600"/>
          </a:xfrm>
          <a:noFill/>
        </p:spPr>
        <p:txBody>
          <a:bodyPr/>
          <a:lstStyle/>
          <a:p>
            <a:pPr>
              <a:spcBef>
                <a:spcPts val="600"/>
              </a:spcBef>
            </a:pPr>
            <a:r>
              <a:rPr lang="en-US" altLang="zh-CN" sz="2000" dirty="0"/>
              <a:t>Frequency and period is the inverse of each other.  Frequency is the rate of change </a:t>
            </a:r>
            <a:r>
              <a:rPr lang="en-US" altLang="zh-CN" sz="2000" dirty="0">
                <a:solidFill>
                  <a:schemeClr val="hlink"/>
                </a:solidFill>
              </a:rPr>
              <a:t>with respect to time</a:t>
            </a:r>
            <a:r>
              <a:rPr lang="en-US" altLang="zh-CN" sz="2000" dirty="0"/>
              <a:t>. </a:t>
            </a:r>
          </a:p>
          <a:p>
            <a:pPr>
              <a:spcBef>
                <a:spcPts val="600"/>
              </a:spcBef>
            </a:pPr>
            <a:r>
              <a:rPr lang="zh-CN" altLang="en-US" sz="2000" dirty="0"/>
              <a:t>频率和周期互为倒数。 频率是相对于时间的变化率。</a:t>
            </a:r>
          </a:p>
          <a:p>
            <a:pPr>
              <a:spcBef>
                <a:spcPts val="600"/>
              </a:spcBef>
            </a:pPr>
            <a:r>
              <a:rPr lang="en-US" altLang="zh-CN" sz="2000" dirty="0"/>
              <a:t>Phase describes the position of the waveform relative to time 0. </a:t>
            </a:r>
          </a:p>
          <a:p>
            <a:pPr>
              <a:spcBef>
                <a:spcPts val="600"/>
              </a:spcBef>
            </a:pPr>
            <a:r>
              <a:rPr lang="zh-CN" altLang="en-US" sz="2000" dirty="0"/>
              <a:t>相位描述了波形相对于时间</a:t>
            </a:r>
            <a:r>
              <a:rPr lang="en-US" altLang="zh-CN" sz="2000" dirty="0"/>
              <a:t>0</a:t>
            </a:r>
            <a:r>
              <a:rPr lang="zh-CN" altLang="en-US" sz="2000" dirty="0"/>
              <a:t>的位置。</a:t>
            </a:r>
            <a:endParaRPr lang="en-US" altLang="zh-CN" sz="2000" dirty="0"/>
          </a:p>
          <a:p>
            <a:pPr>
              <a:spcBef>
                <a:spcPts val="600"/>
              </a:spcBef>
            </a:pPr>
            <a:r>
              <a:rPr lang="en-US" altLang="zh-CN" sz="2000" dirty="0"/>
              <a:t>A complete sine wave in the time domain can be represented by one single spike in the frequency domain. </a:t>
            </a:r>
          </a:p>
          <a:p>
            <a:pPr>
              <a:spcBef>
                <a:spcPts val="600"/>
              </a:spcBef>
            </a:pPr>
            <a:r>
              <a:rPr lang="zh-CN" altLang="en-US" sz="2000" dirty="0"/>
              <a:t>时域中的一个完整的正弦波可以由频域中的一个尖峰表示。</a:t>
            </a:r>
            <a:endParaRPr lang="en-US" altLang="zh-CN" sz="2000" dirty="0"/>
          </a:p>
          <a:p>
            <a:pPr>
              <a:spcBef>
                <a:spcPts val="600"/>
              </a:spcBef>
            </a:pPr>
            <a:r>
              <a:rPr lang="en-US" altLang="zh-CN" sz="2000" dirty="0"/>
              <a:t>A single-frequency sine wave is not useful in data communications; we need to send a </a:t>
            </a:r>
            <a:r>
              <a:rPr lang="en-US" altLang="zh-CN" sz="2000" dirty="0">
                <a:solidFill>
                  <a:schemeClr val="hlink"/>
                </a:solidFill>
              </a:rPr>
              <a:t>composite</a:t>
            </a:r>
            <a:r>
              <a:rPr lang="en-US" altLang="zh-CN" sz="2000" dirty="0"/>
              <a:t> signal, a signal made of many simple sine waves.</a:t>
            </a:r>
          </a:p>
          <a:p>
            <a:pPr>
              <a:spcBef>
                <a:spcPts val="600"/>
              </a:spcBef>
            </a:pPr>
            <a:r>
              <a:rPr lang="zh-CN" altLang="en-US" sz="2000" dirty="0"/>
              <a:t>单频正弦波在数据通信中没有用。 我们需要发送一个复合信号，该信号由许多简单的正弦波组成。</a:t>
            </a:r>
            <a:endParaRPr lang="en-US" altLang="zh-CN" sz="2000" dirty="0"/>
          </a:p>
          <a:p>
            <a:pPr>
              <a:spcBef>
                <a:spcPts val="600"/>
              </a:spcBef>
            </a:pPr>
            <a:endParaRPr lang="en-US" altLang="zh-CN" sz="2000" dirty="0"/>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070" name="Rectangle 6"/>
          <p:cNvSpPr>
            <a:spLocks noGrp="1" noChangeArrowheads="1"/>
          </p:cNvSpPr>
          <p:nvPr>
            <p:ph type="title"/>
          </p:nvPr>
        </p:nvSpPr>
        <p:spPr>
          <a:noFill/>
        </p:spPr>
        <p:txBody>
          <a:bodyPr/>
          <a:lstStyle/>
          <a:p>
            <a:r>
              <a:rPr lang="en-US" altLang="zh-CN" dirty="0"/>
              <a:t>0.7 Summary</a:t>
            </a:r>
          </a:p>
        </p:txBody>
      </p:sp>
      <p:sp>
        <p:nvSpPr>
          <p:cNvPr id="1112071" name="Rectangle 7"/>
          <p:cNvSpPr>
            <a:spLocks noGrp="1" noChangeArrowheads="1"/>
          </p:cNvSpPr>
          <p:nvPr>
            <p:ph idx="1"/>
          </p:nvPr>
        </p:nvSpPr>
        <p:spPr>
          <a:xfrm>
            <a:off x="304800" y="898071"/>
            <a:ext cx="8534400" cy="5181600"/>
          </a:xfrm>
          <a:noFill/>
        </p:spPr>
        <p:txBody>
          <a:bodyPr/>
          <a:lstStyle/>
          <a:p>
            <a:pPr>
              <a:spcBef>
                <a:spcPts val="600"/>
              </a:spcBef>
            </a:pPr>
            <a:r>
              <a:rPr lang="en-US" altLang="zh-CN" dirty="0"/>
              <a:t>According to Fourier analysis, any composite signal is a combination of simple sine waves with different </a:t>
            </a:r>
            <a:r>
              <a:rPr lang="en-US" altLang="zh-CN" dirty="0">
                <a:solidFill>
                  <a:schemeClr val="hlink"/>
                </a:solidFill>
              </a:rPr>
              <a:t>frequencies</a:t>
            </a:r>
            <a:r>
              <a:rPr lang="en-US" altLang="zh-CN" dirty="0"/>
              <a:t>, </a:t>
            </a:r>
            <a:r>
              <a:rPr lang="en-US" altLang="zh-CN" dirty="0">
                <a:solidFill>
                  <a:schemeClr val="hlink"/>
                </a:solidFill>
              </a:rPr>
              <a:t>amplitudes</a:t>
            </a:r>
            <a:r>
              <a:rPr lang="en-US" altLang="zh-CN" dirty="0"/>
              <a:t>, and </a:t>
            </a:r>
            <a:r>
              <a:rPr lang="en-US" altLang="zh-CN" dirty="0">
                <a:solidFill>
                  <a:schemeClr val="hlink"/>
                </a:solidFill>
              </a:rPr>
              <a:t>phases</a:t>
            </a:r>
            <a:r>
              <a:rPr lang="en-US" altLang="zh-CN" dirty="0"/>
              <a:t>.</a:t>
            </a:r>
            <a:r>
              <a:rPr lang="en-US" altLang="zh-CN" i="1" dirty="0"/>
              <a:t> </a:t>
            </a:r>
          </a:p>
          <a:p>
            <a:pPr>
              <a:spcBef>
                <a:spcPts val="600"/>
              </a:spcBef>
            </a:pPr>
            <a:r>
              <a:rPr lang="zh-CN" altLang="en-US" i="1" dirty="0"/>
              <a:t>根据傅立叶分析，任何复合信号都是具有不同频率，幅度和相位的简单正弦波的组合。</a:t>
            </a:r>
          </a:p>
          <a:p>
            <a:pPr>
              <a:spcBef>
                <a:spcPts val="600"/>
              </a:spcBef>
            </a:pPr>
            <a:r>
              <a:rPr lang="en-US" altLang="zh-CN" dirty="0"/>
              <a:t>The bandwidth of a composite signal is </a:t>
            </a:r>
            <a:r>
              <a:rPr lang="en-US" altLang="zh-CN" dirty="0">
                <a:solidFill>
                  <a:schemeClr val="hlink"/>
                </a:solidFill>
              </a:rPr>
              <a:t>the difference between</a:t>
            </a:r>
            <a:r>
              <a:rPr lang="en-US" altLang="zh-CN" dirty="0"/>
              <a:t> the highest and the lowest frequencies contained in that signal.</a:t>
            </a:r>
          </a:p>
          <a:p>
            <a:pPr>
              <a:spcBef>
                <a:spcPts val="600"/>
              </a:spcBef>
            </a:pPr>
            <a:r>
              <a:rPr lang="zh-CN" altLang="en-US" i="1" dirty="0"/>
              <a:t>复合信号的带宽是该信号中包含的最高频率和最低频率之间的差。</a:t>
            </a:r>
            <a:endParaRPr lang="en-US" altLang="zh-CN" dirty="0"/>
          </a:p>
          <a:p>
            <a:pPr>
              <a:spcBef>
                <a:spcPts val="600"/>
              </a:spcBef>
            </a:pPr>
            <a:r>
              <a:rPr lang="en-US" altLang="zh-CN" dirty="0"/>
              <a:t>A</a:t>
            </a:r>
            <a:r>
              <a:rPr lang="en-US" altLang="zh-CN" dirty="0">
                <a:solidFill>
                  <a:schemeClr val="hlink"/>
                </a:solidFill>
              </a:rPr>
              <a:t> digital </a:t>
            </a:r>
            <a:r>
              <a:rPr lang="en-US" altLang="zh-CN" dirty="0"/>
              <a:t>signal is</a:t>
            </a:r>
            <a:r>
              <a:rPr lang="en-US" altLang="zh-CN" dirty="0">
                <a:solidFill>
                  <a:schemeClr val="hlink"/>
                </a:solidFill>
              </a:rPr>
              <a:t> </a:t>
            </a:r>
            <a:r>
              <a:rPr lang="en-US" altLang="zh-CN" dirty="0"/>
              <a:t>a</a:t>
            </a:r>
            <a:r>
              <a:rPr lang="en-US" altLang="zh-CN" dirty="0">
                <a:solidFill>
                  <a:schemeClr val="hlink"/>
                </a:solidFill>
              </a:rPr>
              <a:t> composite analog</a:t>
            </a:r>
            <a:r>
              <a:rPr lang="en-US" altLang="zh-CN" dirty="0"/>
              <a:t> signal with an infinite bandwidth.</a:t>
            </a:r>
          </a:p>
          <a:p>
            <a:pPr>
              <a:spcBef>
                <a:spcPts val="600"/>
              </a:spcBef>
            </a:pPr>
            <a:r>
              <a:rPr lang="zh-CN" altLang="en-US" i="1" dirty="0"/>
              <a:t>数字信号是具有无限带宽的复合模拟信号。</a:t>
            </a:r>
            <a:endParaRPr lang="en-US" altLang="zh-CN" i="1" dirty="0"/>
          </a:p>
          <a:p>
            <a:pPr>
              <a:spcBef>
                <a:spcPts val="600"/>
              </a:spcBef>
            </a:pPr>
            <a:endParaRPr lang="en-US" altLang="zh-CN" dirty="0"/>
          </a:p>
        </p:txBody>
      </p:sp>
      <p:sp>
        <p:nvSpPr>
          <p:cNvPr id="5" name="灯片编号占位符 3"/>
          <p:cNvSpPr>
            <a:spLocks noGrp="1"/>
          </p:cNvSpPr>
          <p:nvPr>
            <p:ph type="sldNum" sz="quarter" idx="10"/>
          </p:nvPr>
        </p:nvSpPr>
        <p:spPr/>
        <p:txBody>
          <a:bodyPr/>
          <a:lstStyle/>
          <a:p>
            <a:r>
              <a:rPr lang="en-US" altLang="zh-CN"/>
              <a:t>3.</a:t>
            </a:r>
            <a:fld id="{76318848-F515-4F39-B3C2-4E23A8B3CE6F}" type="slidenum">
              <a:rPr lang="en-US" altLang="zh-CN"/>
              <a:pPr/>
              <a:t>255</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112068"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6F713A94-0341-4AB8-A5D1-50CF06E5BA8A}" type="slidenum">
              <a:rPr lang="en-US" altLang="zh-CN"/>
              <a:pPr/>
              <a:t>256</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114116" name="Text Box 4"/>
          <p:cNvSpPr txBox="1">
            <a:spLocks noChangeArrowheads="1"/>
          </p:cNvSpPr>
          <p:nvPr/>
        </p:nvSpPr>
        <p:spPr bwMode="auto">
          <a:xfrm>
            <a:off x="457200" y="457200"/>
            <a:ext cx="8305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14118" name="Rectangle 6"/>
          <p:cNvSpPr>
            <a:spLocks noGrp="1" noChangeArrowheads="1"/>
          </p:cNvSpPr>
          <p:nvPr>
            <p:ph type="title"/>
          </p:nvPr>
        </p:nvSpPr>
        <p:spPr>
          <a:xfrm>
            <a:off x="304800" y="228600"/>
            <a:ext cx="8458200" cy="508000"/>
          </a:xfrm>
          <a:noFill/>
        </p:spPr>
        <p:txBody>
          <a:bodyPr/>
          <a:lstStyle/>
          <a:p>
            <a:r>
              <a:rPr lang="en-US" altLang="zh-CN" dirty="0"/>
              <a:t>0.7 Summary</a:t>
            </a:r>
          </a:p>
        </p:txBody>
      </p:sp>
      <p:sp>
        <p:nvSpPr>
          <p:cNvPr id="1114119" name="Rectangle 7"/>
          <p:cNvSpPr>
            <a:spLocks noGrp="1" noChangeArrowheads="1"/>
          </p:cNvSpPr>
          <p:nvPr>
            <p:ph type="body" idx="1"/>
          </p:nvPr>
        </p:nvSpPr>
        <p:spPr>
          <a:xfrm>
            <a:off x="381000" y="1016000"/>
            <a:ext cx="8405842" cy="5130800"/>
          </a:xfrm>
          <a:noFill/>
        </p:spPr>
        <p:txBody>
          <a:bodyPr/>
          <a:lstStyle/>
          <a:p>
            <a:r>
              <a:rPr lang="en-US" altLang="zh-CN" dirty="0">
                <a:solidFill>
                  <a:schemeClr val="hlink"/>
                </a:solidFill>
              </a:rPr>
              <a:t>Baseband transmission </a:t>
            </a:r>
            <a:r>
              <a:rPr lang="en-US" altLang="zh-CN" dirty="0"/>
              <a:t>of</a:t>
            </a:r>
            <a:r>
              <a:rPr lang="en-US" altLang="zh-CN" dirty="0">
                <a:solidFill>
                  <a:schemeClr val="hlink"/>
                </a:solidFill>
              </a:rPr>
              <a:t> </a:t>
            </a:r>
            <a:r>
              <a:rPr lang="en-US" altLang="zh-CN" dirty="0"/>
              <a:t>a digital signal </a:t>
            </a:r>
            <a:r>
              <a:rPr lang="en-US" altLang="zh-CN" u="sng" dirty="0">
                <a:solidFill>
                  <a:srgbClr val="0070C0"/>
                </a:solidFill>
              </a:rPr>
              <a:t>that</a:t>
            </a:r>
            <a:r>
              <a:rPr lang="en-US" altLang="zh-CN" u="sng" dirty="0"/>
              <a:t> preserves the shape of the digital signal</a:t>
            </a:r>
            <a:r>
              <a:rPr lang="en-US" altLang="zh-CN" dirty="0"/>
              <a:t> is possible only </a:t>
            </a:r>
            <a:r>
              <a:rPr lang="en-US" altLang="zh-CN" dirty="0">
                <a:solidFill>
                  <a:schemeClr val="hlink"/>
                </a:solidFill>
              </a:rPr>
              <a:t>if </a:t>
            </a:r>
            <a:r>
              <a:rPr lang="en-US" altLang="zh-CN" dirty="0"/>
              <a:t>we have a low-pass channel with an </a:t>
            </a:r>
            <a:r>
              <a:rPr lang="en-US" altLang="zh-CN" dirty="0">
                <a:solidFill>
                  <a:srgbClr val="FF0000"/>
                </a:solidFill>
              </a:rPr>
              <a:t>infinite</a:t>
            </a:r>
            <a:r>
              <a:rPr lang="en-US" altLang="zh-CN" dirty="0"/>
              <a:t> or </a:t>
            </a:r>
            <a:r>
              <a:rPr lang="en-US" altLang="zh-CN" dirty="0">
                <a:solidFill>
                  <a:srgbClr val="FF0000"/>
                </a:solidFill>
              </a:rPr>
              <a:t>very wide</a:t>
            </a:r>
            <a:r>
              <a:rPr lang="en-US" altLang="zh-CN" dirty="0"/>
              <a:t> bandwidth. </a:t>
            </a:r>
          </a:p>
          <a:p>
            <a:r>
              <a:rPr lang="zh-CN" altLang="en-US" dirty="0"/>
              <a:t>仅当我们拥有带宽无限或非常宽的低通通道时，才有可能保持数字信号形状的数字信号进行基带传输。</a:t>
            </a:r>
            <a:endParaRPr lang="en-US" altLang="zh-CN" dirty="0"/>
          </a:p>
          <a:p>
            <a:r>
              <a:rPr lang="en-US" altLang="zh-CN" dirty="0"/>
              <a:t>If the available channel is a bandpass channel, we</a:t>
            </a:r>
            <a:r>
              <a:rPr lang="en-US" altLang="zh-CN" dirty="0">
                <a:solidFill>
                  <a:schemeClr val="hlink"/>
                </a:solidFill>
              </a:rPr>
              <a:t> cannot </a:t>
            </a:r>
            <a:r>
              <a:rPr lang="en-US" altLang="zh-CN" dirty="0"/>
              <a:t>send a digital signal</a:t>
            </a:r>
            <a:r>
              <a:rPr lang="en-US" altLang="zh-CN" dirty="0">
                <a:solidFill>
                  <a:schemeClr val="hlink"/>
                </a:solidFill>
              </a:rPr>
              <a:t> directly </a:t>
            </a:r>
            <a:r>
              <a:rPr lang="en-US" altLang="zh-CN" dirty="0"/>
              <a:t>to the channel; </a:t>
            </a:r>
          </a:p>
          <a:p>
            <a:r>
              <a:rPr lang="zh-CN" altLang="en-US" dirty="0"/>
              <a:t>如果可用的通道是带通通道，则我们不能直接将数字信号发送到该通道。</a:t>
            </a:r>
            <a:endParaRPr lang="en-US" altLang="zh-CN" dirty="0"/>
          </a:p>
          <a:p>
            <a:r>
              <a:rPr lang="en-US" altLang="zh-CN" dirty="0"/>
              <a:t>we need to convert the digital signal to an </a:t>
            </a:r>
            <a:r>
              <a:rPr lang="en-US" altLang="zh-CN" dirty="0">
                <a:solidFill>
                  <a:srgbClr val="FF0000"/>
                </a:solidFill>
              </a:rPr>
              <a:t>analog signal </a:t>
            </a:r>
            <a:r>
              <a:rPr lang="en-US" altLang="zh-CN" dirty="0"/>
              <a:t>before transmission.</a:t>
            </a:r>
            <a:endParaRPr lang="zh-CN" altLang="en-US" dirty="0"/>
          </a:p>
          <a:p>
            <a:r>
              <a:rPr lang="zh-CN" altLang="en-US" dirty="0"/>
              <a:t>我们需要在传输之前将数字信号转换为模拟信号。</a:t>
            </a:r>
            <a:endParaRPr lang="en-US" altLang="zh-CN" dirty="0"/>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58EF9882-515D-488A-8E99-D499C2E5460F}" type="slidenum">
              <a:rPr lang="en-US" altLang="zh-CN"/>
              <a:pPr/>
              <a:t>257</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500162" name="Text Box 2"/>
          <p:cNvSpPr txBox="1">
            <a:spLocks noChangeArrowheads="1"/>
          </p:cNvSpPr>
          <p:nvPr/>
        </p:nvSpPr>
        <p:spPr bwMode="auto">
          <a:xfrm>
            <a:off x="457200" y="457200"/>
            <a:ext cx="8305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500163" name="Rectangle 3"/>
          <p:cNvSpPr>
            <a:spLocks noGrp="1" noChangeArrowheads="1"/>
          </p:cNvSpPr>
          <p:nvPr>
            <p:ph type="title"/>
          </p:nvPr>
        </p:nvSpPr>
        <p:spPr>
          <a:xfrm>
            <a:off x="304800" y="228600"/>
            <a:ext cx="8458200" cy="508000"/>
          </a:xfrm>
          <a:noFill/>
        </p:spPr>
        <p:txBody>
          <a:bodyPr/>
          <a:lstStyle/>
          <a:p>
            <a:r>
              <a:rPr lang="en-US" altLang="zh-CN" dirty="0"/>
              <a:t>0.7 Summary</a:t>
            </a:r>
          </a:p>
        </p:txBody>
      </p:sp>
      <p:sp>
        <p:nvSpPr>
          <p:cNvPr id="1500164" name="Rectangle 4"/>
          <p:cNvSpPr>
            <a:spLocks noGrp="1" noChangeArrowheads="1"/>
          </p:cNvSpPr>
          <p:nvPr>
            <p:ph type="body" idx="1"/>
          </p:nvPr>
        </p:nvSpPr>
        <p:spPr>
          <a:xfrm>
            <a:off x="304800" y="1066800"/>
            <a:ext cx="8534400" cy="5080000"/>
          </a:xfrm>
          <a:noFill/>
        </p:spPr>
        <p:txBody>
          <a:bodyPr/>
          <a:lstStyle/>
          <a:p>
            <a:r>
              <a:rPr lang="en-US" altLang="zh-CN" sz="2000" dirty="0"/>
              <a:t>For noiseless channel, the </a:t>
            </a:r>
            <a:r>
              <a:rPr lang="en-US" altLang="zh-CN" sz="2000" dirty="0">
                <a:solidFill>
                  <a:srgbClr val="FF0000"/>
                </a:solidFill>
              </a:rPr>
              <a:t>Nyquist</a:t>
            </a:r>
            <a:r>
              <a:rPr lang="en-US" altLang="zh-CN" sz="2000" dirty="0"/>
              <a:t> bit rate defines the theoretical maximum bit rate. </a:t>
            </a:r>
          </a:p>
          <a:p>
            <a:r>
              <a:rPr lang="zh-CN" altLang="en-US" sz="2000" dirty="0"/>
              <a:t>对于嘈杂的频道，我们需要使用</a:t>
            </a:r>
            <a:r>
              <a:rPr lang="en-US" altLang="zh-CN" sz="2000" dirty="0"/>
              <a:t>Shannon</a:t>
            </a:r>
            <a:r>
              <a:rPr lang="zh-CN" altLang="en-US" sz="2000" dirty="0"/>
              <a:t>容量来找到最大比特率。</a:t>
            </a:r>
            <a:endParaRPr lang="en-US" altLang="zh-CN" sz="2000" dirty="0"/>
          </a:p>
          <a:p>
            <a:r>
              <a:rPr lang="en-US" altLang="zh-CN" sz="2000" dirty="0"/>
              <a:t>For a noisy channel, we need to use the Shannon capacity to find the maximum bit rate. </a:t>
            </a:r>
          </a:p>
          <a:p>
            <a:r>
              <a:rPr lang="zh-CN" altLang="en-US" sz="2000" dirty="0"/>
              <a:t>对于无噪声信道，奈奎斯特比特率定义了理论上的最大比特率。</a:t>
            </a:r>
            <a:endParaRPr lang="en-US" altLang="zh-CN" sz="2000" dirty="0"/>
          </a:p>
          <a:p>
            <a:r>
              <a:rPr lang="en-US" altLang="zh-CN" sz="2000" dirty="0"/>
              <a:t>Attenuation, distortion, and noise can impair a signal. </a:t>
            </a:r>
          </a:p>
          <a:p>
            <a:r>
              <a:rPr lang="zh-CN" altLang="en-US" sz="2000" dirty="0"/>
              <a:t>衰减，失真和噪声会削弱信号。</a:t>
            </a:r>
            <a:endParaRPr lang="en-US" altLang="zh-CN" sz="2000" dirty="0"/>
          </a:p>
          <a:p>
            <a:r>
              <a:rPr lang="en-US" altLang="zh-CN" sz="2000" dirty="0"/>
              <a:t>Attenuation is the loss of a signal’s energy due to the </a:t>
            </a:r>
            <a:r>
              <a:rPr lang="en-US" altLang="zh-CN" sz="2000" dirty="0">
                <a:solidFill>
                  <a:srgbClr val="FF0000"/>
                </a:solidFill>
              </a:rPr>
              <a:t>resistance</a:t>
            </a:r>
            <a:r>
              <a:rPr lang="en-US" altLang="zh-CN" sz="2000" dirty="0"/>
              <a:t> of the medium.</a:t>
            </a:r>
          </a:p>
          <a:p>
            <a:r>
              <a:rPr lang="zh-CN" altLang="en-US" sz="2000" dirty="0"/>
              <a:t>衰减是由于介质的阻力导致信号能量的损失。</a:t>
            </a:r>
            <a:endParaRPr lang="en-US" altLang="zh-CN" sz="2000" dirty="0"/>
          </a:p>
          <a:p>
            <a:endParaRPr lang="en-US" altLang="zh-CN" sz="2000" dirty="0"/>
          </a:p>
          <a:p>
            <a:endParaRPr lang="zh-CN" altLang="en-US" sz="2000" dirty="0"/>
          </a:p>
          <a:p>
            <a:endParaRPr lang="zh-CN" altLang="en-US" sz="2000" dirty="0"/>
          </a:p>
          <a:p>
            <a:endParaRPr lang="zh-CN" altLang="en-US" sz="2000" dirty="0"/>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750C9830-4CF5-417A-AE94-636899403FE2}" type="slidenum">
              <a:rPr lang="en-US" altLang="zh-CN"/>
              <a:pPr/>
              <a:t>258</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116164"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16166" name="Rectangle 6"/>
          <p:cNvSpPr>
            <a:spLocks noGrp="1" noChangeArrowheads="1"/>
          </p:cNvSpPr>
          <p:nvPr>
            <p:ph type="title"/>
          </p:nvPr>
        </p:nvSpPr>
        <p:spPr>
          <a:xfrm>
            <a:off x="304800" y="228600"/>
            <a:ext cx="8299450" cy="581025"/>
          </a:xfrm>
          <a:noFill/>
        </p:spPr>
        <p:txBody>
          <a:bodyPr/>
          <a:lstStyle/>
          <a:p>
            <a:r>
              <a:rPr lang="en-US" altLang="zh-CN" dirty="0"/>
              <a:t>0.7 Summary</a:t>
            </a:r>
          </a:p>
        </p:txBody>
      </p:sp>
      <p:sp>
        <p:nvSpPr>
          <p:cNvPr id="1116167" name="Rectangle 7"/>
          <p:cNvSpPr>
            <a:spLocks noGrp="1" noChangeArrowheads="1"/>
          </p:cNvSpPr>
          <p:nvPr>
            <p:ph type="body" idx="1"/>
          </p:nvPr>
        </p:nvSpPr>
        <p:spPr>
          <a:xfrm>
            <a:off x="304800" y="1038225"/>
            <a:ext cx="8534400" cy="5127079"/>
          </a:xfrm>
          <a:noFill/>
        </p:spPr>
        <p:txBody>
          <a:bodyPr/>
          <a:lstStyle/>
          <a:p>
            <a:r>
              <a:rPr lang="en-US" altLang="zh-CN" dirty="0"/>
              <a:t>Distortion is the </a:t>
            </a:r>
            <a:r>
              <a:rPr lang="en-US" altLang="zh-CN" dirty="0">
                <a:solidFill>
                  <a:srgbClr val="FF0000"/>
                </a:solidFill>
              </a:rPr>
              <a:t>alter</a:t>
            </a:r>
            <a:r>
              <a:rPr lang="en-US" altLang="zh-CN" dirty="0"/>
              <a:t>nation of a signal due to the differing </a:t>
            </a:r>
            <a:r>
              <a:rPr lang="en-US" altLang="zh-CN" dirty="0">
                <a:solidFill>
                  <a:schemeClr val="hlink"/>
                </a:solidFill>
              </a:rPr>
              <a:t>propagation speeds </a:t>
            </a:r>
            <a:r>
              <a:rPr lang="en-US" altLang="zh-CN" dirty="0"/>
              <a:t>of each of the frequencies</a:t>
            </a:r>
            <a:r>
              <a:rPr lang="en-US" altLang="zh-CN" dirty="0">
                <a:solidFill>
                  <a:schemeClr val="hlink"/>
                </a:solidFill>
              </a:rPr>
              <a:t> </a:t>
            </a:r>
            <a:r>
              <a:rPr lang="en-US" altLang="zh-CN" dirty="0"/>
              <a:t>that make up a signal.</a:t>
            </a:r>
          </a:p>
          <a:p>
            <a:r>
              <a:rPr lang="zh-CN" altLang="en-US" dirty="0"/>
              <a:t>失真是由于构成信号的每个频率的传播速度不同而引起的信号交替。</a:t>
            </a:r>
            <a:endParaRPr lang="en-US" altLang="zh-CN" dirty="0"/>
          </a:p>
          <a:p>
            <a:r>
              <a:rPr lang="en-US" altLang="zh-CN" dirty="0"/>
              <a:t>Noise is the external energy that corrupts a signal.</a:t>
            </a:r>
          </a:p>
          <a:p>
            <a:r>
              <a:rPr lang="zh-CN" altLang="en-US" dirty="0"/>
              <a:t>噪声是破坏信号的外部能量。</a:t>
            </a:r>
            <a:endParaRPr lang="en-US" altLang="zh-CN" dirty="0"/>
          </a:p>
          <a:p>
            <a:r>
              <a:rPr lang="en-US" altLang="zh-CN" dirty="0"/>
              <a:t>The bandwidth-delay product defines the number of bits that can fill the link.</a:t>
            </a:r>
            <a:endParaRPr lang="zh-CN" altLang="en-US" dirty="0"/>
          </a:p>
          <a:p>
            <a:r>
              <a:rPr lang="zh-CN" altLang="en-US" dirty="0"/>
              <a:t>带宽延迟乘积定义可以填充链接的位数。</a:t>
            </a:r>
            <a:endParaRPr lang="en-US" altLang="zh-CN" dirty="0"/>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p>
            <a:r>
              <a:rPr lang="en-US" altLang="zh-CN" dirty="0"/>
              <a:t>Mobile and Wireless Networks</a:t>
            </a:r>
          </a:p>
        </p:txBody>
      </p:sp>
      <p:sp>
        <p:nvSpPr>
          <p:cNvPr id="1462274" name="Rectangle 2"/>
          <p:cNvSpPr>
            <a:spLocks noGrp="1" noChangeArrowheads="1"/>
          </p:cNvSpPr>
          <p:nvPr>
            <p:ph type="title"/>
          </p:nvPr>
        </p:nvSpPr>
        <p:spPr/>
        <p:txBody>
          <a:bodyPr/>
          <a:lstStyle/>
          <a:p>
            <a:r>
              <a:rPr lang="en-US" altLang="zh-CN" dirty="0"/>
              <a:t>Chapter 00 Data and Signals</a:t>
            </a:r>
            <a:endParaRPr lang="zh-CN" altLang="en-US" dirty="0"/>
          </a:p>
        </p:txBody>
      </p:sp>
      <p:sp>
        <p:nvSpPr>
          <p:cNvPr id="1462275" name="Rectangle 3"/>
          <p:cNvSpPr>
            <a:spLocks noGrp="1" noChangeArrowheads="1"/>
          </p:cNvSpPr>
          <p:nvPr>
            <p:ph type="body" sz="half" idx="1"/>
          </p:nvPr>
        </p:nvSpPr>
        <p:spPr>
          <a:xfrm>
            <a:off x="304800" y="1066800"/>
            <a:ext cx="4267200" cy="5105400"/>
          </a:xfrm>
        </p:spPr>
        <p:txBody>
          <a:bodyPr/>
          <a:lstStyle/>
          <a:p>
            <a:pPr>
              <a:lnSpc>
                <a:spcPct val="90000"/>
              </a:lnSpc>
              <a:buFontTx/>
              <a:buNone/>
            </a:pPr>
            <a:r>
              <a:rPr lang="en-US" altLang="zh-CN" sz="2000" dirty="0"/>
              <a:t>0.1 Analog and Digital</a:t>
            </a:r>
          </a:p>
          <a:p>
            <a:pPr>
              <a:lnSpc>
                <a:spcPct val="90000"/>
              </a:lnSpc>
            </a:pPr>
            <a:r>
              <a:rPr lang="en-US" altLang="zh-CN" sz="2000" dirty="0"/>
              <a:t>Analog and Digital Data</a:t>
            </a:r>
          </a:p>
          <a:p>
            <a:pPr>
              <a:lnSpc>
                <a:spcPct val="90000"/>
              </a:lnSpc>
            </a:pPr>
            <a:r>
              <a:rPr lang="en-US" altLang="zh-CN" sz="2000" dirty="0"/>
              <a:t>Analog and Digital Signal</a:t>
            </a:r>
          </a:p>
          <a:p>
            <a:pPr>
              <a:lnSpc>
                <a:spcPct val="90000"/>
              </a:lnSpc>
            </a:pPr>
            <a:r>
              <a:rPr lang="en-US" altLang="zh-CN" sz="2000" dirty="0"/>
              <a:t>Periodical and Nonperiodic Signals </a:t>
            </a:r>
          </a:p>
          <a:p>
            <a:pPr>
              <a:lnSpc>
                <a:spcPct val="90000"/>
              </a:lnSpc>
              <a:buFontTx/>
              <a:buNone/>
            </a:pPr>
            <a:endParaRPr lang="en-US" altLang="zh-CN" sz="2000" dirty="0"/>
          </a:p>
          <a:p>
            <a:pPr>
              <a:lnSpc>
                <a:spcPct val="90000"/>
              </a:lnSpc>
              <a:buFontTx/>
              <a:buNone/>
            </a:pPr>
            <a:r>
              <a:rPr lang="en-US" altLang="zh-CN" sz="2000" dirty="0"/>
              <a:t>0.2 Periodical Analog Signals</a:t>
            </a:r>
          </a:p>
          <a:p>
            <a:pPr>
              <a:lnSpc>
                <a:spcPct val="90000"/>
              </a:lnSpc>
            </a:pPr>
            <a:r>
              <a:rPr lang="en-US" altLang="zh-CN" sz="2000" dirty="0"/>
              <a:t>Sine Wave, Phase and Wavelength</a:t>
            </a:r>
          </a:p>
          <a:p>
            <a:pPr>
              <a:lnSpc>
                <a:spcPct val="90000"/>
              </a:lnSpc>
            </a:pPr>
            <a:r>
              <a:rPr lang="en-US" altLang="zh-CN" sz="2000" dirty="0"/>
              <a:t>Time and Frequency Domains</a:t>
            </a:r>
          </a:p>
          <a:p>
            <a:pPr>
              <a:lnSpc>
                <a:spcPct val="90000"/>
              </a:lnSpc>
            </a:pPr>
            <a:r>
              <a:rPr lang="en-US" altLang="zh-CN" sz="2000" dirty="0"/>
              <a:t>Composite Signals</a:t>
            </a:r>
          </a:p>
          <a:p>
            <a:pPr>
              <a:lnSpc>
                <a:spcPct val="90000"/>
              </a:lnSpc>
            </a:pPr>
            <a:r>
              <a:rPr lang="en-US" altLang="zh-CN" sz="2000" dirty="0"/>
              <a:t>Bandwidth</a:t>
            </a:r>
          </a:p>
          <a:p>
            <a:pPr>
              <a:lnSpc>
                <a:spcPct val="90000"/>
              </a:lnSpc>
              <a:buFontTx/>
              <a:buNone/>
            </a:pPr>
            <a:endParaRPr lang="en-US" altLang="zh-CN" sz="2000" dirty="0"/>
          </a:p>
          <a:p>
            <a:pPr>
              <a:lnSpc>
                <a:spcPct val="90000"/>
              </a:lnSpc>
              <a:buFontTx/>
              <a:buNone/>
            </a:pPr>
            <a:r>
              <a:rPr lang="en-US" altLang="zh-CN" sz="2000" dirty="0"/>
              <a:t>0.3 Digital Signals</a:t>
            </a:r>
          </a:p>
          <a:p>
            <a:pPr>
              <a:lnSpc>
                <a:spcPct val="90000"/>
              </a:lnSpc>
              <a:buFontTx/>
              <a:buNone/>
            </a:pPr>
            <a:endParaRPr lang="en-US" altLang="zh-CN" sz="2000" dirty="0"/>
          </a:p>
          <a:p>
            <a:pPr>
              <a:lnSpc>
                <a:spcPct val="90000"/>
              </a:lnSpc>
              <a:buNone/>
            </a:pPr>
            <a:r>
              <a:rPr lang="en-US" altLang="zh-CN" sz="2000" dirty="0"/>
              <a:t>0.4 Transmission Impairment</a:t>
            </a:r>
          </a:p>
          <a:p>
            <a:pPr>
              <a:lnSpc>
                <a:spcPct val="90000"/>
              </a:lnSpc>
              <a:buFontTx/>
              <a:buNone/>
            </a:pPr>
            <a:endParaRPr lang="en-US" altLang="zh-CN" sz="2200" dirty="0"/>
          </a:p>
        </p:txBody>
      </p:sp>
      <p:sp>
        <p:nvSpPr>
          <p:cNvPr id="1462276" name="Rectangle 4"/>
          <p:cNvSpPr>
            <a:spLocks noGrp="1" noChangeArrowheads="1"/>
          </p:cNvSpPr>
          <p:nvPr>
            <p:ph type="body" sz="half" idx="2"/>
          </p:nvPr>
        </p:nvSpPr>
        <p:spPr>
          <a:xfrm>
            <a:off x="4419600" y="990600"/>
            <a:ext cx="4419600" cy="5181600"/>
          </a:xfrm>
        </p:spPr>
        <p:txBody>
          <a:bodyPr/>
          <a:lstStyle/>
          <a:p>
            <a:r>
              <a:rPr lang="en-US" altLang="zh-CN" sz="2000" dirty="0"/>
              <a:t>Attenuation, Distortion, and Noise</a:t>
            </a:r>
          </a:p>
          <a:p>
            <a:pPr>
              <a:buFontTx/>
              <a:buNone/>
            </a:pPr>
            <a:endParaRPr lang="en-US" altLang="zh-CN" sz="2000" dirty="0"/>
          </a:p>
          <a:p>
            <a:pPr>
              <a:buFontTx/>
              <a:buNone/>
            </a:pPr>
            <a:r>
              <a:rPr lang="en-US" altLang="zh-CN" sz="2000" dirty="0"/>
              <a:t>0.5 Data Rate Limits</a:t>
            </a:r>
          </a:p>
          <a:p>
            <a:r>
              <a:rPr lang="en-US" altLang="zh-CN" sz="2000" dirty="0"/>
              <a:t>Noiseless Channel: Nyquist Bit Rate</a:t>
            </a:r>
          </a:p>
          <a:p>
            <a:r>
              <a:rPr lang="en-US" altLang="zh-CN" sz="2000" dirty="0"/>
              <a:t>Noisy Channel: Shannon Capacity</a:t>
            </a:r>
          </a:p>
          <a:p>
            <a:r>
              <a:rPr lang="en-US" altLang="zh-CN" sz="2000" dirty="0"/>
              <a:t>Using Both Limits</a:t>
            </a:r>
          </a:p>
          <a:p>
            <a:pPr>
              <a:buFontTx/>
              <a:buNone/>
            </a:pPr>
            <a:endParaRPr lang="en-US" altLang="zh-CN" sz="2000" dirty="0"/>
          </a:p>
          <a:p>
            <a:pPr>
              <a:buFontTx/>
              <a:buNone/>
            </a:pPr>
            <a:r>
              <a:rPr lang="en-US" altLang="zh-CN" sz="2000" dirty="0"/>
              <a:t>0.6 Performance </a:t>
            </a:r>
          </a:p>
          <a:p>
            <a:r>
              <a:rPr lang="en-US" altLang="zh-CN" sz="2000" dirty="0"/>
              <a:t>Bandwidth</a:t>
            </a:r>
          </a:p>
          <a:p>
            <a:r>
              <a:rPr lang="en-US" altLang="zh-CN" sz="2000" dirty="0"/>
              <a:t>Throughput</a:t>
            </a:r>
          </a:p>
          <a:p>
            <a:r>
              <a:rPr lang="en-US" altLang="zh-CN" sz="2000" dirty="0"/>
              <a:t>Latency (Delay)</a:t>
            </a:r>
          </a:p>
          <a:p>
            <a:r>
              <a:rPr lang="en-US" altLang="zh-CN" sz="2000" dirty="0"/>
              <a:t>Bandwidth-Delay Product</a:t>
            </a:r>
          </a:p>
          <a:p>
            <a:r>
              <a:rPr lang="en-US" altLang="zh-CN" sz="2000" dirty="0"/>
              <a:t>Jitter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dirty="0"/>
              <a:t>Mobile and Wireless Networks</a:t>
            </a:r>
          </a:p>
        </p:txBody>
      </p:sp>
      <p:sp>
        <p:nvSpPr>
          <p:cNvPr id="807946"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807953" name="Picture 17"/>
          <p:cNvPicPr>
            <a:picLocks noChangeAspect="1" noChangeArrowheads="1"/>
          </p:cNvPicPr>
          <p:nvPr/>
        </p:nvPicPr>
        <p:blipFill>
          <a:blip r:embed="rId3" cstate="print"/>
          <a:srcRect/>
          <a:stretch>
            <a:fillRect/>
          </a:stretch>
        </p:blipFill>
        <p:spPr bwMode="auto">
          <a:xfrm>
            <a:off x="381000" y="4800600"/>
            <a:ext cx="8486775" cy="476250"/>
          </a:xfrm>
          <a:prstGeom prst="rect">
            <a:avLst/>
          </a:prstGeom>
          <a:noFill/>
          <a:ln w="57150">
            <a:solidFill>
              <a:srgbClr val="3366FF"/>
            </a:solidFill>
            <a:miter lim="800000"/>
            <a:headEnd/>
            <a:tailEnd/>
          </a:ln>
          <a:effectLst/>
        </p:spPr>
      </p:pic>
      <p:sp>
        <p:nvSpPr>
          <p:cNvPr id="807954" name="Rectangle 18"/>
          <p:cNvSpPr>
            <a:spLocks noGrp="1" noChangeArrowheads="1"/>
          </p:cNvSpPr>
          <p:nvPr>
            <p:ph type="title"/>
          </p:nvPr>
        </p:nvSpPr>
        <p:spPr/>
        <p:txBody>
          <a:bodyPr/>
          <a:lstStyle/>
          <a:p>
            <a:r>
              <a:rPr lang="en-US" altLang="zh-CN" dirty="0">
                <a:solidFill>
                  <a:schemeClr val="hlink"/>
                </a:solidFill>
              </a:rPr>
              <a:t>Example 0.4</a:t>
            </a:r>
            <a:endParaRPr lang="zh-CN" altLang="en-US" dirty="0">
              <a:solidFill>
                <a:schemeClr val="hlink"/>
              </a:solidFill>
            </a:endParaRPr>
          </a:p>
        </p:txBody>
      </p:sp>
      <p:sp>
        <p:nvSpPr>
          <p:cNvPr id="807955" name="Rectangle 19"/>
          <p:cNvSpPr>
            <a:spLocks noGrp="1" noChangeArrowheads="1"/>
          </p:cNvSpPr>
          <p:nvPr>
            <p:ph type="body" idx="1"/>
          </p:nvPr>
        </p:nvSpPr>
        <p:spPr>
          <a:xfrm>
            <a:off x="304800" y="1071546"/>
            <a:ext cx="8534400" cy="2786082"/>
          </a:xfrm>
        </p:spPr>
        <p:txBody>
          <a:bodyPr/>
          <a:lstStyle/>
          <a:p>
            <a:pPr algn="just" eaLnBrk="0" hangingPunct="0">
              <a:spcBef>
                <a:spcPct val="0"/>
              </a:spcBef>
            </a:pPr>
            <a:r>
              <a:rPr lang="en-US" altLang="zh-CN" dirty="0">
                <a:solidFill>
                  <a:srgbClr val="FF0000"/>
                </a:solidFill>
              </a:rPr>
              <a:t>Express </a:t>
            </a:r>
            <a:r>
              <a:rPr lang="en-US" altLang="zh-CN" dirty="0"/>
              <a:t>[</a:t>
            </a:r>
            <a:r>
              <a:rPr lang="zh-CN" altLang="en-US" dirty="0"/>
              <a:t>表达</a:t>
            </a:r>
            <a:r>
              <a:rPr lang="en-US" altLang="zh-CN" dirty="0"/>
              <a:t>] a period of 100 ms </a:t>
            </a:r>
            <a:r>
              <a:rPr lang="en-US" altLang="zh-CN" dirty="0">
                <a:solidFill>
                  <a:srgbClr val="FF0000"/>
                </a:solidFill>
              </a:rPr>
              <a:t>in</a:t>
            </a:r>
            <a:r>
              <a:rPr lang="en-US" altLang="zh-CN" dirty="0"/>
              <a:t> microseconds.</a:t>
            </a:r>
          </a:p>
          <a:p>
            <a:pPr algn="just" eaLnBrk="0" hangingPunct="0">
              <a:spcBef>
                <a:spcPct val="0"/>
              </a:spcBef>
              <a:buClrTx/>
              <a:buFontTx/>
              <a:buNone/>
            </a:pPr>
            <a:endParaRPr lang="en-US" altLang="zh-CN" dirty="0"/>
          </a:p>
          <a:p>
            <a:pPr>
              <a:buFontTx/>
              <a:buNone/>
            </a:pPr>
            <a:r>
              <a:rPr lang="en-US" altLang="zh-CN" dirty="0">
                <a:solidFill>
                  <a:schemeClr val="hlink"/>
                </a:solidFill>
              </a:rPr>
              <a:t>Solution</a:t>
            </a:r>
          </a:p>
          <a:p>
            <a:pPr>
              <a:spcBef>
                <a:spcPts val="600"/>
              </a:spcBef>
            </a:pPr>
            <a:r>
              <a:rPr lang="en-US" altLang="zh-CN" dirty="0"/>
              <a:t>From Table 0.1 we find the equivalents of 1 ms (1 ms is 10</a:t>
            </a:r>
            <a:r>
              <a:rPr lang="en-US" altLang="zh-CN" baseline="30000" dirty="0"/>
              <a:t>−3</a:t>
            </a:r>
            <a:r>
              <a:rPr lang="en-US" altLang="zh-CN" dirty="0"/>
              <a:t> s) and 1s ( 1s is 10</a:t>
            </a:r>
            <a:r>
              <a:rPr lang="en-US" altLang="zh-CN" baseline="30000" dirty="0"/>
              <a:t>6 </a:t>
            </a:r>
            <a:r>
              <a:rPr lang="en-US" altLang="zh-CN" dirty="0"/>
              <a:t>μs ). </a:t>
            </a:r>
          </a:p>
          <a:p>
            <a:pPr>
              <a:spcBef>
                <a:spcPts val="600"/>
              </a:spcBef>
            </a:pPr>
            <a:r>
              <a:rPr lang="en-US" altLang="zh-CN" dirty="0"/>
              <a:t>We make the following</a:t>
            </a:r>
            <a:r>
              <a:rPr lang="en-US" altLang="zh-CN" dirty="0">
                <a:solidFill>
                  <a:schemeClr val="hlink"/>
                </a:solidFill>
              </a:rPr>
              <a:t> substitutions:</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dirty="0"/>
              <a:t>Mobile and Wireless Networks</a:t>
            </a:r>
          </a:p>
        </p:txBody>
      </p:sp>
      <p:pic>
        <p:nvPicPr>
          <p:cNvPr id="808976" name="Picture 16"/>
          <p:cNvPicPr>
            <a:picLocks noChangeAspect="1" noChangeArrowheads="1"/>
          </p:cNvPicPr>
          <p:nvPr/>
        </p:nvPicPr>
        <p:blipFill>
          <a:blip r:embed="rId3" cstate="print"/>
          <a:srcRect/>
          <a:stretch>
            <a:fillRect/>
          </a:stretch>
        </p:blipFill>
        <p:spPr bwMode="auto">
          <a:xfrm>
            <a:off x="1447800" y="4572000"/>
            <a:ext cx="6291263" cy="1241425"/>
          </a:xfrm>
          <a:prstGeom prst="rect">
            <a:avLst/>
          </a:prstGeom>
          <a:noFill/>
          <a:ln w="57150">
            <a:solidFill>
              <a:srgbClr val="3366FF"/>
            </a:solidFill>
            <a:miter lim="800000"/>
            <a:headEnd/>
            <a:tailEnd/>
          </a:ln>
          <a:effectLst/>
        </p:spPr>
      </p:pic>
      <p:sp>
        <p:nvSpPr>
          <p:cNvPr id="808977" name="Rectangle 17"/>
          <p:cNvSpPr>
            <a:spLocks noGrp="1" noChangeArrowheads="1"/>
          </p:cNvSpPr>
          <p:nvPr>
            <p:ph type="title"/>
          </p:nvPr>
        </p:nvSpPr>
        <p:spPr/>
        <p:txBody>
          <a:bodyPr/>
          <a:lstStyle/>
          <a:p>
            <a:r>
              <a:rPr lang="en-US" altLang="zh-CN" dirty="0">
                <a:solidFill>
                  <a:schemeClr val="hlink"/>
                </a:solidFill>
              </a:rPr>
              <a:t>Example 0.5</a:t>
            </a:r>
            <a:endParaRPr lang="zh-CN" altLang="en-US" dirty="0">
              <a:solidFill>
                <a:schemeClr val="hlink"/>
              </a:solidFill>
            </a:endParaRPr>
          </a:p>
        </p:txBody>
      </p:sp>
      <p:sp>
        <p:nvSpPr>
          <p:cNvPr id="808978" name="Rectangle 18"/>
          <p:cNvSpPr>
            <a:spLocks noGrp="1" noChangeArrowheads="1"/>
          </p:cNvSpPr>
          <p:nvPr>
            <p:ph type="body" idx="1"/>
          </p:nvPr>
        </p:nvSpPr>
        <p:spPr>
          <a:xfrm>
            <a:off x="304800" y="1143000"/>
            <a:ext cx="8534400" cy="2819400"/>
          </a:xfrm>
        </p:spPr>
        <p:txBody>
          <a:bodyPr/>
          <a:lstStyle/>
          <a:p>
            <a:pPr algn="just" eaLnBrk="0" hangingPunct="0">
              <a:spcBef>
                <a:spcPct val="0"/>
              </a:spcBef>
            </a:pPr>
            <a:r>
              <a:rPr lang="en-US" altLang="zh-CN" dirty="0"/>
              <a:t>The period of a signal is 100 ms. </a:t>
            </a:r>
          </a:p>
          <a:p>
            <a:pPr algn="just" eaLnBrk="0" hangingPunct="0">
              <a:spcBef>
                <a:spcPct val="0"/>
              </a:spcBef>
            </a:pPr>
            <a:r>
              <a:rPr lang="en-US" altLang="zh-CN" dirty="0"/>
              <a:t>What is its frequency in kilohertz?</a:t>
            </a:r>
          </a:p>
          <a:p>
            <a:pPr algn="just" eaLnBrk="0" hangingPunct="0">
              <a:spcBef>
                <a:spcPct val="0"/>
              </a:spcBef>
              <a:buClrTx/>
            </a:pPr>
            <a:endParaRPr lang="en-US" altLang="zh-CN" dirty="0"/>
          </a:p>
          <a:p>
            <a:pPr>
              <a:buFontTx/>
              <a:buNone/>
            </a:pPr>
            <a:r>
              <a:rPr lang="en-US" altLang="zh-CN" sz="2800" dirty="0">
                <a:solidFill>
                  <a:schemeClr val="hlink"/>
                </a:solidFill>
              </a:rPr>
              <a:t>Solution</a:t>
            </a:r>
          </a:p>
          <a:p>
            <a:r>
              <a:rPr lang="en-US" altLang="zh-CN" dirty="0"/>
              <a:t>First we change 100 ms to seconds, and then we </a:t>
            </a:r>
            <a:r>
              <a:rPr lang="en-US" altLang="zh-CN" dirty="0">
                <a:solidFill>
                  <a:srgbClr val="FF0000"/>
                </a:solidFill>
              </a:rPr>
              <a:t>calculate</a:t>
            </a:r>
            <a:r>
              <a:rPr lang="en-US" altLang="zh-CN" dirty="0"/>
              <a:t> the frequency from the period (1Hz = 10</a:t>
            </a:r>
            <a:r>
              <a:rPr lang="en-US" altLang="zh-CN" baseline="30000" dirty="0"/>
              <a:t>−3</a:t>
            </a:r>
            <a:r>
              <a:rPr lang="en-US" altLang="zh-CN" dirty="0"/>
              <a:t> kHz).</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1026052"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26057" name="Rectangle 9"/>
          <p:cNvSpPr>
            <a:spLocks noGrp="1" noChangeArrowheads="1"/>
          </p:cNvSpPr>
          <p:nvPr>
            <p:ph type="title"/>
          </p:nvPr>
        </p:nvSpPr>
        <p:spPr>
          <a:xfrm>
            <a:off x="381000" y="228600"/>
            <a:ext cx="8458200" cy="609600"/>
          </a:xfrm>
          <a:noFill/>
        </p:spPr>
        <p:txBody>
          <a:bodyPr/>
          <a:lstStyle/>
          <a:p>
            <a:r>
              <a:rPr lang="en-US" altLang="zh-CN" dirty="0"/>
              <a:t>3. More about Frequency</a:t>
            </a:r>
          </a:p>
        </p:txBody>
      </p:sp>
      <p:sp>
        <p:nvSpPr>
          <p:cNvPr id="1026058" name="Rectangle 10"/>
          <p:cNvSpPr>
            <a:spLocks noGrp="1" noChangeArrowheads="1"/>
          </p:cNvSpPr>
          <p:nvPr>
            <p:ph type="body" idx="1"/>
          </p:nvPr>
        </p:nvSpPr>
        <p:spPr>
          <a:xfrm>
            <a:off x="322006" y="1043448"/>
            <a:ext cx="8534400" cy="5128752"/>
          </a:xfrm>
          <a:noFill/>
        </p:spPr>
        <p:txBody>
          <a:bodyPr/>
          <a:lstStyle/>
          <a:p>
            <a:pPr>
              <a:spcBef>
                <a:spcPts val="600"/>
              </a:spcBef>
            </a:pPr>
            <a:r>
              <a:rPr lang="en-US" altLang="zh-CN" dirty="0"/>
              <a:t>We already know</a:t>
            </a:r>
            <a:r>
              <a:rPr lang="en-US" altLang="zh-CN" dirty="0">
                <a:solidFill>
                  <a:schemeClr val="hlink"/>
                </a:solidFill>
              </a:rPr>
              <a:t> </a:t>
            </a:r>
            <a:r>
              <a:rPr lang="en-US" altLang="zh-CN" dirty="0">
                <a:solidFill>
                  <a:srgbClr val="FF0000"/>
                </a:solidFill>
              </a:rPr>
              <a:t>that</a:t>
            </a:r>
            <a:r>
              <a:rPr lang="en-US" altLang="zh-CN" dirty="0"/>
              <a:t> frequency is the relationship of a signal to time and</a:t>
            </a:r>
            <a:r>
              <a:rPr lang="en-US" altLang="zh-CN" dirty="0">
                <a:solidFill>
                  <a:srgbClr val="FF0000"/>
                </a:solidFill>
              </a:rPr>
              <a:t> that </a:t>
            </a:r>
            <a:r>
              <a:rPr lang="en-US" altLang="zh-CN" dirty="0"/>
              <a:t>the frequency of a wave is the number of cycles it completes in 1s. </a:t>
            </a:r>
          </a:p>
          <a:p>
            <a:pPr>
              <a:spcBef>
                <a:spcPts val="600"/>
              </a:spcBef>
            </a:pPr>
            <a:endParaRPr lang="en-US" altLang="zh-CN" dirty="0"/>
          </a:p>
          <a:p>
            <a:pPr>
              <a:spcBef>
                <a:spcPts val="600"/>
              </a:spcBef>
            </a:pPr>
            <a:r>
              <a:rPr lang="en-US" altLang="zh-CN" dirty="0"/>
              <a:t>But another way to look at </a:t>
            </a:r>
            <a:r>
              <a:rPr lang="en-US" altLang="zh-CN" dirty="0">
                <a:solidFill>
                  <a:srgbClr val="FF0000"/>
                </a:solidFill>
              </a:rPr>
              <a:t>frequency </a:t>
            </a:r>
            <a:r>
              <a:rPr lang="en-US" altLang="zh-CN" dirty="0"/>
              <a:t>is as a measurement of </a:t>
            </a:r>
            <a:r>
              <a:rPr lang="en-US" altLang="zh-CN" dirty="0">
                <a:solidFill>
                  <a:srgbClr val="FF0000"/>
                </a:solidFill>
              </a:rPr>
              <a:t>the rate of change</a:t>
            </a:r>
            <a:r>
              <a:rPr lang="en-US" altLang="zh-CN" dirty="0"/>
              <a:t>. </a:t>
            </a:r>
          </a:p>
          <a:p>
            <a:pPr>
              <a:spcBef>
                <a:spcPts val="600"/>
              </a:spcBef>
            </a:pPr>
            <a:endParaRPr lang="en-US" altLang="zh-CN" dirty="0"/>
          </a:p>
          <a:p>
            <a:pPr>
              <a:spcBef>
                <a:spcPts val="600"/>
              </a:spcBef>
            </a:pPr>
            <a:r>
              <a:rPr lang="en-US" altLang="zh-CN" dirty="0"/>
              <a:t>Electromagnetic signals are oscillating waveforms; that is, they </a:t>
            </a:r>
            <a:r>
              <a:rPr lang="en-US" altLang="zh-CN" dirty="0">
                <a:solidFill>
                  <a:srgbClr val="FF0000"/>
                </a:solidFill>
              </a:rPr>
              <a:t>fluctuate</a:t>
            </a:r>
            <a:r>
              <a:rPr lang="en-US" altLang="zh-CN" dirty="0"/>
              <a:t> continuously and predictably </a:t>
            </a:r>
            <a:r>
              <a:rPr lang="en-US" altLang="zh-CN" dirty="0">
                <a:solidFill>
                  <a:schemeClr val="hlink"/>
                </a:solidFill>
              </a:rPr>
              <a:t>above </a:t>
            </a:r>
            <a:r>
              <a:rPr lang="en-US" altLang="zh-CN" dirty="0"/>
              <a:t>and</a:t>
            </a:r>
            <a:r>
              <a:rPr lang="en-US" altLang="zh-CN" dirty="0">
                <a:solidFill>
                  <a:schemeClr val="hlink"/>
                </a:solidFill>
              </a:rPr>
              <a:t> below</a:t>
            </a:r>
            <a:r>
              <a:rPr lang="en-US" altLang="zh-CN" dirty="0"/>
              <a:t> a mean energy level. </a:t>
            </a:r>
          </a:p>
          <a:p>
            <a:pPr>
              <a:spcBef>
                <a:spcPts val="600"/>
              </a:spcBef>
            </a:pPr>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1189892"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89894" name="Rectangle 6"/>
          <p:cNvSpPr>
            <a:spLocks noGrp="1" noChangeArrowheads="1"/>
          </p:cNvSpPr>
          <p:nvPr>
            <p:ph type="title"/>
          </p:nvPr>
        </p:nvSpPr>
        <p:spPr>
          <a:xfrm>
            <a:off x="381000" y="228600"/>
            <a:ext cx="8458200" cy="533400"/>
          </a:xfrm>
          <a:noFill/>
        </p:spPr>
        <p:txBody>
          <a:bodyPr/>
          <a:lstStyle/>
          <a:p>
            <a:r>
              <a:rPr lang="en-US" altLang="zh-CN"/>
              <a:t>3. More about Frequency</a:t>
            </a:r>
          </a:p>
        </p:txBody>
      </p:sp>
      <p:sp>
        <p:nvSpPr>
          <p:cNvPr id="1189895" name="Rectangle 7"/>
          <p:cNvSpPr>
            <a:spLocks noGrp="1" noChangeArrowheads="1"/>
          </p:cNvSpPr>
          <p:nvPr>
            <p:ph type="body" idx="1"/>
          </p:nvPr>
        </p:nvSpPr>
        <p:spPr>
          <a:xfrm>
            <a:off x="304800" y="1055712"/>
            <a:ext cx="8534400" cy="5116488"/>
          </a:xfrm>
          <a:noFill/>
        </p:spPr>
        <p:txBody>
          <a:bodyPr/>
          <a:lstStyle/>
          <a:p>
            <a:pPr>
              <a:spcBef>
                <a:spcPts val="600"/>
              </a:spcBef>
            </a:pPr>
            <a:r>
              <a:rPr lang="en-US" altLang="zh-CN" dirty="0"/>
              <a:t>A 40-Hz signal has one-half the frequency </a:t>
            </a:r>
            <a:r>
              <a:rPr lang="en-US" altLang="zh-CN" dirty="0">
                <a:solidFill>
                  <a:srgbClr val="FF0000"/>
                </a:solidFill>
              </a:rPr>
              <a:t>of</a:t>
            </a:r>
            <a:r>
              <a:rPr lang="en-US" altLang="zh-CN" dirty="0"/>
              <a:t> an 80-Hz signal; it completes 1 cycle in</a:t>
            </a:r>
            <a:r>
              <a:rPr lang="en-US" altLang="zh-CN" dirty="0">
                <a:solidFill>
                  <a:srgbClr val="FF0000"/>
                </a:solidFill>
              </a:rPr>
              <a:t> twice the time </a:t>
            </a:r>
            <a:r>
              <a:rPr lang="en-US" altLang="zh-CN" dirty="0"/>
              <a:t>of the 80-Hz signal, </a:t>
            </a:r>
          </a:p>
          <a:p>
            <a:pPr>
              <a:spcBef>
                <a:spcPts val="600"/>
              </a:spcBef>
            </a:pPr>
            <a:endParaRPr lang="en-US" altLang="zh-CN" dirty="0"/>
          </a:p>
          <a:p>
            <a:pPr>
              <a:spcBef>
                <a:spcPts val="600"/>
              </a:spcBef>
            </a:pPr>
            <a:r>
              <a:rPr lang="en-US" altLang="zh-CN" dirty="0"/>
              <a:t>so each cycle also </a:t>
            </a:r>
            <a:r>
              <a:rPr lang="en-US" altLang="zh-CN" dirty="0">
                <a:solidFill>
                  <a:schemeClr val="hlink"/>
                </a:solidFill>
              </a:rPr>
              <a:t>takes</a:t>
            </a:r>
            <a:r>
              <a:rPr lang="en-US" altLang="zh-CN" dirty="0"/>
              <a:t> twice as long to </a:t>
            </a:r>
            <a:r>
              <a:rPr lang="en-US" altLang="zh-CN" dirty="0">
                <a:solidFill>
                  <a:schemeClr val="hlink"/>
                </a:solidFill>
              </a:rPr>
              <a:t>change</a:t>
            </a:r>
            <a:r>
              <a:rPr lang="en-US" altLang="zh-CN" dirty="0"/>
              <a:t> from its lowest to its highest voltage levels. </a:t>
            </a:r>
          </a:p>
          <a:p>
            <a:pPr>
              <a:spcBef>
                <a:spcPts val="600"/>
              </a:spcBef>
            </a:pPr>
            <a:endParaRPr lang="en-US" altLang="zh-CN" dirty="0"/>
          </a:p>
          <a:p>
            <a:pPr>
              <a:spcBef>
                <a:spcPts val="600"/>
              </a:spcBef>
            </a:pPr>
            <a:r>
              <a:rPr lang="en-US" altLang="zh-CN" dirty="0"/>
              <a:t>Frequency, therefore, though described in cycles per second, is a general measurement of </a:t>
            </a:r>
            <a:r>
              <a:rPr lang="en-US" altLang="zh-CN" dirty="0">
                <a:solidFill>
                  <a:srgbClr val="FF0000"/>
                </a:solidFill>
              </a:rPr>
              <a:t>the rate </a:t>
            </a:r>
            <a:r>
              <a:rPr lang="en-US" altLang="zh-CN" dirty="0"/>
              <a:t>of change of a signal </a:t>
            </a:r>
            <a:r>
              <a:rPr lang="en-US" altLang="zh-CN" dirty="0">
                <a:solidFill>
                  <a:srgbClr val="FF0000"/>
                </a:solidFill>
              </a:rPr>
              <a:t>with respect to </a:t>
            </a:r>
            <a:r>
              <a:rPr lang="en-US" altLang="zh-CN" dirty="0"/>
              <a:t>time.</a:t>
            </a:r>
          </a:p>
          <a:p>
            <a:pPr>
              <a:spcBef>
                <a:spcPts val="600"/>
              </a:spcBef>
            </a:pP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页脚占位符 4"/>
          <p:cNvSpPr>
            <a:spLocks noGrp="1"/>
          </p:cNvSpPr>
          <p:nvPr>
            <p:ph type="ftr" sz="quarter" idx="11"/>
          </p:nvPr>
        </p:nvSpPr>
        <p:spPr/>
        <p:txBody>
          <a:bodyPr/>
          <a:lstStyle/>
          <a:p>
            <a:r>
              <a:rPr lang="en-US" altLang="zh-CN" dirty="0"/>
              <a:t>Mobile and Wireless Networks</a:t>
            </a:r>
          </a:p>
        </p:txBody>
      </p:sp>
      <p:sp>
        <p:nvSpPr>
          <p:cNvPr id="1511426" name="Rectangle 2"/>
          <p:cNvSpPr>
            <a:spLocks noGrp="1" noChangeArrowheads="1"/>
          </p:cNvSpPr>
          <p:nvPr>
            <p:ph type="title"/>
          </p:nvPr>
        </p:nvSpPr>
        <p:spPr/>
        <p:txBody>
          <a:bodyPr/>
          <a:lstStyle/>
          <a:p>
            <a:r>
              <a:rPr lang="en-US" altLang="zh-CN" dirty="0"/>
              <a:t>What is meant by channel </a:t>
            </a:r>
            <a:r>
              <a:rPr lang="en-US" altLang="zh-CN" sz="2400" dirty="0"/>
              <a:t>(</a:t>
            </a:r>
            <a:r>
              <a:rPr lang="zh-CN" altLang="en-US" sz="2400" dirty="0"/>
              <a:t>信道或通道</a:t>
            </a:r>
            <a:r>
              <a:rPr lang="en-US" altLang="zh-CN" sz="2400" dirty="0"/>
              <a:t>)</a:t>
            </a:r>
            <a:r>
              <a:rPr lang="en-US" altLang="zh-CN" dirty="0"/>
              <a:t>?</a:t>
            </a:r>
          </a:p>
        </p:txBody>
      </p:sp>
      <p:sp>
        <p:nvSpPr>
          <p:cNvPr id="1511428" name="Rectangle 4"/>
          <p:cNvSpPr>
            <a:spLocks noChangeArrowheads="1"/>
          </p:cNvSpPr>
          <p:nvPr/>
        </p:nvSpPr>
        <p:spPr bwMode="auto">
          <a:xfrm>
            <a:off x="723928" y="1066800"/>
            <a:ext cx="7848600" cy="830997"/>
          </a:xfrm>
          <a:prstGeom prst="rect">
            <a:avLst/>
          </a:prstGeom>
          <a:noFill/>
          <a:ln w="9525" algn="ctr">
            <a:solidFill>
              <a:schemeClr val="hlink"/>
            </a:solidFill>
            <a:miter lim="800000"/>
          </a:ln>
          <a:effectLst/>
        </p:spPr>
        <p:txBody>
          <a:bodyPr wrap="square">
            <a:spAutoFit/>
          </a:bodyPr>
          <a:lstStyle/>
          <a:p>
            <a:pPr algn="ctr">
              <a:spcBef>
                <a:spcPct val="30000"/>
              </a:spcBef>
              <a:buSzTx/>
              <a:buFontTx/>
              <a:buNone/>
            </a:pPr>
            <a:r>
              <a:rPr lang="en-US" altLang="zh-CN" sz="2400" baseline="0" dirty="0">
                <a:solidFill>
                  <a:srgbClr val="FF0000"/>
                </a:solidFill>
              </a:rPr>
              <a:t>transmission media </a:t>
            </a:r>
            <a:r>
              <a:rPr lang="en-US" altLang="zh-CN" sz="2400" baseline="0" dirty="0"/>
              <a:t>such as wire, cable, fiber, air, and an underlying network, and so on, are abstracted as a link. </a:t>
            </a:r>
          </a:p>
        </p:txBody>
      </p:sp>
      <p:sp>
        <p:nvSpPr>
          <p:cNvPr id="1511429" name="Rectangle 5"/>
          <p:cNvSpPr>
            <a:spLocks noChangeArrowheads="1"/>
          </p:cNvSpPr>
          <p:nvPr/>
        </p:nvSpPr>
        <p:spPr bwMode="auto">
          <a:xfrm>
            <a:off x="3200400" y="2438400"/>
            <a:ext cx="1973263" cy="466725"/>
          </a:xfrm>
          <a:prstGeom prst="rect">
            <a:avLst/>
          </a:prstGeom>
          <a:noFill/>
          <a:ln w="9525" algn="ctr">
            <a:solidFill>
              <a:schemeClr val="hlink"/>
            </a:solidFill>
            <a:miter lim="800000"/>
          </a:ln>
          <a:effectLst/>
        </p:spPr>
        <p:txBody>
          <a:bodyPr>
            <a:spAutoFit/>
          </a:bodyPr>
          <a:lstStyle/>
          <a:p>
            <a:pPr algn="ctr">
              <a:spcBef>
                <a:spcPct val="30000"/>
              </a:spcBef>
              <a:buSzTx/>
              <a:buFontTx/>
              <a:buNone/>
            </a:pPr>
            <a:r>
              <a:rPr lang="en-US" altLang="zh-CN" sz="2400" baseline="0" dirty="0"/>
              <a:t>Link </a:t>
            </a:r>
            <a:r>
              <a:rPr lang="zh-CN" altLang="en-US" sz="2400" baseline="0" dirty="0"/>
              <a:t>链路</a:t>
            </a:r>
            <a:r>
              <a:rPr lang="zh-CN" altLang="en-US" sz="2400" dirty="0"/>
              <a:t> </a:t>
            </a:r>
          </a:p>
        </p:txBody>
      </p:sp>
      <p:sp>
        <p:nvSpPr>
          <p:cNvPr id="1511430" name="Line 6"/>
          <p:cNvSpPr>
            <a:spLocks noChangeShapeType="1"/>
          </p:cNvSpPr>
          <p:nvPr/>
        </p:nvSpPr>
        <p:spPr bwMode="auto">
          <a:xfrm>
            <a:off x="4114800" y="1905000"/>
            <a:ext cx="0" cy="533400"/>
          </a:xfrm>
          <a:prstGeom prst="line">
            <a:avLst/>
          </a:prstGeom>
          <a:noFill/>
          <a:ln w="9525">
            <a:solidFill>
              <a:srgbClr val="000000"/>
            </a:solidFill>
            <a:round/>
            <a:tailEnd type="triangle" w="med" len="med"/>
          </a:ln>
          <a:effectLst/>
        </p:spPr>
        <p:txBody>
          <a:bodyPr/>
          <a:lstStyle/>
          <a:p>
            <a:endParaRPr lang="zh-CN" altLang="en-US"/>
          </a:p>
        </p:txBody>
      </p:sp>
      <p:sp>
        <p:nvSpPr>
          <p:cNvPr id="1511431" name="Rectangle 7"/>
          <p:cNvSpPr>
            <a:spLocks noChangeArrowheads="1"/>
          </p:cNvSpPr>
          <p:nvPr/>
        </p:nvSpPr>
        <p:spPr bwMode="auto">
          <a:xfrm>
            <a:off x="4267200" y="1981200"/>
            <a:ext cx="2470150" cy="396875"/>
          </a:xfrm>
          <a:prstGeom prst="rect">
            <a:avLst/>
          </a:prstGeom>
          <a:noFill/>
          <a:ln w="9525" algn="ctr">
            <a:noFill/>
            <a:miter lim="800000"/>
          </a:ln>
          <a:effectLst/>
        </p:spPr>
        <p:txBody>
          <a:bodyPr wrap="none">
            <a:spAutoFit/>
          </a:bodyPr>
          <a:lstStyle/>
          <a:p>
            <a:pPr>
              <a:buFont typeface="Wingdings" panose="05000000000000000000" pitchFamily="2" charset="2"/>
              <a:buNone/>
            </a:pPr>
            <a:r>
              <a:rPr lang="zh-CN" altLang="en-US" sz="2000" baseline="0" dirty="0">
                <a:ea typeface="宋体" panose="02010600030101010101" pitchFamily="2" charset="-122"/>
              </a:rPr>
              <a:t>抽象或理解或称呼为</a:t>
            </a:r>
          </a:p>
        </p:txBody>
      </p:sp>
      <p:sp>
        <p:nvSpPr>
          <p:cNvPr id="1511432" name="Rectangle 8"/>
          <p:cNvSpPr>
            <a:spLocks noChangeArrowheads="1"/>
          </p:cNvSpPr>
          <p:nvPr/>
        </p:nvSpPr>
        <p:spPr bwMode="auto">
          <a:xfrm>
            <a:off x="1371600" y="3505200"/>
            <a:ext cx="6248400" cy="685800"/>
          </a:xfrm>
          <a:prstGeom prst="rect">
            <a:avLst/>
          </a:prstGeom>
          <a:solidFill>
            <a:srgbClr val="FFFFFF"/>
          </a:solidFill>
          <a:ln w="9525" algn="ctr">
            <a:solidFill>
              <a:srgbClr val="000000"/>
            </a:solidFill>
            <a:miter lim="800000"/>
          </a:ln>
          <a:effectLst/>
        </p:spPr>
        <p:txBody>
          <a:bodyPr wrap="none" anchor="ctr"/>
          <a:lstStyle/>
          <a:p>
            <a:pPr algn="ctr">
              <a:spcBef>
                <a:spcPct val="30000"/>
              </a:spcBef>
              <a:buSzTx/>
              <a:buFontTx/>
              <a:buNone/>
            </a:pPr>
            <a:endParaRPr lang="zh-CN" altLang="en-US" sz="1600" baseline="0"/>
          </a:p>
        </p:txBody>
      </p:sp>
      <p:sp>
        <p:nvSpPr>
          <p:cNvPr id="1511433" name="Line 9"/>
          <p:cNvSpPr>
            <a:spLocks noChangeShapeType="1"/>
          </p:cNvSpPr>
          <p:nvPr/>
        </p:nvSpPr>
        <p:spPr bwMode="auto">
          <a:xfrm>
            <a:off x="2362200" y="3505200"/>
            <a:ext cx="0" cy="685800"/>
          </a:xfrm>
          <a:prstGeom prst="line">
            <a:avLst/>
          </a:prstGeom>
          <a:noFill/>
          <a:ln w="9525">
            <a:solidFill>
              <a:srgbClr val="000000"/>
            </a:solidFill>
            <a:round/>
          </a:ln>
          <a:effectLst/>
        </p:spPr>
        <p:txBody>
          <a:bodyPr/>
          <a:lstStyle/>
          <a:p>
            <a:endParaRPr lang="zh-CN" altLang="en-US"/>
          </a:p>
        </p:txBody>
      </p:sp>
      <p:sp>
        <p:nvSpPr>
          <p:cNvPr id="1511434" name="Line 10"/>
          <p:cNvSpPr>
            <a:spLocks noChangeShapeType="1"/>
          </p:cNvSpPr>
          <p:nvPr/>
        </p:nvSpPr>
        <p:spPr bwMode="auto">
          <a:xfrm>
            <a:off x="3657600" y="3505200"/>
            <a:ext cx="0" cy="685800"/>
          </a:xfrm>
          <a:prstGeom prst="line">
            <a:avLst/>
          </a:prstGeom>
          <a:noFill/>
          <a:ln w="9525">
            <a:solidFill>
              <a:srgbClr val="000000"/>
            </a:solidFill>
            <a:round/>
          </a:ln>
          <a:effectLst/>
        </p:spPr>
        <p:txBody>
          <a:bodyPr/>
          <a:lstStyle/>
          <a:p>
            <a:endParaRPr lang="zh-CN" altLang="en-US"/>
          </a:p>
        </p:txBody>
      </p:sp>
      <p:sp>
        <p:nvSpPr>
          <p:cNvPr id="1511435" name="Line 11"/>
          <p:cNvSpPr>
            <a:spLocks noChangeShapeType="1"/>
          </p:cNvSpPr>
          <p:nvPr/>
        </p:nvSpPr>
        <p:spPr bwMode="auto">
          <a:xfrm>
            <a:off x="5943600" y="3505200"/>
            <a:ext cx="0" cy="685800"/>
          </a:xfrm>
          <a:prstGeom prst="line">
            <a:avLst/>
          </a:prstGeom>
          <a:noFill/>
          <a:ln w="9525">
            <a:solidFill>
              <a:srgbClr val="000000"/>
            </a:solidFill>
            <a:round/>
          </a:ln>
          <a:effectLst/>
        </p:spPr>
        <p:txBody>
          <a:bodyPr/>
          <a:lstStyle/>
          <a:p>
            <a:endParaRPr lang="zh-CN" altLang="en-US"/>
          </a:p>
        </p:txBody>
      </p:sp>
      <p:sp>
        <p:nvSpPr>
          <p:cNvPr id="1511436" name="Rectangle 12"/>
          <p:cNvSpPr>
            <a:spLocks noChangeArrowheads="1"/>
          </p:cNvSpPr>
          <p:nvPr/>
        </p:nvSpPr>
        <p:spPr bwMode="auto">
          <a:xfrm>
            <a:off x="2438400" y="3657600"/>
            <a:ext cx="1066800" cy="396875"/>
          </a:xfrm>
          <a:prstGeom prst="rect">
            <a:avLst/>
          </a:prstGeom>
          <a:noFill/>
          <a:ln w="9525" algn="ctr">
            <a:noFill/>
            <a:miter lim="800000"/>
          </a:ln>
          <a:effectLst/>
        </p:spPr>
        <p:txBody>
          <a:bodyPr>
            <a:spAutoFit/>
          </a:bodyPr>
          <a:lstStyle/>
          <a:p>
            <a:pPr algn="ctr">
              <a:spcBef>
                <a:spcPct val="30000"/>
              </a:spcBef>
              <a:buSzTx/>
              <a:buFontTx/>
              <a:buNone/>
            </a:pPr>
            <a:r>
              <a:rPr lang="en-US" altLang="zh-CN" sz="2000" baseline="0" dirty="0"/>
              <a:t>channel</a:t>
            </a:r>
          </a:p>
        </p:txBody>
      </p:sp>
      <p:sp>
        <p:nvSpPr>
          <p:cNvPr id="1511437" name="Line 13"/>
          <p:cNvSpPr>
            <a:spLocks noChangeShapeType="1"/>
          </p:cNvSpPr>
          <p:nvPr/>
        </p:nvSpPr>
        <p:spPr bwMode="auto">
          <a:xfrm>
            <a:off x="4114800" y="2895600"/>
            <a:ext cx="0" cy="609600"/>
          </a:xfrm>
          <a:prstGeom prst="line">
            <a:avLst/>
          </a:prstGeom>
          <a:noFill/>
          <a:ln w="9525">
            <a:solidFill>
              <a:srgbClr val="000000"/>
            </a:solidFill>
            <a:round/>
            <a:tailEnd type="triangle" w="med" len="med"/>
          </a:ln>
          <a:effectLst/>
        </p:spPr>
        <p:txBody>
          <a:bodyPr/>
          <a:lstStyle/>
          <a:p>
            <a:endParaRPr lang="zh-CN" altLang="en-US"/>
          </a:p>
        </p:txBody>
      </p:sp>
      <p:sp>
        <p:nvSpPr>
          <p:cNvPr id="1511438" name="Rectangle 14"/>
          <p:cNvSpPr>
            <a:spLocks noChangeArrowheads="1"/>
          </p:cNvSpPr>
          <p:nvPr/>
        </p:nvSpPr>
        <p:spPr bwMode="auto">
          <a:xfrm>
            <a:off x="4419600" y="3032125"/>
            <a:ext cx="4572000" cy="396875"/>
          </a:xfrm>
          <a:prstGeom prst="rect">
            <a:avLst/>
          </a:prstGeom>
          <a:noFill/>
          <a:ln w="9525" algn="ctr">
            <a:noFill/>
            <a:miter lim="800000"/>
          </a:ln>
          <a:effectLst/>
        </p:spPr>
        <p:txBody>
          <a:bodyPr>
            <a:spAutoFit/>
          </a:bodyPr>
          <a:lstStyle/>
          <a:p>
            <a:pPr>
              <a:buFont typeface="Wingdings" panose="05000000000000000000" pitchFamily="2" charset="2"/>
              <a:buNone/>
            </a:pPr>
            <a:r>
              <a:rPr lang="zh-CN" altLang="en-US" sz="2000" baseline="0" dirty="0">
                <a:ea typeface="宋体" panose="02010600030101010101" pitchFamily="2" charset="-122"/>
              </a:rPr>
              <a:t>分时或分频或码分使用</a:t>
            </a:r>
          </a:p>
        </p:txBody>
      </p:sp>
      <p:sp>
        <p:nvSpPr>
          <p:cNvPr id="1511439" name="Rectangle 15"/>
          <p:cNvSpPr>
            <a:spLocks noChangeArrowheads="1"/>
          </p:cNvSpPr>
          <p:nvPr/>
        </p:nvSpPr>
        <p:spPr bwMode="auto">
          <a:xfrm>
            <a:off x="5867400" y="3657600"/>
            <a:ext cx="1555750" cy="366713"/>
          </a:xfrm>
          <a:prstGeom prst="rect">
            <a:avLst/>
          </a:prstGeom>
          <a:noFill/>
          <a:ln w="9525" algn="ctr">
            <a:noFill/>
            <a:miter lim="800000"/>
          </a:ln>
          <a:effectLst/>
        </p:spPr>
        <p:txBody>
          <a:bodyPr wrap="none">
            <a:spAutoFit/>
          </a:bodyPr>
          <a:lstStyle/>
          <a:p>
            <a:pPr>
              <a:buFont typeface="Wingdings" panose="05000000000000000000" pitchFamily="2" charset="2"/>
              <a:buNone/>
            </a:pPr>
            <a:r>
              <a:rPr lang="zh-CN" altLang="en-US" sz="1800" baseline="0" dirty="0">
                <a:ea typeface="宋体" panose="02010600030101010101" pitchFamily="2" charset="-122"/>
              </a:rPr>
              <a:t>或某一段频率</a:t>
            </a:r>
          </a:p>
        </p:txBody>
      </p:sp>
      <p:sp>
        <p:nvSpPr>
          <p:cNvPr id="1511441" name="Rectangle 17"/>
          <p:cNvSpPr>
            <a:spLocks noChangeArrowheads="1"/>
          </p:cNvSpPr>
          <p:nvPr/>
        </p:nvSpPr>
        <p:spPr bwMode="auto">
          <a:xfrm>
            <a:off x="3733800" y="3657600"/>
            <a:ext cx="2241550" cy="366713"/>
          </a:xfrm>
          <a:prstGeom prst="rect">
            <a:avLst/>
          </a:prstGeom>
          <a:noFill/>
          <a:ln w="9525" algn="ctr">
            <a:noFill/>
            <a:miter lim="800000"/>
          </a:ln>
          <a:effectLst/>
        </p:spPr>
        <p:txBody>
          <a:bodyPr wrap="none">
            <a:spAutoFit/>
          </a:bodyPr>
          <a:lstStyle/>
          <a:p>
            <a:pPr>
              <a:buFont typeface="Wingdings" panose="05000000000000000000" pitchFamily="2" charset="2"/>
              <a:buNone/>
            </a:pPr>
            <a:r>
              <a:rPr lang="zh-CN" altLang="en-US" sz="1800" baseline="0" dirty="0">
                <a:ea typeface="宋体" panose="02010600030101010101" pitchFamily="2" charset="-122"/>
              </a:rPr>
              <a:t>或某一段时间上使用</a:t>
            </a:r>
          </a:p>
        </p:txBody>
      </p:sp>
      <p:graphicFrame>
        <p:nvGraphicFramePr>
          <p:cNvPr id="1511443" name="Object 19"/>
          <p:cNvGraphicFramePr>
            <a:graphicFrameLocks noChangeAspect="1"/>
          </p:cNvGraphicFramePr>
          <p:nvPr/>
        </p:nvGraphicFramePr>
        <p:xfrm>
          <a:off x="5857884" y="2457718"/>
          <a:ext cx="2600324" cy="525065"/>
        </p:xfrm>
        <a:graphic>
          <a:graphicData uri="http://schemas.openxmlformats.org/presentationml/2006/ole">
            <mc:AlternateContent xmlns:mc="http://schemas.openxmlformats.org/markup-compatibility/2006">
              <mc:Choice xmlns:v="urn:schemas-microsoft-com:vml" Requires="v">
                <p:oleObj name="Equation" r:id="rId3" imgW="27127200" imgH="5486400" progId="Equation.DSMT4">
                  <p:embed/>
                </p:oleObj>
              </mc:Choice>
              <mc:Fallback>
                <p:oleObj name="Equation" r:id="rId3" imgW="27127200" imgH="5486400" progId="Equation.DSMT4">
                  <p:embed/>
                  <p:pic>
                    <p:nvPicPr>
                      <p:cNvPr id="1511443"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884" y="2457718"/>
                        <a:ext cx="2600324" cy="5250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11444" name="Picture 20"/>
          <p:cNvPicPr>
            <a:picLocks noChangeAspect="1" noChangeArrowheads="1"/>
          </p:cNvPicPr>
          <p:nvPr/>
        </p:nvPicPr>
        <p:blipFill>
          <a:blip r:embed="rId5" cstate="print"/>
          <a:srcRect/>
          <a:stretch>
            <a:fillRect/>
          </a:stretch>
        </p:blipFill>
        <p:spPr bwMode="auto">
          <a:xfrm>
            <a:off x="1219200" y="4495800"/>
            <a:ext cx="6629400" cy="1614488"/>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1029124"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29126" name="Rectangle 6"/>
          <p:cNvSpPr>
            <a:spLocks noGrp="1" noChangeArrowheads="1"/>
          </p:cNvSpPr>
          <p:nvPr>
            <p:ph type="title"/>
          </p:nvPr>
        </p:nvSpPr>
        <p:spPr>
          <a:xfrm>
            <a:off x="381000" y="304800"/>
            <a:ext cx="8458200" cy="533400"/>
          </a:xfrm>
          <a:noFill/>
        </p:spPr>
        <p:txBody>
          <a:bodyPr/>
          <a:lstStyle/>
          <a:p>
            <a:r>
              <a:rPr lang="en-US" altLang="zh-CN"/>
              <a:t>3. More about Frequency</a:t>
            </a:r>
          </a:p>
        </p:txBody>
      </p:sp>
      <p:sp>
        <p:nvSpPr>
          <p:cNvPr id="1029127" name="Rectangle 7"/>
          <p:cNvSpPr>
            <a:spLocks noGrp="1" noChangeArrowheads="1"/>
          </p:cNvSpPr>
          <p:nvPr>
            <p:ph type="body" idx="1"/>
          </p:nvPr>
        </p:nvSpPr>
        <p:spPr>
          <a:xfrm>
            <a:off x="382588" y="1066800"/>
            <a:ext cx="8456612" cy="5105400"/>
          </a:xfrm>
          <a:noFill/>
        </p:spPr>
        <p:txBody>
          <a:bodyPr/>
          <a:lstStyle/>
          <a:p>
            <a:pPr>
              <a:spcBef>
                <a:spcPts val="600"/>
              </a:spcBef>
            </a:pPr>
            <a:r>
              <a:rPr lang="en-US" altLang="zh-CN" dirty="0"/>
              <a:t>If the value of a signal changes </a:t>
            </a:r>
            <a:r>
              <a:rPr lang="en-US" altLang="zh-CN" u="sng" dirty="0">
                <a:solidFill>
                  <a:srgbClr val="FF0000"/>
                </a:solidFill>
              </a:rPr>
              <a:t>over</a:t>
            </a:r>
            <a:r>
              <a:rPr lang="en-US" altLang="zh-CN" u="sng" dirty="0">
                <a:solidFill>
                  <a:srgbClr val="00B0F0"/>
                </a:solidFill>
              </a:rPr>
              <a:t> </a:t>
            </a:r>
            <a:r>
              <a:rPr lang="en-US" altLang="zh-CN" u="sng" dirty="0"/>
              <a:t>a very short</a:t>
            </a:r>
            <a:r>
              <a:rPr lang="en-US" altLang="zh-CN" u="sng" dirty="0">
                <a:solidFill>
                  <a:srgbClr val="00B0F0"/>
                </a:solidFill>
              </a:rPr>
              <a:t> </a:t>
            </a:r>
            <a:r>
              <a:rPr lang="en-US" altLang="zh-CN" u="sng" dirty="0">
                <a:solidFill>
                  <a:srgbClr val="FF0000"/>
                </a:solidFill>
              </a:rPr>
              <a:t>span</a:t>
            </a:r>
            <a:r>
              <a:rPr lang="en-US" altLang="zh-CN" u="sng" dirty="0">
                <a:solidFill>
                  <a:srgbClr val="00B0F0"/>
                </a:solidFill>
              </a:rPr>
              <a:t> </a:t>
            </a:r>
            <a:r>
              <a:rPr lang="en-US" altLang="zh-CN" u="sng" dirty="0"/>
              <a:t>of</a:t>
            </a:r>
            <a:r>
              <a:rPr lang="en-US" altLang="zh-CN" u="sng" dirty="0">
                <a:solidFill>
                  <a:srgbClr val="00B0F0"/>
                </a:solidFill>
              </a:rPr>
              <a:t> </a:t>
            </a:r>
            <a:r>
              <a:rPr lang="en-US" altLang="zh-CN" u="sng" dirty="0"/>
              <a:t>time</a:t>
            </a:r>
            <a:r>
              <a:rPr lang="en-US" altLang="zh-CN" dirty="0"/>
              <a:t>, its frequency is high.</a:t>
            </a:r>
          </a:p>
          <a:p>
            <a:pPr>
              <a:spcBef>
                <a:spcPts val="600"/>
              </a:spcBef>
            </a:pPr>
            <a:endParaRPr lang="en-US" altLang="zh-CN" dirty="0"/>
          </a:p>
          <a:p>
            <a:pPr>
              <a:spcBef>
                <a:spcPts val="600"/>
              </a:spcBef>
            </a:pPr>
            <a:r>
              <a:rPr lang="en-US" altLang="zh-CN" dirty="0"/>
              <a:t>If the value of a signal </a:t>
            </a:r>
            <a:r>
              <a:rPr lang="en-US" altLang="zh-CN" dirty="0">
                <a:solidFill>
                  <a:schemeClr val="hlink"/>
                </a:solidFill>
              </a:rPr>
              <a:t>changes</a:t>
            </a:r>
            <a:r>
              <a:rPr lang="en-US" altLang="zh-CN" dirty="0"/>
              <a:t> over</a:t>
            </a:r>
            <a:r>
              <a:rPr lang="en-US" altLang="zh-CN" dirty="0">
                <a:solidFill>
                  <a:srgbClr val="FF0000"/>
                </a:solidFill>
              </a:rPr>
              <a:t> </a:t>
            </a:r>
            <a:r>
              <a:rPr lang="en-US" altLang="zh-CN" dirty="0"/>
              <a:t>a very</a:t>
            </a:r>
            <a:r>
              <a:rPr lang="en-US" altLang="zh-CN" dirty="0">
                <a:solidFill>
                  <a:schemeClr val="hlink"/>
                </a:solidFill>
              </a:rPr>
              <a:t> long </a:t>
            </a:r>
            <a:r>
              <a:rPr lang="en-US" altLang="zh-CN" dirty="0"/>
              <a:t>span of time, its frequency is low.</a:t>
            </a:r>
          </a:p>
          <a:p>
            <a:endParaRPr lang="en-US" altLang="zh-CN"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1295364" name="Rectangle 4"/>
          <p:cNvSpPr>
            <a:spLocks noGrp="1" noChangeArrowheads="1"/>
          </p:cNvSpPr>
          <p:nvPr>
            <p:ph type="body" idx="1"/>
          </p:nvPr>
        </p:nvSpPr>
        <p:spPr>
          <a:xfrm>
            <a:off x="304800" y="1066800"/>
            <a:ext cx="8534400" cy="5105400"/>
          </a:xfrm>
          <a:noFill/>
        </p:spPr>
        <p:txBody>
          <a:bodyPr/>
          <a:lstStyle/>
          <a:p>
            <a:pPr>
              <a:spcBef>
                <a:spcPts val="600"/>
              </a:spcBef>
            </a:pPr>
            <a:r>
              <a:rPr lang="en-US" altLang="zh-CN" dirty="0">
                <a:solidFill>
                  <a:srgbClr val="FF0000"/>
                </a:solidFill>
              </a:rPr>
              <a:t>What if </a:t>
            </a:r>
            <a:r>
              <a:rPr lang="en-US" altLang="zh-CN" dirty="0"/>
              <a:t>a signal does not change at all? </a:t>
            </a:r>
          </a:p>
          <a:p>
            <a:pPr>
              <a:spcBef>
                <a:spcPts val="600"/>
              </a:spcBef>
            </a:pPr>
            <a:endParaRPr lang="en-US" altLang="zh-CN" dirty="0"/>
          </a:p>
          <a:p>
            <a:pPr>
              <a:spcBef>
                <a:spcPts val="600"/>
              </a:spcBef>
            </a:pPr>
            <a:r>
              <a:rPr lang="en-US" altLang="zh-CN" dirty="0"/>
              <a:t>What if it maintain a constant voltage level [</a:t>
            </a:r>
            <a:r>
              <a:rPr lang="zh-CN" altLang="en-US" dirty="0"/>
              <a:t>电压电平</a:t>
            </a:r>
            <a:r>
              <a:rPr lang="en-US" altLang="zh-CN" dirty="0"/>
              <a:t>] for the entire time it is active?</a:t>
            </a:r>
          </a:p>
          <a:p>
            <a:pPr>
              <a:spcBef>
                <a:spcPts val="600"/>
              </a:spcBef>
            </a:pPr>
            <a:endParaRPr lang="en-US" altLang="zh-CN" dirty="0"/>
          </a:p>
          <a:p>
            <a:pPr>
              <a:spcBef>
                <a:spcPts val="600"/>
              </a:spcBef>
            </a:pPr>
            <a:r>
              <a:rPr lang="en-US" altLang="zh-CN" dirty="0"/>
              <a:t>In such a case, its frequency is zero. </a:t>
            </a:r>
          </a:p>
          <a:p>
            <a:pPr>
              <a:spcBef>
                <a:spcPts val="600"/>
              </a:spcBef>
            </a:pPr>
            <a:endParaRPr lang="en-US" altLang="zh-CN" dirty="0"/>
          </a:p>
          <a:p>
            <a:pPr>
              <a:spcBef>
                <a:spcPts val="600"/>
              </a:spcBef>
            </a:pPr>
            <a:r>
              <a:rPr lang="en-US" altLang="zh-CN" dirty="0">
                <a:solidFill>
                  <a:srgbClr val="FF0000"/>
                </a:solidFill>
              </a:rPr>
              <a:t>Conceptually</a:t>
            </a:r>
            <a:r>
              <a:rPr lang="en-US" altLang="zh-CN" dirty="0"/>
              <a:t>, this idea is a simple one. </a:t>
            </a:r>
          </a:p>
          <a:p>
            <a:pPr>
              <a:spcBef>
                <a:spcPts val="600"/>
              </a:spcBef>
            </a:pPr>
            <a:endParaRPr lang="en-US" altLang="zh-CN" dirty="0"/>
          </a:p>
          <a:p>
            <a:pPr>
              <a:spcBef>
                <a:spcPts val="600"/>
              </a:spcBef>
            </a:pPr>
            <a:r>
              <a:rPr lang="en-US" altLang="zh-CN" dirty="0"/>
              <a:t>If a signal does not change at all, it </a:t>
            </a:r>
            <a:r>
              <a:rPr lang="en-US" altLang="zh-CN" dirty="0">
                <a:solidFill>
                  <a:srgbClr val="FF0000"/>
                </a:solidFill>
              </a:rPr>
              <a:t>never</a:t>
            </a:r>
            <a:r>
              <a:rPr lang="en-US" altLang="zh-CN" dirty="0"/>
              <a:t> completes a cycle, so its frequency is 0 Hz. </a:t>
            </a:r>
          </a:p>
          <a:p>
            <a:endParaRPr lang="en-US" altLang="zh-CN" dirty="0"/>
          </a:p>
        </p:txBody>
      </p:sp>
      <p:sp>
        <p:nvSpPr>
          <p:cNvPr id="1295365" name="Rectangle 5"/>
          <p:cNvSpPr>
            <a:spLocks noGrp="1" noChangeArrowheads="1"/>
          </p:cNvSpPr>
          <p:nvPr>
            <p:ph type="title"/>
          </p:nvPr>
        </p:nvSpPr>
        <p:spPr/>
        <p:txBody>
          <a:bodyPr/>
          <a:lstStyle/>
          <a:p>
            <a:r>
              <a:rPr lang="en-US" altLang="zh-CN" dirty="0"/>
              <a:t>4. Two Extremes</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1031172"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31174" name="Rectangle 6"/>
          <p:cNvSpPr>
            <a:spLocks noGrp="1" noChangeArrowheads="1"/>
          </p:cNvSpPr>
          <p:nvPr>
            <p:ph type="title"/>
          </p:nvPr>
        </p:nvSpPr>
        <p:spPr>
          <a:xfrm>
            <a:off x="381000" y="228600"/>
            <a:ext cx="8458200" cy="609600"/>
          </a:xfrm>
          <a:noFill/>
        </p:spPr>
        <p:txBody>
          <a:bodyPr/>
          <a:lstStyle/>
          <a:p>
            <a:r>
              <a:rPr lang="en-US" altLang="zh-CN"/>
              <a:t>4. Two Extremes</a:t>
            </a:r>
          </a:p>
        </p:txBody>
      </p:sp>
      <p:sp>
        <p:nvSpPr>
          <p:cNvPr id="1031175" name="Rectangle 7"/>
          <p:cNvSpPr>
            <a:spLocks noGrp="1" noChangeArrowheads="1"/>
          </p:cNvSpPr>
          <p:nvPr>
            <p:ph type="body" idx="1"/>
          </p:nvPr>
        </p:nvSpPr>
        <p:spPr>
          <a:xfrm>
            <a:off x="304800" y="1066800"/>
            <a:ext cx="8534400" cy="5105400"/>
          </a:xfrm>
          <a:noFill/>
        </p:spPr>
        <p:txBody>
          <a:bodyPr/>
          <a:lstStyle/>
          <a:p>
            <a:pPr>
              <a:spcBef>
                <a:spcPts val="600"/>
              </a:spcBef>
            </a:pPr>
            <a:r>
              <a:rPr lang="en-US" altLang="zh-CN" dirty="0"/>
              <a:t>But what if a signal changes </a:t>
            </a:r>
            <a:r>
              <a:rPr lang="en-US" altLang="zh-CN" dirty="0">
                <a:solidFill>
                  <a:srgbClr val="FF0000"/>
                </a:solidFill>
              </a:rPr>
              <a:t>instantaneously</a:t>
            </a:r>
            <a:r>
              <a:rPr lang="en-US" altLang="zh-CN" dirty="0"/>
              <a:t>? </a:t>
            </a:r>
          </a:p>
          <a:p>
            <a:pPr>
              <a:spcBef>
                <a:spcPts val="600"/>
              </a:spcBef>
            </a:pPr>
            <a:endParaRPr lang="en-US" altLang="zh-CN" dirty="0"/>
          </a:p>
          <a:p>
            <a:pPr>
              <a:spcBef>
                <a:spcPts val="600"/>
              </a:spcBef>
            </a:pPr>
            <a:r>
              <a:rPr lang="en-US" altLang="zh-CN" dirty="0"/>
              <a:t>What if it jumps from one level to another </a:t>
            </a:r>
            <a:r>
              <a:rPr lang="en-US" altLang="zh-CN" dirty="0">
                <a:solidFill>
                  <a:srgbClr val="FF0000"/>
                </a:solidFill>
              </a:rPr>
              <a:t>in no time</a:t>
            </a:r>
            <a:r>
              <a:rPr lang="en-US" altLang="zh-CN" dirty="0"/>
              <a:t>? </a:t>
            </a:r>
          </a:p>
          <a:p>
            <a:pPr>
              <a:spcBef>
                <a:spcPts val="600"/>
              </a:spcBef>
            </a:pPr>
            <a:endParaRPr lang="en-US" altLang="zh-CN" dirty="0"/>
          </a:p>
          <a:p>
            <a:pPr>
              <a:spcBef>
                <a:spcPts val="600"/>
              </a:spcBef>
            </a:pPr>
            <a:r>
              <a:rPr lang="en-US" altLang="zh-CN" dirty="0"/>
              <a:t>Then its frequency is infinite. </a:t>
            </a:r>
          </a:p>
          <a:p>
            <a:pPr>
              <a:spcBef>
                <a:spcPts val="600"/>
              </a:spcBef>
            </a:pPr>
            <a:endParaRPr lang="en-US" altLang="zh-CN" dirty="0"/>
          </a:p>
          <a:p>
            <a:pPr>
              <a:spcBef>
                <a:spcPts val="600"/>
              </a:spcBef>
            </a:pPr>
            <a:r>
              <a:rPr lang="en-US" altLang="zh-CN" dirty="0"/>
              <a:t>In other words, when a signal changes instantaneously, its period is zero; </a:t>
            </a:r>
          </a:p>
          <a:p>
            <a:pPr>
              <a:spcBef>
                <a:spcPts val="600"/>
              </a:spcBef>
            </a:pPr>
            <a:endParaRPr lang="en-US" altLang="zh-CN" dirty="0"/>
          </a:p>
          <a:p>
            <a:pPr>
              <a:spcBef>
                <a:spcPts val="600"/>
              </a:spcBef>
            </a:pPr>
            <a:r>
              <a:rPr lang="en-US" altLang="zh-CN" dirty="0"/>
              <a:t>Since frequency is the inverse of the period, in this case, the frequency is 1/0, or infinite (</a:t>
            </a:r>
            <a:r>
              <a:rPr lang="en-US" altLang="zh-CN" dirty="0">
                <a:solidFill>
                  <a:schemeClr val="hlink"/>
                </a:solidFill>
              </a:rPr>
              <a:t>unbounded</a:t>
            </a:r>
            <a:r>
              <a:rPr lang="en-US" altLang="zh-CN" dirty="0"/>
              <a:t>) .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2"/>
          <p:cNvSpPr>
            <a:spLocks noGrp="1"/>
          </p:cNvSpPr>
          <p:nvPr>
            <p:ph type="ftr" sz="quarter" idx="11"/>
          </p:nvPr>
        </p:nvSpPr>
        <p:spPr/>
        <p:txBody>
          <a:bodyPr/>
          <a:lstStyle/>
          <a:p>
            <a:r>
              <a:rPr lang="en-US" altLang="zh-CN" dirty="0"/>
              <a:t>Mobile and Wireless Networks</a:t>
            </a:r>
          </a:p>
        </p:txBody>
      </p:sp>
      <p:sp>
        <p:nvSpPr>
          <p:cNvPr id="721929" name="Line 9"/>
          <p:cNvSpPr>
            <a:spLocks noChangeShapeType="1"/>
          </p:cNvSpPr>
          <p:nvPr/>
        </p:nvSpPr>
        <p:spPr bwMode="auto">
          <a:xfrm>
            <a:off x="457200" y="2700338"/>
            <a:ext cx="8153400" cy="0"/>
          </a:xfrm>
          <a:prstGeom prst="line">
            <a:avLst/>
          </a:prstGeom>
          <a:noFill/>
          <a:ln w="76200">
            <a:solidFill>
              <a:srgbClr val="009900"/>
            </a:solidFill>
            <a:round/>
          </a:ln>
          <a:effectLst/>
        </p:spPr>
        <p:txBody>
          <a:bodyPr/>
          <a:lstStyle/>
          <a:p>
            <a:endParaRPr lang="zh-CN" altLang="en-US"/>
          </a:p>
        </p:txBody>
      </p:sp>
      <p:sp>
        <p:nvSpPr>
          <p:cNvPr id="721930" name="Line 10"/>
          <p:cNvSpPr>
            <a:spLocks noChangeShapeType="1"/>
          </p:cNvSpPr>
          <p:nvPr/>
        </p:nvSpPr>
        <p:spPr bwMode="auto">
          <a:xfrm>
            <a:off x="490566" y="4643446"/>
            <a:ext cx="8153400" cy="0"/>
          </a:xfrm>
          <a:prstGeom prst="line">
            <a:avLst/>
          </a:prstGeom>
          <a:noFill/>
          <a:ln w="76200">
            <a:solidFill>
              <a:srgbClr val="009900"/>
            </a:solidFill>
            <a:round/>
          </a:ln>
          <a:effectLst/>
        </p:spPr>
        <p:txBody>
          <a:bodyPr/>
          <a:lstStyle/>
          <a:p>
            <a:endParaRPr lang="zh-CN" altLang="en-US"/>
          </a:p>
        </p:txBody>
      </p:sp>
      <p:sp>
        <p:nvSpPr>
          <p:cNvPr id="721931" name="Rectangle 11"/>
          <p:cNvSpPr>
            <a:spLocks noChangeArrowheads="1"/>
          </p:cNvSpPr>
          <p:nvPr/>
        </p:nvSpPr>
        <p:spPr bwMode="auto">
          <a:xfrm>
            <a:off x="495328" y="2771515"/>
            <a:ext cx="8148638" cy="1800493"/>
          </a:xfrm>
          <a:prstGeom prst="rect">
            <a:avLst/>
          </a:prstGeom>
          <a:solidFill>
            <a:srgbClr val="99FF33"/>
          </a:solidFill>
          <a:ln w="76200" algn="ctr">
            <a:noFill/>
            <a:miter lim="800000"/>
          </a:ln>
          <a:effectLst/>
        </p:spPr>
        <p:txBody>
          <a:bodyPr wrap="square">
            <a:spAutoFit/>
          </a:bodyPr>
          <a:lstStyle/>
          <a:p>
            <a:pPr marL="342265" indent="-342265" eaLnBrk="0" hangingPunct="0">
              <a:spcBef>
                <a:spcPts val="600"/>
              </a:spcBef>
              <a:buClr>
                <a:srgbClr val="FF0000"/>
              </a:buClr>
              <a:buSzTx/>
              <a:buFontTx/>
              <a:buChar char="•"/>
            </a:pPr>
            <a:r>
              <a:rPr lang="en-US" altLang="zh-CN" sz="2600" baseline="0" dirty="0">
                <a:ea typeface="宋体" panose="02010600030101010101" pitchFamily="2" charset="-122"/>
              </a:rPr>
              <a:t>If a signal does not change at all, its frequency is zero.</a:t>
            </a:r>
          </a:p>
          <a:p>
            <a:pPr marL="342265" indent="-342265" eaLnBrk="0" hangingPunct="0">
              <a:spcBef>
                <a:spcPts val="600"/>
              </a:spcBef>
              <a:buClr>
                <a:srgbClr val="FF0000"/>
              </a:buClr>
              <a:buSzTx/>
              <a:buFontTx/>
              <a:buChar char="•"/>
            </a:pPr>
            <a:r>
              <a:rPr lang="en-US" altLang="zh-CN" sz="2600" baseline="0" dirty="0">
                <a:ea typeface="宋体" panose="02010600030101010101" pitchFamily="2" charset="-122"/>
              </a:rPr>
              <a:t>If a signal changes instanta</a:t>
            </a:r>
            <a:r>
              <a:rPr lang="en-US" altLang="zh-CN" sz="2600" baseline="0" dirty="0">
                <a:solidFill>
                  <a:srgbClr val="FF0000"/>
                </a:solidFill>
                <a:ea typeface="宋体" panose="02010600030101010101" pitchFamily="2" charset="-122"/>
              </a:rPr>
              <a:t>neou</a:t>
            </a:r>
            <a:r>
              <a:rPr lang="en-US" altLang="zh-CN" sz="2600" baseline="0" dirty="0">
                <a:ea typeface="宋体" panose="02010600030101010101" pitchFamily="2" charset="-122"/>
              </a:rPr>
              <a:t>sly, its frequency is infinite.</a:t>
            </a:r>
          </a:p>
        </p:txBody>
      </p:sp>
      <p:grpSp>
        <p:nvGrpSpPr>
          <p:cNvPr id="721932" name="Group 12"/>
          <p:cNvGrpSpPr/>
          <p:nvPr/>
        </p:nvGrpSpPr>
        <p:grpSpPr bwMode="auto">
          <a:xfrm>
            <a:off x="457200" y="2057400"/>
            <a:ext cx="1143000" cy="566738"/>
            <a:chOff x="1200" y="1248"/>
            <a:chExt cx="720" cy="357"/>
          </a:xfrm>
        </p:grpSpPr>
        <p:pic>
          <p:nvPicPr>
            <p:cNvPr id="721933"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721934" name="Text Box 14"/>
            <p:cNvSpPr txBox="1">
              <a:spLocks noChangeArrowheads="1"/>
            </p:cNvSpPr>
            <p:nvPr/>
          </p:nvSpPr>
          <p:spPr bwMode="auto">
            <a:xfrm>
              <a:off x="1284" y="1248"/>
              <a:ext cx="551" cy="327"/>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2800" b="1" i="1" baseline="0">
                  <a:solidFill>
                    <a:schemeClr val="hlink"/>
                  </a:solidFill>
                  <a:latin typeface="Times New Roman" panose="02020603050405020304" pitchFamily="18" charset="0"/>
                  <a:ea typeface="宋体" panose="02010600030101010101" pitchFamily="2" charset="-122"/>
                </a:rPr>
                <a:t>Note</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222" name="Rectangle 6"/>
          <p:cNvSpPr>
            <a:spLocks noGrp="1" noChangeArrowheads="1"/>
          </p:cNvSpPr>
          <p:nvPr>
            <p:ph type="title"/>
          </p:nvPr>
        </p:nvSpPr>
        <p:spPr/>
        <p:txBody>
          <a:bodyPr/>
          <a:lstStyle/>
          <a:p>
            <a:r>
              <a:rPr lang="en-US" altLang="zh-CN" dirty="0"/>
              <a:t>0.2.2 Phase </a:t>
            </a:r>
          </a:p>
        </p:txBody>
      </p:sp>
      <p:sp>
        <p:nvSpPr>
          <p:cNvPr id="1033223" name="Rectangle 7"/>
          <p:cNvSpPr>
            <a:spLocks noGrp="1" noChangeArrowheads="1"/>
          </p:cNvSpPr>
          <p:nvPr>
            <p:ph type="body" idx="1"/>
          </p:nvPr>
        </p:nvSpPr>
        <p:spPr>
          <a:xfrm>
            <a:off x="304800" y="1000108"/>
            <a:ext cx="8534400" cy="5172092"/>
          </a:xfrm>
        </p:spPr>
        <p:txBody>
          <a:bodyPr/>
          <a:lstStyle/>
          <a:p>
            <a:pPr>
              <a:spcBef>
                <a:spcPts val="600"/>
              </a:spcBef>
            </a:pPr>
            <a:r>
              <a:rPr lang="en-US" altLang="zh-CN" dirty="0"/>
              <a:t>Phase describes the position of the waveform </a:t>
            </a:r>
            <a:r>
              <a:rPr lang="en-US" altLang="zh-CN" dirty="0">
                <a:solidFill>
                  <a:srgbClr val="FF0000"/>
                </a:solidFill>
              </a:rPr>
              <a:t>relative to </a:t>
            </a:r>
            <a:r>
              <a:rPr lang="en-US" altLang="zh-CN" dirty="0"/>
              <a:t>time 0. </a:t>
            </a:r>
          </a:p>
          <a:p>
            <a:pPr>
              <a:spcBef>
                <a:spcPts val="600"/>
              </a:spcBef>
            </a:pPr>
            <a:endParaRPr lang="en-US" altLang="zh-CN" dirty="0"/>
          </a:p>
          <a:p>
            <a:pPr>
              <a:spcBef>
                <a:spcPts val="600"/>
              </a:spcBef>
            </a:pPr>
            <a:r>
              <a:rPr lang="en-US" altLang="zh-CN" dirty="0"/>
              <a:t>If we think of the wave as something </a:t>
            </a:r>
            <a:r>
              <a:rPr lang="en-US" altLang="zh-CN" dirty="0">
                <a:solidFill>
                  <a:srgbClr val="FF0000"/>
                </a:solidFill>
              </a:rPr>
              <a:t>that</a:t>
            </a:r>
            <a:r>
              <a:rPr lang="en-US" altLang="zh-CN" dirty="0"/>
              <a:t> can be shifted backward or forward </a:t>
            </a:r>
            <a:r>
              <a:rPr lang="en-US" altLang="zh-CN" dirty="0">
                <a:solidFill>
                  <a:srgbClr val="FF0000"/>
                </a:solidFill>
              </a:rPr>
              <a:t>along</a:t>
            </a:r>
            <a:r>
              <a:rPr lang="en-US" altLang="zh-CN" dirty="0"/>
              <a:t> the </a:t>
            </a:r>
            <a:r>
              <a:rPr lang="en-US" altLang="zh-CN" dirty="0">
                <a:solidFill>
                  <a:srgbClr val="FF0000"/>
                </a:solidFill>
              </a:rPr>
              <a:t>time axis</a:t>
            </a:r>
            <a:r>
              <a:rPr lang="en-US" altLang="zh-CN" dirty="0"/>
              <a:t>, phase describes the amount of that shift (</a:t>
            </a:r>
            <a:r>
              <a:rPr lang="zh-CN" altLang="en-US" dirty="0"/>
              <a:t>偏移</a:t>
            </a:r>
            <a:r>
              <a:rPr lang="en-US" altLang="zh-CN" dirty="0"/>
              <a:t>). </a:t>
            </a:r>
          </a:p>
          <a:p>
            <a:pPr>
              <a:spcBef>
                <a:spcPts val="600"/>
              </a:spcBef>
            </a:pPr>
            <a:endParaRPr lang="en-US" altLang="zh-CN" dirty="0"/>
          </a:p>
          <a:p>
            <a:pPr>
              <a:spcBef>
                <a:spcPts val="600"/>
              </a:spcBef>
            </a:pPr>
            <a:r>
              <a:rPr lang="en-US" altLang="zh-CN" dirty="0"/>
              <a:t>It indicates the status of the first cycle.</a:t>
            </a:r>
          </a:p>
          <a:p>
            <a:pPr>
              <a:spcBef>
                <a:spcPts val="600"/>
              </a:spcBef>
            </a:pPr>
            <a:endParaRPr lang="en-US" altLang="zh-CN" dirty="0"/>
          </a:p>
          <a:p>
            <a:pPr>
              <a:spcBef>
                <a:spcPts val="600"/>
              </a:spcBef>
            </a:pPr>
            <a:r>
              <a:rPr lang="en-US" altLang="zh-CN" dirty="0"/>
              <a:t>Phase is measured in degrees or radians.   </a:t>
            </a:r>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1"/>
          </p:nvPr>
        </p:nvSpPr>
        <p:spPr/>
        <p:txBody>
          <a:bodyPr/>
          <a:lstStyle/>
          <a:p>
            <a:r>
              <a:rPr lang="en-US" altLang="zh-CN" dirty="0"/>
              <a:t>Mobile and Wireless Networks</a:t>
            </a:r>
          </a:p>
        </p:txBody>
      </p:sp>
      <p:pic>
        <p:nvPicPr>
          <p:cNvPr id="681990" name="Picture 6"/>
          <p:cNvPicPr>
            <a:picLocks noChangeAspect="1" noChangeArrowheads="1"/>
          </p:cNvPicPr>
          <p:nvPr/>
        </p:nvPicPr>
        <p:blipFill>
          <a:blip r:embed="rId3" cstate="print"/>
          <a:srcRect/>
          <a:stretch>
            <a:fillRect/>
          </a:stretch>
        </p:blipFill>
        <p:spPr bwMode="auto">
          <a:xfrm>
            <a:off x="1905000" y="1143000"/>
            <a:ext cx="5110163" cy="4965700"/>
          </a:xfrm>
          <a:prstGeom prst="rect">
            <a:avLst/>
          </a:prstGeom>
          <a:noFill/>
          <a:ln w="9525">
            <a:noFill/>
            <a:miter lim="800000"/>
            <a:headEnd/>
            <a:tailEnd/>
          </a:ln>
          <a:effectLst/>
        </p:spPr>
      </p:pic>
      <p:sp>
        <p:nvSpPr>
          <p:cNvPr id="681991" name="Rectangle 7"/>
          <p:cNvSpPr>
            <a:spLocks noGrp="1" noChangeArrowheads="1"/>
          </p:cNvSpPr>
          <p:nvPr>
            <p:ph type="title"/>
          </p:nvPr>
        </p:nvSpPr>
        <p:spPr/>
        <p:txBody>
          <a:bodyPr/>
          <a:lstStyle/>
          <a:p>
            <a:r>
              <a:rPr lang="en-US" altLang="zh-CN" sz="2400" dirty="0">
                <a:solidFill>
                  <a:schemeClr val="hlink"/>
                </a:solidFill>
              </a:rPr>
              <a:t>Figure 0.5</a:t>
            </a:r>
            <a:r>
              <a:rPr lang="en-US" altLang="zh-CN" sz="2400" i="1" dirty="0">
                <a:solidFill>
                  <a:schemeClr val="folHlink"/>
                </a:solidFill>
              </a:rPr>
              <a:t>  </a:t>
            </a:r>
            <a:r>
              <a:rPr lang="en-US" altLang="zh-CN" sz="2400" dirty="0"/>
              <a:t>Three sine waves with the same amplitude and frequency, but different phases</a:t>
            </a:r>
            <a:endParaRPr lang="zh-CN" alt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dirty="0"/>
              <a:t>Mobile and Wireless Networks</a:t>
            </a:r>
          </a:p>
        </p:txBody>
      </p:sp>
      <p:sp>
        <p:nvSpPr>
          <p:cNvPr id="809994"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809999" name="Picture 15"/>
          <p:cNvPicPr>
            <a:picLocks noChangeAspect="1" noChangeArrowheads="1"/>
          </p:cNvPicPr>
          <p:nvPr/>
        </p:nvPicPr>
        <p:blipFill>
          <a:blip r:embed="rId3" cstate="print"/>
          <a:srcRect/>
          <a:stretch>
            <a:fillRect/>
          </a:stretch>
        </p:blipFill>
        <p:spPr bwMode="auto">
          <a:xfrm>
            <a:off x="1752600" y="4876800"/>
            <a:ext cx="5607050" cy="620713"/>
          </a:xfrm>
          <a:prstGeom prst="rect">
            <a:avLst/>
          </a:prstGeom>
          <a:solidFill>
            <a:srgbClr val="3366FF"/>
          </a:solidFill>
          <a:ln w="57150">
            <a:solidFill>
              <a:srgbClr val="3366FF"/>
            </a:solidFill>
            <a:miter lim="800000"/>
            <a:headEnd/>
            <a:tailEnd/>
          </a:ln>
          <a:effectLst/>
        </p:spPr>
      </p:pic>
      <p:sp>
        <p:nvSpPr>
          <p:cNvPr id="810002" name="Rectangle 18"/>
          <p:cNvSpPr>
            <a:spLocks noGrp="1" noChangeArrowheads="1"/>
          </p:cNvSpPr>
          <p:nvPr>
            <p:ph type="title"/>
          </p:nvPr>
        </p:nvSpPr>
        <p:spPr/>
        <p:txBody>
          <a:bodyPr/>
          <a:lstStyle/>
          <a:p>
            <a:r>
              <a:rPr lang="en-US" altLang="zh-CN" dirty="0"/>
              <a:t>Example 0.6</a:t>
            </a:r>
            <a:endParaRPr lang="zh-CN" altLang="en-US" dirty="0"/>
          </a:p>
        </p:txBody>
      </p:sp>
      <p:sp>
        <p:nvSpPr>
          <p:cNvPr id="810003" name="Rectangle 19"/>
          <p:cNvSpPr>
            <a:spLocks noGrp="1" noChangeArrowheads="1"/>
          </p:cNvSpPr>
          <p:nvPr>
            <p:ph type="body" idx="1"/>
          </p:nvPr>
        </p:nvSpPr>
        <p:spPr>
          <a:xfrm>
            <a:off x="357158" y="1152508"/>
            <a:ext cx="8482042" cy="3114692"/>
          </a:xfrm>
        </p:spPr>
        <p:txBody>
          <a:bodyPr/>
          <a:lstStyle/>
          <a:p>
            <a:pPr eaLnBrk="0" hangingPunct="0">
              <a:spcBef>
                <a:spcPts val="600"/>
              </a:spcBef>
            </a:pPr>
            <a:r>
              <a:rPr lang="en-US" altLang="zh-CN" dirty="0"/>
              <a:t>A sine wave is offset 1/6 cycle with respect to time 0. </a:t>
            </a:r>
          </a:p>
          <a:p>
            <a:pPr eaLnBrk="0" hangingPunct="0">
              <a:spcBef>
                <a:spcPts val="600"/>
              </a:spcBef>
            </a:pPr>
            <a:endParaRPr lang="en-US" altLang="zh-CN" dirty="0"/>
          </a:p>
          <a:p>
            <a:pPr eaLnBrk="0" hangingPunct="0">
              <a:spcBef>
                <a:spcPts val="600"/>
              </a:spcBef>
            </a:pPr>
            <a:r>
              <a:rPr lang="en-US" altLang="zh-CN" dirty="0"/>
              <a:t>What is its phase in </a:t>
            </a:r>
            <a:r>
              <a:rPr lang="en-US" altLang="zh-CN" dirty="0">
                <a:solidFill>
                  <a:schemeClr val="hlink"/>
                </a:solidFill>
              </a:rPr>
              <a:t>degrees</a:t>
            </a:r>
            <a:r>
              <a:rPr lang="en-US" altLang="zh-CN" dirty="0">
                <a:solidFill>
                  <a:srgbClr val="00CC00"/>
                </a:solidFill>
              </a:rPr>
              <a:t> </a:t>
            </a:r>
            <a:r>
              <a:rPr lang="en-US" altLang="zh-CN" dirty="0"/>
              <a:t>and</a:t>
            </a:r>
            <a:r>
              <a:rPr lang="en-US" altLang="zh-CN" dirty="0">
                <a:solidFill>
                  <a:srgbClr val="00CC00"/>
                </a:solidFill>
              </a:rPr>
              <a:t> </a:t>
            </a:r>
            <a:r>
              <a:rPr lang="en-US" altLang="zh-CN" dirty="0">
                <a:solidFill>
                  <a:schemeClr val="hlink"/>
                </a:solidFill>
              </a:rPr>
              <a:t>radians</a:t>
            </a:r>
            <a:r>
              <a:rPr lang="en-US" altLang="zh-CN" dirty="0"/>
              <a:t>?</a:t>
            </a:r>
          </a:p>
          <a:p>
            <a:pPr algn="just" eaLnBrk="0" hangingPunct="0">
              <a:spcBef>
                <a:spcPts val="600"/>
              </a:spcBef>
              <a:buClrTx/>
              <a:buFontTx/>
              <a:buNone/>
            </a:pPr>
            <a:endParaRPr lang="en-US" altLang="zh-CN" dirty="0"/>
          </a:p>
          <a:p>
            <a:pPr>
              <a:spcBef>
                <a:spcPts val="600"/>
              </a:spcBef>
              <a:buFontTx/>
              <a:buNone/>
            </a:pPr>
            <a:r>
              <a:rPr lang="en-US" altLang="zh-CN" b="1" dirty="0">
                <a:solidFill>
                  <a:schemeClr val="hlink"/>
                </a:solidFill>
              </a:rPr>
              <a:t>Solution</a:t>
            </a:r>
          </a:p>
          <a:p>
            <a:pPr>
              <a:spcBef>
                <a:spcPts val="600"/>
              </a:spcBef>
            </a:pPr>
            <a:r>
              <a:rPr lang="en-US" altLang="zh-CN" dirty="0"/>
              <a:t>We know that 1 complete cycle is 360. Therefore, 1/6 cycle is</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t>Mobile and Wireless Networks</a:t>
            </a:r>
          </a:p>
        </p:txBody>
      </p:sp>
      <p:sp>
        <p:nvSpPr>
          <p:cNvPr id="1298434" name="Rectangle 2"/>
          <p:cNvSpPr>
            <a:spLocks noGrp="1" noChangeArrowheads="1"/>
          </p:cNvSpPr>
          <p:nvPr>
            <p:ph type="title"/>
          </p:nvPr>
        </p:nvSpPr>
        <p:spPr/>
        <p:txBody>
          <a:bodyPr/>
          <a:lstStyle/>
          <a:p>
            <a:r>
              <a:rPr lang="en-US" altLang="zh-CN" dirty="0"/>
              <a:t>0.2.3 Wavelength</a:t>
            </a:r>
            <a:r>
              <a:rPr lang="en-US" altLang="zh-CN" b="1" dirty="0"/>
              <a:t> </a:t>
            </a:r>
            <a:endParaRPr lang="zh-CN" altLang="en-US" b="1" dirty="0"/>
          </a:p>
        </p:txBody>
      </p:sp>
      <p:sp>
        <p:nvSpPr>
          <p:cNvPr id="1298435" name="Rectangle 3"/>
          <p:cNvSpPr>
            <a:spLocks noGrp="1" noChangeArrowheads="1"/>
          </p:cNvSpPr>
          <p:nvPr>
            <p:ph type="body" idx="1"/>
          </p:nvPr>
        </p:nvSpPr>
        <p:spPr>
          <a:xfrm>
            <a:off x="304800" y="1043448"/>
            <a:ext cx="8534400" cy="5128752"/>
          </a:xfrm>
        </p:spPr>
        <p:txBody>
          <a:bodyPr/>
          <a:lstStyle/>
          <a:p>
            <a:pPr>
              <a:spcBef>
                <a:spcPts val="600"/>
              </a:spcBef>
            </a:pPr>
            <a:r>
              <a:rPr lang="en-US" altLang="zh-CN" dirty="0"/>
              <a:t>Wavelength is another characteristic of a signal traveling</a:t>
            </a:r>
            <a:r>
              <a:rPr lang="en-US" altLang="zh-CN" i="1" dirty="0">
                <a:solidFill>
                  <a:srgbClr val="FF0000"/>
                </a:solidFill>
              </a:rPr>
              <a:t> </a:t>
            </a:r>
            <a:r>
              <a:rPr lang="en-US" altLang="zh-CN" dirty="0">
                <a:solidFill>
                  <a:srgbClr val="FF0000"/>
                </a:solidFill>
              </a:rPr>
              <a:t>through </a:t>
            </a:r>
            <a:r>
              <a:rPr lang="en-US" altLang="zh-CN" dirty="0"/>
              <a:t>a transmission medium. </a:t>
            </a:r>
          </a:p>
          <a:p>
            <a:pPr>
              <a:spcBef>
                <a:spcPts val="600"/>
              </a:spcBef>
            </a:pPr>
            <a:endParaRPr lang="en-US" altLang="zh-CN" dirty="0"/>
          </a:p>
          <a:p>
            <a:pPr>
              <a:spcBef>
                <a:spcPts val="600"/>
              </a:spcBef>
            </a:pPr>
            <a:r>
              <a:rPr lang="en-US" altLang="zh-CN" dirty="0"/>
              <a:t>Wavelength </a:t>
            </a:r>
            <a:r>
              <a:rPr lang="en-US" altLang="zh-CN" dirty="0">
                <a:solidFill>
                  <a:schemeClr val="hlink"/>
                </a:solidFill>
              </a:rPr>
              <a:t>binds</a:t>
            </a:r>
            <a:r>
              <a:rPr lang="en-US" altLang="zh-CN" dirty="0"/>
              <a:t> the period or the frequency of a simple sine wave </a:t>
            </a:r>
            <a:r>
              <a:rPr lang="en-US" altLang="zh-CN" dirty="0">
                <a:solidFill>
                  <a:schemeClr val="hlink"/>
                </a:solidFill>
              </a:rPr>
              <a:t>to </a:t>
            </a:r>
            <a:r>
              <a:rPr lang="en-US" altLang="zh-CN" dirty="0"/>
              <a:t>the propagation speed of the</a:t>
            </a:r>
            <a:r>
              <a:rPr lang="en-US" altLang="zh-CN" dirty="0">
                <a:solidFill>
                  <a:srgbClr val="FF0000"/>
                </a:solidFill>
              </a:rPr>
              <a:t> medium</a:t>
            </a:r>
            <a:r>
              <a:rPr lang="en-US" altLang="zh-CN" dirty="0"/>
              <a:t>. </a:t>
            </a:r>
          </a:p>
          <a:p>
            <a:pPr>
              <a:spcBef>
                <a:spcPts val="600"/>
              </a:spcBef>
            </a:pP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p:cNvSpPr>
            <a:spLocks noGrp="1"/>
          </p:cNvSpPr>
          <p:nvPr>
            <p:ph type="ftr" sz="quarter" idx="11"/>
          </p:nvPr>
        </p:nvSpPr>
        <p:spPr/>
        <p:txBody>
          <a:bodyPr/>
          <a:lstStyle/>
          <a:p>
            <a:r>
              <a:rPr lang="en-US" altLang="zh-CN" dirty="0"/>
              <a:t>Mobile and Wireless Networks</a:t>
            </a:r>
          </a:p>
        </p:txBody>
      </p:sp>
      <p:sp>
        <p:nvSpPr>
          <p:cNvPr id="683012" name="Text Box 4"/>
          <p:cNvSpPr txBox="1">
            <a:spLocks noChangeArrowheads="1"/>
          </p:cNvSpPr>
          <p:nvPr/>
        </p:nvSpPr>
        <p:spPr bwMode="auto">
          <a:xfrm>
            <a:off x="304800" y="381000"/>
            <a:ext cx="8382000" cy="519113"/>
          </a:xfrm>
          <a:prstGeom prst="rect">
            <a:avLst/>
          </a:prstGeom>
          <a:noFill/>
          <a:ln w="9525">
            <a:noFill/>
            <a:miter lim="800000"/>
          </a:ln>
          <a:effectLst/>
        </p:spPr>
        <p:txBody>
          <a:bodyPr>
            <a:spAutoFit/>
          </a:bodyPr>
          <a:lstStyle/>
          <a:p>
            <a:pPr algn="ctr" eaLnBrk="0" hangingPunct="0">
              <a:spcBef>
                <a:spcPct val="0"/>
              </a:spcBef>
              <a:buSzTx/>
              <a:buFontTx/>
              <a:buNone/>
            </a:pPr>
            <a:endParaRPr lang="en-US" altLang="zh-CN" sz="2800" b="1" baseline="0">
              <a:ea typeface="宋体" panose="02010600030101010101" pitchFamily="2" charset="-122"/>
            </a:endParaRPr>
          </a:p>
        </p:txBody>
      </p:sp>
      <p:pic>
        <p:nvPicPr>
          <p:cNvPr id="683014" name="Picture 6"/>
          <p:cNvPicPr>
            <a:picLocks noChangeAspect="1" noChangeArrowheads="1"/>
          </p:cNvPicPr>
          <p:nvPr/>
        </p:nvPicPr>
        <p:blipFill>
          <a:blip r:embed="rId3" cstate="print"/>
          <a:srcRect/>
          <a:stretch>
            <a:fillRect/>
          </a:stretch>
        </p:blipFill>
        <p:spPr bwMode="auto">
          <a:xfrm>
            <a:off x="533400" y="1981200"/>
            <a:ext cx="8034338" cy="2005013"/>
          </a:xfrm>
          <a:prstGeom prst="rect">
            <a:avLst/>
          </a:prstGeom>
          <a:noFill/>
          <a:ln w="9525">
            <a:noFill/>
            <a:miter lim="800000"/>
            <a:headEnd/>
            <a:tailEnd/>
          </a:ln>
          <a:effectLst/>
        </p:spPr>
      </p:pic>
      <p:sp>
        <p:nvSpPr>
          <p:cNvPr id="683016" name="Text Box 8"/>
          <p:cNvSpPr txBox="1">
            <a:spLocks noChangeArrowheads="1"/>
          </p:cNvSpPr>
          <p:nvPr/>
        </p:nvSpPr>
        <p:spPr bwMode="auto">
          <a:xfrm>
            <a:off x="1828800" y="4724400"/>
            <a:ext cx="5181600" cy="457200"/>
          </a:xfrm>
          <a:prstGeom prst="rect">
            <a:avLst/>
          </a:prstGeom>
          <a:noFill/>
          <a:ln w="9525">
            <a:noFill/>
            <a:miter lim="800000"/>
          </a:ln>
          <a:effectLst/>
        </p:spPr>
        <p:txBody>
          <a:bodyPr>
            <a:spAutoFit/>
          </a:bodyPr>
          <a:lstStyle/>
          <a:p>
            <a:pPr eaLnBrk="0" hangingPunct="0">
              <a:spcBef>
                <a:spcPct val="0"/>
              </a:spcBef>
              <a:buSzTx/>
              <a:buFontTx/>
              <a:buNone/>
            </a:pPr>
            <a:r>
              <a:rPr lang="en-US" altLang="zh-CN" sz="2400" baseline="0" dirty="0">
                <a:solidFill>
                  <a:schemeClr val="hlink"/>
                </a:solidFill>
                <a:ea typeface="宋体" panose="02010600030101010101" pitchFamily="2" charset="-122"/>
              </a:rPr>
              <a:t>Figure 0.6</a:t>
            </a:r>
            <a:r>
              <a:rPr lang="en-US" altLang="zh-CN" sz="2400" baseline="0" dirty="0">
                <a:solidFill>
                  <a:schemeClr val="folHlink"/>
                </a:solidFill>
                <a:ea typeface="宋体" panose="02010600030101010101" pitchFamily="2" charset="-122"/>
              </a:rPr>
              <a:t> </a:t>
            </a:r>
            <a:r>
              <a:rPr lang="en-US" altLang="zh-CN" sz="2400" baseline="0" dirty="0">
                <a:ea typeface="宋体" panose="02010600030101010101" pitchFamily="2" charset="-122"/>
              </a:rPr>
              <a:t>wavelength and period</a:t>
            </a:r>
          </a:p>
        </p:txBody>
      </p:sp>
      <p:sp>
        <p:nvSpPr>
          <p:cNvPr id="683017" name="Rectangle 9"/>
          <p:cNvSpPr>
            <a:spLocks noGrp="1" noChangeArrowheads="1"/>
          </p:cNvSpPr>
          <p:nvPr>
            <p:ph type="title"/>
          </p:nvPr>
        </p:nvSpPr>
        <p:spPr/>
        <p:txBody>
          <a:bodyPr/>
          <a:lstStyle/>
          <a:p>
            <a:r>
              <a:rPr lang="en-US" altLang="zh-CN" dirty="0"/>
              <a:t>0.2.3 Wavelength</a:t>
            </a:r>
            <a:r>
              <a:rPr lang="en-US" altLang="zh-CN" b="1" dirty="0"/>
              <a:t> </a:t>
            </a:r>
            <a:endParaRPr lang="zh-CN" altLang="en-US"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1191940"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91942" name="Rectangle 6"/>
          <p:cNvSpPr>
            <a:spLocks noGrp="1" noChangeArrowheads="1"/>
          </p:cNvSpPr>
          <p:nvPr>
            <p:ph type="title"/>
          </p:nvPr>
        </p:nvSpPr>
        <p:spPr>
          <a:noFill/>
        </p:spPr>
        <p:txBody>
          <a:bodyPr/>
          <a:lstStyle/>
          <a:p>
            <a:r>
              <a:rPr lang="en-US" altLang="zh-CN" dirty="0"/>
              <a:t>0.2.3 Wavelength</a:t>
            </a:r>
            <a:r>
              <a:rPr lang="en-US" altLang="zh-CN" sz="1800" b="1" dirty="0"/>
              <a:t> </a:t>
            </a:r>
          </a:p>
        </p:txBody>
      </p:sp>
      <p:sp>
        <p:nvSpPr>
          <p:cNvPr id="1191943" name="Rectangle 7"/>
          <p:cNvSpPr>
            <a:spLocks noGrp="1" noChangeArrowheads="1"/>
          </p:cNvSpPr>
          <p:nvPr>
            <p:ph type="body" idx="1"/>
          </p:nvPr>
        </p:nvSpPr>
        <p:spPr>
          <a:xfrm>
            <a:off x="304800" y="1066800"/>
            <a:ext cx="8534400" cy="5105400"/>
          </a:xfrm>
          <a:noFill/>
        </p:spPr>
        <p:txBody>
          <a:bodyPr/>
          <a:lstStyle/>
          <a:p>
            <a:pPr>
              <a:spcBef>
                <a:spcPts val="600"/>
              </a:spcBef>
            </a:pPr>
            <a:r>
              <a:rPr lang="en-US" altLang="zh-CN" dirty="0"/>
              <a:t>While the frequency of a signal is independent of the medium, the wavelength depends on both the </a:t>
            </a:r>
            <a:r>
              <a:rPr lang="en-US" altLang="zh-CN" dirty="0">
                <a:solidFill>
                  <a:srgbClr val="FF0000"/>
                </a:solidFill>
              </a:rPr>
              <a:t>frequency</a:t>
            </a:r>
            <a:r>
              <a:rPr lang="en-US" altLang="zh-CN" dirty="0"/>
              <a:t> and </a:t>
            </a:r>
            <a:r>
              <a:rPr lang="en-US" altLang="zh-CN" dirty="0">
                <a:solidFill>
                  <a:srgbClr val="FF0000"/>
                </a:solidFill>
              </a:rPr>
              <a:t>medium</a:t>
            </a:r>
            <a:r>
              <a:rPr lang="en-US" altLang="zh-CN" dirty="0"/>
              <a:t>. </a:t>
            </a:r>
          </a:p>
          <a:p>
            <a:pPr>
              <a:spcBef>
                <a:spcPts val="600"/>
              </a:spcBef>
            </a:pPr>
            <a:endParaRPr lang="en-US" altLang="zh-CN" dirty="0"/>
          </a:p>
          <a:p>
            <a:pPr>
              <a:spcBef>
                <a:spcPts val="600"/>
              </a:spcBef>
            </a:pPr>
            <a:r>
              <a:rPr lang="en-US" altLang="zh-CN" dirty="0"/>
              <a:t>In data communications, we often use wavelength to describe the transmission of light in an </a:t>
            </a:r>
            <a:r>
              <a:rPr lang="en-US" altLang="zh-CN" dirty="0">
                <a:solidFill>
                  <a:schemeClr val="hlink"/>
                </a:solidFill>
              </a:rPr>
              <a:t>optical fiber</a:t>
            </a:r>
            <a:r>
              <a:rPr lang="en-US" altLang="zh-CN" dirty="0"/>
              <a:t>.</a:t>
            </a:r>
            <a:r>
              <a:rPr lang="en-US" altLang="zh-CN" i="1" dirty="0">
                <a:solidFill>
                  <a:schemeClr val="hlink"/>
                </a:solidFill>
              </a:rPr>
              <a:t> </a:t>
            </a:r>
          </a:p>
          <a:p>
            <a:pPr>
              <a:spcBef>
                <a:spcPts val="600"/>
              </a:spcBef>
            </a:pPr>
            <a:endParaRPr lang="en-US" altLang="zh-CN" i="1" dirty="0">
              <a:solidFill>
                <a:schemeClr val="hlink"/>
              </a:solidFill>
            </a:endParaRPr>
          </a:p>
          <a:p>
            <a:pPr>
              <a:spcBef>
                <a:spcPts val="600"/>
              </a:spcBef>
            </a:pPr>
            <a:r>
              <a:rPr lang="en-US" altLang="zh-CN" dirty="0"/>
              <a:t>Wavelength is </a:t>
            </a:r>
            <a:r>
              <a:rPr lang="en-US" altLang="zh-CN" dirty="0">
                <a:solidFill>
                  <a:srgbClr val="FF0000"/>
                </a:solidFill>
              </a:rPr>
              <a:t>a</a:t>
            </a:r>
            <a:r>
              <a:rPr lang="en-US" altLang="zh-CN" dirty="0"/>
              <a:t> property </a:t>
            </a:r>
            <a:r>
              <a:rPr lang="en-US" altLang="zh-CN" dirty="0">
                <a:solidFill>
                  <a:srgbClr val="FF0000"/>
                </a:solidFill>
              </a:rPr>
              <a:t>of</a:t>
            </a:r>
            <a:r>
              <a:rPr lang="en-US" altLang="zh-CN" dirty="0"/>
              <a:t> any type of signal.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p>
            <a:r>
              <a:rPr lang="en-US" altLang="zh-CN" dirty="0"/>
              <a:t>Mobile and Wireless Networks</a:t>
            </a:r>
          </a:p>
        </p:txBody>
      </p:sp>
      <p:sp>
        <p:nvSpPr>
          <p:cNvPr id="1462274" name="Rectangle 2"/>
          <p:cNvSpPr>
            <a:spLocks noGrp="1" noChangeArrowheads="1"/>
          </p:cNvSpPr>
          <p:nvPr>
            <p:ph type="title"/>
          </p:nvPr>
        </p:nvSpPr>
        <p:spPr/>
        <p:txBody>
          <a:bodyPr/>
          <a:lstStyle/>
          <a:p>
            <a:r>
              <a:rPr lang="en-US" altLang="zh-CN" dirty="0"/>
              <a:t>Chapter 00 Data and Signals</a:t>
            </a:r>
            <a:endParaRPr lang="zh-CN" altLang="en-US" dirty="0"/>
          </a:p>
        </p:txBody>
      </p:sp>
      <p:sp>
        <p:nvSpPr>
          <p:cNvPr id="1462275" name="Rectangle 3"/>
          <p:cNvSpPr>
            <a:spLocks noGrp="1" noChangeArrowheads="1"/>
          </p:cNvSpPr>
          <p:nvPr>
            <p:ph type="body" sz="half" idx="1"/>
          </p:nvPr>
        </p:nvSpPr>
        <p:spPr>
          <a:xfrm>
            <a:off x="304800" y="1066800"/>
            <a:ext cx="4267200" cy="5105400"/>
          </a:xfrm>
        </p:spPr>
        <p:txBody>
          <a:bodyPr/>
          <a:lstStyle/>
          <a:p>
            <a:pPr>
              <a:lnSpc>
                <a:spcPct val="90000"/>
              </a:lnSpc>
              <a:buFontTx/>
              <a:buNone/>
            </a:pPr>
            <a:r>
              <a:rPr lang="en-US" altLang="zh-CN" sz="2000" dirty="0">
                <a:solidFill>
                  <a:schemeClr val="hlink"/>
                </a:solidFill>
              </a:rPr>
              <a:t>0.1 Analog and Digital</a:t>
            </a:r>
          </a:p>
          <a:p>
            <a:pPr>
              <a:lnSpc>
                <a:spcPct val="90000"/>
              </a:lnSpc>
            </a:pPr>
            <a:r>
              <a:rPr lang="en-US" altLang="zh-CN" sz="2000" dirty="0"/>
              <a:t>Analog and Digital Data</a:t>
            </a:r>
          </a:p>
          <a:p>
            <a:pPr>
              <a:lnSpc>
                <a:spcPct val="90000"/>
              </a:lnSpc>
            </a:pPr>
            <a:r>
              <a:rPr lang="en-US" altLang="zh-CN" sz="2000" dirty="0"/>
              <a:t>Analog and Digital Signal</a:t>
            </a:r>
          </a:p>
          <a:p>
            <a:pPr>
              <a:lnSpc>
                <a:spcPct val="90000"/>
              </a:lnSpc>
            </a:pPr>
            <a:r>
              <a:rPr lang="en-US" altLang="zh-CN" sz="2000" dirty="0"/>
              <a:t>Periodical and Nonperiodic Signals </a:t>
            </a:r>
          </a:p>
          <a:p>
            <a:pPr>
              <a:lnSpc>
                <a:spcPct val="90000"/>
              </a:lnSpc>
              <a:buFontTx/>
              <a:buNone/>
            </a:pPr>
            <a:endParaRPr lang="en-US" altLang="zh-CN" sz="2000" dirty="0"/>
          </a:p>
          <a:p>
            <a:pPr>
              <a:lnSpc>
                <a:spcPct val="90000"/>
              </a:lnSpc>
              <a:buFontTx/>
              <a:buNone/>
            </a:pPr>
            <a:r>
              <a:rPr lang="en-US" altLang="zh-CN" sz="2000" dirty="0"/>
              <a:t>0.2 Periodical Analog Signals</a:t>
            </a:r>
          </a:p>
          <a:p>
            <a:pPr>
              <a:lnSpc>
                <a:spcPct val="90000"/>
              </a:lnSpc>
            </a:pPr>
            <a:r>
              <a:rPr lang="en-US" altLang="zh-CN" sz="2000" dirty="0"/>
              <a:t>Sine Wave, Phase and Wavelength</a:t>
            </a:r>
          </a:p>
          <a:p>
            <a:pPr>
              <a:lnSpc>
                <a:spcPct val="90000"/>
              </a:lnSpc>
            </a:pPr>
            <a:r>
              <a:rPr lang="en-US" altLang="zh-CN" sz="2000" dirty="0"/>
              <a:t>Time and Frequency Domains</a:t>
            </a:r>
          </a:p>
          <a:p>
            <a:pPr>
              <a:lnSpc>
                <a:spcPct val="90000"/>
              </a:lnSpc>
            </a:pPr>
            <a:r>
              <a:rPr lang="en-US" altLang="zh-CN" sz="2000" dirty="0"/>
              <a:t>Composite Signals</a:t>
            </a:r>
          </a:p>
          <a:p>
            <a:pPr>
              <a:lnSpc>
                <a:spcPct val="90000"/>
              </a:lnSpc>
            </a:pPr>
            <a:r>
              <a:rPr lang="en-US" altLang="zh-CN" sz="2000" dirty="0"/>
              <a:t>Bandwidth</a:t>
            </a:r>
          </a:p>
          <a:p>
            <a:pPr>
              <a:lnSpc>
                <a:spcPct val="90000"/>
              </a:lnSpc>
              <a:buFontTx/>
              <a:buNone/>
            </a:pPr>
            <a:endParaRPr lang="en-US" altLang="zh-CN" sz="2000" dirty="0"/>
          </a:p>
          <a:p>
            <a:pPr>
              <a:lnSpc>
                <a:spcPct val="90000"/>
              </a:lnSpc>
              <a:buFontTx/>
              <a:buNone/>
            </a:pPr>
            <a:r>
              <a:rPr lang="en-US" altLang="zh-CN" sz="2000" dirty="0"/>
              <a:t>0.3 Digital Signals</a:t>
            </a:r>
          </a:p>
          <a:p>
            <a:pPr>
              <a:lnSpc>
                <a:spcPct val="90000"/>
              </a:lnSpc>
              <a:buFontTx/>
              <a:buNone/>
            </a:pPr>
            <a:endParaRPr lang="en-US" altLang="zh-CN" sz="2000" dirty="0"/>
          </a:p>
          <a:p>
            <a:pPr>
              <a:lnSpc>
                <a:spcPct val="90000"/>
              </a:lnSpc>
              <a:buNone/>
            </a:pPr>
            <a:r>
              <a:rPr lang="en-US" altLang="zh-CN" sz="2000" dirty="0"/>
              <a:t>0.4 Transmission Impairment</a:t>
            </a:r>
          </a:p>
          <a:p>
            <a:pPr>
              <a:lnSpc>
                <a:spcPct val="90000"/>
              </a:lnSpc>
              <a:buFontTx/>
              <a:buNone/>
            </a:pPr>
            <a:endParaRPr lang="en-US" altLang="zh-CN" sz="2200" dirty="0"/>
          </a:p>
        </p:txBody>
      </p:sp>
      <p:sp>
        <p:nvSpPr>
          <p:cNvPr id="1462276" name="Rectangle 4"/>
          <p:cNvSpPr>
            <a:spLocks noGrp="1" noChangeArrowheads="1"/>
          </p:cNvSpPr>
          <p:nvPr>
            <p:ph type="body" sz="half" idx="2"/>
          </p:nvPr>
        </p:nvSpPr>
        <p:spPr>
          <a:xfrm>
            <a:off x="4419600" y="1055712"/>
            <a:ext cx="4419600" cy="5181600"/>
          </a:xfrm>
        </p:spPr>
        <p:txBody>
          <a:bodyPr/>
          <a:lstStyle/>
          <a:p>
            <a:r>
              <a:rPr lang="en-US" altLang="zh-CN" sz="2000" dirty="0"/>
              <a:t>Attenuation, Distortion, and Noise</a:t>
            </a:r>
          </a:p>
          <a:p>
            <a:pPr>
              <a:buFontTx/>
              <a:buNone/>
            </a:pPr>
            <a:endParaRPr lang="en-US" altLang="zh-CN" sz="2000" dirty="0"/>
          </a:p>
          <a:p>
            <a:pPr>
              <a:buFontTx/>
              <a:buNone/>
            </a:pPr>
            <a:r>
              <a:rPr lang="en-US" altLang="zh-CN" sz="2000" dirty="0"/>
              <a:t>0.5 Data Rate Limits</a:t>
            </a:r>
          </a:p>
          <a:p>
            <a:r>
              <a:rPr lang="en-US" altLang="zh-CN" sz="2000" dirty="0"/>
              <a:t>Noiseless Channel: Nyquist Bit Rate</a:t>
            </a:r>
          </a:p>
          <a:p>
            <a:r>
              <a:rPr lang="en-US" altLang="zh-CN" sz="2000" dirty="0"/>
              <a:t>Noisy Channel: Shannon Capacity</a:t>
            </a:r>
          </a:p>
          <a:p>
            <a:r>
              <a:rPr lang="en-US" altLang="zh-CN" sz="2000" dirty="0"/>
              <a:t>Using Both Limits</a:t>
            </a:r>
          </a:p>
          <a:p>
            <a:pPr>
              <a:buFontTx/>
              <a:buNone/>
            </a:pPr>
            <a:endParaRPr lang="en-US" altLang="zh-CN" sz="2000" dirty="0"/>
          </a:p>
          <a:p>
            <a:pPr>
              <a:buFontTx/>
              <a:buNone/>
            </a:pPr>
            <a:r>
              <a:rPr lang="en-US" altLang="zh-CN" sz="2000" dirty="0"/>
              <a:t>0.6 Performance </a:t>
            </a:r>
          </a:p>
          <a:p>
            <a:r>
              <a:rPr lang="en-US" altLang="zh-CN" sz="2000" dirty="0"/>
              <a:t>Bandwidth</a:t>
            </a:r>
          </a:p>
          <a:p>
            <a:r>
              <a:rPr lang="en-US" altLang="zh-CN" sz="2000" dirty="0"/>
              <a:t>Throughput</a:t>
            </a:r>
          </a:p>
          <a:p>
            <a:r>
              <a:rPr lang="en-US" altLang="zh-CN" sz="2000" dirty="0"/>
              <a:t>Latency (Delay)</a:t>
            </a:r>
          </a:p>
          <a:p>
            <a:r>
              <a:rPr lang="en-US" altLang="zh-CN" sz="2000" dirty="0"/>
              <a:t>Bandwidth-Delay Product</a:t>
            </a:r>
          </a:p>
          <a:p>
            <a:r>
              <a:rPr lang="en-US" altLang="zh-CN" sz="2000" dirty="0"/>
              <a:t>Jitter</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25AB95A1-F635-426D-BAA2-62088CC216C7}"/>
                  </a:ext>
                </a:extLst>
              </p14:cNvPr>
              <p14:cNvContentPartPr/>
              <p14:nvPr/>
            </p14:nvContentPartPr>
            <p14:xfrm>
              <a:off x="2648520" y="2548504"/>
              <a:ext cx="360" cy="360"/>
            </p14:xfrm>
          </p:contentPart>
        </mc:Choice>
        <mc:Fallback xmlns="">
          <p:pic>
            <p:nvPicPr>
              <p:cNvPr id="2" name="墨迹 1">
                <a:extLst>
                  <a:ext uri="{FF2B5EF4-FFF2-40B4-BE49-F238E27FC236}">
                    <a16:creationId xmlns:a16="http://schemas.microsoft.com/office/drawing/2014/main" id="{25AB95A1-F635-426D-BAA2-62088CC216C7}"/>
                  </a:ext>
                </a:extLst>
              </p:cNvPr>
              <p:cNvPicPr/>
              <p:nvPr/>
            </p:nvPicPr>
            <p:blipFill>
              <a:blip r:embed="rId3"/>
              <a:stretch>
                <a:fillRect/>
              </a:stretch>
            </p:blipFill>
            <p:spPr>
              <a:xfrm>
                <a:off x="2639880" y="25395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墨迹 2">
                <a:extLst>
                  <a:ext uri="{FF2B5EF4-FFF2-40B4-BE49-F238E27FC236}">
                    <a16:creationId xmlns:a16="http://schemas.microsoft.com/office/drawing/2014/main" id="{119F4DE7-7C4A-483C-A1F4-B0F8E0288F6B}"/>
                  </a:ext>
                </a:extLst>
              </p14:cNvPr>
              <p14:cNvContentPartPr/>
              <p14:nvPr/>
            </p14:nvContentPartPr>
            <p14:xfrm>
              <a:off x="2488320" y="2020384"/>
              <a:ext cx="360" cy="360"/>
            </p14:xfrm>
          </p:contentPart>
        </mc:Choice>
        <mc:Fallback xmlns="">
          <p:pic>
            <p:nvPicPr>
              <p:cNvPr id="3" name="墨迹 2">
                <a:extLst>
                  <a:ext uri="{FF2B5EF4-FFF2-40B4-BE49-F238E27FC236}">
                    <a16:creationId xmlns:a16="http://schemas.microsoft.com/office/drawing/2014/main" id="{119F4DE7-7C4A-483C-A1F4-B0F8E0288F6B}"/>
                  </a:ext>
                </a:extLst>
              </p:cNvPr>
              <p:cNvPicPr/>
              <p:nvPr/>
            </p:nvPicPr>
            <p:blipFill>
              <a:blip r:embed="rId3"/>
              <a:stretch>
                <a:fillRect/>
              </a:stretch>
            </p:blipFill>
            <p:spPr>
              <a:xfrm>
                <a:off x="2479680" y="201174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墨迹 3">
                <a:extLst>
                  <a:ext uri="{FF2B5EF4-FFF2-40B4-BE49-F238E27FC236}">
                    <a16:creationId xmlns:a16="http://schemas.microsoft.com/office/drawing/2014/main" id="{A253E7BD-9CEC-4D8A-9312-6D0F7238CECE}"/>
                  </a:ext>
                </a:extLst>
              </p14:cNvPr>
              <p14:cNvContentPartPr/>
              <p14:nvPr/>
            </p14:nvContentPartPr>
            <p14:xfrm>
              <a:off x="2467440" y="2233144"/>
              <a:ext cx="11160" cy="10800"/>
            </p14:xfrm>
          </p:contentPart>
        </mc:Choice>
        <mc:Fallback xmlns="">
          <p:pic>
            <p:nvPicPr>
              <p:cNvPr id="4" name="墨迹 3">
                <a:extLst>
                  <a:ext uri="{FF2B5EF4-FFF2-40B4-BE49-F238E27FC236}">
                    <a16:creationId xmlns:a16="http://schemas.microsoft.com/office/drawing/2014/main" id="{A253E7BD-9CEC-4D8A-9312-6D0F7238CECE}"/>
                  </a:ext>
                </a:extLst>
              </p:cNvPr>
              <p:cNvPicPr/>
              <p:nvPr/>
            </p:nvPicPr>
            <p:blipFill>
              <a:blip r:embed="rId6"/>
              <a:stretch>
                <a:fillRect/>
              </a:stretch>
            </p:blipFill>
            <p:spPr>
              <a:xfrm>
                <a:off x="2458800" y="2224144"/>
                <a:ext cx="2880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墨迹 4">
                <a:extLst>
                  <a:ext uri="{FF2B5EF4-FFF2-40B4-BE49-F238E27FC236}">
                    <a16:creationId xmlns:a16="http://schemas.microsoft.com/office/drawing/2014/main" id="{7F78DDB4-0670-4495-9CC5-C0B97FC82255}"/>
                  </a:ext>
                </a:extLst>
              </p14:cNvPr>
              <p14:cNvContentPartPr/>
              <p14:nvPr/>
            </p14:nvContentPartPr>
            <p14:xfrm>
              <a:off x="2728080" y="1450504"/>
              <a:ext cx="15840" cy="10440"/>
            </p14:xfrm>
          </p:contentPart>
        </mc:Choice>
        <mc:Fallback xmlns="">
          <p:pic>
            <p:nvPicPr>
              <p:cNvPr id="5" name="墨迹 4">
                <a:extLst>
                  <a:ext uri="{FF2B5EF4-FFF2-40B4-BE49-F238E27FC236}">
                    <a16:creationId xmlns:a16="http://schemas.microsoft.com/office/drawing/2014/main" id="{7F78DDB4-0670-4495-9CC5-C0B97FC82255}"/>
                  </a:ext>
                </a:extLst>
              </p:cNvPr>
              <p:cNvPicPr/>
              <p:nvPr/>
            </p:nvPicPr>
            <p:blipFill>
              <a:blip r:embed="rId8"/>
              <a:stretch>
                <a:fillRect/>
              </a:stretch>
            </p:blipFill>
            <p:spPr>
              <a:xfrm>
                <a:off x="2719080" y="1441864"/>
                <a:ext cx="3348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墨迹 6">
                <a:extLst>
                  <a:ext uri="{FF2B5EF4-FFF2-40B4-BE49-F238E27FC236}">
                    <a16:creationId xmlns:a16="http://schemas.microsoft.com/office/drawing/2014/main" id="{FA0D32E0-B00E-46E6-AAE6-CDDF2E8307BB}"/>
                  </a:ext>
                </a:extLst>
              </p14:cNvPr>
              <p14:cNvContentPartPr/>
              <p14:nvPr/>
            </p14:nvContentPartPr>
            <p14:xfrm>
              <a:off x="2014920" y="1148464"/>
              <a:ext cx="11520" cy="19800"/>
            </p14:xfrm>
          </p:contentPart>
        </mc:Choice>
        <mc:Fallback xmlns="">
          <p:pic>
            <p:nvPicPr>
              <p:cNvPr id="7" name="墨迹 6">
                <a:extLst>
                  <a:ext uri="{FF2B5EF4-FFF2-40B4-BE49-F238E27FC236}">
                    <a16:creationId xmlns:a16="http://schemas.microsoft.com/office/drawing/2014/main" id="{FA0D32E0-B00E-46E6-AAE6-CDDF2E8307BB}"/>
                  </a:ext>
                </a:extLst>
              </p:cNvPr>
              <p:cNvPicPr/>
              <p:nvPr/>
            </p:nvPicPr>
            <p:blipFill>
              <a:blip r:embed="rId10"/>
              <a:stretch>
                <a:fillRect/>
              </a:stretch>
            </p:blipFill>
            <p:spPr>
              <a:xfrm>
                <a:off x="2005920" y="1139824"/>
                <a:ext cx="2916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墨迹 7">
                <a:extLst>
                  <a:ext uri="{FF2B5EF4-FFF2-40B4-BE49-F238E27FC236}">
                    <a16:creationId xmlns:a16="http://schemas.microsoft.com/office/drawing/2014/main" id="{0EA33B06-AF80-43B5-8E96-0E9416159606}"/>
                  </a:ext>
                </a:extLst>
              </p14:cNvPr>
              <p14:cNvContentPartPr/>
              <p14:nvPr/>
            </p14:nvContentPartPr>
            <p14:xfrm>
              <a:off x="2237760" y="1246384"/>
              <a:ext cx="11520" cy="7200"/>
            </p14:xfrm>
          </p:contentPart>
        </mc:Choice>
        <mc:Fallback xmlns="">
          <p:pic>
            <p:nvPicPr>
              <p:cNvPr id="8" name="墨迹 7">
                <a:extLst>
                  <a:ext uri="{FF2B5EF4-FFF2-40B4-BE49-F238E27FC236}">
                    <a16:creationId xmlns:a16="http://schemas.microsoft.com/office/drawing/2014/main" id="{0EA33B06-AF80-43B5-8E96-0E9416159606}"/>
                  </a:ext>
                </a:extLst>
              </p:cNvPr>
              <p:cNvPicPr/>
              <p:nvPr/>
            </p:nvPicPr>
            <p:blipFill>
              <a:blip r:embed="rId12"/>
              <a:stretch>
                <a:fillRect/>
              </a:stretch>
            </p:blipFill>
            <p:spPr>
              <a:xfrm>
                <a:off x="2228760" y="1237744"/>
                <a:ext cx="29160" cy="24840"/>
              </a:xfrm>
              <a:prstGeom prst="rect">
                <a:avLst/>
              </a:prstGeom>
            </p:spPr>
          </p:pic>
        </mc:Fallback>
      </mc:AlternateContent>
      <p:grpSp>
        <p:nvGrpSpPr>
          <p:cNvPr id="12" name="组合 11">
            <a:extLst>
              <a:ext uri="{FF2B5EF4-FFF2-40B4-BE49-F238E27FC236}">
                <a16:creationId xmlns:a16="http://schemas.microsoft.com/office/drawing/2014/main" id="{ACA23A51-BC38-4A96-8A12-462F5E4A891C}"/>
              </a:ext>
            </a:extLst>
          </p:cNvPr>
          <p:cNvGrpSpPr/>
          <p:nvPr/>
        </p:nvGrpSpPr>
        <p:grpSpPr>
          <a:xfrm>
            <a:off x="7107840" y="1210744"/>
            <a:ext cx="132120" cy="48240"/>
            <a:chOff x="7107840" y="1210744"/>
            <a:chExt cx="132120" cy="48240"/>
          </a:xfrm>
        </p:grpSpPr>
        <mc:AlternateContent xmlns:mc="http://schemas.openxmlformats.org/markup-compatibility/2006" xmlns:p14="http://schemas.microsoft.com/office/powerpoint/2010/main">
          <mc:Choice Requires="p14">
            <p:contentPart p14:bwMode="auto" r:id="rId13">
              <p14:nvContentPartPr>
                <p14:cNvPr id="9" name="墨迹 8">
                  <a:extLst>
                    <a:ext uri="{FF2B5EF4-FFF2-40B4-BE49-F238E27FC236}">
                      <a16:creationId xmlns:a16="http://schemas.microsoft.com/office/drawing/2014/main" id="{E0C79969-B7DB-4D55-9851-73EAAD986FE5}"/>
                    </a:ext>
                  </a:extLst>
                </p14:cNvPr>
                <p14:cNvContentPartPr/>
                <p14:nvPr/>
              </p14:nvContentPartPr>
              <p14:xfrm>
                <a:off x="7107840" y="1210744"/>
                <a:ext cx="41760" cy="23040"/>
              </p14:xfrm>
            </p:contentPart>
          </mc:Choice>
          <mc:Fallback xmlns="">
            <p:pic>
              <p:nvPicPr>
                <p:cNvPr id="9" name="墨迹 8">
                  <a:extLst>
                    <a:ext uri="{FF2B5EF4-FFF2-40B4-BE49-F238E27FC236}">
                      <a16:creationId xmlns:a16="http://schemas.microsoft.com/office/drawing/2014/main" id="{E0C79969-B7DB-4D55-9851-73EAAD986FE5}"/>
                    </a:ext>
                  </a:extLst>
                </p:cNvPr>
                <p:cNvPicPr/>
                <p:nvPr/>
              </p:nvPicPr>
              <p:blipFill>
                <a:blip r:embed="rId14"/>
                <a:stretch>
                  <a:fillRect/>
                </a:stretch>
              </p:blipFill>
              <p:spPr>
                <a:xfrm>
                  <a:off x="7099200" y="1201744"/>
                  <a:ext cx="5940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墨迹 9">
                  <a:extLst>
                    <a:ext uri="{FF2B5EF4-FFF2-40B4-BE49-F238E27FC236}">
                      <a16:creationId xmlns:a16="http://schemas.microsoft.com/office/drawing/2014/main" id="{9572AEDA-28EF-469F-84D8-E31743FAD0D3}"/>
                    </a:ext>
                  </a:extLst>
                </p14:cNvPr>
                <p14:cNvContentPartPr/>
                <p14:nvPr/>
              </p14:nvContentPartPr>
              <p14:xfrm>
                <a:off x="7188840" y="1233064"/>
                <a:ext cx="51120" cy="25920"/>
              </p14:xfrm>
            </p:contentPart>
          </mc:Choice>
          <mc:Fallback xmlns="">
            <p:pic>
              <p:nvPicPr>
                <p:cNvPr id="10" name="墨迹 9">
                  <a:extLst>
                    <a:ext uri="{FF2B5EF4-FFF2-40B4-BE49-F238E27FC236}">
                      <a16:creationId xmlns:a16="http://schemas.microsoft.com/office/drawing/2014/main" id="{9572AEDA-28EF-469F-84D8-E31743FAD0D3}"/>
                    </a:ext>
                  </a:extLst>
                </p:cNvPr>
                <p:cNvPicPr/>
                <p:nvPr/>
              </p:nvPicPr>
              <p:blipFill>
                <a:blip r:embed="rId16"/>
                <a:stretch>
                  <a:fillRect/>
                </a:stretch>
              </p:blipFill>
              <p:spPr>
                <a:xfrm>
                  <a:off x="7179840" y="1224064"/>
                  <a:ext cx="68760" cy="43560"/>
                </a:xfrm>
                <a:prstGeom prst="rect">
                  <a:avLst/>
                </a:prstGeom>
              </p:spPr>
            </p:pic>
          </mc:Fallback>
        </mc:AlternateContent>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1035268"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35270" name="Rectangle 6"/>
          <p:cNvSpPr>
            <a:spLocks noGrp="1" noChangeArrowheads="1"/>
          </p:cNvSpPr>
          <p:nvPr>
            <p:ph type="title"/>
          </p:nvPr>
        </p:nvSpPr>
        <p:spPr>
          <a:xfrm>
            <a:off x="381000" y="304800"/>
            <a:ext cx="8458200" cy="533400"/>
          </a:xfrm>
          <a:noFill/>
        </p:spPr>
        <p:txBody>
          <a:bodyPr/>
          <a:lstStyle/>
          <a:p>
            <a:r>
              <a:rPr lang="en-US" altLang="zh-CN" dirty="0"/>
              <a:t>0.2.4 Time and Frequency Domains</a:t>
            </a:r>
          </a:p>
        </p:txBody>
      </p:sp>
      <p:sp>
        <p:nvSpPr>
          <p:cNvPr id="1035271" name="Rectangle 7"/>
          <p:cNvSpPr>
            <a:spLocks noGrp="1" noChangeArrowheads="1"/>
          </p:cNvSpPr>
          <p:nvPr>
            <p:ph type="body" idx="1"/>
          </p:nvPr>
        </p:nvSpPr>
        <p:spPr>
          <a:xfrm>
            <a:off x="304800" y="1066800"/>
            <a:ext cx="8534400" cy="5105400"/>
          </a:xfrm>
          <a:noFill/>
        </p:spPr>
        <p:txBody>
          <a:bodyPr/>
          <a:lstStyle/>
          <a:p>
            <a:pPr>
              <a:spcBef>
                <a:spcPts val="600"/>
              </a:spcBef>
            </a:pPr>
            <a:r>
              <a:rPr lang="en-US" altLang="zh-CN" dirty="0"/>
              <a:t>A sine wave is comprehensively defined by its amplitude, frequency, and phase. </a:t>
            </a:r>
          </a:p>
          <a:p>
            <a:pPr>
              <a:spcBef>
                <a:spcPts val="600"/>
              </a:spcBef>
            </a:pPr>
            <a:endParaRPr lang="en-US" altLang="zh-CN" dirty="0"/>
          </a:p>
          <a:p>
            <a:pPr>
              <a:spcBef>
                <a:spcPts val="600"/>
              </a:spcBef>
            </a:pPr>
            <a:r>
              <a:rPr lang="en-US" altLang="zh-CN" dirty="0"/>
              <a:t>We have been showing a sine wave by using what is called a </a:t>
            </a:r>
            <a:r>
              <a:rPr lang="en-US" altLang="zh-CN" dirty="0">
                <a:solidFill>
                  <a:schemeClr val="hlink"/>
                </a:solidFill>
              </a:rPr>
              <a:t>time-domain</a:t>
            </a:r>
            <a:r>
              <a:rPr lang="en-US" altLang="zh-CN" dirty="0"/>
              <a:t> </a:t>
            </a:r>
            <a:r>
              <a:rPr lang="en-US" altLang="zh-CN" dirty="0">
                <a:solidFill>
                  <a:schemeClr val="hlink"/>
                </a:solidFill>
              </a:rPr>
              <a:t>plot</a:t>
            </a:r>
            <a:r>
              <a:rPr lang="en-US" altLang="zh-CN" dirty="0"/>
              <a:t>. </a:t>
            </a:r>
          </a:p>
          <a:p>
            <a:pPr>
              <a:spcBef>
                <a:spcPts val="600"/>
              </a:spcBef>
            </a:pPr>
            <a:endParaRPr lang="en-US" altLang="zh-CN" dirty="0"/>
          </a:p>
          <a:p>
            <a:pPr>
              <a:spcBef>
                <a:spcPts val="600"/>
              </a:spcBef>
            </a:pPr>
            <a:r>
              <a:rPr lang="en-US" altLang="zh-CN" dirty="0"/>
              <a:t>The time-domain plot shows </a:t>
            </a:r>
            <a:r>
              <a:rPr lang="en-US" altLang="zh-CN" dirty="0">
                <a:solidFill>
                  <a:srgbClr val="FF0000"/>
                </a:solidFill>
              </a:rPr>
              <a:t>changes</a:t>
            </a:r>
            <a:r>
              <a:rPr lang="en-US" altLang="zh-CN" dirty="0"/>
              <a:t> in signal amplitude with respect to </a:t>
            </a:r>
            <a:r>
              <a:rPr lang="en-US" altLang="zh-CN" dirty="0">
                <a:solidFill>
                  <a:srgbClr val="FF0000"/>
                </a:solidFill>
              </a:rPr>
              <a:t>time</a:t>
            </a:r>
            <a:r>
              <a:rPr lang="en-US" altLang="zh-CN" dirty="0"/>
              <a:t> (it is an amplitude-versus-time plot). </a:t>
            </a:r>
          </a:p>
          <a:p>
            <a:pPr>
              <a:spcBef>
                <a:spcPts val="600"/>
              </a:spcBef>
            </a:pPr>
            <a:endParaRPr lang="en-US" altLang="zh-CN" dirty="0"/>
          </a:p>
          <a:p>
            <a:pPr>
              <a:spcBef>
                <a:spcPts val="600"/>
              </a:spcBef>
            </a:pPr>
            <a:r>
              <a:rPr lang="en-US" altLang="zh-CN" dirty="0"/>
              <a:t>Phase is not explicitly shown on a time-domain plot.</a:t>
            </a:r>
          </a:p>
          <a:p>
            <a:pPr>
              <a:spcBef>
                <a:spcPts val="600"/>
              </a:spcBef>
            </a:pPr>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1193988"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93990" name="Rectangle 6"/>
          <p:cNvSpPr>
            <a:spLocks noGrp="1" noChangeArrowheads="1"/>
          </p:cNvSpPr>
          <p:nvPr>
            <p:ph type="title"/>
          </p:nvPr>
        </p:nvSpPr>
        <p:spPr>
          <a:xfrm>
            <a:off x="381000" y="304800"/>
            <a:ext cx="8458200" cy="533400"/>
          </a:xfrm>
          <a:noFill/>
        </p:spPr>
        <p:txBody>
          <a:bodyPr/>
          <a:lstStyle/>
          <a:p>
            <a:r>
              <a:rPr lang="en-US" altLang="zh-CN" dirty="0"/>
              <a:t>0.2.4 Time and Frequency Domains</a:t>
            </a:r>
          </a:p>
        </p:txBody>
      </p:sp>
      <p:sp>
        <p:nvSpPr>
          <p:cNvPr id="1193991" name="Rectangle 7"/>
          <p:cNvSpPr>
            <a:spLocks noGrp="1" noChangeArrowheads="1"/>
          </p:cNvSpPr>
          <p:nvPr>
            <p:ph type="body" idx="1"/>
          </p:nvPr>
        </p:nvSpPr>
        <p:spPr>
          <a:xfrm>
            <a:off x="304800" y="1000108"/>
            <a:ext cx="8458200" cy="5148282"/>
          </a:xfrm>
          <a:noFill/>
        </p:spPr>
        <p:txBody>
          <a:bodyPr/>
          <a:lstStyle/>
          <a:p>
            <a:pPr>
              <a:spcBef>
                <a:spcPts val="600"/>
              </a:spcBef>
            </a:pPr>
            <a:r>
              <a:rPr lang="en-US" altLang="zh-CN" dirty="0"/>
              <a:t>To show the relationship between amplitude and frequency, we can use what is called a </a:t>
            </a:r>
            <a:r>
              <a:rPr lang="en-US" altLang="zh-CN" dirty="0">
                <a:solidFill>
                  <a:schemeClr val="hlink"/>
                </a:solidFill>
              </a:rPr>
              <a:t>frequency-domain</a:t>
            </a:r>
            <a:r>
              <a:rPr lang="en-US" altLang="zh-CN" dirty="0"/>
              <a:t> </a:t>
            </a:r>
            <a:r>
              <a:rPr lang="en-US" altLang="zh-CN" dirty="0">
                <a:solidFill>
                  <a:schemeClr val="hlink"/>
                </a:solidFill>
              </a:rPr>
              <a:t>plot</a:t>
            </a:r>
            <a:r>
              <a:rPr lang="en-US" altLang="zh-CN" dirty="0"/>
              <a:t>.</a:t>
            </a:r>
          </a:p>
          <a:p>
            <a:pPr>
              <a:spcBef>
                <a:spcPts val="600"/>
              </a:spcBef>
            </a:pPr>
            <a:endParaRPr lang="en-US" altLang="zh-CN" dirty="0"/>
          </a:p>
          <a:p>
            <a:pPr>
              <a:spcBef>
                <a:spcPts val="600"/>
              </a:spcBef>
            </a:pPr>
            <a:r>
              <a:rPr lang="en-US" altLang="zh-CN" dirty="0"/>
              <a:t>A frequency-domain plot is concerned with </a:t>
            </a:r>
            <a:r>
              <a:rPr lang="en-US" altLang="zh-CN" dirty="0">
                <a:solidFill>
                  <a:schemeClr val="hlink"/>
                </a:solidFill>
              </a:rPr>
              <a:t>only</a:t>
            </a:r>
            <a:r>
              <a:rPr lang="en-US" altLang="zh-CN" dirty="0"/>
              <a:t> the peak value and the frequency.  </a:t>
            </a:r>
          </a:p>
          <a:p>
            <a:pPr>
              <a:spcBef>
                <a:spcPts val="600"/>
              </a:spcBef>
            </a:pPr>
            <a:endParaRPr lang="en-US" altLang="zh-CN" dirty="0"/>
          </a:p>
          <a:p>
            <a:pPr>
              <a:spcBef>
                <a:spcPts val="600"/>
              </a:spcBef>
            </a:pPr>
            <a:r>
              <a:rPr lang="en-US" altLang="zh-CN" dirty="0"/>
              <a:t>Changes of amplitude during one period are not shown.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1"/>
          </p:nvPr>
        </p:nvSpPr>
        <p:spPr/>
        <p:txBody>
          <a:bodyPr/>
          <a:lstStyle/>
          <a:p>
            <a:r>
              <a:rPr lang="en-US" altLang="zh-CN" dirty="0">
                <a:latin typeface="+mn-lt"/>
              </a:rPr>
              <a:t>Mobile and Wireless Networks</a:t>
            </a:r>
          </a:p>
        </p:txBody>
      </p:sp>
      <p:pic>
        <p:nvPicPr>
          <p:cNvPr id="684038" name="Picture 6"/>
          <p:cNvPicPr>
            <a:picLocks noChangeAspect="1" noChangeArrowheads="1"/>
          </p:cNvPicPr>
          <p:nvPr/>
        </p:nvPicPr>
        <p:blipFill>
          <a:blip r:embed="rId3" cstate="print"/>
          <a:srcRect/>
          <a:stretch>
            <a:fillRect/>
          </a:stretch>
        </p:blipFill>
        <p:spPr bwMode="auto">
          <a:xfrm>
            <a:off x="914400" y="1295400"/>
            <a:ext cx="7056438" cy="4619625"/>
          </a:xfrm>
          <a:prstGeom prst="rect">
            <a:avLst/>
          </a:prstGeom>
          <a:noFill/>
          <a:ln w="9525">
            <a:noFill/>
            <a:miter lim="800000"/>
            <a:headEnd/>
            <a:tailEnd/>
          </a:ln>
          <a:effectLst/>
        </p:spPr>
      </p:pic>
      <p:sp>
        <p:nvSpPr>
          <p:cNvPr id="684039" name="Rectangle 7"/>
          <p:cNvSpPr>
            <a:spLocks noGrp="1" noChangeArrowheads="1"/>
          </p:cNvSpPr>
          <p:nvPr>
            <p:ph type="title"/>
          </p:nvPr>
        </p:nvSpPr>
        <p:spPr/>
        <p:txBody>
          <a:bodyPr/>
          <a:lstStyle/>
          <a:p>
            <a:r>
              <a:rPr lang="en-US" altLang="zh-CN" sz="2400" dirty="0">
                <a:solidFill>
                  <a:schemeClr val="hlink"/>
                </a:solidFill>
              </a:rPr>
              <a:t>Figure 3.7</a:t>
            </a:r>
            <a:r>
              <a:rPr lang="en-US" altLang="zh-CN" sz="2400" dirty="0">
                <a:solidFill>
                  <a:schemeClr val="folHlink"/>
                </a:solidFill>
              </a:rPr>
              <a:t> </a:t>
            </a:r>
            <a:r>
              <a:rPr lang="en-US" altLang="zh-CN" sz="2400" dirty="0"/>
              <a:t>The time-domain and frequency-domain </a:t>
            </a:r>
            <a:br>
              <a:rPr lang="en-US" altLang="zh-CN" sz="2400" dirty="0"/>
            </a:br>
            <a:r>
              <a:rPr lang="en-US" altLang="zh-CN" sz="2400" dirty="0"/>
              <a:t>plots of a sine wave</a:t>
            </a:r>
            <a:endParaRPr lang="zh-CN" alt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2"/>
          <p:cNvSpPr>
            <a:spLocks noGrp="1"/>
          </p:cNvSpPr>
          <p:nvPr>
            <p:ph type="ftr" sz="quarter" idx="11"/>
          </p:nvPr>
        </p:nvSpPr>
        <p:spPr/>
        <p:txBody>
          <a:bodyPr/>
          <a:lstStyle/>
          <a:p>
            <a:r>
              <a:rPr lang="en-US" altLang="zh-CN" dirty="0"/>
              <a:t>Mobile and Wireless Networks</a:t>
            </a:r>
          </a:p>
        </p:txBody>
      </p:sp>
      <p:sp>
        <p:nvSpPr>
          <p:cNvPr id="723977" name="Line 9"/>
          <p:cNvSpPr>
            <a:spLocks noChangeShapeType="1"/>
          </p:cNvSpPr>
          <p:nvPr/>
        </p:nvSpPr>
        <p:spPr bwMode="auto">
          <a:xfrm>
            <a:off x="457200" y="2971800"/>
            <a:ext cx="8153400" cy="0"/>
          </a:xfrm>
          <a:prstGeom prst="line">
            <a:avLst/>
          </a:prstGeom>
          <a:noFill/>
          <a:ln w="76200">
            <a:solidFill>
              <a:srgbClr val="009900"/>
            </a:solidFill>
            <a:round/>
          </a:ln>
          <a:effectLst/>
        </p:spPr>
        <p:txBody>
          <a:bodyPr/>
          <a:lstStyle/>
          <a:p>
            <a:endParaRPr lang="zh-CN" altLang="en-US"/>
          </a:p>
        </p:txBody>
      </p:sp>
      <p:sp>
        <p:nvSpPr>
          <p:cNvPr id="723978" name="Line 10"/>
          <p:cNvSpPr>
            <a:spLocks noChangeShapeType="1"/>
          </p:cNvSpPr>
          <p:nvPr/>
        </p:nvSpPr>
        <p:spPr bwMode="auto">
          <a:xfrm>
            <a:off x="457200" y="4419600"/>
            <a:ext cx="8153400" cy="0"/>
          </a:xfrm>
          <a:prstGeom prst="line">
            <a:avLst/>
          </a:prstGeom>
          <a:noFill/>
          <a:ln w="76200">
            <a:solidFill>
              <a:srgbClr val="009900"/>
            </a:solidFill>
            <a:round/>
          </a:ln>
          <a:effectLst/>
        </p:spPr>
        <p:txBody>
          <a:bodyPr/>
          <a:lstStyle/>
          <a:p>
            <a:endParaRPr lang="zh-CN" altLang="en-US"/>
          </a:p>
        </p:txBody>
      </p:sp>
      <p:sp>
        <p:nvSpPr>
          <p:cNvPr id="723979" name="Rectangle 11"/>
          <p:cNvSpPr>
            <a:spLocks noChangeArrowheads="1"/>
          </p:cNvSpPr>
          <p:nvPr/>
        </p:nvSpPr>
        <p:spPr bwMode="auto">
          <a:xfrm>
            <a:off x="457200" y="3000372"/>
            <a:ext cx="8153400" cy="1373188"/>
          </a:xfrm>
          <a:prstGeom prst="rect">
            <a:avLst/>
          </a:prstGeom>
          <a:solidFill>
            <a:srgbClr val="99FF33"/>
          </a:solidFill>
          <a:ln w="76200" algn="ctr">
            <a:noFill/>
            <a:miter lim="800000"/>
          </a:ln>
          <a:effectLst/>
        </p:spPr>
        <p:txBody>
          <a:bodyPr wrap="square">
            <a:spAutoFit/>
          </a:bodyPr>
          <a:lstStyle/>
          <a:p>
            <a:pPr marL="342265" indent="-342265" eaLnBrk="0" hangingPunct="0">
              <a:spcBef>
                <a:spcPts val="600"/>
              </a:spcBef>
              <a:buClr>
                <a:schemeClr val="hlink"/>
              </a:buClr>
              <a:buSzTx/>
              <a:buFontTx/>
              <a:buChar char="•"/>
            </a:pPr>
            <a:r>
              <a:rPr lang="en-US" altLang="zh-CN" sz="2800" baseline="0" dirty="0">
                <a:ea typeface="宋体" panose="02010600030101010101" pitchFamily="2" charset="-122"/>
              </a:rPr>
              <a:t>A complete sine wave in the time domain can be represented by one single </a:t>
            </a:r>
            <a:r>
              <a:rPr lang="en-US" altLang="zh-CN" sz="2800" baseline="0" dirty="0">
                <a:solidFill>
                  <a:srgbClr val="FF0000"/>
                </a:solidFill>
                <a:ea typeface="宋体" panose="02010600030101010101" pitchFamily="2" charset="-122"/>
              </a:rPr>
              <a:t>spike</a:t>
            </a:r>
            <a:r>
              <a:rPr lang="en-US" altLang="zh-CN" sz="2800" baseline="0" dirty="0">
                <a:ea typeface="宋体" panose="02010600030101010101" pitchFamily="2" charset="-122"/>
              </a:rPr>
              <a:t> in the frequency domain.</a:t>
            </a:r>
          </a:p>
        </p:txBody>
      </p:sp>
      <p:grpSp>
        <p:nvGrpSpPr>
          <p:cNvPr id="723980" name="Group 12"/>
          <p:cNvGrpSpPr/>
          <p:nvPr/>
        </p:nvGrpSpPr>
        <p:grpSpPr bwMode="auto">
          <a:xfrm>
            <a:off x="457200" y="2286000"/>
            <a:ext cx="1143000" cy="566738"/>
            <a:chOff x="1200" y="1248"/>
            <a:chExt cx="720" cy="357"/>
          </a:xfrm>
        </p:grpSpPr>
        <p:pic>
          <p:nvPicPr>
            <p:cNvPr id="723981"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723982" name="Text Box 14"/>
            <p:cNvSpPr txBox="1">
              <a:spLocks noChangeArrowheads="1"/>
            </p:cNvSpPr>
            <p:nvPr/>
          </p:nvSpPr>
          <p:spPr bwMode="auto">
            <a:xfrm>
              <a:off x="1284" y="1248"/>
              <a:ext cx="551" cy="327"/>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2800" b="1" i="1" baseline="0">
                  <a:solidFill>
                    <a:schemeClr val="hlink"/>
                  </a:solidFill>
                  <a:latin typeface="Times New Roman" panose="02020603050405020304" pitchFamily="18" charset="0"/>
                  <a:ea typeface="宋体" panose="02010600030101010101" pitchFamily="2" charset="-122"/>
                </a:rPr>
                <a:t>Note</a:t>
              </a: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t>Mobile and Wireless Networks</a:t>
            </a:r>
          </a:p>
        </p:txBody>
      </p:sp>
      <p:sp>
        <p:nvSpPr>
          <p:cNvPr id="811023" name="Rectangle 15"/>
          <p:cNvSpPr>
            <a:spLocks noGrp="1" noChangeArrowheads="1"/>
          </p:cNvSpPr>
          <p:nvPr>
            <p:ph type="body" idx="1"/>
          </p:nvPr>
        </p:nvSpPr>
        <p:spPr>
          <a:xfrm>
            <a:off x="304800" y="1052736"/>
            <a:ext cx="8482042" cy="5119464"/>
          </a:xfrm>
          <a:noFill/>
        </p:spPr>
        <p:txBody>
          <a:bodyPr/>
          <a:lstStyle/>
          <a:p>
            <a:pPr>
              <a:spcBef>
                <a:spcPts val="600"/>
              </a:spcBef>
            </a:pPr>
            <a:r>
              <a:rPr lang="en-US" altLang="zh-CN" dirty="0"/>
              <a:t>The frequency domain is more </a:t>
            </a:r>
            <a:r>
              <a:rPr lang="en-US" altLang="zh-CN" dirty="0">
                <a:solidFill>
                  <a:schemeClr val="hlink"/>
                </a:solidFill>
              </a:rPr>
              <a:t>compact</a:t>
            </a:r>
            <a:r>
              <a:rPr lang="en-US" altLang="zh-CN" dirty="0"/>
              <a:t> and </a:t>
            </a:r>
            <a:r>
              <a:rPr lang="en-US" altLang="zh-CN" dirty="0">
                <a:solidFill>
                  <a:schemeClr val="hlink"/>
                </a:solidFill>
              </a:rPr>
              <a:t>useful</a:t>
            </a:r>
            <a:r>
              <a:rPr lang="en-US" altLang="zh-CN" dirty="0"/>
              <a:t> when we are dealing with more than one sine wave. </a:t>
            </a:r>
          </a:p>
          <a:p>
            <a:pPr>
              <a:spcBef>
                <a:spcPts val="600"/>
              </a:spcBef>
            </a:pPr>
            <a:endParaRPr lang="en-US" altLang="zh-CN" dirty="0"/>
          </a:p>
          <a:p>
            <a:pPr>
              <a:spcBef>
                <a:spcPts val="600"/>
              </a:spcBef>
            </a:pPr>
            <a:r>
              <a:rPr lang="en-US" altLang="zh-CN" dirty="0"/>
              <a:t>For example, Figure 0.8 shows three sine waves, each with different amplitude and frequency. </a:t>
            </a:r>
          </a:p>
          <a:p>
            <a:pPr>
              <a:spcBef>
                <a:spcPts val="600"/>
              </a:spcBef>
            </a:pPr>
            <a:endParaRPr lang="en-US" altLang="zh-CN" dirty="0"/>
          </a:p>
          <a:p>
            <a:pPr>
              <a:spcBef>
                <a:spcPts val="600"/>
              </a:spcBef>
            </a:pPr>
            <a:r>
              <a:rPr lang="en-US" altLang="zh-CN" dirty="0"/>
              <a:t>All can be </a:t>
            </a:r>
            <a:r>
              <a:rPr lang="en-US" altLang="zh-CN" dirty="0">
                <a:solidFill>
                  <a:srgbClr val="FF0000"/>
                </a:solidFill>
              </a:rPr>
              <a:t>represented</a:t>
            </a:r>
            <a:r>
              <a:rPr lang="en-US" altLang="zh-CN" dirty="0"/>
              <a:t> by three spikes in the frequency domain.</a:t>
            </a:r>
          </a:p>
          <a:p>
            <a:pPr>
              <a:spcBef>
                <a:spcPts val="600"/>
              </a:spcBef>
            </a:pPr>
            <a:endParaRPr lang="zh-CN" altLang="en-US" dirty="0"/>
          </a:p>
        </p:txBody>
      </p:sp>
      <p:sp>
        <p:nvSpPr>
          <p:cNvPr id="811024" name="Rectangle 16"/>
          <p:cNvSpPr>
            <a:spLocks noGrp="1" noChangeArrowheads="1"/>
          </p:cNvSpPr>
          <p:nvPr>
            <p:ph type="title"/>
          </p:nvPr>
        </p:nvSpPr>
        <p:spPr/>
        <p:txBody>
          <a:bodyPr/>
          <a:lstStyle/>
          <a:p>
            <a:r>
              <a:rPr lang="en-US" altLang="zh-CN" dirty="0">
                <a:solidFill>
                  <a:schemeClr val="hlink"/>
                </a:solidFill>
              </a:rPr>
              <a:t>Example 0.7</a:t>
            </a:r>
            <a:endParaRPr lang="zh-CN" altLang="en-US" dirty="0">
              <a:solidFill>
                <a:schemeClr val="hlink"/>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1"/>
          </p:nvPr>
        </p:nvSpPr>
        <p:spPr/>
        <p:txBody>
          <a:bodyPr/>
          <a:lstStyle/>
          <a:p>
            <a:r>
              <a:rPr lang="en-US" altLang="zh-CN" dirty="0"/>
              <a:t>Mobile and Wireless Networks</a:t>
            </a:r>
          </a:p>
        </p:txBody>
      </p:sp>
      <p:pic>
        <p:nvPicPr>
          <p:cNvPr id="685062" name="Picture 6"/>
          <p:cNvPicPr>
            <a:picLocks noChangeAspect="1" noChangeArrowheads="1"/>
          </p:cNvPicPr>
          <p:nvPr/>
        </p:nvPicPr>
        <p:blipFill>
          <a:blip r:embed="rId3" cstate="print"/>
          <a:srcRect/>
          <a:stretch>
            <a:fillRect/>
          </a:stretch>
        </p:blipFill>
        <p:spPr bwMode="auto">
          <a:xfrm>
            <a:off x="228600" y="1981200"/>
            <a:ext cx="8583613" cy="3154363"/>
          </a:xfrm>
          <a:prstGeom prst="rect">
            <a:avLst/>
          </a:prstGeom>
          <a:noFill/>
          <a:ln w="9525">
            <a:noFill/>
            <a:miter lim="800000"/>
            <a:headEnd/>
            <a:tailEnd/>
          </a:ln>
          <a:effectLst/>
        </p:spPr>
      </p:pic>
      <p:sp>
        <p:nvSpPr>
          <p:cNvPr id="685065" name="Rectangle 9"/>
          <p:cNvSpPr>
            <a:spLocks noGrp="1" noChangeArrowheads="1"/>
          </p:cNvSpPr>
          <p:nvPr>
            <p:ph type="title"/>
          </p:nvPr>
        </p:nvSpPr>
        <p:spPr/>
        <p:txBody>
          <a:bodyPr/>
          <a:lstStyle/>
          <a:p>
            <a:r>
              <a:rPr lang="en-US" altLang="zh-CN" sz="2400" dirty="0">
                <a:solidFill>
                  <a:schemeClr val="hlink"/>
                </a:solidFill>
              </a:rPr>
              <a:t>Figure 0.8</a:t>
            </a:r>
            <a:r>
              <a:rPr lang="en-US" altLang="zh-CN" sz="2400" dirty="0">
                <a:solidFill>
                  <a:schemeClr val="folHlink"/>
                </a:solidFill>
              </a:rPr>
              <a:t>  </a:t>
            </a:r>
            <a:r>
              <a:rPr lang="en-US" altLang="zh-CN" sz="2400" dirty="0"/>
              <a:t>The time domain and frequency domain </a:t>
            </a:r>
            <a:br>
              <a:rPr lang="en-US" altLang="zh-CN" sz="2400" dirty="0"/>
            </a:br>
            <a:r>
              <a:rPr lang="en-US" altLang="zh-CN" sz="2400" dirty="0"/>
              <a:t>of three sine waves</a:t>
            </a:r>
            <a:endParaRPr lang="zh-CN" alt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1037316"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37318" name="Rectangle 6"/>
          <p:cNvSpPr>
            <a:spLocks noGrp="1" noChangeArrowheads="1"/>
          </p:cNvSpPr>
          <p:nvPr>
            <p:ph type="title"/>
          </p:nvPr>
        </p:nvSpPr>
        <p:spPr>
          <a:xfrm>
            <a:off x="381000" y="304800"/>
            <a:ext cx="8458200" cy="533400"/>
          </a:xfrm>
          <a:noFill/>
        </p:spPr>
        <p:txBody>
          <a:bodyPr/>
          <a:lstStyle/>
          <a:p>
            <a:r>
              <a:rPr lang="en-US" altLang="zh-CN" dirty="0"/>
              <a:t>0.2.5 Composite Signals</a:t>
            </a:r>
          </a:p>
        </p:txBody>
      </p:sp>
      <p:sp>
        <p:nvSpPr>
          <p:cNvPr id="1037319" name="Rectangle 7"/>
          <p:cNvSpPr>
            <a:spLocks noGrp="1" noChangeArrowheads="1"/>
          </p:cNvSpPr>
          <p:nvPr>
            <p:ph type="body" idx="1"/>
          </p:nvPr>
        </p:nvSpPr>
        <p:spPr>
          <a:xfrm>
            <a:off x="381000" y="1066800"/>
            <a:ext cx="8458200" cy="5105400"/>
          </a:xfrm>
          <a:noFill/>
        </p:spPr>
        <p:txBody>
          <a:bodyPr/>
          <a:lstStyle/>
          <a:p>
            <a:r>
              <a:rPr lang="en-US" altLang="zh-CN" dirty="0"/>
              <a:t>A single-frequency sine wave is not useful in data communications. </a:t>
            </a:r>
          </a:p>
          <a:p>
            <a:endParaRPr lang="en-US" altLang="zh-CN" dirty="0"/>
          </a:p>
          <a:p>
            <a:r>
              <a:rPr lang="en-US" altLang="zh-CN" dirty="0"/>
              <a:t>We need to send a </a:t>
            </a:r>
            <a:r>
              <a:rPr lang="en-US" altLang="zh-CN" dirty="0">
                <a:solidFill>
                  <a:srgbClr val="FF0000"/>
                </a:solidFill>
              </a:rPr>
              <a:t>composite</a:t>
            </a:r>
            <a:r>
              <a:rPr lang="en-US" altLang="zh-CN" dirty="0"/>
              <a:t> signal, a signal made of many simple sine waves.</a:t>
            </a:r>
          </a:p>
          <a:p>
            <a:endParaRPr lang="en-US" altLang="zh-CN" dirty="0"/>
          </a:p>
          <a:p>
            <a:r>
              <a:rPr lang="en-US" altLang="zh-CN" dirty="0"/>
              <a:t>In the early 1900s, the French mathematician</a:t>
            </a:r>
            <a:r>
              <a:rPr lang="en-US" altLang="zh-CN" dirty="0">
                <a:solidFill>
                  <a:schemeClr val="hlink"/>
                </a:solidFill>
              </a:rPr>
              <a:t> </a:t>
            </a:r>
            <a:r>
              <a:rPr lang="en-US" altLang="zh-CN" dirty="0"/>
              <a:t>Jean- Baptiste</a:t>
            </a:r>
            <a:r>
              <a:rPr lang="en-US" altLang="zh-CN" dirty="0">
                <a:solidFill>
                  <a:schemeClr val="hlink"/>
                </a:solidFill>
              </a:rPr>
              <a:t> </a:t>
            </a:r>
            <a:r>
              <a:rPr lang="en-US" altLang="zh-CN" dirty="0"/>
              <a:t>Fourier showed that</a:t>
            </a:r>
            <a:r>
              <a:rPr lang="en-US" altLang="zh-CN" dirty="0">
                <a:solidFill>
                  <a:schemeClr val="hlink"/>
                </a:solidFill>
              </a:rPr>
              <a:t> any composite signal is </a:t>
            </a:r>
            <a:r>
              <a:rPr lang="en-US" altLang="zh-CN" dirty="0"/>
              <a:t>actually</a:t>
            </a:r>
            <a:r>
              <a:rPr lang="en-US" altLang="zh-CN" dirty="0">
                <a:solidFill>
                  <a:schemeClr val="hlink"/>
                </a:solidFill>
              </a:rPr>
              <a:t> a combination of </a:t>
            </a:r>
            <a:r>
              <a:rPr lang="en-US" altLang="zh-CN" dirty="0"/>
              <a:t>simple sine waves with different frequencies, amplitudes, and phases.</a:t>
            </a:r>
          </a:p>
          <a:p>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a:t>3.</a:t>
            </a:r>
            <a:fld id="{A66420AD-1A78-45A8-9663-FE3AFDF27CB8}" type="slidenum">
              <a:rPr lang="en-US" altLang="zh-CN"/>
              <a:pPr/>
              <a:t>47</a:t>
            </a:fld>
            <a:endParaRPr lang="en-US" altLang="zh-CN"/>
          </a:p>
        </p:txBody>
      </p:sp>
      <p:sp>
        <p:nvSpPr>
          <p:cNvPr id="5" name="页脚占位符 3"/>
          <p:cNvSpPr>
            <a:spLocks noGrp="1"/>
          </p:cNvSpPr>
          <p:nvPr>
            <p:ph type="ftr" sz="quarter" idx="11"/>
          </p:nvPr>
        </p:nvSpPr>
        <p:spPr/>
        <p:txBody>
          <a:bodyPr/>
          <a:lstStyle/>
          <a:p>
            <a:r>
              <a:rPr lang="en-US" altLang="zh-CN" dirty="0"/>
              <a:t>Mobile and Wireless Networks</a:t>
            </a:r>
          </a:p>
        </p:txBody>
      </p:sp>
      <p:pic>
        <p:nvPicPr>
          <p:cNvPr id="733192" name="Picture 8"/>
          <p:cNvPicPr>
            <a:picLocks noChangeAspect="1" noChangeArrowheads="1"/>
          </p:cNvPicPr>
          <p:nvPr/>
        </p:nvPicPr>
        <p:blipFill>
          <a:blip r:embed="rId3" cstate="print"/>
          <a:srcRect/>
          <a:stretch>
            <a:fillRect/>
          </a:stretch>
        </p:blipFill>
        <p:spPr bwMode="auto">
          <a:xfrm>
            <a:off x="1600200" y="1143000"/>
            <a:ext cx="6411913" cy="4999038"/>
          </a:xfrm>
          <a:prstGeom prst="rect">
            <a:avLst/>
          </a:prstGeom>
          <a:noFill/>
          <a:ln w="9525">
            <a:noFill/>
            <a:miter lim="800000"/>
            <a:headEnd/>
            <a:tailEnd/>
          </a:ln>
          <a:effectLst/>
        </p:spPr>
      </p:pic>
      <p:sp>
        <p:nvSpPr>
          <p:cNvPr id="733195" name="Rectangle 11"/>
          <p:cNvSpPr>
            <a:spLocks noGrp="1" noChangeArrowheads="1"/>
          </p:cNvSpPr>
          <p:nvPr>
            <p:ph type="title"/>
          </p:nvPr>
        </p:nvSpPr>
        <p:spPr>
          <a:xfrm>
            <a:off x="304800" y="142852"/>
            <a:ext cx="8534400" cy="714380"/>
          </a:xfrm>
        </p:spPr>
        <p:txBody>
          <a:bodyPr/>
          <a:lstStyle/>
          <a:p>
            <a:r>
              <a:rPr lang="en-US" altLang="zh-CN" dirty="0">
                <a:latin typeface="+mn-lt"/>
              </a:rPr>
              <a:t>Simulating a digital signal with 1 to 3 sine waves</a:t>
            </a:r>
            <a:endParaRPr lang="zh-CN" altLang="en-US" dirty="0">
              <a:latin typeface="+mn-lt"/>
            </a:endParaRPr>
          </a:p>
        </p:txBody>
      </p:sp>
    </p:spTree>
    <p:extLst>
      <p:ext uri="{BB962C8B-B14F-4D97-AF65-F5344CB8AC3E}">
        <p14:creationId xmlns:p14="http://schemas.microsoft.com/office/powerpoint/2010/main" val="34845560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p:txBody>
          <a:bodyPr/>
          <a:lstStyle/>
          <a:p>
            <a:r>
              <a:rPr lang="en-US" altLang="zh-CN" dirty="0"/>
              <a:t>Mobile and Wireless Networks</a:t>
            </a:r>
          </a:p>
        </p:txBody>
      </p:sp>
      <p:sp>
        <p:nvSpPr>
          <p:cNvPr id="1158148" name="Text Box 4"/>
          <p:cNvSpPr txBox="1">
            <a:spLocks noChangeArrowheads="1"/>
          </p:cNvSpPr>
          <p:nvPr/>
        </p:nvSpPr>
        <p:spPr bwMode="auto">
          <a:xfrm>
            <a:off x="457200" y="381000"/>
            <a:ext cx="81534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58150" name="Rectangle 6"/>
          <p:cNvSpPr>
            <a:spLocks noGrp="1" noChangeArrowheads="1"/>
          </p:cNvSpPr>
          <p:nvPr>
            <p:ph type="title"/>
          </p:nvPr>
        </p:nvSpPr>
        <p:spPr>
          <a:xfrm>
            <a:off x="381000" y="228600"/>
            <a:ext cx="8458200" cy="533400"/>
          </a:xfrm>
          <a:noFill/>
        </p:spPr>
        <p:txBody>
          <a:bodyPr/>
          <a:lstStyle/>
          <a:p>
            <a:r>
              <a:rPr lang="en-US" altLang="zh-CN" dirty="0"/>
              <a:t>0.2.5 Composite Signals </a:t>
            </a:r>
            <a:endParaRPr lang="en-US" altLang="zh-CN" baseline="30000" dirty="0"/>
          </a:p>
        </p:txBody>
      </p:sp>
      <p:sp>
        <p:nvSpPr>
          <p:cNvPr id="1158151" name="Rectangle 7"/>
          <p:cNvSpPr>
            <a:spLocks noGrp="1" noChangeArrowheads="1"/>
          </p:cNvSpPr>
          <p:nvPr>
            <p:ph type="body" idx="1"/>
          </p:nvPr>
        </p:nvSpPr>
        <p:spPr>
          <a:xfrm>
            <a:off x="357158" y="2667000"/>
            <a:ext cx="8482042" cy="3476644"/>
          </a:xfrm>
          <a:noFill/>
        </p:spPr>
        <p:txBody>
          <a:bodyPr/>
          <a:lstStyle/>
          <a:p>
            <a:pPr>
              <a:lnSpc>
                <a:spcPct val="90000"/>
              </a:lnSpc>
              <a:spcBef>
                <a:spcPts val="600"/>
              </a:spcBef>
            </a:pPr>
            <a:r>
              <a:rPr lang="en-US" altLang="zh-CN" dirty="0"/>
              <a:t>where f = 1/T is the fundamental frequency, </a:t>
            </a:r>
            <a:r>
              <a:rPr lang="en-US" altLang="zh-CN" dirty="0">
                <a:solidFill>
                  <a:schemeClr val="hlink"/>
                </a:solidFill>
              </a:rPr>
              <a:t>a</a:t>
            </a:r>
            <a:r>
              <a:rPr lang="en-US" altLang="zh-CN" baseline="-25000" dirty="0">
                <a:solidFill>
                  <a:schemeClr val="hlink"/>
                </a:solidFill>
              </a:rPr>
              <a:t>n</a:t>
            </a:r>
            <a:r>
              <a:rPr lang="en-US" altLang="zh-CN" dirty="0">
                <a:solidFill>
                  <a:schemeClr val="hlink"/>
                </a:solidFill>
              </a:rPr>
              <a:t> </a:t>
            </a:r>
            <a:r>
              <a:rPr lang="en-US" altLang="zh-CN" dirty="0"/>
              <a:t>and </a:t>
            </a:r>
            <a:r>
              <a:rPr lang="en-US" altLang="zh-CN" dirty="0">
                <a:solidFill>
                  <a:schemeClr val="hlink"/>
                </a:solidFill>
              </a:rPr>
              <a:t>b</a:t>
            </a:r>
            <a:r>
              <a:rPr lang="en-US" altLang="zh-CN" baseline="-25000" dirty="0">
                <a:solidFill>
                  <a:schemeClr val="hlink"/>
                </a:solidFill>
              </a:rPr>
              <a:t>n</a:t>
            </a:r>
            <a:r>
              <a:rPr lang="en-US" altLang="zh-CN" dirty="0"/>
              <a:t> are the sine and cosine amplitudes of the </a:t>
            </a:r>
            <a:r>
              <a:rPr lang="en-US" altLang="zh-CN" dirty="0">
                <a:solidFill>
                  <a:schemeClr val="hlink"/>
                </a:solidFill>
              </a:rPr>
              <a:t>nth </a:t>
            </a:r>
            <a:r>
              <a:rPr lang="en-US" altLang="zh-CN" dirty="0"/>
              <a:t>harmonics (terms), and</a:t>
            </a:r>
            <a:r>
              <a:rPr lang="en-US" altLang="zh-CN" dirty="0">
                <a:solidFill>
                  <a:schemeClr val="hlink"/>
                </a:solidFill>
              </a:rPr>
              <a:t> c</a:t>
            </a:r>
            <a:r>
              <a:rPr lang="en-US" altLang="zh-CN" dirty="0"/>
              <a:t> is a constant. </a:t>
            </a:r>
          </a:p>
          <a:p>
            <a:pPr>
              <a:lnSpc>
                <a:spcPct val="90000"/>
              </a:lnSpc>
              <a:spcBef>
                <a:spcPts val="600"/>
              </a:spcBef>
            </a:pPr>
            <a:endParaRPr lang="en-US" altLang="zh-CN" dirty="0"/>
          </a:p>
          <a:p>
            <a:pPr>
              <a:lnSpc>
                <a:spcPct val="90000"/>
              </a:lnSpc>
              <a:spcBef>
                <a:spcPts val="600"/>
              </a:spcBef>
            </a:pPr>
            <a:r>
              <a:rPr lang="en-US" altLang="zh-CN" dirty="0"/>
              <a:t>Such a decomposition is called a </a:t>
            </a:r>
            <a:r>
              <a:rPr lang="en-US" altLang="zh-CN" dirty="0">
                <a:solidFill>
                  <a:schemeClr val="hlink"/>
                </a:solidFill>
              </a:rPr>
              <a:t>Fourier series </a:t>
            </a:r>
            <a:r>
              <a:rPr lang="en-US" altLang="zh-CN" dirty="0"/>
              <a:t>[</a:t>
            </a:r>
            <a:r>
              <a:rPr lang="zh-CN" altLang="en-US" dirty="0"/>
              <a:t>傅里叶级数</a:t>
            </a:r>
            <a:r>
              <a:rPr lang="en-US" altLang="zh-CN" dirty="0"/>
              <a:t>]. </a:t>
            </a:r>
          </a:p>
          <a:p>
            <a:pPr>
              <a:lnSpc>
                <a:spcPct val="90000"/>
              </a:lnSpc>
              <a:spcBef>
                <a:spcPts val="600"/>
              </a:spcBef>
            </a:pPr>
            <a:endParaRPr lang="en-US" altLang="zh-CN" dirty="0"/>
          </a:p>
        </p:txBody>
      </p:sp>
      <p:graphicFrame>
        <p:nvGraphicFramePr>
          <p:cNvPr id="1158153" name="Object 9"/>
          <p:cNvGraphicFramePr>
            <a:graphicFrameLocks noChangeAspect="1"/>
          </p:cNvGraphicFramePr>
          <p:nvPr/>
        </p:nvGraphicFramePr>
        <p:xfrm>
          <a:off x="4794250" y="1952625"/>
          <a:ext cx="114300" cy="177800"/>
        </p:xfrm>
        <a:graphic>
          <a:graphicData uri="http://schemas.openxmlformats.org/presentationml/2006/ole">
            <mc:AlternateContent xmlns:mc="http://schemas.openxmlformats.org/markup-compatibility/2006">
              <mc:Choice xmlns:v="urn:schemas-microsoft-com:vml" Requires="v">
                <p:oleObj name="Equation" r:id="rId3" imgW="2743200" imgH="4267200" progId="Equation.DSMT4">
                  <p:embed/>
                </p:oleObj>
              </mc:Choice>
              <mc:Fallback>
                <p:oleObj name="Equation" r:id="rId3" imgW="2743200" imgH="4267200" progId="Equation.DSMT4">
                  <p:embed/>
                  <p:pic>
                    <p:nvPicPr>
                      <p:cNvPr id="1158153"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4250" y="1952625"/>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58154" name="Object 10"/>
          <p:cNvGraphicFramePr>
            <a:graphicFrameLocks noChangeAspect="1"/>
          </p:cNvGraphicFramePr>
          <p:nvPr/>
        </p:nvGraphicFramePr>
        <p:xfrm>
          <a:off x="1447800" y="1371600"/>
          <a:ext cx="5486400" cy="838200"/>
        </p:xfrm>
        <a:graphic>
          <a:graphicData uri="http://schemas.openxmlformats.org/presentationml/2006/ole">
            <mc:AlternateContent xmlns:mc="http://schemas.openxmlformats.org/markup-compatibility/2006">
              <mc:Choice xmlns:v="urn:schemas-microsoft-com:vml" Requires="v">
                <p:oleObj name="Equation" r:id="rId5" imgW="68884800" imgH="10363200" progId="Equation.DSMT4">
                  <p:embed/>
                </p:oleObj>
              </mc:Choice>
              <mc:Fallback>
                <p:oleObj name="Equation" r:id="rId5" imgW="68884800" imgH="10363200" progId="Equation.DSMT4">
                  <p:embed/>
                  <p:pic>
                    <p:nvPicPr>
                      <p:cNvPr id="1158154"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1371600"/>
                        <a:ext cx="54864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3560" name="Rectangle 8"/>
          <p:cNvSpPr>
            <a:spLocks noGrp="1" noChangeArrowheads="1"/>
          </p:cNvSpPr>
          <p:nvPr>
            <p:ph type="title"/>
          </p:nvPr>
        </p:nvSpPr>
        <p:spPr/>
        <p:txBody>
          <a:bodyPr/>
          <a:lstStyle/>
          <a:p>
            <a:r>
              <a:rPr lang="en-US" altLang="zh-CN" dirty="0"/>
              <a:t>0.2.5 Composite Signals </a:t>
            </a:r>
            <a:endParaRPr lang="zh-CN" altLang="en-US" dirty="0"/>
          </a:p>
        </p:txBody>
      </p:sp>
      <p:sp>
        <p:nvSpPr>
          <p:cNvPr id="1303556" name="Rectangle 4"/>
          <p:cNvSpPr>
            <a:spLocks noGrp="1" noChangeArrowheads="1"/>
          </p:cNvSpPr>
          <p:nvPr>
            <p:ph type="body" idx="1"/>
          </p:nvPr>
        </p:nvSpPr>
        <p:spPr>
          <a:xfrm>
            <a:off x="304800" y="1000108"/>
            <a:ext cx="8534400" cy="5172092"/>
          </a:xfrm>
        </p:spPr>
        <p:txBody>
          <a:bodyPr/>
          <a:lstStyle/>
          <a:p>
            <a:pPr>
              <a:spcBef>
                <a:spcPts val="600"/>
              </a:spcBef>
            </a:pPr>
            <a:r>
              <a:rPr lang="en-US" altLang="zh-CN" dirty="0"/>
              <a:t>From the Fourier series, the function can be reconstructed; </a:t>
            </a:r>
          </a:p>
          <a:p>
            <a:pPr>
              <a:spcBef>
                <a:spcPts val="600"/>
              </a:spcBef>
            </a:pPr>
            <a:endParaRPr lang="en-US" altLang="zh-CN" dirty="0"/>
          </a:p>
          <a:p>
            <a:pPr>
              <a:spcBef>
                <a:spcPts val="600"/>
              </a:spcBef>
            </a:pPr>
            <a:r>
              <a:rPr lang="en-US" altLang="zh-CN" dirty="0"/>
              <a:t>that is, if the period, T, is known and the amplitudes are given, the </a:t>
            </a:r>
            <a:r>
              <a:rPr lang="en-US" altLang="zh-CN" dirty="0">
                <a:solidFill>
                  <a:srgbClr val="FF0000"/>
                </a:solidFill>
              </a:rPr>
              <a:t>original function </a:t>
            </a:r>
            <a:r>
              <a:rPr lang="en-US" altLang="zh-CN" dirty="0"/>
              <a:t>(</a:t>
            </a:r>
            <a:r>
              <a:rPr lang="zh-CN" altLang="en-US" dirty="0"/>
              <a:t>原函数</a:t>
            </a:r>
            <a:r>
              <a:rPr lang="en-US" altLang="zh-CN" dirty="0"/>
              <a:t>) of time can </a:t>
            </a:r>
            <a:r>
              <a:rPr lang="en-US" altLang="zh-CN" dirty="0">
                <a:solidFill>
                  <a:srgbClr val="FF0000"/>
                </a:solidFill>
              </a:rPr>
              <a:t>be found </a:t>
            </a:r>
            <a:r>
              <a:rPr lang="en-US" altLang="zh-CN" dirty="0"/>
              <a:t>by performing the sums of the equation above. </a:t>
            </a:r>
          </a:p>
          <a:p>
            <a:pPr>
              <a:spcBef>
                <a:spcPts val="600"/>
              </a:spcBef>
            </a:pPr>
            <a:endParaRPr lang="en-US" altLang="zh-CN" dirty="0"/>
          </a:p>
        </p:txBody>
      </p:sp>
      <p:sp>
        <p:nvSpPr>
          <p:cNvPr id="7" name="页脚占位符 4"/>
          <p:cNvSpPr>
            <a:spLocks noGrp="1"/>
          </p:cNvSpPr>
          <p:nvPr>
            <p:ph type="ftr" sz="quarter" idx="11"/>
          </p:nvPr>
        </p:nvSpPr>
        <p:spPr/>
        <p:txBody>
          <a:bodyPr/>
          <a:lstStyle/>
          <a:p>
            <a:r>
              <a:rPr lang="en-US" altLang="zh-CN" dirty="0"/>
              <a:t>Mobile and Wireless Networks</a:t>
            </a:r>
          </a:p>
        </p:txBody>
      </p:sp>
      <p:sp>
        <p:nvSpPr>
          <p:cNvPr id="1303554" name="Text Box 2"/>
          <p:cNvSpPr txBox="1">
            <a:spLocks noChangeArrowheads="1"/>
          </p:cNvSpPr>
          <p:nvPr/>
        </p:nvSpPr>
        <p:spPr bwMode="auto">
          <a:xfrm>
            <a:off x="457200" y="381000"/>
            <a:ext cx="81534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graphicFrame>
        <p:nvGraphicFramePr>
          <p:cNvPr id="1303559" name="Object 7"/>
          <p:cNvGraphicFramePr>
            <a:graphicFrameLocks noChangeAspect="1"/>
          </p:cNvGraphicFramePr>
          <p:nvPr/>
        </p:nvGraphicFramePr>
        <p:xfrm>
          <a:off x="1000100" y="3571876"/>
          <a:ext cx="3357586" cy="2232032"/>
        </p:xfrm>
        <a:graphic>
          <a:graphicData uri="http://schemas.openxmlformats.org/presentationml/2006/ole">
            <mc:AlternateContent xmlns:mc="http://schemas.openxmlformats.org/markup-compatibility/2006">
              <mc:Choice xmlns:v="urn:schemas-microsoft-com:vml" Requires="v">
                <p:oleObj name="Equation" r:id="rId3" imgW="39928800" imgH="29260800" progId="Equation.DSMT4">
                  <p:embed/>
                </p:oleObj>
              </mc:Choice>
              <mc:Fallback>
                <p:oleObj name="Equation" r:id="rId3" imgW="39928800" imgH="29260800" progId="Equation.DSMT4">
                  <p:embed/>
                  <p:pic>
                    <p:nvPicPr>
                      <p:cNvPr id="1303559"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3571876"/>
                        <a:ext cx="3357586" cy="2232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p:txBody>
          <a:bodyPr/>
          <a:lstStyle/>
          <a:p>
            <a:r>
              <a:rPr lang="en-US" altLang="zh-CN" dirty="0"/>
              <a:t>Mobile and Wireless Networks</a:t>
            </a:r>
          </a:p>
        </p:txBody>
      </p:sp>
      <p:sp>
        <p:nvSpPr>
          <p:cNvPr id="797700" name="Text Box 4"/>
          <p:cNvSpPr txBox="1">
            <a:spLocks noChangeArrowheads="1"/>
          </p:cNvSpPr>
          <p:nvPr/>
        </p:nvSpPr>
        <p:spPr bwMode="auto">
          <a:xfrm>
            <a:off x="8229600" y="6400800"/>
            <a:ext cx="184150" cy="366713"/>
          </a:xfrm>
          <a:prstGeom prst="rect">
            <a:avLst/>
          </a:prstGeom>
          <a:noFill/>
          <a:ln w="9525">
            <a:noFill/>
            <a:miter lim="800000"/>
          </a:ln>
          <a:effectLst/>
        </p:spPr>
        <p:txBody>
          <a:bodyPr wrap="none">
            <a:spAutoFit/>
          </a:bodyPr>
          <a:lstStyle/>
          <a:p>
            <a:pPr eaLnBrk="0" hangingPunct="0">
              <a:spcBef>
                <a:spcPct val="0"/>
              </a:spcBef>
              <a:buSzTx/>
              <a:buFontTx/>
              <a:buNone/>
            </a:pPr>
            <a:endParaRPr lang="zh-CN" altLang="en-US" sz="1800" b="1" baseline="0">
              <a:latin typeface="Times New Roman" panose="02020603050405020304" pitchFamily="18" charset="0"/>
              <a:ea typeface="宋体" panose="02010600030101010101" pitchFamily="2" charset="-122"/>
            </a:endParaRPr>
          </a:p>
        </p:txBody>
      </p:sp>
      <p:sp>
        <p:nvSpPr>
          <p:cNvPr id="797702" name="Rectangle 6"/>
          <p:cNvSpPr>
            <a:spLocks noChangeArrowheads="1"/>
          </p:cNvSpPr>
          <p:nvPr/>
        </p:nvSpPr>
        <p:spPr bwMode="auto">
          <a:xfrm>
            <a:off x="533400" y="4876800"/>
            <a:ext cx="8305800" cy="1219200"/>
          </a:xfrm>
          <a:prstGeom prst="rect">
            <a:avLst/>
          </a:prstGeom>
          <a:noFill/>
          <a:ln w="9525">
            <a:noFill/>
            <a:miter lim="800000"/>
          </a:ln>
          <a:effectLst/>
        </p:spPr>
        <p:txBody>
          <a:bodyPr wrap="square">
            <a:spAutoFit/>
          </a:bodyPr>
          <a:lstStyle/>
          <a:p>
            <a:pPr eaLnBrk="0" hangingPunct="0">
              <a:spcBef>
                <a:spcPct val="0"/>
              </a:spcBef>
              <a:buClr>
                <a:schemeClr val="tx1"/>
              </a:buClr>
              <a:buSzPct val="117000"/>
              <a:buFont typeface="Wingdings" panose="05000000000000000000" pitchFamily="2" charset="2"/>
              <a:buNone/>
            </a:pPr>
            <a:r>
              <a:rPr lang="en-US" altLang="zh-CN" sz="2400" baseline="0" dirty="0">
                <a:ea typeface="宋体" panose="02010600030101010101" pitchFamily="2" charset="-122"/>
              </a:rPr>
              <a:t>Analog and Digital Data</a:t>
            </a:r>
            <a:br>
              <a:rPr lang="fr-FR" sz="2400" baseline="0" dirty="0"/>
            </a:br>
            <a:r>
              <a:rPr lang="fr-FR" sz="2400" baseline="0" dirty="0"/>
              <a:t>Analog</a:t>
            </a:r>
            <a:r>
              <a:rPr lang="fr-FR" altLang="zh-CN" sz="2400" baseline="0" dirty="0">
                <a:ea typeface="宋体" panose="02010600030101010101" pitchFamily="2" charset="-122"/>
              </a:rPr>
              <a:t> </a:t>
            </a:r>
            <a:r>
              <a:rPr lang="fr-FR" sz="2400" baseline="0" dirty="0"/>
              <a:t>and Digital</a:t>
            </a:r>
            <a:r>
              <a:rPr lang="fr-FR" altLang="zh-CN" sz="2400" baseline="0" dirty="0">
                <a:ea typeface="宋体" panose="02010600030101010101" pitchFamily="2" charset="-122"/>
              </a:rPr>
              <a:t> </a:t>
            </a:r>
            <a:r>
              <a:rPr lang="fr-FR" sz="2400" baseline="0" dirty="0"/>
              <a:t>Signals</a:t>
            </a:r>
            <a:br>
              <a:rPr lang="fr-FR" sz="2400" baseline="0" dirty="0"/>
            </a:br>
            <a:r>
              <a:rPr lang="fr-FR" sz="2400" baseline="0" dirty="0"/>
              <a:t>Periodic</a:t>
            </a:r>
            <a:r>
              <a:rPr lang="fr-FR" altLang="zh-CN" sz="2400" baseline="0" dirty="0">
                <a:ea typeface="宋体" panose="02010600030101010101" pitchFamily="2" charset="-122"/>
              </a:rPr>
              <a:t> </a:t>
            </a:r>
            <a:r>
              <a:rPr lang="fr-FR" sz="2400" baseline="0" dirty="0"/>
              <a:t>and</a:t>
            </a:r>
            <a:r>
              <a:rPr lang="fr-FR" altLang="zh-CN" sz="2400" baseline="0" dirty="0">
                <a:ea typeface="宋体" panose="02010600030101010101" pitchFamily="2" charset="-122"/>
              </a:rPr>
              <a:t> </a:t>
            </a:r>
            <a:r>
              <a:rPr lang="fr-FR" sz="2400" baseline="0" dirty="0"/>
              <a:t>Nonperiodic</a:t>
            </a:r>
            <a:r>
              <a:rPr lang="fr-FR" altLang="zh-CN" sz="2400" baseline="0" dirty="0">
                <a:ea typeface="宋体" panose="02010600030101010101" pitchFamily="2" charset="-122"/>
              </a:rPr>
              <a:t> </a:t>
            </a:r>
            <a:r>
              <a:rPr lang="fr-FR" sz="2400" baseline="0" dirty="0"/>
              <a:t>Signals</a:t>
            </a:r>
            <a:endParaRPr lang="en-US" altLang="zh-CN" sz="2400" baseline="0" dirty="0">
              <a:ea typeface="宋体" panose="02010600030101010101" pitchFamily="2" charset="-122"/>
            </a:endParaRPr>
          </a:p>
        </p:txBody>
      </p:sp>
      <p:sp>
        <p:nvSpPr>
          <p:cNvPr id="797703" name="Text Box 7"/>
          <p:cNvSpPr txBox="1">
            <a:spLocks noChangeArrowheads="1"/>
          </p:cNvSpPr>
          <p:nvPr/>
        </p:nvSpPr>
        <p:spPr bwMode="auto">
          <a:xfrm>
            <a:off x="609600" y="4267200"/>
            <a:ext cx="5187950" cy="519113"/>
          </a:xfrm>
          <a:prstGeom prst="rect">
            <a:avLst/>
          </a:prstGeom>
          <a:noFill/>
          <a:ln w="76200" algn="ctr">
            <a:noFill/>
            <a:miter lim="800000"/>
          </a:ln>
          <a:effectLst/>
        </p:spPr>
        <p:txBody>
          <a:bodyPr wrap="none">
            <a:spAutoFit/>
          </a:bodyPr>
          <a:lstStyle/>
          <a:p>
            <a:pPr algn="ctr" eaLnBrk="0" hangingPunct="0">
              <a:spcBef>
                <a:spcPct val="0"/>
              </a:spcBef>
              <a:buSzTx/>
              <a:buFontTx/>
              <a:buNone/>
            </a:pPr>
            <a:r>
              <a:rPr lang="en-US" altLang="zh-CN" sz="2800" baseline="0" dirty="0">
                <a:solidFill>
                  <a:schemeClr val="hlink"/>
                </a:solidFill>
                <a:ea typeface="宋体" panose="02010600030101010101" pitchFamily="2" charset="-122"/>
              </a:rPr>
              <a:t>Topics discussed in this section</a:t>
            </a:r>
            <a:r>
              <a:rPr lang="en-US" altLang="zh-CN" sz="2800" baseline="0" dirty="0">
                <a:solidFill>
                  <a:schemeClr val="hlink"/>
                </a:solidFill>
                <a:latin typeface="Times New Roman" panose="02020603050405020304" pitchFamily="18" charset="0"/>
                <a:ea typeface="宋体" panose="02010600030101010101" pitchFamily="2" charset="-122"/>
              </a:rPr>
              <a:t>:</a:t>
            </a:r>
          </a:p>
        </p:txBody>
      </p:sp>
      <p:sp>
        <p:nvSpPr>
          <p:cNvPr id="797705" name="Rectangle 9"/>
          <p:cNvSpPr>
            <a:spLocks noGrp="1" noChangeArrowheads="1"/>
          </p:cNvSpPr>
          <p:nvPr>
            <p:ph type="title"/>
          </p:nvPr>
        </p:nvSpPr>
        <p:spPr/>
        <p:txBody>
          <a:bodyPr/>
          <a:lstStyle/>
          <a:p>
            <a:r>
              <a:rPr lang="en-US" altLang="zh-CN" dirty="0"/>
              <a:t>0.1 Analog and Digital</a:t>
            </a:r>
            <a:endParaRPr lang="zh-CN" altLang="en-US" dirty="0"/>
          </a:p>
        </p:txBody>
      </p:sp>
      <p:sp>
        <p:nvSpPr>
          <p:cNvPr id="797706" name="Rectangle 10"/>
          <p:cNvSpPr>
            <a:spLocks noGrp="1" noChangeArrowheads="1"/>
          </p:cNvSpPr>
          <p:nvPr>
            <p:ph type="body" idx="1"/>
          </p:nvPr>
        </p:nvSpPr>
        <p:spPr>
          <a:xfrm>
            <a:off x="285720" y="1000108"/>
            <a:ext cx="8553480" cy="2505092"/>
          </a:xfrm>
        </p:spPr>
        <p:txBody>
          <a:bodyPr/>
          <a:lstStyle/>
          <a:p>
            <a:pPr>
              <a:lnSpc>
                <a:spcPct val="90000"/>
              </a:lnSpc>
            </a:pPr>
            <a:r>
              <a:rPr lang="en-US" altLang="zh-CN" dirty="0"/>
              <a:t>Data can be </a:t>
            </a:r>
            <a:r>
              <a:rPr lang="en-US" altLang="zh-CN" dirty="0">
                <a:solidFill>
                  <a:schemeClr val="hlink"/>
                </a:solidFill>
              </a:rPr>
              <a:t>analog</a:t>
            </a:r>
            <a:r>
              <a:rPr lang="en-US" altLang="zh-CN" dirty="0"/>
              <a:t> or </a:t>
            </a:r>
            <a:r>
              <a:rPr lang="en-US" altLang="zh-CN" dirty="0">
                <a:solidFill>
                  <a:schemeClr val="hlink"/>
                </a:solidFill>
              </a:rPr>
              <a:t>digital</a:t>
            </a:r>
            <a:r>
              <a:rPr lang="en-US" altLang="zh-CN" dirty="0"/>
              <a:t>. </a:t>
            </a:r>
          </a:p>
          <a:p>
            <a:pPr marL="342000" indent="-342000" defTabSz="914400" eaLnBrk="1" latinLnBrk="0" hangingPunct="1">
              <a:lnSpc>
                <a:spcPct val="100000"/>
              </a:lnSpc>
              <a:spcBef>
                <a:spcPts val="0"/>
              </a:spcBef>
              <a:buBlip>
                <a:blip r:embed="rId3"/>
              </a:buBlip>
              <a:tabLst>
                <a:tab pos="720090" algn="l"/>
              </a:tabLst>
            </a:pPr>
            <a:r>
              <a:rPr lang="en-US" altLang="zh-CN" sz="2200" dirty="0"/>
              <a:t>The term </a:t>
            </a:r>
            <a:r>
              <a:rPr lang="en-US" altLang="zh-CN" sz="2200" dirty="0">
                <a:solidFill>
                  <a:schemeClr val="hlink"/>
                </a:solidFill>
              </a:rPr>
              <a:t>analog data</a:t>
            </a:r>
            <a:r>
              <a:rPr lang="en-US" altLang="zh-CN" sz="2200" dirty="0"/>
              <a:t> refers to information that is continuous; </a:t>
            </a:r>
            <a:r>
              <a:rPr lang="en-US" altLang="zh-CN" sz="2200" dirty="0">
                <a:solidFill>
                  <a:schemeClr val="hlink"/>
                </a:solidFill>
              </a:rPr>
              <a:t>digital data</a:t>
            </a:r>
            <a:r>
              <a:rPr lang="en-US" altLang="zh-CN" sz="2200" dirty="0"/>
              <a:t> refers to information that has discrete states. </a:t>
            </a:r>
          </a:p>
          <a:p>
            <a:pPr marL="342000" indent="-342000" defTabSz="914400" eaLnBrk="1" latinLnBrk="0" hangingPunct="1">
              <a:lnSpc>
                <a:spcPct val="100000"/>
              </a:lnSpc>
              <a:spcBef>
                <a:spcPts val="0"/>
              </a:spcBef>
              <a:buBlip>
                <a:blip r:embed="rId3"/>
              </a:buBlip>
              <a:tabLst>
                <a:tab pos="720090" algn="l"/>
              </a:tabLst>
            </a:pPr>
            <a:endParaRPr lang="en-US" altLang="zh-CN" sz="2200" dirty="0"/>
          </a:p>
          <a:p>
            <a:pPr marL="342000" indent="-342000" defTabSz="914400" eaLnBrk="1" latinLnBrk="0" hangingPunct="1">
              <a:lnSpc>
                <a:spcPct val="100000"/>
              </a:lnSpc>
              <a:spcBef>
                <a:spcPts val="0"/>
              </a:spcBef>
              <a:buBlip>
                <a:blip r:embed="rId3"/>
              </a:buBlip>
              <a:tabLst>
                <a:tab pos="720090" algn="l"/>
              </a:tabLst>
            </a:pPr>
            <a:r>
              <a:rPr lang="en-US" altLang="zh-CN" sz="2200" dirty="0"/>
              <a:t>Analog data </a:t>
            </a:r>
            <a:r>
              <a:rPr lang="en-US" altLang="zh-CN" sz="2200" dirty="0">
                <a:solidFill>
                  <a:schemeClr val="hlink"/>
                </a:solidFill>
              </a:rPr>
              <a:t>take on </a:t>
            </a:r>
            <a:r>
              <a:rPr lang="en-US" altLang="zh-CN" sz="2200" dirty="0"/>
              <a:t>(</a:t>
            </a:r>
            <a:r>
              <a:rPr lang="zh-CN" altLang="en-US" sz="2000" dirty="0"/>
              <a:t>呈现；具有</a:t>
            </a:r>
            <a:r>
              <a:rPr lang="en-US" altLang="zh-CN" sz="2200" dirty="0"/>
              <a:t>) continuous values. </a:t>
            </a:r>
          </a:p>
          <a:p>
            <a:pPr marL="342000" indent="-342000" defTabSz="914400" eaLnBrk="1" latinLnBrk="0" hangingPunct="1">
              <a:lnSpc>
                <a:spcPct val="100000"/>
              </a:lnSpc>
              <a:spcBef>
                <a:spcPts val="0"/>
              </a:spcBef>
              <a:buBlip>
                <a:blip r:embed="rId3"/>
              </a:buBlip>
              <a:tabLst>
                <a:tab pos="720090" algn="l"/>
              </a:tabLst>
            </a:pPr>
            <a:endParaRPr lang="en-US" altLang="zh-CN" sz="2200" dirty="0"/>
          </a:p>
          <a:p>
            <a:pPr marL="342000" indent="-342000" defTabSz="914400" eaLnBrk="1" latinLnBrk="0" hangingPunct="1">
              <a:lnSpc>
                <a:spcPct val="100000"/>
              </a:lnSpc>
              <a:spcBef>
                <a:spcPts val="0"/>
              </a:spcBef>
              <a:buBlip>
                <a:blip r:embed="rId3"/>
              </a:buBlip>
              <a:tabLst>
                <a:tab pos="720090" algn="l"/>
              </a:tabLst>
            </a:pPr>
            <a:r>
              <a:rPr lang="en-US" altLang="zh-CN" sz="2200" dirty="0"/>
              <a:t>Digital data take on discrete values.</a:t>
            </a:r>
            <a:endParaRPr lang="zh-CN"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77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77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770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770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97703">
                                            <p:txEl>
                                              <p:pRg st="0" end="0"/>
                                            </p:txEl>
                                          </p:spTgt>
                                        </p:tgtEl>
                                        <p:attrNameLst>
                                          <p:attrName>style.visibility</p:attrName>
                                        </p:attrNameLst>
                                      </p:cBhvr>
                                      <p:to>
                                        <p:strVal val="visible"/>
                                      </p:to>
                                    </p:set>
                                    <p:animEffect transition="in" filter="wipe(left)">
                                      <p:cBhvr>
                                        <p:cTn id="23" dur="500"/>
                                        <p:tgtEl>
                                          <p:spTgt spid="79770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79770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t>Mobile and Wireless Networks</a:t>
            </a:r>
          </a:p>
        </p:txBody>
      </p:sp>
      <p:sp>
        <p:nvSpPr>
          <p:cNvPr id="1504258" name="Rectangle 2"/>
          <p:cNvSpPr>
            <a:spLocks noGrp="1" noChangeArrowheads="1"/>
          </p:cNvSpPr>
          <p:nvPr>
            <p:ph type="title"/>
          </p:nvPr>
        </p:nvSpPr>
        <p:spPr/>
        <p:txBody>
          <a:bodyPr/>
          <a:lstStyle/>
          <a:p>
            <a:r>
              <a:rPr lang="en-US" altLang="zh-CN" dirty="0"/>
              <a:t>0.2.5 Composite Signals </a:t>
            </a:r>
            <a:endParaRPr lang="zh-CN" altLang="en-US" baseline="30000" dirty="0"/>
          </a:p>
        </p:txBody>
      </p:sp>
      <p:sp>
        <p:nvSpPr>
          <p:cNvPr id="1504259" name="Rectangle 3"/>
          <p:cNvSpPr>
            <a:spLocks noGrp="1" noChangeArrowheads="1"/>
          </p:cNvSpPr>
          <p:nvPr>
            <p:ph type="body" idx="1"/>
          </p:nvPr>
        </p:nvSpPr>
        <p:spPr>
          <a:xfrm>
            <a:off x="304800" y="1066800"/>
            <a:ext cx="8534400" cy="5105400"/>
          </a:xfrm>
        </p:spPr>
        <p:txBody>
          <a:bodyPr/>
          <a:lstStyle/>
          <a:p>
            <a:r>
              <a:rPr lang="en-US" altLang="zh-CN" dirty="0">
                <a:ea typeface="Microsoft JhengHei" panose="020B0604030504040204" pitchFamily="34" charset="-120"/>
                <a:cs typeface="Tahoma" panose="020B0604030504040204" pitchFamily="34" charset="0"/>
              </a:rPr>
              <a:t>A data signal that has a finite duration, which </a:t>
            </a:r>
            <a:r>
              <a:rPr lang="en-US" altLang="zh-CN" dirty="0">
                <a:solidFill>
                  <a:srgbClr val="FF0000"/>
                </a:solidFill>
                <a:ea typeface="Microsoft JhengHei" panose="020B0604030504040204" pitchFamily="34" charset="-120"/>
                <a:cs typeface="Tahoma" panose="020B0604030504040204" pitchFamily="34" charset="0"/>
              </a:rPr>
              <a:t>all of them </a:t>
            </a:r>
            <a:r>
              <a:rPr lang="en-US" altLang="zh-CN" dirty="0">
                <a:ea typeface="Microsoft JhengHei" panose="020B0604030504040204" pitchFamily="34" charset="-120"/>
                <a:cs typeface="Tahoma" panose="020B0604030504040204" pitchFamily="34" charset="0"/>
              </a:rPr>
              <a:t>do </a:t>
            </a:r>
            <a:r>
              <a:rPr lang="en-US" altLang="zh-CN" sz="2200" dirty="0">
                <a:ea typeface="Microsoft JhengHei" panose="020B0604030504040204" pitchFamily="34" charset="-120"/>
                <a:cs typeface="Tahoma" panose="020B0604030504040204" pitchFamily="34" charset="0"/>
              </a:rPr>
              <a:t>(</a:t>
            </a:r>
            <a:r>
              <a:rPr lang="zh-CN" altLang="en-US" sz="2200" dirty="0">
                <a:ea typeface="Microsoft JhengHei" panose="020B0604030504040204" pitchFamily="34" charset="-120"/>
                <a:cs typeface="Tahoma" panose="020B0604030504040204" pitchFamily="34" charset="0"/>
              </a:rPr>
              <a:t>所有的数据信号都是这样的</a:t>
            </a:r>
            <a:r>
              <a:rPr lang="en-US" altLang="zh-CN" sz="2200" dirty="0">
                <a:ea typeface="Microsoft JhengHei" panose="020B0604030504040204" pitchFamily="34" charset="-120"/>
                <a:cs typeface="Tahoma" panose="020B0604030504040204" pitchFamily="34" charset="0"/>
              </a:rPr>
              <a:t>), </a:t>
            </a:r>
            <a:r>
              <a:rPr lang="en-US" altLang="zh-CN" dirty="0">
                <a:ea typeface="Microsoft JhengHei" panose="020B0604030504040204" pitchFamily="34" charset="-120"/>
                <a:cs typeface="Tahoma" panose="020B0604030504040204" pitchFamily="34" charset="0"/>
              </a:rPr>
              <a:t>can be handled by just </a:t>
            </a:r>
            <a:r>
              <a:rPr lang="en-US" altLang="zh-CN" dirty="0">
                <a:solidFill>
                  <a:srgbClr val="FF0000"/>
                </a:solidFill>
                <a:ea typeface="Microsoft JhengHei" panose="020B0604030504040204" pitchFamily="34" charset="-120"/>
                <a:cs typeface="Tahoma" panose="020B0604030504040204" pitchFamily="34" charset="0"/>
              </a:rPr>
              <a:t>imagining</a:t>
            </a:r>
            <a:r>
              <a:rPr lang="en-US" altLang="zh-CN" dirty="0">
                <a:ea typeface="Microsoft JhengHei" panose="020B0604030504040204" pitchFamily="34" charset="-120"/>
                <a:cs typeface="Tahoma" panose="020B0604030504040204" pitchFamily="34" charset="0"/>
              </a:rPr>
              <a:t> that</a:t>
            </a:r>
          </a:p>
          <a:p>
            <a:endParaRPr lang="en-US" altLang="zh-CN" dirty="0">
              <a:ea typeface="Microsoft JhengHei" panose="020B0604030504040204" pitchFamily="34" charset="-120"/>
              <a:cs typeface="Tahoma" panose="020B0604030504040204" pitchFamily="34" charset="0"/>
            </a:endParaRPr>
          </a:p>
          <a:p>
            <a:pPr>
              <a:buBlip>
                <a:blip r:embed="rId3"/>
              </a:buBlip>
            </a:pPr>
            <a:r>
              <a:rPr lang="en-US" altLang="zh-CN" dirty="0">
                <a:ea typeface="Microsoft JhengHei" panose="020B0604030504040204" pitchFamily="34" charset="-120"/>
                <a:cs typeface="Tahoma" panose="020B0604030504040204" pitchFamily="34" charset="0"/>
              </a:rPr>
              <a:t>it repeats the entire pattern over and over </a:t>
            </a:r>
            <a:r>
              <a:rPr lang="en-US" altLang="zh-CN" dirty="0">
                <a:solidFill>
                  <a:srgbClr val="FF0000"/>
                </a:solidFill>
                <a:ea typeface="Microsoft JhengHei" panose="020B0604030504040204" pitchFamily="34" charset="-120"/>
                <a:cs typeface="Tahoma" panose="020B0604030504040204" pitchFamily="34" charset="0"/>
              </a:rPr>
              <a:t>forever </a:t>
            </a:r>
          </a:p>
          <a:p>
            <a:pPr>
              <a:buBlip>
                <a:blip r:embed="rId3"/>
              </a:buBlip>
            </a:pPr>
            <a:endParaRPr lang="en-US" altLang="zh-CN" dirty="0">
              <a:ea typeface="Microsoft JhengHei" panose="020B0604030504040204" pitchFamily="34" charset="-120"/>
              <a:cs typeface="Tahoma" panose="020B0604030504040204" pitchFamily="34" charset="0"/>
            </a:endParaRPr>
          </a:p>
          <a:p>
            <a:pPr>
              <a:buBlip>
                <a:blip r:embed="rId3"/>
              </a:buBlip>
            </a:pPr>
            <a:r>
              <a:rPr lang="en-US" altLang="zh-CN" dirty="0">
                <a:ea typeface="Microsoft JhengHei" panose="020B0604030504040204" pitchFamily="34" charset="-120"/>
                <a:cs typeface="Tahoma" panose="020B0604030504040204" pitchFamily="34" charset="0"/>
              </a:rPr>
              <a:t>i.e., the interval from T to 2T is the same as from 0 to T, etc.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t>Mobile and Wireless Networks</a:t>
            </a:r>
          </a:p>
        </p:txBody>
      </p:sp>
      <p:sp>
        <p:nvSpPr>
          <p:cNvPr id="1470466" name="Rectangle 2"/>
          <p:cNvSpPr>
            <a:spLocks noGrp="1" noChangeArrowheads="1"/>
          </p:cNvSpPr>
          <p:nvPr>
            <p:ph type="title"/>
          </p:nvPr>
        </p:nvSpPr>
        <p:spPr/>
        <p:txBody>
          <a:bodyPr/>
          <a:lstStyle/>
          <a:p>
            <a:r>
              <a:rPr lang="en-US" altLang="zh-CN" dirty="0"/>
              <a:t>Fourier series deduction</a:t>
            </a:r>
            <a:endParaRPr lang="zh-CN" altLang="en-US" baseline="30000" dirty="0">
              <a:solidFill>
                <a:schemeClr val="hlink"/>
              </a:solidFill>
            </a:endParaRPr>
          </a:p>
        </p:txBody>
      </p:sp>
      <p:graphicFrame>
        <p:nvGraphicFramePr>
          <p:cNvPr id="1470467" name="Object 3"/>
          <p:cNvGraphicFramePr>
            <a:graphicFrameLocks noGrp="1" noChangeAspect="1"/>
          </p:cNvGraphicFramePr>
          <p:nvPr>
            <p:ph idx="1"/>
          </p:nvPr>
        </p:nvGraphicFramePr>
        <p:xfrm>
          <a:off x="785786" y="1714488"/>
          <a:ext cx="7215237" cy="3500462"/>
        </p:xfrm>
        <a:graphic>
          <a:graphicData uri="http://schemas.openxmlformats.org/presentationml/2006/ole">
            <mc:AlternateContent xmlns:mc="http://schemas.openxmlformats.org/markup-compatibility/2006">
              <mc:Choice xmlns:v="urn:schemas-microsoft-com:vml" Requires="v">
                <p:oleObj name="Equation" r:id="rId2" imgW="95402400" imgH="50292000" progId="Equation.DSMT4">
                  <p:embed/>
                </p:oleObj>
              </mc:Choice>
              <mc:Fallback>
                <p:oleObj name="Equation" r:id="rId2" imgW="95402400" imgH="50292000" progId="Equation.DSMT4">
                  <p:embed/>
                  <p:pic>
                    <p:nvPicPr>
                      <p:cNvPr id="1470467"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786" y="1714488"/>
                        <a:ext cx="7215237" cy="3500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1490" name="Rectangle 2"/>
          <p:cNvSpPr>
            <a:spLocks noGrp="1" noChangeArrowheads="1"/>
          </p:cNvSpPr>
          <p:nvPr>
            <p:ph type="title"/>
          </p:nvPr>
        </p:nvSpPr>
        <p:spPr/>
        <p:txBody>
          <a:bodyPr/>
          <a:lstStyle/>
          <a:p>
            <a:r>
              <a:rPr lang="en-US" altLang="zh-CN" dirty="0"/>
              <a:t>Fourier series deduction</a:t>
            </a:r>
            <a:endParaRPr lang="zh-CN" altLang="en-US" baseline="30000" dirty="0">
              <a:solidFill>
                <a:schemeClr val="hlink"/>
              </a:solidFill>
            </a:endParaRPr>
          </a:p>
        </p:txBody>
      </p:sp>
      <p:graphicFrame>
        <p:nvGraphicFramePr>
          <p:cNvPr id="1471491" name="Object 3"/>
          <p:cNvGraphicFramePr>
            <a:graphicFrameLocks noGrp="1" noChangeAspect="1"/>
          </p:cNvGraphicFramePr>
          <p:nvPr>
            <p:ph idx="1"/>
          </p:nvPr>
        </p:nvGraphicFramePr>
        <p:xfrm>
          <a:off x="467544" y="1066800"/>
          <a:ext cx="8247860" cy="5050221"/>
        </p:xfrm>
        <a:graphic>
          <a:graphicData uri="http://schemas.openxmlformats.org/presentationml/2006/ole">
            <mc:AlternateContent xmlns:mc="http://schemas.openxmlformats.org/markup-compatibility/2006">
              <mc:Choice xmlns:v="urn:schemas-microsoft-com:vml" Requires="v">
                <p:oleObj name="Equation" r:id="rId2" imgW="156362400" imgH="81686400" progId="">
                  <p:embed/>
                </p:oleObj>
              </mc:Choice>
              <mc:Fallback>
                <p:oleObj name="Equation" r:id="rId2" imgW="156362400" imgH="81686400" progId="">
                  <p:embed/>
                  <p:pic>
                    <p:nvPicPr>
                      <p:cNvPr id="1471491"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066800"/>
                        <a:ext cx="8247860" cy="5050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直接连接符 2"/>
          <p:cNvCxnSpPr/>
          <p:nvPr/>
        </p:nvCxnSpPr>
        <p:spPr bwMode="auto">
          <a:xfrm>
            <a:off x="755576" y="2132856"/>
            <a:ext cx="792088" cy="0"/>
          </a:xfrm>
          <a:prstGeom prst="line">
            <a:avLst/>
          </a:prstGeom>
          <a:gradFill rotWithShape="0">
            <a:gsLst>
              <a:gs pos="0">
                <a:srgbClr val="99CCFF">
                  <a:gamma/>
                  <a:shade val="46275"/>
                  <a:invGamma/>
                </a:srgbClr>
              </a:gs>
              <a:gs pos="100000">
                <a:srgbClr val="99CCFF"/>
              </a:gs>
            </a:gsLst>
            <a:lin ang="0" scaled="1"/>
          </a:gradFill>
          <a:ln w="19050" cap="flat" cmpd="sng" algn="ctr">
            <a:solidFill>
              <a:srgbClr val="FF0000"/>
            </a:solidFill>
            <a:prstDash val="solid"/>
            <a:round/>
            <a:headEnd type="none" w="med" len="med"/>
            <a:tailEnd type="none" w="med" len="med"/>
          </a:ln>
          <a:effectLst/>
        </p:spPr>
      </p:cxnSp>
      <p:sp>
        <p:nvSpPr>
          <p:cNvPr id="8" name="矩形 7"/>
          <p:cNvSpPr/>
          <p:nvPr/>
        </p:nvSpPr>
        <p:spPr bwMode="auto">
          <a:xfrm>
            <a:off x="357158" y="4929198"/>
            <a:ext cx="3357586" cy="128588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graphicFrame>
        <p:nvGraphicFramePr>
          <p:cNvPr id="5" name="对象 4"/>
          <p:cNvGraphicFramePr>
            <a:graphicFrameLocks noChangeAspect="1"/>
          </p:cNvGraphicFramePr>
          <p:nvPr/>
        </p:nvGraphicFramePr>
        <p:xfrm>
          <a:off x="357158" y="5072074"/>
          <a:ext cx="3214710" cy="1121729"/>
        </p:xfrm>
        <a:graphic>
          <a:graphicData uri="http://schemas.openxmlformats.org/presentationml/2006/ole">
            <mc:AlternateContent xmlns:mc="http://schemas.openxmlformats.org/markup-compatibility/2006">
              <mc:Choice xmlns:v="urn:schemas-microsoft-com:vml" Requires="v">
                <p:oleObj name="Equation" r:id="rId4" imgW="42976800" imgH="19507200" progId="Equation.DSMT4">
                  <p:embed/>
                </p:oleObj>
              </mc:Choice>
              <mc:Fallback>
                <p:oleObj name="Equation" r:id="rId4" imgW="42976800" imgH="19507200" progId="Equation.DSMT4">
                  <p:embed/>
                  <p:pic>
                    <p:nvPicPr>
                      <p:cNvPr id="5"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58" y="5072074"/>
                        <a:ext cx="3214710" cy="11217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页脚占位符 4"/>
          <p:cNvSpPr>
            <a:spLocks noGrp="1"/>
          </p:cNvSpPr>
          <p:nvPr>
            <p:ph type="ftr" sz="quarter" idx="11"/>
          </p:nvPr>
        </p:nvSpPr>
        <p:spPr>
          <a:xfrm>
            <a:off x="3124200" y="6324600"/>
            <a:ext cx="3200400" cy="307975"/>
          </a:xfrm>
        </p:spPr>
        <p:txBody>
          <a:bodyPr/>
          <a:lstStyle/>
          <a:p>
            <a:r>
              <a:rPr lang="en-US" altLang="zh-CN" dirty="0"/>
              <a:t>Mobile and Wireless Networks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t>Mobile and Wireless Networks</a:t>
            </a:r>
          </a:p>
        </p:txBody>
      </p:sp>
      <p:sp>
        <p:nvSpPr>
          <p:cNvPr id="1467400" name="Rectangle 8"/>
          <p:cNvSpPr>
            <a:spLocks noGrp="1" noChangeArrowheads="1"/>
          </p:cNvSpPr>
          <p:nvPr>
            <p:ph type="title"/>
          </p:nvPr>
        </p:nvSpPr>
        <p:spPr/>
        <p:txBody>
          <a:bodyPr/>
          <a:lstStyle/>
          <a:p>
            <a:r>
              <a:rPr lang="en-US" altLang="zh-CN" dirty="0"/>
              <a:t>Fourier series deduction</a:t>
            </a:r>
            <a:endParaRPr lang="zh-CN" altLang="en-US" baseline="30000" dirty="0">
              <a:solidFill>
                <a:schemeClr val="hlink"/>
              </a:solidFill>
            </a:endParaRPr>
          </a:p>
        </p:txBody>
      </p:sp>
      <p:graphicFrame>
        <p:nvGraphicFramePr>
          <p:cNvPr id="1467399" name="Object 7"/>
          <p:cNvGraphicFramePr>
            <a:graphicFrameLocks noGrp="1" noChangeAspect="1"/>
          </p:cNvGraphicFramePr>
          <p:nvPr>
            <p:ph idx="1"/>
          </p:nvPr>
        </p:nvGraphicFramePr>
        <p:xfrm>
          <a:off x="357158" y="1071546"/>
          <a:ext cx="8429684" cy="5072098"/>
        </p:xfrm>
        <a:graphic>
          <a:graphicData uri="http://schemas.openxmlformats.org/presentationml/2006/ole">
            <mc:AlternateContent xmlns:mc="http://schemas.openxmlformats.org/markup-compatibility/2006">
              <mc:Choice xmlns:v="urn:schemas-microsoft-com:vml" Requires="v">
                <p:oleObj name="Equation" r:id="rId2" imgW="159410400" imgH="81686400" progId="Equation.DSMT4">
                  <p:embed/>
                </p:oleObj>
              </mc:Choice>
              <mc:Fallback>
                <p:oleObj name="Equation" r:id="rId2" imgW="159410400" imgH="81686400" progId="Equation.DSMT4">
                  <p:embed/>
                  <p:pic>
                    <p:nvPicPr>
                      <p:cNvPr id="1467399" name="Object 7"/>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58" y="1071546"/>
                        <a:ext cx="8429684" cy="50720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dirty="0"/>
              <a:t>Mobile and Wireless Networks</a:t>
            </a:r>
          </a:p>
        </p:txBody>
      </p:sp>
      <p:sp>
        <p:nvSpPr>
          <p:cNvPr id="1162244"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62246" name="Rectangle 6"/>
          <p:cNvSpPr>
            <a:spLocks noGrp="1" noChangeArrowheads="1"/>
          </p:cNvSpPr>
          <p:nvPr>
            <p:ph type="title"/>
          </p:nvPr>
        </p:nvSpPr>
        <p:spPr>
          <a:xfrm>
            <a:off x="381000" y="304800"/>
            <a:ext cx="8458200" cy="533400"/>
          </a:xfrm>
          <a:noFill/>
        </p:spPr>
        <p:txBody>
          <a:bodyPr/>
          <a:lstStyle/>
          <a:p>
            <a:r>
              <a:rPr lang="en-US" altLang="zh-CN" dirty="0"/>
              <a:t>0.2.5 Composite Signals </a:t>
            </a:r>
            <a:endParaRPr lang="en-US" altLang="zh-CN" baseline="30000" dirty="0"/>
          </a:p>
        </p:txBody>
      </p:sp>
      <p:sp>
        <p:nvSpPr>
          <p:cNvPr id="1162247" name="Rectangle 7"/>
          <p:cNvSpPr>
            <a:spLocks noGrp="1" noChangeArrowheads="1"/>
          </p:cNvSpPr>
          <p:nvPr>
            <p:ph type="body" idx="1"/>
          </p:nvPr>
        </p:nvSpPr>
        <p:spPr>
          <a:xfrm>
            <a:off x="304800" y="1066800"/>
            <a:ext cx="8534400" cy="5105400"/>
          </a:xfrm>
          <a:noFill/>
        </p:spPr>
        <p:txBody>
          <a:bodyPr/>
          <a:lstStyle/>
          <a:p>
            <a:pPr>
              <a:spcBef>
                <a:spcPts val="600"/>
              </a:spcBef>
            </a:pPr>
            <a:r>
              <a:rPr lang="en-US" altLang="zh-CN" dirty="0"/>
              <a:t>To see </a:t>
            </a:r>
            <a:r>
              <a:rPr lang="en-US" altLang="zh-CN" dirty="0">
                <a:solidFill>
                  <a:srgbClr val="FF0000"/>
                </a:solidFill>
              </a:rPr>
              <a:t>what</a:t>
            </a:r>
            <a:r>
              <a:rPr lang="en-US" altLang="zh-CN" dirty="0"/>
              <a:t> all this has</a:t>
            </a:r>
            <a:r>
              <a:rPr lang="en-US" altLang="zh-CN" dirty="0">
                <a:solidFill>
                  <a:schemeClr val="hlink"/>
                </a:solidFill>
              </a:rPr>
              <a:t> </a:t>
            </a:r>
            <a:r>
              <a:rPr lang="en-US" altLang="zh-CN" dirty="0"/>
              <a:t>to do</a:t>
            </a:r>
            <a:r>
              <a:rPr lang="en-US" altLang="zh-CN" dirty="0">
                <a:solidFill>
                  <a:schemeClr val="hlink"/>
                </a:solidFill>
              </a:rPr>
              <a:t> </a:t>
            </a:r>
            <a:r>
              <a:rPr lang="en-US" altLang="zh-CN" dirty="0"/>
              <a:t>with data communications, let us consider a specific example: </a:t>
            </a:r>
          </a:p>
          <a:p>
            <a:pPr>
              <a:spcBef>
                <a:spcPts val="600"/>
              </a:spcBef>
              <a:buBlip>
                <a:blip r:embed="rId3"/>
              </a:buBlip>
            </a:pPr>
            <a:r>
              <a:rPr lang="en-US" altLang="zh-CN" dirty="0"/>
              <a:t>the transmission of the ASCII character ''b'' encoded in an 8-bit byte. </a:t>
            </a:r>
          </a:p>
          <a:p>
            <a:pPr>
              <a:spcBef>
                <a:spcPts val="600"/>
              </a:spcBef>
            </a:pPr>
            <a:endParaRPr lang="en-US" altLang="zh-CN" dirty="0"/>
          </a:p>
          <a:p>
            <a:pPr>
              <a:spcBef>
                <a:spcPts val="600"/>
              </a:spcBef>
            </a:pPr>
            <a:r>
              <a:rPr lang="en-US" altLang="zh-CN" dirty="0"/>
              <a:t>The bit pattern </a:t>
            </a:r>
            <a:r>
              <a:rPr lang="en-US" altLang="zh-CN" dirty="0">
                <a:solidFill>
                  <a:srgbClr val="00B0F0"/>
                </a:solidFill>
              </a:rPr>
              <a:t>that is to be transmitted </a:t>
            </a:r>
            <a:r>
              <a:rPr lang="en-US" altLang="zh-CN" dirty="0"/>
              <a:t>is 01100010. </a:t>
            </a:r>
          </a:p>
          <a:p>
            <a:pPr>
              <a:spcBef>
                <a:spcPts val="600"/>
              </a:spcBef>
            </a:pPr>
            <a:endParaRPr lang="en-US" altLang="zh-CN" dirty="0">
              <a:solidFill>
                <a:schemeClr val="hlink"/>
              </a:solidFill>
            </a:endParaRPr>
          </a:p>
          <a:p>
            <a:pPr>
              <a:spcBef>
                <a:spcPts val="600"/>
              </a:spcBef>
            </a:pPr>
            <a:r>
              <a:rPr lang="en-US" altLang="zh-CN" dirty="0"/>
              <a:t>The left-hand part of the following figure (a) shows the voltage output </a:t>
            </a:r>
            <a:r>
              <a:rPr lang="en-US" altLang="zh-CN" dirty="0">
                <a:solidFill>
                  <a:srgbClr val="FF0000"/>
                </a:solidFill>
              </a:rPr>
              <a:t>by</a:t>
            </a:r>
            <a:r>
              <a:rPr lang="en-US" altLang="zh-CN" dirty="0"/>
              <a:t> the transmitting computer. </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dirty="0"/>
              <a:t>Mobile and Wireless Networks</a:t>
            </a:r>
          </a:p>
        </p:txBody>
      </p:sp>
      <p:sp>
        <p:nvSpPr>
          <p:cNvPr id="1164292"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64294" name="Rectangle 6"/>
          <p:cNvSpPr>
            <a:spLocks noGrp="1" noChangeArrowheads="1"/>
          </p:cNvSpPr>
          <p:nvPr>
            <p:ph type="title"/>
          </p:nvPr>
        </p:nvSpPr>
        <p:spPr>
          <a:xfrm>
            <a:off x="304800" y="304800"/>
            <a:ext cx="8534400" cy="533400"/>
          </a:xfrm>
          <a:noFill/>
        </p:spPr>
        <p:txBody>
          <a:bodyPr/>
          <a:lstStyle/>
          <a:p>
            <a:r>
              <a:rPr lang="en-US" altLang="zh-CN" dirty="0"/>
              <a:t>0.2.5 Composite Signals </a:t>
            </a:r>
            <a:endParaRPr lang="en-US" altLang="zh-CN" baseline="30000" dirty="0"/>
          </a:p>
        </p:txBody>
      </p:sp>
      <p:sp>
        <p:nvSpPr>
          <p:cNvPr id="1164295" name="Rectangle 7"/>
          <p:cNvSpPr>
            <a:spLocks noGrp="1" noChangeArrowheads="1"/>
          </p:cNvSpPr>
          <p:nvPr>
            <p:ph type="body" idx="1"/>
          </p:nvPr>
        </p:nvSpPr>
        <p:spPr>
          <a:xfrm>
            <a:off x="457200" y="5410200"/>
            <a:ext cx="8378825" cy="695325"/>
          </a:xfrm>
          <a:noFill/>
        </p:spPr>
        <p:txBody>
          <a:bodyPr/>
          <a:lstStyle/>
          <a:p>
            <a:pPr>
              <a:lnSpc>
                <a:spcPct val="80000"/>
              </a:lnSpc>
              <a:buClr>
                <a:srgbClr val="FF0000"/>
              </a:buClr>
              <a:buFontTx/>
              <a:buNone/>
            </a:pPr>
            <a:r>
              <a:rPr lang="en-US" altLang="zh-CN" sz="2000" dirty="0"/>
              <a:t>(a) A binary signal and its root-mean-square Fourier amplitudes.</a:t>
            </a:r>
          </a:p>
          <a:p>
            <a:pPr>
              <a:lnSpc>
                <a:spcPct val="80000"/>
              </a:lnSpc>
              <a:buClr>
                <a:srgbClr val="FF0000"/>
              </a:buClr>
              <a:buNone/>
            </a:pPr>
            <a:r>
              <a:rPr lang="en-US" altLang="zh-CN" sz="2000" dirty="0"/>
              <a:t>(b) – (c) Successive approximations </a:t>
            </a:r>
            <a:r>
              <a:rPr lang="en-US" altLang="zh-CN" sz="2000" dirty="0">
                <a:solidFill>
                  <a:srgbClr val="FF0000"/>
                </a:solidFill>
              </a:rPr>
              <a:t>to</a:t>
            </a:r>
            <a:r>
              <a:rPr lang="en-US" altLang="zh-CN" sz="2000" dirty="0"/>
              <a:t> the original signal (</a:t>
            </a:r>
            <a:r>
              <a:rPr lang="zh-CN" altLang="en-US" sz="2000" dirty="0"/>
              <a:t>原始信号</a:t>
            </a:r>
            <a:r>
              <a:rPr lang="en-US" altLang="zh-CN" sz="2000" dirty="0"/>
              <a:t>).</a:t>
            </a:r>
          </a:p>
        </p:txBody>
      </p:sp>
      <p:pic>
        <p:nvPicPr>
          <p:cNvPr id="1164296" name="Picture 8" descr="2-01"/>
          <p:cNvPicPr>
            <a:picLocks noChangeAspect="1" noChangeArrowheads="1"/>
          </p:cNvPicPr>
          <p:nvPr/>
        </p:nvPicPr>
        <p:blipFill>
          <a:blip r:embed="rId3" cstate="print"/>
          <a:srcRect b="43878"/>
          <a:stretch>
            <a:fillRect/>
          </a:stretch>
        </p:blipFill>
        <p:spPr bwMode="auto">
          <a:xfrm>
            <a:off x="1143000" y="1143000"/>
            <a:ext cx="6500813" cy="4267200"/>
          </a:xfrm>
          <a:prstGeom prst="rect">
            <a:avLst/>
          </a:prstGeom>
          <a:noFill/>
        </p:spPr>
      </p:pic>
      <p:graphicFrame>
        <p:nvGraphicFramePr>
          <p:cNvPr id="9" name="对象 8"/>
          <p:cNvGraphicFramePr>
            <a:graphicFrameLocks noChangeAspect="1"/>
          </p:cNvGraphicFramePr>
          <p:nvPr/>
        </p:nvGraphicFramePr>
        <p:xfrm>
          <a:off x="6715140" y="2500306"/>
          <a:ext cx="2071702" cy="571504"/>
        </p:xfrm>
        <a:graphic>
          <a:graphicData uri="http://schemas.openxmlformats.org/presentationml/2006/ole">
            <mc:AlternateContent xmlns:mc="http://schemas.openxmlformats.org/markup-compatibility/2006">
              <mc:Choice xmlns:v="urn:schemas-microsoft-com:vml" Requires="v">
                <p:oleObj name="Equation" r:id="rId4" imgW="39319200" imgH="10972800" progId="Equation.DSMT4">
                  <p:embed/>
                </p:oleObj>
              </mc:Choice>
              <mc:Fallback>
                <p:oleObj name="Equation" r:id="rId4" imgW="39319200" imgH="10972800" progId="Equation.DSMT4">
                  <p:embed/>
                  <p:pic>
                    <p:nvPicPr>
                      <p:cNvPr id="9" name="对象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5140" y="2500306"/>
                        <a:ext cx="2071702" cy="571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dirty="0"/>
              <a:t>Mobile and Wireless Networks</a:t>
            </a:r>
          </a:p>
        </p:txBody>
      </p:sp>
      <p:sp>
        <p:nvSpPr>
          <p:cNvPr id="1166340"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66343" name="Rectangle 7"/>
          <p:cNvSpPr>
            <a:spLocks noGrp="1" noChangeArrowheads="1"/>
          </p:cNvSpPr>
          <p:nvPr>
            <p:ph type="body" idx="1"/>
          </p:nvPr>
        </p:nvSpPr>
        <p:spPr>
          <a:xfrm>
            <a:off x="382587" y="5553322"/>
            <a:ext cx="8378825" cy="442930"/>
          </a:xfrm>
          <a:noFill/>
        </p:spPr>
        <p:txBody>
          <a:bodyPr/>
          <a:lstStyle/>
          <a:p>
            <a:pPr algn="ctr">
              <a:buFontTx/>
              <a:buNone/>
            </a:pPr>
            <a:r>
              <a:rPr lang="en-US" altLang="zh-CN" dirty="0"/>
              <a:t>(d) – (e) Successive approximations to the original signal.</a:t>
            </a:r>
          </a:p>
        </p:txBody>
      </p:sp>
      <p:pic>
        <p:nvPicPr>
          <p:cNvPr id="1166344" name="Picture 8" descr="2-01"/>
          <p:cNvPicPr>
            <a:picLocks noChangeAspect="1" noChangeArrowheads="1"/>
          </p:cNvPicPr>
          <p:nvPr/>
        </p:nvPicPr>
        <p:blipFill>
          <a:blip r:embed="rId3" cstate="print"/>
          <a:srcRect t="56754"/>
          <a:stretch>
            <a:fillRect/>
          </a:stretch>
        </p:blipFill>
        <p:spPr bwMode="auto">
          <a:xfrm>
            <a:off x="1295400" y="1219200"/>
            <a:ext cx="6400800" cy="4038600"/>
          </a:xfrm>
          <a:prstGeom prst="rect">
            <a:avLst/>
          </a:prstGeom>
          <a:noFill/>
        </p:spPr>
      </p:pic>
      <p:sp>
        <p:nvSpPr>
          <p:cNvPr id="1166345" name="Rectangle 9"/>
          <p:cNvSpPr>
            <a:spLocks noGrp="1" noChangeArrowheads="1"/>
          </p:cNvSpPr>
          <p:nvPr>
            <p:ph type="title"/>
          </p:nvPr>
        </p:nvSpPr>
        <p:spPr/>
        <p:txBody>
          <a:bodyPr/>
          <a:lstStyle/>
          <a:p>
            <a:r>
              <a:rPr lang="en-US" altLang="zh-CN" dirty="0"/>
              <a:t>0.2.5 Composite Signals </a:t>
            </a:r>
            <a:endParaRPr lang="zh-CN" altLang="en-US" baseline="30000" dirty="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6038" name="Rectangle 6"/>
          <p:cNvSpPr>
            <a:spLocks noGrp="1" noChangeArrowheads="1"/>
          </p:cNvSpPr>
          <p:nvPr>
            <p:ph type="title"/>
          </p:nvPr>
        </p:nvSpPr>
        <p:spPr/>
        <p:txBody>
          <a:bodyPr/>
          <a:lstStyle/>
          <a:p>
            <a:r>
              <a:rPr lang="en-US" altLang="zh-CN" dirty="0"/>
              <a:t>0.2.5 Composite Signals </a:t>
            </a:r>
            <a:endParaRPr lang="en-US" altLang="zh-CN" baseline="30000" dirty="0"/>
          </a:p>
        </p:txBody>
      </p:sp>
      <p:sp>
        <p:nvSpPr>
          <p:cNvPr id="1196039" name="Rectangle 7"/>
          <p:cNvSpPr>
            <a:spLocks noGrp="1" noChangeArrowheads="1"/>
          </p:cNvSpPr>
          <p:nvPr>
            <p:ph idx="1"/>
          </p:nvPr>
        </p:nvSpPr>
        <p:spPr>
          <a:xfrm>
            <a:off x="285720" y="1071546"/>
            <a:ext cx="8534400" cy="5029216"/>
          </a:xfrm>
        </p:spPr>
        <p:txBody>
          <a:bodyPr/>
          <a:lstStyle/>
          <a:p>
            <a:r>
              <a:rPr lang="en-US" altLang="zh-CN" dirty="0"/>
              <a:t>The root-mean-square amplitudes,             , for the first few terms are shown on the right-hand side of the Figure.   </a:t>
            </a:r>
          </a:p>
          <a:p>
            <a:endParaRPr lang="en-US" altLang="zh-CN" dirty="0"/>
          </a:p>
          <a:p>
            <a:r>
              <a:rPr lang="en-US" altLang="zh-CN" sz="2300" dirty="0"/>
              <a:t>These values are of interest because their squares (</a:t>
            </a:r>
            <a:r>
              <a:rPr lang="zh-CN" altLang="en-US" sz="2300" dirty="0"/>
              <a:t>平方</a:t>
            </a:r>
            <a:r>
              <a:rPr lang="en-US" altLang="zh-CN" sz="2300" dirty="0"/>
              <a:t>) </a:t>
            </a:r>
            <a:r>
              <a:rPr lang="en-US" altLang="zh-CN" sz="2300" dirty="0">
                <a:solidFill>
                  <a:srgbClr val="FF0000"/>
                </a:solidFill>
              </a:rPr>
              <a:t>are proportional to </a:t>
            </a:r>
            <a:r>
              <a:rPr lang="en-US" altLang="zh-CN" sz="2300" dirty="0"/>
              <a:t>the energy </a:t>
            </a:r>
            <a:r>
              <a:rPr lang="en-US" altLang="zh-CN" sz="2300" dirty="0">
                <a:solidFill>
                  <a:srgbClr val="FF0000"/>
                </a:solidFill>
              </a:rPr>
              <a:t>transmitted</a:t>
            </a:r>
            <a:r>
              <a:rPr lang="en-US" altLang="zh-CN" sz="2300" dirty="0"/>
              <a:t> at the corresponding frequency.</a:t>
            </a:r>
            <a:r>
              <a:rPr lang="en-US" altLang="zh-CN" dirty="0"/>
              <a:t> </a:t>
            </a:r>
          </a:p>
        </p:txBody>
      </p:sp>
      <p:sp>
        <p:nvSpPr>
          <p:cNvPr id="8" name="页脚占位符 5"/>
          <p:cNvSpPr>
            <a:spLocks noGrp="1"/>
          </p:cNvSpPr>
          <p:nvPr>
            <p:ph type="ftr" sz="quarter" idx="11"/>
          </p:nvPr>
        </p:nvSpPr>
        <p:spPr/>
        <p:txBody>
          <a:bodyPr/>
          <a:lstStyle/>
          <a:p>
            <a:r>
              <a:rPr lang="en-US" altLang="zh-CN" dirty="0"/>
              <a:t>Mobile and Wireless Networks</a:t>
            </a:r>
          </a:p>
        </p:txBody>
      </p:sp>
      <p:graphicFrame>
        <p:nvGraphicFramePr>
          <p:cNvPr id="1196043" name="Object 11"/>
          <p:cNvGraphicFramePr>
            <a:graphicFrameLocks noChangeAspect="1"/>
          </p:cNvGraphicFramePr>
          <p:nvPr/>
        </p:nvGraphicFramePr>
        <p:xfrm>
          <a:off x="5421313" y="1054100"/>
          <a:ext cx="1196975" cy="444500"/>
        </p:xfrm>
        <a:graphic>
          <a:graphicData uri="http://schemas.openxmlformats.org/presentationml/2006/ole">
            <mc:AlternateContent xmlns:mc="http://schemas.openxmlformats.org/markup-compatibility/2006">
              <mc:Choice xmlns:v="urn:schemas-microsoft-com:vml" Requires="v">
                <p:oleObj name="Equation" r:id="rId3" imgW="15849600" imgH="7010400" progId="Equation.DSMT4">
                  <p:embed/>
                </p:oleObj>
              </mc:Choice>
              <mc:Fallback>
                <p:oleObj name="Equation" r:id="rId3" imgW="15849600" imgH="7010400" progId="Equation.DSMT4">
                  <p:embed/>
                  <p:pic>
                    <p:nvPicPr>
                      <p:cNvPr id="1196043"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1313" y="1054100"/>
                        <a:ext cx="1196975"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nvGraphicFramePr>
        <p:xfrm>
          <a:off x="571472" y="3429000"/>
          <a:ext cx="8143932" cy="2643206"/>
        </p:xfrm>
        <a:graphic>
          <a:graphicData uri="http://schemas.openxmlformats.org/presentationml/2006/ole">
            <mc:AlternateContent xmlns:mc="http://schemas.openxmlformats.org/markup-compatibility/2006">
              <mc:Choice xmlns:v="urn:schemas-microsoft-com:vml" Requires="v">
                <p:oleObj name="Equation" r:id="rId5" imgW="130454400" imgH="39624000" progId="Equation.DSMT4">
                  <p:embed/>
                </p:oleObj>
              </mc:Choice>
              <mc:Fallback>
                <p:oleObj name="Equation" r:id="rId5" imgW="130454400" imgH="39624000" progId="Equation.DSMT4">
                  <p:embed/>
                  <p:pic>
                    <p:nvPicPr>
                      <p:cNvPr id="15"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472" y="3429000"/>
                        <a:ext cx="8143932" cy="26432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8"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68390" name="Rectangle 6"/>
          <p:cNvSpPr>
            <a:spLocks noGrp="1" noChangeArrowheads="1"/>
          </p:cNvSpPr>
          <p:nvPr>
            <p:ph type="title"/>
          </p:nvPr>
        </p:nvSpPr>
        <p:spPr>
          <a:noFill/>
        </p:spPr>
        <p:txBody>
          <a:bodyPr/>
          <a:lstStyle/>
          <a:p>
            <a:r>
              <a:rPr lang="en-US" altLang="zh-CN" dirty="0"/>
              <a:t>Examples</a:t>
            </a:r>
            <a:endParaRPr lang="en-US" altLang="zh-CN" baseline="30000" dirty="0"/>
          </a:p>
        </p:txBody>
      </p:sp>
      <p:graphicFrame>
        <p:nvGraphicFramePr>
          <p:cNvPr id="1168393" name="Object 9"/>
          <p:cNvGraphicFramePr>
            <a:graphicFrameLocks noGrp="1" noChangeAspect="1"/>
          </p:cNvGraphicFramePr>
          <p:nvPr>
            <p:ph sz="half" idx="4294967295"/>
          </p:nvPr>
        </p:nvGraphicFramePr>
        <p:xfrm>
          <a:off x="642910" y="3000372"/>
          <a:ext cx="7773909" cy="2791374"/>
        </p:xfrm>
        <a:graphic>
          <a:graphicData uri="http://schemas.openxmlformats.org/presentationml/2006/ole">
            <mc:AlternateContent xmlns:mc="http://schemas.openxmlformats.org/markup-compatibility/2006">
              <mc:Choice xmlns:v="urn:schemas-microsoft-com:vml" Requires="v">
                <p:oleObj name="Equation" r:id="rId3" imgW="111861600" imgH="41452800" progId="Equation.DSMT4">
                  <p:embed/>
                </p:oleObj>
              </mc:Choice>
              <mc:Fallback>
                <p:oleObj name="Equation" r:id="rId3" imgW="111861600" imgH="41452800" progId="Equation.DSMT4">
                  <p:embed/>
                  <p:pic>
                    <p:nvPicPr>
                      <p:cNvPr id="1168393" name="Object 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10" y="3000372"/>
                        <a:ext cx="7773909" cy="2791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68395" name="Picture 11"/>
          <p:cNvPicPr>
            <a:picLocks noChangeAspect="1" noChangeArrowheads="1"/>
          </p:cNvPicPr>
          <p:nvPr/>
        </p:nvPicPr>
        <p:blipFill>
          <a:blip r:embed="rId5" cstate="print"/>
          <a:srcRect/>
          <a:stretch>
            <a:fillRect/>
          </a:stretch>
        </p:blipFill>
        <p:spPr bwMode="auto">
          <a:xfrm>
            <a:off x="2836862" y="1700808"/>
            <a:ext cx="3505200" cy="10668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68393"/>
                                        </p:tgtEl>
                                        <p:attrNameLst>
                                          <p:attrName>style.visibility</p:attrName>
                                        </p:attrNameLst>
                                      </p:cBhvr>
                                      <p:to>
                                        <p:strVal val="visible"/>
                                      </p:to>
                                    </p:set>
                                    <p:animEffect transition="in" filter="wipe(up)">
                                      <p:cBhvr>
                                        <p:cTn id="7" dur="500"/>
                                        <p:tgtEl>
                                          <p:spTgt spid="1168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Examples</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3047302430"/>
              </p:ext>
            </p:extLst>
          </p:nvPr>
        </p:nvGraphicFramePr>
        <p:xfrm>
          <a:off x="500063" y="2571750"/>
          <a:ext cx="7826375" cy="3379788"/>
        </p:xfrm>
        <a:graphic>
          <a:graphicData uri="http://schemas.openxmlformats.org/presentationml/2006/ole">
            <mc:AlternateContent xmlns:mc="http://schemas.openxmlformats.org/markup-compatibility/2006">
              <mc:Choice xmlns:v="urn:schemas-microsoft-com:vml" Requires="v">
                <p:oleObj name="Equation" r:id="rId2" imgW="126187200" imgH="54559200" progId="Equation.DSMT4">
                  <p:embed/>
                </p:oleObj>
              </mc:Choice>
              <mc:Fallback>
                <p:oleObj name="Equation" r:id="rId2" imgW="126187200" imgH="54559200" progId="Equation.DSMT4">
                  <p:embed/>
                  <p:pic>
                    <p:nvPicPr>
                      <p:cNvPr id="6" name="对象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2571750"/>
                        <a:ext cx="7826375" cy="3379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1"/>
          <p:cNvPicPr>
            <a:picLocks noChangeAspect="1" noChangeArrowheads="1"/>
          </p:cNvPicPr>
          <p:nvPr/>
        </p:nvPicPr>
        <p:blipFill>
          <a:blip r:embed="rId4" cstate="print"/>
          <a:srcRect/>
          <a:stretch>
            <a:fillRect/>
          </a:stretch>
        </p:blipFill>
        <p:spPr bwMode="auto">
          <a:xfrm>
            <a:off x="2771800" y="1340768"/>
            <a:ext cx="3505200" cy="10668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t>Mobile and Wireless Networks</a:t>
            </a:r>
          </a:p>
        </p:txBody>
      </p:sp>
      <p:sp>
        <p:nvSpPr>
          <p:cNvPr id="1020936" name="Rectangle 8"/>
          <p:cNvSpPr>
            <a:spLocks noGrp="1" noChangeArrowheads="1"/>
          </p:cNvSpPr>
          <p:nvPr>
            <p:ph type="body" idx="1"/>
          </p:nvPr>
        </p:nvSpPr>
        <p:spPr>
          <a:xfrm>
            <a:off x="304800" y="1071546"/>
            <a:ext cx="8534400" cy="5100654"/>
          </a:xfrm>
          <a:noFill/>
        </p:spPr>
        <p:txBody>
          <a:bodyPr/>
          <a:lstStyle/>
          <a:p>
            <a:pPr marL="342265" indent="-342265"/>
            <a:r>
              <a:rPr lang="en-US" altLang="zh-CN" dirty="0"/>
              <a:t>Analog data are continuous and take on continuous values. </a:t>
            </a:r>
          </a:p>
          <a:p>
            <a:pPr marL="342265" indent="-342265"/>
            <a:endParaRPr lang="en-US" altLang="zh-CN" dirty="0"/>
          </a:p>
          <a:p>
            <a:pPr marL="342265" indent="-342265"/>
            <a:r>
              <a:rPr lang="en-US" altLang="zh-CN" dirty="0"/>
              <a:t>Digital data have discrete states and take on discrete values. </a:t>
            </a:r>
          </a:p>
          <a:p>
            <a:pPr marL="342265" indent="-342265">
              <a:buFont typeface="+mj-ea"/>
              <a:buAutoNum type="circleNumDbPlain"/>
            </a:pPr>
            <a:endParaRPr lang="en-US" altLang="zh-CN" sz="2200" dirty="0"/>
          </a:p>
          <a:p>
            <a:pPr marL="342265" indent="-342265">
              <a:spcBef>
                <a:spcPts val="600"/>
              </a:spcBef>
              <a:buFont typeface="+mj-ea"/>
              <a:buAutoNum type="circleNumDbPlain"/>
            </a:pPr>
            <a:r>
              <a:rPr lang="en-US" altLang="zh-CN" dirty="0"/>
              <a:t>For example, data are stored in computer memory in the form of 0s and 1s. </a:t>
            </a:r>
          </a:p>
          <a:p>
            <a:pPr marL="342265" indent="-342265">
              <a:spcBef>
                <a:spcPts val="600"/>
              </a:spcBef>
              <a:buFont typeface="+mj-ea"/>
              <a:buAutoNum type="circleNumDbPlain"/>
            </a:pPr>
            <a:endParaRPr lang="en-US" altLang="zh-CN" dirty="0"/>
          </a:p>
          <a:p>
            <a:pPr marL="342265" indent="-342265">
              <a:spcBef>
                <a:spcPts val="600"/>
              </a:spcBef>
              <a:buFont typeface="+mj-ea"/>
              <a:buAutoNum type="circleNumDbPlain"/>
            </a:pPr>
            <a:r>
              <a:rPr lang="en-US" altLang="zh-CN" dirty="0"/>
              <a:t>They can be</a:t>
            </a:r>
            <a:r>
              <a:rPr lang="en-US" altLang="zh-CN" dirty="0">
                <a:solidFill>
                  <a:schemeClr val="hlink"/>
                </a:solidFill>
              </a:rPr>
              <a:t> converted</a:t>
            </a:r>
            <a:r>
              <a:rPr lang="en-US" altLang="zh-CN" dirty="0"/>
              <a:t> (</a:t>
            </a:r>
            <a:r>
              <a:rPr lang="zh-CN" altLang="en-US" dirty="0"/>
              <a:t>数据编码</a:t>
            </a:r>
            <a:r>
              <a:rPr lang="en-US" altLang="zh-CN" dirty="0"/>
              <a:t>) to a digital signal or </a:t>
            </a:r>
            <a:r>
              <a:rPr lang="en-US" altLang="zh-CN" dirty="0">
                <a:solidFill>
                  <a:schemeClr val="hlink"/>
                </a:solidFill>
              </a:rPr>
              <a:t>modulated</a:t>
            </a:r>
            <a:r>
              <a:rPr lang="en-US" altLang="zh-CN" dirty="0"/>
              <a:t> (</a:t>
            </a:r>
            <a:r>
              <a:rPr lang="zh-CN" altLang="en-US" dirty="0"/>
              <a:t>调制前还需进行信道或数据编码</a:t>
            </a:r>
            <a:r>
              <a:rPr lang="en-US" altLang="zh-CN" dirty="0"/>
              <a:t>) </a:t>
            </a:r>
            <a:r>
              <a:rPr lang="en-US" altLang="zh-CN" dirty="0">
                <a:solidFill>
                  <a:srgbClr val="FF0000"/>
                </a:solidFill>
              </a:rPr>
              <a:t>into</a:t>
            </a:r>
            <a:r>
              <a:rPr lang="en-US" altLang="zh-CN" dirty="0"/>
              <a:t> analog signal for transmission across a medium.</a:t>
            </a:r>
          </a:p>
          <a:p>
            <a:endParaRPr lang="en-US" altLang="zh-CN" dirty="0"/>
          </a:p>
        </p:txBody>
      </p:sp>
      <p:sp>
        <p:nvSpPr>
          <p:cNvPr id="1020937" name="Rectangle 9"/>
          <p:cNvSpPr>
            <a:spLocks noGrp="1" noChangeArrowheads="1"/>
          </p:cNvSpPr>
          <p:nvPr>
            <p:ph type="title"/>
          </p:nvPr>
        </p:nvSpPr>
        <p:spPr/>
        <p:txBody>
          <a:bodyPr/>
          <a:lstStyle/>
          <a:p>
            <a:r>
              <a:rPr lang="en-US" altLang="zh-CN" dirty="0"/>
              <a:t>0.1.1 Analog and Digital Data</a:t>
            </a:r>
            <a:endParaRPr lang="zh-CN" altLang="en-US"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Examples</a:t>
            </a: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2419205017"/>
              </p:ext>
            </p:extLst>
          </p:nvPr>
        </p:nvGraphicFramePr>
        <p:xfrm>
          <a:off x="1285852" y="2857496"/>
          <a:ext cx="5590404" cy="3109556"/>
        </p:xfrm>
        <a:graphic>
          <a:graphicData uri="http://schemas.openxmlformats.org/presentationml/2006/ole">
            <mc:AlternateContent xmlns:mc="http://schemas.openxmlformats.org/markup-compatibility/2006">
              <mc:Choice xmlns:v="urn:schemas-microsoft-com:vml" Requires="v">
                <p:oleObj name="Equation" r:id="rId2" imgW="78943200" imgH="43891200" progId="Equation.DSMT4">
                  <p:embed/>
                </p:oleObj>
              </mc:Choice>
              <mc:Fallback>
                <p:oleObj name="Equation" r:id="rId2" imgW="78943200" imgH="43891200" progId="Equation.DSMT4">
                  <p:embed/>
                  <p:pic>
                    <p:nvPicPr>
                      <p:cNvPr id="7" name="对象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52" y="2857496"/>
                        <a:ext cx="5590404" cy="3109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11"/>
          <p:cNvPicPr>
            <a:picLocks noChangeAspect="1" noChangeArrowheads="1"/>
          </p:cNvPicPr>
          <p:nvPr/>
        </p:nvPicPr>
        <p:blipFill>
          <a:blip r:embed="rId4" cstate="print"/>
          <a:srcRect/>
          <a:stretch>
            <a:fillRect/>
          </a:stretch>
        </p:blipFill>
        <p:spPr bwMode="auto">
          <a:xfrm>
            <a:off x="1752599" y="1219200"/>
            <a:ext cx="3974623" cy="1209668"/>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468313" y="476250"/>
            <a:ext cx="5257800" cy="457200"/>
          </a:xfrm>
          <a:prstGeom prst="rect">
            <a:avLst/>
          </a:prstGeom>
          <a:noFill/>
          <a:ln w="9525">
            <a:noFill/>
            <a:miter lim="800000"/>
          </a:ln>
        </p:spPr>
        <p:txBody>
          <a:bodyPr>
            <a:spAutoFit/>
          </a:bodyPr>
          <a:lstStyle/>
          <a:p>
            <a:pPr algn="l" eaLnBrk="0" hangingPunct="0"/>
            <a:endParaRPr lang="zh-CN" altLang="zh-CN" sz="3600" b="1" i="1" baseline="-18000">
              <a:solidFill>
                <a:schemeClr val="hlink"/>
              </a:solidFill>
              <a:latin typeface="Gill Sans MT" panose="020B0502020104020203" pitchFamily="34" charset="0"/>
            </a:endParaRPr>
          </a:p>
        </p:txBody>
      </p:sp>
      <p:sp>
        <p:nvSpPr>
          <p:cNvPr id="25603" name="Rectangle 4"/>
          <p:cNvSpPr>
            <a:spLocks noGrp="1" noChangeArrowheads="1"/>
          </p:cNvSpPr>
          <p:nvPr>
            <p:ph type="body" idx="1"/>
          </p:nvPr>
        </p:nvSpPr>
        <p:spPr>
          <a:xfrm>
            <a:off x="323850" y="1052513"/>
            <a:ext cx="8382000" cy="530225"/>
          </a:xfrm>
          <a:noFill/>
        </p:spPr>
        <p:txBody>
          <a:bodyPr/>
          <a:lstStyle/>
          <a:p>
            <a:pPr marL="0" indent="0" eaLnBrk="1" hangingPunct="1">
              <a:buNone/>
            </a:pPr>
            <a:r>
              <a:rPr lang="en-US" altLang="zh-CN" dirty="0"/>
              <a:t>The Fourier </a:t>
            </a:r>
            <a:r>
              <a:rPr lang="en-US" altLang="zh-CN" dirty="0">
                <a:solidFill>
                  <a:srgbClr val="FF0000"/>
                </a:solidFill>
              </a:rPr>
              <a:t>analysis</a:t>
            </a:r>
            <a:r>
              <a:rPr lang="en-US" altLang="zh-CN" dirty="0"/>
              <a:t> of this signal yields the coefficients:</a:t>
            </a:r>
          </a:p>
        </p:txBody>
      </p:sp>
      <p:sp>
        <p:nvSpPr>
          <p:cNvPr id="25605" name="Rectangle 6"/>
          <p:cNvSpPr>
            <a:spLocks noGrp="1" noChangeArrowheads="1"/>
          </p:cNvSpPr>
          <p:nvPr>
            <p:ph type="title"/>
          </p:nvPr>
        </p:nvSpPr>
        <p:spPr/>
        <p:txBody>
          <a:bodyPr/>
          <a:lstStyle/>
          <a:p>
            <a:pPr eaLnBrk="1" hangingPunct="1"/>
            <a:r>
              <a:rPr lang="en-US" altLang="zh-CN" dirty="0"/>
              <a:t>Examples</a:t>
            </a:r>
            <a:endParaRPr lang="en-US" altLang="zh-CN" dirty="0">
              <a:latin typeface="Gill Sans MT" panose="020B0502020104020203" pitchFamily="34" charset="0"/>
            </a:endParaRPr>
          </a:p>
        </p:txBody>
      </p:sp>
      <p:graphicFrame>
        <p:nvGraphicFramePr>
          <p:cNvPr id="2" name="对象 1"/>
          <p:cNvGraphicFramePr>
            <a:graphicFrameLocks noChangeAspect="1"/>
          </p:cNvGraphicFramePr>
          <p:nvPr/>
        </p:nvGraphicFramePr>
        <p:xfrm>
          <a:off x="1500166" y="3500438"/>
          <a:ext cx="4968551" cy="673031"/>
        </p:xfrm>
        <a:graphic>
          <a:graphicData uri="http://schemas.openxmlformats.org/presentationml/2006/ole">
            <mc:AlternateContent xmlns:mc="http://schemas.openxmlformats.org/markup-compatibility/2006">
              <mc:Choice xmlns:v="urn:schemas-microsoft-com:vml" Requires="v">
                <p:oleObj name="Equation" r:id="rId3" imgW="76504800" imgH="10363200" progId="Equation.DSMT4">
                  <p:embed/>
                </p:oleObj>
              </mc:Choice>
              <mc:Fallback>
                <p:oleObj name="Equation" r:id="rId3" imgW="76504800" imgH="10363200" progId="Equation.DSMT4">
                  <p:embed/>
                  <p:pic>
                    <p:nvPicPr>
                      <p:cNvPr id="2"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66" y="3500438"/>
                        <a:ext cx="4968551" cy="6730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1500166" y="4357694"/>
          <a:ext cx="4608512" cy="647890"/>
        </p:xfrm>
        <a:graphic>
          <a:graphicData uri="http://schemas.openxmlformats.org/presentationml/2006/ole">
            <mc:AlternateContent xmlns:mc="http://schemas.openxmlformats.org/markup-compatibility/2006">
              <mc:Choice xmlns:v="urn:schemas-microsoft-com:vml" Requires="v">
                <p:oleObj name="Equation" r:id="rId5" imgW="73761600" imgH="10363200" progId="Equation.DSMT4">
                  <p:embed/>
                </p:oleObj>
              </mc:Choice>
              <mc:Fallback>
                <p:oleObj name="Equation" r:id="rId5" imgW="73761600" imgH="10363200" progId="Equation.DSMT4">
                  <p:embed/>
                  <p:pic>
                    <p:nvPicPr>
                      <p:cNvPr id="8"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166" y="4357694"/>
                        <a:ext cx="4608512" cy="6478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nvGraphicFramePr>
        <p:xfrm>
          <a:off x="1500166" y="5000636"/>
          <a:ext cx="563785" cy="603924"/>
        </p:xfrm>
        <a:graphic>
          <a:graphicData uri="http://schemas.openxmlformats.org/presentationml/2006/ole">
            <mc:AlternateContent xmlns:mc="http://schemas.openxmlformats.org/markup-compatibility/2006">
              <mc:Choice xmlns:v="urn:schemas-microsoft-com:vml" Requires="v">
                <p:oleObj name="Equation" r:id="rId7" imgW="8839200" imgH="9448800" progId="Equation.DSMT4">
                  <p:embed/>
                </p:oleObj>
              </mc:Choice>
              <mc:Fallback>
                <p:oleObj name="Equation" r:id="rId7" imgW="8839200" imgH="9448800" progId="Equation.DSMT4">
                  <p:embed/>
                  <p:pic>
                    <p:nvPicPr>
                      <p:cNvPr id="9"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0166" y="5000636"/>
                        <a:ext cx="563785" cy="6039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1"/>
          <p:cNvPicPr>
            <a:picLocks noChangeAspect="1" noChangeArrowheads="1"/>
          </p:cNvPicPr>
          <p:nvPr/>
        </p:nvPicPr>
        <p:blipFill>
          <a:blip r:embed="rId9" cstate="print"/>
          <a:srcRect/>
          <a:stretch>
            <a:fillRect/>
          </a:stretch>
        </p:blipFill>
        <p:spPr bwMode="auto">
          <a:xfrm>
            <a:off x="2571736" y="1571612"/>
            <a:ext cx="3505200" cy="1066800"/>
          </a:xfrm>
          <a:prstGeom prst="rect">
            <a:avLst/>
          </a:prstGeom>
          <a:noFill/>
        </p:spPr>
      </p:pic>
      <p:graphicFrame>
        <p:nvGraphicFramePr>
          <p:cNvPr id="11" name="对象 10"/>
          <p:cNvGraphicFramePr>
            <a:graphicFrameLocks noChangeAspect="1"/>
          </p:cNvGraphicFramePr>
          <p:nvPr/>
        </p:nvGraphicFramePr>
        <p:xfrm>
          <a:off x="1500166" y="2714620"/>
          <a:ext cx="4576217" cy="692401"/>
        </p:xfrm>
        <a:graphic>
          <a:graphicData uri="http://schemas.openxmlformats.org/presentationml/2006/ole">
            <mc:AlternateContent xmlns:mc="http://schemas.openxmlformats.org/markup-compatibility/2006">
              <mc:Choice xmlns:v="urn:schemas-microsoft-com:vml" Requires="v">
                <p:oleObj name="Equation" r:id="rId10" imgW="5476830" imgH="828696" progId="Equation.DSMT4">
                  <p:embed/>
                </p:oleObj>
              </mc:Choice>
              <mc:Fallback>
                <p:oleObj name="Equation" r:id="rId10" imgW="5476830" imgH="828696" progId="Equation.DSMT4">
                  <p:embed/>
                  <p:pic>
                    <p:nvPicPr>
                      <p:cNvPr id="11" name="对象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00166" y="2714620"/>
                        <a:ext cx="4576217" cy="6924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9"/>
          <p:cNvGraphicFramePr>
            <a:graphicFrameLocks noChangeAspect="1"/>
          </p:cNvGraphicFramePr>
          <p:nvPr>
            <p:extLst>
              <p:ext uri="{D42A27DB-BD31-4B8C-83A1-F6EECF244321}">
                <p14:modId xmlns:p14="http://schemas.microsoft.com/office/powerpoint/2010/main" val="1473377738"/>
              </p:ext>
            </p:extLst>
          </p:nvPr>
        </p:nvGraphicFramePr>
        <p:xfrm>
          <a:off x="1428750" y="5643563"/>
          <a:ext cx="4292600" cy="596900"/>
        </p:xfrm>
        <a:graphic>
          <a:graphicData uri="http://schemas.openxmlformats.org/presentationml/2006/ole">
            <mc:AlternateContent xmlns:mc="http://schemas.openxmlformats.org/markup-compatibility/2006">
              <mc:Choice xmlns:v="urn:schemas-microsoft-com:vml" Requires="v">
                <p:oleObj name="Equation" r:id="rId12" imgW="67360800" imgH="9448800" progId="Equation.DSMT4">
                  <p:embed/>
                </p:oleObj>
              </mc:Choice>
              <mc:Fallback>
                <p:oleObj name="Equation" r:id="rId12" imgW="67360800" imgH="9448800" progId="Equation.DSMT4">
                  <p:embed/>
                  <p:pic>
                    <p:nvPicPr>
                      <p:cNvPr id="12"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28750" y="5643563"/>
                        <a:ext cx="42926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nvGraphicFramePr>
        <p:xfrm>
          <a:off x="208803" y="208235"/>
          <a:ext cx="3643118" cy="1223227"/>
        </p:xfrm>
        <a:graphic>
          <a:graphicData uri="http://schemas.openxmlformats.org/presentationml/2006/ole">
            <mc:AlternateContent xmlns:mc="http://schemas.openxmlformats.org/markup-compatibility/2006">
              <mc:Choice xmlns:v="urn:schemas-microsoft-com:vml" Requires="v">
                <p:oleObj name="Equation" r:id="rId2" imgW="67056000" imgH="22555200" progId="Equation.DSMT4">
                  <p:embed/>
                </p:oleObj>
              </mc:Choice>
              <mc:Fallback>
                <p:oleObj name="Equation" r:id="rId2" imgW="67056000" imgH="22555200" progId="Equation.DSMT4">
                  <p:embed/>
                  <p:pic>
                    <p:nvPicPr>
                      <p:cNvPr id="5" name="对象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803" y="208235"/>
                        <a:ext cx="3643118" cy="1223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nvGraphicFramePr>
        <p:xfrm>
          <a:off x="156591" y="1719818"/>
          <a:ext cx="4593241" cy="1078532"/>
        </p:xfrm>
        <a:graphic>
          <a:graphicData uri="http://schemas.openxmlformats.org/presentationml/2006/ole">
            <mc:AlternateContent xmlns:mc="http://schemas.openxmlformats.org/markup-compatibility/2006">
              <mc:Choice xmlns:v="urn:schemas-microsoft-com:vml" Requires="v">
                <p:oleObj name="Equation" r:id="rId4" imgW="87477600" imgH="20116800" progId="Equation.DSMT4">
                  <p:embed/>
                </p:oleObj>
              </mc:Choice>
              <mc:Fallback>
                <p:oleObj name="Equation" r:id="rId4" imgW="87477600" imgH="20116800" progId="Equation.DSMT4">
                  <p:embed/>
                  <p:pic>
                    <p:nvPicPr>
                      <p:cNvPr id="6"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591" y="1719818"/>
                        <a:ext cx="4593241" cy="10785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nvGraphicFramePr>
        <p:xfrm>
          <a:off x="180660" y="3264843"/>
          <a:ext cx="4511675" cy="1181100"/>
        </p:xfrm>
        <a:graphic>
          <a:graphicData uri="http://schemas.openxmlformats.org/presentationml/2006/ole">
            <mc:AlternateContent xmlns:mc="http://schemas.openxmlformats.org/markup-compatibility/2006">
              <mc:Choice xmlns:v="urn:schemas-microsoft-com:vml" Requires="v">
                <p:oleObj name="Equation" r:id="rId6" imgW="85953600" imgH="22555200" progId="Equation.DSMT4">
                  <p:embed/>
                </p:oleObj>
              </mc:Choice>
              <mc:Fallback>
                <p:oleObj name="Equation" r:id="rId6" imgW="85953600" imgH="22555200" progId="Equation.DSMT4">
                  <p:embed/>
                  <p:pic>
                    <p:nvPicPr>
                      <p:cNvPr id="7"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660" y="3264843"/>
                        <a:ext cx="4511675" cy="1181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120292" y="5011810"/>
          <a:ext cx="4591050" cy="1052512"/>
        </p:xfrm>
        <a:graphic>
          <a:graphicData uri="http://schemas.openxmlformats.org/presentationml/2006/ole">
            <mc:AlternateContent xmlns:mc="http://schemas.openxmlformats.org/markup-compatibility/2006">
              <mc:Choice xmlns:v="urn:schemas-microsoft-com:vml" Requires="v">
                <p:oleObj name="Equation" r:id="rId8" imgW="87477600" imgH="20116800" progId="Equation.DSMT4">
                  <p:embed/>
                </p:oleObj>
              </mc:Choice>
              <mc:Fallback>
                <p:oleObj name="Equation" r:id="rId8" imgW="87477600" imgH="20116800" progId="Equation.DSMT4">
                  <p:embed/>
                  <p:pic>
                    <p:nvPicPr>
                      <p:cNvPr id="8" name="对象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0292" y="5011810"/>
                        <a:ext cx="4591050" cy="1052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4822145" y="449489"/>
          <a:ext cx="3912280" cy="1304051"/>
        </p:xfrm>
        <a:graphic>
          <a:graphicData uri="http://schemas.openxmlformats.org/presentationml/2006/ole">
            <mc:AlternateContent xmlns:mc="http://schemas.openxmlformats.org/markup-compatibility/2006">
              <mc:Choice xmlns:v="urn:schemas-microsoft-com:vml" Requires="v">
                <p:oleObj name="Equation" r:id="rId10" imgW="64312800" imgH="22555200" progId="Equation.DSMT4">
                  <p:embed/>
                </p:oleObj>
              </mc:Choice>
              <mc:Fallback>
                <p:oleObj name="Equation" r:id="rId10" imgW="64312800" imgH="22555200" progId="Equation.DSMT4">
                  <p:embed/>
                  <p:pic>
                    <p:nvPicPr>
                      <p:cNvPr id="9" name="对象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22145" y="449489"/>
                        <a:ext cx="3912280" cy="13040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4336014" y="2211015"/>
          <a:ext cx="4689102" cy="1105617"/>
        </p:xfrm>
        <a:graphic>
          <a:graphicData uri="http://schemas.openxmlformats.org/presentationml/2006/ole">
            <mc:AlternateContent xmlns:mc="http://schemas.openxmlformats.org/markup-compatibility/2006">
              <mc:Choice xmlns:v="urn:schemas-microsoft-com:vml" Requires="v">
                <p:oleObj name="Equation" r:id="rId12" imgW="85344000" imgH="20116800" progId="Equation.DSMT4">
                  <p:embed/>
                </p:oleObj>
              </mc:Choice>
              <mc:Fallback>
                <p:oleObj name="Equation" r:id="rId12" imgW="85344000" imgH="20116800" progId="Equation.DSMT4">
                  <p:embed/>
                  <p:pic>
                    <p:nvPicPr>
                      <p:cNvPr id="10" name="对象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36014" y="2211015"/>
                        <a:ext cx="4689102" cy="11056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nvGraphicFramePr>
        <p:xfrm>
          <a:off x="4111625" y="3806175"/>
          <a:ext cx="4622800" cy="1239837"/>
        </p:xfrm>
        <a:graphic>
          <a:graphicData uri="http://schemas.openxmlformats.org/presentationml/2006/ole">
            <mc:AlternateContent xmlns:mc="http://schemas.openxmlformats.org/markup-compatibility/2006">
              <mc:Choice xmlns:v="urn:schemas-microsoft-com:vml" Requires="v">
                <p:oleObj name="Equation" r:id="rId14" imgW="84124800" imgH="22555200" progId="Equation.DSMT4">
                  <p:embed/>
                </p:oleObj>
              </mc:Choice>
              <mc:Fallback>
                <p:oleObj name="Equation" r:id="rId14" imgW="84124800" imgH="22555200" progId="Equation.DSMT4">
                  <p:embed/>
                  <p:pic>
                    <p:nvPicPr>
                      <p:cNvPr id="11" name="对象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11625" y="3806175"/>
                        <a:ext cx="4622800" cy="1239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nvGraphicFramePr>
        <p:xfrm>
          <a:off x="4060825" y="5543550"/>
          <a:ext cx="4673600" cy="1106488"/>
        </p:xfrm>
        <a:graphic>
          <a:graphicData uri="http://schemas.openxmlformats.org/presentationml/2006/ole">
            <mc:AlternateContent xmlns:mc="http://schemas.openxmlformats.org/markup-compatibility/2006">
              <mc:Choice xmlns:v="urn:schemas-microsoft-com:vml" Requires="v">
                <p:oleObj name="Equation" r:id="rId16" imgW="85039200" imgH="20116800" progId="Equation.DSMT4">
                  <p:embed/>
                </p:oleObj>
              </mc:Choice>
              <mc:Fallback>
                <p:oleObj name="Equation" r:id="rId16" imgW="85039200" imgH="20116800" progId="Equation.DSMT4">
                  <p:embed/>
                  <p:pic>
                    <p:nvPicPr>
                      <p:cNvPr id="12" name="对象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60825" y="5543550"/>
                        <a:ext cx="4673600" cy="1106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113154"/>
            <a:ext cx="8534400" cy="609600"/>
          </a:xfrm>
        </p:spPr>
        <p:txBody>
          <a:bodyPr/>
          <a:lstStyle/>
          <a:p>
            <a:r>
              <a:rPr lang="en-US" altLang="zh-CN" dirty="0"/>
              <a:t>Examples</a:t>
            </a:r>
            <a:endParaRPr lang="zh-CN" altLang="en-US" dirty="0"/>
          </a:p>
        </p:txBody>
      </p:sp>
      <p:graphicFrame>
        <p:nvGraphicFramePr>
          <p:cNvPr id="6" name="对象 5"/>
          <p:cNvGraphicFramePr>
            <a:graphicFrameLocks noChangeAspect="1"/>
          </p:cNvGraphicFramePr>
          <p:nvPr/>
        </p:nvGraphicFramePr>
        <p:xfrm>
          <a:off x="609600" y="3429001"/>
          <a:ext cx="4244975" cy="722624"/>
        </p:xfrm>
        <a:graphic>
          <a:graphicData uri="http://schemas.openxmlformats.org/presentationml/2006/ole">
            <mc:AlternateContent xmlns:mc="http://schemas.openxmlformats.org/markup-compatibility/2006">
              <mc:Choice xmlns:v="urn:schemas-microsoft-com:vml" Requires="v">
                <p:oleObj name="Equation" r:id="rId2" imgW="65227200" imgH="10668000" progId="Equation.DSMT4">
                  <p:embed/>
                </p:oleObj>
              </mc:Choice>
              <mc:Fallback>
                <p:oleObj name="Equation" r:id="rId2" imgW="65227200" imgH="10668000" progId="Equation.DSMT4">
                  <p:embed/>
                  <p:pic>
                    <p:nvPicPr>
                      <p:cNvPr id="6" name="对象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429001"/>
                        <a:ext cx="4244975" cy="7226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nvGraphicFramePr>
        <p:xfrm>
          <a:off x="592760" y="4419599"/>
          <a:ext cx="6823075" cy="788987"/>
        </p:xfrm>
        <a:graphic>
          <a:graphicData uri="http://schemas.openxmlformats.org/presentationml/2006/ole">
            <mc:AlternateContent xmlns:mc="http://schemas.openxmlformats.org/markup-compatibility/2006">
              <mc:Choice xmlns:v="urn:schemas-microsoft-com:vml" Requires="v">
                <p:oleObj name="Equation" r:id="rId4" imgW="97536000" imgH="11277600" progId="Equation.DSMT4">
                  <p:embed/>
                </p:oleObj>
              </mc:Choice>
              <mc:Fallback>
                <p:oleObj name="Equation" r:id="rId4" imgW="97536000" imgH="11277600" progId="Equation.DSMT4">
                  <p:embed/>
                  <p:pic>
                    <p:nvPicPr>
                      <p:cNvPr id="7"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760" y="4419599"/>
                        <a:ext cx="6823075"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592760" y="2299035"/>
          <a:ext cx="6219636" cy="749555"/>
        </p:xfrm>
        <a:graphic>
          <a:graphicData uri="http://schemas.openxmlformats.org/presentationml/2006/ole">
            <mc:AlternateContent xmlns:mc="http://schemas.openxmlformats.org/markup-compatibility/2006">
              <mc:Choice xmlns:v="urn:schemas-microsoft-com:vml" Requires="v">
                <p:oleObj name="Equation" r:id="rId6" imgW="95707200" imgH="11277600" progId="Equation.DSMT4">
                  <p:embed/>
                </p:oleObj>
              </mc:Choice>
              <mc:Fallback>
                <p:oleObj name="Equation" r:id="rId6" imgW="95707200" imgH="11277600" progId="Equation.DSMT4">
                  <p:embed/>
                  <p:pic>
                    <p:nvPicPr>
                      <p:cNvPr id="8" name="对象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760" y="2299035"/>
                        <a:ext cx="6219636" cy="7495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585386" y="5476561"/>
          <a:ext cx="4259263" cy="752475"/>
        </p:xfrm>
        <a:graphic>
          <a:graphicData uri="http://schemas.openxmlformats.org/presentationml/2006/ole">
            <mc:AlternateContent xmlns:mc="http://schemas.openxmlformats.org/markup-compatibility/2006">
              <mc:Choice xmlns:v="urn:schemas-microsoft-com:vml" Requires="v">
                <p:oleObj name="Equation" r:id="rId8" imgW="60350400" imgH="10668000" progId="Equation.DSMT4">
                  <p:embed/>
                </p:oleObj>
              </mc:Choice>
              <mc:Fallback>
                <p:oleObj name="Equation" r:id="rId8" imgW="60350400" imgH="10668000" progId="Equation.DSMT4">
                  <p:embed/>
                  <p:pic>
                    <p:nvPicPr>
                      <p:cNvPr id="9" name="对象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5386" y="5476561"/>
                        <a:ext cx="4259263"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图片 2"/>
          <p:cNvPicPr>
            <a:picLocks noChangeAspect="1"/>
          </p:cNvPicPr>
          <p:nvPr/>
        </p:nvPicPr>
        <p:blipFill>
          <a:blip r:embed="rId10"/>
          <a:stretch>
            <a:fillRect/>
          </a:stretch>
        </p:blipFill>
        <p:spPr>
          <a:xfrm>
            <a:off x="1071538" y="857232"/>
            <a:ext cx="6572272" cy="1276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dirty="0"/>
              <a:t>Mobile and Wireless Networks</a:t>
            </a:r>
          </a:p>
        </p:txBody>
      </p:sp>
      <p:sp>
        <p:nvSpPr>
          <p:cNvPr id="1170436"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70438" name="Rectangle 6"/>
          <p:cNvSpPr>
            <a:spLocks noGrp="1" noChangeArrowheads="1"/>
          </p:cNvSpPr>
          <p:nvPr>
            <p:ph type="title"/>
          </p:nvPr>
        </p:nvSpPr>
        <p:spPr>
          <a:xfrm>
            <a:off x="381000" y="214290"/>
            <a:ext cx="8382000" cy="642942"/>
          </a:xfrm>
          <a:noFill/>
        </p:spPr>
        <p:txBody>
          <a:bodyPr/>
          <a:lstStyle/>
          <a:p>
            <a:r>
              <a:rPr lang="en-US" altLang="zh-CN" dirty="0"/>
              <a:t>0.2.5 Composite Signals </a:t>
            </a:r>
            <a:endParaRPr lang="en-US" altLang="zh-CN" baseline="30000" dirty="0"/>
          </a:p>
        </p:txBody>
      </p:sp>
      <p:sp>
        <p:nvSpPr>
          <p:cNvPr id="1170441" name="Rectangle 9"/>
          <p:cNvSpPr>
            <a:spLocks noChangeArrowheads="1"/>
          </p:cNvSpPr>
          <p:nvPr/>
        </p:nvSpPr>
        <p:spPr bwMode="auto">
          <a:xfrm>
            <a:off x="457200" y="1066800"/>
            <a:ext cx="8229600" cy="5029200"/>
          </a:xfrm>
          <a:prstGeom prst="rect">
            <a:avLst/>
          </a:prstGeom>
          <a:noFill/>
          <a:ln w="9525">
            <a:noFill/>
            <a:miter lim="800000"/>
          </a:ln>
          <a:effectLst/>
        </p:spPr>
        <p:txBody>
          <a:bodyPr/>
          <a:lstStyle/>
          <a:p>
            <a:pPr marL="342900" indent="-342900">
              <a:buClr>
                <a:schemeClr val="hlink"/>
              </a:buClr>
              <a:buSzTx/>
              <a:buFontTx/>
              <a:buChar char="•"/>
            </a:pPr>
            <a:endParaRPr lang="en-US" altLang="zh-CN" sz="2400" baseline="0">
              <a:ea typeface="宋体" panose="02010600030101010101" pitchFamily="2" charset="-122"/>
            </a:endParaRPr>
          </a:p>
        </p:txBody>
      </p:sp>
      <p:sp>
        <p:nvSpPr>
          <p:cNvPr id="1170442" name="Rectangle 10"/>
          <p:cNvSpPr>
            <a:spLocks noGrp="1" noChangeArrowheads="1"/>
          </p:cNvSpPr>
          <p:nvPr>
            <p:ph type="body" idx="1"/>
          </p:nvPr>
        </p:nvSpPr>
        <p:spPr>
          <a:xfrm>
            <a:off x="381000" y="1042219"/>
            <a:ext cx="8405842" cy="5129982"/>
          </a:xfrm>
        </p:spPr>
        <p:txBody>
          <a:bodyPr/>
          <a:lstStyle/>
          <a:p>
            <a:pPr>
              <a:spcBef>
                <a:spcPts val="600"/>
              </a:spcBef>
            </a:pPr>
            <a:r>
              <a:rPr lang="en-US" altLang="zh-CN" dirty="0">
                <a:solidFill>
                  <a:srgbClr val="FF0000"/>
                </a:solidFill>
              </a:rPr>
              <a:t>No</a:t>
            </a:r>
            <a:r>
              <a:rPr lang="en-US" altLang="zh-CN" dirty="0"/>
              <a:t> transmission facility can transmit signals </a:t>
            </a:r>
            <a:r>
              <a:rPr lang="en-US" altLang="zh-CN" dirty="0">
                <a:solidFill>
                  <a:srgbClr val="FF0000"/>
                </a:solidFill>
              </a:rPr>
              <a:t>without</a:t>
            </a:r>
            <a:r>
              <a:rPr lang="en-US" altLang="zh-CN" dirty="0"/>
              <a:t> losing some power in the process. </a:t>
            </a:r>
          </a:p>
          <a:p>
            <a:pPr>
              <a:spcBef>
                <a:spcPts val="600"/>
              </a:spcBef>
            </a:pPr>
            <a:endParaRPr lang="en-US" altLang="zh-CN" dirty="0"/>
          </a:p>
          <a:p>
            <a:pPr>
              <a:spcBef>
                <a:spcPts val="600"/>
              </a:spcBef>
            </a:pPr>
            <a:r>
              <a:rPr lang="en-US" altLang="zh-CN" dirty="0"/>
              <a:t>If all the Fourier components were </a:t>
            </a:r>
            <a:r>
              <a:rPr lang="en-US" altLang="zh-CN" dirty="0">
                <a:solidFill>
                  <a:srgbClr val="FF0000"/>
                </a:solidFill>
              </a:rPr>
              <a:t>equally</a:t>
            </a:r>
            <a:r>
              <a:rPr lang="en-US" altLang="zh-CN" dirty="0"/>
              <a:t> diminished, the </a:t>
            </a:r>
            <a:r>
              <a:rPr lang="en-US" altLang="zh-CN" dirty="0">
                <a:solidFill>
                  <a:schemeClr val="hlink"/>
                </a:solidFill>
              </a:rPr>
              <a:t>resulting </a:t>
            </a:r>
            <a:r>
              <a:rPr lang="en-US" altLang="zh-CN" dirty="0">
                <a:solidFill>
                  <a:schemeClr val="bg2"/>
                </a:solidFill>
              </a:rPr>
              <a:t>signal </a:t>
            </a:r>
            <a:r>
              <a:rPr lang="en-US" altLang="zh-CN" dirty="0"/>
              <a:t>would be reduced in amplitude but not distorted [i.e., it </a:t>
            </a:r>
            <a:r>
              <a:rPr lang="en-US" altLang="zh-CN" dirty="0">
                <a:solidFill>
                  <a:schemeClr val="hlink"/>
                </a:solidFill>
              </a:rPr>
              <a:t>would</a:t>
            </a:r>
            <a:r>
              <a:rPr lang="en-US" altLang="zh-CN" dirty="0"/>
              <a:t> have the same nice </a:t>
            </a:r>
            <a:r>
              <a:rPr lang="en-US" altLang="zh-CN" dirty="0">
                <a:solidFill>
                  <a:schemeClr val="hlink"/>
                </a:solidFill>
              </a:rPr>
              <a:t>squared-off</a:t>
            </a:r>
            <a:r>
              <a:rPr lang="en-US" altLang="zh-CN" dirty="0"/>
              <a:t> [</a:t>
            </a:r>
            <a:r>
              <a:rPr lang="zh-CN" altLang="en-US" dirty="0"/>
              <a:t>方格的</a:t>
            </a:r>
            <a:r>
              <a:rPr lang="en-US" altLang="zh-CN" dirty="0"/>
              <a:t>] shape as Fig. (a)]. </a:t>
            </a:r>
          </a:p>
          <a:p>
            <a:pPr>
              <a:spcBef>
                <a:spcPts val="600"/>
              </a:spcBef>
            </a:pPr>
            <a:endParaRPr lang="en-US" altLang="zh-CN" dirty="0"/>
          </a:p>
          <a:p>
            <a:pPr>
              <a:spcBef>
                <a:spcPts val="600"/>
              </a:spcBef>
            </a:pPr>
            <a:r>
              <a:rPr lang="en-US" altLang="zh-CN" dirty="0"/>
              <a:t>Unfor</a:t>
            </a:r>
            <a:r>
              <a:rPr lang="en-US" altLang="zh-CN" dirty="0">
                <a:solidFill>
                  <a:srgbClr val="FF0000"/>
                </a:solidFill>
              </a:rPr>
              <a:t>tu</a:t>
            </a:r>
            <a:r>
              <a:rPr lang="en-US" altLang="zh-CN" dirty="0">
                <a:solidFill>
                  <a:srgbClr val="0070C0"/>
                </a:solidFill>
              </a:rPr>
              <a:t>na</a:t>
            </a:r>
            <a:r>
              <a:rPr lang="en-US" altLang="zh-CN" dirty="0"/>
              <a:t>tely, all transmission facilities </a:t>
            </a:r>
            <a:r>
              <a:rPr lang="en-US" altLang="zh-CN" dirty="0">
                <a:solidFill>
                  <a:srgbClr val="FF0000"/>
                </a:solidFill>
              </a:rPr>
              <a:t>diminish</a:t>
            </a:r>
            <a:r>
              <a:rPr lang="en-US" altLang="zh-CN" dirty="0"/>
              <a:t> (</a:t>
            </a:r>
            <a:r>
              <a:rPr lang="zh-CN" altLang="en-US" dirty="0"/>
              <a:t>减少</a:t>
            </a:r>
            <a:r>
              <a:rPr lang="en-US" altLang="zh-CN" dirty="0"/>
              <a:t>) different Fourier components </a:t>
            </a:r>
            <a:r>
              <a:rPr lang="en-US" altLang="zh-CN" dirty="0">
                <a:solidFill>
                  <a:schemeClr val="bg2"/>
                </a:solidFill>
              </a:rPr>
              <a:t>by</a:t>
            </a:r>
            <a:r>
              <a:rPr lang="en-US" altLang="zh-CN" dirty="0">
                <a:solidFill>
                  <a:schemeClr val="hlink"/>
                </a:solidFill>
              </a:rPr>
              <a:t> different </a:t>
            </a:r>
            <a:r>
              <a:rPr lang="en-US" altLang="zh-CN" dirty="0">
                <a:solidFill>
                  <a:schemeClr val="bg2"/>
                </a:solidFill>
              </a:rPr>
              <a:t>amounts,</a:t>
            </a:r>
            <a:r>
              <a:rPr lang="en-US" altLang="zh-CN" dirty="0"/>
              <a:t> thus introducing distortion [</a:t>
            </a:r>
            <a:r>
              <a:rPr lang="zh-CN" altLang="en-US" dirty="0">
                <a:solidFill>
                  <a:srgbClr val="FF0000"/>
                </a:solidFill>
              </a:rPr>
              <a:t>失真</a:t>
            </a:r>
            <a:r>
              <a:rPr lang="en-US" altLang="zh-CN" dirty="0"/>
              <a:t>].</a:t>
            </a:r>
            <a:endParaRPr lang="zh-CN" altLang="en-US"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dirty="0"/>
              <a:t>Mobile and Wireless Networks</a:t>
            </a:r>
          </a:p>
        </p:txBody>
      </p:sp>
      <p:sp>
        <p:nvSpPr>
          <p:cNvPr id="1506306"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506307" name="Rectangle 3"/>
          <p:cNvSpPr>
            <a:spLocks noGrp="1" noChangeArrowheads="1"/>
          </p:cNvSpPr>
          <p:nvPr>
            <p:ph type="title"/>
          </p:nvPr>
        </p:nvSpPr>
        <p:spPr>
          <a:xfrm>
            <a:off x="357158" y="214290"/>
            <a:ext cx="8382000" cy="623870"/>
          </a:xfrm>
          <a:noFill/>
        </p:spPr>
        <p:txBody>
          <a:bodyPr/>
          <a:lstStyle/>
          <a:p>
            <a:r>
              <a:rPr lang="en-US" altLang="zh-CN" dirty="0"/>
              <a:t>0.2.5 Composite Signals </a:t>
            </a:r>
            <a:endParaRPr lang="en-US" altLang="zh-CN" baseline="30000" dirty="0"/>
          </a:p>
        </p:txBody>
      </p:sp>
      <p:sp>
        <p:nvSpPr>
          <p:cNvPr id="1506308" name="Rectangle 4"/>
          <p:cNvSpPr>
            <a:spLocks noChangeArrowheads="1"/>
          </p:cNvSpPr>
          <p:nvPr/>
        </p:nvSpPr>
        <p:spPr bwMode="auto">
          <a:xfrm>
            <a:off x="457200" y="1066800"/>
            <a:ext cx="8229600" cy="5029200"/>
          </a:xfrm>
          <a:prstGeom prst="rect">
            <a:avLst/>
          </a:prstGeom>
          <a:noFill/>
          <a:ln w="9525">
            <a:noFill/>
            <a:miter lim="800000"/>
          </a:ln>
          <a:effectLst/>
        </p:spPr>
        <p:txBody>
          <a:bodyPr/>
          <a:lstStyle/>
          <a:p>
            <a:pPr marL="342900" indent="-342900">
              <a:buClr>
                <a:schemeClr val="hlink"/>
              </a:buClr>
              <a:buSzTx/>
              <a:buFontTx/>
              <a:buChar char="•"/>
            </a:pPr>
            <a:endParaRPr lang="en-US" altLang="zh-CN" sz="2400" baseline="0">
              <a:ea typeface="宋体" panose="02010600030101010101" pitchFamily="2" charset="-122"/>
            </a:endParaRPr>
          </a:p>
        </p:txBody>
      </p:sp>
      <p:sp>
        <p:nvSpPr>
          <p:cNvPr id="1506309" name="Rectangle 5"/>
          <p:cNvSpPr>
            <a:spLocks noGrp="1" noChangeArrowheads="1"/>
          </p:cNvSpPr>
          <p:nvPr>
            <p:ph type="body" idx="1"/>
          </p:nvPr>
        </p:nvSpPr>
        <p:spPr>
          <a:xfrm>
            <a:off x="304800" y="1000108"/>
            <a:ext cx="8534400" cy="5172092"/>
          </a:xfrm>
        </p:spPr>
        <p:txBody>
          <a:bodyPr/>
          <a:lstStyle/>
          <a:p>
            <a:pPr>
              <a:spcBef>
                <a:spcPts val="600"/>
              </a:spcBef>
            </a:pPr>
            <a:r>
              <a:rPr lang="en-US" altLang="zh-CN" dirty="0"/>
              <a:t>Usually, for a wire, the amplitudes are transmitted </a:t>
            </a:r>
            <a:r>
              <a:rPr lang="en-US" altLang="zh-CN" dirty="0">
                <a:solidFill>
                  <a:srgbClr val="FF0000"/>
                </a:solidFill>
              </a:rPr>
              <a:t>mostly</a:t>
            </a:r>
            <a:r>
              <a:rPr lang="en-US" altLang="zh-CN" dirty="0">
                <a:solidFill>
                  <a:srgbClr val="C00000"/>
                </a:solidFill>
              </a:rPr>
              <a:t> </a:t>
            </a:r>
            <a:r>
              <a:rPr lang="en-US" altLang="zh-CN" sz="2000" dirty="0"/>
              <a:t>[</a:t>
            </a:r>
            <a:r>
              <a:rPr lang="zh-CN" altLang="en-US" sz="2000" dirty="0"/>
              <a:t>多半地</a:t>
            </a:r>
            <a:r>
              <a:rPr lang="en-US" altLang="zh-CN" sz="2000" dirty="0"/>
              <a:t>] </a:t>
            </a:r>
            <a:r>
              <a:rPr lang="en-US" altLang="zh-CN" dirty="0">
                <a:solidFill>
                  <a:srgbClr val="FF0000"/>
                </a:solidFill>
              </a:rPr>
              <a:t>undiminished </a:t>
            </a:r>
            <a:r>
              <a:rPr lang="en-US" altLang="zh-CN" dirty="0"/>
              <a:t>from 0 up to some frequency </a:t>
            </a:r>
            <a:r>
              <a:rPr lang="en-US" altLang="zh-CN" dirty="0" err="1"/>
              <a:t>f</a:t>
            </a:r>
            <a:r>
              <a:rPr lang="en-US" altLang="zh-CN" baseline="-25000" dirty="0" err="1"/>
              <a:t>c</a:t>
            </a:r>
            <a:r>
              <a:rPr lang="en-US" altLang="zh-CN" baseline="-25000" dirty="0"/>
              <a:t> </a:t>
            </a:r>
            <a:r>
              <a:rPr lang="en-US" altLang="zh-CN" dirty="0"/>
              <a:t>[measured in cycles/sec or Hertz (Hz)], </a:t>
            </a:r>
            <a:r>
              <a:rPr lang="en-US" altLang="zh-CN" dirty="0">
                <a:solidFill>
                  <a:srgbClr val="FF0000"/>
                </a:solidFill>
              </a:rPr>
              <a:t>with</a:t>
            </a:r>
            <a:r>
              <a:rPr lang="en-US" altLang="zh-CN" dirty="0"/>
              <a:t> all frequencies above this cutoff frequency (</a:t>
            </a:r>
            <a:r>
              <a:rPr lang="zh-CN" altLang="en-US" dirty="0"/>
              <a:t>截止频率</a:t>
            </a:r>
            <a:r>
              <a:rPr lang="en-US" altLang="zh-CN" dirty="0"/>
              <a:t>) </a:t>
            </a:r>
            <a:r>
              <a:rPr lang="en-US" altLang="zh-CN" dirty="0">
                <a:solidFill>
                  <a:srgbClr val="FF0000"/>
                </a:solidFill>
              </a:rPr>
              <a:t>attenuated</a:t>
            </a:r>
            <a:r>
              <a:rPr lang="en-US" altLang="zh-CN" dirty="0"/>
              <a:t>.</a:t>
            </a:r>
          </a:p>
          <a:p>
            <a:pPr>
              <a:spcBef>
                <a:spcPts val="600"/>
              </a:spcBef>
            </a:pPr>
            <a:endParaRPr lang="en-US" altLang="zh-CN" dirty="0"/>
          </a:p>
          <a:p>
            <a:pPr>
              <a:spcBef>
                <a:spcPts val="600"/>
              </a:spcBef>
            </a:pPr>
            <a:r>
              <a:rPr lang="en-US" altLang="zh-CN" dirty="0"/>
              <a:t>The width of the frequency range </a:t>
            </a:r>
            <a:r>
              <a:rPr lang="en-US" altLang="zh-CN" dirty="0">
                <a:solidFill>
                  <a:srgbClr val="FF0000"/>
                </a:solidFill>
              </a:rPr>
              <a:t>transmitted </a:t>
            </a:r>
            <a:r>
              <a:rPr lang="en-US" altLang="zh-CN" dirty="0"/>
              <a:t>without</a:t>
            </a:r>
            <a:r>
              <a:rPr lang="en-US" altLang="zh-CN" u="sng" dirty="0">
                <a:solidFill>
                  <a:srgbClr val="C00000"/>
                </a:solidFill>
              </a:rPr>
              <a:t> </a:t>
            </a:r>
            <a:r>
              <a:rPr lang="en-US" altLang="zh-CN" dirty="0">
                <a:solidFill>
                  <a:srgbClr val="FF0000"/>
                </a:solidFill>
              </a:rPr>
              <a:t>being strongly attenuated </a:t>
            </a:r>
            <a:r>
              <a:rPr lang="en-US" altLang="zh-CN" dirty="0"/>
              <a:t>is called the bandwidth.</a:t>
            </a:r>
          </a:p>
          <a:p>
            <a:pPr>
              <a:spcBef>
                <a:spcPts val="600"/>
              </a:spcBef>
            </a:pPr>
            <a:endParaRPr lang="en-US" altLang="zh-CN" dirty="0"/>
          </a:p>
          <a:p>
            <a:pPr>
              <a:spcBef>
                <a:spcPts val="600"/>
              </a:spcBef>
            </a:pPr>
            <a:r>
              <a:rPr lang="en-US" altLang="zh-CN" dirty="0"/>
              <a:t>In practice, the cutoff is not really sharp (</a:t>
            </a:r>
            <a:r>
              <a:rPr lang="zh-CN" altLang="en-US" dirty="0"/>
              <a:t>明显</a:t>
            </a:r>
            <a:r>
              <a:rPr lang="en-US" altLang="zh-CN" dirty="0"/>
              <a:t>), so often the quoted bandwidth is from 0 to the frequency </a:t>
            </a:r>
            <a:r>
              <a:rPr lang="en-US" altLang="zh-CN" dirty="0">
                <a:solidFill>
                  <a:srgbClr val="FF0000"/>
                </a:solidFill>
              </a:rPr>
              <a:t>at which </a:t>
            </a:r>
            <a:r>
              <a:rPr lang="en-US" altLang="zh-CN" dirty="0"/>
              <a:t>the received power has fallen </a:t>
            </a:r>
            <a:r>
              <a:rPr lang="en-US" altLang="zh-CN" dirty="0">
                <a:solidFill>
                  <a:srgbClr val="FF0000"/>
                </a:solidFill>
              </a:rPr>
              <a:t>by half</a:t>
            </a:r>
            <a:r>
              <a:rPr lang="en-US" altLang="zh-CN" dirty="0"/>
              <a:t>.  </a:t>
            </a:r>
            <a:r>
              <a:rPr lang="zh-CN" altLang="en-US" dirty="0"/>
              <a:t>｛所以，通常所说的带宽是指从 </a:t>
            </a:r>
            <a:r>
              <a:rPr lang="en-US" altLang="zh-CN" dirty="0"/>
              <a:t>0 </a:t>
            </a:r>
            <a:r>
              <a:rPr lang="zh-CN" altLang="en-US" dirty="0"/>
              <a:t>到某一个</a:t>
            </a:r>
            <a:r>
              <a:rPr lang="zh-CN" altLang="en-US" dirty="0">
                <a:solidFill>
                  <a:srgbClr val="FF0000"/>
                </a:solidFill>
              </a:rPr>
              <a:t>能保留一半能量的</a:t>
            </a:r>
            <a:r>
              <a:rPr lang="zh-CN" altLang="en-US" dirty="0"/>
              <a:t>频率处。｝</a:t>
            </a:r>
            <a:endParaRPr lang="en-US" altLang="zh-CN"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1039364"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39366" name="Rectangle 6"/>
          <p:cNvSpPr>
            <a:spLocks noGrp="1" noChangeArrowheads="1"/>
          </p:cNvSpPr>
          <p:nvPr>
            <p:ph type="title"/>
          </p:nvPr>
        </p:nvSpPr>
        <p:spPr>
          <a:xfrm>
            <a:off x="304800" y="228600"/>
            <a:ext cx="8458200" cy="685800"/>
          </a:xfrm>
          <a:noFill/>
        </p:spPr>
        <p:txBody>
          <a:bodyPr/>
          <a:lstStyle/>
          <a:p>
            <a:r>
              <a:rPr lang="en-US" altLang="zh-CN" dirty="0"/>
              <a:t>0.2.5 Composite Signals </a:t>
            </a:r>
          </a:p>
        </p:txBody>
      </p:sp>
      <p:sp>
        <p:nvSpPr>
          <p:cNvPr id="1039369" name="Rectangle 9"/>
          <p:cNvSpPr>
            <a:spLocks noGrp="1" noChangeArrowheads="1"/>
          </p:cNvSpPr>
          <p:nvPr>
            <p:ph type="body" idx="1"/>
          </p:nvPr>
        </p:nvSpPr>
        <p:spPr>
          <a:xfrm>
            <a:off x="304800" y="1052736"/>
            <a:ext cx="8534400" cy="5119464"/>
          </a:xfrm>
        </p:spPr>
        <p:txBody>
          <a:bodyPr/>
          <a:lstStyle/>
          <a:p>
            <a:pPr>
              <a:spcBef>
                <a:spcPts val="600"/>
              </a:spcBef>
            </a:pPr>
            <a:r>
              <a:rPr lang="en-US" altLang="zh-CN" dirty="0">
                <a:cs typeface="Tahoma" panose="020B0604030504040204" pitchFamily="34" charset="0"/>
              </a:rPr>
              <a:t>A composite signal can be periodic or nonperiodic. </a:t>
            </a:r>
          </a:p>
          <a:p>
            <a:pPr>
              <a:spcBef>
                <a:spcPts val="600"/>
              </a:spcBef>
            </a:pPr>
            <a:endParaRPr lang="en-US" altLang="zh-CN" dirty="0">
              <a:cs typeface="Tahoma" panose="020B0604030504040204" pitchFamily="34" charset="0"/>
            </a:endParaRPr>
          </a:p>
          <a:p>
            <a:pPr>
              <a:spcBef>
                <a:spcPts val="600"/>
              </a:spcBef>
            </a:pPr>
            <a:r>
              <a:rPr lang="en-US" altLang="zh-CN" dirty="0">
                <a:cs typeface="Tahoma" panose="020B0604030504040204" pitchFamily="34" charset="0"/>
              </a:rPr>
              <a:t>If the composite signal is </a:t>
            </a:r>
            <a:r>
              <a:rPr lang="en-US" altLang="zh-CN" dirty="0">
                <a:solidFill>
                  <a:srgbClr val="FF0000"/>
                </a:solidFill>
                <a:cs typeface="Tahoma" panose="020B0604030504040204" pitchFamily="34" charset="0"/>
              </a:rPr>
              <a:t>periodic</a:t>
            </a:r>
            <a:r>
              <a:rPr lang="en-US" altLang="zh-CN" dirty="0">
                <a:cs typeface="Tahoma" panose="020B0604030504040204" pitchFamily="34" charset="0"/>
              </a:rPr>
              <a:t>, the decomposition gives a series of simple sine waves with </a:t>
            </a:r>
            <a:r>
              <a:rPr lang="en-US" altLang="zh-CN" dirty="0">
                <a:solidFill>
                  <a:srgbClr val="FF0000"/>
                </a:solidFill>
                <a:cs typeface="Tahoma" panose="020B0604030504040204" pitchFamily="34" charset="0"/>
              </a:rPr>
              <a:t>discrete</a:t>
            </a:r>
            <a:r>
              <a:rPr lang="en-US" altLang="zh-CN" dirty="0">
                <a:cs typeface="Tahoma" panose="020B0604030504040204" pitchFamily="34" charset="0"/>
              </a:rPr>
              <a:t> frequencies </a:t>
            </a:r>
          </a:p>
          <a:p>
            <a:pPr>
              <a:spcBef>
                <a:spcPts val="600"/>
              </a:spcBef>
              <a:buSzPct val="80000"/>
              <a:buFont typeface="Wingdings" panose="05000000000000000000" pitchFamily="2" charset="2"/>
              <a:buChar char="þ"/>
            </a:pPr>
            <a:r>
              <a:rPr lang="en-US" altLang="zh-CN" dirty="0">
                <a:cs typeface="Tahoma" panose="020B0604030504040204" pitchFamily="34" charset="0"/>
              </a:rPr>
              <a:t>— frequencies that have </a:t>
            </a:r>
            <a:r>
              <a:rPr lang="en-US" altLang="zh-CN" dirty="0">
                <a:solidFill>
                  <a:srgbClr val="FF0000"/>
                </a:solidFill>
                <a:cs typeface="Tahoma" panose="020B0604030504040204" pitchFamily="34" charset="0"/>
              </a:rPr>
              <a:t>integer</a:t>
            </a:r>
            <a:r>
              <a:rPr lang="en-US" altLang="zh-CN" dirty="0">
                <a:cs typeface="Tahoma" panose="020B0604030504040204" pitchFamily="34" charset="0"/>
              </a:rPr>
              <a:t> values (1, 2, 3, and so on); </a:t>
            </a:r>
          </a:p>
          <a:p>
            <a:pPr>
              <a:spcBef>
                <a:spcPts val="600"/>
              </a:spcBef>
              <a:buSzPct val="80000"/>
              <a:buFont typeface="Wingdings" panose="05000000000000000000" pitchFamily="2" charset="2"/>
              <a:buChar char="Ø"/>
            </a:pPr>
            <a:endParaRPr lang="en-US" altLang="zh-CN" dirty="0">
              <a:cs typeface="Tahoma" panose="020B0604030504040204" pitchFamily="34" charset="0"/>
            </a:endParaRPr>
          </a:p>
          <a:p>
            <a:pPr>
              <a:spcBef>
                <a:spcPts val="600"/>
              </a:spcBef>
            </a:pPr>
            <a:r>
              <a:rPr lang="en-US" altLang="zh-CN" dirty="0">
                <a:cs typeface="Tahoma" panose="020B0604030504040204" pitchFamily="34" charset="0"/>
              </a:rPr>
              <a:t>If the composite signal is </a:t>
            </a:r>
            <a:r>
              <a:rPr lang="en-US" altLang="zh-CN" dirty="0">
                <a:solidFill>
                  <a:srgbClr val="FF0000"/>
                </a:solidFill>
                <a:cs typeface="Tahoma" panose="020B0604030504040204" pitchFamily="34" charset="0"/>
              </a:rPr>
              <a:t>nonperiodic</a:t>
            </a:r>
            <a:r>
              <a:rPr lang="en-US" altLang="zh-CN" dirty="0">
                <a:cs typeface="Tahoma" panose="020B0604030504040204" pitchFamily="34" charset="0"/>
              </a:rPr>
              <a:t>, the decomposition gives a combination of sine waves with </a:t>
            </a:r>
            <a:r>
              <a:rPr lang="en-US" altLang="zh-CN" dirty="0">
                <a:solidFill>
                  <a:srgbClr val="FF0000"/>
                </a:solidFill>
                <a:cs typeface="Tahoma" panose="020B0604030504040204" pitchFamily="34" charset="0"/>
              </a:rPr>
              <a:t>continuous</a:t>
            </a:r>
            <a:r>
              <a:rPr lang="en-US" altLang="zh-CN" dirty="0">
                <a:cs typeface="Tahoma" panose="020B0604030504040204" pitchFamily="34" charset="0"/>
              </a:rPr>
              <a:t> frequencies </a:t>
            </a:r>
          </a:p>
          <a:p>
            <a:pPr>
              <a:spcBef>
                <a:spcPts val="600"/>
              </a:spcBef>
              <a:buSzPct val="80000"/>
              <a:buFont typeface="Wingdings" panose="05000000000000000000" pitchFamily="2" charset="2"/>
              <a:buChar char="þ"/>
            </a:pPr>
            <a:r>
              <a:rPr lang="en-US" altLang="zh-CN" dirty="0">
                <a:cs typeface="Tahoma" panose="020B0604030504040204" pitchFamily="34" charset="0"/>
              </a:rPr>
              <a:t>— frequencies that have </a:t>
            </a:r>
            <a:r>
              <a:rPr lang="en-US" altLang="zh-CN" dirty="0">
                <a:solidFill>
                  <a:srgbClr val="FF0000"/>
                </a:solidFill>
                <a:cs typeface="Tahoma" panose="020B0604030504040204" pitchFamily="34" charset="0"/>
              </a:rPr>
              <a:t>real</a:t>
            </a:r>
            <a:r>
              <a:rPr lang="en-US" altLang="zh-CN" dirty="0">
                <a:cs typeface="Tahoma" panose="020B0604030504040204" pitchFamily="34" charset="0"/>
              </a:rPr>
              <a:t> values.</a:t>
            </a:r>
          </a:p>
          <a:p>
            <a:pPr>
              <a:spcBef>
                <a:spcPts val="600"/>
              </a:spcBef>
            </a:pPr>
            <a:endParaRPr lang="zh-CN" altLang="en-US" dirty="0">
              <a:cs typeface="Tahoma" panose="020B060403050404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812042"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812047" name="Rectangle 15"/>
          <p:cNvSpPr>
            <a:spLocks noGrp="1" noChangeArrowheads="1"/>
          </p:cNvSpPr>
          <p:nvPr>
            <p:ph type="body" idx="1"/>
          </p:nvPr>
        </p:nvSpPr>
        <p:spPr>
          <a:xfrm>
            <a:off x="304800" y="1066800"/>
            <a:ext cx="8534400" cy="5105400"/>
          </a:xfrm>
          <a:noFill/>
        </p:spPr>
        <p:txBody>
          <a:bodyPr/>
          <a:lstStyle/>
          <a:p>
            <a:pPr>
              <a:spcBef>
                <a:spcPts val="600"/>
              </a:spcBef>
            </a:pPr>
            <a:r>
              <a:rPr lang="en-US" altLang="zh-CN" dirty="0"/>
              <a:t>Figure 0.9 shows </a:t>
            </a:r>
            <a:r>
              <a:rPr lang="en-US" altLang="zh-CN" dirty="0">
                <a:solidFill>
                  <a:srgbClr val="FF0000"/>
                </a:solidFill>
              </a:rPr>
              <a:t>a periodic composite signal</a:t>
            </a:r>
            <a:r>
              <a:rPr lang="en-US" altLang="zh-CN" dirty="0"/>
              <a:t> with frequency f. </a:t>
            </a:r>
          </a:p>
          <a:p>
            <a:pPr>
              <a:spcBef>
                <a:spcPts val="600"/>
              </a:spcBef>
            </a:pPr>
            <a:endParaRPr lang="en-US" altLang="zh-CN" dirty="0"/>
          </a:p>
          <a:p>
            <a:pPr>
              <a:spcBef>
                <a:spcPts val="600"/>
              </a:spcBef>
            </a:pPr>
            <a:r>
              <a:rPr lang="en-US" altLang="zh-CN" dirty="0"/>
              <a:t>This type of signal is not typical of those </a:t>
            </a:r>
            <a:r>
              <a:rPr lang="en-US" altLang="zh-CN" b="1" dirty="0">
                <a:solidFill>
                  <a:srgbClr val="FF0000"/>
                </a:solidFill>
              </a:rPr>
              <a:t>found</a:t>
            </a:r>
            <a:r>
              <a:rPr lang="en-US" altLang="zh-CN" dirty="0">
                <a:solidFill>
                  <a:srgbClr val="FF0000"/>
                </a:solidFill>
              </a:rPr>
              <a:t> </a:t>
            </a:r>
            <a:r>
              <a:rPr lang="en-US" altLang="zh-CN" dirty="0"/>
              <a:t>in data communications. </a:t>
            </a:r>
          </a:p>
          <a:p>
            <a:pPr>
              <a:spcBef>
                <a:spcPts val="600"/>
              </a:spcBef>
            </a:pPr>
            <a:endParaRPr lang="en-US" altLang="zh-CN" dirty="0"/>
          </a:p>
          <a:p>
            <a:endParaRPr lang="en-US" altLang="zh-CN" dirty="0"/>
          </a:p>
        </p:txBody>
      </p:sp>
      <p:sp>
        <p:nvSpPr>
          <p:cNvPr id="812048" name="Rectangle 16"/>
          <p:cNvSpPr>
            <a:spLocks noGrp="1" noChangeArrowheads="1"/>
          </p:cNvSpPr>
          <p:nvPr>
            <p:ph type="title"/>
          </p:nvPr>
        </p:nvSpPr>
        <p:spPr/>
        <p:txBody>
          <a:bodyPr/>
          <a:lstStyle/>
          <a:p>
            <a:r>
              <a:rPr lang="en-US" altLang="zh-CN" dirty="0">
                <a:solidFill>
                  <a:schemeClr val="hlink"/>
                </a:solidFill>
              </a:rPr>
              <a:t>Example 0.8</a:t>
            </a:r>
            <a:endParaRPr lang="zh-CN" altLang="en-US" dirty="0">
              <a:solidFill>
                <a:schemeClr val="hlink"/>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1"/>
          </p:nvPr>
        </p:nvSpPr>
        <p:spPr/>
        <p:txBody>
          <a:bodyPr/>
          <a:lstStyle/>
          <a:p>
            <a:r>
              <a:rPr lang="en-US" altLang="zh-CN" dirty="0"/>
              <a:t>Mobile and Wireless Networks</a:t>
            </a:r>
          </a:p>
        </p:txBody>
      </p:sp>
      <p:pic>
        <p:nvPicPr>
          <p:cNvPr id="686088" name="Picture 8"/>
          <p:cNvPicPr>
            <a:picLocks noChangeAspect="1" noChangeArrowheads="1"/>
          </p:cNvPicPr>
          <p:nvPr/>
        </p:nvPicPr>
        <p:blipFill>
          <a:blip r:embed="rId3" cstate="print"/>
          <a:srcRect/>
          <a:stretch>
            <a:fillRect/>
          </a:stretch>
        </p:blipFill>
        <p:spPr bwMode="auto">
          <a:xfrm>
            <a:off x="423863" y="1981200"/>
            <a:ext cx="8491537" cy="3074988"/>
          </a:xfrm>
          <a:prstGeom prst="rect">
            <a:avLst/>
          </a:prstGeom>
          <a:noFill/>
          <a:ln w="9525">
            <a:noFill/>
            <a:miter lim="800000"/>
            <a:headEnd/>
            <a:tailEnd/>
          </a:ln>
          <a:effectLst/>
        </p:spPr>
      </p:pic>
      <p:sp>
        <p:nvSpPr>
          <p:cNvPr id="686089" name="Rectangle 9"/>
          <p:cNvSpPr>
            <a:spLocks noGrp="1" noChangeArrowheads="1"/>
          </p:cNvSpPr>
          <p:nvPr>
            <p:ph type="title"/>
          </p:nvPr>
        </p:nvSpPr>
        <p:spPr/>
        <p:txBody>
          <a:bodyPr/>
          <a:lstStyle/>
          <a:p>
            <a:r>
              <a:rPr lang="en-US" altLang="zh-CN" dirty="0">
                <a:solidFill>
                  <a:schemeClr val="hlink"/>
                </a:solidFill>
              </a:rPr>
              <a:t>Figure 0.9</a:t>
            </a:r>
            <a:r>
              <a:rPr lang="en-US" altLang="zh-CN" dirty="0">
                <a:solidFill>
                  <a:schemeClr val="folHlink"/>
                </a:solidFill>
              </a:rPr>
              <a:t> </a:t>
            </a:r>
            <a:r>
              <a:rPr lang="en-US" altLang="zh-CN" dirty="0"/>
              <a:t>A composite periodic signal</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1308674" name="Rectangle 2"/>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1308675" name="Rectangle 3"/>
          <p:cNvSpPr>
            <a:spLocks noGrp="1" noChangeArrowheads="1"/>
          </p:cNvSpPr>
          <p:nvPr>
            <p:ph type="body" idx="1"/>
          </p:nvPr>
        </p:nvSpPr>
        <p:spPr>
          <a:xfrm>
            <a:off x="304800" y="1066800"/>
            <a:ext cx="8534400" cy="5105400"/>
          </a:xfrm>
          <a:noFill/>
        </p:spPr>
        <p:txBody>
          <a:bodyPr/>
          <a:lstStyle/>
          <a:p>
            <a:pPr>
              <a:spcBef>
                <a:spcPts val="600"/>
              </a:spcBef>
            </a:pPr>
            <a:r>
              <a:rPr lang="en-US" altLang="zh-CN" dirty="0"/>
              <a:t>We can consider it to be three </a:t>
            </a:r>
            <a:r>
              <a:rPr lang="en-US" altLang="zh-CN" dirty="0">
                <a:solidFill>
                  <a:srgbClr val="FF0000"/>
                </a:solidFill>
              </a:rPr>
              <a:t>alarm</a:t>
            </a:r>
            <a:r>
              <a:rPr lang="en-US" altLang="zh-CN" dirty="0"/>
              <a:t> systems [</a:t>
            </a:r>
            <a:r>
              <a:rPr lang="zh-CN" altLang="en-US" dirty="0"/>
              <a:t>报警系统</a:t>
            </a:r>
            <a:r>
              <a:rPr lang="en-US" altLang="zh-CN" dirty="0"/>
              <a:t>], each with a different frequency. </a:t>
            </a:r>
          </a:p>
          <a:p>
            <a:pPr>
              <a:spcBef>
                <a:spcPts val="600"/>
              </a:spcBef>
            </a:pPr>
            <a:endParaRPr lang="en-US" altLang="zh-CN" dirty="0"/>
          </a:p>
          <a:p>
            <a:pPr>
              <a:spcBef>
                <a:spcPts val="600"/>
              </a:spcBef>
            </a:pPr>
            <a:r>
              <a:rPr lang="en-US" altLang="zh-CN" dirty="0"/>
              <a:t>The analysis of this signal can </a:t>
            </a:r>
            <a:r>
              <a:rPr lang="en-US" altLang="zh-CN" dirty="0">
                <a:solidFill>
                  <a:schemeClr val="hlink"/>
                </a:solidFill>
              </a:rPr>
              <a:t>give us a good understanding of</a:t>
            </a:r>
            <a:r>
              <a:rPr lang="en-US" altLang="zh-CN" dirty="0"/>
              <a:t> how to decompose (</a:t>
            </a:r>
            <a:r>
              <a:rPr lang="zh-CN" altLang="en-US" dirty="0"/>
              <a:t>分解</a:t>
            </a:r>
            <a:r>
              <a:rPr lang="en-US" altLang="zh-CN" dirty="0"/>
              <a:t>) signals.</a:t>
            </a:r>
          </a:p>
          <a:p>
            <a:pPr>
              <a:spcBef>
                <a:spcPts val="600"/>
              </a:spcBef>
            </a:pPr>
            <a:endParaRPr lang="en-US" altLang="zh-CN" dirty="0"/>
          </a:p>
          <a:p>
            <a:pPr>
              <a:spcBef>
                <a:spcPts val="600"/>
              </a:spcBef>
            </a:pPr>
            <a:r>
              <a:rPr lang="en-US" altLang="zh-CN" dirty="0"/>
              <a:t>It is very difficult to </a:t>
            </a:r>
            <a:r>
              <a:rPr lang="en-US" altLang="zh-CN" dirty="0">
                <a:solidFill>
                  <a:srgbClr val="FF0000"/>
                </a:solidFill>
              </a:rPr>
              <a:t>manually</a:t>
            </a:r>
            <a:r>
              <a:rPr lang="en-US" altLang="zh-CN" dirty="0"/>
              <a:t> decompose this signal into a series of simple sine waves (</a:t>
            </a:r>
            <a:r>
              <a:rPr lang="zh-CN" altLang="en-US" dirty="0"/>
              <a:t>正弦波</a:t>
            </a:r>
            <a:r>
              <a:rPr lang="en-US" altLang="zh-CN" dirty="0"/>
              <a:t>). </a:t>
            </a:r>
          </a:p>
          <a:p>
            <a:pPr>
              <a:spcBef>
                <a:spcPts val="600"/>
              </a:spcBef>
            </a:pPr>
            <a:endParaRPr lang="en-US" altLang="zh-CN" dirty="0"/>
          </a:p>
          <a:p>
            <a:pPr>
              <a:spcBef>
                <a:spcPts val="600"/>
              </a:spcBef>
            </a:pPr>
            <a:r>
              <a:rPr lang="en-US" altLang="zh-CN" dirty="0"/>
              <a:t>However, there are tools, both hardware and software, that can help us do the job.</a:t>
            </a:r>
            <a:endParaRPr lang="zh-CN" altLang="en-US" dirty="0"/>
          </a:p>
        </p:txBody>
      </p:sp>
      <p:sp>
        <p:nvSpPr>
          <p:cNvPr id="1308676" name="Rectangle 4"/>
          <p:cNvSpPr>
            <a:spLocks noGrp="1" noChangeArrowheads="1"/>
          </p:cNvSpPr>
          <p:nvPr>
            <p:ph type="title"/>
          </p:nvPr>
        </p:nvSpPr>
        <p:spPr>
          <a:xfrm>
            <a:off x="381000" y="152400"/>
            <a:ext cx="8382000" cy="685800"/>
          </a:xfrm>
        </p:spPr>
        <p:txBody>
          <a:bodyPr/>
          <a:lstStyle/>
          <a:p>
            <a:r>
              <a:rPr lang="en-US" altLang="zh-CN" dirty="0">
                <a:solidFill>
                  <a:schemeClr val="hlink"/>
                </a:solidFill>
              </a:rPr>
              <a:t>Example 0.8</a:t>
            </a:r>
            <a:endParaRPr lang="zh-CN" altLang="en-US" dirty="0">
              <a:solidFill>
                <a:schemeClr val="hlink"/>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t>Mobile and Wireless Networks</a:t>
            </a:r>
          </a:p>
        </p:txBody>
      </p:sp>
      <p:sp>
        <p:nvSpPr>
          <p:cNvPr id="1232898" name="Rectangle 2"/>
          <p:cNvSpPr>
            <a:spLocks noGrp="1" noChangeArrowheads="1"/>
          </p:cNvSpPr>
          <p:nvPr>
            <p:ph type="title"/>
          </p:nvPr>
        </p:nvSpPr>
        <p:spPr>
          <a:xfrm>
            <a:off x="304800" y="228600"/>
            <a:ext cx="8458200" cy="609600"/>
          </a:xfrm>
        </p:spPr>
        <p:txBody>
          <a:bodyPr/>
          <a:lstStyle/>
          <a:p>
            <a:r>
              <a:rPr lang="en-US" altLang="zh-CN" dirty="0"/>
              <a:t>0.1.2 Analog and Digital Signal</a:t>
            </a:r>
            <a:endParaRPr lang="zh-CN" altLang="en-US" dirty="0"/>
          </a:p>
        </p:txBody>
      </p:sp>
      <p:sp>
        <p:nvSpPr>
          <p:cNvPr id="1232899" name="Rectangle 3"/>
          <p:cNvSpPr>
            <a:spLocks noGrp="1" noChangeArrowheads="1"/>
          </p:cNvSpPr>
          <p:nvPr>
            <p:ph type="body" idx="1"/>
          </p:nvPr>
        </p:nvSpPr>
        <p:spPr>
          <a:xfrm>
            <a:off x="304800" y="1071546"/>
            <a:ext cx="8458200" cy="5100654"/>
          </a:xfrm>
          <a:noFill/>
        </p:spPr>
        <p:txBody>
          <a:bodyPr/>
          <a:lstStyle/>
          <a:p>
            <a:pPr>
              <a:spcBef>
                <a:spcPts val="600"/>
              </a:spcBef>
              <a:buClr>
                <a:srgbClr val="FF0000"/>
              </a:buClr>
            </a:pPr>
            <a:r>
              <a:rPr lang="en-US" altLang="zh-CN" sz="2200" dirty="0"/>
              <a:t>Like the data </a:t>
            </a:r>
            <a:r>
              <a:rPr lang="en-US" altLang="zh-CN" sz="2200" dirty="0">
                <a:solidFill>
                  <a:schemeClr val="hlink"/>
                </a:solidFill>
              </a:rPr>
              <a:t>they</a:t>
            </a:r>
            <a:r>
              <a:rPr lang="en-US" altLang="zh-CN" sz="2200" dirty="0"/>
              <a:t> represent, signals can be analog or digital. </a:t>
            </a:r>
            <a:endParaRPr lang="zh-CN" altLang="en-US" sz="2200" dirty="0"/>
          </a:p>
          <a:p>
            <a:pPr>
              <a:spcBef>
                <a:spcPts val="600"/>
              </a:spcBef>
              <a:buClr>
                <a:srgbClr val="FF0000"/>
              </a:buClr>
            </a:pPr>
            <a:endParaRPr lang="en-US" altLang="zh-CN" sz="2200" dirty="0"/>
          </a:p>
          <a:p>
            <a:pPr>
              <a:spcBef>
                <a:spcPts val="600"/>
              </a:spcBef>
              <a:buClr>
                <a:srgbClr val="FF0000"/>
              </a:buClr>
            </a:pPr>
            <a:r>
              <a:rPr lang="en-US" altLang="zh-CN" sz="2200" dirty="0"/>
              <a:t>An </a:t>
            </a:r>
            <a:r>
              <a:rPr lang="en-US" altLang="zh-CN" sz="2200" dirty="0">
                <a:solidFill>
                  <a:srgbClr val="FF0000"/>
                </a:solidFill>
              </a:rPr>
              <a:t>analog </a:t>
            </a:r>
            <a:r>
              <a:rPr lang="en-US" altLang="zh-CN" sz="2200" dirty="0"/>
              <a:t>signal</a:t>
            </a:r>
            <a:r>
              <a:rPr lang="en-US" altLang="zh-CN" sz="2200" dirty="0">
                <a:solidFill>
                  <a:srgbClr val="FF0000"/>
                </a:solidFill>
              </a:rPr>
              <a:t> </a:t>
            </a:r>
            <a:r>
              <a:rPr lang="en-US" altLang="zh-CN" sz="2200" dirty="0"/>
              <a:t>has </a:t>
            </a:r>
            <a:r>
              <a:rPr lang="en-US" altLang="zh-CN" sz="2200" dirty="0">
                <a:solidFill>
                  <a:srgbClr val="FF0000"/>
                </a:solidFill>
              </a:rPr>
              <a:t>infinitely many </a:t>
            </a:r>
            <a:r>
              <a:rPr lang="en-US" altLang="zh-CN" sz="2200" dirty="0"/>
              <a:t>levels of intensity (</a:t>
            </a:r>
            <a:r>
              <a:rPr lang="zh-CN" altLang="en-US" sz="2200" dirty="0"/>
              <a:t>强度</a:t>
            </a:r>
            <a:r>
              <a:rPr lang="en-US" altLang="zh-CN" sz="2200" dirty="0"/>
              <a:t>) over a period of time. </a:t>
            </a:r>
          </a:p>
          <a:p>
            <a:pPr>
              <a:spcBef>
                <a:spcPts val="600"/>
              </a:spcBef>
              <a:buClr>
                <a:srgbClr val="FF0000"/>
              </a:buClr>
            </a:pPr>
            <a:endParaRPr lang="en-US" altLang="zh-CN" sz="2200" dirty="0"/>
          </a:p>
          <a:p>
            <a:pPr>
              <a:spcBef>
                <a:spcPts val="600"/>
              </a:spcBef>
              <a:buClr>
                <a:srgbClr val="FF0000"/>
              </a:buClr>
            </a:pPr>
            <a:r>
              <a:rPr lang="en-US" altLang="zh-CN" sz="2200" dirty="0"/>
              <a:t>As the wave moves from value A to value B, it </a:t>
            </a:r>
            <a:r>
              <a:rPr lang="en-US" altLang="zh-CN" sz="2200" dirty="0">
                <a:solidFill>
                  <a:srgbClr val="FF0000"/>
                </a:solidFill>
              </a:rPr>
              <a:t>passes through </a:t>
            </a:r>
            <a:r>
              <a:rPr lang="en-US" altLang="zh-CN" sz="2200" dirty="0"/>
              <a:t>and </a:t>
            </a:r>
            <a:r>
              <a:rPr lang="en-US" altLang="zh-CN" sz="2200" dirty="0">
                <a:solidFill>
                  <a:srgbClr val="FF0000"/>
                </a:solidFill>
              </a:rPr>
              <a:t>includes</a:t>
            </a:r>
            <a:r>
              <a:rPr lang="en-US" altLang="zh-CN" sz="2200" dirty="0"/>
              <a:t> an infinite number of values </a:t>
            </a:r>
            <a:r>
              <a:rPr lang="en-US" altLang="zh-CN" sz="2200" dirty="0">
                <a:solidFill>
                  <a:srgbClr val="FF0000"/>
                </a:solidFill>
              </a:rPr>
              <a:t>along</a:t>
            </a:r>
            <a:r>
              <a:rPr lang="en-US" altLang="zh-CN" sz="2200" dirty="0"/>
              <a:t> its path. </a:t>
            </a:r>
          </a:p>
          <a:p>
            <a:pPr>
              <a:spcBef>
                <a:spcPts val="600"/>
              </a:spcBef>
              <a:buClr>
                <a:srgbClr val="FF0000"/>
              </a:buClr>
            </a:pPr>
            <a:endParaRPr lang="en-US" altLang="zh-CN" sz="2200" dirty="0"/>
          </a:p>
          <a:p>
            <a:pPr>
              <a:spcBef>
                <a:spcPts val="600"/>
              </a:spcBef>
              <a:buClr>
                <a:srgbClr val="FF0000"/>
              </a:buClr>
            </a:pPr>
            <a:r>
              <a:rPr lang="en-US" altLang="zh-CN" sz="2200" dirty="0"/>
              <a:t>An </a:t>
            </a:r>
            <a:r>
              <a:rPr lang="en-US" altLang="zh-CN" sz="2200" dirty="0">
                <a:solidFill>
                  <a:srgbClr val="FF0000"/>
                </a:solidFill>
              </a:rPr>
              <a:t>digital signal</a:t>
            </a:r>
            <a:r>
              <a:rPr lang="en-US" altLang="zh-CN" sz="2200" dirty="0"/>
              <a:t>, on the other hand, can have only </a:t>
            </a:r>
            <a:r>
              <a:rPr lang="en-US" altLang="zh-CN" sz="2200" u="sng" dirty="0"/>
              <a:t>a limited number of</a:t>
            </a:r>
            <a:r>
              <a:rPr lang="en-US" altLang="zh-CN" sz="2200" dirty="0"/>
              <a:t> </a:t>
            </a:r>
            <a:r>
              <a:rPr lang="en-US" altLang="zh-CN" sz="2200" dirty="0">
                <a:solidFill>
                  <a:srgbClr val="FF0000"/>
                </a:solidFill>
              </a:rPr>
              <a:t>defined</a:t>
            </a:r>
            <a:r>
              <a:rPr lang="en-US" altLang="zh-CN" sz="2200" dirty="0"/>
              <a:t> values. </a:t>
            </a:r>
          </a:p>
          <a:p>
            <a:pPr>
              <a:spcBef>
                <a:spcPts val="600"/>
              </a:spcBef>
              <a:buClr>
                <a:srgbClr val="FF0000"/>
              </a:buClr>
            </a:pPr>
            <a:endParaRPr lang="en-US" altLang="zh-CN" sz="2200" dirty="0"/>
          </a:p>
          <a:p>
            <a:pPr>
              <a:spcBef>
                <a:spcPts val="600"/>
              </a:spcBef>
              <a:buClr>
                <a:srgbClr val="FF0000"/>
              </a:buClr>
            </a:pPr>
            <a:r>
              <a:rPr lang="en-US" altLang="zh-CN" sz="2200" dirty="0"/>
              <a:t>Although each value can be any number, it is often as simple as 1 and 0.</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1"/>
          </p:nvPr>
        </p:nvSpPr>
        <p:spPr/>
        <p:txBody>
          <a:bodyPr/>
          <a:lstStyle/>
          <a:p>
            <a:r>
              <a:rPr lang="en-US" altLang="zh-CN" dirty="0"/>
              <a:t>Mobile and Wireless Networks</a:t>
            </a:r>
          </a:p>
        </p:txBody>
      </p:sp>
      <p:pic>
        <p:nvPicPr>
          <p:cNvPr id="687110" name="Picture 6"/>
          <p:cNvPicPr>
            <a:picLocks noChangeAspect="1" noChangeArrowheads="1"/>
          </p:cNvPicPr>
          <p:nvPr/>
        </p:nvPicPr>
        <p:blipFill>
          <a:blip r:embed="rId3" cstate="print"/>
          <a:srcRect/>
          <a:stretch>
            <a:fillRect/>
          </a:stretch>
        </p:blipFill>
        <p:spPr bwMode="auto">
          <a:xfrm>
            <a:off x="812800" y="1476375"/>
            <a:ext cx="7340600" cy="4695825"/>
          </a:xfrm>
          <a:prstGeom prst="rect">
            <a:avLst/>
          </a:prstGeom>
          <a:noFill/>
          <a:ln w="9525">
            <a:noFill/>
            <a:miter lim="800000"/>
            <a:headEnd/>
            <a:tailEnd/>
          </a:ln>
          <a:effectLst/>
        </p:spPr>
      </p:pic>
      <p:sp>
        <p:nvSpPr>
          <p:cNvPr id="687111" name="Rectangle 7"/>
          <p:cNvSpPr>
            <a:spLocks noGrp="1" noChangeArrowheads="1"/>
          </p:cNvSpPr>
          <p:nvPr>
            <p:ph type="title"/>
          </p:nvPr>
        </p:nvSpPr>
        <p:spPr>
          <a:xfrm>
            <a:off x="381000" y="152400"/>
            <a:ext cx="8382000" cy="756320"/>
          </a:xfrm>
        </p:spPr>
        <p:txBody>
          <a:bodyPr/>
          <a:lstStyle/>
          <a:p>
            <a:r>
              <a:rPr lang="en-US" altLang="zh-CN" sz="2400" dirty="0">
                <a:solidFill>
                  <a:schemeClr val="hlink"/>
                </a:solidFill>
              </a:rPr>
              <a:t>Figure 0.10</a:t>
            </a:r>
            <a:r>
              <a:rPr lang="en-US" altLang="zh-CN" sz="2400" dirty="0">
                <a:solidFill>
                  <a:schemeClr val="folHlink"/>
                </a:solidFill>
              </a:rPr>
              <a:t>  </a:t>
            </a:r>
            <a:r>
              <a:rPr lang="en-US" altLang="zh-CN" sz="2400" dirty="0"/>
              <a:t>Decomposition of a composite periodic signal in the time and frequency domains</a:t>
            </a:r>
            <a:endParaRPr lang="zh-CN" alt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70" name="Rectangle 14"/>
          <p:cNvSpPr>
            <a:spLocks noGrp="1" noChangeArrowheads="1"/>
          </p:cNvSpPr>
          <p:nvPr>
            <p:ph type="title"/>
          </p:nvPr>
        </p:nvSpPr>
        <p:spPr/>
        <p:txBody>
          <a:bodyPr/>
          <a:lstStyle/>
          <a:p>
            <a:r>
              <a:rPr lang="en-US" altLang="zh-CN" dirty="0">
                <a:solidFill>
                  <a:schemeClr val="hlink"/>
                </a:solidFill>
              </a:rPr>
              <a:t>Example 0.9</a:t>
            </a:r>
            <a:endParaRPr lang="zh-CN" altLang="en-US" dirty="0">
              <a:solidFill>
                <a:schemeClr val="hlink"/>
              </a:solidFill>
            </a:endParaRPr>
          </a:p>
        </p:txBody>
      </p:sp>
      <p:sp>
        <p:nvSpPr>
          <p:cNvPr id="813071" name="Rectangle 15"/>
          <p:cNvSpPr>
            <a:spLocks noGrp="1" noChangeArrowheads="1"/>
          </p:cNvSpPr>
          <p:nvPr>
            <p:ph idx="1"/>
          </p:nvPr>
        </p:nvSpPr>
        <p:spPr>
          <a:xfrm>
            <a:off x="304800" y="1000108"/>
            <a:ext cx="8534400" cy="5172092"/>
          </a:xfrm>
          <a:noFill/>
        </p:spPr>
        <p:txBody>
          <a:bodyPr/>
          <a:lstStyle/>
          <a:p>
            <a:pPr>
              <a:spcBef>
                <a:spcPts val="600"/>
              </a:spcBef>
            </a:pPr>
            <a:r>
              <a:rPr lang="en-US" altLang="zh-CN" dirty="0"/>
              <a:t>Figure 0.11 shows a </a:t>
            </a:r>
            <a:r>
              <a:rPr lang="en-US" altLang="zh-CN" dirty="0">
                <a:solidFill>
                  <a:srgbClr val="FF0000"/>
                </a:solidFill>
              </a:rPr>
              <a:t>non</a:t>
            </a:r>
            <a:r>
              <a:rPr lang="en-US" altLang="zh-CN" dirty="0"/>
              <a:t>peri</a:t>
            </a:r>
            <a:r>
              <a:rPr lang="en-US" altLang="zh-CN" dirty="0">
                <a:solidFill>
                  <a:srgbClr val="FF0000"/>
                </a:solidFill>
              </a:rPr>
              <a:t>odic composite </a:t>
            </a:r>
            <a:r>
              <a:rPr lang="en-US" altLang="zh-CN" dirty="0"/>
              <a:t>signal. </a:t>
            </a:r>
          </a:p>
          <a:p>
            <a:pPr>
              <a:spcBef>
                <a:spcPts val="600"/>
              </a:spcBef>
            </a:pPr>
            <a:endParaRPr lang="en-US" altLang="zh-CN" dirty="0"/>
          </a:p>
          <a:p>
            <a:pPr>
              <a:spcBef>
                <a:spcPts val="600"/>
              </a:spcBef>
            </a:pPr>
            <a:r>
              <a:rPr lang="en-US" altLang="zh-CN" dirty="0"/>
              <a:t>It can be the signal </a:t>
            </a:r>
            <a:r>
              <a:rPr lang="en-US" altLang="zh-CN" dirty="0">
                <a:solidFill>
                  <a:srgbClr val="FF0000"/>
                </a:solidFill>
              </a:rPr>
              <a:t>created</a:t>
            </a:r>
            <a:r>
              <a:rPr lang="en-US" altLang="zh-CN" dirty="0"/>
              <a:t> by a microphone or a telephone set </a:t>
            </a:r>
            <a:r>
              <a:rPr lang="en-US" altLang="zh-CN" dirty="0">
                <a:solidFill>
                  <a:srgbClr val="FF0000"/>
                </a:solidFill>
              </a:rPr>
              <a:t>when</a:t>
            </a:r>
            <a:r>
              <a:rPr lang="en-US" altLang="zh-CN" dirty="0"/>
              <a:t> a word or two </a:t>
            </a:r>
            <a:r>
              <a:rPr lang="en-US" altLang="zh-CN" sz="2000" dirty="0"/>
              <a:t>(</a:t>
            </a:r>
            <a:r>
              <a:rPr lang="zh-CN" altLang="en-US" sz="2000" dirty="0"/>
              <a:t>简单的交谈或发言</a:t>
            </a:r>
            <a:r>
              <a:rPr lang="en-US" altLang="zh-CN" sz="2000" dirty="0"/>
              <a:t>) </a:t>
            </a:r>
            <a:r>
              <a:rPr lang="en-US" altLang="zh-CN" dirty="0"/>
              <a:t>is pronounced. </a:t>
            </a:r>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1"/>
          </p:nvPr>
        </p:nvSpPr>
        <p:spPr/>
        <p:txBody>
          <a:bodyPr/>
          <a:lstStyle/>
          <a:p>
            <a:r>
              <a:rPr lang="en-US" altLang="zh-CN" dirty="0"/>
              <a:t>Mobile and Wireless Networks</a:t>
            </a:r>
          </a:p>
        </p:txBody>
      </p:sp>
      <p:pic>
        <p:nvPicPr>
          <p:cNvPr id="688134" name="Picture 6"/>
          <p:cNvPicPr>
            <a:picLocks noChangeAspect="1" noChangeArrowheads="1"/>
          </p:cNvPicPr>
          <p:nvPr/>
        </p:nvPicPr>
        <p:blipFill>
          <a:blip r:embed="rId3" cstate="print"/>
          <a:srcRect/>
          <a:stretch>
            <a:fillRect/>
          </a:stretch>
        </p:blipFill>
        <p:spPr bwMode="auto">
          <a:xfrm>
            <a:off x="381000" y="2286000"/>
            <a:ext cx="8345488" cy="2627313"/>
          </a:xfrm>
          <a:prstGeom prst="rect">
            <a:avLst/>
          </a:prstGeom>
          <a:noFill/>
          <a:ln w="9525">
            <a:noFill/>
            <a:miter lim="800000"/>
            <a:headEnd/>
            <a:tailEnd/>
          </a:ln>
          <a:effectLst/>
        </p:spPr>
      </p:pic>
      <p:sp>
        <p:nvSpPr>
          <p:cNvPr id="688135" name="Rectangle 7"/>
          <p:cNvSpPr>
            <a:spLocks noGrp="1" noChangeArrowheads="1"/>
          </p:cNvSpPr>
          <p:nvPr>
            <p:ph type="title"/>
          </p:nvPr>
        </p:nvSpPr>
        <p:spPr>
          <a:xfrm>
            <a:off x="381000" y="152400"/>
            <a:ext cx="8477280" cy="776270"/>
          </a:xfrm>
        </p:spPr>
        <p:txBody>
          <a:bodyPr/>
          <a:lstStyle/>
          <a:p>
            <a:r>
              <a:rPr lang="en-US" altLang="zh-CN" sz="2400" dirty="0">
                <a:solidFill>
                  <a:schemeClr val="hlink"/>
                </a:solidFill>
              </a:rPr>
              <a:t>Figure 0.11</a:t>
            </a:r>
            <a:r>
              <a:rPr lang="en-US" altLang="zh-CN" sz="2400" dirty="0">
                <a:solidFill>
                  <a:schemeClr val="folHlink"/>
                </a:solidFill>
              </a:rPr>
              <a:t> </a:t>
            </a:r>
            <a:r>
              <a:rPr lang="en-US" altLang="zh-CN" sz="2400" dirty="0"/>
              <a:t>The time and frequency domains</a:t>
            </a:r>
            <a:br>
              <a:rPr lang="en-US" altLang="zh-CN" sz="2400" dirty="0"/>
            </a:br>
            <a:r>
              <a:rPr lang="en-US" altLang="zh-CN" sz="2400" dirty="0"/>
              <a:t>of a nonperiodic signal</a:t>
            </a:r>
            <a:endParaRPr lang="zh-CN" altLang="en-US" sz="2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1311746" name="Rectangle 2"/>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1311747" name="Rectangle 3"/>
          <p:cNvSpPr>
            <a:spLocks noGrp="1" noChangeArrowheads="1"/>
          </p:cNvSpPr>
          <p:nvPr>
            <p:ph type="title"/>
          </p:nvPr>
        </p:nvSpPr>
        <p:spPr>
          <a:xfrm>
            <a:off x="381000" y="152400"/>
            <a:ext cx="8305800" cy="685800"/>
          </a:xfrm>
        </p:spPr>
        <p:txBody>
          <a:bodyPr/>
          <a:lstStyle/>
          <a:p>
            <a:r>
              <a:rPr lang="en-US" altLang="zh-CN" dirty="0">
                <a:solidFill>
                  <a:schemeClr val="hlink"/>
                </a:solidFill>
              </a:rPr>
              <a:t>Example 0.9</a:t>
            </a:r>
            <a:endParaRPr lang="zh-CN" altLang="en-US" dirty="0">
              <a:solidFill>
                <a:schemeClr val="hlink"/>
              </a:solidFill>
            </a:endParaRPr>
          </a:p>
        </p:txBody>
      </p:sp>
      <p:sp>
        <p:nvSpPr>
          <p:cNvPr id="1311748" name="Rectangle 4"/>
          <p:cNvSpPr>
            <a:spLocks noGrp="1" noChangeArrowheads="1"/>
          </p:cNvSpPr>
          <p:nvPr>
            <p:ph type="body" idx="1"/>
          </p:nvPr>
        </p:nvSpPr>
        <p:spPr>
          <a:xfrm>
            <a:off x="304800" y="1054125"/>
            <a:ext cx="8534400" cy="5243530"/>
          </a:xfrm>
          <a:noFill/>
        </p:spPr>
        <p:txBody>
          <a:bodyPr/>
          <a:lstStyle/>
          <a:p>
            <a:pPr>
              <a:spcBef>
                <a:spcPts val="600"/>
              </a:spcBef>
            </a:pPr>
            <a:r>
              <a:rPr lang="en-US" altLang="zh-CN" dirty="0"/>
              <a:t>In this case, the composite signal cannot be </a:t>
            </a:r>
            <a:r>
              <a:rPr lang="en-US" altLang="zh-CN" dirty="0">
                <a:solidFill>
                  <a:srgbClr val="FF0000"/>
                </a:solidFill>
              </a:rPr>
              <a:t>periodic</a:t>
            </a:r>
            <a:r>
              <a:rPr lang="en-US" altLang="zh-CN" dirty="0"/>
              <a:t>, because that</a:t>
            </a:r>
            <a:r>
              <a:rPr lang="en-US" altLang="zh-CN" dirty="0">
                <a:solidFill>
                  <a:schemeClr val="hlink"/>
                </a:solidFill>
              </a:rPr>
              <a:t> </a:t>
            </a:r>
            <a:r>
              <a:rPr lang="en-US" altLang="zh-CN" dirty="0"/>
              <a:t>implies </a:t>
            </a:r>
            <a:r>
              <a:rPr lang="en-US" altLang="zh-CN" dirty="0">
                <a:solidFill>
                  <a:srgbClr val="FF0000"/>
                </a:solidFill>
              </a:rPr>
              <a:t>that</a:t>
            </a:r>
            <a:r>
              <a:rPr lang="en-US" altLang="zh-CN" dirty="0"/>
              <a:t> we are repeating the same word or words with exactly the same tone.</a:t>
            </a:r>
          </a:p>
          <a:p>
            <a:pPr>
              <a:spcBef>
                <a:spcPts val="600"/>
              </a:spcBef>
            </a:pPr>
            <a:endParaRPr lang="en-US" altLang="zh-CN" dirty="0"/>
          </a:p>
          <a:p>
            <a:pPr>
              <a:spcBef>
                <a:spcPts val="600"/>
              </a:spcBef>
            </a:pPr>
            <a:r>
              <a:rPr lang="en-US" altLang="zh-CN" dirty="0"/>
              <a:t>In a time-domain representation of this composite signal, there are </a:t>
            </a:r>
            <a:r>
              <a:rPr lang="en-US" altLang="zh-CN" dirty="0">
                <a:solidFill>
                  <a:srgbClr val="FF0000"/>
                </a:solidFill>
              </a:rPr>
              <a:t>an infinite number of </a:t>
            </a:r>
            <a:r>
              <a:rPr lang="en-US" altLang="zh-CN" dirty="0"/>
              <a:t>simple sine frequencies. </a:t>
            </a:r>
          </a:p>
          <a:p>
            <a:pPr>
              <a:spcBef>
                <a:spcPts val="600"/>
              </a:spcBef>
            </a:pPr>
            <a:endParaRPr lang="en-US" altLang="zh-CN" dirty="0"/>
          </a:p>
          <a:p>
            <a:pPr>
              <a:spcBef>
                <a:spcPts val="600"/>
              </a:spcBef>
            </a:pPr>
            <a:r>
              <a:rPr lang="en-US" altLang="zh-CN" dirty="0"/>
              <a:t>Although</a:t>
            </a:r>
            <a:r>
              <a:rPr lang="en-US" altLang="zh-CN" dirty="0">
                <a:solidFill>
                  <a:schemeClr val="hlink"/>
                </a:solidFill>
              </a:rPr>
              <a:t> the number </a:t>
            </a:r>
            <a:r>
              <a:rPr lang="en-US" altLang="zh-CN" dirty="0"/>
              <a:t>of frequencies</a:t>
            </a:r>
            <a:r>
              <a:rPr lang="en-US" altLang="zh-CN" dirty="0">
                <a:solidFill>
                  <a:srgbClr val="FF0000"/>
                </a:solidFill>
                <a:effectLst>
                  <a:outerShdw blurRad="38100" dist="38100" dir="2700000" algn="tl">
                    <a:srgbClr val="C0C0C0"/>
                  </a:outerShdw>
                </a:effectLst>
              </a:rPr>
              <a:t> </a:t>
            </a:r>
            <a:r>
              <a:rPr lang="en-US" altLang="zh-CN" dirty="0"/>
              <a:t>in a human voice</a:t>
            </a:r>
            <a:r>
              <a:rPr lang="en-US" altLang="zh-CN" dirty="0">
                <a:solidFill>
                  <a:srgbClr val="FF0000"/>
                </a:solidFill>
                <a:effectLst>
                  <a:outerShdw blurRad="38100" dist="38100" dir="2700000" algn="tl">
                    <a:srgbClr val="C0C0C0"/>
                  </a:outerShdw>
                </a:effectLst>
              </a:rPr>
              <a:t> </a:t>
            </a:r>
            <a:r>
              <a:rPr lang="en-US" altLang="zh-CN" dirty="0">
                <a:solidFill>
                  <a:schemeClr val="hlink"/>
                </a:solidFill>
              </a:rPr>
              <a:t>is infinite</a:t>
            </a:r>
            <a:r>
              <a:rPr lang="en-US" altLang="zh-CN" dirty="0"/>
              <a:t>, the range is limited. </a:t>
            </a:r>
          </a:p>
          <a:p>
            <a:pPr>
              <a:spcBef>
                <a:spcPts val="600"/>
              </a:spcBef>
            </a:pPr>
            <a:endParaRPr lang="en-US" altLang="zh-CN" dirty="0"/>
          </a:p>
          <a:p>
            <a:pPr>
              <a:spcBef>
                <a:spcPts val="600"/>
              </a:spcBef>
            </a:pPr>
            <a:r>
              <a:rPr lang="en-US" altLang="zh-CN" dirty="0"/>
              <a:t>A normal human being can create a continuous range of frequencies between 0 and 4 kHz.</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1041412"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41414" name="Rectangle 6"/>
          <p:cNvSpPr>
            <a:spLocks noGrp="1" noChangeArrowheads="1"/>
          </p:cNvSpPr>
          <p:nvPr>
            <p:ph type="title"/>
          </p:nvPr>
        </p:nvSpPr>
        <p:spPr>
          <a:xfrm>
            <a:off x="304800" y="214290"/>
            <a:ext cx="8534400" cy="700110"/>
          </a:xfrm>
          <a:noFill/>
        </p:spPr>
        <p:txBody>
          <a:bodyPr/>
          <a:lstStyle/>
          <a:p>
            <a:r>
              <a:rPr lang="en-US" altLang="zh-CN" dirty="0"/>
              <a:t>0.2.6 Bandwidth</a:t>
            </a:r>
          </a:p>
        </p:txBody>
      </p:sp>
      <p:sp>
        <p:nvSpPr>
          <p:cNvPr id="1041416" name="Rectangle 8"/>
          <p:cNvSpPr>
            <a:spLocks noGrp="1" noChangeArrowheads="1"/>
          </p:cNvSpPr>
          <p:nvPr>
            <p:ph type="body" idx="1"/>
          </p:nvPr>
        </p:nvSpPr>
        <p:spPr>
          <a:xfrm>
            <a:off x="304800" y="1066800"/>
            <a:ext cx="8534400" cy="5105400"/>
          </a:xfrm>
        </p:spPr>
        <p:txBody>
          <a:bodyPr/>
          <a:lstStyle/>
          <a:p>
            <a:pPr>
              <a:spcBef>
                <a:spcPts val="600"/>
              </a:spcBef>
            </a:pPr>
            <a:r>
              <a:rPr lang="en-US" altLang="zh-CN" dirty="0">
                <a:cs typeface="Tahoma" panose="020B0604030504040204" pitchFamily="34" charset="0"/>
              </a:rPr>
              <a:t>The range of frequencies </a:t>
            </a:r>
            <a:r>
              <a:rPr lang="en-US" altLang="zh-CN" dirty="0">
                <a:solidFill>
                  <a:srgbClr val="FF0000"/>
                </a:solidFill>
                <a:cs typeface="Tahoma" panose="020B0604030504040204" pitchFamily="34" charset="0"/>
              </a:rPr>
              <a:t>contained</a:t>
            </a:r>
            <a:r>
              <a:rPr lang="en-US" altLang="zh-CN" dirty="0">
                <a:cs typeface="Tahoma" panose="020B0604030504040204" pitchFamily="34" charset="0"/>
              </a:rPr>
              <a:t> in a composite signal is its bandwidth. </a:t>
            </a:r>
          </a:p>
          <a:p>
            <a:pPr>
              <a:spcBef>
                <a:spcPts val="600"/>
              </a:spcBef>
            </a:pPr>
            <a:endParaRPr lang="en-US" altLang="zh-CN" dirty="0">
              <a:cs typeface="Tahoma" panose="020B0604030504040204" pitchFamily="34" charset="0"/>
            </a:endParaRPr>
          </a:p>
          <a:p>
            <a:pPr>
              <a:spcBef>
                <a:spcPts val="600"/>
              </a:spcBef>
            </a:pPr>
            <a:r>
              <a:rPr lang="en-US" altLang="zh-CN" dirty="0">
                <a:cs typeface="Tahoma" panose="020B0604030504040204" pitchFamily="34" charset="0"/>
              </a:rPr>
              <a:t>The bandwidth is normally a difference between two numbers. </a:t>
            </a:r>
          </a:p>
          <a:p>
            <a:pPr>
              <a:spcBef>
                <a:spcPts val="600"/>
              </a:spcBef>
            </a:pPr>
            <a:endParaRPr lang="en-US" altLang="zh-CN" dirty="0">
              <a:cs typeface="Tahoma" panose="020B0604030504040204" pitchFamily="34" charset="0"/>
            </a:endParaRPr>
          </a:p>
          <a:p>
            <a:pPr>
              <a:spcBef>
                <a:spcPts val="600"/>
              </a:spcBef>
            </a:pPr>
            <a:r>
              <a:rPr lang="en-US" altLang="zh-CN" dirty="0">
                <a:cs typeface="Tahoma" panose="020B0604030504040204" pitchFamily="34" charset="0"/>
              </a:rPr>
              <a:t>The bandwidth of a composite signal is the</a:t>
            </a:r>
            <a:r>
              <a:rPr lang="en-US" altLang="zh-CN" dirty="0">
                <a:solidFill>
                  <a:schemeClr val="hlink"/>
                </a:solidFill>
                <a:cs typeface="Tahoma" panose="020B0604030504040204" pitchFamily="34" charset="0"/>
              </a:rPr>
              <a:t> difference </a:t>
            </a:r>
            <a:r>
              <a:rPr lang="en-US" altLang="zh-CN" dirty="0">
                <a:solidFill>
                  <a:srgbClr val="FF0000"/>
                </a:solidFill>
                <a:cs typeface="Tahoma" panose="020B0604030504040204" pitchFamily="34" charset="0"/>
              </a:rPr>
              <a:t>between</a:t>
            </a:r>
            <a:r>
              <a:rPr lang="en-US" altLang="zh-CN" dirty="0">
                <a:cs typeface="Tahoma" panose="020B0604030504040204" pitchFamily="34" charset="0"/>
              </a:rPr>
              <a:t> the highest </a:t>
            </a:r>
            <a:r>
              <a:rPr lang="en-US" altLang="zh-CN" dirty="0">
                <a:solidFill>
                  <a:srgbClr val="FF0000"/>
                </a:solidFill>
                <a:cs typeface="Tahoma" panose="020B0604030504040204" pitchFamily="34" charset="0"/>
              </a:rPr>
              <a:t>and</a:t>
            </a:r>
            <a:r>
              <a:rPr lang="en-US" altLang="zh-CN" dirty="0">
                <a:cs typeface="Tahoma" panose="020B0604030504040204" pitchFamily="34" charset="0"/>
              </a:rPr>
              <a:t> the lowest frequencies </a:t>
            </a:r>
            <a:r>
              <a:rPr lang="en-US" altLang="zh-CN" dirty="0">
                <a:solidFill>
                  <a:srgbClr val="FF0000"/>
                </a:solidFill>
                <a:cs typeface="Tahoma" panose="020B0604030504040204" pitchFamily="34" charset="0"/>
              </a:rPr>
              <a:t>contained</a:t>
            </a:r>
            <a:r>
              <a:rPr lang="en-US" altLang="zh-CN" dirty="0">
                <a:solidFill>
                  <a:srgbClr val="7030A0"/>
                </a:solidFill>
                <a:cs typeface="Tahoma" panose="020B0604030504040204" pitchFamily="34" charset="0"/>
              </a:rPr>
              <a:t> </a:t>
            </a:r>
            <a:r>
              <a:rPr lang="en-US" altLang="zh-CN" dirty="0">
                <a:cs typeface="Tahoma" panose="020B0604030504040204" pitchFamily="34" charset="0"/>
              </a:rPr>
              <a:t>in that signal.</a:t>
            </a:r>
          </a:p>
          <a:p>
            <a:pPr>
              <a:spcBef>
                <a:spcPts val="600"/>
              </a:spcBef>
            </a:pPr>
            <a:endParaRPr lang="en-US" altLang="zh-CN" dirty="0">
              <a:cs typeface="Tahoma" panose="020B0604030504040204" pitchFamily="34" charset="0"/>
            </a:endParaRPr>
          </a:p>
          <a:p>
            <a:endParaRPr lang="zh-CN" altLang="en-US" dirty="0">
              <a:cs typeface="Tahoma" panose="020B060403050404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1"/>
          </p:nvPr>
        </p:nvSpPr>
        <p:spPr/>
        <p:txBody>
          <a:bodyPr/>
          <a:lstStyle/>
          <a:p>
            <a:r>
              <a:rPr lang="en-US" altLang="zh-CN" dirty="0"/>
              <a:t>Mobile and Wireless Networks</a:t>
            </a:r>
          </a:p>
        </p:txBody>
      </p:sp>
      <p:pic>
        <p:nvPicPr>
          <p:cNvPr id="689158" name="Picture 6"/>
          <p:cNvPicPr>
            <a:picLocks noChangeAspect="1" noChangeArrowheads="1"/>
          </p:cNvPicPr>
          <p:nvPr/>
        </p:nvPicPr>
        <p:blipFill>
          <a:blip r:embed="rId3" cstate="print"/>
          <a:srcRect/>
          <a:stretch>
            <a:fillRect/>
          </a:stretch>
        </p:blipFill>
        <p:spPr bwMode="auto">
          <a:xfrm>
            <a:off x="1581150" y="1090613"/>
            <a:ext cx="6115050" cy="5005387"/>
          </a:xfrm>
          <a:prstGeom prst="rect">
            <a:avLst/>
          </a:prstGeom>
          <a:noFill/>
          <a:ln w="9525">
            <a:noFill/>
            <a:miter lim="800000"/>
            <a:headEnd/>
            <a:tailEnd/>
          </a:ln>
          <a:effectLst/>
        </p:spPr>
      </p:pic>
      <p:sp>
        <p:nvSpPr>
          <p:cNvPr id="689159" name="Rectangle 7"/>
          <p:cNvSpPr>
            <a:spLocks noGrp="1" noChangeArrowheads="1"/>
          </p:cNvSpPr>
          <p:nvPr>
            <p:ph type="title"/>
          </p:nvPr>
        </p:nvSpPr>
        <p:spPr/>
        <p:txBody>
          <a:bodyPr/>
          <a:lstStyle/>
          <a:p>
            <a:r>
              <a:rPr lang="en-US" altLang="zh-CN" sz="2400" dirty="0">
                <a:solidFill>
                  <a:schemeClr val="hlink"/>
                </a:solidFill>
              </a:rPr>
              <a:t>Figure 0.12</a:t>
            </a:r>
            <a:r>
              <a:rPr lang="en-US" altLang="zh-CN" sz="2400" dirty="0">
                <a:solidFill>
                  <a:schemeClr val="folHlink"/>
                </a:solidFill>
              </a:rPr>
              <a:t> </a:t>
            </a:r>
            <a:r>
              <a:rPr lang="en-US" altLang="zh-CN" sz="2400" dirty="0"/>
              <a:t>The bandwidth of periodic and nonperiodic composite signals</a:t>
            </a:r>
            <a:endParaRPr lang="zh-CN" altLang="en-US" sz="24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1173508"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73511" name="Rectangle 7"/>
          <p:cNvSpPr>
            <a:spLocks noGrp="1" noChangeArrowheads="1"/>
          </p:cNvSpPr>
          <p:nvPr>
            <p:ph type="body" idx="1"/>
          </p:nvPr>
        </p:nvSpPr>
        <p:spPr>
          <a:xfrm>
            <a:off x="304800" y="1028700"/>
            <a:ext cx="8534400" cy="5143500"/>
          </a:xfrm>
          <a:noFill/>
        </p:spPr>
        <p:txBody>
          <a:bodyPr/>
          <a:lstStyle/>
          <a:p>
            <a:pPr>
              <a:spcBef>
                <a:spcPts val="600"/>
              </a:spcBef>
              <a:buClr>
                <a:srgbClr val="FF3300"/>
              </a:buClr>
            </a:pPr>
            <a:r>
              <a:rPr lang="en-US" altLang="zh-CN" dirty="0"/>
              <a:t>[Andrew] The bandwidth is a </a:t>
            </a:r>
            <a:r>
              <a:rPr lang="en-US" altLang="zh-CN" dirty="0">
                <a:solidFill>
                  <a:schemeClr val="hlink"/>
                </a:solidFill>
              </a:rPr>
              <a:t>physical property</a:t>
            </a:r>
            <a:r>
              <a:rPr lang="en-US" altLang="zh-CN" dirty="0"/>
              <a:t> of the transmission medium and usually depends on the </a:t>
            </a:r>
            <a:r>
              <a:rPr lang="en-US" altLang="zh-CN" dirty="0">
                <a:solidFill>
                  <a:schemeClr val="hlink"/>
                </a:solidFill>
              </a:rPr>
              <a:t>construction</a:t>
            </a:r>
            <a:r>
              <a:rPr lang="en-US" altLang="zh-CN" dirty="0"/>
              <a:t>, </a:t>
            </a:r>
            <a:r>
              <a:rPr lang="en-US" altLang="zh-CN" dirty="0">
                <a:solidFill>
                  <a:schemeClr val="hlink"/>
                </a:solidFill>
              </a:rPr>
              <a:t>thickness</a:t>
            </a:r>
            <a:r>
              <a:rPr lang="en-US" altLang="zh-CN" dirty="0"/>
              <a:t>, and </a:t>
            </a:r>
            <a:r>
              <a:rPr lang="en-US" altLang="zh-CN" dirty="0">
                <a:solidFill>
                  <a:schemeClr val="hlink"/>
                </a:solidFill>
              </a:rPr>
              <a:t>length of </a:t>
            </a:r>
            <a:r>
              <a:rPr lang="en-US" altLang="zh-CN" dirty="0"/>
              <a:t>a wire or fiber. </a:t>
            </a:r>
          </a:p>
          <a:p>
            <a:pPr>
              <a:spcBef>
                <a:spcPts val="600"/>
              </a:spcBef>
              <a:buClr>
                <a:srgbClr val="FF3300"/>
              </a:buClr>
            </a:pPr>
            <a:endParaRPr lang="en-US" altLang="zh-CN" dirty="0"/>
          </a:p>
          <a:p>
            <a:pPr>
              <a:spcBef>
                <a:spcPts val="600"/>
              </a:spcBef>
              <a:buClr>
                <a:srgbClr val="FF3300"/>
              </a:buClr>
            </a:pPr>
            <a:r>
              <a:rPr lang="en-US" altLang="zh-CN" dirty="0"/>
              <a:t>Filters (</a:t>
            </a:r>
            <a:r>
              <a:rPr lang="zh-CN" altLang="en-US" dirty="0"/>
              <a:t>滤波器</a:t>
            </a:r>
            <a:r>
              <a:rPr lang="en-US" altLang="zh-CN" dirty="0"/>
              <a:t>) are often used to further</a:t>
            </a:r>
            <a:r>
              <a:rPr lang="en-US" altLang="zh-CN" dirty="0">
                <a:solidFill>
                  <a:srgbClr val="FF0000"/>
                </a:solidFill>
              </a:rPr>
              <a:t> limit </a:t>
            </a:r>
            <a:r>
              <a:rPr lang="en-US" altLang="zh-CN" dirty="0"/>
              <a:t>the amount of bandwidth </a:t>
            </a:r>
            <a:r>
              <a:rPr lang="en-US" altLang="zh-CN" dirty="0">
                <a:solidFill>
                  <a:srgbClr val="FF0000"/>
                </a:solidFill>
              </a:rPr>
              <a:t>available</a:t>
            </a:r>
            <a:r>
              <a:rPr lang="en-US" altLang="zh-CN" dirty="0"/>
              <a:t> </a:t>
            </a:r>
            <a:r>
              <a:rPr lang="en-US" altLang="zh-CN" dirty="0">
                <a:solidFill>
                  <a:srgbClr val="FF0000"/>
                </a:solidFill>
              </a:rPr>
              <a:t>to</a:t>
            </a:r>
            <a:r>
              <a:rPr lang="en-US" altLang="zh-CN" dirty="0"/>
              <a:t> each customer. </a:t>
            </a:r>
          </a:p>
          <a:p>
            <a:pPr>
              <a:spcBef>
                <a:spcPts val="600"/>
              </a:spcBef>
              <a:buClr>
                <a:srgbClr val="FF3300"/>
              </a:buClr>
            </a:pPr>
            <a:endParaRPr lang="en-US" altLang="zh-CN" dirty="0"/>
          </a:p>
          <a:p>
            <a:pPr>
              <a:spcBef>
                <a:spcPts val="600"/>
              </a:spcBef>
              <a:buClr>
                <a:srgbClr val="FF3300"/>
              </a:buClr>
            </a:pPr>
            <a:r>
              <a:rPr lang="en-US" altLang="zh-CN" dirty="0"/>
              <a:t>For example, a telephone wire may have a bandwidth of 1 MHz for short distances, but telephone companies </a:t>
            </a:r>
            <a:r>
              <a:rPr lang="en-US" altLang="zh-CN" dirty="0">
                <a:solidFill>
                  <a:srgbClr val="FF0000"/>
                </a:solidFill>
              </a:rPr>
              <a:t>add</a:t>
            </a:r>
            <a:r>
              <a:rPr lang="en-US" altLang="zh-CN" dirty="0"/>
              <a:t> a filter </a:t>
            </a:r>
            <a:r>
              <a:rPr lang="en-US" altLang="zh-CN" u="sng" dirty="0">
                <a:solidFill>
                  <a:schemeClr val="hlink"/>
                </a:solidFill>
              </a:rPr>
              <a:t>restricting</a:t>
            </a:r>
            <a:r>
              <a:rPr lang="en-US" altLang="zh-CN" u="sng" dirty="0"/>
              <a:t> each customer </a:t>
            </a:r>
            <a:r>
              <a:rPr lang="en-US" altLang="zh-CN" u="sng" dirty="0">
                <a:solidFill>
                  <a:srgbClr val="FF0000"/>
                </a:solidFill>
              </a:rPr>
              <a:t>to</a:t>
            </a:r>
            <a:r>
              <a:rPr lang="en-US" altLang="zh-CN" u="sng" dirty="0"/>
              <a:t> about 3100 Hz</a:t>
            </a:r>
            <a:r>
              <a:rPr lang="en-US" altLang="zh-CN" dirty="0"/>
              <a:t>.</a:t>
            </a:r>
            <a:r>
              <a:rPr lang="en-US" altLang="zh-CN" u="sng" dirty="0"/>
              <a:t> </a:t>
            </a:r>
          </a:p>
          <a:p>
            <a:pPr>
              <a:buClr>
                <a:srgbClr val="FF3300"/>
              </a:buClr>
            </a:pPr>
            <a:endParaRPr lang="en-US" altLang="zh-CN" dirty="0"/>
          </a:p>
        </p:txBody>
      </p:sp>
      <p:sp>
        <p:nvSpPr>
          <p:cNvPr id="1173512" name="Rectangle 8"/>
          <p:cNvSpPr>
            <a:spLocks noGrp="1" noChangeArrowheads="1"/>
          </p:cNvSpPr>
          <p:nvPr>
            <p:ph type="title"/>
          </p:nvPr>
        </p:nvSpPr>
        <p:spPr/>
        <p:txBody>
          <a:bodyPr/>
          <a:lstStyle/>
          <a:p>
            <a:r>
              <a:rPr lang="en-US" altLang="zh-CN" dirty="0"/>
              <a:t>0.2.6 Bandwidth</a:t>
            </a:r>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Bandwidth division in </a:t>
            </a:r>
            <a:r>
              <a:rPr lang="en-US" altLang="zh-CN" dirty="0"/>
              <a:t>a telephone wire</a:t>
            </a:r>
            <a:endParaRPr lang="zh-CN" altLang="en-US" dirty="0"/>
          </a:p>
        </p:txBody>
      </p:sp>
      <p:sp>
        <p:nvSpPr>
          <p:cNvPr id="6" name="内容占位符 5"/>
          <p:cNvSpPr>
            <a:spLocks noGrp="1"/>
          </p:cNvSpPr>
          <p:nvPr>
            <p:ph idx="1"/>
          </p:nvPr>
        </p:nvSpPr>
        <p:spPr>
          <a:xfrm>
            <a:off x="357158" y="4714884"/>
            <a:ext cx="8534400" cy="928694"/>
          </a:xfrm>
        </p:spPr>
        <p:txBody>
          <a:bodyPr/>
          <a:lstStyle/>
          <a:p>
            <a:r>
              <a:rPr lang="en-US" altLang="zh-CN" dirty="0">
                <a:ea typeface="宋体" panose="02010600030101010101" pitchFamily="2" charset="-122"/>
              </a:rPr>
              <a:t>Filters (</a:t>
            </a:r>
            <a:r>
              <a:rPr lang="zh-CN" altLang="en-US" dirty="0">
                <a:ea typeface="宋体" panose="02010600030101010101" pitchFamily="2" charset="-122"/>
              </a:rPr>
              <a:t>过滤器</a:t>
            </a:r>
            <a:r>
              <a:rPr lang="en-US" altLang="zh-CN" dirty="0">
                <a:ea typeface="宋体" panose="02010600030101010101" pitchFamily="2" charset="-122"/>
              </a:rPr>
              <a:t>) are often used to further limit the amount of bandwidth available </a:t>
            </a:r>
            <a:r>
              <a:rPr lang="en-US" altLang="zh-CN" dirty="0">
                <a:solidFill>
                  <a:srgbClr val="FF0000"/>
                </a:solidFill>
                <a:ea typeface="宋体" panose="02010600030101010101" pitchFamily="2" charset="-122"/>
              </a:rPr>
              <a:t>to</a:t>
            </a:r>
            <a:r>
              <a:rPr lang="en-US" altLang="zh-CN" dirty="0">
                <a:ea typeface="宋体" panose="02010600030101010101" pitchFamily="2" charset="-122"/>
              </a:rPr>
              <a:t> each customer. </a:t>
            </a:r>
            <a:endParaRPr lang="zh-CN" altLang="en-US" dirty="0">
              <a:ea typeface="宋体" panose="02010600030101010101" pitchFamily="2" charset="-122"/>
            </a:endParaRPr>
          </a:p>
          <a:p>
            <a:endParaRPr lang="zh-CN" altLang="en-US" dirty="0"/>
          </a:p>
        </p:txBody>
      </p:sp>
      <p:sp>
        <p:nvSpPr>
          <p:cNvPr id="5" name="页脚占位符 2"/>
          <p:cNvSpPr>
            <a:spLocks noGrp="1"/>
          </p:cNvSpPr>
          <p:nvPr>
            <p:ph type="ftr" sz="quarter" idx="11"/>
          </p:nvPr>
        </p:nvSpPr>
        <p:spPr/>
        <p:txBody>
          <a:bodyPr/>
          <a:lstStyle/>
          <a:p>
            <a:r>
              <a:rPr lang="en-US" altLang="zh-CN" dirty="0"/>
              <a:t>Mobile and Wireless Networks</a:t>
            </a:r>
          </a:p>
        </p:txBody>
      </p:sp>
      <p:pic>
        <p:nvPicPr>
          <p:cNvPr id="1250307" name="Picture 3"/>
          <p:cNvPicPr>
            <a:picLocks noChangeAspect="1" noChangeArrowheads="1"/>
          </p:cNvPicPr>
          <p:nvPr/>
        </p:nvPicPr>
        <p:blipFill>
          <a:blip r:embed="rId3" cstate="print"/>
          <a:srcRect/>
          <a:stretch>
            <a:fillRect/>
          </a:stretch>
        </p:blipFill>
        <p:spPr bwMode="auto">
          <a:xfrm>
            <a:off x="642910" y="1714488"/>
            <a:ext cx="8255000" cy="2695575"/>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820" name="Rectangle 4"/>
          <p:cNvSpPr>
            <a:spLocks noGrp="1" noChangeArrowheads="1"/>
          </p:cNvSpPr>
          <p:nvPr>
            <p:ph type="title"/>
          </p:nvPr>
        </p:nvSpPr>
        <p:spPr/>
        <p:txBody>
          <a:bodyPr/>
          <a:lstStyle/>
          <a:p>
            <a:r>
              <a:rPr lang="en-US" altLang="zh-CN" dirty="0"/>
              <a:t>0.2.6 Bandwidth</a:t>
            </a:r>
            <a:endParaRPr lang="zh-CN" altLang="en-US" dirty="0"/>
          </a:p>
        </p:txBody>
      </p:sp>
      <p:sp>
        <p:nvSpPr>
          <p:cNvPr id="1314819" name="Rectangle 3"/>
          <p:cNvSpPr>
            <a:spLocks noGrp="1" noChangeArrowheads="1"/>
          </p:cNvSpPr>
          <p:nvPr>
            <p:ph type="body" idx="1"/>
          </p:nvPr>
        </p:nvSpPr>
        <p:spPr>
          <a:xfrm>
            <a:off x="376238" y="1071546"/>
            <a:ext cx="8410604" cy="5100654"/>
          </a:xfrm>
        </p:spPr>
        <p:txBody>
          <a:bodyPr/>
          <a:lstStyle/>
          <a:p>
            <a:r>
              <a:rPr lang="en-US" altLang="zh-CN" dirty="0"/>
              <a:t>This bandwidth is </a:t>
            </a:r>
            <a:r>
              <a:rPr lang="en-US" altLang="zh-CN" dirty="0">
                <a:solidFill>
                  <a:srgbClr val="FF0000"/>
                </a:solidFill>
              </a:rPr>
              <a:t>adequate</a:t>
            </a:r>
            <a:r>
              <a:rPr lang="en-US" altLang="zh-CN" dirty="0"/>
              <a:t> for </a:t>
            </a:r>
            <a:r>
              <a:rPr lang="en-US" altLang="zh-CN" u="sng" dirty="0"/>
              <a:t>intelligible speech</a:t>
            </a:r>
            <a:r>
              <a:rPr lang="en-US" altLang="zh-CN" dirty="0"/>
              <a:t> and </a:t>
            </a:r>
            <a:r>
              <a:rPr lang="en-US" altLang="zh-CN" dirty="0">
                <a:solidFill>
                  <a:srgbClr val="FF0000"/>
                </a:solidFill>
              </a:rPr>
              <a:t>improves</a:t>
            </a:r>
            <a:r>
              <a:rPr lang="en-US" altLang="zh-CN" dirty="0"/>
              <a:t> system-wide efficiency by </a:t>
            </a:r>
            <a:r>
              <a:rPr lang="en-US" altLang="zh-CN" dirty="0">
                <a:solidFill>
                  <a:srgbClr val="FF0000"/>
                </a:solidFill>
              </a:rPr>
              <a:t>limiting</a:t>
            </a:r>
            <a:r>
              <a:rPr lang="en-US" altLang="zh-CN" dirty="0"/>
              <a:t> resource usage by customers. </a:t>
            </a:r>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dirty="0"/>
              <a:t>Mobile and Wireless Networks</a:t>
            </a:r>
          </a:p>
        </p:txBody>
      </p:sp>
      <p:sp>
        <p:nvSpPr>
          <p:cNvPr id="1164292"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64294" name="Rectangle 6"/>
          <p:cNvSpPr>
            <a:spLocks noGrp="1" noChangeArrowheads="1"/>
          </p:cNvSpPr>
          <p:nvPr>
            <p:ph type="title"/>
          </p:nvPr>
        </p:nvSpPr>
        <p:spPr>
          <a:xfrm>
            <a:off x="304800" y="304800"/>
            <a:ext cx="8534400" cy="533400"/>
          </a:xfrm>
          <a:noFill/>
        </p:spPr>
        <p:txBody>
          <a:bodyPr/>
          <a:lstStyle/>
          <a:p>
            <a:r>
              <a:rPr lang="en-US" altLang="zh-CN" dirty="0"/>
              <a:t>0.2.5 Composite Signals </a:t>
            </a:r>
            <a:endParaRPr lang="en-US" altLang="zh-CN" baseline="30000" dirty="0"/>
          </a:p>
        </p:txBody>
      </p:sp>
      <p:sp>
        <p:nvSpPr>
          <p:cNvPr id="1164295" name="Rectangle 7"/>
          <p:cNvSpPr>
            <a:spLocks noGrp="1" noChangeArrowheads="1"/>
          </p:cNvSpPr>
          <p:nvPr>
            <p:ph type="body" idx="1"/>
          </p:nvPr>
        </p:nvSpPr>
        <p:spPr>
          <a:xfrm>
            <a:off x="457200" y="5410200"/>
            <a:ext cx="8378825" cy="695325"/>
          </a:xfrm>
          <a:noFill/>
        </p:spPr>
        <p:txBody>
          <a:bodyPr/>
          <a:lstStyle/>
          <a:p>
            <a:pPr>
              <a:lnSpc>
                <a:spcPct val="80000"/>
              </a:lnSpc>
              <a:buClr>
                <a:srgbClr val="FF0000"/>
              </a:buClr>
              <a:buFontTx/>
              <a:buNone/>
            </a:pPr>
            <a:r>
              <a:rPr lang="en-US" altLang="zh-CN" sz="2000" dirty="0"/>
              <a:t>(a)  A binary signal and its root-mean-square Fourier amplitudes.</a:t>
            </a:r>
          </a:p>
          <a:p>
            <a:pPr>
              <a:lnSpc>
                <a:spcPct val="80000"/>
              </a:lnSpc>
              <a:buClr>
                <a:srgbClr val="FF0000"/>
              </a:buClr>
              <a:buNone/>
            </a:pPr>
            <a:r>
              <a:rPr lang="en-US" altLang="zh-CN" sz="2000" dirty="0"/>
              <a:t>(b) – (c) Successive approximations to the original signal (</a:t>
            </a:r>
            <a:r>
              <a:rPr lang="zh-CN" altLang="en-US" sz="2000" dirty="0"/>
              <a:t>原始信号</a:t>
            </a:r>
            <a:r>
              <a:rPr lang="en-US" altLang="zh-CN" sz="2000" dirty="0"/>
              <a:t>) .</a:t>
            </a:r>
          </a:p>
        </p:txBody>
      </p:sp>
      <p:pic>
        <p:nvPicPr>
          <p:cNvPr id="1164296" name="Picture 8" descr="2-01"/>
          <p:cNvPicPr>
            <a:picLocks noChangeAspect="1" noChangeArrowheads="1"/>
          </p:cNvPicPr>
          <p:nvPr/>
        </p:nvPicPr>
        <p:blipFill>
          <a:blip r:embed="rId3" cstate="print"/>
          <a:srcRect b="43878"/>
          <a:stretch>
            <a:fillRect/>
          </a:stretch>
        </p:blipFill>
        <p:spPr bwMode="auto">
          <a:xfrm>
            <a:off x="1143000" y="1143000"/>
            <a:ext cx="6500813" cy="4267200"/>
          </a:xfrm>
          <a:prstGeom prst="rect">
            <a:avLst/>
          </a:prstGeom>
          <a:noFill/>
        </p:spPr>
      </p:pic>
      <p:graphicFrame>
        <p:nvGraphicFramePr>
          <p:cNvPr id="9" name="对象 8"/>
          <p:cNvGraphicFramePr>
            <a:graphicFrameLocks noChangeAspect="1"/>
          </p:cNvGraphicFramePr>
          <p:nvPr/>
        </p:nvGraphicFramePr>
        <p:xfrm>
          <a:off x="6715125" y="2500313"/>
          <a:ext cx="2071688" cy="571500"/>
        </p:xfrm>
        <a:graphic>
          <a:graphicData uri="http://schemas.openxmlformats.org/presentationml/2006/ole">
            <mc:AlternateContent xmlns:mc="http://schemas.openxmlformats.org/markup-compatibility/2006">
              <mc:Choice xmlns:v="urn:schemas-microsoft-com:vml" Requires="v">
                <p:oleObj name="Equation" r:id="rId4" imgW="39319200" imgH="10972800" progId="Equation.DSMT4">
                  <p:embed/>
                </p:oleObj>
              </mc:Choice>
              <mc:Fallback>
                <p:oleObj name="Equation" r:id="rId4" imgW="39319200" imgH="10972800" progId="Equation.DSMT4">
                  <p:embed/>
                  <p:pic>
                    <p:nvPicPr>
                      <p:cNvPr id="9" name="对象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5125" y="2500313"/>
                        <a:ext cx="2071688"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t>Mobile and Wireless Networks</a:t>
            </a:r>
          </a:p>
        </p:txBody>
      </p:sp>
      <p:sp>
        <p:nvSpPr>
          <p:cNvPr id="1233923" name="Rectangle 3"/>
          <p:cNvSpPr>
            <a:spLocks noGrp="1" noChangeArrowheads="1"/>
          </p:cNvSpPr>
          <p:nvPr>
            <p:ph type="body" idx="1"/>
          </p:nvPr>
        </p:nvSpPr>
        <p:spPr>
          <a:xfrm>
            <a:off x="304800" y="990600"/>
            <a:ext cx="8534400" cy="5181600"/>
          </a:xfrm>
          <a:noFill/>
        </p:spPr>
        <p:txBody>
          <a:bodyPr/>
          <a:lstStyle/>
          <a:p>
            <a:pPr>
              <a:spcBef>
                <a:spcPts val="600"/>
              </a:spcBef>
            </a:pPr>
            <a:r>
              <a:rPr lang="en-US" altLang="zh-CN" dirty="0"/>
              <a:t>The simplest way to show signals is by plotting them on a pair of </a:t>
            </a:r>
            <a:r>
              <a:rPr lang="en-US" altLang="zh-CN" dirty="0">
                <a:solidFill>
                  <a:srgbClr val="FF0000"/>
                </a:solidFill>
              </a:rPr>
              <a:t>perpendicular</a:t>
            </a:r>
            <a:r>
              <a:rPr lang="en-US" altLang="zh-CN" dirty="0"/>
              <a:t> axes. </a:t>
            </a:r>
          </a:p>
          <a:p>
            <a:pPr>
              <a:spcBef>
                <a:spcPts val="600"/>
              </a:spcBef>
            </a:pPr>
            <a:endParaRPr lang="en-US" altLang="zh-CN" dirty="0"/>
          </a:p>
          <a:p>
            <a:pPr>
              <a:spcBef>
                <a:spcPts val="600"/>
              </a:spcBef>
            </a:pPr>
            <a:r>
              <a:rPr lang="en-US" altLang="zh-CN" dirty="0"/>
              <a:t>The vertical axis represents the value or strength of a signal. </a:t>
            </a:r>
          </a:p>
          <a:p>
            <a:pPr>
              <a:spcBef>
                <a:spcPts val="600"/>
              </a:spcBef>
            </a:pPr>
            <a:endParaRPr lang="en-US" altLang="zh-CN" dirty="0"/>
          </a:p>
          <a:p>
            <a:pPr>
              <a:spcBef>
                <a:spcPts val="600"/>
              </a:spcBef>
            </a:pPr>
            <a:r>
              <a:rPr lang="en-US" altLang="zh-CN" dirty="0"/>
              <a:t>The horizontal axis represents time.  </a:t>
            </a:r>
          </a:p>
          <a:p>
            <a:pPr>
              <a:spcBef>
                <a:spcPts val="600"/>
              </a:spcBef>
            </a:pPr>
            <a:endParaRPr lang="en-US" altLang="zh-CN" dirty="0"/>
          </a:p>
          <a:p>
            <a:pPr eaLnBrk="0" hangingPunct="0">
              <a:spcBef>
                <a:spcPts val="600"/>
              </a:spcBef>
            </a:pPr>
            <a:r>
              <a:rPr lang="en-US" altLang="zh-CN" dirty="0"/>
              <a:t>Figure 0.1 illustrates an analog signal and a digital signal.</a:t>
            </a:r>
          </a:p>
          <a:p>
            <a:pPr eaLnBrk="0" hangingPunct="0">
              <a:spcBef>
                <a:spcPts val="600"/>
              </a:spcBef>
            </a:pPr>
            <a:endParaRPr lang="en-US" altLang="zh-CN" dirty="0"/>
          </a:p>
        </p:txBody>
      </p:sp>
      <p:sp>
        <p:nvSpPr>
          <p:cNvPr id="1233924" name="Rectangle 4"/>
          <p:cNvSpPr>
            <a:spLocks noGrp="1" noChangeArrowheads="1"/>
          </p:cNvSpPr>
          <p:nvPr>
            <p:ph type="title"/>
          </p:nvPr>
        </p:nvSpPr>
        <p:spPr/>
        <p:txBody>
          <a:bodyPr/>
          <a:lstStyle/>
          <a:p>
            <a:r>
              <a:rPr lang="en-US" altLang="zh-CN" dirty="0"/>
              <a:t>0.1.2 Analog and Digital Signal</a:t>
            </a:r>
            <a:endParaRPr lang="zh-CN" altLang="en-US" dirty="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1176580"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76582" name="Rectangle 6"/>
          <p:cNvSpPr>
            <a:spLocks noGrp="1" noChangeArrowheads="1"/>
          </p:cNvSpPr>
          <p:nvPr>
            <p:ph type="title"/>
          </p:nvPr>
        </p:nvSpPr>
        <p:spPr>
          <a:xfrm>
            <a:off x="381000" y="228600"/>
            <a:ext cx="8382000" cy="609600"/>
          </a:xfrm>
          <a:noFill/>
        </p:spPr>
        <p:txBody>
          <a:bodyPr/>
          <a:lstStyle/>
          <a:p>
            <a:r>
              <a:rPr lang="en-US" altLang="zh-CN" dirty="0"/>
              <a:t>Bandwidth</a:t>
            </a:r>
            <a:endParaRPr lang="en-US" altLang="zh-CN" baseline="30000" dirty="0"/>
          </a:p>
        </p:txBody>
      </p:sp>
      <p:sp>
        <p:nvSpPr>
          <p:cNvPr id="1176583" name="Rectangle 7"/>
          <p:cNvSpPr>
            <a:spLocks noGrp="1" noChangeArrowheads="1"/>
          </p:cNvSpPr>
          <p:nvPr>
            <p:ph type="body" idx="1"/>
          </p:nvPr>
        </p:nvSpPr>
        <p:spPr>
          <a:xfrm>
            <a:off x="304800" y="1066800"/>
            <a:ext cx="8534400" cy="5105400"/>
          </a:xfrm>
          <a:noFill/>
        </p:spPr>
        <p:txBody>
          <a:bodyPr/>
          <a:lstStyle/>
          <a:p>
            <a:pPr>
              <a:spcBef>
                <a:spcPts val="600"/>
              </a:spcBef>
              <a:buClr>
                <a:srgbClr val="FF3300"/>
              </a:buClr>
            </a:pPr>
            <a:r>
              <a:rPr lang="en-US" altLang="zh-CN" dirty="0"/>
              <a:t>Given a bit rate of </a:t>
            </a:r>
            <a:r>
              <a:rPr lang="en-US" altLang="zh-CN" dirty="0">
                <a:solidFill>
                  <a:srgbClr val="FF0000"/>
                </a:solidFill>
              </a:rPr>
              <a:t>b</a:t>
            </a:r>
            <a:r>
              <a:rPr lang="en-US" altLang="zh-CN" dirty="0"/>
              <a:t> bits/sec, the time </a:t>
            </a:r>
            <a:r>
              <a:rPr lang="en-US" altLang="zh-CN" u="sng" dirty="0">
                <a:solidFill>
                  <a:srgbClr val="FF0000"/>
                </a:solidFill>
              </a:rPr>
              <a:t>required</a:t>
            </a:r>
            <a:r>
              <a:rPr lang="en-US" altLang="zh-CN" u="sng" dirty="0">
                <a:solidFill>
                  <a:srgbClr val="FF3300"/>
                </a:solidFill>
              </a:rPr>
              <a:t> </a:t>
            </a:r>
            <a:r>
              <a:rPr lang="en-US" altLang="zh-CN" u="sng" dirty="0"/>
              <a:t>to send 8 bits</a:t>
            </a:r>
            <a:r>
              <a:rPr lang="en-US" altLang="zh-CN" dirty="0"/>
              <a:t> (for example)</a:t>
            </a:r>
            <a:r>
              <a:rPr lang="en-US" altLang="zh-CN" dirty="0">
                <a:solidFill>
                  <a:srgbClr val="FF3300"/>
                </a:solidFill>
              </a:rPr>
              <a:t> </a:t>
            </a:r>
            <a:r>
              <a:rPr lang="en-US" altLang="zh-CN" u="sng" dirty="0">
                <a:solidFill>
                  <a:srgbClr val="FF0000"/>
                </a:solidFill>
              </a:rPr>
              <a:t>1 bit at a time</a:t>
            </a:r>
            <a:r>
              <a:rPr lang="en-US" altLang="zh-CN" dirty="0">
                <a:solidFill>
                  <a:srgbClr val="FF0000"/>
                </a:solidFill>
              </a:rPr>
              <a:t> </a:t>
            </a:r>
            <a:r>
              <a:rPr lang="en-US" altLang="zh-CN" dirty="0"/>
              <a:t>is 8/b sec (</a:t>
            </a:r>
            <a:r>
              <a:rPr lang="zh-CN" altLang="en-US" dirty="0"/>
              <a:t>周期的大小</a:t>
            </a:r>
            <a:r>
              <a:rPr lang="en-US" altLang="zh-CN" dirty="0"/>
              <a:t>), so the frequency of the first harmonic is </a:t>
            </a:r>
            <a:r>
              <a:rPr lang="en-US" altLang="zh-CN" dirty="0">
                <a:solidFill>
                  <a:srgbClr val="FF3300"/>
                </a:solidFill>
              </a:rPr>
              <a:t>b/8 Hz</a:t>
            </a:r>
            <a:r>
              <a:rPr lang="en-US" altLang="zh-CN" dirty="0"/>
              <a:t>. </a:t>
            </a:r>
          </a:p>
          <a:p>
            <a:pPr>
              <a:spcBef>
                <a:spcPts val="600"/>
              </a:spcBef>
              <a:buClr>
                <a:srgbClr val="FF3300"/>
              </a:buClr>
            </a:pPr>
            <a:endParaRPr lang="en-US" altLang="zh-CN" dirty="0"/>
          </a:p>
          <a:p>
            <a:pPr>
              <a:spcBef>
                <a:spcPts val="600"/>
              </a:spcBef>
              <a:buClr>
                <a:srgbClr val="FF3300"/>
              </a:buClr>
            </a:pPr>
            <a:r>
              <a:rPr lang="en-US" altLang="zh-CN" dirty="0"/>
              <a:t>An ordinary telephone line, often called a voice-grade line, has an </a:t>
            </a:r>
            <a:r>
              <a:rPr lang="en-US" altLang="zh-CN" dirty="0">
                <a:solidFill>
                  <a:schemeClr val="hlink"/>
                </a:solidFill>
              </a:rPr>
              <a:t>artificially-introduced </a:t>
            </a:r>
            <a:r>
              <a:rPr lang="en-US" altLang="zh-CN" dirty="0"/>
              <a:t>cutoff frequency just above 3000 Hz. </a:t>
            </a:r>
          </a:p>
          <a:p>
            <a:pPr>
              <a:spcBef>
                <a:spcPts val="600"/>
              </a:spcBef>
              <a:buClr>
                <a:srgbClr val="FF3300"/>
              </a:buClr>
            </a:pPr>
            <a:endParaRPr lang="en-US" altLang="zh-CN" dirty="0"/>
          </a:p>
          <a:p>
            <a:pPr>
              <a:spcBef>
                <a:spcPts val="600"/>
              </a:spcBef>
              <a:buClr>
                <a:srgbClr val="FF3300"/>
              </a:buClr>
            </a:pPr>
            <a:r>
              <a:rPr lang="en-US" altLang="zh-CN" dirty="0"/>
              <a:t>This restriction means that </a:t>
            </a:r>
            <a:r>
              <a:rPr lang="en-US" altLang="zh-CN" dirty="0">
                <a:solidFill>
                  <a:srgbClr val="FF3300"/>
                </a:solidFill>
              </a:rPr>
              <a:t>the number </a:t>
            </a:r>
            <a:r>
              <a:rPr lang="en-US" altLang="zh-CN" dirty="0"/>
              <a:t>of the highest harmonic passed through </a:t>
            </a:r>
            <a:r>
              <a:rPr lang="en-US" altLang="zh-CN" sz="2000" dirty="0"/>
              <a:t>(</a:t>
            </a:r>
            <a:r>
              <a:rPr lang="zh-CN" altLang="en-US" sz="2000" dirty="0">
                <a:solidFill>
                  <a:srgbClr val="FF0000"/>
                </a:solidFill>
              </a:rPr>
              <a:t>最高的可以通过的谐波次数</a:t>
            </a:r>
            <a:r>
              <a:rPr lang="en-US" altLang="zh-CN" sz="2000" dirty="0"/>
              <a:t>) </a:t>
            </a:r>
            <a:r>
              <a:rPr lang="en-US" altLang="zh-CN" dirty="0"/>
              <a:t>is roughly </a:t>
            </a:r>
            <a:r>
              <a:rPr lang="en-US" altLang="zh-CN" dirty="0">
                <a:solidFill>
                  <a:srgbClr val="FF3300"/>
                </a:solidFill>
              </a:rPr>
              <a:t>3000/(b</a:t>
            </a:r>
            <a:r>
              <a:rPr lang="en-US" altLang="zh-CN" dirty="0">
                <a:solidFill>
                  <a:schemeClr val="folHlink"/>
                </a:solidFill>
              </a:rPr>
              <a:t>÷</a:t>
            </a:r>
            <a:r>
              <a:rPr lang="en-US" altLang="zh-CN" dirty="0">
                <a:solidFill>
                  <a:srgbClr val="FF3300"/>
                </a:solidFill>
              </a:rPr>
              <a:t>8) </a:t>
            </a:r>
            <a:r>
              <a:rPr lang="en-US" altLang="zh-CN" dirty="0"/>
              <a:t>or</a:t>
            </a:r>
            <a:r>
              <a:rPr lang="en-US" altLang="zh-CN" dirty="0">
                <a:solidFill>
                  <a:srgbClr val="FF3300"/>
                </a:solidFill>
              </a:rPr>
              <a:t> 24,000/b</a:t>
            </a:r>
            <a:r>
              <a:rPr lang="en-US" altLang="zh-CN" dirty="0"/>
              <a:t> (the cutoff is not sharp, </a:t>
            </a:r>
            <a:r>
              <a:rPr lang="zh-CN" altLang="en-US" sz="2000" dirty="0"/>
              <a:t>该截止不是明显的</a:t>
            </a:r>
            <a:r>
              <a:rPr lang="en-US" altLang="zh-CN" dirty="0"/>
              <a:t>).</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t>Mobile and Wireless Networks</a:t>
            </a:r>
          </a:p>
        </p:txBody>
      </p:sp>
      <p:sp>
        <p:nvSpPr>
          <p:cNvPr id="1258498" name="Rectangle 2"/>
          <p:cNvSpPr>
            <a:spLocks noGrp="1" noChangeArrowheads="1"/>
          </p:cNvSpPr>
          <p:nvPr>
            <p:ph type="title"/>
          </p:nvPr>
        </p:nvSpPr>
        <p:spPr/>
        <p:txBody>
          <a:bodyPr/>
          <a:lstStyle/>
          <a:p>
            <a:r>
              <a:rPr lang="en-US" altLang="zh-CN" dirty="0"/>
              <a:t>Bandwidth</a:t>
            </a:r>
            <a:endParaRPr lang="en-US" altLang="zh-CN" baseline="30000" dirty="0"/>
          </a:p>
        </p:txBody>
      </p:sp>
      <p:sp>
        <p:nvSpPr>
          <p:cNvPr id="1258499" name="Rectangle 3"/>
          <p:cNvSpPr>
            <a:spLocks noGrp="1" noChangeArrowheads="1"/>
          </p:cNvSpPr>
          <p:nvPr>
            <p:ph type="body" idx="1"/>
          </p:nvPr>
        </p:nvSpPr>
        <p:spPr>
          <a:xfrm>
            <a:off x="304800" y="990600"/>
            <a:ext cx="8534400" cy="5181600"/>
          </a:xfrm>
        </p:spPr>
        <p:txBody>
          <a:bodyPr/>
          <a:lstStyle/>
          <a:p>
            <a:pPr marL="0" indent="0">
              <a:spcBef>
                <a:spcPts val="600"/>
              </a:spcBef>
              <a:buNone/>
            </a:pPr>
            <a:r>
              <a:rPr lang="zh-CN" altLang="en-US" dirty="0"/>
              <a:t>其计算过程如下：</a:t>
            </a:r>
          </a:p>
          <a:p>
            <a:pPr>
              <a:spcBef>
                <a:spcPts val="600"/>
              </a:spcBef>
            </a:pPr>
            <a:r>
              <a:rPr lang="en-US" altLang="zh-CN" dirty="0"/>
              <a:t>Given a bit rate of b bits/sec </a:t>
            </a:r>
          </a:p>
          <a:p>
            <a:pPr>
              <a:spcBef>
                <a:spcPts val="600"/>
              </a:spcBef>
            </a:pPr>
            <a:r>
              <a:rPr lang="en-US" altLang="zh-CN" dirty="0"/>
              <a:t>the time required to send 8 bits </a:t>
            </a:r>
            <a:r>
              <a:rPr lang="en-US" altLang="zh-CN" dirty="0">
                <a:solidFill>
                  <a:srgbClr val="FF3300"/>
                </a:solidFill>
              </a:rPr>
              <a:t>1 bit at a time</a:t>
            </a:r>
            <a:r>
              <a:rPr lang="en-US" altLang="zh-CN" dirty="0"/>
              <a:t> is 8/b sec, e.g. T = 8/b</a:t>
            </a:r>
          </a:p>
          <a:p>
            <a:pPr lvl="1">
              <a:spcBef>
                <a:spcPts val="600"/>
              </a:spcBef>
              <a:buClr>
                <a:srgbClr val="FF3300"/>
              </a:buClr>
              <a:buFont typeface="Wingdings" panose="05000000000000000000" pitchFamily="2" charset="2"/>
              <a:buChar char="Ø"/>
            </a:pPr>
            <a:r>
              <a:rPr lang="zh-CN" altLang="en-US" sz="2200" dirty="0">
                <a:solidFill>
                  <a:schemeClr val="hlink"/>
                </a:solidFill>
              </a:rPr>
              <a:t>一次谐波</a:t>
            </a:r>
            <a:r>
              <a:rPr lang="en-US" altLang="zh-CN" sz="2200" dirty="0">
                <a:solidFill>
                  <a:schemeClr val="hlink"/>
                </a:solidFill>
              </a:rPr>
              <a:t>F</a:t>
            </a:r>
            <a:r>
              <a:rPr lang="en-US" altLang="zh-CN" sz="2200" baseline="-25000" dirty="0">
                <a:solidFill>
                  <a:schemeClr val="hlink"/>
                </a:solidFill>
              </a:rPr>
              <a:t>1 </a:t>
            </a:r>
            <a:r>
              <a:rPr lang="en-US" altLang="zh-CN" sz="2200" dirty="0">
                <a:solidFill>
                  <a:schemeClr val="hlink"/>
                </a:solidFill>
              </a:rPr>
              <a:t>= 1/T = b/8</a:t>
            </a:r>
          </a:p>
          <a:p>
            <a:pPr lvl="1">
              <a:spcBef>
                <a:spcPts val="600"/>
              </a:spcBef>
              <a:buClr>
                <a:srgbClr val="FF3300"/>
              </a:buClr>
              <a:buFont typeface="Wingdings" panose="05000000000000000000" pitchFamily="2" charset="2"/>
              <a:buChar char="Ø"/>
            </a:pPr>
            <a:r>
              <a:rPr lang="zh-CN" altLang="en-US" sz="2200" dirty="0"/>
              <a:t>二次谐波</a:t>
            </a:r>
            <a:r>
              <a:rPr lang="en-US" altLang="zh-CN" sz="2200" dirty="0"/>
              <a:t>F</a:t>
            </a:r>
            <a:r>
              <a:rPr lang="en-US" altLang="zh-CN" sz="2200" baseline="-25000" dirty="0"/>
              <a:t>2 </a:t>
            </a:r>
            <a:r>
              <a:rPr lang="en-US" altLang="zh-CN" sz="2200" dirty="0"/>
              <a:t>= 2F</a:t>
            </a:r>
            <a:r>
              <a:rPr lang="en-US" altLang="zh-CN" sz="2200" baseline="-25000" dirty="0"/>
              <a:t>1</a:t>
            </a:r>
            <a:r>
              <a:rPr lang="en-US" altLang="zh-CN" sz="2200" dirty="0"/>
              <a:t>= 2/T</a:t>
            </a:r>
          </a:p>
          <a:p>
            <a:pPr lvl="1">
              <a:spcBef>
                <a:spcPts val="600"/>
              </a:spcBef>
              <a:buClr>
                <a:srgbClr val="FF3300"/>
              </a:buClr>
              <a:buFont typeface="Wingdings" panose="05000000000000000000" pitchFamily="2" charset="2"/>
              <a:buChar char="Ø"/>
            </a:pPr>
            <a:r>
              <a:rPr lang="zh-CN" altLang="en-US" sz="2200" dirty="0"/>
              <a:t>同理，</a:t>
            </a:r>
            <a:r>
              <a:rPr lang="en-US" altLang="zh-CN" sz="2200" dirty="0"/>
              <a:t>n</a:t>
            </a:r>
            <a:r>
              <a:rPr lang="zh-CN" altLang="en-US" sz="2200" dirty="0"/>
              <a:t>次谐波</a:t>
            </a:r>
            <a:r>
              <a:rPr lang="en-US" altLang="zh-CN" sz="2200" dirty="0"/>
              <a:t>F</a:t>
            </a:r>
            <a:r>
              <a:rPr lang="en-US" altLang="zh-CN" sz="2200" baseline="-25000" dirty="0"/>
              <a:t>n</a:t>
            </a:r>
            <a:r>
              <a:rPr lang="en-US" altLang="zh-CN" sz="2200" dirty="0"/>
              <a:t>= n/T = n*b/8</a:t>
            </a:r>
          </a:p>
          <a:p>
            <a:pPr>
              <a:spcBef>
                <a:spcPts val="600"/>
              </a:spcBef>
            </a:pPr>
            <a:endParaRPr lang="zh-CN" altLang="en-US" sz="2200" dirty="0"/>
          </a:p>
          <a:p>
            <a:pPr>
              <a:spcBef>
                <a:spcPts val="600"/>
              </a:spcBef>
            </a:pPr>
            <a:r>
              <a:rPr lang="zh-CN" altLang="en-US" dirty="0"/>
              <a:t>令</a:t>
            </a:r>
            <a:r>
              <a:rPr lang="en-US" altLang="zh-CN" dirty="0"/>
              <a:t>F</a:t>
            </a:r>
            <a:r>
              <a:rPr lang="en-US" altLang="zh-CN" baseline="-25000" dirty="0"/>
              <a:t>n </a:t>
            </a:r>
            <a:r>
              <a:rPr lang="en-US" altLang="zh-CN" dirty="0"/>
              <a:t>= 3000 (</a:t>
            </a:r>
            <a:r>
              <a:rPr lang="zh-CN" altLang="en-US" dirty="0"/>
              <a:t>截止频率</a:t>
            </a:r>
            <a:r>
              <a:rPr lang="en-US" altLang="zh-CN" dirty="0"/>
              <a:t>)</a:t>
            </a:r>
          </a:p>
          <a:p>
            <a:pPr>
              <a:spcBef>
                <a:spcPts val="600"/>
              </a:spcBef>
            </a:pPr>
            <a:r>
              <a:rPr lang="zh-CN" altLang="en-US" dirty="0"/>
              <a:t>则</a:t>
            </a:r>
            <a:r>
              <a:rPr lang="en-US" altLang="zh-CN" dirty="0"/>
              <a:t>n*f = </a:t>
            </a:r>
            <a:r>
              <a:rPr lang="en-US" altLang="zh-CN" dirty="0">
                <a:solidFill>
                  <a:srgbClr val="FF0000"/>
                </a:solidFill>
              </a:rPr>
              <a:t>n/T = 3000</a:t>
            </a:r>
            <a:r>
              <a:rPr lang="zh-CN" altLang="en-US" dirty="0"/>
              <a:t>，</a:t>
            </a:r>
            <a:r>
              <a:rPr lang="en-US" altLang="zh-CN" dirty="0"/>
              <a:t>n</a:t>
            </a:r>
            <a:r>
              <a:rPr lang="zh-CN" altLang="en-US" dirty="0"/>
              <a:t>表示该信号</a:t>
            </a:r>
            <a:r>
              <a:rPr lang="zh-CN" altLang="en-US" dirty="0">
                <a:solidFill>
                  <a:schemeClr val="hlink"/>
                </a:solidFill>
              </a:rPr>
              <a:t>所对应</a:t>
            </a:r>
            <a:r>
              <a:rPr lang="zh-CN" altLang="en-US" dirty="0"/>
              <a:t>的可以通过的</a:t>
            </a:r>
            <a:r>
              <a:rPr lang="zh-CN" altLang="en-US" dirty="0">
                <a:solidFill>
                  <a:schemeClr val="hlink"/>
                </a:solidFill>
              </a:rPr>
              <a:t>最高频率谐波的</a:t>
            </a:r>
            <a:r>
              <a:rPr lang="zh-CN" altLang="en-US" dirty="0"/>
              <a:t>次数 </a:t>
            </a:r>
            <a:r>
              <a:rPr lang="en-US" altLang="zh-CN" dirty="0"/>
              <a:t>(</a:t>
            </a:r>
            <a:r>
              <a:rPr lang="zh-CN" altLang="en-US" dirty="0"/>
              <a:t>发送谐波的最大个数</a:t>
            </a:r>
            <a:r>
              <a:rPr lang="en-US" altLang="zh-CN" baseline="30000" dirty="0" err="1"/>
              <a:t>cz</a:t>
            </a:r>
            <a:r>
              <a:rPr lang="en-US" altLang="zh-CN" dirty="0"/>
              <a:t>)</a:t>
            </a:r>
            <a:r>
              <a:rPr lang="zh-CN" altLang="en-US" dirty="0"/>
              <a:t>。 </a:t>
            </a:r>
          </a:p>
          <a:p>
            <a:pPr>
              <a:spcBef>
                <a:spcPts val="600"/>
              </a:spcBef>
            </a:pPr>
            <a:r>
              <a:rPr lang="zh-CN" altLang="en-US" dirty="0"/>
              <a:t>所以，</a:t>
            </a:r>
            <a:r>
              <a:rPr lang="en-US" altLang="zh-CN" dirty="0">
                <a:solidFill>
                  <a:srgbClr val="FF0000"/>
                </a:solidFill>
              </a:rPr>
              <a:t>n = 3,000T = 3,000</a:t>
            </a:r>
            <a:r>
              <a:rPr lang="en-US" altLang="zh-CN" dirty="0"/>
              <a:t>*</a:t>
            </a:r>
            <a:r>
              <a:rPr lang="en-US" altLang="zh-CN" dirty="0">
                <a:solidFill>
                  <a:srgbClr val="FF0000"/>
                </a:solidFill>
              </a:rPr>
              <a:t>8/b = 24,000</a:t>
            </a:r>
            <a:r>
              <a:rPr lang="en-US" altLang="zh-CN" dirty="0"/>
              <a:t>/</a:t>
            </a:r>
            <a:r>
              <a:rPr lang="en-US" altLang="zh-CN" dirty="0">
                <a:solidFill>
                  <a:srgbClr val="FF0000"/>
                </a:solidFill>
              </a:rPr>
              <a:t>b</a:t>
            </a:r>
          </a:p>
        </p:txBody>
      </p:sp>
      <p:pic>
        <p:nvPicPr>
          <p:cNvPr id="2451458" name="Picture 2"/>
          <p:cNvPicPr>
            <a:picLocks noChangeAspect="1" noChangeArrowheads="1"/>
          </p:cNvPicPr>
          <p:nvPr/>
        </p:nvPicPr>
        <p:blipFill>
          <a:blip r:embed="rId2"/>
          <a:srcRect/>
          <a:stretch>
            <a:fillRect/>
          </a:stretch>
        </p:blipFill>
        <p:spPr bwMode="auto">
          <a:xfrm>
            <a:off x="5357818" y="2357430"/>
            <a:ext cx="3000396" cy="2383876"/>
          </a:xfrm>
          <a:prstGeom prst="rect">
            <a:avLst/>
          </a:prstGeom>
          <a:noFill/>
          <a:ln w="9525">
            <a:noFill/>
            <a:miter lim="800000"/>
            <a:headEnd/>
            <a:tailEnd/>
          </a:ln>
          <a:effectLst/>
        </p:spPr>
      </p:pic>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dirty="0"/>
              <a:t>Mobile and Wireless Networks</a:t>
            </a:r>
          </a:p>
        </p:txBody>
      </p:sp>
      <p:sp>
        <p:nvSpPr>
          <p:cNvPr id="1178628"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78630" name="Rectangle 6"/>
          <p:cNvSpPr>
            <a:spLocks noGrp="1" noChangeArrowheads="1"/>
          </p:cNvSpPr>
          <p:nvPr>
            <p:ph type="title"/>
          </p:nvPr>
        </p:nvSpPr>
        <p:spPr>
          <a:xfrm>
            <a:off x="381000" y="228600"/>
            <a:ext cx="8458200" cy="609600"/>
          </a:xfrm>
          <a:noFill/>
        </p:spPr>
        <p:txBody>
          <a:bodyPr/>
          <a:lstStyle/>
          <a:p>
            <a:r>
              <a:rPr lang="en-US" altLang="zh-CN" dirty="0"/>
              <a:t>Bandwidth</a:t>
            </a:r>
            <a:endParaRPr lang="en-US" altLang="zh-CN" baseline="30000" dirty="0"/>
          </a:p>
        </p:txBody>
      </p:sp>
      <p:pic>
        <p:nvPicPr>
          <p:cNvPr id="1178632" name="Picture 8" descr="2-2"/>
          <p:cNvPicPr>
            <a:picLocks noChangeAspect="1" noChangeArrowheads="1"/>
          </p:cNvPicPr>
          <p:nvPr/>
        </p:nvPicPr>
        <p:blipFill>
          <a:blip r:embed="rId3" cstate="print"/>
          <a:srcRect/>
          <a:stretch>
            <a:fillRect/>
          </a:stretch>
        </p:blipFill>
        <p:spPr bwMode="auto">
          <a:xfrm>
            <a:off x="533400" y="1524000"/>
            <a:ext cx="7924800" cy="3962400"/>
          </a:xfrm>
          <a:prstGeom prst="rect">
            <a:avLst/>
          </a:prstGeom>
          <a:noFill/>
        </p:spPr>
      </p:pic>
      <p:sp>
        <p:nvSpPr>
          <p:cNvPr id="1178635" name="Rectangle 11"/>
          <p:cNvSpPr>
            <a:spLocks noChangeArrowheads="1"/>
          </p:cNvSpPr>
          <p:nvPr/>
        </p:nvSpPr>
        <p:spPr bwMode="auto">
          <a:xfrm>
            <a:off x="642910" y="5715016"/>
            <a:ext cx="7924800" cy="457200"/>
          </a:xfrm>
          <a:prstGeom prst="rect">
            <a:avLst/>
          </a:prstGeom>
          <a:noFill/>
          <a:ln w="9525">
            <a:noFill/>
            <a:miter lim="800000"/>
          </a:ln>
          <a:effectLst/>
        </p:spPr>
        <p:txBody>
          <a:bodyPr anchor="ctr"/>
          <a:lstStyle/>
          <a:p>
            <a:pPr algn="ctr">
              <a:spcBef>
                <a:spcPct val="0"/>
              </a:spcBef>
              <a:buSzTx/>
              <a:buFontTx/>
              <a:buNone/>
            </a:pPr>
            <a:r>
              <a:rPr lang="en-US" altLang="zh-CN" sz="2400" baseline="0" dirty="0">
                <a:solidFill>
                  <a:srgbClr val="FF0000"/>
                </a:solidFill>
                <a:ea typeface="宋体" panose="02010600030101010101" pitchFamily="2" charset="-122"/>
              </a:rPr>
              <a:t>Figure</a:t>
            </a:r>
            <a:r>
              <a:rPr lang="en-US" altLang="zh-CN" sz="2400" baseline="0" dirty="0">
                <a:ea typeface="宋体" panose="02010600030101010101" pitchFamily="2" charset="-122"/>
              </a:rPr>
              <a:t> relation between data rate and harmonics</a:t>
            </a:r>
          </a:p>
        </p:txBody>
      </p:sp>
      <p:sp>
        <p:nvSpPr>
          <p:cNvPr id="2" name="矩形 1"/>
          <p:cNvSpPr/>
          <p:nvPr/>
        </p:nvSpPr>
        <p:spPr>
          <a:xfrm>
            <a:off x="5286380" y="1000108"/>
            <a:ext cx="3500462" cy="461665"/>
          </a:xfrm>
          <a:prstGeom prst="rect">
            <a:avLst/>
          </a:prstGeom>
        </p:spPr>
        <p:txBody>
          <a:bodyPr wrap="square">
            <a:spAutoFit/>
          </a:bodyPr>
          <a:lstStyle/>
          <a:p>
            <a:pPr>
              <a:buNone/>
            </a:pPr>
            <a:r>
              <a:rPr lang="en-US" altLang="zh-CN" dirty="0">
                <a:solidFill>
                  <a:srgbClr val="FF0000"/>
                </a:solidFill>
              </a:rPr>
              <a:t>n = 3,000T = 24,000/b</a:t>
            </a:r>
          </a:p>
        </p:txBody>
      </p:sp>
      <p:sp>
        <p:nvSpPr>
          <p:cNvPr id="3" name="矩形 2"/>
          <p:cNvSpPr/>
          <p:nvPr/>
        </p:nvSpPr>
        <p:spPr>
          <a:xfrm>
            <a:off x="5316528" y="5034490"/>
            <a:ext cx="1069524" cy="338554"/>
          </a:xfrm>
          <a:prstGeom prst="rect">
            <a:avLst/>
          </a:prstGeom>
        </p:spPr>
        <p:txBody>
          <a:bodyPr wrap="none">
            <a:spAutoFit/>
          </a:bodyPr>
          <a:lstStyle/>
          <a:p>
            <a:pPr>
              <a:buNone/>
            </a:pPr>
            <a:r>
              <a:rPr lang="en-US" altLang="zh-CN" sz="2400" dirty="0">
                <a:solidFill>
                  <a:srgbClr val="FF0000"/>
                </a:solidFill>
              </a:rPr>
              <a:t>38.4 kbps</a:t>
            </a:r>
            <a:endParaRPr lang="zh-CN" altLang="en-US" sz="2400" dirty="0">
              <a:solidFill>
                <a:srgbClr val="FF0000"/>
              </a:solidFill>
            </a:endParaRPr>
          </a:p>
        </p:txBody>
      </p:sp>
      <p:sp>
        <p:nvSpPr>
          <p:cNvPr id="9" name="矩形 8"/>
          <p:cNvSpPr/>
          <p:nvPr/>
        </p:nvSpPr>
        <p:spPr>
          <a:xfrm>
            <a:off x="5325097" y="4581636"/>
            <a:ext cx="1069524" cy="338554"/>
          </a:xfrm>
          <a:prstGeom prst="rect">
            <a:avLst/>
          </a:prstGeom>
        </p:spPr>
        <p:txBody>
          <a:bodyPr wrap="none">
            <a:spAutoFit/>
          </a:bodyPr>
          <a:lstStyle/>
          <a:p>
            <a:pPr>
              <a:buNone/>
            </a:pPr>
            <a:r>
              <a:rPr lang="en-US" altLang="zh-CN" sz="2400" dirty="0">
                <a:solidFill>
                  <a:srgbClr val="FF0000"/>
                </a:solidFill>
              </a:rPr>
              <a:t>19.2 kbps</a:t>
            </a:r>
            <a:endParaRPr lang="zh-CN" altLang="en-US" sz="2400" dirty="0">
              <a:solidFill>
                <a:srgbClr val="FF0000"/>
              </a:solidFill>
            </a:endParaRPr>
          </a:p>
        </p:txBody>
      </p:sp>
      <p:sp>
        <p:nvSpPr>
          <p:cNvPr id="10" name="矩形 9"/>
          <p:cNvSpPr/>
          <p:nvPr/>
        </p:nvSpPr>
        <p:spPr>
          <a:xfrm>
            <a:off x="5428739" y="4160541"/>
            <a:ext cx="957313" cy="338554"/>
          </a:xfrm>
          <a:prstGeom prst="rect">
            <a:avLst/>
          </a:prstGeom>
        </p:spPr>
        <p:txBody>
          <a:bodyPr wrap="none">
            <a:spAutoFit/>
          </a:bodyPr>
          <a:lstStyle>
            <a:defPPr>
              <a:defRPr lang="en-US"/>
            </a:defPPr>
            <a:lvl1pPr algn="l" rtl="0" fontAlgn="base">
              <a:spcBef>
                <a:spcPct val="20000"/>
              </a:spcBef>
              <a:spcAft>
                <a:spcPct val="0"/>
              </a:spcAft>
              <a:buSzPct val="100000"/>
              <a:buFont typeface="Wingdings" panose="05000000000000000000" pitchFamily="2" charset="2"/>
              <a:buChar char="n"/>
              <a:defRPr sz="3600" kern="1200" baseline="-18000">
                <a:solidFill>
                  <a:schemeClr val="tx1"/>
                </a:solidFill>
                <a:latin typeface="Tahoma" panose="020B0604030504040204" pitchFamily="34" charset="0"/>
                <a:ea typeface="PMingLiU" panose="02020500000000000000" pitchFamily="18" charset="-120"/>
                <a:cs typeface="+mn-cs"/>
              </a:defRPr>
            </a:lvl1pPr>
            <a:lvl2pPr marL="457200" algn="l" rtl="0" fontAlgn="base">
              <a:spcBef>
                <a:spcPct val="20000"/>
              </a:spcBef>
              <a:spcAft>
                <a:spcPct val="0"/>
              </a:spcAft>
              <a:buSzPct val="100000"/>
              <a:buFont typeface="Wingdings" panose="05000000000000000000" pitchFamily="2" charset="2"/>
              <a:buChar char="n"/>
              <a:defRPr sz="3600" kern="1200" baseline="-18000">
                <a:solidFill>
                  <a:schemeClr val="tx1"/>
                </a:solidFill>
                <a:latin typeface="Tahoma" panose="020B0604030504040204" pitchFamily="34" charset="0"/>
                <a:ea typeface="PMingLiU" panose="02020500000000000000" pitchFamily="18" charset="-120"/>
                <a:cs typeface="+mn-cs"/>
              </a:defRPr>
            </a:lvl2pPr>
            <a:lvl3pPr marL="914400" algn="l" rtl="0" fontAlgn="base">
              <a:spcBef>
                <a:spcPct val="20000"/>
              </a:spcBef>
              <a:spcAft>
                <a:spcPct val="0"/>
              </a:spcAft>
              <a:buSzPct val="100000"/>
              <a:buFont typeface="Wingdings" panose="05000000000000000000" pitchFamily="2" charset="2"/>
              <a:buChar char="n"/>
              <a:defRPr sz="3600" kern="1200" baseline="-18000">
                <a:solidFill>
                  <a:schemeClr val="tx1"/>
                </a:solidFill>
                <a:latin typeface="Tahoma" panose="020B0604030504040204" pitchFamily="34" charset="0"/>
                <a:ea typeface="PMingLiU" panose="02020500000000000000" pitchFamily="18" charset="-120"/>
                <a:cs typeface="+mn-cs"/>
              </a:defRPr>
            </a:lvl3pPr>
            <a:lvl4pPr marL="1371600" algn="l" rtl="0" fontAlgn="base">
              <a:spcBef>
                <a:spcPct val="20000"/>
              </a:spcBef>
              <a:spcAft>
                <a:spcPct val="0"/>
              </a:spcAft>
              <a:buSzPct val="100000"/>
              <a:buFont typeface="Wingdings" panose="05000000000000000000" pitchFamily="2" charset="2"/>
              <a:buChar char="n"/>
              <a:defRPr sz="3600" kern="1200" baseline="-18000">
                <a:solidFill>
                  <a:schemeClr val="tx1"/>
                </a:solidFill>
                <a:latin typeface="Tahoma" panose="020B0604030504040204" pitchFamily="34" charset="0"/>
                <a:ea typeface="PMingLiU" panose="02020500000000000000" pitchFamily="18" charset="-120"/>
                <a:cs typeface="+mn-cs"/>
              </a:defRPr>
            </a:lvl4pPr>
            <a:lvl5pPr marL="1828800" algn="l" rtl="0" fontAlgn="base">
              <a:spcBef>
                <a:spcPct val="20000"/>
              </a:spcBef>
              <a:spcAft>
                <a:spcPct val="0"/>
              </a:spcAft>
              <a:buSzPct val="100000"/>
              <a:buFont typeface="Wingdings" panose="05000000000000000000" pitchFamily="2" charset="2"/>
              <a:buChar char="n"/>
              <a:defRPr sz="3600" kern="1200" baseline="-18000">
                <a:solidFill>
                  <a:schemeClr val="tx1"/>
                </a:solidFill>
                <a:latin typeface="Tahoma" panose="020B0604030504040204" pitchFamily="34" charset="0"/>
                <a:ea typeface="PMingLiU" panose="02020500000000000000" pitchFamily="18" charset="-120"/>
                <a:cs typeface="+mn-cs"/>
              </a:defRPr>
            </a:lvl5pPr>
            <a:lvl6pPr marL="2286000" algn="l" defTabSz="914400" rtl="0" eaLnBrk="1" latinLnBrk="0" hangingPunct="1">
              <a:defRPr sz="3600" kern="1200" baseline="-18000">
                <a:solidFill>
                  <a:schemeClr val="tx1"/>
                </a:solidFill>
                <a:latin typeface="Tahoma" panose="020B0604030504040204" pitchFamily="34" charset="0"/>
                <a:ea typeface="PMingLiU" panose="02020500000000000000" pitchFamily="18" charset="-120"/>
                <a:cs typeface="+mn-cs"/>
              </a:defRPr>
            </a:lvl6pPr>
            <a:lvl7pPr marL="2743200" algn="l" defTabSz="914400" rtl="0" eaLnBrk="1" latinLnBrk="0" hangingPunct="1">
              <a:defRPr sz="3600" kern="1200" baseline="-18000">
                <a:solidFill>
                  <a:schemeClr val="tx1"/>
                </a:solidFill>
                <a:latin typeface="Tahoma" panose="020B0604030504040204" pitchFamily="34" charset="0"/>
                <a:ea typeface="PMingLiU" panose="02020500000000000000" pitchFamily="18" charset="-120"/>
                <a:cs typeface="+mn-cs"/>
              </a:defRPr>
            </a:lvl7pPr>
            <a:lvl8pPr marL="3200400" algn="l" defTabSz="914400" rtl="0" eaLnBrk="1" latinLnBrk="0" hangingPunct="1">
              <a:defRPr sz="3600" kern="1200" baseline="-18000">
                <a:solidFill>
                  <a:schemeClr val="tx1"/>
                </a:solidFill>
                <a:latin typeface="Tahoma" panose="020B0604030504040204" pitchFamily="34" charset="0"/>
                <a:ea typeface="PMingLiU" panose="02020500000000000000" pitchFamily="18" charset="-120"/>
                <a:cs typeface="+mn-cs"/>
              </a:defRPr>
            </a:lvl8pPr>
            <a:lvl9pPr marL="3657600" algn="l" defTabSz="914400" rtl="0" eaLnBrk="1" latinLnBrk="0" hangingPunct="1">
              <a:defRPr sz="3600" kern="1200" baseline="-18000">
                <a:solidFill>
                  <a:schemeClr val="tx1"/>
                </a:solidFill>
                <a:latin typeface="Tahoma" panose="020B0604030504040204" pitchFamily="34" charset="0"/>
                <a:ea typeface="PMingLiU" panose="02020500000000000000" pitchFamily="18" charset="-120"/>
                <a:cs typeface="+mn-cs"/>
              </a:defRPr>
            </a:lvl9pPr>
          </a:lstStyle>
          <a:p>
            <a:pPr>
              <a:buNone/>
            </a:pPr>
            <a:r>
              <a:rPr lang="en-US" altLang="zh-CN" sz="2400" dirty="0">
                <a:solidFill>
                  <a:srgbClr val="FF0000"/>
                </a:solidFill>
              </a:rPr>
              <a:t>9.6 kbps</a:t>
            </a:r>
            <a:endParaRPr lang="zh-CN" altLang="en-US" sz="2400" dirty="0">
              <a:solidFill>
                <a:srgbClr val="FF0000"/>
              </a:solidFill>
            </a:endParaRPr>
          </a:p>
        </p:txBody>
      </p:sp>
      <p:sp>
        <p:nvSpPr>
          <p:cNvPr id="11" name="矩形 10"/>
          <p:cNvSpPr/>
          <p:nvPr/>
        </p:nvSpPr>
        <p:spPr>
          <a:xfrm>
            <a:off x="5437308" y="3724379"/>
            <a:ext cx="955326" cy="338554"/>
          </a:xfrm>
          <a:prstGeom prst="rect">
            <a:avLst/>
          </a:prstGeom>
        </p:spPr>
        <p:txBody>
          <a:bodyPr wrap="none">
            <a:spAutoFit/>
          </a:bodyPr>
          <a:lstStyle>
            <a:defPPr>
              <a:defRPr lang="en-US"/>
            </a:defPPr>
            <a:lvl1pPr algn="l" rtl="0" fontAlgn="base">
              <a:spcBef>
                <a:spcPct val="20000"/>
              </a:spcBef>
              <a:spcAft>
                <a:spcPct val="0"/>
              </a:spcAft>
              <a:buSzPct val="100000"/>
              <a:buFont typeface="Wingdings" panose="05000000000000000000" pitchFamily="2" charset="2"/>
              <a:buChar char="n"/>
              <a:defRPr sz="3600" kern="1200" baseline="-18000">
                <a:solidFill>
                  <a:schemeClr val="tx1"/>
                </a:solidFill>
                <a:latin typeface="Tahoma" panose="020B0604030504040204" pitchFamily="34" charset="0"/>
                <a:ea typeface="PMingLiU" panose="02020500000000000000" pitchFamily="18" charset="-120"/>
                <a:cs typeface="+mn-cs"/>
              </a:defRPr>
            </a:lvl1pPr>
            <a:lvl2pPr marL="457200" algn="l" rtl="0" fontAlgn="base">
              <a:spcBef>
                <a:spcPct val="20000"/>
              </a:spcBef>
              <a:spcAft>
                <a:spcPct val="0"/>
              </a:spcAft>
              <a:buSzPct val="100000"/>
              <a:buFont typeface="Wingdings" panose="05000000000000000000" pitchFamily="2" charset="2"/>
              <a:buChar char="n"/>
              <a:defRPr sz="3600" kern="1200" baseline="-18000">
                <a:solidFill>
                  <a:schemeClr val="tx1"/>
                </a:solidFill>
                <a:latin typeface="Tahoma" panose="020B0604030504040204" pitchFamily="34" charset="0"/>
                <a:ea typeface="PMingLiU" panose="02020500000000000000" pitchFamily="18" charset="-120"/>
                <a:cs typeface="+mn-cs"/>
              </a:defRPr>
            </a:lvl2pPr>
            <a:lvl3pPr marL="914400" algn="l" rtl="0" fontAlgn="base">
              <a:spcBef>
                <a:spcPct val="20000"/>
              </a:spcBef>
              <a:spcAft>
                <a:spcPct val="0"/>
              </a:spcAft>
              <a:buSzPct val="100000"/>
              <a:buFont typeface="Wingdings" panose="05000000000000000000" pitchFamily="2" charset="2"/>
              <a:buChar char="n"/>
              <a:defRPr sz="3600" kern="1200" baseline="-18000">
                <a:solidFill>
                  <a:schemeClr val="tx1"/>
                </a:solidFill>
                <a:latin typeface="Tahoma" panose="020B0604030504040204" pitchFamily="34" charset="0"/>
                <a:ea typeface="PMingLiU" panose="02020500000000000000" pitchFamily="18" charset="-120"/>
                <a:cs typeface="+mn-cs"/>
              </a:defRPr>
            </a:lvl3pPr>
            <a:lvl4pPr marL="1371600" algn="l" rtl="0" fontAlgn="base">
              <a:spcBef>
                <a:spcPct val="20000"/>
              </a:spcBef>
              <a:spcAft>
                <a:spcPct val="0"/>
              </a:spcAft>
              <a:buSzPct val="100000"/>
              <a:buFont typeface="Wingdings" panose="05000000000000000000" pitchFamily="2" charset="2"/>
              <a:buChar char="n"/>
              <a:defRPr sz="3600" kern="1200" baseline="-18000">
                <a:solidFill>
                  <a:schemeClr val="tx1"/>
                </a:solidFill>
                <a:latin typeface="Tahoma" panose="020B0604030504040204" pitchFamily="34" charset="0"/>
                <a:ea typeface="PMingLiU" panose="02020500000000000000" pitchFamily="18" charset="-120"/>
                <a:cs typeface="+mn-cs"/>
              </a:defRPr>
            </a:lvl4pPr>
            <a:lvl5pPr marL="1828800" algn="l" rtl="0" fontAlgn="base">
              <a:spcBef>
                <a:spcPct val="20000"/>
              </a:spcBef>
              <a:spcAft>
                <a:spcPct val="0"/>
              </a:spcAft>
              <a:buSzPct val="100000"/>
              <a:buFont typeface="Wingdings" panose="05000000000000000000" pitchFamily="2" charset="2"/>
              <a:buChar char="n"/>
              <a:defRPr sz="3600" kern="1200" baseline="-18000">
                <a:solidFill>
                  <a:schemeClr val="tx1"/>
                </a:solidFill>
                <a:latin typeface="Tahoma" panose="020B0604030504040204" pitchFamily="34" charset="0"/>
                <a:ea typeface="PMingLiU" panose="02020500000000000000" pitchFamily="18" charset="-120"/>
                <a:cs typeface="+mn-cs"/>
              </a:defRPr>
            </a:lvl5pPr>
            <a:lvl6pPr marL="2286000" algn="l" defTabSz="914400" rtl="0" eaLnBrk="1" latinLnBrk="0" hangingPunct="1">
              <a:defRPr sz="3600" kern="1200" baseline="-18000">
                <a:solidFill>
                  <a:schemeClr val="tx1"/>
                </a:solidFill>
                <a:latin typeface="Tahoma" panose="020B0604030504040204" pitchFamily="34" charset="0"/>
                <a:ea typeface="PMingLiU" panose="02020500000000000000" pitchFamily="18" charset="-120"/>
                <a:cs typeface="+mn-cs"/>
              </a:defRPr>
            </a:lvl6pPr>
            <a:lvl7pPr marL="2743200" algn="l" defTabSz="914400" rtl="0" eaLnBrk="1" latinLnBrk="0" hangingPunct="1">
              <a:defRPr sz="3600" kern="1200" baseline="-18000">
                <a:solidFill>
                  <a:schemeClr val="tx1"/>
                </a:solidFill>
                <a:latin typeface="Tahoma" panose="020B0604030504040204" pitchFamily="34" charset="0"/>
                <a:ea typeface="PMingLiU" panose="02020500000000000000" pitchFamily="18" charset="-120"/>
                <a:cs typeface="+mn-cs"/>
              </a:defRPr>
            </a:lvl7pPr>
            <a:lvl8pPr marL="3200400" algn="l" defTabSz="914400" rtl="0" eaLnBrk="1" latinLnBrk="0" hangingPunct="1">
              <a:defRPr sz="3600" kern="1200" baseline="-18000">
                <a:solidFill>
                  <a:schemeClr val="tx1"/>
                </a:solidFill>
                <a:latin typeface="Tahoma" panose="020B0604030504040204" pitchFamily="34" charset="0"/>
                <a:ea typeface="PMingLiU" panose="02020500000000000000" pitchFamily="18" charset="-120"/>
                <a:cs typeface="+mn-cs"/>
              </a:defRPr>
            </a:lvl8pPr>
            <a:lvl9pPr marL="3657600" algn="l" defTabSz="914400" rtl="0" eaLnBrk="1" latinLnBrk="0" hangingPunct="1">
              <a:defRPr sz="3600" kern="1200" baseline="-18000">
                <a:solidFill>
                  <a:schemeClr val="tx1"/>
                </a:solidFill>
                <a:latin typeface="Tahoma" panose="020B0604030504040204" pitchFamily="34" charset="0"/>
                <a:ea typeface="PMingLiU" panose="02020500000000000000" pitchFamily="18" charset="-120"/>
                <a:cs typeface="+mn-cs"/>
              </a:defRPr>
            </a:lvl9pPr>
          </a:lstStyle>
          <a:p>
            <a:pPr>
              <a:buNone/>
            </a:pPr>
            <a:r>
              <a:rPr lang="en-US" altLang="zh-CN" sz="2400" dirty="0">
                <a:solidFill>
                  <a:srgbClr val="FF0000"/>
                </a:solidFill>
              </a:rPr>
              <a:t>4.8 kbps</a:t>
            </a:r>
            <a:endParaRPr lang="zh-CN" altLang="en-US" sz="2400" dirty="0">
              <a:solidFill>
                <a:srgbClr val="FF0000"/>
              </a:solidFill>
            </a:endParaRP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1252354"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252356" name="Rectangle 4"/>
          <p:cNvSpPr>
            <a:spLocks noGrp="1" noChangeArrowheads="1"/>
          </p:cNvSpPr>
          <p:nvPr>
            <p:ph type="body" idx="1"/>
          </p:nvPr>
        </p:nvSpPr>
        <p:spPr>
          <a:xfrm>
            <a:off x="304800" y="1066800"/>
            <a:ext cx="8482042" cy="5026496"/>
          </a:xfrm>
          <a:noFill/>
        </p:spPr>
        <p:txBody>
          <a:bodyPr/>
          <a:lstStyle/>
          <a:p>
            <a:pPr>
              <a:spcBef>
                <a:spcPts val="600"/>
              </a:spcBef>
              <a:buClr>
                <a:srgbClr val="FF3300"/>
              </a:buClr>
            </a:pPr>
            <a:r>
              <a:rPr lang="en-US" altLang="zh-CN" dirty="0"/>
              <a:t>It should be obvious that </a:t>
            </a:r>
            <a:r>
              <a:rPr lang="en-US" altLang="zh-CN" dirty="0">
                <a:solidFill>
                  <a:schemeClr val="hlink"/>
                </a:solidFill>
              </a:rPr>
              <a:t>at data rates</a:t>
            </a:r>
            <a:r>
              <a:rPr lang="en-US" altLang="zh-CN" dirty="0"/>
              <a:t> much higher than 38.4 kbps, there is no hope at all for binary signals, even if the transmission facility is completely noiseless. </a:t>
            </a:r>
          </a:p>
          <a:p>
            <a:pPr>
              <a:spcBef>
                <a:spcPts val="600"/>
              </a:spcBef>
              <a:buClr>
                <a:srgbClr val="FF3300"/>
              </a:buClr>
            </a:pPr>
            <a:endParaRPr lang="en-US" altLang="zh-CN" dirty="0"/>
          </a:p>
          <a:p>
            <a:pPr>
              <a:spcBef>
                <a:spcPts val="600"/>
              </a:spcBef>
              <a:buClr>
                <a:srgbClr val="FF3300"/>
              </a:buClr>
            </a:pPr>
            <a:r>
              <a:rPr lang="en-US" altLang="zh-CN" dirty="0"/>
              <a:t>In other words, </a:t>
            </a:r>
            <a:r>
              <a:rPr lang="en-US" altLang="zh-CN" dirty="0">
                <a:solidFill>
                  <a:srgbClr val="FF3300"/>
                </a:solidFill>
              </a:rPr>
              <a:t>limiting the bandwidth </a:t>
            </a:r>
            <a:r>
              <a:rPr lang="en-US" altLang="zh-CN" dirty="0"/>
              <a:t>limits</a:t>
            </a:r>
            <a:r>
              <a:rPr lang="en-US" altLang="zh-CN" dirty="0">
                <a:solidFill>
                  <a:srgbClr val="FF3300"/>
                </a:solidFill>
              </a:rPr>
              <a:t> the data rate</a:t>
            </a:r>
            <a:r>
              <a:rPr lang="en-US" altLang="zh-CN" dirty="0"/>
              <a:t>, even for perfect channels.</a:t>
            </a:r>
          </a:p>
        </p:txBody>
      </p:sp>
      <p:sp>
        <p:nvSpPr>
          <p:cNvPr id="1252358" name="Rectangle 6"/>
          <p:cNvSpPr>
            <a:spLocks noGrp="1" noChangeArrowheads="1"/>
          </p:cNvSpPr>
          <p:nvPr>
            <p:ph type="title"/>
          </p:nvPr>
        </p:nvSpPr>
        <p:spPr/>
        <p:txBody>
          <a:bodyPr/>
          <a:lstStyle/>
          <a:p>
            <a:r>
              <a:rPr lang="en-US" altLang="zh-CN" dirty="0"/>
              <a:t>0.2.6 Bandwidth</a:t>
            </a:r>
            <a:endParaRPr lang="zh-CN" altLang="en-US" dirty="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p:txBody>
          <a:bodyPr/>
          <a:lstStyle/>
          <a:p>
            <a:r>
              <a:rPr lang="en-US" altLang="zh-CN" dirty="0"/>
              <a:t>Mobile and Wireless Networks</a:t>
            </a:r>
          </a:p>
        </p:txBody>
      </p:sp>
      <p:sp>
        <p:nvSpPr>
          <p:cNvPr id="814090"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814094" name="Picture 14"/>
          <p:cNvPicPr>
            <a:picLocks noChangeAspect="1" noChangeArrowheads="1"/>
          </p:cNvPicPr>
          <p:nvPr/>
        </p:nvPicPr>
        <p:blipFill>
          <a:blip r:embed="rId3" cstate="print"/>
          <a:srcRect/>
          <a:stretch>
            <a:fillRect/>
          </a:stretch>
        </p:blipFill>
        <p:spPr bwMode="auto">
          <a:xfrm>
            <a:off x="2667000" y="4419600"/>
            <a:ext cx="3843338" cy="458788"/>
          </a:xfrm>
          <a:prstGeom prst="rect">
            <a:avLst/>
          </a:prstGeom>
          <a:noFill/>
          <a:ln w="57150">
            <a:solidFill>
              <a:srgbClr val="3366FF"/>
            </a:solidFill>
            <a:miter lim="800000"/>
            <a:headEnd/>
            <a:tailEnd/>
          </a:ln>
          <a:effectLst/>
        </p:spPr>
      </p:pic>
      <p:sp>
        <p:nvSpPr>
          <p:cNvPr id="814095" name="Rectangle 15"/>
          <p:cNvSpPr>
            <a:spLocks noChangeArrowheads="1"/>
          </p:cNvSpPr>
          <p:nvPr/>
        </p:nvSpPr>
        <p:spPr bwMode="auto">
          <a:xfrm>
            <a:off x="285720" y="5214950"/>
            <a:ext cx="8534400" cy="830997"/>
          </a:xfrm>
          <a:prstGeom prst="rect">
            <a:avLst/>
          </a:prstGeom>
          <a:noFill/>
          <a:ln w="9525">
            <a:noFill/>
            <a:miter lim="800000"/>
          </a:ln>
          <a:effectLst/>
        </p:spPr>
        <p:txBody>
          <a:bodyPr>
            <a:spAutoFit/>
          </a:bodyPr>
          <a:lstStyle/>
          <a:p>
            <a:pPr marL="342265" indent="-342265" algn="just" eaLnBrk="0" hangingPunct="0">
              <a:spcBef>
                <a:spcPts val="600"/>
              </a:spcBef>
              <a:buClr>
                <a:schemeClr val="hlink"/>
              </a:buClr>
              <a:buSzTx/>
              <a:buFontTx/>
              <a:buChar char="•"/>
            </a:pPr>
            <a:r>
              <a:rPr lang="en-US" altLang="zh-CN" sz="2400" baseline="0" dirty="0">
                <a:ea typeface="宋体" panose="02010600030101010101" pitchFamily="2" charset="-122"/>
              </a:rPr>
              <a:t>The spectrum has only five spikes, at 100, 300, 500, 700, and 900 Hz (see Figure 0.13).</a:t>
            </a:r>
          </a:p>
        </p:txBody>
      </p:sp>
      <p:sp>
        <p:nvSpPr>
          <p:cNvPr id="814096" name="Rectangle 16"/>
          <p:cNvSpPr>
            <a:spLocks noGrp="1" noChangeArrowheads="1"/>
          </p:cNvSpPr>
          <p:nvPr>
            <p:ph type="title"/>
          </p:nvPr>
        </p:nvSpPr>
        <p:spPr/>
        <p:txBody>
          <a:bodyPr/>
          <a:lstStyle/>
          <a:p>
            <a:r>
              <a:rPr lang="en-US" altLang="zh-CN" dirty="0">
                <a:solidFill>
                  <a:schemeClr val="hlink"/>
                </a:solidFill>
              </a:rPr>
              <a:t>Example 0.10</a:t>
            </a:r>
            <a:endParaRPr lang="zh-CN" altLang="en-US" dirty="0">
              <a:solidFill>
                <a:schemeClr val="hlink"/>
              </a:solidFill>
            </a:endParaRPr>
          </a:p>
        </p:txBody>
      </p:sp>
      <p:sp>
        <p:nvSpPr>
          <p:cNvPr id="814097" name="Rectangle 17"/>
          <p:cNvSpPr>
            <a:spLocks noGrp="1" noChangeArrowheads="1"/>
          </p:cNvSpPr>
          <p:nvPr>
            <p:ph type="body" idx="1"/>
          </p:nvPr>
        </p:nvSpPr>
        <p:spPr>
          <a:xfrm>
            <a:off x="304800" y="1066800"/>
            <a:ext cx="8534400" cy="3154288"/>
          </a:xfrm>
        </p:spPr>
        <p:txBody>
          <a:bodyPr/>
          <a:lstStyle/>
          <a:p>
            <a:pPr>
              <a:spcBef>
                <a:spcPts val="600"/>
              </a:spcBef>
            </a:pPr>
            <a:r>
              <a:rPr lang="en-US" altLang="zh-CN" sz="2300" dirty="0"/>
              <a:t>If a periodic signal </a:t>
            </a:r>
            <a:r>
              <a:rPr lang="en-US" altLang="zh-CN" sz="2300" dirty="0">
                <a:solidFill>
                  <a:srgbClr val="FF0000"/>
                </a:solidFill>
              </a:rPr>
              <a:t>is</a:t>
            </a:r>
            <a:r>
              <a:rPr lang="en-US" altLang="zh-CN" sz="2300" dirty="0"/>
              <a:t> decomposed </a:t>
            </a:r>
            <a:r>
              <a:rPr lang="en-US" altLang="zh-CN" sz="2300" dirty="0">
                <a:solidFill>
                  <a:srgbClr val="FF0000"/>
                </a:solidFill>
              </a:rPr>
              <a:t>into</a:t>
            </a:r>
            <a:r>
              <a:rPr lang="en-US" altLang="zh-CN" sz="2300" dirty="0"/>
              <a:t> five sine waves with frequencies of 100, 300, 500, 700, and 900 Hz, what is its </a:t>
            </a:r>
            <a:r>
              <a:rPr lang="en-US" altLang="zh-CN" sz="2300" dirty="0">
                <a:solidFill>
                  <a:srgbClr val="FF0000"/>
                </a:solidFill>
              </a:rPr>
              <a:t>bandwidth</a:t>
            </a:r>
            <a:r>
              <a:rPr lang="en-US" altLang="zh-CN" sz="2300" dirty="0"/>
              <a:t>? </a:t>
            </a:r>
          </a:p>
          <a:p>
            <a:pPr>
              <a:spcBef>
                <a:spcPts val="600"/>
              </a:spcBef>
            </a:pPr>
            <a:r>
              <a:rPr lang="en-US" altLang="zh-CN" sz="2300" dirty="0"/>
              <a:t>Draw the </a:t>
            </a:r>
            <a:r>
              <a:rPr lang="en-US" altLang="zh-CN" sz="2300" dirty="0">
                <a:solidFill>
                  <a:srgbClr val="FF0000"/>
                </a:solidFill>
              </a:rPr>
              <a:t>spectrum</a:t>
            </a:r>
            <a:r>
              <a:rPr lang="en-US" altLang="zh-CN" sz="2300" dirty="0"/>
              <a:t>, assuming all components have a maximum amplitude of 10 V.</a:t>
            </a:r>
          </a:p>
          <a:p>
            <a:pPr>
              <a:spcBef>
                <a:spcPts val="600"/>
              </a:spcBef>
              <a:buFontTx/>
              <a:buNone/>
            </a:pPr>
            <a:r>
              <a:rPr lang="en-US" altLang="zh-CN" sz="2300" dirty="0">
                <a:solidFill>
                  <a:schemeClr val="hlink"/>
                </a:solidFill>
              </a:rPr>
              <a:t>Solution</a:t>
            </a:r>
          </a:p>
          <a:p>
            <a:pPr>
              <a:spcBef>
                <a:spcPts val="600"/>
              </a:spcBef>
            </a:pPr>
            <a:r>
              <a:rPr lang="en-US" altLang="zh-CN" sz="2300" dirty="0"/>
              <a:t>Let </a:t>
            </a:r>
            <a:r>
              <a:rPr lang="en-US" altLang="zh-CN" sz="2300" dirty="0" err="1">
                <a:solidFill>
                  <a:schemeClr val="hlink"/>
                </a:solidFill>
              </a:rPr>
              <a:t>f</a:t>
            </a:r>
            <a:r>
              <a:rPr lang="en-US" altLang="zh-CN" sz="2300" baseline="-25000" dirty="0" err="1">
                <a:solidFill>
                  <a:schemeClr val="hlink"/>
                </a:solidFill>
              </a:rPr>
              <a:t>h</a:t>
            </a:r>
            <a:r>
              <a:rPr lang="en-US" altLang="zh-CN" sz="2300" dirty="0"/>
              <a:t> be the highest frequency, </a:t>
            </a:r>
            <a:r>
              <a:rPr lang="en-US" altLang="zh-CN" sz="2300" dirty="0" err="1">
                <a:solidFill>
                  <a:schemeClr val="hlink"/>
                </a:solidFill>
              </a:rPr>
              <a:t>f</a:t>
            </a:r>
            <a:r>
              <a:rPr lang="en-US" altLang="zh-CN" sz="2300" baseline="-25000" dirty="0" err="1">
                <a:solidFill>
                  <a:schemeClr val="hlink"/>
                </a:solidFill>
              </a:rPr>
              <a:t>l</a:t>
            </a:r>
            <a:r>
              <a:rPr lang="en-US" altLang="zh-CN" sz="2300" dirty="0"/>
              <a:t> the lowest frequency, and </a:t>
            </a:r>
            <a:r>
              <a:rPr lang="en-US" altLang="zh-CN" sz="2300" dirty="0">
                <a:solidFill>
                  <a:schemeClr val="hlink"/>
                </a:solidFill>
              </a:rPr>
              <a:t>B</a:t>
            </a:r>
            <a:r>
              <a:rPr lang="en-US" altLang="zh-CN" sz="2300" dirty="0"/>
              <a:t> the bandwidth. Then</a:t>
            </a:r>
            <a:endParaRPr lang="zh-CN" altLang="en-US" sz="23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1"/>
          </p:nvPr>
        </p:nvSpPr>
        <p:spPr/>
        <p:txBody>
          <a:bodyPr/>
          <a:lstStyle/>
          <a:p>
            <a:r>
              <a:rPr lang="en-US" altLang="zh-CN" dirty="0"/>
              <a:t>Mobile and Wireless Networks</a:t>
            </a:r>
          </a:p>
        </p:txBody>
      </p:sp>
      <p:pic>
        <p:nvPicPr>
          <p:cNvPr id="998406" name="Picture 6"/>
          <p:cNvPicPr>
            <a:picLocks noChangeAspect="1" noChangeArrowheads="1"/>
          </p:cNvPicPr>
          <p:nvPr/>
        </p:nvPicPr>
        <p:blipFill>
          <a:blip r:embed="rId3" cstate="print"/>
          <a:srcRect/>
          <a:stretch>
            <a:fillRect/>
          </a:stretch>
        </p:blipFill>
        <p:spPr bwMode="auto">
          <a:xfrm>
            <a:off x="1184275" y="2430463"/>
            <a:ext cx="6929438" cy="2305050"/>
          </a:xfrm>
          <a:prstGeom prst="rect">
            <a:avLst/>
          </a:prstGeom>
          <a:noFill/>
          <a:ln w="9525">
            <a:noFill/>
            <a:miter lim="800000"/>
            <a:headEnd/>
            <a:tailEnd/>
          </a:ln>
          <a:effectLst/>
        </p:spPr>
      </p:pic>
      <p:sp>
        <p:nvSpPr>
          <p:cNvPr id="998407" name="Rectangle 7"/>
          <p:cNvSpPr>
            <a:spLocks noGrp="1" noChangeArrowheads="1"/>
          </p:cNvSpPr>
          <p:nvPr>
            <p:ph type="title"/>
          </p:nvPr>
        </p:nvSpPr>
        <p:spPr/>
        <p:txBody>
          <a:bodyPr/>
          <a:lstStyle/>
          <a:p>
            <a:r>
              <a:rPr lang="en-US" altLang="zh-CN" dirty="0">
                <a:solidFill>
                  <a:srgbClr val="FF0000"/>
                </a:solidFill>
              </a:rPr>
              <a:t>Figure 0.13</a:t>
            </a:r>
            <a:r>
              <a:rPr lang="en-US" altLang="zh-CN" dirty="0">
                <a:solidFill>
                  <a:schemeClr val="folHlink"/>
                </a:solidFill>
              </a:rPr>
              <a:t> </a:t>
            </a:r>
            <a:r>
              <a:rPr lang="en-US" altLang="zh-CN" dirty="0"/>
              <a:t>The bandwidth for Example 0.10</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3"/>
          <p:cNvSpPr>
            <a:spLocks noGrp="1"/>
          </p:cNvSpPr>
          <p:nvPr>
            <p:ph type="ftr" sz="quarter" idx="11"/>
          </p:nvPr>
        </p:nvSpPr>
        <p:spPr/>
        <p:txBody>
          <a:bodyPr/>
          <a:lstStyle/>
          <a:p>
            <a:r>
              <a:rPr lang="en-US" altLang="zh-CN" dirty="0"/>
              <a:t>Mobile and Wireless Networks</a:t>
            </a:r>
          </a:p>
        </p:txBody>
      </p:sp>
      <p:sp>
        <p:nvSpPr>
          <p:cNvPr id="815114"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815115" name="Rectangle 11"/>
          <p:cNvSpPr>
            <a:spLocks noChangeArrowheads="1"/>
          </p:cNvSpPr>
          <p:nvPr/>
        </p:nvSpPr>
        <p:spPr bwMode="auto">
          <a:xfrm>
            <a:off x="380999" y="1066800"/>
            <a:ext cx="8431161" cy="3277820"/>
          </a:xfrm>
          <a:prstGeom prst="rect">
            <a:avLst/>
          </a:prstGeom>
          <a:noFill/>
          <a:ln w="9525">
            <a:noFill/>
            <a:miter lim="800000"/>
          </a:ln>
          <a:effectLst/>
        </p:spPr>
        <p:txBody>
          <a:bodyPr wrap="square">
            <a:spAutoFit/>
          </a:bodyPr>
          <a:lstStyle/>
          <a:p>
            <a:pPr marL="342000" indent="-342000" eaLnBrk="0" hangingPunct="0">
              <a:spcBef>
                <a:spcPts val="600"/>
              </a:spcBef>
              <a:buClr>
                <a:schemeClr val="hlink"/>
              </a:buClr>
              <a:buSzTx/>
              <a:buFontTx/>
              <a:buChar char="•"/>
            </a:pPr>
            <a:r>
              <a:rPr lang="en-US" altLang="zh-CN" sz="2400" baseline="0" dirty="0">
                <a:ea typeface="宋体" panose="02010600030101010101" pitchFamily="2" charset="-122"/>
              </a:rPr>
              <a:t>A periodic signal has a bandwidth of 20 Hz. The highest frequency is 60 Hz. What is the lowest frequency? Draw the spectrum if the signal contains all </a:t>
            </a:r>
            <a:r>
              <a:rPr lang="en-US" altLang="zh-CN" sz="2400" baseline="0" dirty="0">
                <a:solidFill>
                  <a:schemeClr val="hlink"/>
                </a:solidFill>
                <a:ea typeface="宋体" panose="02010600030101010101" pitchFamily="2" charset="-122"/>
              </a:rPr>
              <a:t>integer</a:t>
            </a:r>
            <a:r>
              <a:rPr lang="en-US" altLang="zh-CN" sz="2400" dirty="0">
                <a:solidFill>
                  <a:schemeClr val="hlink"/>
                </a:solidFill>
                <a:ea typeface="宋体" panose="02010600030101010101" pitchFamily="2" charset="-122"/>
              </a:rPr>
              <a:t> </a:t>
            </a:r>
            <a:r>
              <a:rPr lang="en-US" altLang="zh-CN" sz="2400" baseline="0" dirty="0">
                <a:solidFill>
                  <a:schemeClr val="hlink"/>
                </a:solidFill>
                <a:ea typeface="宋体" panose="02010600030101010101" pitchFamily="2" charset="-122"/>
              </a:rPr>
              <a:t>frequencies</a:t>
            </a:r>
            <a:r>
              <a:rPr lang="en-US" altLang="zh-CN" sz="2400" baseline="0" dirty="0">
                <a:ea typeface="宋体" panose="02010600030101010101" pitchFamily="2" charset="-122"/>
              </a:rPr>
              <a:t> of the same amplitude.</a:t>
            </a:r>
          </a:p>
          <a:p>
            <a:pPr marL="342000" indent="-342000" eaLnBrk="0" hangingPunct="0">
              <a:spcBef>
                <a:spcPts val="600"/>
              </a:spcBef>
              <a:buClr>
                <a:schemeClr val="hlink"/>
              </a:buClr>
              <a:buSzTx/>
              <a:buFontTx/>
              <a:buChar char="•"/>
            </a:pPr>
            <a:endParaRPr lang="en-US" altLang="zh-CN" sz="2400" baseline="0" dirty="0">
              <a:ea typeface="宋体" panose="02010600030101010101" pitchFamily="2" charset="-122"/>
            </a:endParaRPr>
          </a:p>
          <a:p>
            <a:pPr marL="342000" indent="-342000" algn="just" eaLnBrk="0" hangingPunct="0">
              <a:spcBef>
                <a:spcPts val="600"/>
              </a:spcBef>
              <a:buClr>
                <a:schemeClr val="hlink"/>
              </a:buClr>
              <a:buSzTx/>
              <a:buFontTx/>
              <a:buNone/>
            </a:pPr>
            <a:r>
              <a:rPr lang="en-US" altLang="zh-CN" sz="2400" baseline="0" dirty="0">
                <a:solidFill>
                  <a:schemeClr val="hlink"/>
                </a:solidFill>
                <a:ea typeface="宋体" panose="02010600030101010101" pitchFamily="2" charset="-122"/>
              </a:rPr>
              <a:t>Solution</a:t>
            </a:r>
          </a:p>
          <a:p>
            <a:pPr marL="342000" indent="-342000" eaLnBrk="0" hangingPunct="0">
              <a:spcBef>
                <a:spcPts val="600"/>
              </a:spcBef>
              <a:buClr>
                <a:schemeClr val="hlink"/>
              </a:buClr>
              <a:buSzTx/>
              <a:buFontTx/>
              <a:buChar char="•"/>
            </a:pPr>
            <a:r>
              <a:rPr lang="en-US" altLang="zh-CN" sz="2400" baseline="0" dirty="0">
                <a:ea typeface="宋体" panose="02010600030101010101" pitchFamily="2" charset="-122"/>
              </a:rPr>
              <a:t>Let </a:t>
            </a:r>
            <a:r>
              <a:rPr lang="en-US" altLang="zh-CN" sz="2400" baseline="0" dirty="0" err="1">
                <a:solidFill>
                  <a:schemeClr val="hlink"/>
                </a:solidFill>
                <a:ea typeface="宋体" panose="02010600030101010101" pitchFamily="2" charset="-122"/>
              </a:rPr>
              <a:t>f</a:t>
            </a:r>
            <a:r>
              <a:rPr lang="en-US" altLang="zh-CN" sz="2400" baseline="-25000" dirty="0" err="1">
                <a:solidFill>
                  <a:schemeClr val="hlink"/>
                </a:solidFill>
                <a:ea typeface="宋体" panose="02010600030101010101" pitchFamily="2" charset="-122"/>
              </a:rPr>
              <a:t>h</a:t>
            </a:r>
            <a:r>
              <a:rPr lang="en-US" altLang="zh-CN" sz="2400" baseline="0" dirty="0">
                <a:ea typeface="宋体" panose="02010600030101010101" pitchFamily="2" charset="-122"/>
              </a:rPr>
              <a:t> be the highest frequency, </a:t>
            </a:r>
            <a:r>
              <a:rPr lang="en-US" altLang="zh-CN" sz="2400" baseline="0" dirty="0">
                <a:solidFill>
                  <a:schemeClr val="hlink"/>
                </a:solidFill>
                <a:ea typeface="宋体" panose="02010600030101010101" pitchFamily="2" charset="-122"/>
              </a:rPr>
              <a:t>f</a:t>
            </a:r>
            <a:r>
              <a:rPr lang="en-US" altLang="zh-CN" sz="2400" baseline="-25000" dirty="0">
                <a:solidFill>
                  <a:schemeClr val="hlink"/>
                </a:solidFill>
                <a:ea typeface="宋体" panose="02010600030101010101" pitchFamily="2" charset="-122"/>
              </a:rPr>
              <a:t>l</a:t>
            </a:r>
            <a:r>
              <a:rPr lang="en-US" altLang="zh-CN" sz="2400" baseline="0" dirty="0">
                <a:ea typeface="宋体" panose="02010600030101010101" pitchFamily="2" charset="-122"/>
              </a:rPr>
              <a:t> the lowest frequency, and </a:t>
            </a:r>
            <a:r>
              <a:rPr lang="en-US" altLang="zh-CN" sz="2400" baseline="0" dirty="0">
                <a:solidFill>
                  <a:schemeClr val="hlink"/>
                </a:solidFill>
                <a:ea typeface="宋体" panose="02010600030101010101" pitchFamily="2" charset="-122"/>
              </a:rPr>
              <a:t>B</a:t>
            </a:r>
            <a:r>
              <a:rPr lang="en-US" altLang="zh-CN" sz="2400" baseline="0" dirty="0">
                <a:ea typeface="宋体" panose="02010600030101010101" pitchFamily="2" charset="-122"/>
              </a:rPr>
              <a:t> the bandwidth. Then</a:t>
            </a:r>
          </a:p>
        </p:txBody>
      </p:sp>
      <p:pic>
        <p:nvPicPr>
          <p:cNvPr id="815118" name="Picture 14"/>
          <p:cNvPicPr>
            <a:picLocks noChangeAspect="1" noChangeArrowheads="1"/>
          </p:cNvPicPr>
          <p:nvPr/>
        </p:nvPicPr>
        <p:blipFill>
          <a:blip r:embed="rId3" cstate="print"/>
          <a:srcRect/>
          <a:stretch>
            <a:fillRect/>
          </a:stretch>
        </p:blipFill>
        <p:spPr bwMode="auto">
          <a:xfrm>
            <a:off x="1317625" y="4530725"/>
            <a:ext cx="6507163" cy="422275"/>
          </a:xfrm>
          <a:prstGeom prst="rect">
            <a:avLst/>
          </a:prstGeom>
          <a:noFill/>
          <a:ln w="57150">
            <a:solidFill>
              <a:srgbClr val="3366FF"/>
            </a:solidFill>
            <a:miter lim="800000"/>
            <a:headEnd/>
            <a:tailEnd/>
          </a:ln>
          <a:effectLst/>
        </p:spPr>
      </p:pic>
      <p:sp>
        <p:nvSpPr>
          <p:cNvPr id="815119" name="Rectangle 15"/>
          <p:cNvSpPr>
            <a:spLocks noChangeArrowheads="1"/>
          </p:cNvSpPr>
          <p:nvPr/>
        </p:nvSpPr>
        <p:spPr bwMode="auto">
          <a:xfrm>
            <a:off x="277761" y="5293151"/>
            <a:ext cx="8534400" cy="830997"/>
          </a:xfrm>
          <a:prstGeom prst="rect">
            <a:avLst/>
          </a:prstGeom>
          <a:noFill/>
          <a:ln w="9525">
            <a:noFill/>
            <a:miter lim="800000"/>
          </a:ln>
          <a:effectLst/>
        </p:spPr>
        <p:txBody>
          <a:bodyPr>
            <a:spAutoFit/>
          </a:bodyPr>
          <a:lstStyle/>
          <a:p>
            <a:pPr marL="342265" indent="-342265" eaLnBrk="0" hangingPunct="0">
              <a:spcBef>
                <a:spcPct val="0"/>
              </a:spcBef>
              <a:buClr>
                <a:schemeClr val="hlink"/>
              </a:buClr>
              <a:buSzTx/>
              <a:buFontTx/>
              <a:buChar char="•"/>
            </a:pPr>
            <a:r>
              <a:rPr lang="en-US" altLang="zh-CN" sz="2400" baseline="0" dirty="0">
                <a:ea typeface="宋体" panose="02010600030101010101" pitchFamily="2" charset="-122"/>
              </a:rPr>
              <a:t>The spectrum contains all integer frequencies. We show this by a series of spikes (see Figure 0.14).</a:t>
            </a:r>
          </a:p>
        </p:txBody>
      </p:sp>
      <p:sp>
        <p:nvSpPr>
          <p:cNvPr id="815120" name="Rectangle 16"/>
          <p:cNvSpPr>
            <a:spLocks noGrp="1" noChangeArrowheads="1"/>
          </p:cNvSpPr>
          <p:nvPr>
            <p:ph type="title"/>
          </p:nvPr>
        </p:nvSpPr>
        <p:spPr/>
        <p:txBody>
          <a:bodyPr/>
          <a:lstStyle/>
          <a:p>
            <a:r>
              <a:rPr lang="en-US" altLang="zh-CN" dirty="0">
                <a:solidFill>
                  <a:schemeClr val="hlink"/>
                </a:solidFill>
              </a:rPr>
              <a:t>Example 0.11</a:t>
            </a:r>
            <a:endParaRPr lang="zh-CN" altLang="en-US" dirty="0">
              <a:solidFill>
                <a:schemeClr val="hlink"/>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1"/>
          </p:nvPr>
        </p:nvSpPr>
        <p:spPr/>
        <p:txBody>
          <a:bodyPr/>
          <a:lstStyle/>
          <a:p>
            <a:r>
              <a:rPr lang="en-US" altLang="zh-CN" dirty="0"/>
              <a:t>Mobile and Wireless Networks</a:t>
            </a:r>
          </a:p>
        </p:txBody>
      </p:sp>
      <p:pic>
        <p:nvPicPr>
          <p:cNvPr id="1000454" name="Picture 6"/>
          <p:cNvPicPr>
            <a:picLocks noChangeAspect="1" noChangeArrowheads="1"/>
          </p:cNvPicPr>
          <p:nvPr/>
        </p:nvPicPr>
        <p:blipFill>
          <a:blip r:embed="rId3" cstate="print"/>
          <a:srcRect/>
          <a:stretch>
            <a:fillRect/>
          </a:stretch>
        </p:blipFill>
        <p:spPr bwMode="auto">
          <a:xfrm>
            <a:off x="576263" y="3003550"/>
            <a:ext cx="8034337" cy="1416050"/>
          </a:xfrm>
          <a:prstGeom prst="rect">
            <a:avLst/>
          </a:prstGeom>
          <a:noFill/>
          <a:ln w="9525">
            <a:noFill/>
            <a:miter lim="800000"/>
            <a:headEnd/>
            <a:tailEnd/>
          </a:ln>
          <a:effectLst/>
        </p:spPr>
      </p:pic>
      <p:sp>
        <p:nvSpPr>
          <p:cNvPr id="1000455" name="Rectangle 7"/>
          <p:cNvSpPr>
            <a:spLocks noGrp="1" noChangeArrowheads="1"/>
          </p:cNvSpPr>
          <p:nvPr>
            <p:ph type="title"/>
          </p:nvPr>
        </p:nvSpPr>
        <p:spPr/>
        <p:txBody>
          <a:bodyPr/>
          <a:lstStyle/>
          <a:p>
            <a:r>
              <a:rPr lang="en-US" altLang="zh-CN" dirty="0">
                <a:solidFill>
                  <a:srgbClr val="FF0000"/>
                </a:solidFill>
              </a:rPr>
              <a:t>Figure 0.14</a:t>
            </a:r>
            <a:r>
              <a:rPr lang="en-US" altLang="zh-CN" dirty="0">
                <a:solidFill>
                  <a:schemeClr val="folHlink"/>
                </a:solidFill>
              </a:rPr>
              <a:t> </a:t>
            </a:r>
            <a:r>
              <a:rPr lang="en-US" altLang="zh-CN" dirty="0"/>
              <a:t>The bandwidth for Example 0.11</a:t>
            </a:r>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816138"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816143" name="Rectangle 15"/>
          <p:cNvSpPr>
            <a:spLocks noGrp="1" noChangeArrowheads="1"/>
          </p:cNvSpPr>
          <p:nvPr>
            <p:ph type="body" idx="1"/>
          </p:nvPr>
        </p:nvSpPr>
        <p:spPr>
          <a:xfrm>
            <a:off x="285720" y="1000108"/>
            <a:ext cx="8501122" cy="5286412"/>
          </a:xfrm>
          <a:noFill/>
        </p:spPr>
        <p:txBody>
          <a:bodyPr/>
          <a:lstStyle/>
          <a:p>
            <a:pPr>
              <a:spcBef>
                <a:spcPts val="600"/>
              </a:spcBef>
            </a:pPr>
            <a:r>
              <a:rPr lang="en-US" altLang="zh-CN" dirty="0"/>
              <a:t>A </a:t>
            </a:r>
            <a:r>
              <a:rPr lang="en-US" altLang="zh-CN" dirty="0">
                <a:solidFill>
                  <a:srgbClr val="FF0000"/>
                </a:solidFill>
              </a:rPr>
              <a:t>nonperiodic</a:t>
            </a:r>
            <a:r>
              <a:rPr lang="en-US" altLang="zh-CN" dirty="0"/>
              <a:t> composite signal has a bandwidth of 200 kHz, with a middle frequency of 140 kHz and peak amplitude of 20 V. </a:t>
            </a:r>
          </a:p>
          <a:p>
            <a:pPr>
              <a:spcBef>
                <a:spcPts val="600"/>
              </a:spcBef>
            </a:pPr>
            <a:endParaRPr lang="en-US" altLang="zh-CN" dirty="0"/>
          </a:p>
          <a:p>
            <a:pPr>
              <a:spcBef>
                <a:spcPts val="600"/>
              </a:spcBef>
            </a:pPr>
            <a:r>
              <a:rPr lang="en-US" altLang="zh-CN" dirty="0"/>
              <a:t>The two extreme frequencies have an amplitude of 0. </a:t>
            </a:r>
            <a:r>
              <a:rPr lang="en-US" altLang="zh-CN" dirty="0">
                <a:solidFill>
                  <a:srgbClr val="FF0000"/>
                </a:solidFill>
              </a:rPr>
              <a:t>Draw</a:t>
            </a:r>
            <a:r>
              <a:rPr lang="en-US" altLang="zh-CN" dirty="0"/>
              <a:t> the frequency domain of the signal.</a:t>
            </a:r>
          </a:p>
          <a:p>
            <a:pPr>
              <a:spcBef>
                <a:spcPts val="600"/>
              </a:spcBef>
            </a:pPr>
            <a:endParaRPr lang="en-US" altLang="zh-CN" dirty="0">
              <a:solidFill>
                <a:schemeClr val="hlink"/>
              </a:solidFill>
            </a:endParaRPr>
          </a:p>
          <a:p>
            <a:pPr>
              <a:spcBef>
                <a:spcPts val="600"/>
              </a:spcBef>
              <a:buFontTx/>
              <a:buNone/>
            </a:pPr>
            <a:r>
              <a:rPr lang="en-US" altLang="zh-CN" dirty="0">
                <a:solidFill>
                  <a:schemeClr val="hlink"/>
                </a:solidFill>
              </a:rPr>
              <a:t>Solution</a:t>
            </a:r>
          </a:p>
          <a:p>
            <a:pPr>
              <a:spcBef>
                <a:spcPts val="600"/>
              </a:spcBef>
            </a:pPr>
            <a:r>
              <a:rPr lang="en-US" altLang="zh-CN" sz="2300" dirty="0"/>
              <a:t>The lowest frequency must be at 40 kHz and the highest at 240 kHz. </a:t>
            </a:r>
          </a:p>
          <a:p>
            <a:pPr>
              <a:spcBef>
                <a:spcPts val="600"/>
              </a:spcBef>
            </a:pPr>
            <a:endParaRPr lang="en-US" altLang="zh-CN" sz="2300" dirty="0"/>
          </a:p>
          <a:p>
            <a:pPr>
              <a:spcBef>
                <a:spcPts val="600"/>
              </a:spcBef>
            </a:pPr>
            <a:r>
              <a:rPr lang="en-US" altLang="zh-CN" sz="2300" dirty="0"/>
              <a:t>Figure 0.15 shows the frequency domain and the bandwidth.</a:t>
            </a:r>
            <a:endParaRPr lang="zh-CN" altLang="en-US" sz="2300" dirty="0"/>
          </a:p>
        </p:txBody>
      </p:sp>
      <p:sp>
        <p:nvSpPr>
          <p:cNvPr id="816144" name="Rectangle 16"/>
          <p:cNvSpPr>
            <a:spLocks noGrp="1" noChangeArrowheads="1"/>
          </p:cNvSpPr>
          <p:nvPr>
            <p:ph type="title"/>
          </p:nvPr>
        </p:nvSpPr>
        <p:spPr/>
        <p:txBody>
          <a:bodyPr/>
          <a:lstStyle/>
          <a:p>
            <a:r>
              <a:rPr lang="en-US" altLang="zh-CN" dirty="0">
                <a:solidFill>
                  <a:schemeClr val="hlink"/>
                </a:solidFill>
              </a:rPr>
              <a:t>Example 0.12</a:t>
            </a:r>
            <a:endParaRPr lang="zh-CN" altLang="en-US" dirty="0">
              <a:solidFill>
                <a:schemeClr val="hlink"/>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1"/>
          </p:nvPr>
        </p:nvSpPr>
        <p:spPr/>
        <p:txBody>
          <a:bodyPr/>
          <a:lstStyle/>
          <a:p>
            <a:r>
              <a:rPr lang="en-US" altLang="zh-CN" dirty="0"/>
              <a:t>Mobile and Wireless Networks</a:t>
            </a:r>
          </a:p>
        </p:txBody>
      </p:sp>
      <p:pic>
        <p:nvPicPr>
          <p:cNvPr id="1002502" name="Picture 6"/>
          <p:cNvPicPr>
            <a:picLocks noChangeAspect="1" noChangeArrowheads="1"/>
          </p:cNvPicPr>
          <p:nvPr/>
        </p:nvPicPr>
        <p:blipFill>
          <a:blip r:embed="rId3" cstate="print"/>
          <a:srcRect/>
          <a:stretch>
            <a:fillRect/>
          </a:stretch>
        </p:blipFill>
        <p:spPr bwMode="auto">
          <a:xfrm>
            <a:off x="457200" y="2428875"/>
            <a:ext cx="8135938" cy="2219325"/>
          </a:xfrm>
          <a:prstGeom prst="rect">
            <a:avLst/>
          </a:prstGeom>
          <a:noFill/>
          <a:ln w="9525">
            <a:noFill/>
            <a:miter lim="800000"/>
            <a:headEnd/>
            <a:tailEnd/>
          </a:ln>
          <a:effectLst/>
        </p:spPr>
      </p:pic>
      <p:sp>
        <p:nvSpPr>
          <p:cNvPr id="1002503" name="Rectangle 7"/>
          <p:cNvSpPr>
            <a:spLocks noGrp="1" noChangeArrowheads="1"/>
          </p:cNvSpPr>
          <p:nvPr>
            <p:ph type="title"/>
          </p:nvPr>
        </p:nvSpPr>
        <p:spPr/>
        <p:txBody>
          <a:bodyPr/>
          <a:lstStyle/>
          <a:p>
            <a:r>
              <a:rPr lang="en-US" altLang="zh-CN" dirty="0">
                <a:solidFill>
                  <a:srgbClr val="FF0000"/>
                </a:solidFill>
              </a:rPr>
              <a:t>Figure 0.15</a:t>
            </a:r>
            <a:r>
              <a:rPr lang="en-US" altLang="zh-CN" dirty="0">
                <a:solidFill>
                  <a:schemeClr val="folHlink"/>
                </a:solidFill>
              </a:rPr>
              <a:t> </a:t>
            </a:r>
            <a:r>
              <a:rPr lang="en-US" altLang="zh-CN" dirty="0"/>
              <a:t>The bandwidth for Example 0.12</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p:cNvSpPr>
            <a:spLocks noGrp="1"/>
          </p:cNvSpPr>
          <p:nvPr>
            <p:ph type="ftr" sz="quarter" idx="11"/>
          </p:nvPr>
        </p:nvSpPr>
        <p:spPr/>
        <p:txBody>
          <a:bodyPr/>
          <a:lstStyle/>
          <a:p>
            <a:r>
              <a:rPr lang="en-US" altLang="zh-CN" dirty="0"/>
              <a:t>Mobile and Wireless Networks</a:t>
            </a:r>
          </a:p>
        </p:txBody>
      </p:sp>
      <p:pic>
        <p:nvPicPr>
          <p:cNvPr id="677894" name="Picture 6"/>
          <p:cNvPicPr>
            <a:picLocks noChangeAspect="1" noChangeArrowheads="1"/>
          </p:cNvPicPr>
          <p:nvPr/>
        </p:nvPicPr>
        <p:blipFill>
          <a:blip r:embed="rId3" cstate="print"/>
          <a:srcRect/>
          <a:stretch>
            <a:fillRect/>
          </a:stretch>
        </p:blipFill>
        <p:spPr bwMode="auto">
          <a:xfrm>
            <a:off x="457200" y="1981200"/>
            <a:ext cx="8528050" cy="2868613"/>
          </a:xfrm>
          <a:prstGeom prst="rect">
            <a:avLst/>
          </a:prstGeom>
          <a:noFill/>
          <a:ln w="9525">
            <a:noFill/>
            <a:miter lim="800000"/>
            <a:headEnd/>
            <a:tailEnd/>
          </a:ln>
          <a:effectLst/>
        </p:spPr>
      </p:pic>
      <p:sp>
        <p:nvSpPr>
          <p:cNvPr id="677895" name="Text Box 7"/>
          <p:cNvSpPr txBox="1">
            <a:spLocks noChangeArrowheads="1"/>
          </p:cNvSpPr>
          <p:nvPr/>
        </p:nvSpPr>
        <p:spPr bwMode="auto">
          <a:xfrm>
            <a:off x="304800" y="4343400"/>
            <a:ext cx="8382000" cy="396875"/>
          </a:xfrm>
          <a:prstGeom prst="rect">
            <a:avLst/>
          </a:prstGeom>
          <a:noFill/>
          <a:ln w="9525">
            <a:noFill/>
            <a:miter lim="800000"/>
          </a:ln>
          <a:effectLst/>
        </p:spPr>
        <p:txBody>
          <a:bodyPr>
            <a:spAutoFit/>
          </a:bodyPr>
          <a:lstStyle/>
          <a:p>
            <a:pPr eaLnBrk="0" hangingPunct="0">
              <a:spcBef>
                <a:spcPct val="0"/>
              </a:spcBef>
              <a:buSzTx/>
              <a:buFontTx/>
              <a:buNone/>
            </a:pPr>
            <a:endParaRPr lang="en-US" altLang="zh-CN" sz="2000" i="1" baseline="0">
              <a:ea typeface="宋体" panose="02010600030101010101" pitchFamily="2" charset="-122"/>
            </a:endParaRPr>
          </a:p>
        </p:txBody>
      </p:sp>
      <p:sp>
        <p:nvSpPr>
          <p:cNvPr id="677896" name="Rectangle 8"/>
          <p:cNvSpPr>
            <a:spLocks noGrp="1" noChangeArrowheads="1"/>
          </p:cNvSpPr>
          <p:nvPr>
            <p:ph type="title"/>
          </p:nvPr>
        </p:nvSpPr>
        <p:spPr/>
        <p:txBody>
          <a:bodyPr/>
          <a:lstStyle/>
          <a:p>
            <a:r>
              <a:rPr lang="en-US" altLang="zh-CN" dirty="0">
                <a:solidFill>
                  <a:schemeClr val="hlink"/>
                </a:solidFill>
              </a:rPr>
              <a:t>Figure 0.1</a:t>
            </a:r>
            <a:r>
              <a:rPr lang="en-US" altLang="zh-CN" dirty="0">
                <a:solidFill>
                  <a:schemeClr val="folHlink"/>
                </a:solidFill>
              </a:rPr>
              <a:t> </a:t>
            </a:r>
            <a:r>
              <a:rPr lang="en-US" altLang="zh-CN" dirty="0"/>
              <a:t>Comparison of analog and digital signals</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817167" name="Rectangle 15"/>
          <p:cNvSpPr>
            <a:spLocks noGrp="1" noChangeArrowheads="1"/>
          </p:cNvSpPr>
          <p:nvPr>
            <p:ph type="body" idx="1"/>
          </p:nvPr>
        </p:nvSpPr>
        <p:spPr>
          <a:xfrm>
            <a:off x="304800" y="1066800"/>
            <a:ext cx="8534400" cy="5076844"/>
          </a:xfrm>
          <a:noFill/>
        </p:spPr>
        <p:txBody>
          <a:bodyPr/>
          <a:lstStyle/>
          <a:p>
            <a:pPr>
              <a:spcBef>
                <a:spcPts val="600"/>
              </a:spcBef>
              <a:buClr>
                <a:srgbClr val="FF0000"/>
              </a:buClr>
            </a:pPr>
            <a:r>
              <a:rPr lang="en-US" altLang="zh-CN" dirty="0"/>
              <a:t>An example of a nonperiodic composite signal is the signal propagated by an AM (Amplitude Modulation) radio station. </a:t>
            </a:r>
          </a:p>
          <a:p>
            <a:pPr>
              <a:spcBef>
                <a:spcPts val="600"/>
              </a:spcBef>
              <a:buClr>
                <a:srgbClr val="FF0000"/>
              </a:buClr>
            </a:pPr>
            <a:endParaRPr lang="en-US" altLang="zh-CN" dirty="0"/>
          </a:p>
          <a:p>
            <a:pPr>
              <a:spcBef>
                <a:spcPts val="600"/>
              </a:spcBef>
              <a:buClr>
                <a:srgbClr val="FF0000"/>
              </a:buClr>
            </a:pPr>
            <a:r>
              <a:rPr lang="en-US" altLang="zh-CN" dirty="0"/>
              <a:t>In the United States, each AM radio station is assigned a </a:t>
            </a:r>
            <a:r>
              <a:rPr lang="en-US" altLang="zh-CN" dirty="0">
                <a:solidFill>
                  <a:schemeClr val="hlink"/>
                </a:solidFill>
              </a:rPr>
              <a:t>10-kHz </a:t>
            </a:r>
            <a:r>
              <a:rPr lang="en-US" altLang="zh-CN" dirty="0"/>
              <a:t>bandwidth. </a:t>
            </a:r>
          </a:p>
          <a:p>
            <a:pPr>
              <a:spcBef>
                <a:spcPts val="600"/>
              </a:spcBef>
              <a:buClr>
                <a:srgbClr val="FF0000"/>
              </a:buClr>
            </a:pPr>
            <a:endParaRPr lang="en-US" altLang="zh-CN" dirty="0"/>
          </a:p>
          <a:p>
            <a:pPr>
              <a:spcBef>
                <a:spcPts val="600"/>
              </a:spcBef>
              <a:buClr>
                <a:srgbClr val="FF0000"/>
              </a:buClr>
            </a:pPr>
            <a:r>
              <a:rPr lang="en-US" altLang="zh-CN" dirty="0"/>
              <a:t>The total bandwidth </a:t>
            </a:r>
            <a:r>
              <a:rPr lang="en-US" altLang="zh-CN" dirty="0">
                <a:solidFill>
                  <a:srgbClr val="FF0000"/>
                </a:solidFill>
              </a:rPr>
              <a:t>dedicated to </a:t>
            </a:r>
            <a:r>
              <a:rPr lang="en-US" altLang="zh-CN" dirty="0"/>
              <a:t>AM radio ranges from </a:t>
            </a:r>
            <a:r>
              <a:rPr lang="en-US" altLang="zh-CN" dirty="0">
                <a:solidFill>
                  <a:schemeClr val="hlink"/>
                </a:solidFill>
              </a:rPr>
              <a:t>530</a:t>
            </a:r>
            <a:r>
              <a:rPr lang="en-US" altLang="zh-CN" dirty="0"/>
              <a:t> to </a:t>
            </a:r>
            <a:r>
              <a:rPr lang="en-US" altLang="zh-CN" dirty="0">
                <a:solidFill>
                  <a:schemeClr val="hlink"/>
                </a:solidFill>
              </a:rPr>
              <a:t>1700</a:t>
            </a:r>
            <a:r>
              <a:rPr lang="en-US" altLang="zh-CN" dirty="0"/>
              <a:t> kHz. </a:t>
            </a:r>
          </a:p>
          <a:p>
            <a:pPr>
              <a:spcBef>
                <a:spcPts val="600"/>
              </a:spcBef>
              <a:buClr>
                <a:srgbClr val="FF0000"/>
              </a:buClr>
            </a:pPr>
            <a:endParaRPr lang="en-US" altLang="zh-CN" dirty="0"/>
          </a:p>
          <a:p>
            <a:pPr>
              <a:spcBef>
                <a:spcPts val="600"/>
              </a:spcBef>
              <a:buClr>
                <a:srgbClr val="FF0000"/>
              </a:buClr>
            </a:pPr>
            <a:r>
              <a:rPr lang="en-US" altLang="zh-CN" dirty="0"/>
              <a:t>We will show the </a:t>
            </a:r>
            <a:r>
              <a:rPr lang="en-US" altLang="zh-CN" dirty="0">
                <a:solidFill>
                  <a:srgbClr val="FF0000"/>
                </a:solidFill>
              </a:rPr>
              <a:t>rationale</a:t>
            </a:r>
            <a:r>
              <a:rPr lang="en-US" altLang="zh-CN" dirty="0"/>
              <a:t> behind this 10-kHz bandwidth in Chapter C00.</a:t>
            </a:r>
            <a:endParaRPr lang="zh-CN" altLang="en-US" dirty="0"/>
          </a:p>
        </p:txBody>
      </p:sp>
      <p:sp>
        <p:nvSpPr>
          <p:cNvPr id="817168" name="Rectangle 16"/>
          <p:cNvSpPr>
            <a:spLocks noGrp="1" noChangeArrowheads="1"/>
          </p:cNvSpPr>
          <p:nvPr>
            <p:ph type="title"/>
          </p:nvPr>
        </p:nvSpPr>
        <p:spPr/>
        <p:txBody>
          <a:bodyPr/>
          <a:lstStyle/>
          <a:p>
            <a:r>
              <a:rPr lang="en-US" altLang="zh-CN" dirty="0">
                <a:solidFill>
                  <a:schemeClr val="hlink"/>
                </a:solidFill>
              </a:rPr>
              <a:t>Example 0.13</a:t>
            </a:r>
            <a:endParaRPr lang="zh-CN" altLang="en-US" dirty="0">
              <a:solidFill>
                <a:schemeClr val="hlink"/>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818186"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818191" name="Rectangle 15"/>
          <p:cNvSpPr>
            <a:spLocks noGrp="1" noChangeArrowheads="1"/>
          </p:cNvSpPr>
          <p:nvPr>
            <p:ph type="body" idx="1"/>
          </p:nvPr>
        </p:nvSpPr>
        <p:spPr>
          <a:xfrm>
            <a:off x="304800" y="980728"/>
            <a:ext cx="8534400" cy="5191472"/>
          </a:xfrm>
          <a:noFill/>
        </p:spPr>
        <p:txBody>
          <a:bodyPr/>
          <a:lstStyle/>
          <a:p>
            <a:pPr>
              <a:spcBef>
                <a:spcPts val="600"/>
              </a:spcBef>
            </a:pPr>
            <a:r>
              <a:rPr lang="en-US" altLang="zh-CN" dirty="0"/>
              <a:t>Another example of a nonperiodic composite signal is the signal propagated by an FM radio station. </a:t>
            </a:r>
          </a:p>
          <a:p>
            <a:pPr>
              <a:spcBef>
                <a:spcPts val="600"/>
              </a:spcBef>
            </a:pPr>
            <a:endParaRPr lang="en-US" altLang="zh-CN" dirty="0"/>
          </a:p>
          <a:p>
            <a:pPr>
              <a:spcBef>
                <a:spcPts val="600"/>
              </a:spcBef>
            </a:pPr>
            <a:r>
              <a:rPr lang="en-US" altLang="zh-CN" dirty="0"/>
              <a:t>In the United States, each FM radio station is assigned a 200-kHz bandwidth. </a:t>
            </a:r>
          </a:p>
          <a:p>
            <a:pPr>
              <a:spcBef>
                <a:spcPts val="600"/>
              </a:spcBef>
            </a:pPr>
            <a:endParaRPr lang="en-US" altLang="zh-CN" dirty="0"/>
          </a:p>
          <a:p>
            <a:pPr>
              <a:spcBef>
                <a:spcPts val="600"/>
              </a:spcBef>
            </a:pPr>
            <a:r>
              <a:rPr lang="en-US" altLang="zh-CN" dirty="0"/>
              <a:t>The total bandwidth </a:t>
            </a:r>
            <a:r>
              <a:rPr lang="en-US" altLang="zh-CN" dirty="0">
                <a:solidFill>
                  <a:srgbClr val="FF0000"/>
                </a:solidFill>
              </a:rPr>
              <a:t>dedicated </a:t>
            </a:r>
            <a:r>
              <a:rPr lang="en-US" altLang="zh-CN" dirty="0"/>
              <a:t>to</a:t>
            </a:r>
            <a:r>
              <a:rPr lang="en-US" altLang="zh-CN" dirty="0">
                <a:solidFill>
                  <a:srgbClr val="FF0000"/>
                </a:solidFill>
              </a:rPr>
              <a:t> </a:t>
            </a:r>
            <a:r>
              <a:rPr lang="en-US" altLang="zh-CN" dirty="0"/>
              <a:t>FM radio ranges from </a:t>
            </a:r>
            <a:r>
              <a:rPr lang="en-US" altLang="zh-CN" dirty="0">
                <a:solidFill>
                  <a:schemeClr val="hlink"/>
                </a:solidFill>
              </a:rPr>
              <a:t>88 </a:t>
            </a:r>
            <a:r>
              <a:rPr lang="en-US" altLang="zh-CN" dirty="0"/>
              <a:t>to </a:t>
            </a:r>
            <a:r>
              <a:rPr lang="en-US" altLang="zh-CN" dirty="0">
                <a:solidFill>
                  <a:schemeClr val="hlink"/>
                </a:solidFill>
              </a:rPr>
              <a:t>108</a:t>
            </a:r>
            <a:r>
              <a:rPr lang="en-US" altLang="zh-CN" dirty="0"/>
              <a:t> MHz . </a:t>
            </a:r>
          </a:p>
          <a:p>
            <a:pPr>
              <a:spcBef>
                <a:spcPts val="600"/>
              </a:spcBef>
            </a:pPr>
            <a:endParaRPr lang="en-US" altLang="zh-CN" dirty="0"/>
          </a:p>
          <a:p>
            <a:pPr>
              <a:spcBef>
                <a:spcPts val="600"/>
              </a:spcBef>
            </a:pPr>
            <a:r>
              <a:rPr lang="en-US" altLang="zh-CN" dirty="0"/>
              <a:t>We will show the </a:t>
            </a:r>
            <a:r>
              <a:rPr lang="en-US" altLang="zh-CN" dirty="0">
                <a:solidFill>
                  <a:srgbClr val="FF0000"/>
                </a:solidFill>
              </a:rPr>
              <a:t>rationale</a:t>
            </a:r>
            <a:r>
              <a:rPr lang="en-US" altLang="zh-CN" dirty="0"/>
              <a:t> behind this 200-kHz bandwidth in Chapter C00.</a:t>
            </a:r>
            <a:endParaRPr lang="zh-CN" altLang="en-US" dirty="0"/>
          </a:p>
        </p:txBody>
      </p:sp>
      <p:sp>
        <p:nvSpPr>
          <p:cNvPr id="818192" name="Rectangle 16"/>
          <p:cNvSpPr>
            <a:spLocks noGrp="1" noChangeArrowheads="1"/>
          </p:cNvSpPr>
          <p:nvPr>
            <p:ph type="title"/>
          </p:nvPr>
        </p:nvSpPr>
        <p:spPr/>
        <p:txBody>
          <a:bodyPr/>
          <a:lstStyle/>
          <a:p>
            <a:r>
              <a:rPr lang="en-US" altLang="zh-CN" dirty="0">
                <a:solidFill>
                  <a:schemeClr val="hlink"/>
                </a:solidFill>
              </a:rPr>
              <a:t>Example 0.14</a:t>
            </a:r>
            <a:endParaRPr lang="zh-CN" altLang="en-US" dirty="0">
              <a:solidFill>
                <a:schemeClr val="hlink"/>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p:txBody>
          <a:bodyPr/>
          <a:lstStyle/>
          <a:p>
            <a:r>
              <a:rPr lang="en-US" altLang="zh-CN" dirty="0"/>
              <a:t>0.</a:t>
            </a:r>
            <a:fld id="{3B39FD01-4469-47DC-BB52-A6F9E6D2ABB2}" type="slidenum">
              <a:rPr lang="en-US" altLang="zh-CN" smtClean="0"/>
              <a:pPr/>
              <a:t>92</a:t>
            </a:fld>
            <a:endParaRPr lang="en-US" altLang="zh-CN" dirty="0"/>
          </a:p>
        </p:txBody>
      </p:sp>
      <p:sp>
        <p:nvSpPr>
          <p:cNvPr id="6" name="页脚占位符 3"/>
          <p:cNvSpPr>
            <a:spLocks noGrp="1"/>
          </p:cNvSpPr>
          <p:nvPr>
            <p:ph type="ftr" sz="quarter" idx="11"/>
          </p:nvPr>
        </p:nvSpPr>
        <p:spPr/>
        <p:txBody>
          <a:bodyPr/>
          <a:lstStyle/>
          <a:p>
            <a:r>
              <a:rPr lang="en-US" altLang="zh-CN" dirty="0"/>
              <a:t>Mobile and Wireless Networks</a:t>
            </a:r>
          </a:p>
        </p:txBody>
      </p:sp>
      <p:pic>
        <p:nvPicPr>
          <p:cNvPr id="815110" name="Picture 6"/>
          <p:cNvPicPr>
            <a:picLocks noChangeAspect="1" noChangeArrowheads="1"/>
          </p:cNvPicPr>
          <p:nvPr/>
        </p:nvPicPr>
        <p:blipFill>
          <a:blip r:embed="rId3" cstate="print"/>
          <a:srcRect/>
          <a:stretch>
            <a:fillRect/>
          </a:stretch>
        </p:blipFill>
        <p:spPr bwMode="auto">
          <a:xfrm>
            <a:off x="928662" y="1500174"/>
            <a:ext cx="6919913" cy="1096963"/>
          </a:xfrm>
          <a:prstGeom prst="rect">
            <a:avLst/>
          </a:prstGeom>
          <a:noFill/>
          <a:ln w="9525">
            <a:noFill/>
            <a:miter lim="800000"/>
            <a:headEnd/>
            <a:tailEnd/>
          </a:ln>
          <a:effectLst/>
        </p:spPr>
      </p:pic>
      <p:sp>
        <p:nvSpPr>
          <p:cNvPr id="815111" name="Rectangle 7"/>
          <p:cNvSpPr>
            <a:spLocks noGrp="1" noChangeArrowheads="1"/>
          </p:cNvSpPr>
          <p:nvPr>
            <p:ph type="title"/>
          </p:nvPr>
        </p:nvSpPr>
        <p:spPr/>
        <p:txBody>
          <a:bodyPr/>
          <a:lstStyle/>
          <a:p>
            <a:r>
              <a:rPr lang="en-US" altLang="zh-CN" dirty="0"/>
              <a:t>AM and </a:t>
            </a:r>
            <a:r>
              <a:rPr lang="en-US" altLang="zh-CN" dirty="0">
                <a:latin typeface="Tahoma" pitchFamily="34" charset="0"/>
              </a:rPr>
              <a:t>FM </a:t>
            </a:r>
            <a:r>
              <a:rPr lang="en-US" altLang="zh-CN" dirty="0"/>
              <a:t>Band allocation</a:t>
            </a:r>
            <a:endParaRPr lang="zh-CN" altLang="en-US" dirty="0"/>
          </a:p>
        </p:txBody>
      </p:sp>
      <p:sp>
        <p:nvSpPr>
          <p:cNvPr id="815112" name="Rectangle 8"/>
          <p:cNvSpPr>
            <a:spLocks noChangeArrowheads="1"/>
          </p:cNvSpPr>
          <p:nvPr/>
        </p:nvSpPr>
        <p:spPr bwMode="auto">
          <a:xfrm>
            <a:off x="2428860" y="2857496"/>
            <a:ext cx="4071966" cy="461665"/>
          </a:xfrm>
          <a:prstGeom prst="rect">
            <a:avLst/>
          </a:prstGeom>
          <a:noFill/>
          <a:ln w="9525" algn="ctr">
            <a:noFill/>
            <a:miter lim="800000"/>
            <a:headEnd/>
            <a:tailEnd/>
          </a:ln>
          <a:effectLst/>
        </p:spPr>
        <p:txBody>
          <a:bodyPr wrap="square">
            <a:spAutoFit/>
          </a:bodyPr>
          <a:lstStyle/>
          <a:p>
            <a:pPr algn="ctr">
              <a:spcBef>
                <a:spcPct val="0"/>
              </a:spcBef>
              <a:buNone/>
            </a:pPr>
            <a:r>
              <a:rPr lang="en-US" altLang="zh-CN" sz="2400" baseline="0" dirty="0">
                <a:latin typeface="+mn-lt"/>
                <a:ea typeface="+mn-ea"/>
              </a:rPr>
              <a:t>Figure AM band allocation</a:t>
            </a:r>
            <a:endParaRPr lang="zh-CN" altLang="en-US" sz="2400" baseline="0" dirty="0">
              <a:latin typeface="+mn-lt"/>
              <a:ea typeface="+mn-ea"/>
            </a:endParaRPr>
          </a:p>
        </p:txBody>
      </p:sp>
      <p:pic>
        <p:nvPicPr>
          <p:cNvPr id="7" name="Picture 4"/>
          <p:cNvPicPr>
            <a:picLocks noChangeAspect="1" noChangeArrowheads="1"/>
          </p:cNvPicPr>
          <p:nvPr/>
        </p:nvPicPr>
        <p:blipFill>
          <a:blip r:embed="rId4" cstate="print"/>
          <a:srcRect/>
          <a:stretch>
            <a:fillRect/>
          </a:stretch>
        </p:blipFill>
        <p:spPr bwMode="auto">
          <a:xfrm>
            <a:off x="604837" y="3933056"/>
            <a:ext cx="7934325" cy="1101725"/>
          </a:xfrm>
          <a:prstGeom prst="rect">
            <a:avLst/>
          </a:prstGeom>
          <a:noFill/>
          <a:ln w="9525">
            <a:noFill/>
            <a:miter lim="800000"/>
            <a:headEnd/>
            <a:tailEnd/>
          </a:ln>
          <a:effectLst/>
        </p:spPr>
      </p:pic>
      <p:sp>
        <p:nvSpPr>
          <p:cNvPr id="8" name="Rectangle 5"/>
          <p:cNvSpPr>
            <a:spLocks noChangeArrowheads="1"/>
          </p:cNvSpPr>
          <p:nvPr/>
        </p:nvSpPr>
        <p:spPr bwMode="auto">
          <a:xfrm>
            <a:off x="755577" y="5357826"/>
            <a:ext cx="7632848" cy="466725"/>
          </a:xfrm>
          <a:prstGeom prst="rect">
            <a:avLst/>
          </a:prstGeom>
          <a:noFill/>
          <a:ln w="9525">
            <a:noFill/>
            <a:miter lim="800000"/>
            <a:headEnd/>
            <a:tailEnd/>
          </a:ln>
          <a:effectLst/>
        </p:spPr>
        <p:txBody>
          <a:bodyPr anchor="ctr"/>
          <a:lstStyle/>
          <a:p>
            <a:pPr algn="ctr">
              <a:lnSpc>
                <a:spcPct val="100000"/>
              </a:lnSpc>
              <a:spcBef>
                <a:spcPct val="0"/>
              </a:spcBef>
              <a:buClrTx/>
              <a:buFontTx/>
              <a:buNone/>
            </a:pPr>
            <a:r>
              <a:rPr lang="en-US" altLang="zh-CN" sz="2400" baseline="0" dirty="0">
                <a:latin typeface="+mn-lt"/>
                <a:ea typeface="+mn-ea"/>
              </a:rPr>
              <a:t>Figure FM band allocation</a:t>
            </a:r>
            <a:endParaRPr lang="zh-CN" altLang="en-US" sz="2400" baseline="0"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5110"/>
                                        </p:tgtEl>
                                        <p:attrNameLst>
                                          <p:attrName>style.visibility</p:attrName>
                                        </p:attrNameLst>
                                      </p:cBhvr>
                                      <p:to>
                                        <p:strVal val="visible"/>
                                      </p:to>
                                    </p:set>
                                    <p:animEffect transition="in" filter="wipe(left)">
                                      <p:cBhvr>
                                        <p:cTn id="7" dur="2000"/>
                                        <p:tgtEl>
                                          <p:spTgt spid="8151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5112"/>
                                        </p:tgtEl>
                                        <p:attrNameLst>
                                          <p:attrName>style.visibility</p:attrName>
                                        </p:attrNameLst>
                                      </p:cBhvr>
                                      <p:to>
                                        <p:strVal val="visible"/>
                                      </p:to>
                                    </p:set>
                                    <p:animEffect transition="in" filter="wipe(left)">
                                      <p:cBhvr>
                                        <p:cTn id="12" dur="500"/>
                                        <p:tgtEl>
                                          <p:spTgt spid="8151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12" grpId="0"/>
      <p:bldP spid="8"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975882"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975887" name="Rectangle 15"/>
          <p:cNvSpPr>
            <a:spLocks noGrp="1" noChangeArrowheads="1"/>
          </p:cNvSpPr>
          <p:nvPr>
            <p:ph type="body" idx="1"/>
          </p:nvPr>
        </p:nvSpPr>
        <p:spPr>
          <a:xfrm>
            <a:off x="304800" y="990600"/>
            <a:ext cx="8534400" cy="5181600"/>
          </a:xfrm>
          <a:noFill/>
        </p:spPr>
        <p:txBody>
          <a:bodyPr/>
          <a:lstStyle/>
          <a:p>
            <a:pPr>
              <a:spcBef>
                <a:spcPts val="600"/>
              </a:spcBef>
            </a:pPr>
            <a:r>
              <a:rPr lang="en-US" altLang="zh-CN" dirty="0"/>
              <a:t>Another example of a nonperiodic composite signal is the signal </a:t>
            </a:r>
            <a:r>
              <a:rPr lang="en-US" altLang="zh-CN" dirty="0">
                <a:solidFill>
                  <a:schemeClr val="hlink"/>
                </a:solidFill>
              </a:rPr>
              <a:t>received</a:t>
            </a:r>
            <a:r>
              <a:rPr lang="en-US" altLang="zh-CN" i="1" dirty="0"/>
              <a:t> </a:t>
            </a:r>
            <a:r>
              <a:rPr lang="en-US" altLang="zh-CN" dirty="0"/>
              <a:t>by an old-fashioned analog black-and-white TV. </a:t>
            </a:r>
          </a:p>
          <a:p>
            <a:pPr>
              <a:spcBef>
                <a:spcPts val="600"/>
              </a:spcBef>
            </a:pPr>
            <a:endParaRPr lang="en-US" altLang="zh-CN" dirty="0"/>
          </a:p>
          <a:p>
            <a:pPr>
              <a:spcBef>
                <a:spcPts val="600"/>
              </a:spcBef>
            </a:pPr>
            <a:r>
              <a:rPr lang="en-US" altLang="zh-CN" dirty="0"/>
              <a:t>A TV screen is made up of pixels (</a:t>
            </a:r>
            <a:r>
              <a:rPr lang="en-US" altLang="zh-CN" dirty="0">
                <a:solidFill>
                  <a:srgbClr val="FF0000"/>
                </a:solidFill>
              </a:rPr>
              <a:t>pic</a:t>
            </a:r>
            <a:r>
              <a:rPr lang="en-US" altLang="zh-CN" dirty="0"/>
              <a:t>ture </a:t>
            </a:r>
            <a:r>
              <a:rPr lang="en-US" altLang="zh-CN" dirty="0">
                <a:solidFill>
                  <a:srgbClr val="FF0000"/>
                </a:solidFill>
              </a:rPr>
              <a:t>el</a:t>
            </a:r>
            <a:r>
              <a:rPr lang="en-US" altLang="zh-CN" dirty="0"/>
              <a:t>ements, </a:t>
            </a:r>
            <a:r>
              <a:rPr lang="zh-CN" altLang="en-US" dirty="0"/>
              <a:t>像素</a:t>
            </a:r>
            <a:r>
              <a:rPr lang="en-US" altLang="zh-CN" dirty="0"/>
              <a:t>) with each pixel </a:t>
            </a:r>
            <a:r>
              <a:rPr lang="en-US" altLang="zh-CN" dirty="0">
                <a:solidFill>
                  <a:srgbClr val="FF0000"/>
                </a:solidFill>
              </a:rPr>
              <a:t>being</a:t>
            </a:r>
            <a:r>
              <a:rPr lang="en-US" altLang="zh-CN" dirty="0"/>
              <a:t> either white or black. </a:t>
            </a:r>
          </a:p>
          <a:p>
            <a:pPr>
              <a:spcBef>
                <a:spcPts val="600"/>
              </a:spcBef>
            </a:pPr>
            <a:endParaRPr lang="en-US" altLang="zh-CN" dirty="0"/>
          </a:p>
          <a:p>
            <a:pPr>
              <a:spcBef>
                <a:spcPts val="600"/>
              </a:spcBef>
            </a:pPr>
            <a:r>
              <a:rPr lang="en-US" altLang="zh-CN" dirty="0"/>
              <a:t>The screen is scanned </a:t>
            </a:r>
            <a:r>
              <a:rPr lang="en-US" altLang="zh-CN" dirty="0">
                <a:solidFill>
                  <a:srgbClr val="FF0000"/>
                </a:solidFill>
              </a:rPr>
              <a:t>30</a:t>
            </a:r>
            <a:r>
              <a:rPr lang="en-US" altLang="zh-CN" dirty="0"/>
              <a:t> times per second. </a:t>
            </a:r>
          </a:p>
          <a:p>
            <a:pPr>
              <a:spcBef>
                <a:spcPts val="600"/>
              </a:spcBef>
            </a:pPr>
            <a:endParaRPr lang="en-US" altLang="zh-CN" dirty="0"/>
          </a:p>
          <a:p>
            <a:pPr>
              <a:spcBef>
                <a:spcPts val="600"/>
              </a:spcBef>
            </a:pPr>
            <a:r>
              <a:rPr lang="en-US" altLang="zh-CN" dirty="0"/>
              <a:t>(Scanning is actually 60 times per second, but odd lines are scanned in one round and even lines in the next </a:t>
            </a:r>
            <a:r>
              <a:rPr lang="en-US" altLang="zh-CN" dirty="0">
                <a:solidFill>
                  <a:srgbClr val="FF0000"/>
                </a:solidFill>
              </a:rPr>
              <a:t>and then </a:t>
            </a:r>
            <a:r>
              <a:rPr lang="en-US" altLang="zh-CN" dirty="0"/>
              <a:t>interleaved [</a:t>
            </a:r>
            <a:r>
              <a:rPr lang="zh-CN" altLang="en-US" dirty="0"/>
              <a:t>隔行扫描的</a:t>
            </a:r>
            <a:r>
              <a:rPr lang="en-US" altLang="zh-CN" dirty="0"/>
              <a:t>].)</a:t>
            </a:r>
          </a:p>
        </p:txBody>
      </p:sp>
      <p:sp>
        <p:nvSpPr>
          <p:cNvPr id="975888" name="Rectangle 16"/>
          <p:cNvSpPr>
            <a:spLocks noGrp="1" noChangeArrowheads="1"/>
          </p:cNvSpPr>
          <p:nvPr>
            <p:ph type="title"/>
          </p:nvPr>
        </p:nvSpPr>
        <p:spPr/>
        <p:txBody>
          <a:bodyPr/>
          <a:lstStyle/>
          <a:p>
            <a:r>
              <a:rPr lang="en-US" altLang="zh-CN" dirty="0">
                <a:solidFill>
                  <a:schemeClr val="hlink"/>
                </a:solidFill>
              </a:rPr>
              <a:t>Example 0.15</a:t>
            </a:r>
            <a:endParaRPr lang="zh-CN" altLang="en-US" dirty="0">
              <a:solidFill>
                <a:schemeClr val="hlink"/>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975882"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975887" name="Rectangle 15"/>
          <p:cNvSpPr>
            <a:spLocks noGrp="1" noChangeArrowheads="1"/>
          </p:cNvSpPr>
          <p:nvPr>
            <p:ph type="body" idx="1"/>
          </p:nvPr>
        </p:nvSpPr>
        <p:spPr>
          <a:xfrm>
            <a:off x="357158" y="1000108"/>
            <a:ext cx="8482042" cy="5165196"/>
          </a:xfrm>
          <a:noFill/>
        </p:spPr>
        <p:txBody>
          <a:bodyPr/>
          <a:lstStyle/>
          <a:p>
            <a:pPr>
              <a:spcBef>
                <a:spcPts val="600"/>
              </a:spcBef>
            </a:pPr>
            <a:r>
              <a:rPr lang="en-US" altLang="zh-CN" dirty="0"/>
              <a:t>If we assume a resolution of 525×700 (525 vertical lines and 700 horizontal lines), which is a ratio of 3:4, we have 367,500 pixels per screen. </a:t>
            </a:r>
          </a:p>
          <a:p>
            <a:pPr>
              <a:spcBef>
                <a:spcPts val="600"/>
              </a:spcBef>
            </a:pPr>
            <a:endParaRPr lang="en-US" altLang="zh-CN" dirty="0"/>
          </a:p>
          <a:p>
            <a:pPr>
              <a:spcBef>
                <a:spcPts val="600"/>
              </a:spcBef>
            </a:pPr>
            <a:r>
              <a:rPr lang="en-US" altLang="zh-CN" dirty="0"/>
              <a:t>If we scan the screen 30 times </a:t>
            </a:r>
            <a:r>
              <a:rPr lang="en-US" altLang="zh-CN" dirty="0">
                <a:solidFill>
                  <a:srgbClr val="FF0000"/>
                </a:solidFill>
              </a:rPr>
              <a:t>per second</a:t>
            </a:r>
            <a:r>
              <a:rPr lang="en-US" altLang="zh-CN" dirty="0"/>
              <a:t>, this is 367,500×30 = 11,025,000 pixels per second. </a:t>
            </a:r>
          </a:p>
          <a:p>
            <a:pPr>
              <a:spcBef>
                <a:spcPts val="600"/>
              </a:spcBef>
            </a:pPr>
            <a:endParaRPr lang="en-US" altLang="zh-CN" dirty="0"/>
          </a:p>
          <a:p>
            <a:pPr>
              <a:spcBef>
                <a:spcPts val="600"/>
              </a:spcBef>
            </a:pPr>
            <a:r>
              <a:rPr lang="en-US" altLang="zh-CN" dirty="0"/>
              <a:t>The worst-case scenario is </a:t>
            </a:r>
            <a:r>
              <a:rPr lang="en-US" altLang="zh-CN" dirty="0">
                <a:solidFill>
                  <a:schemeClr val="hlink"/>
                </a:solidFill>
              </a:rPr>
              <a:t>alternating</a:t>
            </a:r>
            <a:r>
              <a:rPr lang="en-US" altLang="zh-CN" dirty="0"/>
              <a:t> black and white pixels. </a:t>
            </a:r>
          </a:p>
          <a:p>
            <a:pPr>
              <a:spcBef>
                <a:spcPts val="600"/>
              </a:spcBef>
            </a:pPr>
            <a:endParaRPr lang="en-US" altLang="zh-CN" sz="2000" dirty="0"/>
          </a:p>
          <a:p>
            <a:pPr>
              <a:spcBef>
                <a:spcPts val="600"/>
              </a:spcBef>
            </a:pPr>
            <a:r>
              <a:rPr lang="en-US" altLang="zh-CN" dirty="0"/>
              <a:t>In this case, we need to represent one color by the </a:t>
            </a:r>
            <a:r>
              <a:rPr lang="en-US" altLang="zh-CN" dirty="0">
                <a:solidFill>
                  <a:srgbClr val="FF0000"/>
                </a:solidFill>
              </a:rPr>
              <a:t>minimum</a:t>
            </a:r>
            <a:r>
              <a:rPr lang="en-US" altLang="zh-CN" dirty="0"/>
              <a:t> amplitude and the other color by the </a:t>
            </a:r>
            <a:r>
              <a:rPr lang="en-US" altLang="zh-CN" dirty="0">
                <a:solidFill>
                  <a:srgbClr val="FF0000"/>
                </a:solidFill>
              </a:rPr>
              <a:t>maximum</a:t>
            </a:r>
            <a:r>
              <a:rPr lang="en-US" altLang="zh-CN" dirty="0"/>
              <a:t> amplitude.</a:t>
            </a:r>
          </a:p>
        </p:txBody>
      </p:sp>
      <p:sp>
        <p:nvSpPr>
          <p:cNvPr id="975888" name="Rectangle 16"/>
          <p:cNvSpPr>
            <a:spLocks noGrp="1" noChangeArrowheads="1"/>
          </p:cNvSpPr>
          <p:nvPr>
            <p:ph type="title"/>
          </p:nvPr>
        </p:nvSpPr>
        <p:spPr/>
        <p:txBody>
          <a:bodyPr/>
          <a:lstStyle/>
          <a:p>
            <a:r>
              <a:rPr lang="en-US" altLang="zh-CN" dirty="0">
                <a:solidFill>
                  <a:schemeClr val="hlink"/>
                </a:solidFill>
              </a:rPr>
              <a:t>Example 0.15</a:t>
            </a:r>
            <a:endParaRPr lang="zh-CN" altLang="en-US" dirty="0">
              <a:solidFill>
                <a:schemeClr val="hlink"/>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64" name="Rectangle 4"/>
          <p:cNvSpPr>
            <a:spLocks noGrp="1" noChangeArrowheads="1"/>
          </p:cNvSpPr>
          <p:nvPr>
            <p:ph type="title"/>
          </p:nvPr>
        </p:nvSpPr>
        <p:spPr/>
        <p:txBody>
          <a:bodyPr/>
          <a:lstStyle/>
          <a:p>
            <a:r>
              <a:rPr lang="en-US" altLang="zh-CN" dirty="0">
                <a:solidFill>
                  <a:schemeClr val="hlink"/>
                </a:solidFill>
              </a:rPr>
              <a:t>Example 0.15</a:t>
            </a:r>
            <a:endParaRPr lang="zh-CN" altLang="en-US" dirty="0">
              <a:solidFill>
                <a:schemeClr val="hlink"/>
              </a:solidFill>
            </a:endParaRPr>
          </a:p>
        </p:txBody>
      </p:sp>
      <p:sp>
        <p:nvSpPr>
          <p:cNvPr id="1320963" name="Rectangle 3"/>
          <p:cNvSpPr>
            <a:spLocks noGrp="1" noChangeArrowheads="1"/>
          </p:cNvSpPr>
          <p:nvPr>
            <p:ph idx="1"/>
          </p:nvPr>
        </p:nvSpPr>
        <p:spPr>
          <a:xfrm>
            <a:off x="304800" y="1071546"/>
            <a:ext cx="8534400" cy="5100654"/>
          </a:xfrm>
          <a:noFill/>
        </p:spPr>
        <p:txBody>
          <a:bodyPr/>
          <a:lstStyle/>
          <a:p>
            <a:pPr>
              <a:spcBef>
                <a:spcPts val="600"/>
              </a:spcBef>
            </a:pPr>
            <a:r>
              <a:rPr lang="en-US" altLang="zh-CN" dirty="0"/>
              <a:t>We can send 2 </a:t>
            </a:r>
            <a:r>
              <a:rPr lang="en-US" altLang="zh-CN" dirty="0">
                <a:solidFill>
                  <a:srgbClr val="FF0000"/>
                </a:solidFill>
              </a:rPr>
              <a:t>pixels</a:t>
            </a:r>
            <a:r>
              <a:rPr lang="en-US" altLang="zh-CN" dirty="0"/>
              <a:t> per </a:t>
            </a:r>
            <a:r>
              <a:rPr lang="en-US" altLang="zh-CN" dirty="0">
                <a:solidFill>
                  <a:srgbClr val="FF0000"/>
                </a:solidFill>
              </a:rPr>
              <a:t>cycle</a:t>
            </a:r>
            <a:r>
              <a:rPr lang="en-US" altLang="zh-CN" dirty="0"/>
              <a:t> . </a:t>
            </a:r>
          </a:p>
          <a:p>
            <a:pPr>
              <a:spcBef>
                <a:spcPts val="600"/>
              </a:spcBef>
            </a:pPr>
            <a:endParaRPr lang="en-US" altLang="zh-CN" dirty="0"/>
          </a:p>
          <a:p>
            <a:pPr>
              <a:spcBef>
                <a:spcPts val="600"/>
              </a:spcBef>
            </a:pPr>
            <a:r>
              <a:rPr lang="en-US" altLang="zh-CN" dirty="0"/>
              <a:t>Therefore, we need 11,025,000</a:t>
            </a:r>
            <a:r>
              <a:rPr lang="en-US" altLang="en-US" dirty="0"/>
              <a:t>÷</a:t>
            </a:r>
            <a:r>
              <a:rPr lang="en-US" altLang="zh-CN" dirty="0"/>
              <a:t>2 = 5,512,500 </a:t>
            </a:r>
            <a:r>
              <a:rPr lang="en-US" altLang="zh-CN" dirty="0">
                <a:solidFill>
                  <a:srgbClr val="FF0000"/>
                </a:solidFill>
              </a:rPr>
              <a:t>cycles per second</a:t>
            </a:r>
            <a:r>
              <a:rPr lang="en-US" altLang="zh-CN" dirty="0"/>
              <a:t>, or Hz. </a:t>
            </a:r>
          </a:p>
          <a:p>
            <a:pPr>
              <a:spcBef>
                <a:spcPts val="600"/>
              </a:spcBef>
            </a:pPr>
            <a:endParaRPr lang="en-US" altLang="zh-CN" dirty="0"/>
          </a:p>
          <a:p>
            <a:pPr>
              <a:spcBef>
                <a:spcPts val="600"/>
              </a:spcBef>
            </a:pPr>
            <a:r>
              <a:rPr lang="en-US" altLang="zh-CN" dirty="0"/>
              <a:t>The bandwidth needed is</a:t>
            </a:r>
            <a:r>
              <a:rPr lang="en-US" altLang="zh-CN" dirty="0">
                <a:solidFill>
                  <a:srgbClr val="C00000"/>
                </a:solidFill>
              </a:rPr>
              <a:t> </a:t>
            </a:r>
            <a:r>
              <a:rPr lang="en-US" altLang="zh-CN" dirty="0">
                <a:solidFill>
                  <a:srgbClr val="FF0000"/>
                </a:solidFill>
              </a:rPr>
              <a:t>5.5125</a:t>
            </a:r>
            <a:r>
              <a:rPr lang="en-US" altLang="zh-CN" dirty="0">
                <a:solidFill>
                  <a:srgbClr val="C00000"/>
                </a:solidFill>
              </a:rPr>
              <a:t> </a:t>
            </a:r>
            <a:r>
              <a:rPr lang="en-US" altLang="zh-CN" dirty="0"/>
              <a:t>MHz. </a:t>
            </a:r>
          </a:p>
          <a:p>
            <a:pPr>
              <a:spcBef>
                <a:spcPts val="600"/>
              </a:spcBef>
            </a:pPr>
            <a:endParaRPr lang="en-US" altLang="zh-CN" dirty="0"/>
          </a:p>
          <a:p>
            <a:pPr>
              <a:spcBef>
                <a:spcPts val="600"/>
              </a:spcBef>
            </a:pPr>
            <a:r>
              <a:rPr lang="en-US" altLang="zh-CN" dirty="0"/>
              <a:t>The worst-case scenario has </a:t>
            </a:r>
            <a:r>
              <a:rPr lang="en-US" altLang="zh-CN" dirty="0">
                <a:solidFill>
                  <a:srgbClr val="FF0000"/>
                </a:solidFill>
              </a:rPr>
              <a:t>such</a:t>
            </a:r>
            <a:r>
              <a:rPr lang="en-US" altLang="zh-CN" dirty="0"/>
              <a:t> a low probability of occurrence </a:t>
            </a:r>
            <a:r>
              <a:rPr lang="en-US" altLang="zh-CN" dirty="0">
                <a:solidFill>
                  <a:srgbClr val="FF0000"/>
                </a:solidFill>
              </a:rPr>
              <a:t>that</a:t>
            </a:r>
            <a:r>
              <a:rPr lang="en-US" altLang="zh-CN" dirty="0"/>
              <a:t> </a:t>
            </a:r>
            <a:r>
              <a:rPr lang="en-US" altLang="zh-CN" u="sng" dirty="0"/>
              <a:t>the assumption is </a:t>
            </a:r>
            <a:r>
              <a:rPr lang="en-US" altLang="zh-CN" u="sng" dirty="0">
                <a:solidFill>
                  <a:srgbClr val="FF0000"/>
                </a:solidFill>
              </a:rPr>
              <a:t>that</a:t>
            </a:r>
            <a:r>
              <a:rPr lang="en-US" altLang="zh-CN" dirty="0"/>
              <a:t> we need only 70 percent of this bandwidth, which is 3.85 MHz. </a:t>
            </a:r>
          </a:p>
          <a:p>
            <a:pPr>
              <a:spcBef>
                <a:spcPts val="600"/>
              </a:spcBef>
            </a:pPr>
            <a:endParaRPr lang="en-US" altLang="zh-CN" dirty="0"/>
          </a:p>
        </p:txBody>
      </p:sp>
      <p:sp>
        <p:nvSpPr>
          <p:cNvPr id="5" name="灯片编号占位符 3"/>
          <p:cNvSpPr>
            <a:spLocks noGrp="1"/>
          </p:cNvSpPr>
          <p:nvPr>
            <p:ph type="sldNum" sz="quarter" idx="10"/>
          </p:nvPr>
        </p:nvSpPr>
        <p:spPr/>
        <p:txBody>
          <a:bodyPr/>
          <a:lstStyle/>
          <a:p>
            <a:r>
              <a:rPr lang="en-US" altLang="zh-CN"/>
              <a:t>3.</a:t>
            </a:r>
            <a:fld id="{06EC6BA5-540F-4C2E-A3F4-5E563018AE40}" type="slidenum">
              <a:rPr lang="en-US" altLang="zh-CN"/>
              <a:pPr/>
              <a:t>95</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320962" name="Rectangle 2"/>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64" name="Rectangle 4"/>
          <p:cNvSpPr>
            <a:spLocks noGrp="1" noChangeArrowheads="1"/>
          </p:cNvSpPr>
          <p:nvPr>
            <p:ph type="title"/>
          </p:nvPr>
        </p:nvSpPr>
        <p:spPr/>
        <p:txBody>
          <a:bodyPr/>
          <a:lstStyle/>
          <a:p>
            <a:r>
              <a:rPr lang="en-US" altLang="zh-CN" dirty="0">
                <a:solidFill>
                  <a:schemeClr val="hlink"/>
                </a:solidFill>
              </a:rPr>
              <a:t>Example 0.15</a:t>
            </a:r>
            <a:endParaRPr lang="zh-CN" altLang="en-US" dirty="0">
              <a:solidFill>
                <a:schemeClr val="hlink"/>
              </a:solidFill>
            </a:endParaRPr>
          </a:p>
        </p:txBody>
      </p:sp>
      <p:sp>
        <p:nvSpPr>
          <p:cNvPr id="1320963" name="Rectangle 3"/>
          <p:cNvSpPr>
            <a:spLocks noGrp="1" noChangeArrowheads="1"/>
          </p:cNvSpPr>
          <p:nvPr>
            <p:ph idx="1"/>
          </p:nvPr>
        </p:nvSpPr>
        <p:spPr>
          <a:xfrm>
            <a:off x="304800" y="1052736"/>
            <a:ext cx="8534400" cy="5119464"/>
          </a:xfrm>
          <a:noFill/>
        </p:spPr>
        <p:txBody>
          <a:bodyPr/>
          <a:lstStyle/>
          <a:p>
            <a:pPr>
              <a:spcBef>
                <a:spcPts val="600"/>
              </a:spcBef>
            </a:pPr>
            <a:r>
              <a:rPr lang="en-US" altLang="zh-CN" dirty="0"/>
              <a:t>Since audio and synchronization signals are also needed, a 4-MHz bandwidth has been </a:t>
            </a:r>
            <a:r>
              <a:rPr lang="en-US" altLang="zh-CN" dirty="0">
                <a:solidFill>
                  <a:srgbClr val="FF0000"/>
                </a:solidFill>
              </a:rPr>
              <a:t>set aside </a:t>
            </a:r>
            <a:r>
              <a:rPr lang="en-US" altLang="zh-CN" dirty="0"/>
              <a:t>for each black and white TV channel. </a:t>
            </a:r>
          </a:p>
          <a:p>
            <a:pPr>
              <a:spcBef>
                <a:spcPts val="600"/>
              </a:spcBef>
            </a:pPr>
            <a:endParaRPr lang="en-US" altLang="zh-CN" dirty="0"/>
          </a:p>
          <a:p>
            <a:pPr>
              <a:spcBef>
                <a:spcPts val="600"/>
              </a:spcBef>
            </a:pPr>
            <a:r>
              <a:rPr lang="en-US" altLang="zh-CN" dirty="0"/>
              <a:t>An </a:t>
            </a:r>
            <a:r>
              <a:rPr lang="en-US" altLang="zh-CN" dirty="0">
                <a:solidFill>
                  <a:srgbClr val="FF0000"/>
                </a:solidFill>
              </a:rPr>
              <a:t>analog</a:t>
            </a:r>
            <a:r>
              <a:rPr lang="en-US" altLang="zh-CN" dirty="0"/>
              <a:t> color TV channel has a 6-MHz bandwidth. </a:t>
            </a:r>
            <a:endParaRPr lang="zh-CN" altLang="en-US" dirty="0"/>
          </a:p>
        </p:txBody>
      </p:sp>
      <p:sp>
        <p:nvSpPr>
          <p:cNvPr id="5" name="灯片编号占位符 3"/>
          <p:cNvSpPr>
            <a:spLocks noGrp="1"/>
          </p:cNvSpPr>
          <p:nvPr>
            <p:ph type="sldNum" sz="quarter" idx="10"/>
          </p:nvPr>
        </p:nvSpPr>
        <p:spPr/>
        <p:txBody>
          <a:bodyPr/>
          <a:lstStyle/>
          <a:p>
            <a:r>
              <a:rPr lang="en-US" altLang="zh-CN"/>
              <a:t>3.</a:t>
            </a:r>
            <a:fld id="{06EC6BA5-540F-4C2E-A3F4-5E563018AE40}" type="slidenum">
              <a:rPr lang="en-US" altLang="zh-CN"/>
              <a:pPr/>
              <a:t>96</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r>
              <a:rPr lang="en-US" altLang="zh-CN" dirty="0"/>
              <a:t>3.</a:t>
            </a:r>
            <a:fld id="{968ED0C6-A036-47B9-A440-E262009F68C8}" type="slidenum">
              <a:rPr lang="en-US" altLang="zh-CN" dirty="0"/>
              <a:pPr/>
              <a:t>97</a:t>
            </a:fld>
            <a:endParaRPr lang="en-US" altLang="zh-CN" dirty="0"/>
          </a:p>
        </p:txBody>
      </p:sp>
      <p:sp>
        <p:nvSpPr>
          <p:cNvPr id="6" name="页脚占位符 5"/>
          <p:cNvSpPr>
            <a:spLocks noGrp="1"/>
          </p:cNvSpPr>
          <p:nvPr>
            <p:ph type="ftr" sz="quarter" idx="11"/>
          </p:nvPr>
        </p:nvSpPr>
        <p:spPr/>
        <p:txBody>
          <a:bodyPr/>
          <a:lstStyle/>
          <a:p>
            <a:r>
              <a:rPr lang="en-US" altLang="zh-CN" dirty="0"/>
              <a:t>Mobile and Wireless Networks</a:t>
            </a:r>
          </a:p>
        </p:txBody>
      </p:sp>
      <p:sp>
        <p:nvSpPr>
          <p:cNvPr id="1462274" name="Rectangle 2"/>
          <p:cNvSpPr>
            <a:spLocks noGrp="1" noChangeArrowheads="1"/>
          </p:cNvSpPr>
          <p:nvPr>
            <p:ph type="title"/>
          </p:nvPr>
        </p:nvSpPr>
        <p:spPr/>
        <p:txBody>
          <a:bodyPr/>
          <a:lstStyle/>
          <a:p>
            <a:r>
              <a:rPr lang="en-US" altLang="zh-CN" dirty="0"/>
              <a:t>Chapter 00 Data and Signals</a:t>
            </a:r>
            <a:endParaRPr lang="zh-CN" altLang="en-US" dirty="0"/>
          </a:p>
        </p:txBody>
      </p:sp>
      <p:sp>
        <p:nvSpPr>
          <p:cNvPr id="1462275" name="Rectangle 3"/>
          <p:cNvSpPr>
            <a:spLocks noGrp="1" noChangeArrowheads="1"/>
          </p:cNvSpPr>
          <p:nvPr>
            <p:ph type="body" sz="half" idx="1"/>
          </p:nvPr>
        </p:nvSpPr>
        <p:spPr>
          <a:xfrm>
            <a:off x="304800" y="1000108"/>
            <a:ext cx="4267200" cy="5105400"/>
          </a:xfrm>
        </p:spPr>
        <p:txBody>
          <a:bodyPr/>
          <a:lstStyle/>
          <a:p>
            <a:pPr>
              <a:lnSpc>
                <a:spcPct val="90000"/>
              </a:lnSpc>
              <a:buFontTx/>
              <a:buNone/>
            </a:pPr>
            <a:r>
              <a:rPr lang="en-US" altLang="zh-CN" sz="2000" dirty="0"/>
              <a:t>0.1 Analog and Digital</a:t>
            </a:r>
          </a:p>
          <a:p>
            <a:pPr>
              <a:lnSpc>
                <a:spcPct val="90000"/>
              </a:lnSpc>
              <a:spcBef>
                <a:spcPts val="600"/>
              </a:spcBef>
            </a:pPr>
            <a:r>
              <a:rPr lang="en-US" altLang="zh-CN" sz="2000" dirty="0"/>
              <a:t>Analog and Digital Data</a:t>
            </a:r>
          </a:p>
          <a:p>
            <a:pPr>
              <a:lnSpc>
                <a:spcPct val="90000"/>
              </a:lnSpc>
              <a:spcBef>
                <a:spcPts val="600"/>
              </a:spcBef>
            </a:pPr>
            <a:r>
              <a:rPr lang="en-US" altLang="zh-CN" sz="2000" dirty="0"/>
              <a:t>Analog and Digital Signal</a:t>
            </a:r>
          </a:p>
          <a:p>
            <a:pPr>
              <a:lnSpc>
                <a:spcPct val="90000"/>
              </a:lnSpc>
              <a:spcBef>
                <a:spcPts val="600"/>
              </a:spcBef>
            </a:pPr>
            <a:r>
              <a:rPr lang="en-US" altLang="zh-CN" sz="2000" dirty="0"/>
              <a:t>Periodical and Nonperiodic Signals </a:t>
            </a:r>
          </a:p>
          <a:p>
            <a:pPr>
              <a:lnSpc>
                <a:spcPct val="90000"/>
              </a:lnSpc>
              <a:buFontTx/>
              <a:buNone/>
            </a:pPr>
            <a:endParaRPr lang="en-US" altLang="zh-CN" sz="2000" dirty="0"/>
          </a:p>
          <a:p>
            <a:pPr>
              <a:lnSpc>
                <a:spcPct val="90000"/>
              </a:lnSpc>
              <a:buFontTx/>
              <a:buNone/>
            </a:pPr>
            <a:r>
              <a:rPr lang="en-US" altLang="zh-CN" sz="2000" dirty="0"/>
              <a:t>0.2 Periodical Analog Signals</a:t>
            </a:r>
          </a:p>
          <a:p>
            <a:pPr>
              <a:lnSpc>
                <a:spcPct val="90000"/>
              </a:lnSpc>
            </a:pPr>
            <a:r>
              <a:rPr lang="en-US" altLang="zh-CN" sz="2000" dirty="0"/>
              <a:t>Sine Wave, Phase and Wavelength</a:t>
            </a:r>
          </a:p>
          <a:p>
            <a:pPr>
              <a:lnSpc>
                <a:spcPct val="90000"/>
              </a:lnSpc>
            </a:pPr>
            <a:r>
              <a:rPr lang="en-US" altLang="zh-CN" sz="2000" dirty="0"/>
              <a:t>Time and Frequency Domains</a:t>
            </a:r>
          </a:p>
          <a:p>
            <a:pPr>
              <a:lnSpc>
                <a:spcPct val="90000"/>
              </a:lnSpc>
            </a:pPr>
            <a:r>
              <a:rPr lang="en-US" altLang="zh-CN" sz="2000" dirty="0"/>
              <a:t>Composite Signals</a:t>
            </a:r>
          </a:p>
          <a:p>
            <a:pPr>
              <a:lnSpc>
                <a:spcPct val="90000"/>
              </a:lnSpc>
            </a:pPr>
            <a:r>
              <a:rPr lang="en-US" altLang="zh-CN" sz="2000" dirty="0"/>
              <a:t>Bandwidth</a:t>
            </a:r>
          </a:p>
          <a:p>
            <a:pPr>
              <a:lnSpc>
                <a:spcPct val="90000"/>
              </a:lnSpc>
              <a:buFontTx/>
              <a:buNone/>
            </a:pPr>
            <a:endParaRPr lang="en-US" altLang="zh-CN" sz="2000" dirty="0"/>
          </a:p>
          <a:p>
            <a:pPr>
              <a:lnSpc>
                <a:spcPct val="90000"/>
              </a:lnSpc>
              <a:buFontTx/>
              <a:buNone/>
            </a:pPr>
            <a:r>
              <a:rPr lang="en-US" altLang="zh-CN" sz="2000" dirty="0"/>
              <a:t>0.3 </a:t>
            </a:r>
            <a:r>
              <a:rPr lang="en-US" altLang="zh-CN" sz="2000" dirty="0">
                <a:solidFill>
                  <a:schemeClr val="hlink"/>
                </a:solidFill>
              </a:rPr>
              <a:t>Digital Signals</a:t>
            </a:r>
          </a:p>
          <a:p>
            <a:pPr>
              <a:lnSpc>
                <a:spcPct val="90000"/>
              </a:lnSpc>
              <a:buFontTx/>
              <a:buNone/>
            </a:pPr>
            <a:endParaRPr lang="en-US" altLang="zh-CN" sz="2000" dirty="0"/>
          </a:p>
          <a:p>
            <a:pPr>
              <a:lnSpc>
                <a:spcPct val="90000"/>
              </a:lnSpc>
              <a:buNone/>
            </a:pPr>
            <a:r>
              <a:rPr lang="en-US" altLang="zh-CN" sz="2000" dirty="0"/>
              <a:t>0.4 Transmission Impairment</a:t>
            </a:r>
          </a:p>
          <a:p>
            <a:pPr>
              <a:lnSpc>
                <a:spcPct val="90000"/>
              </a:lnSpc>
              <a:buFontTx/>
              <a:buNone/>
            </a:pPr>
            <a:endParaRPr lang="en-US" altLang="zh-CN" sz="2200" dirty="0"/>
          </a:p>
        </p:txBody>
      </p:sp>
      <p:sp>
        <p:nvSpPr>
          <p:cNvPr id="1462276" name="Rectangle 4"/>
          <p:cNvSpPr>
            <a:spLocks noGrp="1" noChangeArrowheads="1"/>
          </p:cNvSpPr>
          <p:nvPr>
            <p:ph type="body" sz="half" idx="2"/>
          </p:nvPr>
        </p:nvSpPr>
        <p:spPr>
          <a:xfrm>
            <a:off x="4419600" y="990600"/>
            <a:ext cx="4419600" cy="5181600"/>
          </a:xfrm>
        </p:spPr>
        <p:txBody>
          <a:bodyPr/>
          <a:lstStyle/>
          <a:p>
            <a:r>
              <a:rPr lang="en-US" altLang="zh-CN" sz="2000" dirty="0"/>
              <a:t>Attenuation, Distortion, and Noise</a:t>
            </a:r>
          </a:p>
          <a:p>
            <a:pPr>
              <a:buFontTx/>
              <a:buNone/>
            </a:pPr>
            <a:endParaRPr lang="en-US" altLang="zh-CN" sz="2000" dirty="0"/>
          </a:p>
          <a:p>
            <a:pPr>
              <a:buFontTx/>
              <a:buNone/>
            </a:pPr>
            <a:r>
              <a:rPr lang="en-US" altLang="zh-CN" sz="2000" dirty="0"/>
              <a:t>0.5 Data Rate Limits</a:t>
            </a:r>
          </a:p>
          <a:p>
            <a:pPr>
              <a:lnSpc>
                <a:spcPct val="90000"/>
              </a:lnSpc>
              <a:spcBef>
                <a:spcPts val="600"/>
              </a:spcBef>
            </a:pPr>
            <a:r>
              <a:rPr lang="en-US" altLang="zh-CN" sz="2000" dirty="0"/>
              <a:t>Noiseless Channel: Nyquist Bit Rate</a:t>
            </a:r>
          </a:p>
          <a:p>
            <a:pPr>
              <a:lnSpc>
                <a:spcPct val="90000"/>
              </a:lnSpc>
              <a:spcBef>
                <a:spcPts val="600"/>
              </a:spcBef>
            </a:pPr>
            <a:r>
              <a:rPr lang="en-US" altLang="zh-CN" sz="2000" dirty="0"/>
              <a:t>Noisy Channel: Shannon Capacity</a:t>
            </a:r>
          </a:p>
          <a:p>
            <a:pPr>
              <a:lnSpc>
                <a:spcPct val="90000"/>
              </a:lnSpc>
              <a:spcBef>
                <a:spcPts val="600"/>
              </a:spcBef>
            </a:pPr>
            <a:r>
              <a:rPr lang="en-US" altLang="zh-CN" sz="2000" dirty="0"/>
              <a:t>Using Both Limits</a:t>
            </a:r>
          </a:p>
          <a:p>
            <a:pPr>
              <a:buFontTx/>
              <a:buNone/>
            </a:pPr>
            <a:endParaRPr lang="en-US" altLang="zh-CN" sz="2000" dirty="0"/>
          </a:p>
          <a:p>
            <a:pPr>
              <a:buFontTx/>
              <a:buNone/>
            </a:pPr>
            <a:r>
              <a:rPr lang="en-US" altLang="zh-CN" sz="2000" dirty="0"/>
              <a:t>0.6 Performance </a:t>
            </a:r>
          </a:p>
          <a:p>
            <a:pPr>
              <a:spcBef>
                <a:spcPts val="600"/>
              </a:spcBef>
            </a:pPr>
            <a:r>
              <a:rPr lang="en-US" altLang="zh-CN" sz="2000" dirty="0"/>
              <a:t>Bandwidth</a:t>
            </a:r>
          </a:p>
          <a:p>
            <a:pPr>
              <a:spcBef>
                <a:spcPts val="600"/>
              </a:spcBef>
            </a:pPr>
            <a:r>
              <a:rPr lang="en-US" altLang="zh-CN" sz="2000" dirty="0"/>
              <a:t>Throughput</a:t>
            </a:r>
          </a:p>
          <a:p>
            <a:pPr>
              <a:spcBef>
                <a:spcPts val="600"/>
              </a:spcBef>
            </a:pPr>
            <a:r>
              <a:rPr lang="en-US" altLang="zh-CN" sz="2000" dirty="0"/>
              <a:t>Latency (Delay)</a:t>
            </a:r>
          </a:p>
          <a:p>
            <a:pPr>
              <a:spcBef>
                <a:spcPts val="600"/>
              </a:spcBef>
            </a:pPr>
            <a:r>
              <a:rPr lang="en-US" altLang="zh-CN" sz="2000" dirty="0"/>
              <a:t>Bandwidth-Delay Product</a:t>
            </a:r>
          </a:p>
          <a:p>
            <a:pPr>
              <a:spcBef>
                <a:spcPts val="600"/>
              </a:spcBef>
            </a:pPr>
            <a:r>
              <a:rPr lang="en-US" altLang="zh-CN" sz="2000" dirty="0"/>
              <a:t>Jitter</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2"/>
          <p:cNvSpPr>
            <a:spLocks noGrp="1"/>
          </p:cNvSpPr>
          <p:nvPr>
            <p:ph type="sldNum" sz="quarter" idx="10"/>
          </p:nvPr>
        </p:nvSpPr>
        <p:spPr/>
        <p:txBody>
          <a:bodyPr/>
          <a:lstStyle/>
          <a:p>
            <a:r>
              <a:rPr lang="en-US" altLang="zh-CN" dirty="0"/>
              <a:t>3.</a:t>
            </a:r>
            <a:fld id="{F7269D2E-95AE-4822-AD0E-3CC88CEB114B}" type="slidenum">
              <a:rPr lang="en-US" altLang="zh-CN"/>
              <a:pPr/>
              <a:t>98</a:t>
            </a:fld>
            <a:endParaRPr lang="en-US" altLang="zh-CN" dirty="0"/>
          </a:p>
        </p:txBody>
      </p:sp>
      <p:sp>
        <p:nvSpPr>
          <p:cNvPr id="8" name="页脚占位符 3"/>
          <p:cNvSpPr>
            <a:spLocks noGrp="1"/>
          </p:cNvSpPr>
          <p:nvPr>
            <p:ph type="ftr" sz="quarter" idx="11"/>
          </p:nvPr>
        </p:nvSpPr>
        <p:spPr/>
        <p:txBody>
          <a:bodyPr/>
          <a:lstStyle/>
          <a:p>
            <a:r>
              <a:rPr lang="en-US" altLang="zh-CN" dirty="0"/>
              <a:t>Mobile and Wireless Networks</a:t>
            </a:r>
          </a:p>
        </p:txBody>
      </p:sp>
      <p:sp>
        <p:nvSpPr>
          <p:cNvPr id="800772" name="Text Box 4"/>
          <p:cNvSpPr txBox="1">
            <a:spLocks noChangeArrowheads="1"/>
          </p:cNvSpPr>
          <p:nvPr/>
        </p:nvSpPr>
        <p:spPr bwMode="auto">
          <a:xfrm>
            <a:off x="8229600" y="6400800"/>
            <a:ext cx="184150" cy="366713"/>
          </a:xfrm>
          <a:prstGeom prst="rect">
            <a:avLst/>
          </a:prstGeom>
          <a:noFill/>
          <a:ln w="9525">
            <a:noFill/>
            <a:miter lim="800000"/>
          </a:ln>
          <a:effectLst/>
        </p:spPr>
        <p:txBody>
          <a:bodyPr wrap="none">
            <a:spAutoFit/>
          </a:bodyPr>
          <a:lstStyle/>
          <a:p>
            <a:pPr eaLnBrk="0" hangingPunct="0">
              <a:spcBef>
                <a:spcPct val="0"/>
              </a:spcBef>
              <a:buSzTx/>
              <a:buFontTx/>
              <a:buNone/>
            </a:pPr>
            <a:endParaRPr lang="zh-CN" altLang="en-US" sz="1800" b="1" baseline="0">
              <a:latin typeface="Times New Roman" panose="02020603050405020304" pitchFamily="18" charset="0"/>
              <a:ea typeface="宋体" panose="02010600030101010101" pitchFamily="2" charset="-122"/>
            </a:endParaRPr>
          </a:p>
        </p:txBody>
      </p:sp>
      <p:sp>
        <p:nvSpPr>
          <p:cNvPr id="800773" name="Rectangle 5"/>
          <p:cNvSpPr>
            <a:spLocks noChangeArrowheads="1"/>
          </p:cNvSpPr>
          <p:nvPr/>
        </p:nvSpPr>
        <p:spPr bwMode="auto">
          <a:xfrm>
            <a:off x="304800" y="1054051"/>
            <a:ext cx="8534400" cy="2539157"/>
          </a:xfrm>
          <a:prstGeom prst="rect">
            <a:avLst/>
          </a:prstGeom>
          <a:noFill/>
          <a:ln w="9525">
            <a:noFill/>
            <a:miter lim="800000"/>
          </a:ln>
          <a:effectLst/>
        </p:spPr>
        <p:txBody>
          <a:bodyPr anchor="ctr">
            <a:spAutoFit/>
          </a:bodyPr>
          <a:lstStyle/>
          <a:p>
            <a:pPr marL="342900" indent="-342900">
              <a:spcBef>
                <a:spcPts val="600"/>
              </a:spcBef>
              <a:buClr>
                <a:schemeClr val="hlink"/>
              </a:buClr>
              <a:buSzPct val="80000"/>
              <a:buFont typeface="Wingdings" panose="05000000000000000000" pitchFamily="2" charset="2"/>
              <a:buChar char="þ"/>
            </a:pPr>
            <a:r>
              <a:rPr lang="en-US" altLang="zh-CN" sz="2400" baseline="0" dirty="0">
                <a:ea typeface="宋体" panose="02010600030101010101" pitchFamily="2" charset="-122"/>
              </a:rPr>
              <a:t>In addition to being represented by an analog signal, </a:t>
            </a:r>
            <a:r>
              <a:rPr lang="en-US" altLang="zh-CN" sz="2400" baseline="0" dirty="0">
                <a:solidFill>
                  <a:srgbClr val="FF0000"/>
                </a:solidFill>
                <a:ea typeface="宋体" panose="02010600030101010101" pitchFamily="2" charset="-122"/>
              </a:rPr>
              <a:t>data</a:t>
            </a:r>
            <a:r>
              <a:rPr lang="en-US" altLang="zh-CN" sz="2400" baseline="0" dirty="0">
                <a:ea typeface="宋体" panose="02010600030101010101" pitchFamily="2" charset="-122"/>
              </a:rPr>
              <a:t> or </a:t>
            </a:r>
            <a:r>
              <a:rPr lang="en-US" altLang="zh-CN" sz="2400" baseline="0" dirty="0">
                <a:solidFill>
                  <a:srgbClr val="FF0000"/>
                </a:solidFill>
                <a:ea typeface="宋体" panose="02010600030101010101" pitchFamily="2" charset="-122"/>
              </a:rPr>
              <a:t>information</a:t>
            </a:r>
            <a:r>
              <a:rPr lang="en-US" altLang="zh-CN" sz="2400" baseline="0" dirty="0">
                <a:ea typeface="宋体" panose="02010600030101010101" pitchFamily="2" charset="-122"/>
              </a:rPr>
              <a:t> can also be represented by a </a:t>
            </a:r>
            <a:r>
              <a:rPr lang="en-US" altLang="zh-CN" sz="2400" baseline="0" dirty="0">
                <a:solidFill>
                  <a:schemeClr val="hlink"/>
                </a:solidFill>
                <a:ea typeface="宋体" panose="02010600030101010101" pitchFamily="2" charset="-122"/>
              </a:rPr>
              <a:t>digital signal</a:t>
            </a:r>
            <a:r>
              <a:rPr lang="en-US" altLang="zh-CN" sz="2400" baseline="0" dirty="0">
                <a:ea typeface="宋体" panose="02010600030101010101" pitchFamily="2" charset="-122"/>
              </a:rPr>
              <a:t>. </a:t>
            </a:r>
          </a:p>
          <a:p>
            <a:pPr marL="342900" indent="-342900">
              <a:spcBef>
                <a:spcPts val="600"/>
              </a:spcBef>
              <a:buClr>
                <a:schemeClr val="hlink"/>
              </a:buClr>
              <a:buSzPct val="80000"/>
              <a:buFont typeface="Wingdings" panose="05000000000000000000" pitchFamily="2" charset="2"/>
              <a:buChar char="þ"/>
            </a:pPr>
            <a:r>
              <a:rPr lang="en-US" altLang="zh-CN" sz="2400" baseline="0" dirty="0">
                <a:ea typeface="宋体" panose="02010600030101010101" pitchFamily="2" charset="-122"/>
              </a:rPr>
              <a:t>For example, a 1 can be encoded as a positive voltage and a 0 as zero voltage. </a:t>
            </a:r>
          </a:p>
          <a:p>
            <a:pPr marL="342900" indent="-342900">
              <a:spcBef>
                <a:spcPts val="600"/>
              </a:spcBef>
              <a:buClr>
                <a:schemeClr val="hlink"/>
              </a:buClr>
              <a:buSzPct val="80000"/>
              <a:buFont typeface="Wingdings" panose="05000000000000000000" pitchFamily="2" charset="2"/>
              <a:buChar char="þ"/>
            </a:pPr>
            <a:r>
              <a:rPr lang="en-US" altLang="zh-CN" sz="2400" baseline="0" dirty="0">
                <a:ea typeface="宋体" panose="02010600030101010101" pitchFamily="2" charset="-122"/>
              </a:rPr>
              <a:t>A digital signal can have more than two levels. </a:t>
            </a:r>
          </a:p>
          <a:p>
            <a:pPr marL="342900" indent="-342900">
              <a:spcBef>
                <a:spcPts val="600"/>
              </a:spcBef>
              <a:buClr>
                <a:schemeClr val="hlink"/>
              </a:buClr>
              <a:buSzPct val="80000"/>
              <a:buFont typeface="Wingdings" panose="05000000000000000000" pitchFamily="2" charset="2"/>
              <a:buChar char="þ"/>
            </a:pPr>
            <a:r>
              <a:rPr lang="en-US" altLang="zh-CN" sz="2400" baseline="0" dirty="0">
                <a:ea typeface="宋体" panose="02010600030101010101" pitchFamily="2" charset="-122"/>
              </a:rPr>
              <a:t>In this case, we can </a:t>
            </a:r>
            <a:r>
              <a:rPr lang="en-US" altLang="zh-CN" sz="2400" baseline="0" dirty="0">
                <a:solidFill>
                  <a:srgbClr val="FF0000"/>
                </a:solidFill>
                <a:ea typeface="宋体" panose="02010600030101010101" pitchFamily="2" charset="-122"/>
              </a:rPr>
              <a:t>send</a:t>
            </a:r>
            <a:r>
              <a:rPr lang="en-US" altLang="zh-CN" sz="2400" baseline="0" dirty="0">
                <a:ea typeface="宋体" panose="02010600030101010101" pitchFamily="2" charset="-122"/>
              </a:rPr>
              <a:t> more than 1 bit </a:t>
            </a:r>
            <a:r>
              <a:rPr lang="en-US" altLang="zh-CN" sz="2400" baseline="0" dirty="0">
                <a:solidFill>
                  <a:srgbClr val="FF0000"/>
                </a:solidFill>
                <a:ea typeface="宋体" panose="02010600030101010101" pitchFamily="2" charset="-122"/>
              </a:rPr>
              <a:t>for</a:t>
            </a:r>
            <a:r>
              <a:rPr lang="en-US" altLang="zh-CN" sz="2400" baseline="0" dirty="0">
                <a:ea typeface="宋体" panose="02010600030101010101" pitchFamily="2" charset="-122"/>
              </a:rPr>
              <a:t> each level.</a:t>
            </a:r>
          </a:p>
        </p:txBody>
      </p:sp>
      <p:sp>
        <p:nvSpPr>
          <p:cNvPr id="800774" name="Rectangle 6"/>
          <p:cNvSpPr>
            <a:spLocks noChangeArrowheads="1"/>
          </p:cNvSpPr>
          <p:nvPr/>
        </p:nvSpPr>
        <p:spPr bwMode="auto">
          <a:xfrm>
            <a:off x="419100" y="4500570"/>
            <a:ext cx="8367742" cy="1646605"/>
          </a:xfrm>
          <a:prstGeom prst="rect">
            <a:avLst/>
          </a:prstGeom>
          <a:noFill/>
          <a:ln w="9525">
            <a:noFill/>
            <a:miter lim="800000"/>
          </a:ln>
          <a:effectLst/>
        </p:spPr>
        <p:txBody>
          <a:bodyPr wrap="square">
            <a:spAutoFit/>
          </a:bodyPr>
          <a:lstStyle/>
          <a:p>
            <a:pPr eaLnBrk="0" hangingPunct="0">
              <a:spcBef>
                <a:spcPts val="600"/>
              </a:spcBef>
              <a:buClr>
                <a:schemeClr val="tx1"/>
              </a:buClr>
              <a:buSzPct val="117000"/>
              <a:buFont typeface="Wingdings" panose="05000000000000000000" pitchFamily="2" charset="2"/>
              <a:buNone/>
            </a:pPr>
            <a:r>
              <a:rPr lang="en-US" altLang="zh-CN" sz="2400" baseline="0" dirty="0">
                <a:ea typeface="宋体" panose="02010600030101010101" pitchFamily="2" charset="-122"/>
              </a:rPr>
              <a:t>Bit Rate</a:t>
            </a:r>
            <a:br>
              <a:rPr lang="fr-FR" sz="2400" baseline="0" dirty="0"/>
            </a:br>
            <a:r>
              <a:rPr lang="fr-FR" sz="2400" baseline="0" dirty="0"/>
              <a:t>Bit</a:t>
            </a:r>
            <a:r>
              <a:rPr lang="fr-FR" altLang="zh-CN" sz="2400" baseline="0" dirty="0">
                <a:ea typeface="宋体" panose="02010600030101010101" pitchFamily="2" charset="-122"/>
              </a:rPr>
              <a:t> </a:t>
            </a:r>
            <a:r>
              <a:rPr lang="fr-FR" sz="2400" baseline="0" dirty="0"/>
              <a:t>Length</a:t>
            </a:r>
            <a:br>
              <a:rPr lang="fr-FR" sz="2400" baseline="0" dirty="0"/>
            </a:br>
            <a:r>
              <a:rPr lang="pt-BR" sz="2400" baseline="0" dirty="0">
                <a:ea typeface="宋体" panose="02010600030101010101" pitchFamily="2" charset="-122"/>
              </a:rPr>
              <a:t>Digital Signal as a Composite Analog Signal</a:t>
            </a:r>
          </a:p>
          <a:p>
            <a:pPr eaLnBrk="0" hangingPunct="0">
              <a:spcBef>
                <a:spcPts val="600"/>
              </a:spcBef>
              <a:buClr>
                <a:schemeClr val="tx1"/>
              </a:buClr>
              <a:buSzPct val="117000"/>
              <a:buNone/>
            </a:pPr>
            <a:r>
              <a:rPr lang="en-US" altLang="zh-CN" sz="2400" baseline="0" dirty="0">
                <a:ea typeface="宋体" panose="02010600030101010101" pitchFamily="2" charset="-122"/>
              </a:rPr>
              <a:t>Transmission of Digital Signal</a:t>
            </a:r>
          </a:p>
        </p:txBody>
      </p:sp>
      <p:sp>
        <p:nvSpPr>
          <p:cNvPr id="800775" name="Text Box 7"/>
          <p:cNvSpPr txBox="1">
            <a:spLocks noChangeArrowheads="1"/>
          </p:cNvSpPr>
          <p:nvPr/>
        </p:nvSpPr>
        <p:spPr bwMode="auto">
          <a:xfrm>
            <a:off x="381000" y="3962400"/>
            <a:ext cx="4862513" cy="519113"/>
          </a:xfrm>
          <a:prstGeom prst="rect">
            <a:avLst/>
          </a:prstGeom>
          <a:noFill/>
          <a:ln w="76200" algn="ctr">
            <a:noFill/>
            <a:miter lim="800000"/>
          </a:ln>
          <a:effectLst/>
        </p:spPr>
        <p:txBody>
          <a:bodyPr wrap="none">
            <a:spAutoFit/>
          </a:bodyPr>
          <a:lstStyle/>
          <a:p>
            <a:pPr algn="ctr" eaLnBrk="0" hangingPunct="0">
              <a:spcBef>
                <a:spcPct val="0"/>
              </a:spcBef>
              <a:buSzTx/>
              <a:buFontTx/>
              <a:buNone/>
            </a:pPr>
            <a:r>
              <a:rPr lang="en-US" altLang="zh-CN" sz="2800" b="1" i="1" u="sng" baseline="0" dirty="0">
                <a:solidFill>
                  <a:schemeClr val="hlink"/>
                </a:solidFill>
                <a:latin typeface="Times New Roman" panose="02020603050405020304" pitchFamily="18" charset="0"/>
                <a:ea typeface="宋体" panose="02010600030101010101" pitchFamily="2" charset="-122"/>
              </a:rPr>
              <a:t>Topics discussed in this section:</a:t>
            </a:r>
          </a:p>
        </p:txBody>
      </p:sp>
      <p:sp>
        <p:nvSpPr>
          <p:cNvPr id="800776" name="Rectangle 8"/>
          <p:cNvSpPr>
            <a:spLocks noGrp="1" noChangeArrowheads="1"/>
          </p:cNvSpPr>
          <p:nvPr>
            <p:ph type="title"/>
          </p:nvPr>
        </p:nvSpPr>
        <p:spPr/>
        <p:txBody>
          <a:bodyPr/>
          <a:lstStyle/>
          <a:p>
            <a:r>
              <a:rPr lang="en-US" altLang="zh-CN" dirty="0"/>
              <a:t>0.3 Digital Signals</a:t>
            </a:r>
            <a:endParaRPr lang="zh-CN" altLang="en-US" dirty="0"/>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FEB5E9DF-AC5E-4BA2-A14C-6B03FFFF7DE3}"/>
                  </a:ext>
                </a:extLst>
              </p14:cNvPr>
              <p14:cNvContentPartPr/>
              <p14:nvPr/>
            </p14:nvContentPartPr>
            <p14:xfrm>
              <a:off x="4183231" y="6926632"/>
              <a:ext cx="360" cy="360"/>
            </p14:xfrm>
          </p:contentPart>
        </mc:Choice>
        <mc:Fallback xmlns="">
          <p:pic>
            <p:nvPicPr>
              <p:cNvPr id="2" name="墨迹 1">
                <a:extLst>
                  <a:ext uri="{FF2B5EF4-FFF2-40B4-BE49-F238E27FC236}">
                    <a16:creationId xmlns:a16="http://schemas.microsoft.com/office/drawing/2014/main" id="{FEB5E9DF-AC5E-4BA2-A14C-6B03FFFF7DE3}"/>
                  </a:ext>
                </a:extLst>
              </p:cNvPr>
              <p:cNvPicPr/>
              <p:nvPr/>
            </p:nvPicPr>
            <p:blipFill>
              <a:blip r:embed="rId4"/>
              <a:stretch>
                <a:fillRect/>
              </a:stretch>
            </p:blipFill>
            <p:spPr>
              <a:xfrm>
                <a:off x="4174591" y="6917632"/>
                <a:ext cx="18000" cy="18000"/>
              </a:xfrm>
              <a:prstGeom prst="rect">
                <a:avLst/>
              </a:prstGeom>
            </p:spPr>
          </p:pic>
        </mc:Fallback>
      </mc:AlternateContent>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3255" name="Picture 7"/>
          <p:cNvPicPr>
            <a:picLocks noChangeAspect="1" noChangeArrowheads="1"/>
          </p:cNvPicPr>
          <p:nvPr/>
        </p:nvPicPr>
        <p:blipFill>
          <a:blip r:embed="rId3" cstate="print"/>
          <a:srcRect/>
          <a:stretch>
            <a:fillRect/>
          </a:stretch>
        </p:blipFill>
        <p:spPr bwMode="auto">
          <a:xfrm>
            <a:off x="1600200" y="1143000"/>
            <a:ext cx="5703888" cy="5064125"/>
          </a:xfrm>
          <a:prstGeom prst="rect">
            <a:avLst/>
          </a:prstGeom>
          <a:noFill/>
          <a:ln w="9525">
            <a:noFill/>
            <a:miter lim="800000"/>
            <a:headEnd/>
            <a:tailEnd/>
          </a:ln>
          <a:effectLst/>
        </p:spPr>
      </p:pic>
      <p:sp>
        <p:nvSpPr>
          <p:cNvPr id="693256" name="Rectangle 8"/>
          <p:cNvSpPr>
            <a:spLocks noGrp="1" noChangeArrowheads="1"/>
          </p:cNvSpPr>
          <p:nvPr>
            <p:ph type="title"/>
          </p:nvPr>
        </p:nvSpPr>
        <p:spPr>
          <a:xfrm>
            <a:off x="323528" y="116632"/>
            <a:ext cx="8496944" cy="792088"/>
          </a:xfrm>
        </p:spPr>
        <p:txBody>
          <a:bodyPr/>
          <a:lstStyle/>
          <a:p>
            <a:r>
              <a:rPr lang="en-US" altLang="zh-CN" sz="2400" dirty="0">
                <a:solidFill>
                  <a:schemeClr val="hlink"/>
                </a:solidFill>
              </a:rPr>
              <a:t>Figure 0.16</a:t>
            </a:r>
            <a:r>
              <a:rPr lang="en-US" altLang="zh-CN" sz="2400" dirty="0">
                <a:solidFill>
                  <a:schemeClr val="folHlink"/>
                </a:solidFill>
              </a:rPr>
              <a:t> </a:t>
            </a:r>
            <a:r>
              <a:rPr lang="en-US" altLang="zh-CN" sz="2400" dirty="0"/>
              <a:t>Two digital signals: one with two signal levels and the other with four signal levels</a:t>
            </a:r>
            <a:r>
              <a:rPr lang="en-US" altLang="zh-CN" sz="2400" b="1" i="1" dirty="0"/>
              <a:t> </a:t>
            </a:r>
            <a:endParaRPr lang="zh-CN" altLang="en-US" sz="2400" b="1" i="1" dirty="0"/>
          </a:p>
        </p:txBody>
      </p:sp>
    </p:spTree>
  </p:cSld>
  <p:clrMapOvr>
    <a:masterClrMapping/>
  </p:clrMapOvr>
</p:sld>
</file>

<file path=ppt/theme/theme1.xml><?xml version="1.0" encoding="utf-8"?>
<a:theme xmlns:a="http://schemas.openxmlformats.org/drawingml/2006/main" name="1_Blends">
  <a:themeElements>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20000"/>
          </a:spcBef>
          <a:spcAft>
            <a:spcPct val="0"/>
          </a:spcAft>
          <a:buClrTx/>
          <a:buSzPct val="100000"/>
          <a:buFont typeface="Wingdings" panose="05000000000000000000" pitchFamily="2" charset="2"/>
          <a:buChar char="n"/>
          <a:defRPr kumimoji="0" lang="en-US" sz="3600" b="0" i="0" u="none" strike="noStrike" cap="none" normalizeH="0" baseline="-18000" smtClean="0">
            <a:ln>
              <a:noFill/>
            </a:ln>
            <a:solidFill>
              <a:schemeClr val="tx1"/>
            </a:solidFill>
            <a:effectLst/>
            <a:latin typeface="Tahoma" panose="020B0604030504040204" pitchFamily="34" charset="0"/>
            <a:ea typeface="PMingLiU" panose="02020500000000000000" pitchFamily="18" charset="-120"/>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20000"/>
          </a:spcBef>
          <a:spcAft>
            <a:spcPct val="0"/>
          </a:spcAft>
          <a:buClrTx/>
          <a:buSzPct val="100000"/>
          <a:buFont typeface="Wingdings" panose="05000000000000000000" pitchFamily="2" charset="2"/>
          <a:buChar char="n"/>
          <a:defRPr kumimoji="0" lang="en-US" sz="3600" b="0" i="0" u="none" strike="noStrike" cap="none" normalizeH="0" baseline="-18000" smtClean="0">
            <a:ln>
              <a:noFill/>
            </a:ln>
            <a:solidFill>
              <a:schemeClr val="tx1"/>
            </a:solidFill>
            <a:effectLst/>
            <a:latin typeface="Tahoma" panose="020B0604030504040204" pitchFamily="34" charset="0"/>
            <a:ea typeface="PMingLiU" panose="02020500000000000000" pitchFamily="18" charset="-120"/>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6625</TotalTime>
  <Words>16233</Words>
  <Application>Microsoft Office PowerPoint</Application>
  <PresentationFormat>全屏显示(4:3)</PresentationFormat>
  <Paragraphs>2312</Paragraphs>
  <Slides>259</Slides>
  <Notes>226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259</vt:i4>
      </vt:variant>
    </vt:vector>
  </HeadingPairs>
  <TitlesOfParts>
    <vt:vector size="273" baseType="lpstr">
      <vt:lpstr>Helvetica Neue</vt:lpstr>
      <vt:lpstr>黑体</vt:lpstr>
      <vt:lpstr>华文细黑</vt:lpstr>
      <vt:lpstr>宋体</vt:lpstr>
      <vt:lpstr>Arial</vt:lpstr>
      <vt:lpstr>Comic Sans MS</vt:lpstr>
      <vt:lpstr>Gill Sans MT</vt:lpstr>
      <vt:lpstr>Tahoma</vt:lpstr>
      <vt:lpstr>Times New Roman</vt:lpstr>
      <vt:lpstr>Wingdings</vt:lpstr>
      <vt:lpstr>1_Blends</vt:lpstr>
      <vt:lpstr>Equation</vt:lpstr>
      <vt:lpstr>Visio</vt:lpstr>
      <vt:lpstr>Clip</vt:lpstr>
      <vt:lpstr>Data and Signals 数据和信号</vt:lpstr>
      <vt:lpstr>What is meant by data communications ? </vt:lpstr>
      <vt:lpstr>What is meant by channel (信道或通道)?</vt:lpstr>
      <vt:lpstr>Chapter 00 Data and Signals</vt:lpstr>
      <vt:lpstr>0.1 Analog and Digital</vt:lpstr>
      <vt:lpstr>0.1.1 Analog and Digital Data</vt:lpstr>
      <vt:lpstr>0.1.2 Analog and Digital Signal</vt:lpstr>
      <vt:lpstr>0.1.2 Analog and Digital Signal</vt:lpstr>
      <vt:lpstr>Figure 0.1 Comparison of analog and digital signals</vt:lpstr>
      <vt:lpstr>0.1.2 Analog and Digital Signal</vt:lpstr>
      <vt:lpstr>0.1.3 Periodic and Nonperiodic Signals</vt:lpstr>
      <vt:lpstr>0.1.3 Periodic and Nonperiodic Signals</vt:lpstr>
      <vt:lpstr>Chapter 00 Data and Signals</vt:lpstr>
      <vt:lpstr>0.2  Periodic Analog Signals</vt:lpstr>
      <vt:lpstr>0.2.1 Sine Wave</vt:lpstr>
      <vt:lpstr>Figure 0.2 A sine wave</vt:lpstr>
      <vt:lpstr>1. Peak Amplitude</vt:lpstr>
      <vt:lpstr>Figure 0.3 Two signals with the same phase and frequency, but different amplitudes </vt:lpstr>
      <vt:lpstr>Example 0.1</vt:lpstr>
      <vt:lpstr>Example 0.2</vt:lpstr>
      <vt:lpstr>2. Period and Frequency</vt:lpstr>
      <vt:lpstr>PowerPoint 演示文稿</vt:lpstr>
      <vt:lpstr>Figure 0.4 Two signals with the same amplitude and phase, but different frequencies</vt:lpstr>
      <vt:lpstr>Table 0.1 Units of period and frequency</vt:lpstr>
      <vt:lpstr>Example 0.3</vt:lpstr>
      <vt:lpstr>Example 0.4</vt:lpstr>
      <vt:lpstr>Example 0.5</vt:lpstr>
      <vt:lpstr>3. More about Frequency</vt:lpstr>
      <vt:lpstr>3. More about Frequency</vt:lpstr>
      <vt:lpstr>3. More about Frequency</vt:lpstr>
      <vt:lpstr>4. Two Extremes</vt:lpstr>
      <vt:lpstr>4. Two Extremes</vt:lpstr>
      <vt:lpstr>PowerPoint 演示文稿</vt:lpstr>
      <vt:lpstr>0.2.2 Phase </vt:lpstr>
      <vt:lpstr>Figure 0.5  Three sine waves with the same amplitude and frequency, but different phases</vt:lpstr>
      <vt:lpstr>Example 0.6</vt:lpstr>
      <vt:lpstr>0.2.3 Wavelength </vt:lpstr>
      <vt:lpstr>0.2.3 Wavelength </vt:lpstr>
      <vt:lpstr>0.2.3 Wavelength </vt:lpstr>
      <vt:lpstr>0.2.4 Time and Frequency Domains</vt:lpstr>
      <vt:lpstr>0.2.4 Time and Frequency Domains</vt:lpstr>
      <vt:lpstr>Figure 3.7 The time-domain and frequency-domain  plots of a sine wave</vt:lpstr>
      <vt:lpstr>PowerPoint 演示文稿</vt:lpstr>
      <vt:lpstr>Example 0.7</vt:lpstr>
      <vt:lpstr>Figure 0.8  The time domain and frequency domain  of three sine waves</vt:lpstr>
      <vt:lpstr>0.2.5 Composite Signals</vt:lpstr>
      <vt:lpstr>Simulating a digital signal with 1 to 3 sine waves</vt:lpstr>
      <vt:lpstr>0.2.5 Composite Signals </vt:lpstr>
      <vt:lpstr>0.2.5 Composite Signals </vt:lpstr>
      <vt:lpstr>0.2.5 Composite Signals </vt:lpstr>
      <vt:lpstr>Fourier series deduction</vt:lpstr>
      <vt:lpstr>Fourier series deduction</vt:lpstr>
      <vt:lpstr>Fourier series deduction</vt:lpstr>
      <vt:lpstr>0.2.5 Composite Signals </vt:lpstr>
      <vt:lpstr>0.2.5 Composite Signals </vt:lpstr>
      <vt:lpstr>0.2.5 Composite Signals </vt:lpstr>
      <vt:lpstr>0.2.5 Composite Signals </vt:lpstr>
      <vt:lpstr>Examples</vt:lpstr>
      <vt:lpstr>Examples</vt:lpstr>
      <vt:lpstr>Examples</vt:lpstr>
      <vt:lpstr>Examples</vt:lpstr>
      <vt:lpstr>PowerPoint 演示文稿</vt:lpstr>
      <vt:lpstr>Examples</vt:lpstr>
      <vt:lpstr>0.2.5 Composite Signals </vt:lpstr>
      <vt:lpstr>0.2.5 Composite Signals </vt:lpstr>
      <vt:lpstr>0.2.5 Composite Signals </vt:lpstr>
      <vt:lpstr>Example 0.8</vt:lpstr>
      <vt:lpstr>Figure 0.9 A composite periodic signal</vt:lpstr>
      <vt:lpstr>Example 0.8</vt:lpstr>
      <vt:lpstr>Figure 0.10  Decomposition of a composite periodic signal in the time and frequency domains</vt:lpstr>
      <vt:lpstr>Example 0.9</vt:lpstr>
      <vt:lpstr>Figure 0.11 The time and frequency domains of a nonperiodic signal</vt:lpstr>
      <vt:lpstr>Example 0.9</vt:lpstr>
      <vt:lpstr>0.2.6 Bandwidth</vt:lpstr>
      <vt:lpstr>Figure 0.12 The bandwidth of periodic and nonperiodic composite signals</vt:lpstr>
      <vt:lpstr>0.2.6 Bandwidth</vt:lpstr>
      <vt:lpstr>Bandwidth division in a telephone wire</vt:lpstr>
      <vt:lpstr>0.2.6 Bandwidth</vt:lpstr>
      <vt:lpstr>0.2.5 Composite Signals </vt:lpstr>
      <vt:lpstr>Bandwidth</vt:lpstr>
      <vt:lpstr>Bandwidth</vt:lpstr>
      <vt:lpstr>Bandwidth</vt:lpstr>
      <vt:lpstr>0.2.6 Bandwidth</vt:lpstr>
      <vt:lpstr>Example 0.10</vt:lpstr>
      <vt:lpstr>Figure 0.13 The bandwidth for Example 0.10</vt:lpstr>
      <vt:lpstr>Example 0.11</vt:lpstr>
      <vt:lpstr>Figure 0.14 The bandwidth for Example 0.11</vt:lpstr>
      <vt:lpstr>Example 0.12</vt:lpstr>
      <vt:lpstr>Figure 0.15 The bandwidth for Example 0.12</vt:lpstr>
      <vt:lpstr>Example 0.13</vt:lpstr>
      <vt:lpstr>Example 0.14</vt:lpstr>
      <vt:lpstr>AM and FM Band allocation</vt:lpstr>
      <vt:lpstr>Example 0.15</vt:lpstr>
      <vt:lpstr>Example 0.15</vt:lpstr>
      <vt:lpstr>Example 0.15</vt:lpstr>
      <vt:lpstr>Example 0.15</vt:lpstr>
      <vt:lpstr>Chapter 00 Data and Signals</vt:lpstr>
      <vt:lpstr>0.3 Digital Signals</vt:lpstr>
      <vt:lpstr>Figure 0.16 Two digital signals: one with two signal levels and the other with four signal levels </vt:lpstr>
      <vt:lpstr>0.3 Digital Signals</vt:lpstr>
      <vt:lpstr>Example 0.16</vt:lpstr>
      <vt:lpstr>Example 0.17</vt:lpstr>
      <vt:lpstr>0.3.1 Bit Rate</vt:lpstr>
      <vt:lpstr>Example 0.18</vt:lpstr>
      <vt:lpstr>Example 0.19</vt:lpstr>
      <vt:lpstr>Example 0.20</vt:lpstr>
      <vt:lpstr>0.3.2 Bit Length</vt:lpstr>
      <vt:lpstr>数字信号流随时间的变化</vt:lpstr>
      <vt:lpstr>0.3.3 Digital Signal as a Composite Analog Signal</vt:lpstr>
      <vt:lpstr>0.3.3 Digital Signal as a Composite Analog Signal</vt:lpstr>
      <vt:lpstr>0.3.3 Digital Signal as a Composite Analog Signal</vt:lpstr>
      <vt:lpstr>0.3.3 Digital Signal as a Composite Analog Signal</vt:lpstr>
      <vt:lpstr>Figure 0.17 The time and frequency domains of  periodic and nonperiodic digital signals</vt:lpstr>
      <vt:lpstr>0.3.4 Transmission of Digital Signal</vt:lpstr>
      <vt:lpstr>0.3.4 Transmission of Digital Signal</vt:lpstr>
      <vt:lpstr>1. Baseband Transmission </vt:lpstr>
      <vt:lpstr>Figure 0.18 Baseband transmission</vt:lpstr>
      <vt:lpstr>0.3.4 Transmission of Digital Signal </vt:lpstr>
      <vt:lpstr>0.3.4 Transmission of Digital Signal </vt:lpstr>
      <vt:lpstr>Figure 0.19 Bandwidths of two low-pass channels</vt:lpstr>
      <vt:lpstr>0.3.4 Transmission of Digital Signal </vt:lpstr>
      <vt:lpstr>Case 1: Low-Pass Channel with Wide Bandwidth</vt:lpstr>
      <vt:lpstr>Case 1: Low-Pass Channel with Wide Bandwidth</vt:lpstr>
      <vt:lpstr>Figure 0.20 baseband transmission using a dedicated medium</vt:lpstr>
      <vt:lpstr>Case 1: Low-Pass Channel with Wide Bandwidth</vt:lpstr>
      <vt:lpstr>PowerPoint 演示文稿</vt:lpstr>
      <vt:lpstr>Example 0.21</vt:lpstr>
      <vt:lpstr>Example 0.21 </vt:lpstr>
      <vt:lpstr>Example 0.21</vt:lpstr>
      <vt:lpstr>Case 2: Low-Pass Channel with Limited Bandwidth</vt:lpstr>
      <vt:lpstr>1. Rough Approximation</vt:lpstr>
      <vt:lpstr>1. Rough Approximation</vt:lpstr>
      <vt:lpstr>1. Rough Approximation</vt:lpstr>
      <vt:lpstr>PowerPoint 演示文稿</vt:lpstr>
      <vt:lpstr>1. Rough Approximation</vt:lpstr>
      <vt:lpstr>1. Rough Approximation</vt:lpstr>
      <vt:lpstr> 2. Better Approximation </vt:lpstr>
      <vt:lpstr>Figure 0.22 Simulating a digital signal  with first three harmonics</vt:lpstr>
      <vt:lpstr>Simulating a digital signal with harmonics</vt:lpstr>
      <vt:lpstr> 2. Better Approximation </vt:lpstr>
      <vt:lpstr>常用的绞合线的类别、带宽和典型应用</vt:lpstr>
      <vt:lpstr>PowerPoint 演示文稿</vt:lpstr>
      <vt:lpstr>Table 0.2 Bandwidth requirements</vt:lpstr>
      <vt:lpstr>Example 0.22</vt:lpstr>
      <vt:lpstr>Example 0.23</vt:lpstr>
      <vt:lpstr>2. Broadband Transmission (using modulation)</vt:lpstr>
      <vt:lpstr>Figure 0.23 Bandwidth of a bandpass channel</vt:lpstr>
      <vt:lpstr>PowerPoint 演示文稿</vt:lpstr>
      <vt:lpstr>Figure 0.24 modulation of a digital signal for  transmission on a bandpass channel</vt:lpstr>
      <vt:lpstr>A Conceptual View of Binary ASK</vt:lpstr>
      <vt:lpstr>PowerPoint 演示文稿</vt:lpstr>
      <vt:lpstr>PowerPoint 演示文稿</vt:lpstr>
      <vt:lpstr>Implementation of Binary ASK</vt:lpstr>
      <vt:lpstr>Binary frequency shift keying 二进制频率移动键控</vt:lpstr>
      <vt:lpstr>Implementation of BFSK</vt:lpstr>
      <vt:lpstr>Binary phase shift keying</vt:lpstr>
      <vt:lpstr>Implementation of BPSK</vt:lpstr>
      <vt:lpstr>QPSK and its Implementation</vt:lpstr>
      <vt:lpstr>QPSK and its Implementation</vt:lpstr>
      <vt:lpstr>Three constellation diagrams</vt:lpstr>
      <vt:lpstr>Example 0.24</vt:lpstr>
      <vt:lpstr>Example 0.24</vt:lpstr>
      <vt:lpstr>QAM in Discrete Multi-Tone Technique</vt:lpstr>
      <vt:lpstr>Example 0.25</vt:lpstr>
      <vt:lpstr>Cellular bands for AMPS</vt:lpstr>
      <vt:lpstr>GSM bands (2G)</vt:lpstr>
      <vt:lpstr>GSM</vt:lpstr>
      <vt:lpstr>Figure multiframe components</vt:lpstr>
      <vt:lpstr>Example 0.25</vt:lpstr>
      <vt:lpstr>Chapter 00 Data and Signals</vt:lpstr>
      <vt:lpstr>0.4 Transmission Impairment</vt:lpstr>
      <vt:lpstr>Figure 0.25 Causes of impairment</vt:lpstr>
      <vt:lpstr>1. Attenuation</vt:lpstr>
      <vt:lpstr>Figure 0.26 Attenuation</vt:lpstr>
      <vt:lpstr>1. Attenuation</vt:lpstr>
      <vt:lpstr>0.4.1 Attenuation</vt:lpstr>
      <vt:lpstr>Example 0.26</vt:lpstr>
      <vt:lpstr>Example 0.27</vt:lpstr>
      <vt:lpstr>Example 0.28</vt:lpstr>
      <vt:lpstr>Example 0.28</vt:lpstr>
      <vt:lpstr>Example 0.29</vt:lpstr>
      <vt:lpstr>Example 0.30</vt:lpstr>
      <vt:lpstr>0.4.2 Distortion</vt:lpstr>
      <vt:lpstr>Figure 0.28 Distortion</vt:lpstr>
      <vt:lpstr>0.4.2 Distortion</vt:lpstr>
      <vt:lpstr>0.4.3 Noise</vt:lpstr>
      <vt:lpstr>0.4.3 Noise</vt:lpstr>
      <vt:lpstr>Figure 0.29 Noise</vt:lpstr>
      <vt:lpstr>1. SNR</vt:lpstr>
      <vt:lpstr>Figure 0.30 Two cases of SNR: a high SNR and a low SNR</vt:lpstr>
      <vt:lpstr>1. SNR</vt:lpstr>
      <vt:lpstr>Example 0.32</vt:lpstr>
      <vt:lpstr>Chapter 00 Data and Signals</vt:lpstr>
      <vt:lpstr>0.5 Data Rate Limits</vt:lpstr>
      <vt:lpstr>0.5.1 Noiseless Channel: Nyquist Bit Rate</vt:lpstr>
      <vt:lpstr>0.5.1 Noiseless Channel: Nyquist Bit Rate</vt:lpstr>
      <vt:lpstr>Example 0.33</vt:lpstr>
      <vt:lpstr>Example 0.33</vt:lpstr>
      <vt:lpstr>Example 0.34</vt:lpstr>
      <vt:lpstr>Example 0.36</vt:lpstr>
      <vt:lpstr>Example 0.36</vt:lpstr>
      <vt:lpstr>0.5.2 Noisy Channel: Shannon Capacity</vt:lpstr>
      <vt:lpstr>0.5.2 Noisy Channel: Shannon Capacity</vt:lpstr>
      <vt:lpstr>Example 0.37</vt:lpstr>
      <vt:lpstr>Example 0.38</vt:lpstr>
      <vt:lpstr>Example 0.38</vt:lpstr>
      <vt:lpstr>Example 0.39</vt:lpstr>
      <vt:lpstr>Example 0.40</vt:lpstr>
      <vt:lpstr>Chapter 00 Data and Signals</vt:lpstr>
      <vt:lpstr>0.5.3 Using Both Limits</vt:lpstr>
      <vt:lpstr>Example 0.41 (continued)</vt:lpstr>
      <vt:lpstr>PowerPoint 演示文稿</vt:lpstr>
      <vt:lpstr>Chapter 00 Data and Signals</vt:lpstr>
      <vt:lpstr>0.6 Performance</vt:lpstr>
      <vt:lpstr> 0.6.1 Bandwidth</vt:lpstr>
      <vt:lpstr> 0.6.1 Bandwidth</vt:lpstr>
      <vt:lpstr>PowerPoint 演示文稿</vt:lpstr>
      <vt:lpstr>Relationship</vt:lpstr>
      <vt:lpstr>PowerPoint 演示文稿</vt:lpstr>
      <vt:lpstr>Example 0.42</vt:lpstr>
      <vt:lpstr>Example 0.43</vt:lpstr>
      <vt:lpstr>0.6.2 Throughput</vt:lpstr>
      <vt:lpstr>0.6.2 Throughput</vt:lpstr>
      <vt:lpstr>Example 0.44</vt:lpstr>
      <vt:lpstr>0.6.3 Latency (Delay)</vt:lpstr>
      <vt:lpstr>1. Propagation time</vt:lpstr>
      <vt:lpstr>Example 0.45</vt:lpstr>
      <vt:lpstr>2. Transmission time </vt:lpstr>
      <vt:lpstr>2. Transmission time </vt:lpstr>
      <vt:lpstr>Example 0.46</vt:lpstr>
      <vt:lpstr>Example 0.46 (continued)</vt:lpstr>
      <vt:lpstr>Example 0.47</vt:lpstr>
      <vt:lpstr>Example 0.47 (continued)</vt:lpstr>
      <vt:lpstr>3. Queuing time</vt:lpstr>
      <vt:lpstr>3. Queuing time</vt:lpstr>
      <vt:lpstr>Four sources of packet delay</vt:lpstr>
      <vt:lpstr>Output port queueing</vt:lpstr>
      <vt:lpstr>PowerPoint 演示文稿</vt:lpstr>
      <vt:lpstr>Delay in packet-switched networks</vt:lpstr>
      <vt:lpstr>Caravan analogy</vt:lpstr>
      <vt:lpstr>四种时延所产生的地方 </vt:lpstr>
      <vt:lpstr>0.6.4 Bandwidth-Delay Product </vt:lpstr>
      <vt:lpstr>Figure 0.31 Filling the link with bits for case 1</vt:lpstr>
      <vt:lpstr>Case 2</vt:lpstr>
      <vt:lpstr>Figure 0.32 Filling the link with bits in case 2</vt:lpstr>
      <vt:lpstr>0.6.4 Bandwidth-Delay Product</vt:lpstr>
      <vt:lpstr>0.6.4 Bandwidth-Delay Product</vt:lpstr>
      <vt:lpstr>0.6.4 Bandwidth-Delay Product</vt:lpstr>
      <vt:lpstr>PowerPoint 演示文稿</vt:lpstr>
      <vt:lpstr>Example 0.48</vt:lpstr>
      <vt:lpstr>0.6.5 Jitter</vt:lpstr>
      <vt:lpstr>0.7 Summary</vt:lpstr>
      <vt:lpstr>0.7 Summary</vt:lpstr>
      <vt:lpstr>0.7 Summary</vt:lpstr>
      <vt:lpstr>0.7 Summary</vt:lpstr>
      <vt:lpstr>0.7 Summary</vt:lpstr>
      <vt:lpstr>0.7 Summary</vt:lpstr>
      <vt:lpstr>0.7 Summary</vt:lpstr>
      <vt:lpstr>Chapter 00 Data and Signals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chenzhe</dc:creator>
  <cp:lastModifiedBy>Kamui Kanna</cp:lastModifiedBy>
  <cp:revision>1121</cp:revision>
  <cp:lastPrinted>2019-03-13T07:35:31Z</cp:lastPrinted>
  <dcterms:created xsi:type="dcterms:W3CDTF">2000-01-15T04:50:00Z</dcterms:created>
  <dcterms:modified xsi:type="dcterms:W3CDTF">2021-03-18T13:44:58Z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2052-11.1.0.7932</vt:lpwstr>
  </property>
</Properties>
</file>