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315200" cy="1259998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B8B"/>
    <a:srgbClr val="FFFFFF"/>
    <a:srgbClr val="7AB8F6"/>
    <a:srgbClr val="FFEEB7"/>
    <a:srgbClr val="F5F583"/>
    <a:srgbClr val="2088F0"/>
    <a:srgbClr val="0235A6"/>
    <a:srgbClr val="E00615"/>
    <a:srgbClr val="F5CE48"/>
    <a:srgbClr val="FDE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56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62083"/>
            <a:ext cx="6217920" cy="4386662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617911"/>
            <a:ext cx="5486400" cy="304208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18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49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670833"/>
            <a:ext cx="1577340" cy="1067790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70833"/>
            <a:ext cx="4640580" cy="106779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58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141251"/>
            <a:ext cx="6309360" cy="524124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8432079"/>
            <a:ext cx="6309360" cy="2756246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30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354163"/>
            <a:ext cx="3108960" cy="799457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354163"/>
            <a:ext cx="3108960" cy="799457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836"/>
            <a:ext cx="6309360" cy="24354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088748"/>
            <a:ext cx="3094672" cy="151374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602496"/>
            <a:ext cx="3094672" cy="67695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088748"/>
            <a:ext cx="3109913" cy="151374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602496"/>
            <a:ext cx="3109913" cy="67695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8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67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6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39999"/>
            <a:ext cx="2359342" cy="293999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814168"/>
            <a:ext cx="3703320" cy="895415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779996"/>
            <a:ext cx="2359342" cy="70029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47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39999"/>
            <a:ext cx="2359342" cy="293999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814168"/>
            <a:ext cx="3703320" cy="895415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779996"/>
            <a:ext cx="2359342" cy="70029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99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70836"/>
            <a:ext cx="630936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354163"/>
            <a:ext cx="630936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1678325"/>
            <a:ext cx="164592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1678325"/>
            <a:ext cx="246888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1678325"/>
            <a:ext cx="164592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6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15" y="5048277"/>
            <a:ext cx="7311786" cy="7071919"/>
          </a:xfrm>
          <a:prstGeom prst="rect">
            <a:avLst/>
          </a:prstGeom>
          <a:solidFill>
            <a:srgbClr val="FFE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Bei\AppData\Local\LINE\Cache\tmp\14906391456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89" y="-4397"/>
            <a:ext cx="2987417" cy="83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200408" y="1594486"/>
            <a:ext cx="6898505" cy="3322899"/>
            <a:chOff x="982167" y="2249613"/>
            <a:chExt cx="10432593" cy="502521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94"/>
            <a:stretch/>
          </p:blipFill>
          <p:spPr>
            <a:xfrm>
              <a:off x="982167" y="2249613"/>
              <a:ext cx="10339108" cy="5025212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9" name="矩形 8"/>
            <p:cNvSpPr/>
            <p:nvPr/>
          </p:nvSpPr>
          <p:spPr>
            <a:xfrm rot="21045215">
              <a:off x="5901945" y="3504930"/>
              <a:ext cx="4652730" cy="722022"/>
            </a:xfrm>
            <a:prstGeom prst="rect">
              <a:avLst/>
            </a:prstGeom>
            <a:noFill/>
          </p:spPr>
          <p:txBody>
            <a:bodyPr spcFirstLastPara="1" wrap="square" lIns="91440" tIns="45720" rIns="91440" bIns="45720" numCol="1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altLang="zh-TW" sz="4000" b="1" dirty="0">
                  <a:ln/>
                  <a:pattFill prst="lgCheck">
                    <a:fgClr>
                      <a:srgbClr val="E00615"/>
                    </a:fgClr>
                    <a:bgClr>
                      <a:srgbClr val="0235A6"/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Beauty your life</a:t>
              </a:r>
              <a:endParaRPr lang="zh-TW" altLang="en-US" sz="4000" b="1" dirty="0">
                <a:ln/>
                <a:pattFill prst="lgCheck">
                  <a:fgClr>
                    <a:srgbClr val="E00615"/>
                  </a:fgClr>
                  <a:bgClr>
                    <a:srgbClr val="0235A6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82167" y="2252385"/>
              <a:ext cx="10432593" cy="500185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shade val="30000"/>
                    <a:satMod val="115000"/>
                    <a:alpha val="0"/>
                  </a:srgbClr>
                </a:gs>
                <a:gs pos="70000">
                  <a:srgbClr val="FFFFFF">
                    <a:shade val="67500"/>
                    <a:satMod val="115000"/>
                    <a:alpha val="36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63517" y="5370300"/>
            <a:ext cx="6836688" cy="3145045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/>
          <a:srcRect l="6424" r="10855"/>
          <a:stretch/>
        </p:blipFill>
        <p:spPr>
          <a:xfrm>
            <a:off x="572856" y="6143406"/>
            <a:ext cx="2725940" cy="188054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9" name="文字方塊 18"/>
          <p:cNvSpPr txBox="1"/>
          <p:nvPr/>
        </p:nvSpPr>
        <p:spPr>
          <a:xfrm>
            <a:off x="2603098" y="555180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235A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光療凝膠指甲</a:t>
            </a:r>
            <a:endParaRPr lang="zh-TW" altLang="en-US" sz="2400" dirty="0">
              <a:solidFill>
                <a:srgbClr val="0235A6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573542" y="6191801"/>
            <a:ext cx="2975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使用天然樹脂製成的、呈現類似黏稠液狀的膠質，照燈</a:t>
            </a:r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(UV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或</a:t>
            </a:r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LED)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之後，凝膠會硬化。具有保護甲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面、美觀的效果，並且可以讓你的指甲稍稍增．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．．</a:t>
            </a:r>
          </a:p>
        </p:txBody>
      </p:sp>
      <p:cxnSp>
        <p:nvCxnSpPr>
          <p:cNvPr id="38" name="直線接點 37"/>
          <p:cNvCxnSpPr/>
          <p:nvPr/>
        </p:nvCxnSpPr>
        <p:spPr>
          <a:xfrm flipV="1">
            <a:off x="3423" y="1480517"/>
            <a:ext cx="7311785" cy="605"/>
          </a:xfrm>
          <a:prstGeom prst="line">
            <a:avLst/>
          </a:prstGeom>
          <a:ln w="38100">
            <a:solidFill>
              <a:srgbClr val="FF737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2103357" y="876285"/>
            <a:ext cx="0" cy="601884"/>
          </a:xfrm>
          <a:prstGeom prst="line">
            <a:avLst/>
          </a:prstGeom>
          <a:ln w="19050">
            <a:solidFill>
              <a:srgbClr val="FF737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900668" y="876285"/>
            <a:ext cx="0" cy="601884"/>
          </a:xfrm>
          <a:prstGeom prst="line">
            <a:avLst/>
          </a:prstGeom>
          <a:ln w="19050">
            <a:solidFill>
              <a:srgbClr val="FF737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5683171" y="876285"/>
            <a:ext cx="0" cy="601884"/>
          </a:xfrm>
          <a:prstGeom prst="line">
            <a:avLst/>
          </a:prstGeom>
          <a:ln w="19050">
            <a:solidFill>
              <a:srgbClr val="FF737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63516" y="1005022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關於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Yunnie Nail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448016" y="9925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服務項目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245326" y="988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最新優惠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001483" y="10050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服務據點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0402" y="8659841"/>
            <a:ext cx="6836688" cy="3145045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74" y="7515225"/>
            <a:ext cx="1510967" cy="59904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7"/>
          <a:srcRect l="-844" t="24538" r="1590" b="24503"/>
          <a:stretch/>
        </p:blipFill>
        <p:spPr>
          <a:xfrm>
            <a:off x="543643" y="9457136"/>
            <a:ext cx="2784373" cy="190985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4" name="文字方塊 33"/>
          <p:cNvSpPr txBox="1"/>
          <p:nvPr/>
        </p:nvSpPr>
        <p:spPr>
          <a:xfrm>
            <a:off x="3002012" y="88802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235A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水晶指甲</a:t>
            </a:r>
            <a:endParaRPr lang="zh-TW" altLang="en-US" sz="2400" dirty="0">
              <a:solidFill>
                <a:srgbClr val="0235A6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671242" y="9485112"/>
            <a:ext cx="287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水晶指甲是用水晶粉加溶劑製做而成，需先將真假甲面磨平，再將水晶粉與溶劑混合製作。凝膠指甲和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水晶指甲一樣，完成後都可在上面做粉．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．．</a:t>
            </a: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15" y="10827278"/>
            <a:ext cx="1510967" cy="59904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6240" y="11756683"/>
            <a:ext cx="7321440" cy="856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7" y="11974908"/>
            <a:ext cx="438747" cy="435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9" y="11974634"/>
            <a:ext cx="449652" cy="4355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73" y="11949390"/>
            <a:ext cx="492049" cy="48436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002014" y="12055236"/>
            <a:ext cx="335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© 2017 Yunnie Nail All rights reserved.</a:t>
            </a:r>
            <a:endParaRPr lang="zh-TW" altLang="en-US" sz="1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2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126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Bei</dc:creator>
  <cp:lastModifiedBy>Bei</cp:lastModifiedBy>
  <cp:revision>23</cp:revision>
  <dcterms:created xsi:type="dcterms:W3CDTF">2017-03-27T18:17:16Z</dcterms:created>
  <dcterms:modified xsi:type="dcterms:W3CDTF">2017-05-21T17:45:26Z</dcterms:modified>
</cp:coreProperties>
</file>