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8"/>
  </p:notesMasterIdLst>
  <p:sldIdLst>
    <p:sldId id="310" r:id="rId2"/>
    <p:sldId id="311" r:id="rId3"/>
    <p:sldId id="312" r:id="rId4"/>
    <p:sldId id="313" r:id="rId5"/>
    <p:sldId id="314" r:id="rId6"/>
    <p:sldId id="31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5"/>
    <a:srgbClr val="FCD666"/>
    <a:srgbClr val="E13E48"/>
    <a:srgbClr val="FFCDCD"/>
    <a:srgbClr val="FAF2DF"/>
    <a:srgbClr val="FFFFFF"/>
    <a:srgbClr val="1B5B90"/>
    <a:srgbClr val="3996D8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5388" autoAdjust="0"/>
  </p:normalViewPr>
  <p:slideViewPr>
    <p:cSldViewPr snapToGrid="0" snapToObjects="1">
      <p:cViewPr varScale="1">
        <p:scale>
          <a:sx n="89" d="100"/>
          <a:sy n="89" d="100"/>
        </p:scale>
        <p:origin x="44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2017/5/22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147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25646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623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5613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709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1761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7827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74956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9874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6572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6915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4320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E5655-A040-414D-9566-F1B17CA23344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0"/>
            <a:fld id="{86CB4B4D-7CA3-9044-876B-883B54F8677D}" type="slidenum">
              <a:rPr lang="en-US" altLang="zh-TW" kern="0" smtClean="0"/>
              <a:pPr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7791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5198" y1="44565" x2="15198" y2="44565"/>
                        <a14:foregroundMark x1="10334" y1="35870" x2="10334" y2="35870"/>
                        <a14:foregroundMark x1="9119" y1="51087" x2="9119" y2="51087"/>
                        <a14:foregroundMark x1="12766" y1="51087" x2="12766" y2="51087"/>
                        <a14:foregroundMark x1="14894" y1="60870" x2="14894" y2="60870"/>
                        <a14:foregroundMark x1="12766" y1="77174" x2="12766" y2="77174"/>
                        <a14:foregroundMark x1="8511" y1="83696" x2="8511" y2="83696"/>
                        <a14:foregroundMark x1="3343" y1="72826" x2="3343" y2="72826"/>
                        <a14:foregroundMark x1="4255" y1="77174" x2="3951" y2="78261"/>
                        <a14:foregroundMark x1="4255" y1="79348" x2="4255" y2="79348"/>
                        <a14:foregroundMark x1="5167" y1="81522" x2="8815" y2="84783"/>
                        <a14:foregroundMark x1="18845" y1="57609" x2="18237" y2="69565"/>
                        <a14:foregroundMark x1="39818" y1="70652" x2="40729" y2="66304"/>
                        <a14:foregroundMark x1="42857" y1="45652" x2="42857" y2="45652"/>
                        <a14:foregroundMark x1="42553" y1="57609" x2="42553" y2="57609"/>
                        <a14:foregroundMark x1="51672" y1="65217" x2="51672" y2="65217"/>
                        <a14:foregroundMark x1="65653" y1="44565" x2="65046" y2="54348"/>
                        <a14:foregroundMark x1="63526" y1="30435" x2="63526" y2="30435"/>
                        <a14:foregroundMark x1="72340" y1="89130" x2="72340" y2="89130"/>
                        <a14:foregroundMark x1="74164" y1="88043" x2="74164" y2="88043"/>
                        <a14:foregroundMark x1="81459" y1="66304" x2="81459" y2="66304"/>
                        <a14:foregroundMark x1="86018" y1="45652" x2="86018" y2="45652"/>
                        <a14:foregroundMark x1="87538" y1="66304" x2="87538" y2="66304"/>
                        <a14:foregroundMark x1="90881" y1="73913" x2="90881" y2="73913"/>
                        <a14:foregroundMark x1="5471" y1="40217" x2="5471" y2="40217"/>
                        <a14:foregroundMark x1="6383" y1="34783" x2="6383" y2="34783"/>
                        <a14:foregroundMark x1="8207" y1="28261" x2="8207" y2="28261"/>
                        <a14:foregroundMark x1="71733" y1="35870" x2="71733" y2="35870"/>
                        <a14:foregroundMark x1="30395" y1="64130" x2="30395" y2="64130"/>
                        <a14:foregroundMark x1="49240" y1="60870" x2="49240" y2="60870"/>
                        <a14:foregroundMark x1="50152" y1="57609" x2="50152" y2="53261"/>
                        <a14:foregroundMark x1="49240" y1="53261" x2="49240" y2="53261"/>
                        <a14:backgroundMark x1="93617" y1="29348" x2="93617" y2="29348"/>
                        <a14:backgroundMark x1="92401" y1="40217" x2="92401" y2="40217"/>
                        <a14:backgroundMark x1="91489" y1="44565" x2="92705" y2="36957"/>
                        <a14:backgroundMark x1="77204" y1="63043" x2="78116" y2="58696"/>
                        <a14:backgroundMark x1="76292" y1="64130" x2="77508" y2="63043"/>
                        <a14:backgroundMark x1="91489" y1="72826" x2="91489" y2="72826"/>
                        <a14:backgroundMark x1="48632" y1="56522" x2="48632" y2="56522"/>
                        <a14:backgroundMark x1="50760" y1="52174" x2="50760" y2="52174"/>
                        <a14:backgroundMark x1="51064" y1="58696" x2="51064" y2="58696"/>
                        <a14:backgroundMark x1="51064" y1="59783" x2="51064" y2="59783"/>
                        <a14:backgroundMark x1="28875" y1="58696" x2="28875" y2="58696"/>
                        <a14:backgroundMark x1="41033" y1="70652" x2="41033" y2="70652"/>
                        <a14:backgroundMark x1="40426" y1="64130" x2="40426" y2="64130"/>
                        <a14:backgroundMark x1="88450" y1="66304" x2="88450" y2="66304"/>
                        <a14:backgroundMark x1="50152" y1="52174" x2="50152" y2="52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02" y="1810924"/>
            <a:ext cx="5292374" cy="14799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8286" y="3406431"/>
            <a:ext cx="1535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solidFill>
                  <a:srgbClr val="002060"/>
                </a:solidFill>
              </a:rPr>
              <a:t>RWD_Design</a:t>
            </a:r>
            <a:endParaRPr lang="zh-TW" altLang="en-US" sz="2000" dirty="0">
              <a:solidFill>
                <a:srgbClr val="00206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1805" y="3806541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000" dirty="0" smtClean="0">
                <a:solidFill>
                  <a:srgbClr val="00206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103590012 </a:t>
            </a:r>
            <a:r>
              <a:rPr lang="zh-TW" altLang="en-US" sz="2000" dirty="0" smtClean="0">
                <a:solidFill>
                  <a:srgbClr val="00206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洪儷軒</a:t>
            </a:r>
            <a:endParaRPr lang="zh-TW" altLang="en-US" sz="2000" dirty="0">
              <a:solidFill>
                <a:srgbClr val="00206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0"/>
            <a:ext cx="5285597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25" y="0"/>
            <a:ext cx="3981061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64" y="0"/>
            <a:ext cx="200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1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0"/>
            <a:ext cx="5285598" cy="6858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482535" y="343913"/>
            <a:ext cx="3567289" cy="4878996"/>
            <a:chOff x="1219200" y="-259644"/>
            <a:chExt cx="5802489" cy="793608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703" t="8825" r="10977" b="9808"/>
            <a:stretch/>
          </p:blipFill>
          <p:spPr>
            <a:xfrm>
              <a:off x="1219200" y="-259644"/>
              <a:ext cx="5802489" cy="7936088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84"/>
            <a:stretch/>
          </p:blipFill>
          <p:spPr>
            <a:xfrm>
              <a:off x="1846528" y="601132"/>
              <a:ext cx="4658269" cy="6172201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9218045" y="2849935"/>
            <a:ext cx="280573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將主導覽列的字放大，並且縮小間距。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18044" y="1410627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01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主導覽列放</a:t>
            </a:r>
            <a:r>
              <a:rPr lang="zh-TW" altLang="en-US" sz="2400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大</a:t>
            </a:r>
            <a:endParaRPr lang="zh-TW" altLang="en-US" sz="2400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18044" y="228772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18045" y="4760704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將導覽列設計的更好閱讀，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方便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在使用者的瀏覽與閱讀。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18044" y="4198491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58" y="1226030"/>
            <a:ext cx="1201291" cy="17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8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0"/>
            <a:ext cx="5285598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18045" y="2849935"/>
            <a:ext cx="28057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擺放至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footer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18044" y="1410627"/>
            <a:ext cx="263610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02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更換</a:t>
            </a:r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位置</a:t>
            </a:r>
            <a:endParaRPr lang="zh-TW" altLang="en-US" sz="2400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18044" y="228772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18045" y="4760704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將社群的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移至最下方，讓使用者有一個較舒服的視覺。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18044" y="4198491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482534" y="971701"/>
            <a:ext cx="3567289" cy="4878996"/>
            <a:chOff x="1219200" y="-259644"/>
            <a:chExt cx="5802489" cy="7936088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703" t="8825" r="10977" b="9808"/>
            <a:stretch/>
          </p:blipFill>
          <p:spPr>
            <a:xfrm>
              <a:off x="1219200" y="-259644"/>
              <a:ext cx="5802489" cy="7936088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82" b="202"/>
            <a:stretch/>
          </p:blipFill>
          <p:spPr>
            <a:xfrm>
              <a:off x="1846528" y="601132"/>
              <a:ext cx="4658269" cy="6172201"/>
            </a:xfrm>
            <a:prstGeom prst="rect">
              <a:avLst/>
            </a:prstGeom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82" y="4995541"/>
            <a:ext cx="1201291" cy="17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0"/>
            <a:ext cx="5285598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18045" y="2849935"/>
            <a:ext cx="28057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擺放至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footer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18044" y="1410627"/>
            <a:ext cx="263610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02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更換</a:t>
            </a:r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位置</a:t>
            </a:r>
            <a:endParaRPr lang="zh-TW" altLang="en-US" sz="2400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18044" y="228772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18045" y="4760704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將社群的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移至最下方，讓使用者有一個較舒服的視覺。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18044" y="4198491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82" y="4995541"/>
            <a:ext cx="1201291" cy="1710313"/>
          </a:xfrm>
          <a:prstGeom prst="rect">
            <a:avLst/>
          </a:prstGeom>
        </p:spPr>
      </p:pic>
      <p:pic>
        <p:nvPicPr>
          <p:cNvPr id="1028" name="Picture 4" descr="「手機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4" r="23751"/>
          <a:stretch/>
        </p:blipFill>
        <p:spPr bwMode="auto">
          <a:xfrm>
            <a:off x="5552211" y="91573"/>
            <a:ext cx="3535112" cy="67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64" y="0"/>
            <a:ext cx="2002336" cy="6858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0"/>
            <a:ext cx="5285598" cy="6858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218045" y="2849935"/>
            <a:ext cx="280573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將主導覽列的內容擺放至漢堡選單。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18044" y="1410627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03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增加漢堡選單</a:t>
            </a:r>
            <a:endParaRPr lang="zh-TW" altLang="en-US" sz="2400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18044" y="228772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18045" y="4760704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因為螢幕變小，除了讓使用者有更佳的瀏覽體驗，也降低誤觸的機率。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18044" y="4198491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82" y="4995541"/>
            <a:ext cx="1201291" cy="1710313"/>
          </a:xfrm>
          <a:prstGeom prst="rect">
            <a:avLst/>
          </a:prstGeom>
        </p:spPr>
      </p:pic>
      <p:pic>
        <p:nvPicPr>
          <p:cNvPr id="25" name="Picture 4" descr="「手機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4" r="23751"/>
          <a:stretch/>
        </p:blipFill>
        <p:spPr bwMode="auto">
          <a:xfrm>
            <a:off x="5552211" y="91573"/>
            <a:ext cx="3535112" cy="67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" r="-1" b="48328"/>
          <a:stretch/>
        </p:blipFill>
        <p:spPr>
          <a:xfrm>
            <a:off x="5933752" y="1027288"/>
            <a:ext cx="2758692" cy="4865511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30277" y="905197"/>
            <a:ext cx="2313146" cy="32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2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0"/>
            <a:ext cx="5285598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18045" y="2849935"/>
            <a:ext cx="28057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擺放至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footer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18044" y="1410627"/>
            <a:ext cx="263610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02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更換</a:t>
            </a:r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位置</a:t>
            </a:r>
            <a:endParaRPr lang="zh-TW" altLang="en-US" sz="2400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18044" y="228772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18045" y="4760704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將社群的</a:t>
            </a:r>
            <a:r>
              <a: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ICON</a:t>
            </a:r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移至最下方，讓使用者有一個較舒服的視覺。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18044" y="4198491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82" y="4995541"/>
            <a:ext cx="1201291" cy="1710313"/>
          </a:xfrm>
          <a:prstGeom prst="rect">
            <a:avLst/>
          </a:prstGeom>
        </p:spPr>
      </p:pic>
      <p:pic>
        <p:nvPicPr>
          <p:cNvPr id="1028" name="Picture 4" descr="「手機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4" r="23751"/>
          <a:stretch/>
        </p:blipFill>
        <p:spPr bwMode="auto">
          <a:xfrm>
            <a:off x="5552211" y="91573"/>
            <a:ext cx="3535112" cy="67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64" y="0"/>
            <a:ext cx="2002336" cy="6858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2520"/>
          <a:stretch/>
        </p:blipFill>
        <p:spPr>
          <a:xfrm>
            <a:off x="-20320" y="0"/>
            <a:ext cx="1221232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542547" y="0"/>
            <a:ext cx="13277093" cy="6858000"/>
          </a:xfrm>
          <a:prstGeom prst="rect">
            <a:avLst/>
          </a:prstGeom>
          <a:solidFill>
            <a:srgbClr val="FFFFFF">
              <a:alpha val="69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0"/>
            <a:ext cx="5285598" cy="6858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218045" y="2849935"/>
            <a:ext cx="280573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將原本橫向排列的版面調整為直向。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18044" y="1410627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04</a:t>
            </a:r>
            <a:r>
              <a:rPr lang="zh-TW" altLang="en-US" sz="2400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調整介紹版面</a:t>
            </a:r>
            <a:endParaRPr lang="zh-TW" altLang="en-US" sz="2400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18044" y="228772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18045" y="4760704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讓使用者能夠在一個手機螢幕的大小就可瀏覽一個項目。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18044" y="4198491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82" y="4995541"/>
            <a:ext cx="1201291" cy="1710313"/>
          </a:xfrm>
          <a:prstGeom prst="rect">
            <a:avLst/>
          </a:prstGeom>
        </p:spPr>
      </p:pic>
      <p:pic>
        <p:nvPicPr>
          <p:cNvPr id="25" name="Picture 4" descr="「手機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4" r="23751"/>
          <a:stretch/>
        </p:blipFill>
        <p:spPr bwMode="auto">
          <a:xfrm>
            <a:off x="5552211" y="91573"/>
            <a:ext cx="3535112" cy="67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814" r="-1" b="26690"/>
          <a:stretch/>
        </p:blipFill>
        <p:spPr>
          <a:xfrm>
            <a:off x="5933752" y="1027288"/>
            <a:ext cx="2758692" cy="48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94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11148</TotalTime>
  <Words>204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Helvetica Neue</vt:lpstr>
      <vt:lpstr>Microsoft JhengHei</vt:lpstr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Bei</cp:lastModifiedBy>
  <cp:revision>290</cp:revision>
  <cp:lastPrinted>2016-03-22T12:36:26Z</cp:lastPrinted>
  <dcterms:created xsi:type="dcterms:W3CDTF">2016-02-29T10:35:09Z</dcterms:created>
  <dcterms:modified xsi:type="dcterms:W3CDTF">2017-05-21T18:57:56Z</dcterms:modified>
</cp:coreProperties>
</file>