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3049588" cy="104394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4372"/>
    <a:srgbClr val="F62A5F"/>
    <a:srgbClr val="F50E4B"/>
    <a:srgbClr val="EC184F"/>
    <a:srgbClr val="E6003B"/>
    <a:srgbClr val="FF7370"/>
    <a:srgbClr val="ED8B8B"/>
    <a:srgbClr val="E6E6E6"/>
    <a:srgbClr val="FFFFFF"/>
    <a:srgbClr val="7AB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>
        <p:scale>
          <a:sx n="100" d="100"/>
          <a:sy n="100" d="100"/>
        </p:scale>
        <p:origin x="4910" y="-30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1708486"/>
            <a:ext cx="2592150" cy="3634458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5483102"/>
            <a:ext cx="2287191" cy="2520438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9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9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555801"/>
            <a:ext cx="657567" cy="88469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555801"/>
            <a:ext cx="1934582" cy="88469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01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2602603"/>
            <a:ext cx="2630270" cy="4342500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6986185"/>
            <a:ext cx="2630270" cy="2283618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04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2779007"/>
            <a:ext cx="1296075" cy="66237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2779007"/>
            <a:ext cx="1296075" cy="66237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0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555804"/>
            <a:ext cx="2630270" cy="20178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2559104"/>
            <a:ext cx="1290118" cy="125417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3813281"/>
            <a:ext cx="1290118" cy="56087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2559104"/>
            <a:ext cx="1296472" cy="125417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3813281"/>
            <a:ext cx="1296472" cy="56087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14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57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8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695960"/>
            <a:ext cx="983572" cy="243586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1503083"/>
            <a:ext cx="1543854" cy="7418740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3131820"/>
            <a:ext cx="983572" cy="5802084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4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695960"/>
            <a:ext cx="983572" cy="243586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1503083"/>
            <a:ext cx="1543854" cy="7418740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3131820"/>
            <a:ext cx="983572" cy="5802084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555804"/>
            <a:ext cx="263027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2779007"/>
            <a:ext cx="263027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9675780"/>
            <a:ext cx="68615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C373-16AB-4310-B31C-40963BB9DB3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9675780"/>
            <a:ext cx="1029236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9675780"/>
            <a:ext cx="68615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9BFB-FC66-43D5-BDFA-460E1CE3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35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1" y="2222649"/>
            <a:ext cx="3040858" cy="7872850"/>
          </a:xfrm>
          <a:prstGeom prst="rect">
            <a:avLst/>
          </a:prstGeom>
          <a:solidFill>
            <a:srgbClr val="FFE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14836" y="5929456"/>
            <a:ext cx="2620661" cy="3478249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Bei\AppData\Local\LINE\Cache\tmp\14906391456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28" y="71333"/>
            <a:ext cx="1761787" cy="4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-13921017" y="-284562"/>
            <a:ext cx="12131675" cy="0"/>
          </a:xfrm>
          <a:prstGeom prst="line">
            <a:avLst/>
          </a:prstGeom>
          <a:ln w="38100">
            <a:solidFill>
              <a:srgbClr val="FF737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-10466746" y="-886446"/>
            <a:ext cx="0" cy="601884"/>
          </a:xfrm>
          <a:prstGeom prst="line">
            <a:avLst/>
          </a:prstGeom>
          <a:ln w="19050">
            <a:solidFill>
              <a:srgbClr val="FF737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-13438546" y="-886446"/>
            <a:ext cx="0" cy="601884"/>
          </a:xfrm>
          <a:prstGeom prst="line">
            <a:avLst/>
          </a:prstGeom>
          <a:ln w="19050">
            <a:solidFill>
              <a:srgbClr val="FF737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-7677826" y="-886446"/>
            <a:ext cx="0" cy="601884"/>
          </a:xfrm>
          <a:prstGeom prst="line">
            <a:avLst/>
          </a:prstGeom>
          <a:ln w="19050">
            <a:solidFill>
              <a:srgbClr val="FF737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-4797466" y="-886446"/>
            <a:ext cx="0" cy="601884"/>
          </a:xfrm>
          <a:prstGeom prst="line">
            <a:avLst/>
          </a:prstGeom>
          <a:ln w="19050">
            <a:solidFill>
              <a:srgbClr val="FF737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2221906" y="-886446"/>
            <a:ext cx="0" cy="601884"/>
          </a:xfrm>
          <a:prstGeom prst="line">
            <a:avLst/>
          </a:prstGeom>
          <a:ln w="19050">
            <a:solidFill>
              <a:srgbClr val="FF737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-12769921" y="-75478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關於</a:t>
            </a:r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Yunnie Nail</a:t>
            </a:r>
            <a:endParaRPr lang="zh-TW" altLang="en-US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-9574987" y="-75478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服務項目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-6698108" y="-75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最新優惠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-4012386" y="-738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服務據點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27094" r="18845"/>
          <a:stretch/>
        </p:blipFill>
        <p:spPr>
          <a:xfrm>
            <a:off x="-35363" y="525894"/>
            <a:ext cx="3120311" cy="157369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矩形 8"/>
          <p:cNvSpPr/>
          <p:nvPr/>
        </p:nvSpPr>
        <p:spPr>
          <a:xfrm rot="20686977">
            <a:off x="1853806" y="1019852"/>
            <a:ext cx="1087494" cy="108207"/>
          </a:xfrm>
          <a:prstGeom prst="rect">
            <a:avLst/>
          </a:prstGeom>
          <a:noFill/>
        </p:spPr>
        <p:txBody>
          <a:bodyPr spcFirstLastPara="1" wrap="square" lIns="91440" tIns="45720" rIns="91440" bIns="45720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zh-TW" sz="4000" b="1" dirty="0">
                <a:ln/>
                <a:pattFill prst="lgCheck">
                  <a:fgClr>
                    <a:srgbClr val="E00615"/>
                  </a:fgClr>
                  <a:bgClr>
                    <a:srgbClr val="0235A6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Beauty your life</a:t>
            </a:r>
            <a:endParaRPr lang="zh-TW" altLang="en-US" sz="4000" b="1" dirty="0">
              <a:ln/>
              <a:pattFill prst="lgCheck">
                <a:fgClr>
                  <a:srgbClr val="E00615"/>
                </a:fgClr>
                <a:bgClr>
                  <a:srgbClr val="0235A6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599931"/>
            <a:ext cx="3034586" cy="1513552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  <a:alpha val="0"/>
                </a:srgbClr>
              </a:gs>
              <a:gs pos="70000">
                <a:srgbClr val="FFFFFF">
                  <a:shade val="67500"/>
                  <a:satMod val="115000"/>
                  <a:alpha val="36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3207" y="2309939"/>
            <a:ext cx="2620661" cy="3518343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0" y="9564444"/>
            <a:ext cx="3049589" cy="8749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85183" y="10090671"/>
            <a:ext cx="2684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© 2017 Yunnie Nail All rights reserved.</a:t>
            </a:r>
            <a:endParaRPr lang="zh-TW" altLang="en-US" sz="1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/>
          <a:srcRect l="6424" r="10855"/>
          <a:stretch/>
        </p:blipFill>
        <p:spPr>
          <a:xfrm>
            <a:off x="590679" y="2834282"/>
            <a:ext cx="1887314" cy="130200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9" name="文字方塊 18"/>
          <p:cNvSpPr txBox="1"/>
          <p:nvPr/>
        </p:nvSpPr>
        <p:spPr>
          <a:xfrm>
            <a:off x="770099" y="2458284"/>
            <a:ext cx="1602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0235A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光療凝膠指甲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14808" y="4213316"/>
            <a:ext cx="2313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使用天然樹脂製成的、呈現類似黏稠液狀的膠質，照燈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(UV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或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LED)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之後，凝膠會硬化。具有保護甲面、美觀的效果，並且可以讓你的指甲稍稍增．．．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223205" y="234019"/>
            <a:ext cx="301181" cy="193169"/>
            <a:chOff x="195033" y="296223"/>
            <a:chExt cx="271692" cy="172638"/>
          </a:xfrm>
        </p:grpSpPr>
        <p:cxnSp>
          <p:nvCxnSpPr>
            <p:cNvPr id="38" name="直線接點 37"/>
            <p:cNvCxnSpPr/>
            <p:nvPr/>
          </p:nvCxnSpPr>
          <p:spPr>
            <a:xfrm flipV="1">
              <a:off x="195033" y="296223"/>
              <a:ext cx="271692" cy="1188"/>
            </a:xfrm>
            <a:prstGeom prst="line">
              <a:avLst/>
            </a:prstGeom>
            <a:ln w="19050">
              <a:solidFill>
                <a:srgbClr val="F74372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195033" y="381948"/>
              <a:ext cx="271692" cy="1188"/>
            </a:xfrm>
            <a:prstGeom prst="line">
              <a:avLst/>
            </a:prstGeom>
            <a:ln w="19050">
              <a:solidFill>
                <a:srgbClr val="F74372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195033" y="467673"/>
              <a:ext cx="271692" cy="1188"/>
            </a:xfrm>
            <a:prstGeom prst="line">
              <a:avLst/>
            </a:prstGeom>
            <a:ln w="19050">
              <a:solidFill>
                <a:srgbClr val="F74372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5"/>
          <a:srcRect l="-844" t="24538" r="1590" b="24503"/>
          <a:stretch/>
        </p:blipFill>
        <p:spPr>
          <a:xfrm>
            <a:off x="590683" y="6398586"/>
            <a:ext cx="1899935" cy="1303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4" name="文字方塊 33"/>
          <p:cNvSpPr txBox="1"/>
          <p:nvPr/>
        </p:nvSpPr>
        <p:spPr>
          <a:xfrm>
            <a:off x="1022094" y="60861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0235A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水晶指甲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66162" y="7823419"/>
            <a:ext cx="2148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水晶指甲是用水晶粉加溶劑製做而成，需先將真假甲面磨平，再將水晶粉與溶劑混合製作。凝膠指甲和水晶指甲．．．</a:t>
            </a: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9" y="5229232"/>
            <a:ext cx="1510967" cy="599046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7" y="8808655"/>
            <a:ext cx="1510967" cy="5990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18" y="9671029"/>
            <a:ext cx="398853" cy="3957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39" y="9676539"/>
            <a:ext cx="416500" cy="4034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76" y="9657770"/>
            <a:ext cx="428958" cy="4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116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Bei</dc:creator>
  <cp:lastModifiedBy>Bei</cp:lastModifiedBy>
  <cp:revision>30</cp:revision>
  <dcterms:created xsi:type="dcterms:W3CDTF">2017-03-27T18:17:16Z</dcterms:created>
  <dcterms:modified xsi:type="dcterms:W3CDTF">2017-05-21T18:25:02Z</dcterms:modified>
</cp:coreProperties>
</file>