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018588" cy="18311813"/>
  <p:notesSz cx="6858000" cy="9144000"/>
  <p:defaultTextStyle>
    <a:defPPr>
      <a:defRPr lang="zh-TW"/>
    </a:defPPr>
    <a:lvl1pPr marL="0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1pPr>
    <a:lvl2pPr marL="655899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2pPr>
    <a:lvl3pPr marL="1311798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3pPr>
    <a:lvl4pPr marL="1967697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4pPr>
    <a:lvl5pPr marL="2623596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5pPr>
    <a:lvl6pPr marL="3279496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6pPr>
    <a:lvl7pPr marL="3935395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7pPr>
    <a:lvl8pPr marL="4591294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8pPr>
    <a:lvl9pPr marL="5247193" algn="l" defTabSz="1311798" rtl="0" eaLnBrk="1" latinLnBrk="0" hangingPunct="1">
      <a:defRPr sz="25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88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394" y="2996865"/>
            <a:ext cx="7665800" cy="6375224"/>
          </a:xfrm>
        </p:spPr>
        <p:txBody>
          <a:bodyPr anchor="b"/>
          <a:lstStyle>
            <a:lvl1pPr algn="ctr">
              <a:defRPr sz="591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24" y="9617942"/>
            <a:ext cx="6763941" cy="4421115"/>
          </a:xfrm>
        </p:spPr>
        <p:txBody>
          <a:bodyPr/>
          <a:lstStyle>
            <a:lvl1pPr marL="0" indent="0" algn="ctr">
              <a:buNone/>
              <a:defRPr sz="2367"/>
            </a:lvl1pPr>
            <a:lvl2pPr marL="450936" indent="0" algn="ctr">
              <a:buNone/>
              <a:defRPr sz="1973"/>
            </a:lvl2pPr>
            <a:lvl3pPr marL="901873" indent="0" algn="ctr">
              <a:buNone/>
              <a:defRPr sz="1775"/>
            </a:lvl3pPr>
            <a:lvl4pPr marL="1352809" indent="0" algn="ctr">
              <a:buNone/>
              <a:defRPr sz="1578"/>
            </a:lvl4pPr>
            <a:lvl5pPr marL="1803745" indent="0" algn="ctr">
              <a:buNone/>
              <a:defRPr sz="1578"/>
            </a:lvl5pPr>
            <a:lvl6pPr marL="2254682" indent="0" algn="ctr">
              <a:buNone/>
              <a:defRPr sz="1578"/>
            </a:lvl6pPr>
            <a:lvl7pPr marL="2705618" indent="0" algn="ctr">
              <a:buNone/>
              <a:defRPr sz="1578"/>
            </a:lvl7pPr>
            <a:lvl8pPr marL="3156555" indent="0" algn="ctr">
              <a:buNone/>
              <a:defRPr sz="1578"/>
            </a:lvl8pPr>
            <a:lvl9pPr marL="3607491" indent="0" algn="ctr">
              <a:buNone/>
              <a:defRPr sz="157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3928" y="974935"/>
            <a:ext cx="1944633" cy="15518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028" y="974935"/>
            <a:ext cx="5721167" cy="15518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0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31" y="4565242"/>
            <a:ext cx="7778532" cy="7617204"/>
          </a:xfrm>
        </p:spPr>
        <p:txBody>
          <a:bodyPr anchor="b"/>
          <a:lstStyle>
            <a:lvl1pPr>
              <a:defRPr sz="591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31" y="12254508"/>
            <a:ext cx="7778532" cy="4005708"/>
          </a:xfrm>
        </p:spPr>
        <p:txBody>
          <a:bodyPr/>
          <a:lstStyle>
            <a:lvl1pPr marL="0" indent="0">
              <a:buNone/>
              <a:defRPr sz="2367">
                <a:solidFill>
                  <a:schemeClr val="tx1"/>
                </a:solidFill>
              </a:defRPr>
            </a:lvl1pPr>
            <a:lvl2pPr marL="450936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2pPr>
            <a:lvl3pPr marL="901873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809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4pPr>
            <a:lvl5pPr marL="180374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5pPr>
            <a:lvl6pPr marL="2254682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6pPr>
            <a:lvl7pPr marL="2705618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7pPr>
            <a:lvl8pPr marL="315655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8pPr>
            <a:lvl9pPr marL="3607491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028" y="4874673"/>
            <a:ext cx="3832900" cy="116186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0" y="4874673"/>
            <a:ext cx="3832900" cy="116186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974939"/>
            <a:ext cx="7778532" cy="35394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04" y="4488939"/>
            <a:ext cx="3815285" cy="2199960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04" y="6688898"/>
            <a:ext cx="3815285" cy="98383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5660" y="4488939"/>
            <a:ext cx="3834075" cy="2199960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5660" y="6688898"/>
            <a:ext cx="3834075" cy="98383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1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1220788"/>
            <a:ext cx="2908729" cy="4272756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75" y="2636566"/>
            <a:ext cx="4565660" cy="13013256"/>
          </a:xfrm>
        </p:spPr>
        <p:txBody>
          <a:bodyPr/>
          <a:lstStyle>
            <a:lvl1pPr>
              <a:defRPr sz="3156"/>
            </a:lvl1pPr>
            <a:lvl2pPr>
              <a:defRPr sz="2762"/>
            </a:lvl2pPr>
            <a:lvl3pPr>
              <a:defRPr sz="2367"/>
            </a:lvl3pPr>
            <a:lvl4pPr>
              <a:defRPr sz="1973"/>
            </a:lvl4pPr>
            <a:lvl5pPr>
              <a:defRPr sz="1973"/>
            </a:lvl5pPr>
            <a:lvl6pPr>
              <a:defRPr sz="1973"/>
            </a:lvl6pPr>
            <a:lvl7pPr>
              <a:defRPr sz="1973"/>
            </a:lvl7pPr>
            <a:lvl8pPr>
              <a:defRPr sz="1973"/>
            </a:lvl8pPr>
            <a:lvl9pPr>
              <a:defRPr sz="197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5493544"/>
            <a:ext cx="2908729" cy="10177470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6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1220788"/>
            <a:ext cx="2908729" cy="4272756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4075" y="2636566"/>
            <a:ext cx="4565660" cy="13013256"/>
          </a:xfrm>
        </p:spPr>
        <p:txBody>
          <a:bodyPr anchor="t"/>
          <a:lstStyle>
            <a:lvl1pPr marL="0" indent="0">
              <a:buNone/>
              <a:defRPr sz="3156"/>
            </a:lvl1pPr>
            <a:lvl2pPr marL="450936" indent="0">
              <a:buNone/>
              <a:defRPr sz="2762"/>
            </a:lvl2pPr>
            <a:lvl3pPr marL="901873" indent="0">
              <a:buNone/>
              <a:defRPr sz="2367"/>
            </a:lvl3pPr>
            <a:lvl4pPr marL="1352809" indent="0">
              <a:buNone/>
              <a:defRPr sz="1973"/>
            </a:lvl4pPr>
            <a:lvl5pPr marL="1803745" indent="0">
              <a:buNone/>
              <a:defRPr sz="1973"/>
            </a:lvl5pPr>
            <a:lvl6pPr marL="2254682" indent="0">
              <a:buNone/>
              <a:defRPr sz="1973"/>
            </a:lvl6pPr>
            <a:lvl7pPr marL="2705618" indent="0">
              <a:buNone/>
              <a:defRPr sz="1973"/>
            </a:lvl7pPr>
            <a:lvl8pPr marL="3156555" indent="0">
              <a:buNone/>
              <a:defRPr sz="1973"/>
            </a:lvl8pPr>
            <a:lvl9pPr marL="3607491" indent="0">
              <a:buNone/>
              <a:defRPr sz="197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5493544"/>
            <a:ext cx="2908729" cy="10177470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028" y="974939"/>
            <a:ext cx="7778532" cy="3539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28" y="4874673"/>
            <a:ext cx="7778532" cy="11618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028" y="16972342"/>
            <a:ext cx="2029182" cy="974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F323-D2AE-45B7-BB88-10A4D676631F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408" y="16972342"/>
            <a:ext cx="3043773" cy="974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378" y="16972342"/>
            <a:ext cx="2029182" cy="974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A6DE-A4CD-42A9-BB13-88DEEFF73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1873" rtl="0" eaLnBrk="1" latinLnBrk="0" hangingPunct="1">
        <a:lnSpc>
          <a:spcPct val="90000"/>
        </a:lnSpc>
        <a:spcBef>
          <a:spcPct val="0"/>
        </a:spcBef>
        <a:buNone/>
        <a:defRPr sz="4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68" indent="-225468" algn="l" defTabSz="901873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76405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127341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3pPr>
      <a:lvl4pPr marL="1578277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9214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80150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31086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2023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2959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0"/>
            <a:ext cx="9018588" cy="16837344"/>
            <a:chOff x="0" y="0"/>
            <a:chExt cx="9018588" cy="1683734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51"/>
            <a:stretch/>
          </p:blipFill>
          <p:spPr>
            <a:xfrm>
              <a:off x="0" y="8526780"/>
              <a:ext cx="9018588" cy="831056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53"/>
            <a:stretch/>
          </p:blipFill>
          <p:spPr>
            <a:xfrm>
              <a:off x="0" y="0"/>
              <a:ext cx="9018588" cy="852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1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din</cp:lastModifiedBy>
  <cp:revision>3</cp:revision>
  <dcterms:created xsi:type="dcterms:W3CDTF">2017-04-26T02:31:37Z</dcterms:created>
  <dcterms:modified xsi:type="dcterms:W3CDTF">2017-04-26T03:53:53Z</dcterms:modified>
</cp:coreProperties>
</file>