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10260013"/>
  <p:notesSz cx="6858000" cy="9144000"/>
  <p:defaultTextStyle>
    <a:defPPr>
      <a:defRPr lang="zh-TW"/>
    </a:defPPr>
    <a:lvl1pPr marL="0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1pPr>
    <a:lvl2pPr marL="685114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2pPr>
    <a:lvl3pPr marL="1370228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3pPr>
    <a:lvl4pPr marL="2055343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4pPr>
    <a:lvl5pPr marL="2740457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5pPr>
    <a:lvl6pPr marL="3425571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6pPr>
    <a:lvl7pPr marL="4110685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7pPr>
    <a:lvl8pPr marL="4795799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8pPr>
    <a:lvl9pPr marL="5480914" algn="l" defTabSz="1370228" rtl="0" eaLnBrk="1" latinLnBrk="0" hangingPunct="1">
      <a:defRPr sz="2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9128"/>
            <a:ext cx="13716000" cy="3572005"/>
          </a:xfrm>
        </p:spPr>
        <p:txBody>
          <a:bodyPr anchor="b"/>
          <a:lstStyle>
            <a:lvl1pPr algn="ctr">
              <a:defRPr sz="897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88883"/>
            <a:ext cx="13716000" cy="2477127"/>
          </a:xfrm>
        </p:spPr>
        <p:txBody>
          <a:bodyPr/>
          <a:lstStyle>
            <a:lvl1pPr marL="0" indent="0" algn="ctr">
              <a:buNone/>
              <a:defRPr sz="3591"/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4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6251"/>
            <a:ext cx="3943350" cy="86948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6251"/>
            <a:ext cx="11601450" cy="86948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57880"/>
            <a:ext cx="15773400" cy="4267880"/>
          </a:xfrm>
        </p:spPr>
        <p:txBody>
          <a:bodyPr anchor="b"/>
          <a:lstStyle>
            <a:lvl1pPr>
              <a:defRPr sz="897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66135"/>
            <a:ext cx="15773400" cy="2244377"/>
          </a:xfrm>
        </p:spPr>
        <p:txBody>
          <a:bodyPr/>
          <a:lstStyle>
            <a:lvl1pPr marL="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1253"/>
            <a:ext cx="7772400" cy="65098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1253"/>
            <a:ext cx="7772400" cy="65098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5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6252"/>
            <a:ext cx="15773400" cy="198312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15129"/>
            <a:ext cx="7736681" cy="1232626"/>
          </a:xfrm>
        </p:spPr>
        <p:txBody>
          <a:bodyPr anchor="b"/>
          <a:lstStyle>
            <a:lvl1pPr marL="0" indent="0">
              <a:buNone/>
              <a:defRPr sz="3591" b="1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47755"/>
            <a:ext cx="7736681" cy="55123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15129"/>
            <a:ext cx="7774782" cy="1232626"/>
          </a:xfrm>
        </p:spPr>
        <p:txBody>
          <a:bodyPr anchor="b"/>
          <a:lstStyle>
            <a:lvl1pPr marL="0" indent="0">
              <a:buNone/>
              <a:defRPr sz="3591" b="1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47755"/>
            <a:ext cx="7774782" cy="55123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13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4001"/>
            <a:ext cx="5898356" cy="239400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77253"/>
            <a:ext cx="9258300" cy="7291259"/>
          </a:xfrm>
        </p:spPr>
        <p:txBody>
          <a:bodyPr/>
          <a:lstStyle>
            <a:lvl1pPr>
              <a:defRPr sz="4788"/>
            </a:lvl1pPr>
            <a:lvl2pPr>
              <a:defRPr sz="4189"/>
            </a:lvl2pPr>
            <a:lvl3pPr>
              <a:defRPr sz="3591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78004"/>
            <a:ext cx="5898356" cy="5702383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0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4001"/>
            <a:ext cx="5898356" cy="239400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77253"/>
            <a:ext cx="9258300" cy="7291259"/>
          </a:xfrm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78004"/>
            <a:ext cx="5898356" cy="5702383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72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6252"/>
            <a:ext cx="15773400" cy="1983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1253"/>
            <a:ext cx="15773400" cy="650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09513"/>
            <a:ext cx="41148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7226-E8A6-40D2-AB27-011CA0F47D3A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09513"/>
            <a:ext cx="61722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09513"/>
            <a:ext cx="4114800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EC21-5A6D-40D4-A3D6-2034C7E47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6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22" y="1"/>
            <a:ext cx="18343122" cy="102600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5124" y="1371600"/>
            <a:ext cx="18343123" cy="8168184"/>
          </a:xfrm>
          <a:prstGeom prst="rect">
            <a:avLst/>
          </a:prstGeom>
          <a:solidFill>
            <a:srgbClr val="EF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18083"/>
          <a:stretch/>
        </p:blipFill>
        <p:spPr>
          <a:xfrm>
            <a:off x="-55126" y="3077569"/>
            <a:ext cx="18343125" cy="4462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-55126" y="1"/>
            <a:ext cx="18343127" cy="136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-55126" y="9539783"/>
            <a:ext cx="18343125" cy="720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9" y="269530"/>
            <a:ext cx="2926334" cy="6558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51565" y="9695063"/>
            <a:ext cx="2129742" cy="409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Founded in </a:t>
            </a:r>
            <a:r>
              <a:rPr lang="en-US" altLang="zh-TW" sz="2000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2014</a:t>
            </a:r>
            <a:endParaRPr lang="zh-TW" altLang="en-US" sz="2000" b="1" dirty="0">
              <a:solidFill>
                <a:schemeClr val="bg1"/>
              </a:solidFill>
              <a:latin typeface="Microsoft Yi Baiti" panose="03000500000000000000" pitchFamily="66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39" y="9618649"/>
            <a:ext cx="531704" cy="651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19" y="9695063"/>
            <a:ext cx="457200" cy="4572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59" y="9695063"/>
            <a:ext cx="457200" cy="4572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9" y="9695063"/>
            <a:ext cx="457200" cy="4572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8" y="51885"/>
            <a:ext cx="1213292" cy="11644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34" y="312355"/>
            <a:ext cx="2651704" cy="7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22" y="1"/>
            <a:ext cx="18343122" cy="102600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18083"/>
          <a:stretch/>
        </p:blipFill>
        <p:spPr>
          <a:xfrm>
            <a:off x="-55126" y="3077569"/>
            <a:ext cx="18343125" cy="44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18074" r="91735" b="18083"/>
          <a:stretch/>
        </p:blipFill>
        <p:spPr>
          <a:xfrm>
            <a:off x="1" y="3077569"/>
            <a:ext cx="1460310" cy="44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3</Words>
  <Application>Microsoft Office PowerPoint</Application>
  <PresentationFormat>自訂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Microsoft Yi Baiti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din</cp:lastModifiedBy>
  <cp:revision>9</cp:revision>
  <dcterms:created xsi:type="dcterms:W3CDTF">2017-04-25T16:54:42Z</dcterms:created>
  <dcterms:modified xsi:type="dcterms:W3CDTF">2017-04-25T21:53:34Z</dcterms:modified>
</cp:coreProperties>
</file>