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Props" Target="../customXml/itemProps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ustomXml" Target="../customXml/item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ECB019B1-382A-4266-B25C-5B523AA43C14-2" descr="C:/Users/hppcx/AppData/Local/Temp/wps.XLfeggw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0" y="578485"/>
            <a:ext cx="741299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63830"/>
            <a:ext cx="9869805" cy="6435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382905"/>
            <a:ext cx="5400675" cy="2409825"/>
          </a:xfrm>
          <a:prstGeom prst="rect">
            <a:avLst/>
          </a:prstGeom>
        </p:spPr>
      </p:pic>
      <p:pic>
        <p:nvPicPr>
          <p:cNvPr id="7" name="图片 6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495" y="0"/>
            <a:ext cx="5948045" cy="6070600"/>
          </a:xfrm>
          <a:prstGeom prst="rect">
            <a:avLst/>
          </a:prstGeom>
        </p:spPr>
      </p:pic>
      <p:pic>
        <p:nvPicPr>
          <p:cNvPr id="8" name="图片 7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10" y="3674110"/>
            <a:ext cx="3495675" cy="847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2">
      <extobjdata type="ECB019B1-382A-4266-B25C-5B523AA43C14" data="ewoJIkZpbGVJZCIgOiAiMjY5NzU5MTMyODkzIiwKCSJHcm91cElkIiA6ICI5MjMzMTg4OTIiLAoJIkltYWdlIiA6ICJpVkJPUncwS0dnb0FBQUFOU1VoRVVnQUFCQUlBQUFPMUNBWUFBQUQwU0VmMkFBQUFBWE5TUjBJQXJzNGM2UUFBSUFCSlJFRlVlSnpzM1hkNEZPWGF4L0h2WmxNaGdkQjdMd0lpRUdKQUtZSzBJQ2dvVFVXYTBrVkJST1FBaWtoUmFRSktnT01CeXd2U0JDbGlSRVFVcEFnRUFvUmVJbEpEVHdoSk50bk56dnRIWkdSTktDcXdJZmw5cml1WG1XZWVtYmxuY0xNejl6d0Z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a0JpenVEa0JFUkxLbW9tV3JsUFR4OW83QVFnRjN4eUtabjJFWXE0OGQyQlhxN2poRVJFU3lBMDkzQnlBaUlsbVRwd2NCV0NqUXIzY1BTcFVzNGU1d0pKTnlPQndzV2Y0TkVkc2pIM0IzTENJaUl0bUZFZ0VpSW5KWE5YeXNIc0ZCMWQwZGhtUlN5Y25KYkkvY1NjVDJTSGVISWlJaWttMTR1RHNBRVJFUkVSRVJFYmwzbEFnUUVSRVJFUkVSeVVhVUNCQVJFUkVSRVJISlJwUUlFQkVSRVJFUkVjbEdsQWdRRVJFUkVSRVJ5VWFVQ0JBUkVSRVJFUkhKUmpSOW9JaUlpR1JubmtGQlFYbVNrNU90N2c1RTVFN3o4UEF3WW1OanI1dzhlVExKM2JHSVNPYWlSSUNJaUloa1c5V3FWWHNZK0srUGowOE9kOGNpY2hjNDgrZlBQLzNreVpOVDNSMklpR1F1U2dTSWlJaEl0dVhwNlZrVXFHWVl4bUtMeFhMVjNmR0kzQ21HWWZoWkxKWUdobUdFdURzV0VjbDhsQWdRRVJHUmJNc3dESXZGWWdGNFk4ZU9IYis3T3g2Uk82VktsU3FGZlh4ODVsLzdIMXhFNUhvYUxGQkVST1FQVjYvKzh4ZkNUcWVUUFh2MjNIWjltODFHZEhTMHVSd1hGK2V5UGlJaWd0alkySDhjajRpSWlNaU5LQkVnSWlMM2hUNTkrdkRMTDcrWXk0bUppWVNFcEcveE9tblNKR3JYcmsyZE9uVm8wS0FCRFJvMElEZzRtQ2VmZlBLV3h4ZytmRGd6WnN3d2w3ZHMyVUp3Y0RBaElTSG1UM0J3TUNkT25FaTM3Yng1OHhnN2RpeXBxYW0zZFQ2Ly92b3JFeWRPQkdERGhnMzA2ZFBIWmYzUW9VUFRKUWR1SkRnNCtLNGxEZmJ0MjBmcjFxM041V1BIanQzd1I0a0xFUkdSKzRPNkJvaUlTS2EwYk5reUpreVlZQzZucEtTd2E5Y3VQRHorekdFN25VN3ExcTFyTG9lR2hqSml4QWhzTmhzUFBQQUE3ZHExQXlBa0pJU3BVNmZ5eUNPUDRPdnJpNWVYRndCMnU1MHFWYW93ZmZwMEFQcjM3MC9uenAwcFZxd1lyVnExd3VsMEVod2N6Q2VmZkdJZW8yblRwdWxpM2I1OU94OS8vREU1Yytha1ZhdFdMdXVjVGlmbnpwM2ozWGZmZFVsR3JGKy9ubUxGaWhFWkdVbkpraVU1Y2VJRSsvZnY1OWRmZitYUW9VTmN1WEtGVHovOUZBQVBEdy9lZWVjZGhnMGJ4clp0MnpLOFh1M2F0ZU92TFlCZmZQRkZPbmJzZUpPci9QYzRuVTQrK3Vnamw3S05HemRTdlhwMS9QMzllZUtKSnpLOFBpSWlJcEs1S0JFZ0lpS1owdE5QUDAyclZxM01CLyszM25xTDFxMWJtNjBBYkRZYmJkdTI1ZHR2djcydC9aVXJWNDdRMEZBYU5HaEFvMGFOQUZpeFlnVlJVVkV1ZFFZT0hFaU9IR2tEeUI4L2ZweENoUXJkZEwrUmtaRU1HVEtFYnQyNjhjTVBQekJwMGlUS2xDa0R3SVVMRnhnMmJCaFZxMWFsV2JObTVqWkpTVW44L1BQUDFLaFJnemx6NXZERUUwOVF2MzU5dG0vZlRvMGFOWWlLaXFKSmt5WTBiTmdRd0x3Rzc3MzNYb1l4QkFjSHMzanhZZ0lEQTIvcld0eU9IMzc0Z1duVHBwR1Nrc0tsUzVkbzNibzF4WXNYSnl3c3pLVmVvMGFOR0RSb0VBODg4TUFkTzdhSWlJamNYVW9FaUloSXBqVnAwaVNxVmF0R2FHZ29BUUVCTHVzT0hUckUwMDgvelo0OWU5aTNieDhkT25Sd1dUOWp4Z3ptekpualVsYXNXREZPbno1dExoODRjSUJLbFNxNTFHbmZ2ajBBQ1FrSkxGaXdnSDc5K3JtczkvSHhJVEl5a3RUVVZGSlRVeGs2ZENpVEprMmlldlhxMUt4WmsvNzkreE1hR29xM3R6ZExsaXloUzVjdVBQLzg4eTR0R1pZdVhjcWpqejdLMkxGanpiSkdqUnBodGFaTlpUOXExQ2plZi85OVhudnROVmF0V21YV09YYnNHQys5OUZLRzErcVpaNTV4YVJIZzcrL1BpaFVyTXF4N094NTk5RkVxVktqQTBhTkgrZkRERDVrNmRhclpra0pFUkVUdWIwb0VpSWhJcHRXNWMyZGVldWtsdG03ZHlxRkRoM2oxMVZmTmRlZlBuMmZ2M3IwODg4d3pUSmt5aFQxNzlqQnExQ2h6ZmQrK2ZWMjZCZ0NVTDErZW4zNzZ5YXdUR1JuSk04ODhBOERiYjcrTnpXYWpYTGx5ZE9yVWlUNTkrbENxVkNrYU4yN3NFbE9YTGwyWU4yOGVjK2JNWWVyVXFTeGV2QmgvZjM5aVkyTTVmLzQ4eFlvVjQrdXZ2OFppc1ZDa1NCRVNFeFBac21VTFJZb1VvVUNCQXVUTW1aTXRXN1lRRUJCZ0poMnFWcTFLcmx5NWFOKytQYkd4c1hoN2UxTytmSG1Ta3BKY2psMjZkR25XcmwyYjdqb0ZCd2V6ZE9uU085b2l3Ti9mSDM5L2Z4SVRFL0gwOUtSMDZkSjNiTjhpSWlMaVhrb0VpSWhJcHBVM2IxNHFWNjVNZUhnNDRlSGgrUHI2NG5BNEFNei9CZ1lHTW0zYU5BNGNPSUJoR09uNnlWK3ZXclZxVEpvMENZQkxseTV4NmRJbEtsU29BTUFUVHp4aDl0SHYwNmNQclZxMW9sS2xTdXpmdjk5bEgxV3JWcVZXclZxVUxsMmFkZXZXc1hMbFNnNGRPc1RWcTFlcFhiczI3ZHExNDdISEhzUER3NFBObXplemFkTW1Qdjc0WTQ0ZVBZcS92ejlMbGl4aDdOaXhKQ1ltMHFGREJ4WXVYTWoyN2R1WlBYczI5ZXZYWit2V3JYaDRlREI1OG1Sc05oc1RKMDZrV0xGaXRHM2Jsb01IRDk3dzNQYnYzNCsvdjc5TG1ZK1BEeFVyVnZ6N0Z6NERNVEV4ZlBQTk4zVHIxazB0QTBSRVJPNXpTZ1NJaUVpbXRIZnZYa2FNR0VINTh1VXBXN1lzZS9mdUpUSXlrc1dMRndOcEEvM1o3WGFYTi9iZHUzZW5TNWN1UU1aZEEvTG56MCt1WExuWXQyOGZ1M2Z2NXZISEh6ZlgxYWxUQjZ2VnlxKy8vZ3BBUUVBQUF3Y09wRml4WXVUSms4ZXM5L3Z2djFPNGNHRm16cHhKcVZLbHFGZXZIcjYrdmx5OWVoV2J6V1ltTGE1WHVIQmgrdmZ2VCtYS2xjbWRPemM3ZHV3Z0lTRUJwOVBKc1dQSENBNE9OcmRwMkxBaHhZc1h4ekFNckZZckZTdFdKRisrZkZ5NWNvVlpzMmFsdTA3WEJnK2NQWHMyT1hQbWRGbFhxRkFoaGcwYjl2Y3UvSFdTa3BLSWlJamd6Smt6dEc3ZG10cTFhNU9hbXFwRWdJaUl5SDFPaVFBUkVjbVVVbEpTZVBIRkYyblJvZ1g5K3ZValBEeWM5OTU3eit3ZThORkhIN0ZzMlRKKytPRUhzMi85OVRMcUdnRFFzbVZMNXN5Wnc3NTkrL2pnZ3c5dWVQd25ubmlDdUxnNDl1N2R5K2pSbzRHMDVFTzdkdTE0N3JubmdMU20rcVZMbDJiRGhnMDBiZHFVNE9CZ0FENzg4RU5xMTY1dHptZ3dZOFlNenAwN3h5T1BQQUpBZUhnNGNYRnhKQ2NuczJ6Wk1wZVpCcXBVcVVLVktsVndPQng4K09HSEx1dW1UcDNxRW1OWVdCaHhjWEZVcmx3WlB6OC8rdmZ2RDhDT0hUdUlpSWlnVjY5ZXQzT3BNN1I4K1hJbVRKaUF0N2MzZ1lHQnpKMDdsNElGQy83ai9ZbUlpRWptb1VTQWlJaGtTa0ZCUVFRRkJSRVdGa1o4ZkR6SGp4OTNXYjlqeHc0c0ZnczdkdXh3ZWRDL2tiMTc5NUlqUnc3YXRtM0xaNTk5Um8wYU5haGN1ZkpOdDNuNjZhZjUvUFBQK2ZYWFgzbmtrVWVZUG4wNlJZc1dOVWZ6djE1Z1lLQTV3NEN2cnkrNWN1VXlsLzM4L0Z6cXZ2WFdXeVFtSnZMa2swL3kvdnZ2QS9EbGwxL2lkRHBkcHQrN2V2V3F1ZnpGRjE5UXRHaFJJRzBnd3pGanhuRDQ4R0UrLy94ekFOcTJiVXRRVUJEcjE2OW40OGFOZE8vZS9aYlg1R1lxVktqQWhBa1R5SlVyRjhPR0RWTVNRRVJFSkF0UklrQkVSRElsaDhQQmxDbFQyTFp0RzdObXphSkpreWJtdXFpb0tNNmNPY05ycjczRzdObXpYUklCMjdkdjU3ZmZmdVBvMGFQOCtPT1AvUDc3N3ppZFRxWk5tMGFuVHAyNGVQRWlkcnVkSTBlT0VCc2JtK0VBZTF1M2JtWC8vdjEwN2RxVkR6NzRnRUdEQnRHNGNXT3pMMzlHSmsrZWJEYmRQMzc4T0h2MjdHSGV2SGtBbkRwMTZvWkpoK2pvYUxNN2dvZUhCOTk5OXgyQW1SUzR0dXpwNlVscWFpcmZmLzg5VTZkT0pTQWdnRXFWS3BuakFyenp6anU4OXRwck5HN2NtS1ZMbCtMajQ1UHVXTk9uVDZkbHk1YVVLbFhxNWhlZnRKWUpBUHYyN2J0bFhSRVJFYm0vZU55NmlvaUl5TDIzYXRVcW9xT2orZC8vL29lL3Z6OFdpd1hETUVoSVNHRHMyTEgwN3QyYjVzMmJjKzdjT1pZdVhXcHV0MjNiTmlwV3JFakxsaTNwMWFzWEN4WXN3TVBEZ3hrelpsQ29VQ0dHREJuQ3VISGpxRk9uRG9NR0RlTHExYXZtdGhjdlhtVGZ2bjI4OWRaYjVpQjdGb3ZGSE9UdjRZY2Z4dE16NHh6NndJRUQrZlRUVC9uMDAwK3BXN2N1ZmZ2Mk5aY2JOV3FVNFRaSlNVbjA2ZE9Ia2lWTGN2andZYlpzMllLbnB5ZWVucDdtZElQWGx1UGk0bWpUcGcyZmYvNDVvMGFOTXNkQ0FMaHc0UUsvL2ZZYm8wYU40cGRmZm1IaXhJa2NPM2JNNVZneE1URjg4Y1VYNU0rZi81LzlnNGlJaUVpV29SWUJJaUtTS2JWczJaS0dEUnZpNStmSHp6Ly9UTEZpeGJoOCtUSkRoZ3loWk1tU1BQUE1NMWdzRmthT0hNbkxMNytNM1c2bmZmdjI5T25USjhQOXJWNjltckZqeC9MYWE2L3g2S09QRWhJU3dvQUJBK2pZc1NOVHBreWhiTm15bkRwMWlscTFhakZvMENCMjd0eEpuejU5T0h6NE1EMTc5dVNSUng1aDh1VEpQUFhVVXpScjFveEhIbm1FdW5YcjR1M3REY0Q0OGVQTnQvT25UNThtTWpMU2JMWi81c3laZEMwQ0xsMjZSRXBLQ2oxNzl1VHk1Y3QwN05pUjlldlhzM2p4WXA1NjZpbDhmSHpNZ1JFQmN1Zk96ZGl4WTZsU3BRb2VIaDdNbXplUEkwZU84UExMTDdOanh3NGVmdmhoUHY3NFl4NTg4RUVtVHB4SSsvYnRhZEtraWRuMVlOZXVYZFN1WFR2ZGdJSTM0bkE0c05sc25ENTlPbDN5NDdmZmZzUEx5NHR6NTg0UkZ4ZVhydXVEaUlpSVpHNUtCSWlJU0taa3NWZ0lDd3RqMGFKRkZDNWNtQ0ZEaHRDNWMyZENRa0o0NjYyM3pHa0NyMDBKT0d6WU1IeDlmVjBHMTd2ZTZ0V3JlZmZkZDgzKy9aNmVua3laTW9VcFU2YVFMMTgrQUY1NjZTV3NWaXR2dnZrbVo4K2VwVldyVmt5YU5NbDhlSjQ2ZFNvN2QrNWsrZkxsTEY2OG1QcjE2NXY3Zi9QTk42bFRwMDZHeHg0M2JseTZzdmo0ZUZxMGFFSDc5dTBaTVdJRXc0WU5vM1hyMW93ZlA1NXAwNlpodDl1eFdxMDRuVTZjVGljclZxeWdhdFdxNXZaWHIxN0YwOU9UQmcwYU1IYnNXSE5tZ3hJbFNqQjE2bFF1WExpQTNXNDM2Ky9jdWRObGxvUmJpWW1Kb1hYcjFuaDRlUERpaXkrNnJIdi8vZmZadm4wN0hoNGUxSzlmbnhJbFN0ejJma1ZFUk1UOWJqelpzb2lJeUw5UXNueVZCNjFlM251Kyt2Snpnb09xMzVGOW5qNTkyaHd3NzYvaTR1TEluVHYzSFRtTzArazBtK2JmVGRlT2sxSHNUcWZUZkpDM1dxM3Azc3JmaXhpZFRpZEFoc2U1VThkUFRrN21yWGZIc25qcGl0K1BIZGhWK2wvdjhHOEtDZ3BxYTdGWUZodUdVVG95TXZMM2UzMThrVHNwT0RqWXkyNjNld01ZaGxISXk4dnJjK0NNdytGNDZWcWQzYnQzSndNT2Q4VW9JcG1EV2dTSWlNaDk0MFpKQU9DT0pRRWc0d2ZmdStIYWNUS0szY1BESThNQi8vNjY3ZDEwczJQY3Eyc2tJcmZQYnJjM3QxcXQ0LzlZdEJxR1VReXdXNjNXaUd0MXFsV3I5c0x1M2J0M3VDZENFY2tzbEFnUUVSRVJFY2thRGdHNWdMOW1UYTlsRzA4NEhJNDk5ellrRWNtTWxNNFhFUkVSRWNrQ0RNTTRCK3krdG15eFdNenhWUDR3ZDkrK2ZTbjNQREFSeVhUVUlrQkVST1FXMnJkdlQzUjA5RzNYRHc4UHAxQ2hRZ3dlUEpqMTY5Zi85VVk4bmRUVVZGNSsrZVYwZy9KZDg5WmJiMUdpUkFsNjkrNzl0K0lXa2V3bEtpb3FOaWdvS01KaXNUUXhETVBsUHQ5aXNTU2xwcWFHdXlzMkVjbGNsQWdRRVJHNWhjOC8vOXdjT0s5bHk1Wjg4c2tuRkN0V3pGdy9kT2hRNnRXclI4dVdMUUhNYVFRQnhvNGRTNU1tVFc2Ni80OCsrdWlXTWRoc05tSmpZOU9WQndRRVlMVmFiK3M4UkNUTE14d094enBQVDg5K1FCNlhGWWF4MDhQRDQvWXptaUtTcFNrUklDSWljZ3ZYcGcrRXRLYTJPWFBtSkNBZ3dDeXpXcTM0K1BpNGxGMXo3dHc1RGg4K1RJVUtGWWlPanViQWdRTzBhTkVDQU1Nd21EOS9Qb1poM0RLR1JZc1dzWExseW5UbE0yZk9wRnk1Y3Yva3RFUWtDNHFQajkrUU4yL2VTNFpoNUxudWI0c0JiUGJ3OERqdnh0QkVKQlBSR0FFaUlpSjMwZW5UcDNuMzNYY3hESU5seTVZUkV4UEQrUEZwZzNwSFJFU3daczJhVzNZZEFPalNwUXMvL1BCRHVoOGxBVVRrZXNlT0hiTTVuYzQ1MTVkWkxKWjRwOU1adVgzN2RydTc0aEtSekVXSkFCRVJrYnVvUm8wYTVNdVhqNVVyVi9Mamp6L1NwazBib3FPaldiZHVIY3VYTDZkZHUzWXU5ZVBqNDlQOU9Cd09rcE9UTTF5WGtKRGdwak1Ua2N3cU5UWDE2NzhVWFRBTVk1dGJnaEdSVEVsZEEwUkVSRzdpNHNXTG5ENTkybHhPVFUzbDRNR0RMdjMxNCtQak9YWHFGRkZSVVFEa3lwV0xVcVZLbWV0ZmVlVVZ1blhyUnYzNjlRa01ES1JmdjM2TUdER0NsSlFVM25ubkhZNGNPUUpBVWxJU3paczN2MkVzQ3hjdVRGZFd0bXhaNXN5WmswRnRFY211b3FLaW9tclVxTEhIWXJGVUJUQU1ZOC91M2JzUHVqc3VFY2s4bEFnUUVSRzVpVzNidGpGNzlteHpPU2twaWJDd01EdzkvL3dLalltSjRkU3BVNnhidHc2QVdyVnFNWGp3WUhOOWhRb1ZLRnk0TUJVclZnVGdvWWNlb2tDQkFwUXBVd1l2THkrem5wK2ZIeHMzYmt3WHc2cFZxOGlYTHg4aElTRjMvUHhFSkd1eVdDeWZXU3lXU1FDcHFhbnozQjJQaUdRdVNnU0lpSWpjUlBQbXpWM2Uwb2VFaFBESko1OVFvRUFCczJ6QWdBRTBiTmlRWjU1NUpzTjkvUHJycnhpR3djS0ZDK25Zc1NOWHIxN2w2TkdqbkQ1OUdydjkxbDEyMTYxYmg4VmlJVEl5a2c0ZE9oQVlHUGp2VDB4RXNycjFobUhZQU94Mis3ZnVEa1pFTWhlTkVTQWlJbktiTGx5NEFFQ2VQSGx1VWZOUGhtRVFGaGJHOE9IRENRNE9adUhDaGN5WU1ZUDI3ZHRUc1dKRmxpNWRldHY3MmJkdkh5MWJ0bVRTcEVsbUxQTHZXQ3lXVzAvWklISWZTazVPUGdsc0FWYnUyN2Z2cXJ2akVaSE1SUzBDUks2VHQzejVYTGs4L2ZkYkxCUjFkeXh5SGNOSWNUaU5yaWNPN1Y3ZzdsQWtlOXU2ZFNzVksxWjA2Ulp3S3l0WHJpUmZ2bndFQndlVE4yOWV2dm5tR3padjNzeVNKVXM0ZHV3WXI3MzJHazJiTnIzbGZzcVZLMGVQSGowNGNPQUEvLzN2ZjJuVnFoWHQyN2VuZCsvZTVNaVI0OStjVnJabUdJYmxkbVp0RUxuZjdOdTM3M3lOR2pWV0c0YXh4dDJ4aUVqbW8wU0F5SFg4SUpmRlF0RzZqOWFtY0tHQzdnNUhnSVRFSkRadDN1SWRHeGRYMWQyeFNQWjI4ZUpGd3NMQzZOYXQyOS9hcmtLRkNqejExRk1BbENsVGhvWU5HL0xnZ3cvaTUrZEg1Y3FWR1RObURKczNiNzd0L1ZXcVZJbkpreWNUR1JuSjh1WEw4ZmIyL2x2eGlNaE5lWlFzLzJBbHE0ZTMxNjJyWm42SktZN0lKSnZUS0ZNeHFMcTdZL2xYTEhZajFwNzQrK1hvNkRoM2h5S1NWU2dSSUpLQjd0MDYwYkIrUFhlSEljREpVNmZwMGJjL3NYSDY3aGYzaVl5TTVPMjMzNlp5NWNxMGJkdjJiMjFicVZJbGx4a0VxbFdyQmtCS1Nncng4ZkZVckZpUkw3Lzg4bThQQkJnVUZFUlFVTkRmMmtaRWJxNXcrZkw1cko2ZXYySXhBdHdkeTUxZ042eDQrbGlCKzdzSGpHRjRwZ1o0K2I5K0dUNXlkeXdpV1lVU0FTSWlJamR4NmRJbDNuampEVHAwNkVEUG5qM3g4TGd6dyt0Y3ZueVpqaDA3QWxDZ1FBRWFOR2h3Ui9Zckl2K2NGWHl3V0FMR2ozMlhSMm85N081d0JJZzVlNVlodzkrMUh2M3ROelhWRkxtRGxBZ1FFUkc1aWJ4NTgvTHR0OS9pNit0N3d6cFRwMDdOc0h6Q2hBazMzS1pRb1VMOCtPT1B0eFhEKysrL2YxdjFST1RPeUo4L0w4V0xhYmlnek1MTFM0OHNJbmVhWmcwUUVSRzVoWnNsQVVSRVJFVHVOMG9FaUlpSWlJaUlpR1FqU2dTSWlJaUlpSWlJWkNOS0JJaUlpSWlJaUloa0kwb0VpSWlJaUlpSWlHUWpTZ1NJaUlpSWlJaUlaQ05LQklpSWlJaUlpSWhrSTBvRWlJaUlpSWlJaUdRalNnU0l1SUhENFNBMU5UWERkVGFiamNURXhGdnVJeVltaG9pSUNNNmZQMitXeGNYRjNiRVlyM0U0SE1URXhOengvWXFJaUVoNlNVbEpmNnUrMCtuRTZYVGVwV2gwSHlDU1ZTa1JJT0lHQ3hZc29GYXRXbXpjdU5HbDNPbDAwcXhaTTU1NDRvbDBYK3FiTjIrbVZhdFd6SjA3RjRDdnZ2cUszcjE3czJiTkdnQ1dMbDFLaXhZdCtPYWJiOUlkcjN2Mzdvd2NPUktId3dIQXNXUEhDQTRPNXUyMzN5WThQSndlUFhwdzhPQkJzLzRISDN6QTY2Ky96dlBQUDArOWV2VjQ3cm5uQ0FzTEl6ZzRPTU9maVJNbjN0SHI4dzk1UHZUUVEzbUNnb0txVks5ZS9aV2dvS0JJZHdja0lpS1NrWjQ5ZXhJU0VnSkFiR3dzSjA2YzRNU0pFM1R2M3AxNjllcXhhdFVxc3l3Mk50WmwyL2o0ZUlLRGczbnJyYmNBV0xWcUZmWHIxMmYrL1BrM1BGNDJ1UThRa2IvQjA5MEJpR1Eza3laTk1oTUF5NVl0WS9YcTFUejQ0SVBZYkRiMjd0MUxRa0lDZ1lHQnZQdnV1d0RrejUrZlYxOTlsZlhyMTNQcTFDbnk1ODhQd002ZE93R29WcTBhQUZXclZzWFB6NCtSSTBkU3VuUnBIbnJvSVNBdGdiQno1MDZLRnkrT3AyZmFSejVIamh3QUpDY240Ky92ejRrVEp4Z3dZQURMbGkzRDE5ZVhEUnMyY09iTUdRQktsU3BGblRwMVNFNU9CdUR4eHgrbldMRmlBSnc5ZTVZZmZ2amhybCt6bXlsZnZueUJnSUNBaDRHSGdjWVdpNldtMVdvTmNHdFFJaUlpdDJuV3JGbnBIdUtIRHg5dS90NnBVeWNHRGh6STZOR2pBWGp0dGRkYzZxNWV2UnFielViaHdvVmRrZ1krUGo3NCtmbGwrZnNBRWZsbmxBZ1F1Y2MyYk5qQThlUEhzVnF0Yk5xMENVaHJDV0FZQnIvKytxdTVIQkVSQVVDSkVpV0FQeC84cnlVUDl1elpBOEIvLy90Zjg0czlmLzc4Mk8xMlB2dnNNd0lEQTNuNzdiY0pDd3NqWjg2YzlPclZDNXZOUm14c0xNZU9IUVBndDk5K1k4K2VQVHowMEVNY1BIaVFqei8rbU1HREIvUDU1NS96KysrLzA2dFhMMEpEUStuZHV6ZGhZV0VBdEc3ZG12cjE2d01RRVJIaHJoc0FqNkNnb0hxR1lYU3dXQ3kxZ1pJV2l5V2ZZUmhXd3pBQXNGZ3M3b2hMWEZnTWdGT25UeE9ZTzVlN2c1Rk1LaVhGenBYNHF3Q0d1Mk1SdWRzU0VoTG8zTGt6TVRFeE9KMU8yclJwdzhDQkEwbElTT0RiYjcrbGE5ZXVsQzlmbnIxNzk3Smt5UkphdFdwRml4WXRBTmk5ZTNlNi9jWEd4cko1ODJZQTNuampEWmQxYmRxMFlkaXdZVm4xUGtCRS9pVWxBa1R1c1k4Ly9waldyVnZ6N0xQUDh1U1RUMUtzV0RIOC9mMEJHRGx5Sk45ODh3MGZmUEFCdFd2WGR0bk8wOU1UWDE5Zm9xS2ljRGdjT0J3T1BEMDkyYjU5ZTdwamJObXloWUlGQzdKa3lSTDI3OS9Qa0NGRFdMbHlKUXNYTGlRMU5aV3JWNjhDRUIwZFRYUjBORmFybGJ4NTh4SWZIdy9Bd29VTHpmNkFXN1pzSVRrNUdRK1B0SjVFYjd6eGh2bVFmZTJoKzI0em5FNHdETDhhTldxMHQxZ3NndzNEcUFiNFdDd1dMQllMaG1GZ0dFYTZoLythTld0T3ZpY0IvZ3RPcHpQRmFyVk8yYjU5K3hsM3gzS25HVmlTQVNaL1BJTWNmbjd1RGlkVGNEcWRwRHJzZUhwNllmRlE3endBcDJFUUUzTVdJTVhkc1lqY0M2bXBxZWIzWjJwcUtpVktsS0JDaFFxa3BxWVNFeE5EMTY1ZCtlS0xMN0RaYk5TcVZZdVNKVXZlY0Yrelo4L0c0WEJRcVZJbENoVXFoR0VZckYrL25uejU4dkhBQXc5a21mc0FFYm56bEFnUXVjZldyMThQUUdCZ0lCMDdkalQ3MVEwZE90VHN1OWUvZjMrWGg5cng0OGN6Wjg0Y2M3bDM3OTVFUkVRd1pjb1VIbjMwMFJzZXEyM2J0a0JhczhQWTJGaXFWS2xDaHc0ZHNObHNUSm8waVFJRkNqQnIxaXp5NXMxcmZzRURmUDc1NStZWUJidDI3V0xYcmwxOCtPR0hQUC84OHhrZUp6ZzQrSjljaXR0bVQwa213TmVqbWNWaTZXT3hXSEw4ZGYyTjN2NGJodEh1cmdiMjczbDVlSGprY3pnY0o0QnA3ZzdtVGt2QWRqN0FtV1A2YjhlT1YzTjNMSm1GcHdjNWN2dFphMTZ4cGU2eXB4THY3bmd5RTR2VE9kdmRNWWpjYlRsejVtVDU4dVgwN05tVG5UdDNzbWpSSXVyVXFXT3VEdzhQSnp3ODNGeCs0NDAzOFBYMVRUZW1FTURKa3lmTnQvRnQyclNoYmR1MlJFZEhzMzc5ZWhvM2JreTdkdTJ5ekgyQWlOeDVTZ1NJM0dNYk5td2dJQ0NBUEhueUFIRCsvSG1LRlN2R2swOCt5ZEtsU3lsZXZEak5talZ6MmVaYTl3Q0F5TWhJczl2QVg1c0JYdE81YzJmNjlPbEQ2OWF0aVl5TVpOT21UVmdzRm9ZUEg0NmZueDluenB6QjI5dWJTNWN1RVJZV3hwa3paNGlKaWVIczJiTjgrKzIzckYrL25tSERockYrL1hwZWZQRkZYbnJwSlpZdlg0NjN0M2VHeDR1S2l1THh4eCsvRTVjblExWXZiNUxzYlBDeU10SXdqRFpBYXlBbnVMNk4rR3RDd0RDTXArNWFVSGVBeFdLcERJeno4UER3ZDNjc2Q4T2xJMGV1WElKKzdvNGpNd2tLQ3FvQzdBM3c4ZWdiR1JtNTJkM3hpSWg3blRoeHdreityMTY5bXFTa0pCbzFha1JBd0o5RDNYaDVlV1c0YldwcXF2bnd2bVhMRnRxMmJVdGtaTm80dVJVclZnVElNdmNCSW5MbktSRWdjbytkUDMrZStQaDR4bzRkQzhDNGNlT29XYk1tTFZ1MlpPblNwUlFvVU1EbEJnQ2dTSkVpUU5vVVB1UEdqVFBMSzFldVRKa3laY3psVmF0V2taaVlTTTZjT1FIbzBxVUxWcXVWOWV2WE0yREFBUExreVVOb2FLakx2bGV1WEVuQmdnWHg4UENnVWFOR09KMU9MbDI2eElZTkc0QzBRWWhLbENqQmQ5OTl4NkZEaHdDdzIrMkE2ODFKLy83OTc4ajF5WWpWYXNYaE5DNUdSa1l1QVphUU5rWkFxR0VZUGY4WUl5QTM0R2NZaHZrNncyS3hzUFBhd0FxWlZMVnExVHlzVnF1YVE0dUlaQlBIang5bndvUUpIRGh3QUtmVHliUFBQa3Zmdm4yeFdxMmNPWE9HMk5oWTdIYTd5eFREdVhKbFBNWktxVktsZU9HRkYvanFxNi9ZdEdrVGNYRnhyRjY5R29CYXRXb0JXZWMrUUVUdVBDVUNSTzZ4Tjk5OGs2dFhyM0x3NEVIKzk3Ly8wYTFiTityVnEyY09CaGdaR1dsbTlLOXAxYW9WdnI2K2ZQenh4eHcrZkpoU3BVcHgvUGh4WW1KaW1EaHhJb0dCZ2N5Y09aUEV4RVFxVnF6SWM4ODlCOEF2di96QzFLbFQ4ZlQwSkNvcWltUEhqdkhLSzY5UXFGQWhWcXhZd2JadDI1Z3padzZSa1pGbWs3LzgrZlB6eGh0djRPM3RqYzFtNDlLbFM0d2FOWW9QUHZpQXBrMmJBdEMwYVZNU0V4TXpiS3A0anpnakl5Ty9BNzZyWHIxNk1ZdkYwc1Jpc1R4cXNWaHFHWWJ4UUViZEIwUkVSTnhQV3phMEFBQWdBRWxFUVZUTk1BeHpvR0JJZTJNL1k4WU1senJYZHdVRUtGdTJMRTgvL1RTUTFncmcrbW1DbXpkdlRtcHFLaU5HakdETW1ERkVSRVJRdFdwVmMxVC9MSHdmSUNML2toSUJJdmRZenB3NVNVaElJQ0VoQVVoclRuZjA2RkVtVHB4STQ4YU56ZWtCdi8vK2U4YU1HY1Bqano5T1lHQWd5NVl0WSs3Y3VmajcreE1XRnNhMzMzN0xqQmt6Nk42OU8xV3FWQ0U4UEp4Q2hRb3hZY0lFTTBOLzZOQWg4NjFDUkVRRVR6NzVKQysrK0NJQU1URXhiTnUyalpFalIzTDQ4R0hLbENsRHMyYk5jRHFkYk5teWhkRFFVSll2WDg3enp6K1BwNmNuRVJFUmpCdzVFZ0NielFaQTNicDFBUWdORFdYRWlCSDM3aUplWjlldVhhZUFMMHFYTHIwd2I5Njh4WjFPWndrUEQ0OTZRRWUzQkNRaUluSURSWXNXWmNHQ0JZd2JONDVkdTNZeFlzUUlCZzhlVEpzMmJYQTRIS3hZc1FJdkx5K0dEQm5DenovL3pMUnAwNmhWcXhaeGNYR2NQWHVXaElRRUprMmE1TExQME5CUVB2bmtFOWF1WFF2QUN5KzhZSzdMRHZjQkl2TFBLQkVnY284TkhUcVVreWRQbXN2YnQyOG5iOTY4ckY2OW1sR2pSdEcyYlZzZWUrd3hKazZjU09IQ2hSa3hZZ1JSVVZHTUdUTUdnTGZmZnBzaVJZclFxVk1uZnY3NVovYnYzOCt4WThmdzhQQmc5T2pSRkM5ZTNOeDM2OWF0cVZhdEdoVXFWREQ3QkVMYUYzaFNVaElBaHc4ZnBtN2R1b1NHaGpKeDRrUUdEaHhJL2ZyMXpSc0FUMDlQZXZmdXpicDE2OHd1QndzWExzVGhjUERzczg4Q1VLbFNwWHR5N1c3bTJMRmp0bVBIamgwQmpnQS9BYVBkSEpLSWlJZ0xMeTh2S2xTbzRES216WjQ5ZTdoeTVRbzJtNDJlUFh0U3BVb1Zmdjc1WjJyVXFHRU9DR3kzMjBsT1RpWi8vdngwN3R5WnlaUC9uQlRINFhCUXBFZ1JUcDQ4aWFlbnAwdVh3ZXgwSHlBaWY0OFNBU0wzV011V0xiSGI3Vnk5ZXBWRml4WXhiTmd3bm56eVNkYXVYWXUvdno4TEZpeGd3WUlGQUx6MTFsdmt5cFdMSWtXS1lCZ0dnd1lOSWpBd2tISGp4dkhkZDkrWjAvemt5SkdEeE1SRWV2WHFSZVhLbFFrS0NpSW9LSWpkdTNkejRNQUJUcHc0d2RtelovSHg4YUZWcTFhRWg0ZWJVd2NCdEdqUmdwMDdkL0xERHovUXQyOWZCZzRjYUU0YkJHbE5FVU5DUWdnSkNRRmd4WW9WSkNVbDBhTkhENWM2VnF2MVhseENFUkdSKzlxMVdZSUFRa0pDK1A3Nzd4azFhaFEvL3ZnaisvZnZCNkJreVpKY3VIQ0IvUG56a3o5L2Z0NTU1eDBlZSt3eERNTXdFd0g3OXUxajFLaFJIRDU4R0c5dmIxSlNVdWpXclJ0OSt2U2hmZnYyekowN1YvY0JJcEloSlFKRTdyRmV2WG9Cc0duVEpoWXRXa1RldkhueDhmSGhpU2Vlb0g3OStzeWVQWnY1OCtkanQ5dDU3NzMzV0x4NE1mbno1MmZpeElua3k1ZlBiTkxuNGVGQnMyYk42TkdqQjRVS0ZXTGV2SGtzV0xDQS9mdjNzMy8vZmdvVUtFQlVWQlE3ZCs0a0lDQ0E2dFdyNCszdHphSkZpOGlSSXdlZE8zZW1VcVZLREI4K25PSERod05wb3d5WEtsVUt3T1VHNEtlZmZtTElrQ0hwenFWKy9mcm03K1BHamFOSmt5WjM3YnFKaUlqYzcwNmVQTW1vVWFQWXQyOGZmbjUrN05xMWl6bHo1ckJueng3T256OFBRSjA2ZFRoMjdCZ3JWcXdnUER5Y1YxOTlsVTZkT3RHaVJRc0E4eVZBVEV3TVhidDJ4ZWwwVXJwMGFUNzY2Q09XTFZ2R3A1OSt5cFFwVTBoSlNkRjlnSWpja0JJQklwbUl2NzgvQXdZTW9HM2J0a3laTW9XS0ZTdmk0K01EWUU3TDA2TkhEM0xuemsxb2FDajU4dVV6dCszVnF4Y3Z2ZlFTTzNmdVpOdTJiVHovL1BQVXFWTUhmMzkvQ2hjdURFQnljaksvL1BJTDllclZ3OWZYRjBnYlhYL2F0R2trSlNVeGVQRGdET01xVzdhc21jQzRrYkpseS83cjh4Y1JFY25LQ2hjdWJDWUJPbmZ1VEtsU3BZaUlpS0JvMGFJMGJkcVVwNTkrbW5MbHl1RndPUGoyMjIvNTlOTlBDUTRPdnVHK1NwUW9RWTRjT1hqNTVaZkptVE1uL2ZyMW8zcjE2c3lmUDU5T25UclJvRUVEM1FlSWlJamNTckh5NVl1WHFWekQrR245TDRaa0RpZE9uakpDbjJwcmxIcWcyaGgzLy85eHAxV3JWcTFtVUZEUWthQ2dvUCs0T3hhNU40S0NncXJVckZuVENBb0tldFRkc1VpYW9LQ2d0bi84bTVSeWR5emlmdTY0RDdEYjdUZGM1M1E2YjdydHJkWm5CVm41UGtERW5UeHVYVVZFUkVSRVJPNEdUODhiTjlDOWZsREJmN0plUk9SR2xBZ1FFUkVSRVJFUnlVYVVDQkFSRVJFUkVSSEpScFFJRUJFUkVSRVJFY2xHbEFnUUVSRVJFUkVSeVVZMGZhQ0lpSWlJeUhWc3RtUVNFaExkSFlZQVNVbEpPSjFPZDRjaGt1VW9FU0FpSWlJaUFqaU1IQ25ld0tqM3h1UG41K2Z1Y0FSd09CekVuRDJIeFlMZDNiR0laQ1ZLQkloY3grTGhZUUNjUFhlZVk3OGZkM2M0QXB3OWQ0NFV1eDJ3R082T1JVUkVzcmF6bHNTNFVzNGNFODdFbkN2ZzdsamtUd1pPZTRyRC9vMjc0eERKU3BRSUVNbkE1SSttMzlkdkFnekRpZFBod01QVEU0dmwvaDRLeE9Gd2NPNzhCY0RRWk1raUluSjNIVG1TL0R1ODZlNHdSRVR1TmlVQ1JLNWpqL09OOWN6RHByUG5MaFIxZHl6L2h0V0NWMjQvajJKeE51ZVpWQ2ZKN283bjM3SmdwRGd0bGwvY0hZZUlpSWlJU0ZhZ1JJRElkYzZlM1ozQVdlcTZPNDUvS3lnb3FBcXdONWVQcFcxa1pPUm1kOGNqSWlJaUlpS1p4LzNkWmxoRVJFUkVSRVJFL2hZbEFrUkVSRVJFUkVTeUVTVUNSRVJFUkVSRVJMSVJKUUpFUkVSRVJFUkVzaEVsQWtSRVJFUkVSRVN5RVNVQ1JFUkVSRVJFUkxJUkpRSkVSRVJFUkVSRXNoRWxBa1JFUkVSRVJFU3lFU1VDUkVSRVJFUkVSTElSSlFKRVJFUkVSRVJFc2hFbEFrUkVSRVJFUkVTeUVTVUNSRVJFUkVSRVJMSVJKUUpFUkVSRVJFUkVzaEVsQWtSRVJFUkVSRVN5RVNVQ1JFUkVSRVJFUkxJUkpRSkVSRVJFUkVSRXNoRWxBa1JFUkVSRVJFU3lFU1VDUkVSRVJFUkVSTElSSlFKRVJFUkVSRVJFc2hFbEFrUkVSRVJFUkVTeUVVOTNCeUFpZDBad2NIRHVhNy9iN2ZZQVQwOVBETVB3djc1OCsvYnRjZTZKVGlSYnMxNzd4ZUZ3V0QwOVBYRTZuZGJyeTRIVWV4K1dpSWlJWkZkS0JJaGtFYW1wcWVNdEZrdEpBRTlQejV3QUhoNGVvNXhPWnl5QXhXSTVBZlJ5WTRnaTJWSlFVTkRMUUZFQXd6RHlBWGg0ZVBRS0NncHErVWVWTTVHUmtSKzVLejRSRVJISmZwUUlFTWs2TGxnc2xyOCs2RDlpc1ZnQWNEcWRrKzk5U0NJQ1ZMUllMSzhZaHNHMXp5UFFHY0Jpc1dBWXhzZnVDMDFFUkVTeUk0MFJJSkpGT0ozTytVQ3FZUmd1NVg4c3B3SkwzQkNXU0xabkdNYUNhNzliTEJiejV6cmYzZnVvUkVSRUpEdFRJa0FraTBoTlRUME5STnhnZFlSaEdNZnVaVHdpa3NicGRCNEc5dHhnZFhScWF1cUJleG1QaUlpSWlCSUJJbG5FM3IxNzQ1MU9ad1NZclFETS96cWR6b2lFaElRTDdvdE9KUHRLVEV5TU13empKMGovMlFTMkErZmNFNW1JaUloa1Ywb0VpR1FkZG1DVHhXSzVjbjJoeFdKSkJEWWRPWElrMlQxaGlXUnZSNDRjU1hZNm5kc3NGa3ZTWDFhbEdJYXhmZmZ1M1FsdUNVeEVSRVN5TFNVQ1JMSVF3ekFpZ0F0Ly9INnRMUDZQY2hGeEV3OFBqKzNBZWZqenMybXhXSzQ0bmM2ZjNCbVhpSWlJWkU5S0JJaGtJYnQyN1RwcUdFYjBYNG9QN05xMTY2aGJBaElSQU9MajQ5TjlOZzNEK1AzaXhZdFI3b3BKUkVSRXNpOGxBa1N5bGxURE1CWmVYMkFZeGlMU1pnMFFFVGY1bzJ2T291dkxMQmJMbHlkUG52eHJkd0VSRVJHUnUwNkpBSkVzNXVyVnE4c3RGb3Z0aituSmtwMU81MkozeHlRaTRIQTR2cmRZTEk0L3BnOTAyR3kyK2U2T1NVUkVSTEluSlFKRXNwZ2pSNDZjZHpxZHF3QU13L2h4OSs3ZEdwRmNKQk9JaW9xS3ZqWmVoOVBwM0xsdjM3NFlkOGNrSWlJaTJaTVNBU0paa01WaStRVEFNSXd2M0IyTGlQekpNSXlaZi96NnVWc0RFUkVSa1d4TmlRQ1JMTWhtcyszOFk3cXlTSGZISWlKL01neGpqV0VZUnh3T3gxcDN4eUlpSWlMWmw2ZTdBeEQ1SjRxV3JWTFN4OXM3QWdzRjNCMUxabVFEVXUzZ2NIS29UT1VhN2c0bjB6SU1raHlHczgzSmc3dFh1VHVXckVpZjAvU3VKQnQ0VzUya3BGcjM2YlBweWpDTTFjY083QXAxZHh3aUlpTFpnUklCY2wveTlDQUFDd1ZlNnRxSlNoVXJ1RHVjVE1jd0RPeDJPMTVlWHZ3eGFLRDh4Ym56NTVuKzM5bCtWeE1TaXJrN2xxenEydWUwWCs4ZWxDcFp3dDNoWkFxR1lXQ3oyZkR4OGNIRFE0M3lBQndPQjB1V2YwUEU5c2dIM0IyTGlJaElkcUZFZ056WDZ0V3BUY1A2OWR3ZGh0eUhqaHlOWnRabmN5QWh3ZDJoWkhrTkg2dEhjRkIxZDRjaG1WUnljakxiSTNjU3NWMDltVVJFUk80VnZZNFFFUkVSRVJFUnlVYVVDQkFSRVJFUkVSSEpSdFExUUFSd09wMDM3Szk3NnRRcENoVXFoS2ZubmZ1NGhJV0ZVYTllUGFwWFQyc3VuWnFhU2xKU0VqYWJqU3RYcm5ENThtVXVYNzVNYW1vcW9hRWFPMHRFL21RWVJycXhQNUtUa3psMzdod2xTbWdzQmhFUkViazFKUUlrMjB0TVRLUnIxNjVNbmp5WjRzV0xwMXYvd1FjZlVLZE9IWjUvL3ZsMDZ3WU1HTUNHRFJ0dTZ6aTVjK2RtN2RxMXhNZkhzMmpSSXA1Nzdqbk9uejlQbXpadHNGcXQ1TWlSQXo4L1AzTGx5a1ZBUUFDK3ZyNlVMRm1TME5CUVRwMDZ4YTVkdTJqUm9rVzYvUjQ1Y29SWFhubUZWYXZTRDN5L2NPRkN4bzhmZjF2eEFXemF0QWtmSDUvYnJ2OVhEb2VEQmcwYXNISGpSZ0JtelpyRnA1OStpcSt2cjFuSDZYU1NPM2R1bGk5ZmJwYU5HemVPZ2dVTDh1S0xMOUttVFJ1U2twSXlUTXhjdW5TSjZkT25FeFFVOUk5amxQdEhVbElTVzdkdTVmTGx5OFRHeHBvSnNzdVhML1BVVTAvUnJGa3pzMjVFUkFSVHBreGg3dHk1WmxtalJvMklqNDkzMldkR1NUK24wOG1TSlVzb1hicTBXWGJ1M0RsYXRHaEIvZnIxbVR4NXNrdjlJMGVPOE95eno1ckx1WFBucG1iTm1yeisrdXNVTFZvMHd6b0ZDeGJrMFVjZnBYLy8vZ1FHQmdLd2N1Vkt0bTdkeXFoUm8xejJIeHdjek1hTkcxMCtOOWVmNSt6WnM1a3laUW8rUGo0c1g3NmNldlhxOGR0dnZ6Rm16QmdXTFZxRXQ3YzNzYkd4ckY2OW1nNGRPcmhzSHhrWnlhUkprMXl1MCtUSmt3a0lDS0JIang0dWRUdDM3c3orL2Z2eDgvUER3OE1EaDhPQjNXNG5ORFNVMGFOSHA0dE41QzZ3Rml0ZnJZaTNsOVhxN2tCRWJzaG1JekhSNjhMWnM3czE2SkRjVjVRSWtHd3ZSNDRjdEcvZm50ZGZmNTB2dnZpQ0xsMjZrSnFhaXZXNis0NnZ2LzZhcjcvK21wU1VGSW9VS2NMTW1UUE5kUU1HREhDNTRUOTgrRENGQ3hjbUlDREE1VGpYM3VCOTg4MDNOR3pZa055NWMyT3oyUmc3ZGl5SmlZazBiOTZjSGoxNk1HTEVDRXFVS0VHblRwMTQ2YVdYZ0xSa3hYdnZ2VWVlUEhsNDlORkgvOWI1UGZyb280d2ZQeDZIdzVGaHE0YWpSNDlTdW5ScHJGYnJ2MG9DM0VqWHJsM3AzYnUzdVh6MjdGbDY5ZXAxMDIwKy8veHpDaFVxbEs3OGxWZGV1ZVB4U2VabHRWcFpzMllOZ1lHQnBLU2tzSFhyVm9ZUEgwN2h3b1VwV0xBZ3k1WXQ0OGlSSTd6eHhoczMzTWRYWDMzbDhvRGZ2SGx6cGsyYlJ2bnk1YzJ5cGsyYnB0dHUxYXBWNU1xVmkwMmJOaEVYRjBmdTNMblQxUmsxYWhSRml4Ymw5T25UekpneGc0RURCN0p3NFVLWE91Kzg4dzZGQ2hVaU9qcWFXYk5tY2ZyMGFmUHZoOVBweE9sMHV0UlBUVTBGdUdFTHBLQ2dJRHc5UFJreVpBZ1RKMDVrMmJKbDVNK2ZuN3AxNjFLMmJGbm16SmxEOSs3ZDJiOS9QOHVYTDZkRGh3NjBhdFdLaXhjdkFtbXRDVkpTVXFoYnQ2NjVUNGZEQWNCbm4zMW1saTFjdUpBNWMrYlFwazBiUHZ6d1EwcVhMazFFUkFTelpzMGlLQ2lJNE9CZzh1Yk5hOVpQVEV5a2UvZnU1dDhza1R1aFpJV0hTbG10SGp2QVNQOEJGTWtzZkgwY3Z0N09ZWnhsZ3J0REVmazdsQWdRQVRwMDZFQjhmRHlKaVlrQXpKZ3hJOE1IMFNOSGpqQng0a1NYTWs5UFQ1Y0g2SGZlZVljMzNuZ2p3d2QyaDhQQmdnVUxtRHg1TW12V3JHSFZxbFgwN3QyYklVT0cwS3haTTZwVXFjTDMzMzlQcFVxVnNOdnRWS2lRTmpWaWhRb1ZlUDMxMXhrK2ZEano1czNqcDU5KzRuLy8reCtROXVDUWtKQkFvMGFOek9OODhjVVhaaE5ocTlWS1Nrb0tMN3p3QXFOSGo2Wm16WnBtdmJObno5Sy9mMy9lZlBOTm5uamlpWDk2K1FCNDk5MTNTVXBLd202M00zVG9VSW9VS1VLT0hEbHV1czFQUC8zRTZOR2p6UllBTzNmdS9GY3hTTmJpN2UxdHZubU9pb3Jpd0lFRFBQend3K1o2aDhOQmNuTHlYVGwyZUhnNDdkcTFZLzc4K2F4WnM0YTJiZHVtcS9QQUF3OVF2bng1Z29LQzhQUHpZL0Rnd2NURXhGQzRjR0d6VHBVcVZTaGZ2ankxYTljbWI5NjhEQnMyakZPblRsR3NtT3VzbFljUEh5WTZPdHBNQlB6NDQ0L211aVpObXBpSlNhdlZ5dnZ2djg4WFgzd0JRSmt5WmZqOTk5K3BXN2N1ZmZ2Mk5jc1BIejVNcFVxVkFGaXhZb1haRW1MZnZuMTg4c2tuVEpreXhkei9yRm16eUprelo0YXRuakxTcGswYlpzK2V6Yng1ODh3RXlZZ1JJOUtkazhpL1pxVDZZYkhtbnZEZUtDby9VTkhkMFlpa0UzZmxDa05IalBJOGR2eEU0VnZYRnNsY2xBZ1ErVVAzN3QzTjMvdjI3ZXZTSXVDYWF5MENidWF2clFtdTkvWFhYMU94WWtWS2xTckY2TkdqNmRPbkQ5dTJiYU5peFlyTW5UdlhmRnMzYytaTVNwVXF4WmRmZmttN2R1M0lrU01IYmRxMHdlRndFQkFRZ00xbUl6UTBsTmRlZTQzbzZHZ0dEaHhvTnJWdjA2YU4rVEJ4VFdCZ0lIMzc5dVhWVjE5bHpKZ3hQUDc0NHpnY0RvWVBIMDVJU01pL1RnSUFOR3pZa045Kys0MTE2OWJSdUhGakFnSUNpSXFLNHYvKzcvOVl2SGl4V2MvcGRPTHY3dzlBOWVyVkdUOStQUFBuenlkUG5qeTBhOWVPWWNPRzBhMWJ0d3k3QmxpdDFneWJTMHZXRkJrWmFUNFFYN3g0a1RObnpwaUp1SUlGQzk0eTBmUlBIVDE2bE1PSEQvUGVlKzl4OHVSSndzUERNMHdFWE85YWl4OHZMNjhiMXJtVzJEdHo1Z3cybTQwelo4NFFGeGZId1lNSE9YTGtDRC8rK0NNT2h3T3IxY3IzMzMrUFlSaXNYNytleG8wYnUrekgzOStmZnYzNkFmRGdndyt5ZWZObU9uYnNTSVVLRlJnelpnd0FXN2R1TmJ0T25EOS9uaUZEaGpCOStuUzh2THp3OC9OekdXZmc4dVhMTkd2V2pPblRwOU9tVFJ1WFJBWkF2Mzc5OFBUMHhHYXpVYVpNR1FDS0ZTdkc2ZE9uelVUQXdZTUgxUnBBN3ByU3BVcFNwZklEN2c3am52cHJVakVyc05sc2VIbDVwYnRIU2t4TXZPSGZjNGZEd2R0dnY4MndZY1BTdGJUTURDNWV1b3p2WFdoTktYSXZLQkVnMmQ2S0ZTdUlpb29pUjQ0Y0RCdzRrT1RrWlA3di8vN1A3TWQ3dmF0WHI3SnYzejZYTXB2TlJxZE9uY3psbUpnWTNuLy9mWExtekdtV1ZhMWFsZi84NXovRXhNUncrUEJobm5qaUNSNTU1QkdxVnEzS29VT0h1SHo1TWdjT0hERGY0TjFvZ01EcisvdGVhOHAvN2NIalZzMzZuM3p5U1h4OGZCZytmRGpEaGcwaktpcUt1TGc0cGs2ZGVvc3JkSHNhTkdqQXdZTUg4ZkR3b0Y2OWV2ajYraElWRlVXWExsMXUyRFVnYjk2ODVNMmJseDkvL0pHQ0JRdWE1Mzk5MTRDWk0yZFN0bXhabC83Z2tqM2t5cFhMYk5hL1o4OGVmSHg4ek9YQXdFQmlZMk52dVk4WFhuakJaZGxtczlHbFN4ZVh3ZlpzTnB0TG5mRHdjRXFYTGszWnNtVnAwcVFKZ3djUDVzeVpNK21TZ0U2bkU0ZkRRWFIwTkRObXpLQkJnd2JreTVmdmhySDgvdnZ2QUJRdVhKai8vdmUvUkVWRkVSOGZ6OGNmZjh5MGFkTm8yYklsRnk1YzRObG5uK1hERHovRVpyTlJ0MjVkczV2QXZuMzc2TnUzTDVEV0phbE5temJVclZ1WHFWT251blQ5U1VoSUlESXkwa3dLRkNoUWdPclZxek5zMkRBT0hUckVxNisrNm5MKzI3WnQ0OGtubjZSWXNXSjA3ZHFWS1ZPbVVMbHlaWE45V0ZpWVM5Y0FnUExseTNQdzRFRXFWNjdNbFN0WHVIanhJcVZLbGJybHY0ZkkvU1lzTEl5QWdBQzZkT2tDUUVoSVNMb0gwc1RFUkVhTUdHR080N05telJxV0xWdkd0R25UR0R0MkxHdlhyczB3aVgzMTZsVTZkKzVNang0OVdMVnFGWHYzN21YUW9FRVloa0cvZnYzbzJyVXJyVnExTXV2UG16ZVBxS2dvM24vLy9adkcvTmhqanpGanhnd2VmUERCRE5kZkc4UGtab25MNi8zNjY2OHV5Mis5OVJhMWF0VnlpUTNTV2hjbEppYlN2My8vRFBjemNlSkVMQllMdzRjUE44dFdyVnJGLy83M1B4WXVYSmhobHloUFQwL3NkanRmZi8wMVhidDJOY3ViTm0xcWZnY1loa0grL1BrekhDdEpSRzVNaVFESjlrcVVLRUY4ZkR5elo4OW00TUNCSkNRa01HZk9ISDcrK1dmOC9QeUlqWTAxSHpvQ0F3TkpUazdtcTYrK0F0SytmSHg5ZlJrMGFKQzV2OWRlZTQwWFgzelJiSnIveXkrL0VCMGREVUQvL3YzcDFhc1hQWHYyWk1DQUFadzRjY0tjTGNEcGRKS1VsSlF1dnBpWUdNcVdMUXVrdmFrc1Y2N2NQejdYcGsyYjR1dnJ5K0RCZy9IMjltYisvUGt1Q1l0L2ErM2F0ZGp0ZGw1NDRRV1hjUlJ1MTVVclYzQTZuUnc4ZUpCejU4NEJFQjBkamNQaE1CL0NQRDA5WFI1U0pPc3FWNjRjNWNxVkl5NHVqbzgrK29neVpjb1FFaEppUG5CZTM5SWtJNFpoc0hEaFFwZEJRRzgxUm9CaEdLeGF0WXFXTFZzQ1VLZE9IZno4L1BqdXUrL1N2ZkcrMXBUZVlySFFzMmRQWG56eHhYUXgyTzEycmw2OXl2NzkrNWs4ZVRMMTZ0V2plUEhpakI0OW1oVXJWckIxNjFiR2pCbkQwYU5IbVR0M0x0MjZkVFBmakNVbkorUHQ3YzEvL3ZNZnVuZnZUcVZLbGZqdXUrK1lPSEVpZHJzZFNFc3FsQzVkbXUrLy85Nk1lZm55NVR6MDBFTXV5Y3lHRFJ2U28wY1Bubi8rZVVKRFE4MXhBU0N0RlpOaEdMUnMyWkt5WmN2ZTFnTjk5ZXJWMmJScEUwOC8vVFJidDI0bEpDUWszVXdHSWxuVjJyVnJYWmIvT3VEblh3MGFOQ2pEd1g0Lysrd3pzd1ZmWEZ3Y01URXhRTnJmbEg3OStqRjI3RmdhTldwa3RxSzdYVTZuODRZdEU2OHBXN2FzZVM5ekk4bkp5VFJvME9CdkhYdkJnZ1VzVzdiTVhCNDNiaHk1Y3VVQ29ISGp4Z3dkT3BSR2pScVJOMjllN0hZN2t5Wk5va3VYTGh3OWV0VGNwbHk1Y3N5YU5ZdnQyN2NEY09IQ0JjNmVQV3NPem54dFhLWWZmdmlCd01CQXBrK2Z6cFl0Vy81V25DS2lSSUFJUVVGQkZDMWFsTm16WjVPUWtJQ1BqdytKaVlsMDZOQ0JwNTkrbXU3ZHV6TjM3bHphdDIvUDNMbHphZDY4dWJtdDArbkUxOWZYSE1YZTZYUmlzOWtJQ1FreEgxd1BIVHJFbVRObnpHMG1USmhBbXpadHlKOC9QNUEyUXZnMzMzeEQ1ODZkemJMcjVjbVR4L3o5NVpkZlp1alFvZi9xZk0rY09ZT25weWNwS1NsczNMZ3gzYWppLzlTR0RSc29Ycnc0SjA2Y1lPVElrWHp3d1FjODhNQURmUEhGRjh5ZE94ZTczVTZPSERudzh2S2lkdTNhUU5xbzhEdDM3dVRnd1lPRWg0ZXpmZnQya3BLU3pKSFBJYTJ2ODRrVEo4eGtTcTVjdVJnNWN1UWRpVm51RDNQbXpLRm16Wm9jUG55WTd0Mjc4K2FiYjk1V0N4R0h3M0hiYjd5dTJibHpKekV4TVRSczJOQjh5MTYzYnQwTUV3SHZ2LzgrL3Y3K1RKbzBpWU1IRDJaNHJPdGJDejMrK09PODg4NDdHUjUzMWFwVlBQVFFRMXk2ZE1uOHpOdnRkbng4ZktoUW9RSnIxcXloUW9VSzVNaVJJOTBOL2dzdnZNRHMyYk5wM3J3NWRydWR1WFBubW0vY0hBNEhZV0ZockZ5NWtvNGRPN0pqeHc2dVhyMXFKZzBnN2Exa3o1NDl6YmR4VnF2VjVVRW5vNjRCdFd2WFpzS0VDZGp0ZGxhdFdxVnBUaVhMMmJoeEl5dFhydVR3NGNONGVYbXhmLzkrT25mdWZOTnRMbDI2Ukx0MjdiRGI3YVNrcE5Db1VTTWVmL3p4ZjNUOFJvMGE4WC8vOTM5ODhza252UDc2NjBENnFVT1RrNVBUZFFXRXRMOGRkcnZkSFBmb2V0YzN3ZCs0Y2FNNWNPaVhYMzVKeTVZdHpRUmlSRVJFdWpmMGl4Y3ZadkhpeGNURXhMQmp4dzdtelp2SGlCRWpxRktsaWxubnVlZWVjMmtSOE82Nzc3cmNBMVdxVkltd3NEQ09IRGxDalJvMUtGZXVIQnMzYmpSbkc0SzAyWnJhdFd0SDNyeDVLVkdpaEpuTVhibHlKUlVyVmpUdklTRHR2bXZseXBXOC9QTExON3VjSXBJQkpRSkVyaE1WRldYMjQxMnhZZ1U3ZHV6ZzVNbVREQjA2bEhQbnpqRjA2RkR6VFJ5a05TbSsva3YxMUtsVFFGci81ZXZyK1BuNUFiQnUzVHFXTDE5T2RIUTBuM3p5Q1YyNmRPR3BwNTdpN05tenpKa3pKOTBidFk4KytzaDhLRGg0OENEeDhmSFVxbFdMMzM3N2pTVkxsaEFlSHA1dXNNQXJWNjdjOFB6bXpadEhXRmdZSDMzMEVaY3ZYMmJZc0dFQWR5UVpNSFBtVEY1NTVSVTJiOTdNUXc4OXhLUkprNWcxYXhaZHUzYWxaY3VXOU96Wms2VkxsK0p3T0JnelpnekxsaTNENlhUeTAwOC9rWktTUXJ0MjdYajExVmVwVjY4ZUV5ZE9OSnRSamhzM2pvb1ZLL0xNTTgvODZ4amwvblBzMkRHKy9mWmIzbm5uSFdiTW1NRi8vdk1mK3ZYcmwyNWF3TDh5REFPYnpVYXZYcjFjSHB3dlhickV3SUVEWFI3YXIrOWlFQjRlRHBEaERmL0Jnd2Q1NElFLyt5bVhMVnVXOHVYTFU3Um9VWjU5OWxtKytlYWJkRTFseDR3WlE4bVNKU2xjdVBBTnV3MDRIQTdXcmwzTG5EbHpXTE5talRub1huSnlNajQrUGpSczJKQTMzM3pUN0Jid1YwMmFOT0d6eno3ajAwOC9KUzR1am9JRkM1bzM5OWZHMVpnL2Z6N0hqeDluN3R5NVhMeDRrWFhyMWdGcHliakhIbnVNZnYzNjBiRmp4d3ozbjFIWGdNREFRS3BXcmNyMDZkT0ppb3JpdmZmZXkzQmJrZnRWeVpJbGFkeTRNY2VQSDZkY3VYSTg5dGhqRkNoUUFFZy8wMGhDUWdJUFAvd3dBUUVCakI4L25oMDdkdkRMTDc4d1lNQUF2di8rZXlaTm1rUllXRmk2WTNoNGVOdzB1VEJvMENBU0V2NmNrZTdhMzRScjNuenp6UnRPWWR5dFc3Y015NjhmaUhUT25EazRIQTZxVjYvT25EbHo4UGYzcDJqUm9vU0VoREJ6NWt5WHB2aVFObFpMelpvMWlZNk9wdUwvczNmbWNUbWwvLzkvVm5lTEZJbUlMQkV5bHBDR3NUU05iTmt5U0dXWnNXV1FySVVzamV3N1JWa1NVeWI3TmhpRkVFT1dtY2d5MXZTTlJORytwKzY2ZjMvMHVNK3Y0NjR3bjg5OFpuR2VqNGVIem5XdTY1enJuUHMrOTdtdTkvVit2OTdObS9QdzRVUHk4dkw0di8vN1B3b0tDa2hPVHFhZ29FQUlvYXhYcjE2NXhzOHpaODRRR2hyNjN0QkVwY0N5cjY4dkJRVUZIRGx5aE0yYk40czhKSzVkdXdaVUhGSXBJU0ZSTVpJaFFFS2lER2ZQbnNYYTJwclkyRmhzYkd6bzNiczN6NTQ5WStyVXFUeDY5SWlwVTZlSzNIL1QwOU5GS2JSKy9mVlh6TTNOUlJPUHNvYUFsaTFiNHV2clM2TkdqVEEyTmtZbWszSHc0RUhNek15b1c3Y3V5NWN2QjBwZmtxZE9uUks1OWw2NmRJa3VYYnFncTZ0TG8wYU5CRmZEdUxnNFpzMmF4YkZqeHdCWXYzNjlpdWlPWEM1bi9mcjFuRHg1RWw5Zlh6cDA2QUNVeGpVcVhSci9VMk5BeTVZdFJZcnVaYWxmdno2bXBxYkNBS2xEaHc2Q29PQ1FJVU5ZdlhvMWVucDZwS1Nrb0thbXh2Nzkrd1dYeGF5c0xEUTFOWVVKeVBidDIwV3UzaEwvWGdvTEMvSDA5R1Q0OE9GQ0NNdG5uMzNHeG8wYlNVOVBKeVVscGNLMm1abVphR3BxRWhBUUlDci81cHR2OFBMeUVybS9LeWZBUlVWRm5EdDNEZ2NIQndZTkdpVHNMeTR1WnNxVUtZU0ZoWWtNQVVwTVRVMXhjSERBMzkrZlhyMTZDYzg3bEFvRWxnMURLSThyVjY1Z2FXbUpycTR1ZCs3Y0VVSmZDZ29LME5IUndjek1qQ3BWcXBDYW1pb3lKaVFrSkNDWHl6RTFOV1hwMHFYQ3dIL3YzcjFDSFRVMU5TWk9uTWpyMTY5WnNHQUJ6Wm8xNDg2ZE84TDEzNzU5bTJyVnFuSGh3b1VLRFFGbGVmdjJMVkZSVVppWm1XVUV6ODBBQUNBQVNVUkJWT0hpNHNMbzBhTnhkM2NYUEhna0pQNHROR2pRQUNNakl4WXRXb1NOalEwOWUvWVU5b1dIaDR2cUt0K2ptcHFhV0ZsWmtaR1J3ZDI3ZDdHeXN1TE1tVE9pMElESXlFaXVYNzh1Q2ltc2lEWnQyb2kyczdPelJaUGc4aWJTTVRFeE9Eczc0K25weWJCaHc4bzlydkszYzlxMGFYaDVlVEYwNkZENjlPbER3NFlOV2JkdUhTdFdyQ0ExTlpYUFAvOWNwVzJUSmszSXlzcWlhZE9tSkNjbkF6Qi8vbnhxMUtnaC9BNXMzNzZkMk5oWXhvOGZ6K0RCZzdsNjlTb3paODRVUWdTVWxEV29GQlFVWUdkbko5SVBjSFIwNVBMbHkyUm1abkxpeEFtNmR1MnFFaHA0Nk5BaHhvd1o4OUhlWHhJU0VwSWhRRUpDUkZGUkVYWjJkdmo3KzFPOWVuWHExcTJMcHFZbTllclZReWFUVWFkT0hSUUtCVkE2dVg3MTZwV2dCYUMwWEE4Y09GQjB6SnljSEdGaWJtUmtoTDYrUHZmdjMrZnMyYk9ZbTVzVEVoTEMxcTFiMmJadEcvNysvclJ1M1pyZHUzZXpkZXRXa1hKK2VIaTQ0SnBjTmxXZ3RyWTJhbXBxd2ptOHZMeFVybXZMbGkxRVJFU3djK2RPMFVURzN0NmVuSndjZ29PRHNiZTNWeEV6MnJKbEMvMzc5LytnbUdGUFQwK1ZuT2hsbVRsekpxTkdqY0xEdzZOQ284UERodzh4TXpNakt5dUxiNy85Vm9nRFZESnExQ2hSYkxQRXY1dUlpQWkwdExRWU9YS2tTS1N6YmR1MlFPa0tmVVVwNjU0L2YwNjlldlZVMG9DcXE2dGphR2dvS2xjK1o1R1JrV1JsWmVIczdDeTR3Q3ZwM2JzM3AwK2ZybEFFYThLRUNadzhlWklmZnZqaG8xMVV1M1hyUnJ0Mjdjakx5K1BpeFl2czJiTUhLRjJ0VnhvVlFrSkNoUG9sSlNYODl0dHY3Tnk1azdWclM5TlczN3AxUzNqK0lpTWpSYy9zZ3djUG1ETm5EcE1tVGVMMTY5ZThmdjFhMkxkbnp4NG1UWnBFU0VnSTBkSFJvakNuOCtmUEMyS0dhV2xweE1YRlVWSlN3cDQ5ZS9EdzhPREdqUnRvYVdseDY5WXRoZzhmTG1rRVNQenIrT1dYWHlncUttTFBuajJvcTZ2ajR1THlVZTF6Y25Jb0tTa2hJU0dCZS9mdUFhVy9XM0Z4Y2NJMlFQUG1INVlhOGNXTEY2SVV3T1Z4NjlZdEdqUm93S2xUcHlvMEJDaHAyYklsVFpvMHdjL1BqNUNRRUpvMGFVS05HaldZTzNjdURnNE9IL1ZNTDEyNmxPVGtaTzdmdjQrRGd3T3JWNjhXN1cvZnZuMmwya0VIRGh6ZzZkT253dmFnUVlPRTlMQmx4d0oyZG5aWVcxc0wyOXJhMnR5NmRZdWhRNGUrVnhkQlFrSkNqR1FJa0pDZ05LMWZYbDRlNDhhTlEwOVBEeDBkSFNIRmpUSVdlZGl3WVF3Wk1rUlk5WTZLaXNMUTBGRFFBdkQxOVJXMEJjcVNtWmtwck9JZFBueFlVT1MydExRa0tDaUlidDI2WVdKaXdzU0pFL25tbTIvWXMyY1BpeFl0RXVrRlBIbnloUGo0ZU5ITDcwTXBMaTdHMGRHUi92MzdVN3QyYlJXWDZvRURCL0xWVjE5UlZGU0VUQ1lUWWdLVGtwSUlEZzVXY1Eyc0NIVjE5WElOQVFxRmdrdVhMbkhxMUNrbVQ1N005dTNic2JDd0VESUVsQ1VpSWdJTEM0dVB2a2FKZnlmZHVuVlQ4YkFwUzNtcjgwcVVJU29mUTFoWUdDMWF0RkF4QWtDcDBlellzV1BjdkhsVHBOdWh4TURBZ0RGanhoQVlHTWlRSVVNKzZyd3ltUXdEQXdPMmJkdkdWMTk5SmFRTUt5Z29LRmZNOCtIRGgyUm1adUxqNDBPZE9uVllzR0FCa1pHUmJOeTRrWktTRXViTm04ZXZ2LzdLMUtsVE1UVTFaY21TSlV5Yk5vM2V2WHVMUENSKy92bG40dVBqR1Rod0lEbzZPcXhZc1lKZHUzYWhyNitQdXJvNjU4NmRZK0RBZ1ppWm1kR2tTUlBTMHRMNDhjY2YyYmh4STZHaG9SdzhlSkFEQnc0d2YvNTgxcTlmejZ4WnM4cE4reWtoOFU4bEpDU0VMNy84a3BZdFcvTGl4UXZCRGQzVzFwYnM3R3lxVnEyS3VybzZ4c2JHOU9uVGgrTGlZaDQrZk1pMWE5ZUlqbzdHM3Q0ZUt5c3JIajkrektOSGo0RFNkSjRwS1NuODhNTVB3bms4UFQwL3FELzM3dDBUUkVvcjR0U3BVM2g0ZUxCbXpScWVQbjM2WG8ra1hyMTZjZjM2ZGNHb09uYnNXTDc3N3JzL2xGYjQxYXRYUkVkSDQrRGdvTEx2enAwN0ltMlNkOG5MeXhONVhTaFRJbGZFeFlzWEFWaXhZZ1d1cnE2RWhJUjg4SGhGUWtLaUZNa1FJUEhKYy9ic1djTER3MW0vZmozVHAwOW43dHk1dUxxNkNtNW15cFJCam82T09EbzZvbEFvS0M0dTV0aXhZOWphMmxKY1hJeVBqdy9Iamgxang0NGQ2T2pvRUJzYlM5V3FWY25QeitmR2pSdkN5NjEzNzk0TUdEQUFIUjBkTWpJeWVQejRNYTFhdFdMV3JGbmN2MytmQ1JNbVlHSml3cTVkdS9EMzk2ZGx5NVpNbWpTSnMyZlBZbVZsOWRIS3dacWFta1JIUjc4M0I3b1NQejgvWVVYd3pwMDdkT3JVNlQvS0t2RDgrWFBDdzhPcFdiTW0wNlpObzArZlB1VGs1REI2OUdqR2pSdUhzN016ZVhsNXZIanhBcGxNUmxoWUdBRUJBVVJFUkxCdDJ6WjI3OTR0T2w1bHJ1QVMvejZxVnEzNjN1L2Z2WHYzME5IUjRjcVZLNEpIUzJGaElTZFBucXgwY0oyZG5ZMUNvU0FsSllYTXpFeTB0TFJVVnJES1ltRmhJU2hZQTZLL2xZd2JOMDRrS0ZoZW5ZcTRkZXNXcDArZlp2ZnUzYVNucDZPbXBzYk5temZMMVJVWU0yWU1IVHAwNEtlZmZtTFhybDIwYU5HQ0gzLzhVZkJPMnJObkR5dFhyc1RSMFpIQmd3Y1RIQnlNUXFFZ1B6K2Y2OWV2NCt6c1RHaG9LR3ZYcnNYUHp3OGRIUjBHRGh6SXBVdVhjSE56WStYS2xkU3JWMC9sZmtSRlJWRlNVc0xtelpzNWV2UW9XN1pzb1dIRGhxeGZ2NTV4NDhZUkd4dGJibWlTaE1RL2tjdVhMNk9scFVYanhvMlJ5V1NpV1BjTEZ5N2c1ZVhGWjU5OXhvZ1JJN2h5NVFwYnRtekIwOU9UdFd2WFVxTkdEVDc3N0RPMmJkdUd1N3M3a3laTm9sdTNia0JwYXNHTEZ5OEs2VDBySWlVbGhWZXZYZ25HOGR1M2I1T2ZuMC9yMXEwcmJQUExMNytRa3BMQ0YxOThnWU9EQXl0V3JHRG56cDJWcnV6djM3K2ZPblhxY09qUUlVYU5Hc1V2di95Q3RyWTJFUkVSREJndzRHTnVHWVdGaFJXbU1tN2J0dTFIZVFRVUZ4ZVhheml3c0xCZ3pabzF3cmFHaGdadWJtN01temRQTWdSSVNId2traUZBNHBNbkppYUdSWXNXMGJadFc3eTh2SVNYdVRMOWpvYUdocEF2dktpb2lPTGlZbGFzV0VGa1pDU0hEeDltL3Z6NTNMMTdseDA3ZGdpeGEydlhydVczMzM0RHdOcmFXaER1S2hzZloyQmdnSStQRCtmUG44ZmUzcDVWcTFZSjhYVTJOamFDS20ralJvMllNR0VDTDE2OCtPaHJHekpreUVldlRpcTVmZnYySDFZN1ZxS2xwY1c0Y2VNWU0yYU1jRzFUcDA2bFZhdFdRa28xZDNkM2F0ZXVqWXVMQzRtSmliUnAwNGFJaUFnbVRacFVibWlBaEVSWmR1N2NTWFIwTkhwNmVuaDRlQUFRRnhkSGxTcFY2TktsaTByOUtsV3FvS0dod2I1OSs5aStmVHRRcW9DdlhJWC9LMUFvRk96ZXZSdGZYMStxVmF0R1lHQWdXN2R1eGNEQVFEVGdWYUwwVWpJeU1zTEx5MHVVeVFSS05UbjgvZjJKakl4RVYxZVh2THc4ZXZYcWhaYVdGdGJXMXFTbnA3Tno1MDQyYnR3bzhwcFlzV0lGaXhZdHd0WFZsVU9IRHBVYmM1dVZsY1dkTzNmNDRZY2ZNRFUxQmFCT25UcnMycldMUFh2MmlQUVJKQ1QreVdSblorUG01aVpTc3kvTDBLRkRjWGQzSnpFeGtZaUlDT2JObThkbm4zMUdjSEF3NTg2ZDQ2ZWZma0lta3hFZkg4L3o1ODladVhJbFVPcnBVMUJRSUV4eXAweVpJa290V0ZKU3dwRWpSL0R6ODhQVjFSVUxDd3NVQ2dWYnQyNmxTcFVxWkdkbmx6dlpUazFOWmNXS0ZjeWRPeGVaVE1idzRjTTVjZUlFSVNFaEZRb1NYcjU4R1psTXhycDE2L2p1dSsvbzFLa1RZV0ZoK1BqNDRPM3RYYWtBWDBwS0Nzbkp5U0l2b0l5TWpFcEZVY3NLczc3THUrbVRGUW9GcWFtcHdsZ0tJRG82bWkxYnRxaTBOVFUxRlZJT1MwaElmRGlTSVVEaWsyZlNwRW1DNi9Ibm4zOHVjdGVUeStXQ3U3dTZ1anBxYW1yQy84MmJOOGZZMkpqUm8wZlRvRUVEOVBYMWhYYmJ0bTJqcUtnSWhVTHhYaEd0SGoxNmxGdHViR3dzR2h3b3N4bThTOU9tVFRsOSt2U0hYZXhITUhmdTNJOXVJNVBKUklPbTh2UUtRS3h4VUxhK2NsSlNVUngyMlRocGlVK0xObTNhRUJ3Y3JGTHU0K09qVW1adWJzNnVYYnZLRFNsUWltcCs5OTEzZlBmZGQ1U1VsUHhsN3V6Mjl2WkNsb0d5MStIaTRzTFlzV1BmRysvNmJvYUNkMUVhSUtGME5WOUpRVUVCdlh2M1ZnbHgwTkxTWXVYS2xZTFE0cnRZV1ZteGYvLytjczlWcDA0ZEljV1poTVMvQVRzN085VFYxU3MwQkxScjE0NE9IVHB3NmRJbERoNDhXSzRuVEU1T0RvbUppZFNyVjQrV0xWc0ttaDVLTm03Y0tLVDRlL3YyTGE5ZXZXTDA2TkdrcHFheWJOa3lJUnpRejgrUEZ5OWUwS1ZMRjZaTW1jS09IVHRFQ3dzWkdSbE1temFORGgwNm9LbXB5ZDI3ZDdHd3NNRGIyNXVKRXllaW9hR2hJZ1lxbDh2WnVIRWp5NVl0dzlUVWxMRmp4N0ptelJyR2pCbER4NDRkYWQ2OE9ZY1BIeGExcVZ1M0x0V3JWd2RLdFE3cTFhc25Ddk9Makl6a2l5KytLUGQrUFg3OEdEYzN0M0wzUWFuNGNubkcyOHA0OE9BQit2cjZSRVZGZlpDV2tZU0VoQmpKRUNEeHlWUFpZUHZkSExwbFVjWVJsODJmV3haSndmYmprWVIrSlA1YnZLdE9YUkYvMTVqMlAvTlowTkhSVVJFR0xZdHlvQzhoOFNsVDJXOURTa29Ld2NIQldGbFpjZi8rZlRadTNDaXN4SmZsbDE5K3djek1yRUozK2JLRWg0ZnorUEZqbkp5Y21ESmxDcnE2dXVUbTVySjI3VnArK2VVWC9QMzlhZDY4T2RPblQyZjY5T2xzM2JvVkhSMGRIajkrek55NWN6RTFOV1h4NHNVY1BYb1VMeTh2ZHU3Y1NldldyVm0vZmowelo4NGtKaVlHTnpjMzBZcjlsQ2xUaERHTXM3TXphV2xwZ3M3UnpKa3pVVmRYRjdueks0MlA0ZUhoZE8zYVZkaGVzV0lGVVZGUlBIMzZsQ2RQbnZEeTVVdWNuSnhFbVk5YXRXcjFVYUVCU3NvS0JMK3JReFFWRmNXNWMrZW9XYk9tS051QWhJVEVoeUVaQWlRa0pDUWtKQ1FrSkNUZVEwSkNBaVVsSlF3YU5BaGJXMXRHang1TjU4NmRtVGh4SXFOR2pXTHg0c1ZVclZxVjJOaFlaRElad2NIQmd1amUxYXRYVldMZXM3T3pCUSs0UG4zNk1IUG1UQ3d0TFNrdUx1YW5uMzRpSUNBQUF3TURkdTNhSllUaXJGcTFpckZqeDdKcDB5WU1EQXpZdVhNbjl2YjJ6SjQ5RzVsTWhxT2pJMCtmUHVYZ3dZTjRlbnJ5eFJkZnNIMzdkcnk4dkhCMGRPVElrU05BNlVKSFdZOUVOVFUxcGt5WkFwUjZHQmdhR3ZMMDZkUDNlaldtcHFaeTh1UkpUcDQ4eWFaTm02aGZ2ejRiTjI1azVzeVpMRm15UkRBR1JFZEhpOUlGdm9zeWZXQlpTa3BLUktLRmNybGNKSDc0N2JmZlZ1aEJLQ0VoOFg0a1E0Q0VSQmttVEppQXViazVIaDRldkg3OW1sR2pSckZtelJwQlFPL3YwQzhsQ29XQ29xS2l2MDMrYm9WQ1FXNXU3a2NMR2twSWZJcms1dWFpb2FHaHNqTC81czBiYXRldS9SZjFTa0pDb2pMa2NqbXRXN2RtL3Z6NW9xd2wrL2J0SXlBZ2dKbzFheko0OEdDMHRiWHg5UFFrTkRTVUlVT0c4UHZ2djlPbFM1ZHlRd09VbE5YQVVWTlRJem82bXJGanh6SjQ4R0NScDRHZW5oNmJOMjlHVjFlWDZPaG8xcTFicDVKUmFPN2N1U0tQQmdzTEMvYnYzMDlNVEF3R0JnYnZGZDdkc1dNSHAwK2ZSaWFUNGV6c1hHRzkzTnhjUm80Y2laV1ZGWHYyN0JIU3NpNWF0SWp6NTgremRldFcvUDM5Z1k5UEg2aW1wa2IxNnRVSkR3OFh5dTdkdThldVhic3E3YnVFaElTRXhMK2NoazFidG1yOFdUdEZ4QytYRmY5TlhGeGNGR3ZYcmxVb0ZBcEZkbmEyWXVIQ2hZcjQrUGovNmpuK0NHWDdwU1FtSmtiUnAwOGZVZG5kdTNjVmd3WU5Vc2psY3NXTkd6ZmVlOXc3ZCs0b3Z2bm1td3IzeStWeVJWeGNuRUtoVUNodTM3NnRHRDU4dUVLaFVDaUtpb29VRHg0OEVOVk5Ta3BTZE8vZVhhRlFLQlRoNGVHSzc3Ly9YcUZRS0JTNXVibWlmaFlWRlNsZXZIaWhpSXFLVWh3L2Zsemg3ZTJ0Nk5ldm55STFOVldoVUNnVXAwK2ZWblRxMUVuUnMyZlBjdjkxNzk1ZFlXOXYvOTVyZXg4eFQyTVY3Yit3VVRReXR4ai9WMzJQTFN3c0xOdTNiLyswZmZ2Mkg1WTc2aCtHOGptTnVuWDdEMzFHOSsvZkYzM1djWEZ4RmY1TFQwOVhyRnExU21GcGFmbkIvMDZkT3FWUUtCU0svZnYzSzZ5c3JCU2RPbldxOUYvSGpoMFZVNlpNcWJDL1I0OGVWYmk0dUh6UXRXM2J0azB4ZmZwMFVkbmp4NDhWSFR0MlZHUm1acXJVMzc5L3Y4TFMwbEt4ZlBueUNvODVZOFlNaGFXbHBlTFdyVnNxKzBKRFF4V1dscGFLa0pDUWN0dks1WExGd1lNSEZTTkhqbFIwNmRKRjBiVnJWNFdUazVQb1dIMzY5Rkc4ZmZ0V3BhMkhoNGZpK1BIakZmYnJmUlFVRkNnODVua3BURnUwZmZaWGZFL2J0MjgvMU5MU1V0RytmWHNweVBodnhuLzZHL0pYSTVmTC8rb3UvT2tVRmhiKzFWMzRTMGxKVFZQMEdUaFUwYWhGMi9WLzlmTWlJZkd4U0I0QkVoSVZvS2VueDlLbFMvL3FibndVY3JrY2RYVjEzcng1ZzdlM056MTc5bVRHakJtb3E2dnorUEZqUVpSSXllM2J0NFdWaDNjeE1URWhQeitmQ1JNbUVCZ1lLQkpWQ3d3TTVNR0RCeXhac29SQmd3Wng2ZElsbGZiWjJkbE1uejVkVUVvR21ERmpCcGFXbG16ZnZwM1dyVnRqWkdTRWtaRVJJMGFNRU1YK2RlblNoUTBiTnBSN2pVK2ZQc1hkM2YwUDNSK0pmeTRsSlNWczJyUkpWQllaR1VuYnRtM1IwOU9qYjkrK1RKOCtIVmRYVndBV0xGaEFseTVkUks2NHloVW5aU3hwV1lWN0J3ZUg5d3BrWHIxNmxiMTc5MVphcHlKbDdDcFZxb2ppaEVORFEwVWVQc3F5TDc3NEFwbE1KanlyNnVycWd0ZUF0clkyWVdGaHpKZ3hRMFdZTENrcGlWOS8vYlhDZm9XRmhWRzllblhDd3NJWU9YS2tTcDluenB6SnpaczNHVEprQ0dQSGpxV29xSWdIRHg2UW5wNHUxRk9tWEZTMlVWZFgvOXRxTEVoSS9CMzRGSFJ2SkQwa0NZbC9McEloUUVMaWI0SkNvYWcwMTYrU0pVdVdZR2RuaDZHaG9jbyt1VnlPVENhamJ0MjZCQVVGc1h6NWNpSFc3OWl4WXlRa0pJanFQM2p3Z016TVRQejkvVlZjbEFjUEhreVBIajBZUDM0OGMrZk94ZDNkSFhWMWRhNWR1OGJ4NDhmWnMyY1BnSXB4UVltK3ZqN3A2ZW5jdTNjUEtJMFBmUEhpQmFOSGo4YmMzRnhJM1ZZZTE2NWRVNGtWVkZKY1hDemxLZitYRXg0ZWpwK2ZINFdGaGFTbHBURm8wQ0FoSlY1WmJHMXRjWGQzRjdub0tyL0hNcGtNYlcxdFVUWVBMUzB0WkRLWnFFeEpRVUVCTjIvZXBFT0hEc2psY2dJREE1azBhWkt3UHpRMGxPTGk0dmYyL2NHREJ3d2JOa3lsZlBMa3lRd1pNb1JqeDQ0SitjTm56SmdCbEdZcjJiUnBFMkZoWWVUazVBaHh0Q1VsSmRTdlg1OURodzRCcFlyZFdWbFpuRDU5V2lVdDZKRWpSMmpSb2dXM2I5OVdPWGRHUmdiWHIxOW55cFFwYk5xMGlXZlBuZ254eGdBQkFRRkVSMGV6YTljdWtRSjRSYzhnd0x4NTgramV2YnNvczhtTEZ5K0lpWWxCWDErZnp6Ly8vTDMzU2tKQzR1OUhSa2FHU09TdklwUkd6NlNrSkFvS0NyQ3lzaUloSVVFd0ZrS3BhT3NmRVI4dEtDaEFRMFBqVHpNeTVPYm1VclZxMVQvbDJCSVMveVFrUTRERUowdGhZU0ViTm16ZzlPblRLQlFLaGc0ZEt0cWZrcEpDbno1OUNBb0tvazJiTmlRa0pMQjI3VnB1M2JxRnVybzZZOGFNWWV6WXNVQnBpcUJObXpaeDRjSUZjbk56YWRxMEtjSEJ3UlFVRk9EbjU4ZWxTNWZJeU1qQTNOd2NMeTh2SWVQQXNHSEQ2TkdqQnc4ZlB1VHExYXY4L1BQUDFLaFJvOUordFdyVml1M2J0ek52M2p3QVltSmlTRTVPQnVEUm8wZThmZnVXcTFldkF1RGs1RVJDUWdLR2hvWjRlb3E5ejErOGVNSHc0Y1BwMjdjdk1wa01iMi92Y3UrVGs1TVRiZHUySlNNakEzVjFkVDc3N0ROOGZId3dORFNzTkNjd3dJZ1JJNFMreGNiRzR1N3VYbWttQmlXZE8zZVdQQUkrWVRwMzdreXpaczJJalkxbHc0WU4rUHI2L3VtclRuSzVuTysvLzU3ZzRHQWVQSGhBVEV3TVBqNCtqQmt6QmkwdExUWnUzTWpzMmJQZmV4d0xDd3QyN05oUmFSMWJXMXNoVnZqY3VYTWNQbnlZZ3djUFVydDJiYzZjT1NQVXUzanhJZ0VCQWNKMmNYRXhBd1lNNE1pUkl5SkRnRnd1NS9qeDQzejMzWGZsR2dMT25EbURnWUVCbzBhTll0KytmWVNHaGdxZUUwVkZSZXpidDQ4eFk4YUlqQUJsQ1FnSTROYXRXeFFXRmpKdDJqUWgvV2RjWEJ3QkFRSGN2WHVYQnc4ZThOVlhYL0g2OVd0TVRVMGxRNERFMzRiWnMyZHo0Y0lGVVZuZnZuMEZnOXhmeWIxNzl4Z3paa3lGK3k5ZXZGaXU0ZkxQSWk4dkR3Y0hCK2JObTFkaGFtT0FRWU1Ha1oyZFRmWHExYWxac3lhbXBxWllXVm5oNU9SRS9mcjFVVk5USXpVMUZRY0hCeVpPbkFpVWpqbnExS21EbHBZV3JxNnVPRGs1WVdOanc5T25UNmxYcjU3SXdMOW16UnJNemMxeGNuSmkyTEJoK1ByNlVxOWVQVFp1M0lpcHFTbURCdzhHSURNems4VEVSSktUazNuOCtERy8vdm9yNXVibXVMdTdjKzdjT1g3NjZTZjgvUHhFZmI5MjdScisvdjRFQndkL0VoNGJFaEtWSVJrQ0pENVpObTdjeU5telo1azdkeTcxNjljbk9EaVl1M2Z2aWxZWHl6Si8vbnhxMWFwRlVGQVFXVmxacEthbUFxV3JkdE9uVHljNU9SbFBUMC9xMXEzTGpSczNnRkxocjVTVUZMeTh2REEwTkdUTm1qVXNXN2FNblR0M0NzYzlmdnc0bzBlUHhzWEZoZXJWcTcrM1gvMzY5Y1BIeDRjblQ1NEFwUzgxcFV0d2NuSXl5Y25KSXZmbGhnMGJZbUZoSWJxV3BLUWtwazJieHFoUm94Zy9manpqeG8wVFVneVZkZlc5YytjTzMzLy9QVkJxb2MvS3ltTDA2TkVBZE9yVVNaaE1sRWRlWGg2SmlZa1VGUlVKMXYzWHIxK2pvYUZCZm40K2p4OC9GdFd2VjYrZU1PRDU5ZGRmVlZZOGxSUVZGVW51eVA5eTlQVDAwTlBUSXk4dkQ1bE1KbHE5L2pQUDZlVGt4Sll0VzhqSnllSHJyNy9tMGFOSDdOeTVreVpObXZEbGwxK0toRER6OHZKVVBBVGV2bjFMY1hFeDJkblpGWjZqSXM2ZVBTdDRDQ2dwTGk0V0dVQ1Voc0hkdTNmejRNRURJZTNYaFFzWFVGTlR3OXJhV2hTS295UXNMSXp1M2J1am9hR0JyYTB0cDArZkZwN2RSNDhla1plWGg0Mk5UWVY5R3pCZ0FEWTJOb3dkTzVhcFU2ZHk4ZUpGZnZ2dE4ySmpZN0d6czhQRXhJU3Z2LzRhZTN0N2ZIeDhQaWhWbW9URS81TDI3ZHN6WWNJRVlidFdyVnAvWVcvK1A0MGJOMmJMbGkwQVBIbnlCQjhmSDFhdFdpV2tQeTBidnZUZlJpNlg4K2JORzVYeTBhTkhzMlhMRmxxMGFLSGlwVmkzYmwzVTFOVEl5OHZqNk5HajVYb09CQWNIbzZPam8rTDF0MnZYTG1ReUdRc1dMQkJDRGRQUzBuQjFkV1hkdW5WQ0drRGxHS01zQVFFQklnK2xlL2Z1c1dQSERrcEtTa2hNVEtSaHc0WVlHUmxoWldWVjdoanVoeDkrRU1abFVEbzJteng1c2pDVzZONjlPMDVPVHUrNVl4SVMvejRrUTRERUowbEdSZ1pIang1bDBhSkZRbXFhNWN1WE0yREFnQXJiUEgvK25PN2R1Mk5tWmlZcWo0eU01TzdkdXh3OGVGQlk2Vy9WcWhVQWpSbzFZczJhTlVMZGtTTkg0dW5wS1lxM056TXpFMVI1UDZSZlZhcFVZZVhLbFlKYjI3ZmZmc3UzMzM0TGxMNW90MjdkeXJKbHl5cDA3VHQxNmhRYk4yNmt1TGdZZFhWMVpESVpmbjUrVEpreUJWZFhWK2JPblN1NmpwQ1FFS0IwTW5INThtVldyRmdCbExwZXYzMzd0c0w3VlZ4Y3pKczNiL2p0dDkrRXZ3SHExS25EcTFldjJMaHhJeGtaR2FTbXBtSm1ab2FMaXd0V1ZsWTBhdFNJV2JObVZlaVduSmFXSmxvMWxmajNrNVNVeE1tVEp4a3paa3lGbmdFRkJRWEV4TVFJMjFsWldieDgrVklJVFZFZUp5TWpReWpUME5BUUp0TlE2djB5Wk1nUTFOVFVXTGx5SlIwNmRHRG8wS0hvNnVxeWZQbHkwdExTaExyVHBrM2o0Y09INWZhbG91L3VxVk9uS3J6R29LQWdWcTllemNPSER3WDE4SGNOQVFEMTY5ZW5jK2ZPSEQ1OFdERFNIVHAwaU1HREI1ZTd1cFdRa01DOWUvZUVpWCt2WHIwNGNPQUFkKy9leGNMQ1FyZ21JeU9qQ3Z0V3IxNDlvRlRGdTFtelpoUVdGbkw3OW0yR0RCbEN2Mzc5UlBjOVB6Ly9ielBKa3BCUVVxTkdEVHAxNnZUZWVoOGFvdmZmUWs5UFQraVg4dmx0Mzc3OS8rUVpldmJzR2NPSEQ2ZEJnd2JsN3A4NmRhcnd0MEtoSUQ0K25xdFhyMVpvNk12SnlRRlFDVE5VTW52MmJJWU5HOGE1YytjRVRhQTVjK2JnNk9pSWhZVUZZV0ZoRkJVVmxkdTJhOWV1aElTRUNPTXZmMzkvN08zdENRME5aYzZjT2FMUE5pMHREUnNiRytSeU9VVkZSZGpZMkhEczJERysrT0lMOXUzYng1SWxTNERTUlJ3UER3L0dqQm1qc2xnaUlmR3BJQmtDSkQ1SjR1TGlrTXZsZE83Y1dTalQxdGFtU1pNbUZiWVpOV29VL3Y3K1BIbnloRysvL1piUFB2c01nTHQzNzlLb1VTTmg4bHdXTlRVMUxseTR3S1ZMbDRpTGkrUDU4K2ZJNVhJS0Nnb0VON2l5RTVFUDdWZTNidDNLblF6SHhjV2hycTdPbFN0WFJNYUR0Mi9mY3VyVUtRNGVQRWh5Y2pJTEZpekEwdElTRHc4UFltTmpXYjE2TllHQmdXemV2QmxuWjJlc3JhMXhkSFRFMHRKU1NFK1lsWlZGalJvMWhPMzNEWmIwOWZXWk1HRUN2L3p5QytycTZ1anI2ek5peEFqdTNidUhtWmtaMjdadEl5SWlnck5uejdKeTVVb2VQSGdnRW5ZcjZ6VlJIa2VQSG1YZ3dJR2lPRzZKZncvNStmbEVSVVdSbUpqSW9FR0Q2TlNwVTdrVFl5WEp5Y25DQUE4Z01UR1JoSVFFa1pCbFptWW1iOSsrRmVwVnJWcVZvS0FnWWIrMnRqWmR1M1lsSVNFQkRRME5kSFYxR1R4NE1HZk9uS0ZGaXhaQ3lBMlVDbWEreTcxNzk0aU5qZVhycjcrdTlOb3VYcnhJMTY1ZGdkTEJhTnUyYlZGWFYrZWJiNzdoMjIrL3BWR2pSbGhiVzFlWUh0VEJ3WUVGQ3hZd2E5WXNrcE9UdVhQblRvVnV6bUZoWVZTclZvMjJiZHNLcWM5cTFxeEpXRmdZRmhZV3dxQTlPenY3ZytLQ0FTd3RMYWxSbzRhb3JLU2tCSVZDd1lzWEx3UkRxSVRFMzUzVnExY0wzOWtmZi95UmhRc1g4dFZYWDcwM3BNL0d4b2FFaEFRdVg3Nk1rWkVSQ3hjdUpEYzNGeDhmSDVLVGsrbmN1VFBlM3Q2Q3dUNDFOWlhWcTFjVEdSbUpnWUVCQXdjT1pNS0VDWlc2cHQrK2Zadng0OGV6Yjk4K21qZHZMcFFQSFRxVS92MzdNMlRJRUhyMDZNSHExYXM1ZnZ3NHQyN2RRbDlmSHhjWEZ4d2NISVQ2OSsvZlo4MmFOVHg1OGdRVEV4TW1UWnBFejU0OUFUQXdNT0RvMGFQdnZVOTVlWGtxS1FvZEhCeUVjY0RreVpPQjB0OEdKWnFhbWlManFhNnVMcHMzYjZaZXZYcUVoSVFnazhtWU9IRWlWbFpXN3oxL3ExYXRpSTZPUmk2WGs1T1RRNTA2ZGVqYnR5K2hvYUVxZFEwTkRUbC8vandYTGx6ZytQSGorUHI2SXBQSnFGNjlPdkh4OFVSR1J0SzFhMWQyNzk1TmZuNithQXdtSWZHcElSa0NKRDVKOHZQekFWVzN1OHJFd0NaTW1FQ1hMbDM0NFljZkdEVnFGTk9tVFdQMDZORW9GSW9LSnllQmdZR0VoSVF3WnN3WUJnd1lRRXBLQ2dzWExoVFZLZHVIRCttWFFxRWdNRENRWGJ0MmlVUjQ1SEk1TjI3Y1lQejQ4UncvZmx4a0NDZ3VMdWJBZ1FQWTJka3hiTmd3d1VWNTdkcTEzTDkvSHlpMTRzK2VQWnV2di81YTBEY0lDZ3JpOE9IREFLU25wMU9sU2hVaERLRjY5ZXFWQ3Y1QmFkaURsWlVWcjErLzV1clZxN3g2OVFvYkc1dHlKemZtNXViczM3OGZLSTBsckZldkhob2FHdVRrNURCZ3dBRE9ueit2TW1pUzFJci9uUncvZnB5MWE5ZWlwYVdGZ1lFQklTRWgxSzVkdTlJMkRSbzBFRVQxQUNaTm1zU2dRWU1FenhxQTNidDM4K1RKa3dvbnpabVptVnk2ZEFtWlRNYkRodzlwMGFJRmx5OWY1dlhyMThURnhiMjMzNDhmUCtibm4zOG1QajRlZTN2N0NrTWF2dnJxS3hXTkFDaGQ3WjgzYng0TEZ5N2s0TUdERkJVVmxmc2R0N2EydmNXOW9nQUFJQUJKUkVGVXBucjE2b1NHaHZMOCtYTzZkZXRHblRwMXlzME5IaFlXUmxaV0ZsMjZkQkdWbnoxN0ZuZDNkNW8yYlFyQWpSczNLbHdaL0JBaUl5Tlp0bXdaTldyVUVEd1ZKQ1QrTGlnVUN1Unl1YkN0b2FFaFRHSmpZbUl3TWpKaTU4NmQxS2hSNDROQytvNGVQY3I2OWV0WnRHZ1I4K2JOWTk2OGVUUm8wSUNkTzNlU2s1UER1SEhqT0hqd0lHUEhqa1doVU9EdTdrN05talhadVhNbmFXbHBMRjY4R0FNREE4RWJzRHphdG0xTDNicDF1WGp4b21BSWlJdUw0OW16WnlLdkkzOS9mN3k4dkZpL2ZqMW56cHpCMjlzYmMzTnoyclJwUTJwcUtxNnVyb3dZTVlMdnYvK2VPM2Z1TUgvK2ZCbzJiSWlob1NHREJnMGlPanBhSlN5cExJMGJOMmJIamgwNE9qcUszc0VCQVFGQ0NNUERody94OHZJU3hlTjM3TmlSaVJNbjh2UFBQK1B2NzA5SVNBZ1BIandBNFBYcjEzaDdld3VHU0I4Zm4wby92MXUzYnRHc1dUUE9uVHRIVGs0TzdkcTFFN0lkSlNRa2lJeVkydHJhbUpxYW9xNnVqcHFhR2pLWkRGZFhWd29LQ3BETDVlemN1Wk9kTzNkeS8vNTlHamR1ekhmZmZZZWhvU0hyMXEycnRBOFNFdjlHSkVPQXhDZEovZnIxZ2RLWVBLVkxXR0ZoSVhGeGNSVUtaa0dwVlhyZHVuVUVCQVR3d3c4L01IcjBhTXpNek5pelp3L0p5Y2txN3JYaDRlRU1IejVjRUFNNmVmTGtmOVN2Z29JQzVzeVpRMEpDQWl0V3JHRDE2dFZDMjZ0WHI2S2pvOFBZc1dNNWVQQWcwZEhSdEcvZkhpaTF4Qjg0Y0lEbzZHaDBkSFR3OC9QRHdjR0I1Y3VYMDdwMWE3cDE2eVljUi9sQzE5Ylc1c3N2djhURnhZWGk0bUo2OSs2Tmo0OFBiZHEwRWVwV0poYVlrSkJBZEhRMEFRRUJuRGx6UnJodlNVbEp3dUNoTEJvYUd1anI2Nk5RS0pneFl3WStQajRpUy8yYk4yOUUyZ0RhMnRyLzBjUkY0dTlMczJiTldMdDJMZFdxVldQKy9QbnZOUUtVeDVzM2J6N2F2WGJYcmwwTUhUcVVXclZxc1dYTEZ2cjI3WXUydGphdXJxNXMzYnIxdlN2OVVQcTg1dWZuTTNMa1NEcDM3c3o0OGVNRjc2RVBvVmV2WGhnWUdGQ25UaDBLQ3d2TE5acHBhR2p3OWRkZjgvUFBQL1BxMVN1UkowUlpIang0d1BQbnovSHk4aEt0S0Q1Nzlnd3ZMeSt1WGJ1R3RiVTExdGJXN05peEEydHJhK3JVcWZQZVBpcGRnTXZTdFd0WHZ2LytlNnBXcllxZm54LzkrdlVUakF3U0VuODFFUkVSSXZmeHBVdVhDaGt2Q2dvSzhQVDBGRnplRlFyRmUwUDZiR3hzaFBlcms1TVRibTV1ZUh0N1kyaG9pS0doSWRiVzFrSUkwcFVyVjRpUGp5Y2dJRUI0bmgwZEhRa0xDNnZVRUtDbXBvYWRuUjBSRVJGODk5MTNRS25oc0YyN2R0U3JWMDk0L3lxOTl3QUdEaHpJcVZPbk9IcjBLRzNhdEdIMzd0MjBiOTllRU93ek16TWpQRHljMDZkUE0yM2FOTnpjM0NncEtlSHMyYk9pYzVlVWxMQnIxeTRPSFRxRW82TWptcHFhS3VsVkRRME5oUWw0NjlhdCtmYmJieWtxS2hLbEkvYng4YUZKa3lZWUdocmk1ZVVsTEdvNE9UbXhiTmt5bWpWckJ2RGVURUJaV1Zta3A2Zno2NisvMHJWclY5NjhlU09jKzhpUkk0U0hoL1A3NzcvVHRHbFRHamR1ektKRmk0RFMzNm9EQnc0d2YvNTg0Yk03ZVBBZ2RuWjJvbkdJSkJvbzhha2lHUUlrUGtrYU5tekk1NTkvenJwMTYxaTNiaDE2ZW5wczJMQ0Jnb0tDQ3R1c1dMR0MvdjM3bzZlblIweE1ESTBhTlFLZ1o4K2U3Tml4ZzVrelp6Smx5aFFNREF5NGRPa1NreVpOd3REUWtFZVBIaUdYeTNuOStqVS8vdmpqZjlRdkhSMGQyclp0eS9MbHkzbjkrclhRVGk2WDQrL3ZMOFJRanhzM2p0V3JWeE1VRkNSWTNGTlRVNWs2ZFNwbnpwd2hQRHljWHIxNnNXVEpFaVpObW9TQmdRRzlldlhpK2ZQblhMMTZsV3ZYcnJGaXhRcGh4ZVRxMWF2SVpESVZsMTk5ZlgwaGplQzd2SDM3bHBrelp3b3ZXeDBkSGFaTm00YS92Nzl3NzhvaktpcUtuSndjWVlDZzVOMHNBaVltSm5oNWVWVjZQeVgrbVNnTlFNclZvNDhsS1NtSmhJU0VDb1UveXlNK1BwNW56NTV4K1BCaFpESVppWW1KK1B2N3MyN2RPaG8zYmt4UVVOQUhUZWlyVmF2RzNMbHpHVDkrUEVGQlFZd2RPNWF1WGJzeWMrWk13ZEQzUHBTSyt3VUZCUlhHMnc0ZVBKakF3RURxMUtrakNpVXFTMWhZR0xWcTFjTGUzbDVrUkd2WnNpVTdkdXdnTEN3TWEydHJQRDA5R1RObURDTkhqbVRFaUJFMGI5NmNyS3dzN3R5NWc2V2xKWDM2OUJIYXpwOC9uOHpNVEpYUUFHWDREOERseTVleHRMU1VEQUVTZnhzKy8veHpwazJiSm15Ym1KZ0lmemR0MmxRVTkvNGhJWDFsamRES1ZMNWwzMnNHQmdiRXg4Y0RwY2Ixckt3c3VuZnZMdXd2TGk0dTF5RCtMbjM3OXVXSEgzNGdNVEdSdW5YcmN2NzhlWkhiUDZDeWVORzRjV09lUG4wcW5Qdk9uVHRDS0JLVUN1NldYVUZYVjFjWFhmL0xseStaTjI4ZW1wcWE3TjI3VjlBSWVaY1JJMFlJWTRUeDQ4ZHordlJwRGh3NElMeTdGUW9GMTY5ZjU2ZWZmcUptelpwb2FHZ0lFKzcwOUhScTFhcFZycUd6UEw3NjZpdGhJYU9vcUlnK2ZmcGdhbXJLa1NOSG1ENTlPcDA2ZGNMWjJSbHZiMjlxMXF6Smp6Lyt5Smt6WndRZGx5RkRocUNwcWNtOWUvYzRkZW9VRXlkTy9GT0ZHQ1VrL2lsSWhnQ0pUNWJGaXhlelpNa1M3TzN0TVRRMFpPVElrWlhHaXIxNjlRbzNOemZVMWRWcDM3NDl5NWN2QjByZDAvMzgvRmk3ZGkwZUhoN0laREloNW0zV3JGa3NYcnlZN3QyNzA3aHhZeHdjSEVTcitIK2tYK1BIandjUUdRSzJiTm1DbHBZVzl2YjJRR2tNNDg4Ly84elNwVXRadkhneE1wbU1NMmZPWUcxdExjcWRXNk5HRFFJQ0FxaFNwUXEzYnQwaUlDQUFQejgvdnZubUd3SUNBcGc0Y1NJbEpTVUVCQVF3Yk5nd0ZiVitEUTBOMFVwaldjek16T2pldlR0djM3NFZ4UlpldkhpeFVqZkV3TUJBOVBUMDhQZjNGOVh6OC9QN29OU0RFcDgyY3JtY1ZhdFdZV3RyKzBFRGJTVlZxMWJGMjl0YkdCdzZPenVqcjY4dlRQN1hyVnRIYW1vcU4yL2UvS0RqMWFwVkN3OFBEMGFPSE1tMmJkdEVLMDVSVVZHQ01uWm1aaWJHeHNibEhpTTdPN3RDUTRDUmtSRTJOamEwYk5teVhMMk80dUppenB3NWc1MmRYYmxaTmdZT0hNak9uVHZKeTh2RDJOaVlrSkFRQWdJQ09IVG9FR2xwYVZTdlhwMVdyVnJSdEdsVHdzTENDQWtKNGUzYnQyaHFhako3OW15Um0vVFVxVk5GS2M2U2twSWtieDJKdnhYNit2b1Z2dC9mblJCK1NFaGZlYzljMmVkTVRVME5oVUlCbEU2ODY5ZXZ6K2JObXl1c1h4Rm1abVkwYmRxVWlJZ0lySzJ0aVl1TEUrTDdLK3BMZG5hMjhKNlh5K1gwN3QxYjhDZ29lODJ4c2JHa3A2ZXJuRE1pSW9LOHZEem16cDNMcTFldmVQWHFsYkRQeE1TRXVuWHJBckIzNzE2UlFhRmp4NDY0dUxqZzQrT0RUQ2JqN05tejVPYm0wcUJCQXdvS0NnU1BxcUtpSXVSeXVhaFBsV1VnZ2xLajZMNTkrK2pkdXpkNWVYbTR1Ym14ZWZObUNnb0tWSXdKYjk2ODRmejU4NWlZbUZDOWVuWDgvZjNwMzc4L2NybWNsSlFVYXRXcXhlREJnMUVvRktTa3BHQmtaRVR6NXMzWnRHbFRwWDJRa1BnM0lvMnFKVDVaNnRTcGc3Ky92NmhzNU1pUnd0KzFhdFVTRGZyZnpVVmJGbVYrMjNkcDFxeVpvTHF2eE5IUlVmaTdiRXp6aC9iclhRSUNBamgyN0JpN2QrOFdKc3FhbXBxc1diT0dNV1BHNE9ibWhwK2ZIM3YyN0JGY2lMVzB0RWhNVE1UYzNKenExYXRUVWxMQzFhdFhhZHEwS2JxNnVxeGJ0MDVJN3hjWUdFaGFXaG9qUm93bzkvd3ZYNzZrV3JWcWdyVWVTbGYvYjl5NElZcGp0TE96bzNmdjNtUmxaVldvM3J4djN6NHlNelBadTNjdjQ4YU40OVdyVnhXbUVZVFNRWTVrSFBqM29WeDllL1hxbGNybkd4Y1hoNmFtSm0vZXZDRXpNMU0waUU5TVRHVHg0c1c4ZnYzNnZXS1Q3MUt6WmsxaEpWNjVyY3pHa1pLU1FwTW1UWWlLaXZwb1hZcTZkZXV5ZVBGaVVWbno1czF4YzNNRDRMZmZmaE4wTjI3ZXZFbFVWQlQ5K3ZWRFYxZVh5TWhJWVRYZXljbEpKYjJWVW1kQXlidS9XZSs2KzVabDNMaHhqQnMzVHRSMi92ejU1ZFlOQ2dxaVJZc1dyRnExU3BqZ0d4b2FFaDBkVFk4ZVBZUVZRN2xjem9VTEY1REpaQi9zL1NBaDhYZmpZMFA2M2tmanhvMUpTa3BDVjFlWG1qVnJmblQ3dm4zN2N2SGlSZDYrZlV2bnpwMVZSRDBmUFhwRXUzYnRnTkpuOExmZmZoTVdCVXhOVFhuNDhHRzVocm1qUjQ5eTY5WXRsZkkzYjk2UWxaVlY3bStvdmIyOVlBaFFvcHhnMTY5Zm42Wk5tM0x3NEVINjlPbURyNjh2M3Q3ZVFPbVk0UFRwMDBEcGV6NHlNbEpsVEZWUkZoWW85UWpzM3IwN1dWbFp0RzdkbW43OSt2SDgrWE15TWpKVURMNW1abVlFQlFWeDd0dzVmdnJwSjZBMFk4dWhRNGU0Y09FQ1c3ZHVCVW9YSllLQ2drU0NzUklTbnhyU0NGcEM0aCtNUXFIZzFhdFhiTjI2VmVWRlg3OStmWGJ0MnNYdnYvK09UQ1pqMjdadFFoMEhCd2NXTGx3b3JGaVVsSlJRdTNadFFiQ25jZVBHTkc3Y21PVGtaUGJ0MjRldnIyK0ZNWHl1cnE0a0pDU2dyYTB0S1BoMzY5Wk5lT21YeGR2Ym15bFRwcFE3ZVkrSWlDQXdNSkR0MjdkVHExWXRmdnp4UndJREExbXhZZ1V5bVV4d2JWUlhWNmVrcEVSWTZTZ3ZiN3JFUDV1a3BDUUdEUnFFdXJvNlk4ZU9GZTFidVhJbE4yL2VSRjFkSFd0cmE5SDNmdjc4K1JnWkdiRm16WnFQOGdaNEh6Tm16Q0F4TVpFcVZhcmc0ZUh4SHgrdldyVnFndGJHNjlldkJVTkF0V3JWQ0FnSUlDQWdBQ2pWSkJrMGFOQi9mTDcvbENWTGxxaXNPam81T2VIaDRhRWlRbWhnWU1EY3VYT2xtRnVKZnl3Zkc5TDNQbXh0YmRtMGFSTno1c3pCemMwTkhSMGRybDI3aG9tSmlTanNwaUxzN096WXVuVXJXVmxaSXVPZGtxQ2dJQXdNREtoZnZ6NTc5dXdoSnlkSE1CbzZPenN6ZlBod2xpOWZ6dENoUThuUHorZmt5Wk9NR3pkT3hVdEF5WUVEQjRpS2lsSXhOQ29KRGc0bUx5OVB5RnJ5NXMwYm1qUnB3cjU5Ky9EMDlPVGJiNy9seElrVDlPdlhUMlJjVlJJYUdpb1lLc295ZHV6WUNuODNqSTJOR1QxNnRPQlZZVzF0VFVGQkFmUG56eGVGZVZTRVFxSGd3b1VMNU9mbkV4a1pTYXRXcmZEeDhmbXYvSjVMU1B5VGtRd0JFaEwvVUpvMmJWcHVDc0d5Tkd6WWtJWU5Hd0xpbU1ieVZoZkx3OGpJaUJNblRvamNmdC9sK1BIakloR2x5cGczYjU0b0ZyRjc5KzVDM0dTN2R1M1l0bTJiRUZkY3ZYcDEzTjNkY1hkM0Yrb1hGeGNMeGd2NE1OZEtpWDhlOWV2WDU3ZmZmZ05VUCtPQWdJQUt2MjlidDI2dDBKVWVFRmI0MytWOXo4SzdYajBWNGVEZ29CSy8reTU5Ky9ZVnVmYjI3TmxUMkc3V3JCbFJVVkc4ZmZzV05UVzFDdk4xLzY4cHp3MjZjZVBHSERseTVDL29qWVRFbjhzZkNlbXJEQjBkSFRadjNzeWFOV3VZUEhreVZhdFdwVzNidHZUcTFldUQyaHNiRzlPbVRSc2VQMzdNbDE5K3FiSi84dVRKaElTRUVCTVRRNU1tVGRpMGFaTWdsTnE4ZVhOV3IxN04xcTFiT1hIaUJEVnIxc1RHeHVhamhWVExvcVdsaFpxYUdzN096alJ2M2h3VEV4UEJVeW8xTlJVZEhSMWlZbUxvMTYrZml0ZmVMNy84UW54OHZDaFZzSkxLUkdISGpSdUhUQ2FqV2JObVFyM0xseS9UdEduVFNuL3psYWlwcWJGMTYxYXVYYnZHdW5YckJJL0lpcndUSlNRK0ZTUkRnSVNFUktWVVpnUlE4cUVUOHNvbU5qVnExRkFSSUhzWGFaWHgwNkd5NzFSRit6NWtRUGhYbzZPalUyay8xZFRVL2hIWElTSHhUNkdpbFcxQVJRa2ZQajZrejl6Y1hFVTdwS3d3b2ZLWU8zYnNxTFNmVmxaV0ZXcVExSzVkR3hNVGszSi9HNW8wYVZLcHNiS3NzYkVpQ2dzTFNVcEtRbDlmbnp0MzdsVDZHelI4K0hCMjdkcEZ4NDRkaFRDRkowK2U4T09QUDNMaHdnV21USm1DaFlVRml4WXQ0dkRody9UcDB3ZG5aMmNVQ2dYTGx5L0gxZFcxWEEvRGpJd01Ta3BLVUZOVEl5WW1oclp0MndLbFlWcnZla0swYk5tU3BLUWtCZzhlckhJY3VWeE9UazRPOGZIeGdoRWlKU1dGMjdkdjgvUFBQL1BtelJ0R2pSckZyVnUzR0RCZ0FDTkhqbVRvMEtFaS9TUUppVThGeVJBZ0lTRWhJU0VoSVNFaDhUY2tPenViaXhjdjR1dnIrNmVkSXk4dlQ1aFVHeGdZc0dyVnFnOXVLNWZMK2Y3NzcyblRwZzBIRHg0VVhQWDM3OS9QK2ZQbk9YLytQRldyVm1YejVzMjBhZE5HWkZRcHk5V3JWNFZNUUdabVprSmE0MjNidHFuVWZmYnNHWjZlbnVXR0dCUVdGdEt6WjArMHRMU1lOMjhlMGRIUnVMaTQwS3haTTNyMzdvMjN0N2Rnd0xoNTh5WmJ0MjRsUFQyZDZkT25mL0ExUzBqOFc1QU1BUklTZnlPS2k0dFp1SEFoYytmT0ZWNVVjcm1jL1B4ODh2THl5TXpNSkQwOVhVaTlvOHhPOEhjZ0pTVUY0RDl5T1pTUWtKQ1FrSkNBL1B4OFltSmkyTDkvUDgyYU5TczMzdjYvaFlHQkFUZHYzdnpnTUwvdzhIRGhiNWxNeHQ2OWUxWGFhV3BxWW1kbko0Z0dLNzBreWdzMUF1alhyeC85K3ZYN29ENlltcG9TSEJ3czhqTGN2MysvOEhkVVZKU28vdm56NTFWRUZnRTZkT2hBWUdBZ2NybTgwdk5KU1B4YmtRd0JFaEtWRUJJU0lpak1scVdvcUFpRlFxR1N0c2JXMXBhbFM1Y0syeXRYcnNURXhFUVVtN3h2M3o1aVkyTlYwaEVCM0xoeGc3aTRPQXdNRERoNzlpeExseTVGVTFNVFhWMWRkSFYxcVZhdEd2cjYrdWpxNmdxeGJTOWZ2dVRPblR2MDY5ZFA1WGhQbno3RnpjMnRYT0crMmJObmMrSENoUSs2RDYxYnR5WTRPSmpVMUZSU1UxUEp6TXdrT1RtWnBLUWtSbzhlallhR0J0N2UzdFN0VzFkMHJacWFtaGdiRzNQdTNEa1dMRmlBam80T0JRVUZ1THU3QzZzQ0NRa0pqQmd4QW1kbjUvZW1FSktRK0NleWJkczJ0TFMweWhYNjZ0Ky9QMnZYcnEwMGRhbUVoTVNuUjNwNk9wTW5UNlpaczJiL00xSGNQNnE3OHlIdFBsVHo1TDhSYXZndTVSa0J5aUpsSDVMNFZKRysrUklTbFRCcTFDaEdqUm9sS3J0OSt6YnU3dTZzV3JYcXZSYjY4aXpiQ29XaVFvdjQ0Y09IR1RGaUJObloyZlRzMlpQLys3Ly9vMSsvZmhnYUdqSnUzRGdDQWdKSVNVbkJ4Y1dGUllzV0FhVXVmU3RXcktCR2pScDA3dHo1bzY1dnlwUXBPRHM3VjVpRzcvSGp4NWlibXd2WEVCZ1l5TjI3ZDBsSVNLQjE2OVkwYWRLRW5Kd2NMbDI2eEtOSGowaEpTV0gyN05sQWFYNTBRME5EOXV6WkE1UWFTVmF1WEltenN6Tm1abVpBNllySHdvVUxXYjkrUGN1WEw2ZFZxMWJZMk5oODFEVklTUHpkS1M0dXBxU2s1Sy91aG9TRXhEK0lldlhxRVJrWldlRis1U3EraElTRXhCOUZrdHlXa1BnSVRwOCt6ZlRwMDFGVFV5TWpJNFBObXplVG41OWZZWDI1WEs1aUNDZ3NMQ3gzMHYzOCtYTWVQMzVNMzc1OTJiUnBFM3YyN0VGUFQ0OWR1M2FocDZlSHBxWW1kKzdjWWUvZXZYVHUzRm53Um1qV3JCbXpaczFpd1lJRkpDVWxzVy9mUG14dGJiRzF0V1g4K1BHa3BLUUkyN2EydHJ4NDhVSTRwMHdtNDk2OWUweVlNSUdjbkJ6QjgwQlhWNWViTjI4eWVmSmswdFBUQmVHZ3VYUG5zbWZQSHBvM2I0Nkxpd3Z1N3U1RVIwZXplZk5tTm03Y3lQNzkrOW0vZnorQmdZSG82dW95ZlBodzBUV21wS1R3NXMwYjJyVnJSMjV1TGpObnpxUlBuejU4L3ZubnJGMjdsbVhMbG5IaXhJay8vUGxJU1B3VENBd01KRFUxOWEvdWhvU0VoSVNFaE1RbmpHUUlrSkQ0QUhKemMxbStmRG5yMXEzRHg4ZUhxbFdyb3FhbXh0T25UeGs4ZURCbno1NHR0MTFCUVlHSyt1N2J0Mi9MalVmejkvZG4xS2hSWkdkbmMvMzZkZHEyYlV0bVppYnE2dXJzM3IyYmxpMWJjdnYyYlk0ZE80YXVyaTQvL2ZTVDBIYklrQ0ZNbWpRSmZYMTlDZ29LNk5PbkQyRmhZV3pidG8xYXRXb1JGaFpHV0ZnWVZhcFVvYmk0V0hUZWpoMDdZbUZod2RpeFkzbjI3QmxRbXR2YzI5dWJtVE5uaW5MMEZoY1hJNWZMVVNnVWxKU1VrSmVYaDYrdkx4czJiR0Q5K3ZYczNMbVRqSXdNWnN5WWdZMk5EUU1HREJDZDYvcjE2M1R0MnBYNCtIakdqeDlQMjdadEJXTkJzMmJOOFBYMVpmUG16WGg0ZUpDY25Qd1JuNUNFeE4rUHMyZlBNbUhDQkVKRFEvbnBwNStZTUdFQ04yL2VKRFEwbE96c2JLRmVYbDRlMmRuWlpHZG5TN0dxRWhKL01mK3JaekFtSmtibGZTd2hJU0h4djBReUJFaElWSUpDb2VEczJiTTRPRGp3Nk5FalFrSkNhTisrUFFCMTZ0VEIxOWVYR1RObXNIcjFhbWJObXFXeXlwZWZuNi9pRVpDVmxjV1RKMDlVenBXV2xzYWhRNGV3dDdmSHhjV0ZxbFdyb3ErdlQyUmtKRGs1T1RSbzBBQU5EUTNHang5ZmJwbzlSMGRISWYyTmhvWUcydHJhUW01ZmJXM3RDdVBwMU5UVVdMQmdBYmEydHJpNHVIRDM3bDNjM2QzcDBxV0xTbjcxYjc3NWhoNDllaEFkSGMzMDZkUHAyN2N2TzNic29FMmJObXpldkprVEowN2c2T2hJMzc1OVZkSW5RYW1BVC92MjdWbXpaZzE2ZW5yczM3OGZHeHNiNGQva3laTVpPblFveGNYRkZZWlBTRWo4VTdDd3NNREZ4WVgyN2R0alpXV0ZpNHNMalJzM1ZxazNiZG8wUVZSTGN2V1ZrUGpmOHVEQkE1eWRuWVh0U1pNbUVSRVJVV0g5eDQ4Zk0yVElFS0EwNVYySERoMUU3ekhsdjg4Ly81enIxNitYZXd5NVhNN3MyYk5GQW5jVmNlalFJZEhZWXQ2OGVZU0doZ3JiZCs3YzRkcTFhNkwrOStqUmcyN2R1dEcvZjM5NjlPaEIxNjVkNmQrL1B5a3BLZlRxMVl2czdHekJHL0EvSlRNemszbno1dEd0V3pkNjl1eEpRRUNBYUg5c2JDd1RKMDZrYytmTzJOblpzV1BIRGhRS3hRZTNoMUs5aE8rLy81NnZ2dnFLTGwyNkNOa0ZKQ1FrL2pNa2pRQUppVXFZTm0wYWQrL2VaZUxFaVRnNU9aV2J4OTdPemc0ckt5c1dMbHlJczdNeng0NGRRMDlQRHlnZEpHelpzb1hQUC85Y1dGbC8vZm8xang4L3BxaW9TSmlvUTZtNzhOT25UMW16WmczMjl2WkVSRVNRbjU5UFlXRWhSVVZGS2lFSStmbjVJbytEMk5oWUlmYitqK0R1N282MnRqWmp4NDdsczg4K0svZEZ1M2Z2WGw2K2ZNbWdRWVBZc0dHRGtQZDQvLzc5WExseWhiUzBOTFpzMlVLYk5tM0tQVWVQSGozWXZuMDd1M2J0RWdrdERobzBDRjlmWDB4TlRmOXcveVVrL200WUd4dGpiR3hNVkZRVTJ0cmFnc0RudXdRR0JrcGlnUklTLzBQeTh2STRkT2dRbzBlUEZwVW5KQ1NRbUppSXRiWDFCeDlMVTFPVFM1Y3VxWlIvODgwM2doZGVlVjRHMzMzM0hhR2hvVGc0T0pSN1RPVWlnbHd1WitUSWtjeWZQNTh2di94U3FGTmNYTXp1M2JzNWN1U0lvQmtFcGVLa3AwK2Y1cmZmZnNQTHk0dUlpQWpPbmozN3B3a096cDgvbjl6Y1hMWnMyY0t6Wjg5WXZudzV4c2JHMk52Ykk1ZkxjWE56dzlMU2txQ2dJRjYrZk1tU0pVdW9VYU9HY04yVnRZZlN6MnJDaEFrWUdSbXhidDA2ZEhWMVNVeE0vRk91UlVMaVUwTXlCRWhJVk1MNDhlTnAwS0FCTld2V0ZKVTdPanBTdTNadFlidFdyVnBzMmJLRjZPaG93UWdBa0ppWVNJOGVQWEJ6Y3lNb0tJaHExYXB4Ky9adFRFeE1pSTZPcG1QSGprTGRnb0lDdkwyOVdiSmtDV3BxYWpSdTNCaDFkWFZrTWhsZHUzWXR0MzlsdFFaY1hWMlpOMi9lSDc3VzR1SmlYcjE2aGI2K1B2SHg4VHg2OUFnTEN3dVZla2VPSEVGTlRZM0ZpeGZUcDA4Zk5EUTBhTjY4T2RXcVZjUFgxNWVOR3plS0RDWWVIaDdDMzliVzFtemR1cFhmZi84ZFMwdkxQOXhYQ1FrSkNRbUpQMHBlWGg3QndjRXFob0JqeDQ2UmtwSkNqeDQ5Vk5xNHVyb1NIaDVPUmtZR2lZbUpqQm8xU3BUSFhpNlhVMUpTZ3BhV0ZtbHBhY1RIeDFPclZpMzI3ZHNuWkI4cUwxelExdGFXa3BJU0Nnc0xoWDNMbGkyamUvZnVBQXdmUHB4Mjdkcng4T0ZEVWJ2czdHeXlzckxZdDI4Zit2cjZLdjM5WDNqVlBYcjBpT3ZYcjNQMDZGRWFOV3FFaFlVRmQrL2VGYndibGJwQU0yYk13TWpJQ0hOemMyN2N1TUg5Ky9jRlQ4dksyZ1A4K09PUHlPVnlmSDE5aFFVRXlYQXFJZkhmUVRJRVNFaFVRcnQyN2JoMzd4NjllL2RXZVhsdjJiSkYrTHVvcUFoM2QzZVJLLzNyMTYvSnlzckN3OE9ERlN0V01HZk9IS1pNbVVLVktsVndkSFRrMkxGaklrT0F2NzgvcjE2OXdzdkxpK1RrWkh4OWZkSFEwQ0F2THc4Zkh4L1J1ZXZVcWNQNjlldUY3Y2VQSDVPZG5VM0hqaDJKaTR2anlKRWpoSWFHVWx4Y1RHNXVMcmEydGtCcFdFSjV5T1Z5Rmk1Y3lLTkhqemgwNkJEQndjRzR1Ym5oNStjbk1nWmtaR1J3NWNvVldyZHVqWXVMQ3djT0hHRFdyRmxrWm1iaTUrZkhEei84SUlRZ3ZIejVrZ1VMRmxDOWVuV1JRR0hIamgzWnUzY3ZNMmZPRk1weWMzUDU1cHR2aEJXUURoMDZzR0hEaHZkOE9oSVNFaElTRXY4ZDB0TFNPSERnQUFzV0xLQm56NTRBM0x0M2o0MGJOd3BlYk0yYk4rZlpzMmZzMkxHREdUTm1VSzFhTmFGOVNrb0svZnYzRjhZS2ZmdjJ4Y1RFUkpSOXlOblpHUThQRDZ5c3JFVG5QbkxrQ09mT25ST2xLNzUyN1JxTEZ5OFcxZlB4OFNFdkw0OXIxNjRKNXdrTEN3T2dTcFVxZUhwNmN1REFBZDY4ZVVOR1JnYXpaczBTSnVPelpzM2lxNisrcXZRZUZCY1hjK0RBQVhyMzdrMnRXclhlZTgraW9xSXdNVEdoVWFOR1FsbkhqaDA1ZnZ3NGNybWNPblhxMExwMWEvYnUzY3ZFaVJONThlSUZWNjVjWWY3OCtSL1VYaWFUY2ZMa1NVYU9IS21TcmxsQ1F1SS9SeklFU0VoOEFQWHIxK2Y0OGVNVjdpOXZKVDR5TWhJckt5czBORFNZTTJjT3k1WXRJeUFnZ0Y2OWVtRnJhOHZtelp0SlNrckMyTmdZZ0FFREJtQmpZMFBEaGcweE1qSkNUVTJOT1hQbTBLQkJBL3IyN1N1NDBhMWN1VkpvbytUU3BVdDA2ZElGWFYxZEdqVnFoTHU3Ty8zNjlTTXVMbzVaczJaeDdOZ3hBTmF2WDQrdXJxNm9iVnBhR25QbXpDRTFOWldBZ0FDTWpJeHdkM2NuTnpkWHhSaXdlZk5tN096c3VIYnRHcnE2dW16YXRJbkl5RWdXTDE2TWg0Y0hqUm8xb25yMTZoUVZGYkZ5NVVxR0RSdUdzYkV4di8vK3UzQys0dUppV3JSb2daZVhGM0s1bkpvMWF3cWhBUVlHQnUvTjl5c2g4VS9rK2ZQbmJOaXdRU1MrS1NFaDhmZEJHYnVlbHBZbXZDZXpzN09wWGJ1MnNOMitmWHQwZFhYUjBkSEJ5c3FLakl3TW9iMnhzVEUzYjk2a3BLUUVOVFcxY2xma3YvamlDNjVkdTZaaUNQajExMTlGQ3dNQW5UdDM1dlRwMDBDcFh0R2VQWHM0ZCs0Y1dscGF5R1F5cksydHNiZTNGN1NCb0RUZWZ1TEVpZXpmdng5ZFhWM3M3ZTJKaW9yaTJyVnJUSnc0RVVORFE1NCtmU29LU3l4TGNuSXlQajQrR0JvYVltZG45OTU3bHBDUVFMMTY5VVJsZGV2V3BhU2toSlNVRkl5TmpWbStmRGtqUjQ1azkrN2RRS2xIcGRMTDhYM3R0YlMwU0V4TXBHclZxcmk0dUJBYkcwdXpaczJZTTJjT1RaczJmVy8vSkNRa0trY1NDNVNRK0pNNGV2UW92WHYzQmtyRitod2RIYmw5K3pZalI0N0V5TWlJM3IxN3MzVHBVcUcrdWJrNVRaczI1ZUhEaDJ6YXRJbHIxNjRSR3h0TFlHQWdQLy84TTVjdVhXTGJ0bTJrcDZlckNQeUVoNGNMcm95MnRyWTRPRGlncTZ1THRyWTJhbXBxUWtwQUx5OHZVVWdEd0t4WnN3QUlDZ29TOXFtcHFiRnc0VUk2ZGVwRVNFaUlVUGY1OCtlTUdERkMySTZQajJmUm9rV3NYNytlbEpRVUprK2V6S3RYcjVnNmRTb2FHaHBNbVRKRnFQdm8wU09jblowNWV2UW9YYnQyWmR1MmJjTEFRTW5VcVZNNWZQandINzduRWhKL0oySmpZL0h4OGVIa3laTkVSMGVqcGFWVllaaVBoSVRFWDh2TGx5K1pPbldxeUhEOTVNbVRjclYzQ2dzTE9YSGlCRGR2M3FTb3FFaVVvcmRuejU3MDZORURXMXRienB3NUkybzNhTkFnVHB3NFFXRmhvVkNtOUxUcjI3ZHZ1ZjI2ZCs4ZWt5Wk40dUhEaC9qNysxT3paazBzTFMxSlNrckN5Y21KRFJzMmtKUkR3OVhPQUFBZ0FFbEVRVlNVQkVEMTZ0VXhNVEhoeG8wYjlPdlhEM056YytyVnE0ZSt2ajdtNXVZWUdSa3hhOVlzZEhSMHlNL1BWekZXR0JzYmMvSGl4UTh5QWtCcGlFV1ZLbFZFWlVwUGhhS2lJZ29LQ3BnNWN5WmZmUEVGZ1lHQmVIdDdFeFlXSm9nZHZxKzlNbnZRM3IxN2NYWjJGc0lEM056Y0tDZ28rS0ErU2toSVZJemtFU0FoOFNjUUVSRkJlbnE2OERMTnlNakEwOU1UVjFkWFFXOWc4dVRKT0RrNXNXWExGbHhkWFZtNGNDRlhybHpCMHRLUzVzMmJzMnJWS3FaUG40NmVuaDRUSmt4Zzl1elo2T25wc1czYk5sRU0vcE1uVDRpUGovOG9jU01saFlXRmVIcDZZbVJraExxNnVpaWxHWlI2T2hRWEY1T2RuWTIrdmo2Yk4yOFdoVWcwYk5pUS9mdjNVNnRXTGRxMGFVTlVWQlJmZi8wMVhidDJaZjM2OWFKTUJXWm1aamc1T2RHd1lVT3lzcklJRHcvbnlKRWpvdk10WGJxVWNlUEdZV2hvS0lRelNFajhVMGxJU0NBdkw0K1ZLMWZTcmwwN2NuTnpoZFNidWJtNVpHZG5vMUFvaFBTQlVDb1M5di9ZdSsrd0tLNzFnZVBmMlFVRUJEdllPNHFvb0Zpd29OR29TU3pSR0VQVXEvNFVleXl4Qm1QQkx0YllRT3hkbzRsR1RVenNScE5vN0ZoalFiR0RpaEliSFhaM2ZuOXdtY3NLQ0pxQ3lQdDVuangzOTh5Y21YZTVEdXk4Yzg1N1hweUdKSVQ0NTgyYk40L0hqeCt6ZVBGaWJTNy95Wk1uOGZiMkJwTCtYbTdac29WOSsvWVJIaDdPdm4zNzZOeTVNNWFXbG16ZXZKbXVYYnZ5MDA4L29TZ0txcXJTcGsyYlZBVnd5NVl0aTV1YkcydlhycVZYcjE0QUxGMjZsSGZlZVNmVlNMK2pSNDhTRUJCQWZIdzhnd1lOb2xHalJnRFVybDJiQ2hVcTRPcnFTcjkrL2ZqeHh4L3AyN2N2Ym01dURCczJqQkVqUmxDalJnMnFWS21TNXVkY3ZYbzFSNDRjNGZidDIybituWDF4MU9ETFdGcGFrcGlZYU5ZV0h4OFBKTjNRNzk2OW04aklTS1pNbVlLbHBTWHU3dTRrSmlheVlNRUNXclpzbVdIL3FLZ29BRHAxNnFSTjE1ZzBhUkx2dmZjZXAwNmRva0dEQnBtT1ZRaVJtaVFDaE1pRXNMQXc3WTl3V3VMaTRxaGV2VHFRTk5SKzJyUnBEQjgrSEV0TFM4TER3eGt3WUFDdXJxNW1UOU1kSEJ5WU5HbVNOZ3gveUpBaFRKdzRFYjFlejRrVEo0aU9qaVkwTkJSdmIyOWlZbUtZUFhzMjRlSGhmUEhGRjlqWTJPRHM3SXl2cnk5Nzl1eWhWcTFhWmtVS004UGEycHBWcTFheGF0V3FUTzMvKysrL3A4cmNROUpTaGR1M2IyZlRwazA4ZnZ3WVgxOWZzd0pLeVN3dExhbGR1emFxcWpKa3lCQSsvL3h6RkVYaDJiTm5QSDM2RkV0TFM0b1hMODdVcVZPWk1tVUtEUm8wa0RtQklsdExYa1lzbWJlM3QxYnR1aytmUGxyNzRNR0R0ZGRObWpReEd5a2toUGpucUtySytmUG5BZERwZEJRcVZJaEtsU3F4YytkT2F0U293YzJiTjZsYnR5NlFWRXRuejU0OVZLdFdqYWRQbnhJUUVLQk5EU2hZc0NENTgrZm53b1VMdUxtNWNmcjBhZTN2OUl1R0R4OU9seTVkcUZXckZyR3hzZXpZc1lOTm16YWwycTlzMmJJTUdEQ0ErdlhybXoyNTM3RmpoellxME5yYW1rOC8vWlNQUC82WUF3Y09rQ2RQSHJwMTYyYTJRa25EaGcxSlNFamcrKysvcDIzYnRyei8vdnRVcVZJRmEydnJ2MXgwejlIUlVmdjVKUXNQRDhmS3lvcUNCUXRxcXhtbG5Jcmc0dUpDZUhnNFVWRlJHZlkzR28xQTB2VE1aQVVLRk1ET3pvN0hqeC8vcGRpRkVKSUlFQ0pUaWhjdm51a2FBVFkyTm5UczJKRVBQdmdBU0JvKzcrcnF5cGd4WTFMMWE5Q2dBZlBtemNQVzF0YXNNSStIaDRkV1ZHL1lzR0c0dXJwcVh3VGF0MjlQU0VnSXQyL2Z4c2JHaHQ2OWU1c1Y0OHVzeVpNbi8rVWJqdVFoaXpWcTFLQkxseTQwYmRvMDNibUh5UlJGWWZUbzBiaTZ1dEs2ZFd2dTNidEhyVnExS0ZxMEtKQTBoM0x6NXMyU0JCQnZIWm4ySXNTYklTNHVqdGpZV0RwMDZNQ2ZmLzZKZzRPRHRxMUhqeDZNSGoyYVNwVXE4ZkhISDJzajIyeHRiVm05ZWpYQndjRWNPblFvMVRIYnRXdkhva1dMQ0FnSUlDQWd3S3g0Y0VyRmloWEQxOWVYb1VPSFlqS1ptREpsQ29VTEYwNjEzOG1USjVrN2Q2NVptOUZvSkNvcWlrR0RCcVdaL0cvWXNDR2xTcFV5SzhZTGNPL2VQZUxqNDltL2Y3OVorOGNmZjV6bUNnbVo1ZWJteHJKbHkzajA2SkgyTXp4eDRnUTFhOVpFcDlQaDRPREFnUU1ITUJxTjJrakdrSkFRYkd4c3NMVzF6YkIva1NKRmNIQnc0TUtGQzlwS1F3OGZQaVFxS29wU3BVcTlkdHhDaUNTU0NCQWlBMVdyVnMzd0Mzeks5WGx0Ykd6bzBhT0g5cjUyN2RyVXJsMDczYjcxNnRWTGQxdktFUVRKRkVXaFFvVUtWS2hRQVVoNklwRDgra1ZPVGs1YXNhRy8wN0pseTdUWFAvLzhjNFpEbWV2V3JXczJUTkhWMVJXQUgzLzhNYzM5MHhwNUlJUVFRdndkcmwyN2hxSW9mUGpoaDFTdlhwMnBVNmRxMnp3OFBIQnljdUw0OGVOTW1EQWgwOGRzMDZhTlZoMWZyOWZUcmwyN05QZUxqbzdtanovK0lDRWhBVlZWdVhUcEVqVnExREFyK2dmUXVuVnJXcmR1YmRibTcrL1BsU3RYdUgzN05oTW1URWp6dTRXam95UDkrL2MzYTl1NWN5Y1JFUkYwN2RyVnJQM0ZCSVRSYUdURGhnMDBiOTdjTERtU0hnOFBEOHFXTGN2NDhlTVpOR2dRMTY5ZlovdjI3UVFFQkFEUXZIbHpWcXhZd1pRcFUyamZ2ajFoWVdINCsvdmo1ZVdGVHFmTHNEOUFseTVkV0xac0dVV0tGS0ZZc1dJRUJBVGc2dXBLdFdyVkFMaDU4eVpseTViTk1GWWhSR3FTQ0JBaUE0cWlaUGlVT3lmTHpIeG1PenU3VjU2NklJUVFRdndUM24zM1hUWnQya1NKRWlXNGRPbVMxcTZxS3F0V3JTSTRPQmczTnpjR0RCakF1SEhqMHAxdm41SmVyOGZkM1oydFc3ZlN1WFBuVk5zZlBIakF0bTNiMkxScEUwNU9UcXhidDQ3bzZHaW1UWnZHaGcwYmFOMjZOYTFhdGNMRnhTWE40NjlaczRZZE8zYXdaczBhd3NMQ0dEbHlKSDM3OXVXVFR6NHhtenFRMXBEL1U2ZE9ZVFFhTTV3SzhPalJJL3o5L1NsVXFGQzZ4UXRmL014ejU4NWw4dVRKZUh0NzQram95Tml4WTdWVkVSd2RIVm00Y0NGejVzeWhaOCtlMk52YjA3WnRXL3IyN1p1cC9nQ2RPM2NtT2pxYVdiTm1FUk1UUTUwNmRmRHo4ME5SRkJJVEV4azJiQmgxNnRUQng4ZkhySDZTRUNKamtnZ1FRZ2doaEJBNVNzcDU1NUMweXNlMGFkTjQ5T2dScTFhdG9tVEprZ1FHQnRLOWUzZmVlZWNkdW5idFNva1NKUWdMQzhQQ3d2enI4LzM3OTVreVpRclIwZEhNbXplUHVYUG5jdW5TSmZyMjdZdWxwU1dCZ1lHY1BYdVcyclZyTTIzYU5LM3VBTURYWDMvTndZTUhXYjkrUFJzM2JzVFIwWkZseTVaUnRHaFJidHk0d2FsVHAvanV1Kyt3dGJWbDVjcVZGQ2xTaENKRmlyQjQ4V0xHangvUHVuWHJhTjI2TmRXcVZlUEdqUnNzV2JJazFXZU5qNC9IWkRLbFdzVUFvRldyVmd3ZlBoejQzNm9CTDQ1T3lPam5tTlk1azFXcFVvVVZLMWE4ZG45RlVlamJ0NitXUEVqSjB0S1NwVXVYOHRsbm4vSGxsMTh5WThZTVNRWUk4UW9rRVNDeUtVVUZ1SDgvbk9zM2JtWjFNQ0lidWhNYWh0Rmt6T293M25KSjEybll2WHZreTVzbnE0TVJiNmlFaEVTZVIwWUJxRmtkaThpNVpzK2VUWlVxVmVqWHI1ODIwbTNRb0VHMGF0V0tnSUFBbmoxN3hvUUpFN2g3OTY1VzhUOWwzL3IxNjlPeFkwZjBlajIxYXRWaTFhcFZyRjY5R2o4L1AyclhyczNZc1dQVG5OZXVLSXEyOU9ETm16ZTVjZU1HSlVxVVlPM2F0WHo5OWRmVXFsV0w0Y09IVTc5K2ZiTis1Y3VYWi8zNjlSdzVjb1I5Ky9heFk4ZU9sOVlteUt4WFNRSzhDUndjSEZpeFlnVUhEaHlRSklBUXIwakplQmNoM2p3bG5hcVd0N0MwQ0NsWm9qaDIyZXlQbG5nenhDY2tjT3YySFJJVGpWM3ZYRDIzTGl0aWNITnpxNkhYNnpjQnk4K2NPVE05SzJMNEp5VmZwNlZMbGNSVzZqNklkSmhVbFFjUHdubjY3Tm5WVzFmT3BTNnovZzl6ZDNmL1JGR1U3MVJWTFhQbXpKbmIvL2I1UmZwS09WV3VvcmUwK21QejE2dXA2Vjd0SHoyWHFxcG1RK3pUWWpRYVVSUUZuVTczajhhUzJYaEUxdnZ6OFJNNmUvZm15cldRT2Jldm5CdWUxZkVJOFNwa1JJRElscUtKZTJSdnNsMTQrMDZvVzFiSDhtWlM5Vlo2SlcraVNYMnVxb29ocTZONVV5a285dzFHNHk5WkhjZmJLdms2dlhucmpseW4vNlVvcWo2WFRpbVlZT0tKU1NVeDR4NDVoMkl5cFQ5K1dJaC9XR1p1dXYvTko4NlNCQkJDL05Na0VTQ3lwY2NoSWM4Znc0Q3NqdU5ONWU3dVhsbFJsSXVxcXRZL2MrYk0wYXlPUitSTWNwMm1sbnh0MnNxMUtZUVFRb2dzOU0rUGJSSkNDQ0dFRUVJSUljUWJReElCUWdnaGhCQkNaQ1BQbmoxajFLaFJOR2pRZ0diTm1yRjA2Vkt6N2Rldlg2ZHYzNzdVcTFlUDVzMmJzMnpaTWxSVnpYVC9qTFlMSWJJL21Sb2doQkJDQ0NGRU5qSjY5R2lpbzZOWnVIQWh0Mjdkd3MvUGp5SkZpdENtVFJzTUJnTURCdzZrUm8wYXJGNjltckN3TUNaTm1rVCsvUG54OHZMS3NIOW10Z3Noc2o5SkJBZ2hoQkJDQ0pGTlhMbHloV1BIanJGMTYxWktseTZObTVzYjU4K2ZaL1BtemJScDA0YUlpQWdlUG56SWtDRkRjSEJ3d05uWm1lUEhqM1B4NGtXOHZMd3k3Si9SZGlIRTIwR21CZ2doaEJCQ0NKRk5uRHAxaXVMRmkxTzZkR210emNQRGd5dFhybUF3R0NoY3VEQlZxMVpsdzRZTnhNWEZjZTNhTlE0ZlBreXpaczB5MVQrajdVS0l0NE1rQW9RUVFnZ2hoTWdtUWtOREtWYXNtRmxiMGFKRk1abE1SRVJFb0NnS2ZuNStiTjI2RlU5UFR6cDI3TWc3Nzd5RHA2ZG5wdnBudEYwSThYYVFxUUZDQ0NHRUVFSmtFekV4TWRqWTJKaTFXVnRiQTVDWW1FaGNYQnhEaHc2bGJ0MjZkT3pZa2REUVVHYlBubzJycXlzdFc3Yk1zSDlHMjRVUWJ3ZEpCQWdoaEJCQ0NKRk5XRnBhcHJvaGo0K1BCNUp1MkhmdjNrMWtaQ1JUcGt6QjB0SVNkM2QzRWhNVFdiQmdBUzFidHN5d2YwYmJoUkJ2QjVrYUlJUVFRZ2doUkRiaDZPaEllSGk0V1Z0NGVEaFdWbFlVTEZpUTY5ZXZVNzU4ZVN3dExiWHRMaTR1aEllSEV4VVZsV0gvakxZTElkNE9rZ2dRUWdnaGhCQWltM0J6YytQbXpaczhldlJJYXp0eDRnUTFhOVpFcDlQaDRPREFyVnUzTUJxTjJ2YVFrQkJzYkd5d3RiWE5zSDlHMjRVUWJ3ZTVtb1VRUWdnaGhNZ21QRHc4S0Z1MkxPUEhqK2ZLbFN2czJMR0Q3ZHUzNCszdERVRHo1czJKaW9waXlwUXBYTDU4bWYzNzkrUHY3NCtYbHhjNm5TN0QvaGx0RjBLOEhTUVJJSVFRUWdnaFJEYWgxK3VaTzNjdVJxTVJiMjl2bGl4Wnd0aXhZNmxWcXhhUU5IVmc0Y0tGM0xsemg1NDllekpyMWl6YXRtM0x3SUVETTlVL28rMUNpTGVERkFzVVFnZ2hoQkJ2cktmUG52TG9rU3hibDFLdVhOWk1tZUpuMXBieVorVG9XSmpwMDJlWWJYL3k1R21tKzJlMFhTUjU4dlFaaGhSVE1JVElUaVFSSUlRUVFnZ2gzamdtVlluWGcySDB1TWtXVmxaV1dSMk9FS2tZalNZaS92d1RCYUt5T2hZaFhwVWtBb1FRUWdnaHhCdkh3aGdkcWhydFB3MS8rRWhLMWY4TlZKUEpOcStOdmxPaWtWT3hCdlZzVnNmenRsQjFKQm9TVFFlek9nNGhYcFVrQW9RUVFnZ2h4QnZuMXExYmNjRDNXUjNIMjZKU3BVb1ZMUzJzL1BVNjA0MHJGOCt0eU9wNGhCQlpTNG9GQ2lHRUVFSUlJWVFRT1lna0FvUVFRZ2doaEJCQ2lCeEVFZ0ZDQ0NHRUVFSUlJVVFPSW9rQUlZUVFRZ2doaEJBaUI1RkVnQkJDQ0NHRUVFSUlrWU5JSWtBSUlZUVFRZ2doaE1oQkpCRWdoQkJDQ0NHRUVFTGtJSklJRUVJSUlZUVFRZ2doY2hCSkJBZ2hoQkJDQ0NHRUVEbUlKQUtFRUVJSUlZUVFRb2djUkJJQlFnZ2hoQkJDQ0NGRURpS0pBQ0dFRUVJSUlZUVFJZ2VSUklBUVFnZ2hoQkJDQ0pHRFNDSkFDQ0dFRUVJSUlZVElRU1FSSUlRUVFnZ2hoQkJDNUNDU0NCQkNDQ0dFRUVJSUlYSVFTUVFJSVlRUVFnZ2hoQkE1aUNRQ2hCQkNDQ0dFRUVLSUhFUVNBVUlJSVlRUVFnZ2hSQTRpaVFBaGhCQkNDQ0dFRUNJSGtVU0FFRUlJSVlRUVFnaVJnMGdpUUFnaGhCQkNDQ0dFeUVFc3Nqb0FJY1RmdzkzZGZacWlLTllBcXFvVytHL3o0Qm8xYXJULzcrdEhwMCtmbnBvMTBRa2hoQkJDQ0NIZUZKSUlFT0l0b2FwcUlVVlJlZ0VvaXNKLy83ZEQ4bmFUeWJROGkwSVRRZ2doaEJCQ3ZFRmthb0FRYndsRlVkWURxS3BxMXA3ODNtUXliZi8zb3hKQ0NDR0VFRUs4YVNRUklNVGI0NUtxcXBmUzJxQ3E2aVdkVG5maDN3NUlDQ0dFRUVJSThlYVJSSUFRYjRrblQ1NUVBaWZoZjZNQVVvd09PSm1Ra0JDUk5aRUpJWVFRUWdnaDNpUlNJMENJdDhTdFc3Zmk4dWJOZTBTbjAza0J1Vk5zaWplWlRFY3VYYm9VbFZXeENaR1QxYWhSWTN5S3R3Ny8vZDhlTldyVWVEKzU4ZlRwMHhQLzNhaUVFRUlJa1pOSklrQ0l0NGlpS0NjVVJmbFRWZFhjS2RvaUZVVTVrWlZ4Q1pHVG1VeW1DanFkcnZNTDlUdDZxYXFLb2lpWVRLYk5XUldiRUVJSUlYSW1tUm9neEZ0RXI5ZGZWRlgxRnBoTkQ3aXAxK3N2Wm1sZ1F1UmdKcE5wZlFhN1NDSkFDQ0dFRVA4cVNRUUk4UllKQ2dwS1ZGVjE2d3ZOM3dZRkJTVm1TVUJDQ0V3bTA1bmtRcDZLb21qL1FWS2l6bWcwQm1WcGdFSUlJWVRJY1NRUklNUmJKalkyZG5QS213MmowZmh0VnNja1JFNFdGUlgxRFBnTlVoZnlWRlgxYkVKQ3dxTXNDMDRJSVlRUU9aSWtBb1I0eXdRSEI5OHptVXdIQVV3bTArSHo1OCtIWm5WTVF1Umt0MjdkaWdPT0tJb1M4OEttZU9CWWNIQ3dGUElVUWdnaHhMOUtFZ0ZDdklVVVJWbjYzNWRyc2pRUUlRUUFScVB4b3FxcVQxSzJLWW9TYVRLWmZnUFVkTG9KSVlRUVF2d2pKQkVneEZ2SWFEUWVWbFgxZ3NGZytEMnJZeEZDUUVSRXhCWGdIdnh2V2dBUUVSOGZMNFU4aFJCQ0NQR3ZrK1VEaFhnN1BWRVVaYWFpS0EreU9oQWhCTnk3ZHkrbWNPSENQd0sxazl0VVZkMFdIQndjbVlWaENmR20wVld0V3JXNG9paTVNOTVWdkNxZFRsZjZ2eS96dUxxNlZzclNZTVRmUmxYVnhELysrT01XWU16cVdFVDJJb2tBSWQ1QzU4K2ZqM0Z5Y3RvZUVoSWljNCtGZUVQRXg4ZXZ5WlVyMTZUazk2cXFMbjNaL2tMa05PN3U3cFVVUmZsTlZkVmNXUjNMMjBoVlZRVkFVWlFQTEN3c0dtZDFQT0x2b1NpS1dyMTY5ZUZuejU1ZGx0V3hpT3hGRWdGQ3ZKM1VrSkNRNTFrZGhCRGlmeTVkdW5TbmV2WHFoM1U2WFFOVlZZK2RQWHYyVmxiSEpNUWJKaTlRRUZpaXFtcEVWZ2Z6RnRLWlRLWnFxcXJlVVJUbHo2d09SdngxaXFJVUFyd1VSU21WMWJHSTdFY1NBVUlJSWNTL1JLZlRMUUVhSUlVOGhVaEZWVlZGVVJRQS83Tm56MTdLNm5pRWVOUFZxRkhEQldpY1BOcERpRmNoeFFLRkVFS0lmMGxjWE54dnFxcGVNcGxNaDdJNkZpR0VFRUxrWERJaVFHUlhGcVdjM0N2cWRWaG1kU0FpRzBpTWUzcno1dVhiV1IxR0RtUlJ5cWxLUmIzT1NxN1QvNHBKTU5yb0xOVE4wWEZxZ2JJVjNhdGxkVHh2RkxsT2hSQkNpSCtOSkFKRXRsU3FnbXNwdmQ1MERFV3h6K3BZUkRhZ1dCMEdHbVoxR0RsTjBuV3FQNEtpNXMzcVdONFlPb1hvQkJWVnA0eFhGRFhqL1hNU3VVNkZFRUtJZjQwa0FrVDJwQnB0VVBUMkMrZC9SZFhLTGxrZGpYaERKU1FrOE5YOEJlemFzNzlrVnNlU0l5VmRwM25sT2hVdkk5ZXBFRUlJOGUrVFJJREkxaHdLRmFKRThXSlpIWVo0UThYSHg1UGIxamFydzhqeDVEb1ZMeVBYcVJCQ0NQSHZrMktCUWdnaGhCQkNDQ0ZFRGlLSkFDR0VFRUlJSVlRUUlnZVJSSUFRcjhob05ESnExQ2llUG4ycXRSa01CaUlqSXdrUEQrZnExYXNjUDM2YzNidDNjK3JVcVN5TFUxVlZuang1a3FvOUlpSUNWVTI3U0ZsaVlpSi8vdmtuVjY5ZVplL2V2V3pmdmwzYkZoOGZ6Nk5IanpoLy9qdzdkKzdrL1BuemFSNWo3ZHExM0x4NU05Tng3dDI3OTVYMkYwSUlJWVFRUXZ3MVVpTkFpQXhNbWpTSmtpVkwwcjE3ZHdDT0h6L096WnMzeVpjdkgzdjM3bVh5NU1sWVdscGlhMnVMcmEwdGVmTGt3ZDdlSGx0YlcrclVxUU5BV0ZnWTU4NmRvMlhMbHFtT0h4SVN3c0NCQTltOWUzZXFiVDQrUGh3NGNDQlRjVmF0V3BVMWE5Wm83NE9DZ2hneFlnUjc5dXpCMGpKcDlUYUR3VUNIRGgyWU1HRUNEUnVhRitkKytQQWhIMzc0SVNWTGxzVEJ3UUZIUjBkS2xDakJiNy85eHFoUm83Q3dzQ0Jmdm53VUxGZ1FCd2NINnRhdGk1dWJtOWt4SGp4NHdNS0ZDOVA4bkdtSmpZM0Z6OCtQNWN1WFoycC9JWVFRUWdnaHhGOG5pUUNSWTgyZlA1L0hqeCtidGJWcTFRb1BENCtYOXZ2dXUrL28xS2tUa1pHUk5HdldqQnMzYnRDeVpVc0tGQ2hBang0OVdMcDBLUkVSRWZUcTFZdng0OGNERUJNVHc5U3BVOG1mUHovMTZ0VjdwVGdIREJoQXg0NGRNUmdNV0Zpa3ZtU0RnNE54ZG5aR3B6TWY0TE5qeHc3YXRHbWpKUUVBamg0OWlzbGtvbnIxNnNURXhHanROalkycUtwS2lSSWwyTEpsaTlseDl1L2Z6enZ2dk1PMGFkTlNuWHZEaGcwc1diSkVlMjh3R0RBWURIenl5U2ZwZnA2UkkwZlNva1VMQURadjNreFVWQlI5Ky9aTmQzOFhGeGNDQXdQVDNTNkVFRUlJSVlSNE5aSUlFRG1XcTZzclVWRlIydnYxNjlmajd1NU9jSEN3Mlg3UG56OG5JaUtDNE9CZ0xDd3NDQTRPWnNhTUdjeWNPWk5TcFVwaFoyZkh5cFVybVRCaEFwYVdscHc3ZDQ1ZmYvMlZldlhxWVdWbEJVQ0ZDaFVZTm13WVk4YU1ZY09HRFJ3OGVKQmx5NVlCU1ZNTm9xT2phZEtraVhiT05XdldVTEprMGtwYUZoWVdYTGh3Z1RsejVoQVFFSUNqbzZPMjM2RkRoL0R4OFdITGxpMFVMMTRjZ0x0Mzc5SzJiVnR0bjNYcjFxSFQ2VGg1OGlRLy9QQURjWEZ4TkcvZVhOc2VGeGZIenovLy9Gby93L2J0MjJ2bnVudjNMdDI2ZFdQZHVuV1VMbDA2M1Q3SlA1UG56NSt6WnMwYVZxOWVUZm55NWRQYzk5aXhZNnhidCs2MVloTkNDQ0dFRUVLa1RSSUJJc2ZLbXpjdlJZc1d4Y1VsYVgzemxTdFhVcVpNR1h4OWZjMzJlL1RvRVphV2xwdzRjWUlTSlVyUXBVc1hJaU1qT1hic0dLMWJ0K2JRb1VQb2REcldybDFMNWNxVk9YdjJMTnUyYmFOZHUzWjgvLzMzMm8xeXUzYnRNQmdNMk52YkV4Y1h4d2NmZk1DUUlVTzRjZU1HUTRjTzVZY2ZmdEQyTXhxTlpqRjRlSGpnNXVaRzkrN2RDUXdNcEV5Wk1vU0hoek5od2dTR0RoMnFKUUZTZnJia0tRVlBuejdsdmZmZTQvTGx5eHc3ZG93ZE8zWlFvRUFCQUtLaW9talVxQkVXRmhiRXg4Zno3Tmt6MXE1ZHF4MG4rV2VUSGdzTEN5d3NMREFhamN5ZVBadTZkZXRtMkNmWm5EbHpjSGQzeDlYVk5jUGpDeUdFRUVJSUlmNCs4ZzFiNUZpUEh6OW0yclJwYk5pd0FaUEp4TU9IRDZsU3BRcWJOMjgyMnk5bGpZQmV2WHF4ZWZObUFnTUQ4Zkh4SVhmdTNOamIyN045KzNZS0ZTcWtQY1h2MmJObm11ZHMzNzY5OWxxdjE1TXJWeTV0Nkg2dVhMblNqVlZSRk1hTUdjUHMyYlBwMWFzWGMrYk1ZZWJNbWRTdlg1OE9IVHBrNnZQdTNic1hiMjl2OHVmUHI3VVpEQVlBTFlhRWhBUXVYTGdBd1AzNzkzbjQ4Q0hWcTFjbk1qS1NrSkNRVk1jc1Y2NGNPcDJPd01CQWdvS0NzTE96bzFHalJxbjJNeGdNT0RzN3MzTGxTZ0IyN2RyRndZTUhTVWhJb0duVHB0cTBCbFZWaVlxSzR0aXhZMEJTOGNLVVV4dUVFRUlJSVlRUWY1MGtBa1NPOWQ1Nzc3RnIxeTZXTEZsQ3RXclZxRnk1TXBhV2xpeGN1SkRTcFV2VHFsV3JWSDJXTDE5T1NFZ0lNMmZPcEUyYk5odzhlSkRZMkZnU0VoSklURXdrTmpiV2JQL1kyRmppNHVLd3RyWUc0UHIxNitrT2c4K000Y09Ia3l0WExycDM3NDZMaXd0ang0N05kTi9CZ3dlemUvZHVmSHg4bURsekpqcWRUaHQ1a0h5ejdlRGd3S3hac3dEWXZuMDdWNjllQmVEeTVjdk1tREdEMk5oWWJ0NjhTZVhLbFFFSUNBaGc2OWF0Yk5pd0FaMU94NisvL3BybXVROGRPc1NxVmF1MDk5dTJiV1BxMUttTUhUdVcxYXRYYXdtVXAwK2ZtazFiaUkrUDE2WVNDQ0dFRUVJSUlmNGVrZ2dRT2RySWtTUHAwS0VEUVVGQldxVjdWMWRYSmt5WWdLZW5KL255NVRQYlB5NHVqZ2tUSmpCcDBpUVVSYUZzMmJMb2REb3NMQ3p3OVBSTTh4d3BoN2IzNzkrZlVhTkd2WGE4UnFPUmUvZnVZVzl2ejUwN2Q3aHk1VXFxeXYwQXo1NDlTek9lSmsyYThQWFhYeE1RRU1EZ3dZTkpURXpFd3NJQ25VNkh5V1JLODV3SkNRblVyVnNYUHo4L1FrSkNHRFZxbEZiZllPM2F0U3hac2dRL1B6OUdqQmpCZSsrOWwrNHhVaVpBL1AzOXRlVEl5OFRHeG1Kalk1UGhma0lJSVlRUVFvak1rMFNBeU5FY0hSMzU3TFBQbURsekp0T25Ud2VnWWNPR09EazVzWFRwVWthTUdHRzJmMkJnSVBmdTNXUHMyTEU4ZXZTSStmUG5vOWZyaVltSllkNjhlV2I3Rmk1Y21ObXpaMnZ2ZzRPRGlZeU14TVBEZzVzM2I3Smx5eFoyN3R5WnFsamc4K2ZQMDR6VllERGc2K3ZMbFN0WDJMeDVNMnZXckdIZ3dJRXNXTEFnVlRJZ3JSb0JrRlNvYjlxMGFYVHMyQkYzZDNmS2xTdW5KU3JpNHVJSUN3dlRSa0xFeHNiU3NtVkxuajkvanAyZFhab3hXVmhZTUd2V0xDcFhyb3hPcDJQZnZuMXA3dmZpaUlDVVNRQnZiMit6RlE4S0ZpeW92WDcyN0JuMjl2WnBIbE1JOGRkdDNib1ZSVkg0K09PUHN6b1VJWVFRUXZ5TEpCRWdjcnhyMTY2aDArbll0bTBiL2ZyMUEyRElrQ0VjUDM0ODFiNGZmdmdoalJvMW9sU3BVamc0T0tBb0NpTkdqS0JreVpLMGFORUNMeTh2QUtaTm0wYVJJa1hNK3Y3NjY2L1VyMThmVzF0YlNwY3V6ZkRodzJuWnNpVTNiOTVrMkxCaGJOdTJEWURaczJkamEydHIxdmZ4NDhlTUdER0NQLy84azZWTGwrTGc0TUR3NGNPSmpvNU9OeG1RbmhJbFNyQnc0VUlxVnF4SVdGaVlWcHZnNmRPbjFLaFJnMFdMRmdGSjB3RWlJaUk0ZE9nUWhRb1ZTdk5ZblRwMTB2cStycFJUQXlBcEVaS1FrRUJjWEJ5Ly9mWWJMVnUyNU5xMWF6ZzZPcEkzYjk3WFBvL0kvdnIxNjhlVEowOVl1blFwZWZMa1NiVjl4b3dadUxpNDBLWk5tNWNlcDBtVEp2end3dzh2VFRJOWZQaVFsaTFiMHJCaFErYk9uV3UyTFNRa3hLdzJSOTY4ZWFsUm93YkRoZzJqV0xGaWFlN2o2T2hJdlhyMUdEUm9VS3FSUmluVnJGbVRuMy8rK2FYN3ZJNmFOV3RxUlVLam82TVpPWElrSDM3NElhdFhyMmJnd0lHWlBrNXdjREI5K3ZSSmR4cVFFRUlJSWJJSFNRU0lITzNjdVhQczI3Y1BmMzkvdnZqaUM1bzFhMGFGQ2hWd2NYRkpzL3E5czdNelQ1OCs1ZHk1YzJ6Y3VCRVBEdyt1WDcvT21qVnI2TjI3Tnc0T0RseStmSmtuVDU2a21yKy9iOTgrZXZUb0FXQzJWR0N1WExsUUZFVzcrVTlyM3Yrd1ljT3dzTEJnOWVyVjJzMndvaWo0K3ZvU0ZSWEYrdlhybVRselpxWS9kM0xTSUM0dVRrc0UzTDE3Vjd1SmdmK3RHREJ2M2p5R0RCbVM0VEZOSmxPbXB3YThUTy9ldlFrSkNVRlJGRHc4UEdqVHBnMVRwa3pCeGNXRnpwMDdaK29ZNHUyemRldFdiRzF0YWRHaUJUMTc5c1RmMzUraVJZdHEwMVI2OSs1TlpHUWtzYkd4ekpremgxMjdkZ0ZKU2JTWk0yZnk0NDgvRWhFUkFTU3RsdEduVHgvMGVqM1hyMTlueTVZdFp2LzJBWGJ2M2syZVBIazRjdVFJejU0OVN6TUpOV25TSklvVks4YTllL2RZdEdnUlE0Y081ZHR2dnpYYlovejQ4UlF1WEpnYk4yNndmUGx5N3QyN3grTEZpeGs5ZWpRblQ1NU04N042ZVhtaEtJcFpXL2Z1M2JYRTIrdXd0cmJXUnV6NCtma0JTY25Kc0xBd1pzeVlvZFVHTVpsTWRPellrZDY5ZTcvMnVZUVFRZ2p4NXBORWdNaXhIang0d01pUkl4azBhQkQxNnRXamZmdjJUSnc0a2ZHcEVQQUFBQ0FBU1VSQlZMVnIxNW9OVlUvSjE5ZVh3NGNQVTZOR0RTcFdyTWowNmRNWlBIZ3dkbloyOU83ZEd4OGZIK3pzN0ZpOGVERjZ2VjdyZC9YcVZlN2N1VVBEaGcxZk9jNkVoQVJHamh5Smc0TURPcDJPeU1oSXMrMmpSbzNDYURRU0dSbXBQZUdNaW9xaVc3ZHVBS21XSWt3cEtpcEttNE4vNXN3WnFsYXRhcmI5N05telBIandBSGQzOXd6amZKV3BBUyt6Y2VOR0VoTVQwZXYxMnJTRjBOQlFQdmpnZzB6MUYyK2Y4K2ZQczN6NWN0YXRXMGZCZ2dXSmk0dkQyOXViK2ZQbms1Q1FrR3IvWWNPR01XellNSGJzMk1HNmRldnc5UFNrYWRPbTJ2WW1UWnF3ZE9sUzdPM3QrZlRUVDlNODU4NmRPL0h5OG1ManhvM3MzNytmVHo3NUpOVSt6czdPT0RrNTRlN3VqbzJORFQ0K1BqeDQ4TUJzTkZEbHlwVnhjbktpVHAwNkZDaFFnTkdqUnhNV0ZzYlVxVlBUUEcvTm1qWDU3cnZ2L3ZZUkFTOHlHQXo0Ky92ajd1N084dVhMQWJoMTZ4WTllL2JVRW5xUEhqM1NSamtsTXhxTnhNYkdwbG9keE1uSmlSVXJWdnlqTVFzaGhCRGk3eU9KQUpFakpRK3ByMXUzcnZZRnYyL2Z2cmk1dWFIVDZYajQ4Q0VHZ3dGVlZibHk1WXAyZ3p4a3lCQW1UcHlJWHEvbnhJa1RSRWRIRXhvYWlyZTNOekV4TWN5ZVBadnc4SEMrK09JTGJHeHNjSFoyeHRmWGx6MTc5bENyVnExMDU5cW54OXJhbWxXclZtWDZKdnIzMzM4SHdNYkdoaSsrK0FKSXV0a2ZOR2dRa0RRQ3dNL1BqMDZkT2xHeVpFbjI3dDFMOGVMRmlZNk81dGRmZitXenp6N1RqbVV5bVpnM2J4NXQyclI1NWJpVHozWGp4ZzJzckt3NGNPQUF1WFBuVHJWUDNyeDVPWGJzbURiTklpV2owWWpCWU9EQ2hRdGN2WHFWS2xXcXZISU1JdnM3YytZTVBqNCt6Sm8xUzZzZjBiNTllMkpqWTltOWUzZTZ5MHRldm55WmdJQUFWcXhZd2RkZmYyMldwSXFNaktSbno1N29kRHBDUTBQNS9QUFA4Zkx5NGovLytRK1F0THJIdFd2WG1EcDFLcUdob2V6Y3VUUE5SRUJLeWY5K1g3YmNaWVVLRllDa3BUa1RFeE8xRVVJdit2ampqODJ1QnpzN083WnYzLzdTODJkRVZWVnRDZERJeUVnMmJkcEV2bno1Y0hCd1lOZXVYVFJwMG9UcDA2Zmo1K2RIbVRKbGdLVGZBVEV4TVdiVEFFSkNRdmo4ODgrMUVSY0FRVUZCQkFZRy9xWDRoQkJDQ1BIdmtrU0F5SkZzYkd4NC8vMzN6YjZJVzF0YjgrNjc3d0x3L2ZmZnMyVEpFaFJGb1hMbHl0clR4SlJ6NVQwOFBQRHc4R0REaGcwTUd6WU1WMWRYN2N0NysvYnRDUWtKNGZidDI5alkyTkM3ZDIvdTNyMzd5bkZPbmp5WnlaTW52M0kvdlY2UHE2c3JZRDUvMzlyYW1zT0hEN056NTA0Z2FkN3l6Smt6aVl5TXBISGp4aFF1WEZqYjk5bXpaOFRIeDVzbEIxNkZ3V0RRcGpua3laTkhTMGFrMUs5ZlA3TkNqV2twVUtBQVE0WU0wZVkzaTV6RFpESXhlZkpreXBRcHc2Wk5tOWkwYVpPMnJXelpzZ3daTWlUTkc5Q25UNS95NVpkZk1uNzhlSW9YTDA3UG5qM3AyYk9udHIxSmt5YXNXTEZDR3hFd2YvNThzNmtCTzNmdXBFeVpNcFFyVjQ1bXpacmg0K1BEL2Z2M0tWcTBhS3I0REFZRE4yN2NZTkdpUlRScTFNaXMyT1dMYnQrK0RVQ1JJa1VvVWFLRVZ0QXpwWm8xYTdKdDI3YS9mVVJBcDA2ZCtPcXJyemh6NWd6dTd1NTg5TkZIZUhoNFVMcDBhWHIzN3MwUFAveEFtelp0cUZ1M2JxcStLV3VXSkU4bFN0a21TM3dLSVlRUTJZOGtBa1NPcE5QcDZOT25UN3JiKy9UcFE2OWV2YlI5WHlhdGVidUtvbENoUWdYdENhQzF0YlgyK2tWT1RrN3MzcjA3czZGbnFGaXhZbnozM1hmYSszejU4cG5OUlQ1NDhDRHg4ZkVZalVhekwvUGp4bzB6TzA3Ky9QbFp0MjZkMmZLSFRrNU9iTjY4T2RVNVh6d0hKRDNGM0xKbHkwdGpmZi85OTNuLy9mY3o5OEZFanFQVDZWaS9majFUcDA0bGYvNzgxS3RYRDBpcTdYSGh3b1YwK3dVRkJmSGt5UlBHalJ0SFFrSUNVNlpNWWN1V0xXbldDQWdORFRYcnE2b3F1M2Z2MWxiUHFGKy9QalkyTnV6YXRTdlZFL3prRVFTS290QzdkMis2ZCsrZUtwYkV4RVNpb3FLNGZQa3ljK2ZPcFVHREJqZzZPcjQwL3N1WEw2Y2FoWk1yVnk0cVZxeVlicCtNVktwVWlZRURCOUtrU1JNV0wxNE0vRytFMEowN2QvRDA5R1R5NU1uY3ZuMGJMeTh2SEJ3Y1h2dGNRcndLTnplM09zbXZUU1pUWlVWUk1CcU5ibTV1YmxvMXovUG56NmV1M2l0RUR1WHE2bHBPVVJRSEFLUFJXRWFuMDFtcnFsb3M1YlVFL0hIKy9Qbm9MQXBSWkJPU0NCQWlIUmtsQU41VWVyMCt3NmZueVUvMU1wSXlDU0JFVmtoT1ZwVXJWNDc2OWVzRDhPVEpFKzdjdVpOdUgwOVBUMzc0NFFjS0ZDaEF0MjdkY0hCd01GdmVNMldOZ0x0MzcrTG82S2h0UzY2TDBiaHhZd3dHQXhZV0ZuaDZlcWFaQ0pnMmJScDJkbmJNbmoyYjRPRGdOS2NGZE9uU1JYdjk3cnZ2TW43OGVKNC9mNjdOeTA4cE9abTJZc1dLVkZOcENoY3V6T2pSbzlQOXpCbVpPM2N1elpvMXcyUXljZUhDQlNJaUlwZzllelkyTmphc1diT0dFaVZLMEt4Wk0yYk1tTUhLbFN1WlAzOCs1Y3VYeDJReW1SVU9qSTJOSlNZbXhxenR4Ym9sUXJ3S3ZWNC9SbEdVMXFxcXBtemJDRWxKTmxWVnR3QmU2ZlVYSXFleHNMQm9xeWpLN0pUWGpFNm42dzUwQjFBVUplNzU4K2VsQUVrRWlKZVNiL2xDQ0NHeWhRY1BIcEEzYjE1T256NmRhcGgrU2p0MjdPRFdyVnNNSFRxVTI3ZHZVNlJJRWJNYjhwUWpBZ0I2OWVwRjQ4YU5BYlJwTS8vM2YvK1g2cmpCd2NFNE96dHI3OHVWSzRlVGt4UEZpaFdqUTRjTy9QampqNm1XTHB3eVpRcWxTcFdpU0pFaTJyUUJlM3Q3NXMrZmI3WmZZR0FnejU0OXc4WEZCUnNiRzIwcXplblRwemwxNnRSTFJ6Qzlpb1NFQkh4OGZHaldyQmtlSGg3ODV6Ly93V0F3Y092V0xVcVZLc1c4ZWZNNGYvNDhsU3RYSmo0K0hwMU94OUNoUTdYK3QyL2Z4cy9QejZ6dGp6LytZT3ZXclg5TGZDSkgyZ2kwVG0ranlXUmEvUy9HSWtSMmNCU0lBTkpjMjFsVjFXMGhJU0dQL3QyUVJIWWtpUUNSNHh3OWVwUnExYXFaRFlzWHIyZkpraVVjUEhpUWI3NzU1aDg3Ui9JU2h5OFdFeFE1ejRRSkU3aDI3UnJGaXhkL2FWMkpwazJiMHFsVEorclVxVU9aTW1YSWx5OGY2OWV2MTdhbkhCR1FVbUppSXZ2Mzc4Zkx5NHVQUHZwSWF6Y2FqUXdZTUlCZHUzYVpKUUtTbFNsVEJpOHZMd0lEQTNudnZmZTBsVGdncVVDZ2s1TlR1ckZHUjBjelpjb1VybDI3eHVyVlNmYzduM3p5Q2U3dTd2ejIyMi84L3Z2dlp2VU4vaXByYTJ0dEt0Sm5uMzNHeUpFanphWWhYTDU4bWIxNzk1SXZYejdDdzhPQnBKVVBrdW4xZXZSNnZWbWJqQWdRZjRYUmFEeXQxK3REZ1JJcGY4Ly85MmxuY0dKaTRxbXNpazJJTjlSdFZWWFBBMDNTdUdZQVZtWkZVQ0w3a1VTQXlIRjI3dHpKcGsyYm1ETm5Eai8vL0ROang0NU5zeXErd1dEQXljbEpXNmZjeDhlSGd3Y1BtdDJRbWt3bUZFVkoxVFpxMUNodDJhMjdkKzlTc21USjE0NTMxYXBWTEZpd0lNMXRGU3BVeVBBbS9OdHZ2MlhtekpsbWJRNE9EbjlyWFlLVVB2MzBVMjdkdXBYdWRwUEpSSjgrZmVqYnR5K1E5SlQzMXExYjFLMWJseDQ5ZWpCMDZGQktsaXpKZ1FNSGFOZXVIVE5uenNUSnlla3ZyYUV1M2c3SmM5c0J0bS9menJObnoyamJ0bTJxL2ZMbHk0ZW5weWZqeDQ5bndJQUJiTml3UVh2U0Q2bEhCQUNzWDcrZTMzLy9uZWZQbjlPeFkwZktsaTFyZHN6MzMzK2YzYnQzcDFuMEVxQjM3OTc4K09PUHJGcTFpdjc5KzJmNFdZeEdJM3YyN0dIKy9QblkyOXRUcVZJbDdmZlErUEhqR1RKa0NFMmJObVhidG0xbVUzbWlvcUtJaVlreG04N3dWNHdZTVlJNmRmNDNyYlJKa3laL3kzR0Z5Q3lqMGZoSXI5Y0hBU1ZVVlUyZURnQ0FxcXFuZ2Fnc0RWQ0lOOHlaTTJmQzNkM2R6d0NOVlZYVnZmQ2c1R1ppWW1MNlJXaUVTRUVTQVNMSEdUbHlKTzNidDJmanhvMDRPanJTdUhGanBrMmJoc0ZnSUNnb1NQdFNmT2JNR1JZdVhKaXFiOHAxdFgxOWZYRjFkYVZEaHc1YTI2aFJvN1RYVzdkdVpjV0tGZXpZc2VPMTQyM2V2TG4yOU8ybm4zNGlLQ2lJOGVQSEEyUjZWRVB1M0xtWk5XdVc5djZmclBLZFZqRkJnRC8vL0pQeDQ4Zno4T0ZEYloxeVNFcTRqQnMzVHZ0WnE2cUtyNjh2MWFwVkE1S0dIWGZzMlBFZmkxZGtUeUVoSWNURXhGQzhlUEUwdDcvLy92dHMzYnFWaElRRU9uWHFaSlpJU205RXdLNWR1NmhVcVZLcUpBQkFtelp0MkxadEcwRkJRZVRQbnovVjluejU4dUh0N2MzeTVjdHAxNjdkUzJOLzl1d1pYYnQySlZldVhFeWFOSW53OEhCT25EZ0JRRVJFQkRkdjNtVFNwRWxNbVRLRnI3NzZpczZkTzJ0TCtoMDhlSkFGQ3hZd2I5NDhYRnhjWHY1RCtxL1EwRkRpNCtQWnVuVXJjWEZ4ZlBubGwybCt4dlRFeE1Sb3IrUGo0MU8xSlNRa1pQcFlRcnpvNHNXTHoyclVxSEVTK0ZCVlZTMDdweWhLb3FxcXh5NWR1aFR6a3U1QzVFUkdrOG4waTE2djc2V3FhbDR3R3cxdy9QSGp4ekpNUzJTS0pBSkVqcE03ZDI0bVRKaEFYRnljOXFVV2tvcGcrZnI2bXEwMy9sY2xKaVptdUUveUU1RDBGQzFhVkpzUGZmYnNXUzVldkdqMkJDOHpMQ3dzWHJuUDMrblFvVU5NbWpTSjVzMmJNMmZPSExORVJJa1NKWmc4ZWJKVzREQXhNUkZQVDA4NmR1ekkvZnYzdVhIakJydDI3ZEpHTU5qWjJhVzcvcnA0TzFsYlczUHYzajN0ZlV4TURDZE9uT0NUVHo1QlZWVmlZbUo0OHVRSjE2NWRvMWF0V2lRbUp1THY3MCtQSGoxWXUzWXRKMCtlcEYyN2RsU3RXcFc4ZWZNeVljSUVzK0g3cXFwaU5CcVpNV05HdWpHNHVia1JGQlNrdlUvNU9sbVBIajNNL20ybXRROUEzcng1OGZQem8zTGx5dWgwT2paczJFQklTQWo5Ky9mbjlPblQxS3BWaTRDQUFLcFVxY0pYWDMzRnA1OStTck5telpnMmJScXRXN2ZtK2ZQbjlPblRCMzkvZjl6ZDNUUDgrZjM0NDQrNHVyb1NGaGFHcjY4djVjcVZvMnpac2d3ZVBKaGh3NGFaRlFXTmlqSi8rR295bVdqUm9rV3FZNlpzTXhnTWYyblVrOGp4aktxcUhnS2VBeW16YkJFbWsra1lZTXFhc0lSNGMwVkhSLytXSjArZTUwRGVGRW1BQkZWVmcrN2R1eWZKTTVFcGtnZ1FPY3JUcDA4eEdBeTR1TGhnWjJmSC92MzdBWmd4WXdhSER4L202ZE9uZlBUUlJ4UXFWSWlCQXdmK3BYTU5HemFNWDMvOUZVaGFHN3hCZ3diTW56K2ZHVE5tY1BmdVhhcFVxY0s2ZGV2dzlmWGx4eDkveE5iV2x0bXpaMnY5OSs3ZHk1UXBVOWkzYjk5THEveGZ2bnlaK2ZQbmMrSENCZlI2UFhYcjFzWEh4eWZENWIrdVhMbEM1ODZkMmJKbGkvYTAwZHZibXdJRkNqQm56aHdncVo2Q2o0OFB2L3p5Q3hZV0ZtemF0SWsxYTlidytQRmo2dFdybCtwcHJJK1BEd01IRG1UNjlPbDgrZVdYbENsVGhzdVhMek4rL0hobXpKaUJxNnNyaXhZdDRwMTMzbUh2M3IxOCtlV1g5TzdkbTd0MzcySTBHbm44K0RFalJvekEwdEtTb0tBZ3lwY3ZULzM2OWJXbmw1TW1UV0xTcEVtdi9uK0d5TlphdFdxRmo0OFBHelpzQUpKdVBGMWRYV25Sb2dVclY2N1VScE9VTGwyYSt2WHJFeGdZU0pFaVJSZ3dZQURkdW5YajIyKy9aY21TSmR5NWM0ZTR1RGowZXIzMjlNUmdNR0EwR2hrMGFCRGR1blg3MXo1VDFhcFZ0ZGRSVVZGWVdGalFxRkVqL1B6OHRCRUhKVXVXWlA3OCtVUkVSSmdsRlR0MzdreisvUGtwVXFSSXBzN1ZyMSsvZExmTm1UUG5wVk1EZERxZDluc3NQY2VQSDJmdTNMbVppa1dJdE1URXhKeXh0YldOQVBLbnVLbTVwNnJxeFN3TVM0ZzNWa2hJeUhOM2QvZE53UERrTmtWUi9nUk9wdDlMQ0hPU0NCQTV5dlRwMDdsdzRRSjE2dFJoM0xoeFd2dVhYMzVKLy83OWFkZXVIVC84OEFPUU5EWGdSVjk5OVpYWkY5N0V4RVQyN2R1SHY3Ky9XVnZObWpVWlBYbzB6czdPYk51MmpXWExscGs5Z2J4MjdSb09EZzZzV0xHQy9QbnpZekFZbURGakJuRnhjVmhiV3dQdzg4OC8wN1JwMDVjbUFVSkRRK25UcHcrZW5wNHNXTENBdUxnNEFnSUNHRFpzR0d2WHJqVWJhV0F3R0xUWE9wME9aMmRuOHVmUHorblRweWxUcGd4UlVWRmN2MzZkbXpkdllqUWEwZXYxbkQ1OW10cTFhMk5oWWNIKy9mdVpOV3NXL2ZyMXc4UERnOE9IRDdONjlXb3RpUUJ3NE1BQnhvMGJ4M3Z2dlllM3R6ZjkrL2VuUW9VS2xDbFRodUxGaTlPalJ3K0tGU3VHd1dEZ3lKRWpBQ3hidG93blQ1NHdZc1FJWW1OajhmRHdvRisvZnVUTm01ZTJiZHZTb0VFRDJyUnB3K1BIajdHenM2Tmx5NVlaL3g4dDNpcnU3dTVhMHU1RlBYdjJwSHYzN3FpcXFzMzViOTI2TlNWS2xBQ1NScEQwN05rejNZSjdKcE1KVlZXemRMblFYcjE2dlhSVmdFS0ZVaGVHL2p1dWc1UTFGNUlkT0hCQWUxMjRjR0Z0U2NPWHFWT256ajlhTUZTOC9ZS0RneVBkM2QyM2srS21SbFhWbmJJT3VoRHBNNWxNWCt0MHVwVFh6TzM0K1BpMGg2SUprUVpKQklnY1pmcjA2ZXpjdVpOVHA4eUxFTGRyMXc2ajBZaE9wOU9xaGIvNFJWdFZWVWFPSEdsV25PeGxOUUlLRlNwRXZuejUwT3YxcVliTnhzWEZNWExrU08wbXYwbVRKa3liTm8xang0N1J1SEZqNHVQak9YejRjSVpQMmI3Kyttc2NIUjJaT25XcWRpTlRzbVJKMnJadHk0a1RKN1FuZmMrZVBUTjc2dmZSUng4eGJ0dzQ2dGF0UzFCUUVPM2F0ZVBVcVZOVXFWS0ZPM2Z1Y1BueVphcFdyY3JwMDZmNTRJTVBBRmk1Y2lWdDJyVFJoajVYclZxVjRPQmc3dCsvbnlxdWR1M2FVYmx5WmM2ZlA2KzEzYjkvbjVZdFc5S2xTeGN1WGJxa3RlL2Z2NTlGaXhieCtlZWZzM2J0V3NxWEwwLy8vdjE1OTkxM3FWQ2hBdGV1WFFPU2tpZmx5cFY3NmM5RDVFd3Yzc1NYTDEvK3RmdG1oVGNoQmlHeW1xSW9pMVZWMVc1cURBYURMQnNveEV1Y08zZnVyTHU3KzIyZzlIK2JkbDY2ZEVtS2E0cE1rMFNBRUpEbUd0aG56cHd4U3hnWURJYS9yY2llazVPVDJaTitPenM3R2pSb3dDKy8vRUxqeG8wNWN1UUlkbloyMUtwVjY2WEh1WFRwRW5YcTFERzdrU2hSb2dTRkNoWGl4bzBiMnMyL25aMGRpeFl0MHZaSkhucGN0MjVkYlVXQzQ4ZVBVN2R1WFJ3Y0hEaHg0Z1FWS2xUZzRzV0xUSmd3QVpQSnhQWHIxK25ldmJ2WitWMWNYTkpNQkVEU01tT0hEeC9HYURRQ3NIdjNianc5UGMzMk1SZ01YTHg0a1VXTEZuSDc5bTBxVjY3TWh4OSt5UHZ2djYvTk8yN2V2RG5oNGVFY1AzNmM2dFdydi9UbklZUVFJbnM2ZmZwMFNQWHExYy9vZERwM2s4bDAvTUtGQ3pleU9pWWgzbkFxOEkyaUtGOEN4dGpZMkxWWkhaRElYaVFSSUhLMG1KZ1ljdWZPemFwVnE5aXdZUU8ydHJZOGYvNGNMeTh2NnRldmI3WnZYRndjOCtmUFovbnk1VnBiUkVRRXg0OGY1OXR2djlYYUhqMTZSTTJhTlY5NjNwVFRCSksxYU5FQ1B6OC9qRVlqKy9mdjU0TVBQc2p3U2FHRmhZWFpFbWpKRkVVeG0xUDg0cnJmeWVyV3JjdjQ4ZU81ZS9jdXg0OGZaL3IwNlJRc1dKQ2RPM2RTclZvMUhCd2NLRm15SkhGeGNSZ01obFJ4Sjkva3AzVGp4ZzAyYmRyRXFWT242TjY5TytYTGwyZmZ2bjAwYjk2YzhlUEg4OU5QUDlHNmRXc3QvcU5IajNMNDhHSHUzTG1EbzZNang0OGZCNUtHZkpjclY0NTY5ZXJ4elRmZnNHdlhMcTEyZ1JEL2hORFFVRUpDUW1qY3VIRldoL0t2dVh6NU10dTJiV1AwNk5GWkhZb1FLSXF5RFhCWFZYVjlWc2NpUkRieEt6QmNWZFhibHk5ZnZwM1Z3WWpzUlJJQklzY3htVXc4ZnZ5WUlVT0dZRzl2VCtIQ2hRSDQ0b3N2K09DREQxaStmTG5aYWdMSkhqOStqSyt2THhVclZ0VGFaczJhUmFWS2xiUWJXMGlhZnBCTVVSUk1wc3dWUEc3UW9BRUdnNEdUSjA5eTZOQWhsaXhaa21FZkp5Y25UcDQ4YWJieVFGaFlHSThlUFVyenh2OUZoUW9Wb2tLRkN1emN1WlBvNkdncVZxeEkzcng1dFdrSzllclZBNUtxdGhjcVZJaXJWNi9Tb0VFRHJYOXdjSENxWXg0OWVwUlNwVW94WnN3WWJHMXRPWG55SklxaVVMTm1UYjc5OWx0bXo1N054WXYvcS8rMFlzVUsrdmZ2ejZSSmsyallzQ0VKQ1FsMDY5Wk5td2JRdFd0WE9uWHFoSnViVzZZK2szajduVHAxaWhrelpxUzdWT1hyaW95TVpQTGt5WVNGaGRHNWMyZjY5ZXVuVFdPSmlZbkJ5c3JLck1MK29rV0x0SCtURXlkT3BHTEZpdnpuUC8vSjFMbGlZbUpvMGFJRnJxNnUzTDE3RjF0Yld3b1dMTWpkdTNlMU9pV3RXcldpZS9mdXhNYkc4bi8vOTM5bTV5MVZxaFN0V3JVeU8rYTFhOWNZT0hBZ2UvYnNTWFcrM3IxN2MvMzZkZlI2UFFrSkNUUnUzSmlKRXlmeXpUZmZhSFZKTXF0Um8wWXNYYm9VWjJmblYrb25SRVlTRWhKMlcxbFpEUWIyWm5Vc1FtUUhKcFBwdWw2dnYySXltVlptZFN3aSs1RkVnTWh4TGx5NHdLRkRoK2pYcngrWEwxL0cyZG1aME5CUTFxMWJ4NTQ5ZTdoOSszYXF5dGtHZzRHd3NEQ3FWS21pTFhNSFNUZklLWk1KeVczSkNoY3VURVJFQkVlUEhzWFIwZkdsYzVldHJLeG8wcVFKQ3hZc3dNSEJJVk5yaEhmdDJwVlBQLzJVOGVQSDgrbW5uMnFqRnR6ZDNUT2NWcENzWHIxNmJOMjZWYnZwTDF5NE1JVUxGMmJIamgzNCtQaG8rM2w1ZWZIMTExOVRxMVl0S2xldXpFOC8vY1RKa3lkVDFUL28zTGt6OXZiMnJGeTVrb2lJQ002ZE82ZmRMT1hPblp0eDQ4Wng2ZElsN1dZbElTRUJlM3Q3dnZubUd5d3RMZm41NTU5cDBLQ0JsbkNKalkxRnI5ZGphMnVyRlRFVU9VZXJWcTFTclZPZm1KaElURXdNNzczM1hxcjk1ODZkYTFhUi8xVzR1TGdRR0JqSWdBRURxRmV2bnRsMG11Yk5tek52M2p3cVZhcVVadC8wbGdGZHNXSUZjWEZ4Wm0xZHUzWkZyOWRUdW5ScGV2ZnV6YkZqeHloZnZqd09EZzVNbXpiTjdKalZxbFZqN05peDZQVjZPblhxQkVERGhnM3AzNzgvaXFLa3FtWHlzdXRqd1lJRlZLNWNtVDE3OW5Ea3lCSCsvUE5QOXU3ZGk1V1ZsVllrMEdReTRlTGlvazBaRXY4cWkxSk9WU3JxZFZhV1dSMUlWb2t6bU96MGV2WGI2SGpGb1d4Rjk5UkQ1M0lRTlNFKy9OYXRTdyt5T282L2lWTGN5YTI0bGFYOEFmKzcvUm1WWU1wdnh5L3hpZnhlMXNXOWRNWTl4S3RJU0RRYXcwTE8zd2RTRDRGOUMwZ2lRT1E0RlNwVVlQcjA2ZFNxVll1MmJkdmk2K3RMYUdnb3paczMxNTUyNTh1WGo1czNiMnA5enB3NVE4R0NCYzJTQUpuaDZlbEpnd1lOR0Rac21EWTAvbVZhdG16Slo1OTlSdi8rL1ROMS9PTEZpeE1ZR01qOCtmUHAzYnMzdHJhMnZQdnV1d3dkT2pUVE1kYXJWNCsxYTllYVRZWHc4UEJnMjdadDFLNWRXMnZ6OXZZbUlpS0NnUU1Ib3RQcGFOcTBLZTNidCtmbzBhTnBIamY1U1dlMWF0Vm8xS2hSdXVmUG56OC9DeFlzNEx2dnZzUEh4d2RGVVJnMWFoU0ppWW5jdW5XTG9VT0gwcmR2WDNiczJNR0VDUk1ZTzNiczMxYXJRYno1ZHV6WWthcnRueG9SQUZDcFVpVysvLzU3N08zdHRiWUhEeDd3NU1rVHN4VXlrcTFaczRhbFM1ZVNtSmpJcmwyN0NBZ0lBS0JIang3MDdObVR0V3ZYMHFkUEgrMTQwNmRQNStPUFB5WmZ2bndvaXNLY09YT29WNjhlRHg0ODRKZGZmakU3ZG1KaUlnNE9EZ1FHQnBvbEdhcFdyY3IwNmRNSkNBZ3dXMWtrTVRIeGxSSmwvdjcrV0ZsWnNYMzdkdkxtelV0Q1FnSWRPM1kwRzJuUXFWTW53c0xDelBwRlJVWFJzMmZQVk9mYXNXTUhkbloybVQ2L01GZXFnbXNwdlY1L0JFWE5tOVd4WkJXakNwR0pLcXBDZnlXbjE5RE1aYmtTU0h1NWsyeW1lS1ZLQlN3VjVUeW8rYk02bHJlTnBaVWxNWWxnTXFrRFVkU01PNGhYWW1tcFBDMVNxWkw3Z3l0WGJtVjFMUDhFU1FTSUhNZkx5d3RJR3NyYnRHbFQ4dWZQajdlM3Q3YmRaREtoMSt0NTlPZ1JscFpKRDJhMmJObkN1KysrbSs0eDQrTGlpSXVMdzJnMGN2UG1UZTNwdW9XRlJhcksvMTkrK1dXNngzRjBkQVNTbmo2bXBXL2Z2dlR0Mjllc3pkM2RuZFdyMHkrdTNLRkRCN05WRFY3azRlRkJVSkQ1YWpPalJvM1NWajlJWm1scG1XYjc0TUdEemQ2M2F0VXExWlBScVZPbm1yMDNHbzBVTEZpUWhJUUV0bTNieHNHREI3bC8vejR6WnN5Z1lNR0NMRjI2bExpNE9CWXRXa1NQSGozbzBhTUhMVnEwb0YrL2Z2VHMyWk0xYTlaSXBmVWM0dnZ2dnpkYm5oT1NSdWpFeHNhbUdybmo2ZW5KNU1tVFgrczhxcW95ZHV4WU9uVG9nS3VyS3p0Mzd1Uzc3NzREa201OEZVVkpsYUFyWExnd0V5ZE9wRjI3ZHZqNStWRzFhbFUrK3VnakFnTUR6ZXBuTkd2V1RCczFOSHYyYkxOanRHalJncnQzN3hJZEhVMmJObTJZTTJjT1E0WU00Y0dEQnp4OStwUStmZnBvLzliWHJWdW4vVTZxWDc4KzllclZNN3ZXRWhJU2lJMk5UZmN6aG9hR1ltVmxSWGg0T0ZldVhDRThQSnd1WGJxd1lNRUN4b3daZzcrL1B4OSsrQ0V0V3JUUStrUkhSek5qeGd6YzNOek1ZZzRJQ01ESnlRbEkrcDNacUZFalVxei9MbDZIYXJSQjBlZWQ2VGVSdWg2Wkc5RWwzajVQbmo1bDhyU3ZPSG5xVE5Hc2p1VnZZekRZS0piVytVY01HMFIxTjllc2prYUlUQW0rRnNKRXZ4bjVyQXg2MjZ5TzVaOGlpUUNSSTRXSGgzUHUzRGxXckZnQm9IMlpqb3VMbzFHalJ1aDBPa3dtRXlOR2pDQXhNWkVMRnk0d2NPREFWTWV4c3JMQzB0S1NQLzc0UTd0QkwxcTBxTmxTZmE5aSsvYnR1THU3VTd4NDhkZjhaRm5yMEtGRG1kb3ZPRGlZQ1JNbVlHbHBTWGg0T043ZTN0U3VYVnQ3d3JobzBTSisvZlZYSmsrZXJDVmdpaFl0eXZyMTZ6bDU4cVFrQVhLUXRtM2JtaTNaQ2YvTWlBQkZVYWhZc1NKOSt2Umg1c3laMUs5Zm40b1ZLeElkSGMzQWdRTVpPM1lzbHBhV1RKczJEWDkvZjJ4c2JMQ3lzdEwrVTFVVk96czc3TzN0MGVsMG1Yb3lmK2ZPSFlLQ2dyaHg0d2IyOXZZOGVQQ0F1TGc0SmsyYWhORm81SU1QUG1EU3BFa1VLVklFZ1BqNGVLMlFZYlZxMVZpNGNLSFo4YUtpb25qeTVBa1JFUkVVS2xUSWJGdXJWcTNZdlhzM1o4K2VwVVNKRWpSdDJwUXFWYXJnNmVuSjlPblRHVEprQ0FVTEZ0U1dCMDBwVjY1YzJOcmFwdHRtTUJneS80TVdHU3BVcUFBbGloZkw2akJFRnJHeHRzYmFPbGZHTzJaRGxad3JTSkpMWkJzcGF3SzlyZDcrVHloRUdnb1hMc3pHalJ2Tmx2Q0RwUG45eDQ4ZngyQXdvQ2lLOW1WKzQ4YU41TW1USjlWeHhvMGJwNzBPQ2dyQ1pESzkxazNxalJzM3VIdjNMcHMyYlRJck5wamR2SGl6a0I1M2QzZXRJTnFnUVlQUzNDZXQ2UVIyZG5Zdkhaa2gzaTVQbmp3aE5EUTBWZnVOR3plSWo0L253b1VMcWJZVktGRGd0Uk5wWGJ0MjVkR2pSMnpac29XR0RSdGliMi9QRjE5OFFjMmFOYlhoOHIvODhnc2JObXpBejgvUDdGcVBqbzRtZCs3Y1FOS0lsNHkrUU9US2xZdTVjK2RTdlhwMWxpeFpRdm55NVduV3JCbG56cHdoVDU0OFJFUkVZRFFhdVgvL3ZsbGRndDkvLzUwalI0NllyVjZTN042OWUwRFNTZ0FOR3pZMDIxYXNXREVtVHB6SXFGR2o2TisvdjFhM1k5T21UWHovL2ZkOCtPR0g3TnExaTlqWVdMeTl2YzJLb2dvaGhCRGk3U09KQUpGanZaZ0VTT25GTC9GcEpRSFM4cnBQcWpkdTNNaStmZnZvM2JzM25wNmVyM1VNSWQ0MlY2NWM0WnR2dmpGcmk0K1A1K1RKaytqMStqUnZoajA5UFduZnZ2MXJuM1BvMEtGRVJVVVJHeHZMbURGanVIMzdOcXRXcldMNzl1MDBiTmdRWDE5Zit2VHB3L0Rod3hrM2JoejU4eWROZVkyTWpOUitUeVJQTDNxWlI0OGVzWGp4WWlCcHBROWJXMXUrKys0NzdPenNjSGQzSnl3c0RFdExTODZmUDUvcDVOZjU4K2VwVnEwYVI0NGNTWlVJK1BycnIvbjg4ODhCQ0FrSklUNCtuc0RBUUVKQ1FwZzllemFlbnA1MDZkS0ZNWjAzb1FBQUlBQkpSRUZVU1pNbThaLy8vSWNlUFhvd1lNQUFBR2JPbkdrMjl6OG1Kb2JKa3lkcnk0bktsQUFoaEJBaSs1RkVnQkJ2Z0RGanhqQm16SmlzRGtPSU4wcTlldlcwZWh1UU5IVm55SkFoZE9qUWdZc1hMOUtoUXdldHlPV1dMVnZJa3lkUG1pc0p2SXFyVjY5U3NHQkJCZ3dZZ05Gb1pPblNwZVRObTVkMTY5Ymg3T3lNczdNeml4WXRZdFNvVWJSdjM1NXQyN1poWjJmSHc0Y1B0V0tpaVltSkdZNElLRktraUpZSVNEa2lJSG1ZL2FsVHAyalRwZzM3OXUxajBLQkJhYTVJQUVtakpoUkZ3Y2JHaHQ5Ly81MkZDeGZTcjE4L0JnOGVuTzZ5Z1A3Ky9qUnQycFRjdVhNemUvWnNDaFlzeUsxYlNYV1F4bzBieDgyYk44Mm1GblRvME1Gc2hFQ2ZQbjNvM0xrenBVc25GYWcyR28xbWRWYUV5QW11WGJ0R3VYTGxaQ1ViSVVTMkpZa0FJZDVTQm9QaEw4OXZldkxraVZiZFhJaXNkT2ZPSFVhTUdFR0ZDaFh3OGZIaDdObXpqQjA3bG9rVEo3Smt5UkppWTJQVG5XYnlLcFl2WDQ2Ym14dkRodytuU0pFaURCbzBpTFZyMXdKSlErN1BuVHRIUkVRRUhoNGVqQnc1RWpzN094NC9mc3lUSjA4b1c3WXNrRFJxSWJtb1gzcCsvZlZYdnZubUcySmpZN2wvL3o3VzF0YXNXTEVDS3lzckZpNWN5S0ZEaHhnOGVEQ1hMbDNpK1BIajFLMWJOOVV4cmwyN3h2RGh3L0h6OCtQcTFhczRPenZqNHVLQ201c2JXN1pzb1hQbnptbWUyOS9mbjhxVks3TjgrWExHakJsanR2enBuVHQzR0RObURLNnUveXZvVmJwMGFXMHFBU1F0VVZpdVhEbWNuWjBCcVJId0pqR1pUQ3hldkpodDI3WVJFeE5ENDhhTkdUVnFsRGFpSXpJeWtxKysra3Bib2FKUm8wYjQrUGhvcTFwazFCK1MvaTdNblR1WDMzNzdqWVNFQkpvMmJmcmFSVHBmdEd2WExueDlmUmsyYkZpcWY3L2ZmdnN0TTJmTzFONDdPanJTckZrekJnd1lvQ1c5VXU2ajErc3BYcnc0clZ1M3BtdlhydHJmdytEZ1lFYU5Hc1hXclZ0NSt2UXBUWnMyVFhPMWk1aVlHQUlDQXRLODlnd0dBejQrUG56NjZhZnBYbWRDQ1BHbWs0cGJRdnhMN3QrL3o1dzVjN1F2emNIQndXYXJBOXk2ZFl1Wk0yZGlNcG0wdHJWcjE3SjkrL1owai9uWlo1OXg5T2hScGsrZlRuaDR1Tm0yeFlzWE0ydldyRlI5ZnY3NTUzUnZtQTRjT01CdnYvMEdKSDBoYk5teUpUZHUzQUNTNWhMUG1ERWoxWnJvUXZ5VG9xT2pXYkprQ2QyNmRTTTZPcG9hTldxZ0tBcnU3dTYwYk5tU1BuMzYwTGh4WTlhdFcyZTIzQ1VrRGIrZlAzLytLOTJvWHJod2dlclZxMU85ZW5WMjdOaUJzN096ZGdOaFoyZkhpaFVyOFBMeStuLzJ6anV1eXZMLy84L0RYZ3Jpd29GcGlRbTRDTWtFWEloYk1kUWtFOXppeklFckI2SjljSkFEeElFaURxUWc5MGdCemRSUzAwekZGVzVUUTFFMFFHU2Y5ZnVEMzdtL0hBOGdwbWJaOVh3OHprUE90ZTdyM0o3N1B2ZjF1dDZEMk5oWWFmRncrdlJwR2pac0tMVXJqeERRdEdsVEJnOGVURkJRRU51M2IyZmd3SUVFQkFUZzZ1cktqUnMzZVB6NE1jMmFOYU5YcjE2RWg0ZHIzUmNVQ2dWMzc5NWw3Tml4VEo0OG1SbzFhaEFSRVNFRkxCMDJiQmdyVjY2VXJ0Mnk2TkdqQjlIUjBkS3JlWE1SeU92ZnpNYU5HOW14WXdlelo4OG1ORFNVYytmT2FTMmU1OCtmei9YcjF3a0xDeU1zTEl3Yk4yNW9aWFY1WHYvYzNGeUdEeC9PbzBlUFdMeDRNVkZSVVZJQXkxZEJRa0lDbHBhV0pDUWtsRmh2WVdGQlZGUVVhOWFzNGJQUFBtUGJ0bTBzVzdaTXE0MjV1VGxyMXF3aE5EU1VkdTNhc1hyMWF0YXZYMS9xTVEwTkRmbnh4eDkxWGcwYk5zVFUxQlNsVWtsQlFZSFdTNmxVNHUvdno0a1RKM1RxQ2dvS3RLNVhnZUR2Smo4L1g3THlFZ2pLUWdnQkFzSGZSSlVxVmJoNTh5YlRwazFETHBkcjFhV2twREJtekJocTE2NnRGV2VnWmN1V3JGaXhRaWM2dUFZOVBUMHNMQ3h3ZFhWbDdkcTFRTkVpSkRjM2x4TW5UdEM4ZVhOeWMzUEp6YzJWSG1iT25EbEQ0OGFOcFFlV3dzSkNhYnhWcTFaSkMzMU40REZON3ZTdVhidVNscFpHdjM3OVNnemdKaEM4YXBLU2t1amF0U3ZKeWNsczJyU0pEejc0UUtxN2Z2MDZ0cmEyZlBiWlowUkVSTEJwMHliUzA5TzErdi95eXk4a0pTV1YyekltSlNXRnJLd3M3TzN0eWNqSUlEWTJWc3ZrM2RiV2xnb1ZLcENTa2tMMzd0MVpzMllOVUpUaTBOUFRVMnFYbjUrdlpaYnY0K09EaDRjSEhoNGVaR2RuQTBYbTlGOTk5UldIRHgvbThPSERIRHAwQ0JNVEUvVDA5QWdQRDJmSWtDSElaREs2ZCs5T2RuYTJkQ3dvRWl1TWpZMVp1WElsTGk0dVRKa3loUzVkdXVEazVBUkFreVpOOFBMeVl1TEVpZHk2ZFl1TWpBeWVQbjNLa1NOSHVILy9QcXRXcldMU3BFbmwvVytRN2ltYTE3TmxRaHo4WjZCVUtvbUppV0gwNk5HMGF0V0tEei84a0xGang1S1ltQ2g5N3k1ZHVvU2ZueDlPVGs0NE9Ua3hhTkFnZnZ2dHQzTDNqNG1KUWFGUXNHelpNcG8zYjQ2RGd3UHQyN2QvSmZQUHpNems1TW1UREJ3NGtNdVhMNWU0a05IWDE4Zkp5WW5telp2ajUrZUh0N2MzeDQ0ZDAycGpZR0JBOCtiTmNYTnpZOXk0Y2ZUczJWTUtUanRzMkRCbXpweEphbW9xdnI2K0hEaHdRT3FuVUNpazM4UDA5SFR1M3IxTGxTcFZpSXVMazY1ZlYxZFg2ZTk1OCthUmxKU0VoNGNIYmR1MjFhcjc4Y2NmWDhrNUVSU2hVcWxZdFdvVkhUcDB3TTNOalprelowcmZTU2l5ZEFrS0NxSk5temEwYWRPRzJiTm44L1RwMDNMM2YxNzlYOFhEdzRQTm16ZHJ2WGQyZHNiWjJabDI3ZG94ZHV4WXJsKy9ydFVuSUNDQS9mdjNBeEFTRWtMTGxpMmx6NlY1dWJtNU1Yanc0RktQZS9EZ1FVYU9IQ25kcjErRzNOeGNyWE14WmNvVXBreVpvdFZHcVZTeWRldFdmSDE5Y1hOenc5M2RuVTgvL1pTa3BDU2d5RkxIMmRsWko1VjBjU1pPbklpenM3UFU1OGFORzlLNWNuWjJwa3VYTG56NTVaZGtabVpLZmRMVDA0VkYya3NpWEFNRWdyK0J2THc4RkFvRmMrYk1JVFkybHV6c2JISnpjMUdyMVR4OStwUzB0RFI4Zkh6bzBhTUhUNTgreGRqWUdDTWpJK3pzN0lpSWlPQ1hYMzRoUGo2ZTBOQlFyWEd6c3JJWU4yNmN0TkNwVTZjT3FhbXBIRGx5aEl5TURNTEN3cVMydnI2K2JOeTRrWWNQSDFLMWFsVjI3ZG9GZ0ttcEtkdTJiZVBDaFFzOGV2UUlSMGRISGo1OHlDKy8vSUt0clMyUEh6K1d4cGc2ZFNyNzl1MURKcE5KNDRoVWZvTFhSWk1tVFlpSWlKRE0wck96c3psMDZCQ2JOMi9tL3YzNzlPdlhqMG1USnVIcTZrcDRlRGpoNGVGTW5UcFZDaFo0L3Z4NVBEdzh5bjI4RXlkTzRPam9pS0doSVlXRmhVeWNPQkViR3h1eXM3TkpUMC9Id01DQVBuMzZrSk9UZzUrZkg3ZHUzZUxzMmJPY1AzK2VhZE9tY2Y3OGVTcFZxc1NWSzFlb1dmUC8wcjlGUjBkVHRXcFZBTHAwNlFMQWpoMDc2TnExSzgyYk4rZTc3NzVqNU1pUm1KcWFvbGFyS1N3c3BHZlBua0JSaXRLWk0yY3lidHc0dW5YclJwMDZkZWpmdno4OWUvYkUxTlNVa1NOSFltbHB5Zmp4NDdVK1MwQkFBQk1uVG1UNDhPRk1tVElGSXlNak1qSXk4UFgxcFY2OWVyejMzbnRzMmJLRm1KZ1l0bXpaSXZYTHo4K25VNmRPV21OTm5qeFp4dzlhRTNoUThNL2gyclZyWkdWbFNYRXpBRnEwYUlGU3FlVHk1Y3U0dUxqZzZlbkpuajE3K1BERER3RnRFYXM4L2IvNzdqdjY5KytQa1pGUnFmTjQvUGd4Qnc0Y3dNZkg1NFg4NS9mdjM0K1ZsUlcrdnI3RXhjVVJIeC9QNk5Hankrd2prOG5LbkF1QW5aMGRPM2JzUUtWU01XYk1HRzdmdnMzYXRXdVpNR0dDVmlEZ3g0OGYwNjFiTjBuRTY5S2xDN1ZxMWNMWDF4ZGZYMThBUHYzMFV5WlBucXhqT2JOOSszWU9IanhJUkVSRXVUK3ZvUHhvTEZXQ2dvSXdOalptN3R5NWZQWFZWM3o1NVpkQWthWExuVHQzcEdlZVJZc1dNWC8rZkJZc1dGQ3UvcytyZjVWOCt1bW50RzNibGtlUEhoRVRFOFBJa1NQWnZuMDdWbFpXSmJiMzkvZlhXZlFmTzNhTTJOaFlBQW9MQzNVQ3RucDZlckoxNjFiT25UdUhzN096VnAyZW50NXpMZFkwWkdkbjQrdnJTMkJnb000NEdoUUtCUk1uVHVUTW1UUDA2dFdMd1lNSEk1ZkxTVTVPSmlNalEycG5iR3hNUWtJQ0V5Wk0wTWt3OWVEQkEwNmRPbFhpK0VGQlFWU3ZYcDFidDI0UkZSWEYvZnYzcGZnNjBkSFI1T1RrTUd2V3JISjlIb0V1UWdnUUNQNEdwa3lad3NXTEY2VUhscjE3OTBwMXZYcjFrdjZPaVltUjhwWjdlWG54K1BGajlQWDErZVNUVHdCMElvRUhCUVh4OGNjZlN6dUJSa1pHR0JzYlkydHJTMHBLQ3UzYXRlUDk5OStYSG5iYXRHbEQvLzc5MmJ0M3I4NERXbHBhR2hZV0Z2ajcrd05GZnFER3hzWWw1aFhmdm4wN1VIcGFSWUhnVmFDdnI2L2xtNTZibTR1SmlRbERodzZsZGV2V1V1WVBUVkRCNjlldlU3dDJiYW45aFFzWEdEQmdRTG1QZCtmT0hlbGFxbDY5T3QyN2Q4ZlQwNVBNekV3YU5XcEVuVHAxZU8rOTk2VDJUazVPK1B2N00yellNQ3BYcmt5ZlBuMVFxOVc0dWJuaDZPZ290VE14TWRGNThPblNwUXNXRmhaWVdsclNwRWtUcVZ3dWw5TzFhMWV0NjdORml4YkV4c1pTcDA0ZEFLeXNyTEN5c2lJL1A1L1dyVnN6Y09CQUhhc0hJeU1qbGkxYnhtKy8vVWJUcGsyMTNKQ0s0K2ZuSjJVSEFIUjJlZ0NXTDE4dW5aZVNVQ2dVdEdqUm90UjZ3ZDlEU2tvS0JnWUdXakVmcksydE1UUTBKQzB0RFlEUm8wY3plUEJnT25ic0NFRERoZzBaTldwVXVmcW5wNmVUbXBxS3ViazV3NFlONCtiTm05aloyVEYxNmxUcTE2OHY5VGw5K2pSaFlXRjRlSGhnWTJOVDd2a25KQ1RRcmwwNzlQWDE4ZkR3SURFeHNVUWhRS0ZRb0ZBb09IMzZOSHYyN0pIbVh4cDM3dHloZXZYcTZPbnA0ZVRraEptWkdTWW1KalJ2M2x4cmQ5SEd4a1pLQXl5VHlVcU1qZlBSUng5SjFuYkZPWFhxbENTdUNGNHRHa3VWenovL1hIb0dHanQyTEVGQlFVeWRPaFVMQ3dzdVhickU2TkdqcGZ2VW9FR0RXTEZpUmJuNm01cWFQbmY4VjBtZE9uVWtOellYRnhjNmQrN01Uei85aElHQkFiR3hzZnp4eHgvY3VIR0RuVHQzU25Gbm9HaERTU05TblQ5L1hncm8ycmx6WndvS0NsQW9GS2pWYXExRnZ1WitYbEJRZ0lHQmdSVGZKU1ltcGx4elhicDBLYTFhdFNwVkJBQ0lqSXdrS1NtSjlldlhhNlc2ZmZZM3AwYU5HbVJsWlpHWW1LajEzQXRGejVRTkd6YmszTGx6T3VNN09EaFF2MzU5V3JSb2diVzFOVE5tek9EZXZYdlVxbFdMenovL25FOCsrWVJqeDQ3aDd1NWVyczhrMEVZSUFRTEIzOFNNR1ROMGR0cEtRcU5Bbnpsemh2WHIxM1B0MmpWaVltS29YNysram9xckNmQ2srVmZEcmwyN21EZHZIc0hCd1V5Yk5vMmFOV3N5Y3VSSWNuSnl5TXZMMHdsdU5HVElFRHAyN0NqdERLbFVLcnAxNjBab2FLaldqVjBnZUpPc1hMbXlUQXNVT3pzN3JmZkZUVExMdytUSmszVjhlNy8vL252VWFuV3B4OVhzVmhnWUdQRHJyNytpVnF1MUZoRFBtZ2cvejJTNHRPdXR1QUNoUVNPS2xJYUJnUUZObXpZdHRYN1lzR0U2WmMvR0ZkR1lWSmVGZ1lFQlo4NmNlVzQ3d2VzbEx5OFBZMk5qblFXc2lZbUpaUEkrZi81ODVISTV5NWN2QjJEWnNtVXNYTGlRd01EQTUvWi85T2dSQUxHeHNRd2JOb3hxMWFvUkdSbkoyTEZqMmJWcmw3Ukk2ZHk1TTYxYnQ5WVJ2OG9pSlNXRml4Y3ZTZ3YvRGgwNnNIbnpaaTVjdUtBbGxEMTU4a1FTblNwVnFzVDA2ZFBwMnJXcnpuZ2ExNVZqeDQ2eFk4Y09IYkdnc0xDUVBYdjJZRzV1amx3dUw5VnlhTnEwYVZxLzJ6MTc5c1RmMzU4UkkwWkl3bjVtWmliSGpoMWo0c1NKNWY2OGd2THp1aTFkTEN3c25qcysvSFZMbDdLb1dyVXFWbFpXcEthbTByTm5UNnBWcThhcVZhdHdjWEdoWmN1V2tvc0FGTjJiOSs3ZGk2R2hJWlVxVlpKaWR4dzZkQWlBdzRjUEV4c2JLN21KRnFkVHAwNkVoSVRRckZtemNzOHROVFdWQXdjT1NOYWpKU0dYeTRtTGkyUFFvRUhQZlZaVUtwVjA3OTZkN2R1M2F3a0JDb1dDM2J0MzQrL3ZYNklRVUJ6TmIzeHFhaXExYXRYQ3dNQ0FJVU9HRUJrWktZU0F2NGdRQWdTQ3Y0SGV2WHVUbjUvL1hETmxJeU1qNXM2ZGk2V2xKUTBiTnFSTm16YlNEZlBRb1VOYUpyd0FabVptT2o1Z3g0OGZ4OWpZbURwMTZxQldxNUhMNVppWW1MQml4UXBtelpyRjRNR0RhZDI2dFZhZlp4WHYwNmRQazVhV1Zxb2ZjZS9ldlV1MEZCQUlYaWQvaHh2S3M4Y29iV2RRUTYxYXRYVGFDd1J2QWdNREE1MzRNNEQwRy9ESEgzK3daODhldG0zYkp1MDAxcTVkRzI5dmJ3WVBIdnpjL2hxUjdMUFBQcE1XV1Y5KytTVWRPblRnOU9uVFdnL2lMeUlDUUpFMVFNV0tGV25hdENrS2hZSkdqUnBSdVhKbEVoSVN0SVFBQ3dzTElpSWl1SFhyRmlFaElWcW14eHFlUEhraUxlcU1qSXp3OC9QRHo4K1B3c0pDdG0vZnp2ZmZmOC9EaHcvNS92dnY2ZCsvUDRhR2htemR1cFVCQXdhd2QrOWVaRElaYXJVYUx5OHZLVWFPaG5yMTZ0R2tTUk0yYmRva0NXbVJrWkcwYnQzNmhhd2ZCT1huZFZ1NlpHWm1QbmQ4K091V0xtV1JtWm5Ka3lkUHNMR3hrVjVXVmxhOCsrNjdOR3ZXVEVzSW1EMTdOck5uejBhbFVwWDRXOWk4ZVhNQ0F3UEp6czdXZXFhN2Rlc1dPVGs1TkdyVTZJWG1kdkRnUVp5Y25MUlN5VDdMbFN0WHlNM05wVTJiTnM4ZFQ2MVcwN3QzYnpadDJrUnljckprN1hmbzBDRmtNaG10V3JXU1hEbEs0ODZkT3dCYTU5L0R3NFBnNEdBZVBIZ2dyc0cvZ0JBQ0JJSy9nWGJ0MnFGU3FaNTdzOVRrQXkrSlpzMmFZV05qdytiTm02bFFvUUpkdTNibHlKRWpPZ0hTTGw2OHlKVXJWM0IzZDBlbFVra1BLeWRQbnVUeTVjc0VCd2VYZVdPSG9wM1VuajE3Y3ZmdVhjTER3NlZ5bFVwRi8vNzlkWFplQlFLQlFQQm1xVmF0R29XRmhXUm1aa3IreHBtWm1lVG41MU9yVmkxdTNyeUpnWUdCbHJseG5UcDFNRE16NDhhTkc4L3RYNmxTSlFBdDl4dHJhMnNwaGViTGtKQ1FvTE1yQzNEZ3dBRW1UWm9rdWI1bzNJVWNIQnhRS3BYTW56OGZkM2QzM25ubkhhbVBoWVVGSzFhc3dNREFnSGZlZVVjU0pSUUtCZnYzNzZkcDA2WmtabWF5ZlBseXlUV2djdVhLVktwVWlZc1hMOUtrU1JQT25qMkxxYW1wbENLek9KTW1UY0xYMTVmbXpadVRsNWZIdm4zN2RFUjZ3YXZqZFZ1NktKWEs1NDRQZjgzU3BTU1VTaVg1K2Zta3BLUVFHaHBLNWNxVmRRSnVYcjkrblh2MzdnRkZLVzFMTXVXM3NiR1I0Z1JBa1dXb3U3czdlL2JzNGJQUFBwUEtkKy9lVGVmT25WODRuWFJTVWxLWkxnR0FkTjFyWXVBOGo5cTFhOU95WlV1MmJkdkc3Tm16QWRpNmRTdmUzdDZsV2xuSTVYS3lzN081ZlBreW9hR2h1THU3YTkyRHpNM05hZENnQVdmUG5pM1JPa2hRTmtJSUVBaGVNd3FGNG9YVHVHajgvSXRqYlcyTnRiVTFsU3RYeHNyS0NnY0hCMjdldk1tMWE5ZTAybzBjT1pLUkkwY0NNSERnUUtaTm00YURnd1BwNmVrb2xVcjY5ZXNudFpYTDVkU3ZYNStvcUNpcDdQTGx5eVFuSjdObnp4NkdEeDlPVWxJU2JtNXVRRkVNQXhzYkc1MVlCUUtCUUNCNHM5amIyMk5nWU1BdnYvd2ltYk9mT25VS2MzTno3TzN0dVhidEdncUZncFNVRk9sQk9qVTFsZHpjWEtwV3JVcmR1blhMN0c5b2FFalZxbFc1ZVBHaWxNRWpMUzJON094c0tYN0ZYeUU1T1prN2QrNFFHQmhJZ3dZTnBQTGJ0MjhUR0JqSWlSTW5TdnpOOGZMeVl2UG16WVNHaG1vRnh0WFgxNmR4NDhZNjdjM016Tmk0Y1NOWHIxN2w2TkdqT3ZXOWV2VWlJaUtDNWN1WHMzejVjbng4ZkVxY2I4MmFOWmsxYXhZVEowNUVwVklSSEJ5c3Rac3NlTFc4YmtzWGplVmthZlhGZVZrUkFHREpraVVzV2JJRUtESjFYN2x5SlJZV0ZpUW5KN043OTI3T25EbkRsU3RYOFBMeUFvcGN1RkpUVTNGMGRKU0N5TzdaczRjalI0N29qRDF3NEVER2p4OVB0Mjdkc0xTMDVNR0RCK3phdFl0MTY5YTk4RHpUMHRLb1ZxMWFtVzAwNStmcDA2ZWxCanQ4bGo1OStqQno1a3dDQWdKNDlPZ1I1OCtmSnpnNHVOVDJta0NkVUxTcEZoUVVwTk9tYXRXcVdvR3RCZVZIQ0FFQ3dXc21Nek9UT1hQbWFKVmR2WG9WYTJ2clVsVlVXMXRiSFJPcHc0Y1AwNjVkTzYyeU9uWHE4UDMzMzVkNS9Hdlhydkg3NzcvajdPeXNsV1lwTXpNVFB6OC82Y2NHaWtTTGtKQVF4b3daZzZHaEliTm16V0xzMkxHRWhvYnk0TUVENHVMaVN2US9Fd2dFQXNHYnhkemNuSjQ5ZXhJZUhvNjF0VFV5bVl4bHk1Ymg2K3VMb2FFaERnNE8yTnZiTTJQR0RDWk9uSWhhclNZc0xFemFZWmZKWkdYMmg2S0g4clZyMTJKalkwUE5talZadm53NWpSczMxb3BGOGVqUkl4SVRFL25zczgvSzVVdWRrSkJBbFNwVjhQTHkwako1ZG5Cd1lPM2F0U1FrSkpRb0JNaGtNc2FORzhlWU1XTmVTYkErTHk4dlltTmpHVEZpQlByNitqb0J6VFRrNU9SdzZkSWxLVnA3Y25JeUgzendBZWJtNWk5MWZFSEp2RzVMbDhMQ3dqTHJYelcrdnI1NGVucFNxVklsclozdGt5ZFBvbGFyc2JXMXhjL1BUL0xyaDZKQTBkOSsrNjBrQk96ZHU3ZEVvY3JlM3A3Mjdkc3pkKzVjNXMrZlQxQlFFRjVlWGxyQlBNdkxzMmx3UzBJenJpYkxWSGxvMWFvVmxwYVd4TWZIYytmT0hkemQzYWxldlhxcEMvbmc0R0RxMUttRGpZME5sU3RYTHJHTnNiR3hsdldHb1B3SUlVQWdlTTFVcVZLRnI3LytXbnEvZnYxNmxFb2xFUkVSV0ZsWlVWQlF3Snc1Y3hnOWVuU3BOOUxvNkdqdTNMbWpJd1RZMmRseDVjb1ZvRWdvdUhyMUtnVUZCWnc2ZFlxVWxCU3lzN01wS0NqQXpzNk9HalZxTUgzNmRMNzQ0Z3ZlZSs4OUprK2VqS2VucDVZUUVCa1ppWkdSRWQyNmRRT0tidkl6Wjg1aytQRGhxTlZxTm16WThGcCtHQVVDZ1VEdzhnUUVCQ0NYeTVrNGNTSkdSa1o0ZTN0TEFTVTFDL3ZGaXhkTDZTYmQzTnlZUEhteVpCWmRWbitBL3YzN2s1T1R3NkpGaThqTnphVkZpeGJNbXpkUHk2ejYxMTkvSlR3OG5BNGRPanpYWjFlcFZMSi8vMzQ2ZCs1Y290OXpqeDQ5V0xkdVhhbjUwRC82NkNOYXRHakIwcVZMdGN5ay93cjYrdm80T1RteFk4Y09uWUM2VUpUaWJPZk9uV3pac29YNjlldExXWDRXTEZoQWJHd3NQWHIwb0Z1M2J0amIyNy9VUEFUYXZHNUxsOExDd2pMclh6VTFhOVlzMFdKRkUzY3BJQ0JBcDY1bHk1YUVoSVNRbEpSRWRuWTI5KzdkSzlVeWM4S0VDUXdiTm94ZXZYcFJzMlpOeG8wYjk1Zm1hV1ZscFpWVm95UXFWNjVNcTFhdFdMdDJMYTFhdFNxWFpZeSt2ajRmZi93eGUvZnU1Zjc5Kzg5TjBXaG5aL2RjSVNNakk2UGNGZ2tDYllRUUlCRDhUYWhVS2padTNNaWhRNGRZdlhvMWxwYVdRRkZ3TWhjWEY0WU9IY3F5WmN1MGZualVhaldabVpra0pTVVJHUm5KM2J0M1NVMU5KVGs1bWFTa0pQcjI3VXZ0MnJWSlNrcml6ei8vSkRzN0d6YzNOMXhkWGFsWHJ4NlRKazJTWEFQVWFqV2VucDRNSFRxVSt2WHJZMjF0clpVTGZNdVdMZXpjdVpQWTJGaGtNaG1abVpuczM3K2ZiNy85bG1iTm1wR2ZuOCswYWRNWU9IQWducDZlcnp5bGprQWdFQWhlRGhNVEU0S0Nna28wbjRXaUIvZXlBbkk5cjc5TUptUEVpQkdNR0RHaTFERzZkdTFLbXpadHlyVkRycSt2ejRFREIwcXRIekpraUxSQTh2SHhLWEVYZE5XcVZkTGZwYlhSa0o2ZXpyMTc5M1Q4cFZOVFV3a09EaVluSjRld3NEQkNRME5KVGs1bXhJZ1JHQm9hc25MbFNzNmRPNGVMaXdzTEZpemdvNDgra3ZwKzg4MDNIRDU4bUsrLy9wcTR1RGlxVmF2RzJyVnJ0WFo3QlgrZDEyM3BZbWhvK0Z4TEdIaHhTNWRYaVlHQkFhTkhqMmJPbkRuazVlVXhkKzVjS1d2RnN5UW5KNU9mbjgrVEowK29WS2tTeWNuSlpXYVBLWTEzMzMyWDY5ZXZQN2ZkRjE5OHdhQkJnK2pmdnorZmZmWVpEUm8wSUNzcmkvUG56L1BCQngrVW1DM0wyOXVicUtnb3FsZXZUc3VXTFY5NGJzVlJxOVhjdUhHanpIdVNvSFNFRUNBUS9FMk1IVHVXWDM3NUJYTnpjN3k4dkZDcjFSZ1pHV0ZzYkl5cHFTazJOamFNSGoyYUZTdFdTRG5JNzkyN2g2R2hJYXRYcjJiMzd0M0V4TVRRb0VFRHJaZTN0emRyMXF5aFJvMGEyTnZibDNwVGxjbGs5Ty9mbnc4Ly9KQVpNMmFnVUNpNGUvY3VkZXZXUmFWU2NmandZWll2WDA1U1VoSTdkdXpnM0xsemZQVFJSOHljT1ZQS21YejQ4R0VpSXlPWk4yOGVibTV1TEY2OCtJVUQwQWdFQW9IZzdlYWZhaVkvYk5ndy92ampENTNVbVV1V0xNSFYxWlZQUC8wVWZYMTltamR2em9ZTkc5aTRjU1B6NXMzRHhjV0Z3TURBRW1NaHlHUXlQRHc4OFBEdzRQZmZmK2ZXclZ0Q0JIakZ2RzVMbCtmVnc0dFp1cndPTkxHZWpJMk5kYjVmU3FXUzQ4ZVBFeGNYeDIrLy9jYlFvVVBwMjdjdjY5YXRZK1RJa1RnNE9OQ3paMDg4UER6S3ZZbmo2dXBLYUdqb2M5dloyTmp3OWRkZkV4a1p5ZGF0VzBsUFQ4ZlMwaEpIUjhkU2QvS3JWcTFLbXpadEpLSG1aYmh5NVFweXVieEVLd3VCUVBDV1VxZStnMk05KzJicTAyZlBxZjh0WEx0MlRaMmNuS3grK1BDaE9qYzN0OFEyMjdadFU1ODhlVktyTENzclM2MVdxOVY1ZVhscWhVS2gwMGVsVXFsbnpacWw5dkR3VUtla3BHalZEUmd3UVAzYmI3L3A5TW5QejFjdlhMaFF2V3paTXAyNlc3ZHVxYi81NWh0MVdscGFxWi9sd29VTDZnc1hMcFJhLzA4aFB6OWZQWGw2b0xwdXc2WXZGcTN4YjZKSmt5WWZPRGs1M1hCeWN2cmlUYy9sZGZCdnZFNEZmejl2K2pwMWNuTHEvY0VISDZpZG5KemVlWDdyMTRmbWVqbjgwOUUzL1YveTFxSlFLTlJLcGZKTlQ2Tk1Iai8rVSswM2RLUzY3dnZONHQvazkvRlZVcXQrL2RwdnczYzdPenY3dFkyZGs1T2p6c2pJVVB2NStha1BIanlvVnF2VjZvVUxGNnJYclZ1bjNyRmpoOXJEdzBQOXpUZmZxRmVzV0tGMmQzZFhyMW16UnAyUmthRmV2SGl4MnRQVFUrM2g0YUdPaUloUVoyUmthSTM3NE1FRDlkS2xTOVd0VzdkV3U3aTRxRU5EUThzMUg0VkNvZmJ5OGxMLytPT1ByL3l6dmtwbXpKaWhYckZpeFdzWis5Y3pTZXA2OXMzVWRlbzdPcnpwYStoMUliYnlCSUsvaWZLazNPdmR1N2RPV1lVS0ZRQktEZG9pazhuNDMvLytWMkpkZEhSMGllWEd4c1pNbXphdHhMcDY5ZXBwQmQwcENhRzhDZ1FDZ2VEZnh0OXQwaTE0dTNpZGxpNUhqeDVseG93WlZLOWVuU1pObWtqbDU4NmRvN0N3a0tpb0tPblp6TjNkbmREUVVCd2NIR2pTcEFtTkd6ZW1YYnQyV3E0TUdxcFhyODdFaVJNWlBYbzBodzhmbGpKK1BBOTlmWDBtVDU3TXNtWEwrUERERDU4Yk9QQk5jUDc4ZVM1Y3VGRHE4NnpnK1FnaFFDQVFDQVFDZ1VBZ0VBamVFQjA3ZHFSOSsvWmE3cGFsTFhDYk5tM0t4bzBiWDJoOFkyTmpPbmZ1L0VKOVdyVnF4ZVBIajdsMDZaTGtJdnBQNHVMRmk0U0VoRkN4WXNVM1BaVi9MVUlJRVB5cmtjdmxGQlFVdk9scENQNmhGQlFVb2xTcTN2UTAvdk9JNjFSUUZ1STZGYndLTGwrK3pPKy8vMDdYcmwzTDNhZDR5amlCNEUwaWs4bitrVEdYdkwyOTMvUVVTc1hYMS9kTlQrRmZ6ei92R3ljUWxBT1ZvYnBRSHdoWnVveUsvOTkwWGlCNEZwVkt6WTJiTjFHRC9FM1A1YitJdUU0RjVVRmNwNitINjlldk0zdjJiS0tqbzdVaWpHL2J0bzJmZi82WnBVdVg2dlFKQ1FuQjI5dWJCZzBhQUhEaXhBbXNyS3l3dDdmSHc4T0R1TGk0TWxPRUpTUWtNR3ZXTEFJQ0FuUlM4RzNldkptdnZ2cEtlbCt0V2pVOFBUMFpNMmFNWkhaY3ZJMit2ajYxYXRXaVI0OGVEQmd3NExtTHBIWHIxbUZqWTFOdUllREpreWRTdFBpeW9xb0hCQVRRcVZNbkthLzdybDI3ZENLMkt4UUtHalJvd0lZTkc4cDFiTUhMbzFLdk1nUE1BQUFnQUVsRVFWU3B5TXZMSXljbmg2ZFBuNktucDFlcVc2TkNvV0RIamgxNGUzdVhhRDcvSXNjc0tjM2xxK0RwMDZlU0syaFpxTlhxdnhSZ3I3empsOFNmZi81SjVjcVZ0Y295TXpNeE56Y3Y4M3dlT0hBQU96dTc1N3FiQ3Q0Y1FnZ1EvQ3ZSeXpGNHJEWlQ3engzN3BLNHUvd2ZNZ045ekJWS1ZTN29pZTAxQ1RVeStQWk56K0svaUY2T3dXTzFxWHJydVhPWG5oOGc0NytEdUU1TFJGeW5yeEs1WEU1d2NEQnF0UnB2YjI5cEFmREpKNSt3ZnYxNktsYXNTSjgrZmFURmRhdFdyUmd6Wmd6Mjl2Wk1talNKYjc3NWhvb1ZLeElaR2ZsQ2VjZ1RFaEt3dExRa0lTRkJSd2dBc0xDd0lDd3NES1ZTeWVYTGwxbTFhaFVLaFVMTEJOcmMzSnlsUzVkU1VGREFtVE5uV0wxNk5RcUZBbjkvZjJKaVlqaDQ4Q0FBbnA2ZTFLdFhqeDA3ZGdCdy9QaHhHamR1ckpXSDNkL2ZuNFlOR3dKRnVlRVZDb1hXZkZ4Y1hJaU9qcVpQbno1YTVUVnIxcVJ1M2JvbGZrWi9mMzhHRHg2c1ZYYnMyREZpWTJQTGU1b0U1ZVQyN2RzRUJRVlJXRmhJWVdFaCtmbjUwcXVnb0FBakl5UE16TXd3TnplblVhTkd6SnMzcjhSeE5Ha3FIejE2eEpneFk4bzg1cng1ODJqY3VERmVYbDVhNWFHaG9WaGJXek53NEVDdDhtblRwbkgyN0ZtZ2FMRWRHaHFxbGIxcHdvUUoxS3haazZsVHAwcGxmL3p4QjJmT25DRWxKWVhmZi8rZHk1Y3ZvMUtwMkxWcjEzTjk4WThkTzhiV3JWc0pEdytYeXNhUEgwK25UcDNvMnJVclQ1OCtwWFBuemh3L2ZseXFUMDVPWnVMRWlXemN1SkVhTldxd2FkTW1JaU1qZFRJSUtKVkt6TXpNMkwxN3QxU1dsNWVIbDVjWFVWRlJXdW10Ly9lLy8yRnJhOHVFQ1JOS25HZGVYaDd6NXMwaktpcXF6TS96S3BnN2R5NE5HalNnWDc5K3IvMVlieHRDQ0JEOEs3bDc5MklHME90TnorT2ZoSk9UazROTUp2dE5yWmE1SmlVbG5YalQ4eEVJL3Y5MTJ2ZE56K09maExoT0JhOGJ1VnpPMUtsVGNYUjBaTWlRSVF3Y09KQ0ZDeGRpYTJ2TDZOR2o2ZE9uRDkyN2QyZjA2TkdzV3JVS2EydHJxYStYbHhjblQ1N2swS0ZEdEd6WmtpdFhyakJwMGlTZ2FBZmR4OGRIMmhIdDBhTUhFeWRPbFBwbVptWnk4dVJKeG93WlEzaDRPTGR2MzlaWlRPdnI2K1BrNUFSQTgrYk5TVTFONWVqUm8xcENnSUdCZ2VTUDdPYm14dE9uVDltOWV6ZisvdjdjdjM4ZlQwOVBBTzdmdjQrUmtSRldWbFo0ZTN2ckxNN1hyRmxEZW5xNjlIN0tsQ25VcTFldnhJWFdwazJidE41MzdOaVI1T1JrWW1OaitlT1BQN2h4NHdZN2QrN1UydG5NeTh1VHhqcC8vanhWcWxRcDgvOUY4T0xVcWxXTHp6Ly9IR05qWTB4TVREQTJOdWJ1M2J2TW5qMmJvMGVQbHJnN0h4Y1hWMktnNUx5OFBLNWZ2ODUzMzMyblV6ZHIxaXpjM2QxMXlpOWV2TWo5Ky9jQkpJR3JlT3BBUjBkSFFrSkNwUGNqUm96QTB0SlNlcjlueng3YXRHbkRvMGVQdUhuekp1Kzk5eDRBNmVucFhMMTZGUXNMQzg2ZlAwOWNYQnhWcTFZRmlxN0I3T3hzbmJsRVIwZGphMnZMd1lNSHFWKy9QcG1abVJnWUdKQ1JrVUYrZmo1Ly92a25mL3p4QnprNU9VQ1IyR0JvYUlpTmpRME9EZzU4K09HSGZQNzU1MUpzZ1k4Ly9wakpreWRySGVQMjdkdFNDa1lOaHc0ZG9sNjllbG9pUUZaV0ZzZU9IU015TXBMYzNGeXAzTWpJU0JJWHQyN2RTbloyTmlOR2pORDVMQnJzN2UxWnVYSmxxZlhscFRRcmlYWHIxcEdmbjY5Vk5tREFnTDlzR2ZFMklvUUFnVUFnRUFnRWdyZUVKMCtlVUtWS0ZRSUNBaWdvS0dEWXNHSEk1WEwwOWZYeDl2YW1RNGNPNk92ck0yREFBTzdkdTZjbEJFRFJUcCsrdmo2TEZ5OW04T0RCK1B2N0F6elhOV0QvL3YxWVdWbmg2K3RMWEZ3YzhmSHhqQjQ5dXN5NXltUXlIVFA3WjdHenMyUEhqaDJvVkVVR05Cb1RaYzBDclhyMTZpVm1zaW5KOTMvV3JGbGF1YzN2Mzc5UHRXclZwTVZMY2RQdkJ3OGVVSzFhTlZhdFdvV0xpd3N0Vzdaay8vNzlVdDlGaXhheGQrOWVEQTBOcVZTcGtwYmJnK0RWWUdob3FCT2tUck5JTHMxRTM5dmJteTVkdWtqdmx5MWJSbkp5TWpFeE1aSVplM3A2dXRiMzN0emNuSVNFQkhiczJNSGR1M2M1YytZTWh3OGZwbGV2WHR5L2Y1K3NyQ3dxVnF4SXAwNmQrUDMzM3pFMk5nYmczWGZmcGJDd2tORFFVS1pObThhVEowK2t3SFUzYnR6Z2h4OStJRFEwRklWQ3dlVEprd2tLQ3FKeTVjbzBiZHFVcGsyYmN2LytmYjc3N2p0SkJJQ2k2M2Y1OHVWYW9wTzN0emRLcFpMTXpFeU9IRG1DbFpVVlAvendBMjNidHVYaXhZdmN1bldMdExRMERoOCtqRXFsb3FDZ2dLQ2dJR3JWcWlWbGxabzVjeWJyMXExN29lai9uVHQzNXRHalJ3QTRPenNERUJVVnhaVXJWd0MwcnUrQ2dnSVdMbHlJcDZjbldWbFpSRWRIczNIalJrbjhlSmFUSjA4U0V4TlQ3cm1VUkhSME5KR1JrY2psY2hJU0VsaStmRGtBUTRZTVllalFvV3phdEFsL2YzOXA0Yjl3NFVJdEN5bUJFQUlFQW9GQUlCQUkzaHFxVktsQ2p4NDlPSHo0TURLWmpETm56bUJqWXlPWjhDNWZ2cHdIRHg1bzdXejI2TkdEaWhVcmtweWNqSm1aR1RObXpLQmV2WHA0ZUhpVSs3Z0pDUW0wYTljT2ZYMTlQRHc4U0V4TUxGRUlVQ2dVS0JRS1RwOCt6WjQ5ZXhnMWFsU1o0OTY1YzRmcTFhdVg2WnQ5NE1BQjFxNWRLNzB2emZ3N056ZVg1Y3VYTTNic1dHUXlHYU5HaldMMjdOblNJbWZ5NU1tMGFORUNIeDhmYkd4c3NMR3h3Y3JLaW5mZmZaZG16WnBwQ1FHelo4OW05dXpacjlWdlhQRGltSmlZU0l2ZFhidDI4ZE5QUHhFZEhTMHR0bzhmUDg3Q2hRdFp2MzY5MWdLOFpjdVcyTm5aRVJnWWlLZW5KKzNidDZkdTNiclVyMThmWDE5ZmR1N2NTY1dLRlNWeFRHUCtmLy8rZmM2ZE93Y1V1UVpZV2xweTgrWk5BZ01EQ1EwTlJVOVBEeU1qSThhT0hjdUVDUlA0OHNzdnFWYXRHbks1bkt5c0xOUnFOWm1abVFDWW1abEoveFpmckdwMnV5TWlJbkIxZFpVc2FDd3NMREF3TUNqUk5XRDkrdlU2NTZYNGRiRnIxeTdKelVhRHhqV2dPSnMzYjViRXMwOCsrWVQ4L0h3MmJOakFraVZMdEt3byt2WHJKd2t0UzVjdXhjbkpxY3hVMHdZR0JpOGRITEZmdjM3MDZ0V0xlZlBtMGFoUkkzcjI3TW5LbFN0UktwVlNHMDlQVDBtOFhMSmt5VXNkNzIxRUNBRUNnVUFnRUFnRWJ4RzNiOS9tMnJWck5HdldEQ2hhNU96YnQwK3FkM056MDNvUFJXYlFabVptaEllSDA2RkRCMWF1WEtsbHR2dXNhd0FVN2JZMmJ0eVlsSlFVTGw2OEtDMzhPM1Rvd09iTm03bHc0WUpXVHZRblQ1N1Fva1VMQUNwVnFzVDA2ZE5MRE81WFVGQkFibTR1eDQ0ZFk4ZU9IYzhWQzdLeXN2RDA5R1RFaUJHRWg0ZVRsWlZWWWp0VFUxTjI3ZHBGdTNidGFOU29FYzJhTmVQVXFWTTRPenVqVUNnNGRlb1VmbjUrT3YydVg3L092WHYzZ0tJZDBaSjJNbTFzYkVTY2dGZE1VbEtTamcrNlVxa2tMeStQTm0zYWFKV2JtcHFTbUpnb3ZmLysrKzlac21RSlM1Y3V4ZHJhbXV6c2JCUUtCZSsvL3o3MTY5ZG45T2pSUkVWRlNhYjhHZ3VTR3pkdVVGaFlTT3ZXclFFSUN3dmowMDgvbFhiNnAwK2Z6cmh4NDRpSWlLQmV2WHI4K2VlZlZLcFVDU2l5VnJoOCtUSkJRVUdNR0RHQzFOUlVVbE5UcFRuNStQZ3dmUGh3eWUwbUt5dUxqSXdNaGc4ZkRwUXVZR2tvS0NqQTFOUVVUMDlQYXRXcXhRY2ZmTUNKRXlkNDh1UUo1OCtmSnp3OEhMVmFUWDUrdnBRcWNPclVxYXhZc1FLVlNvVy92ejlkdTNhbFZhdFd1TGk0YUpuN2ErWi8rdlRwTXVkdzZ0UXA3T3pzY0hWMTFmbC9NVFEwSkNFaGdjT0hEMU5ZV0VqNzl1MmwrNFZhclNZN081dVRKMDhDUlM1TUx4TzRFWXBjRVl5TWpGQ3IxVmhZV0ZDaFFnWDA5UFRRMTlkL3FYSC9Td2doUUNBUUNBUUNnZUF0eDgvUFQvSWZ6cy9QcDFldm9qQTcrdnI2Yk4yNmxjYU5HMU90V2pYQ3c4TnhjWEhoMEtGREFIVHIxbzNWcTFkamEydExtelp0MkxGamg0N1pmVUpDQWhVclZxUnAwNllvRkFvYU5XcEU1Y3FWU1VoSTBCSUNMQ3dzaUlpSTROYXRXNFNFaEpDUmthRXp6eWRQbmtpTERDTWpJL3o4L0VwY25MOG9ta1dVdTdzN1AvendBNDBhTmFKcDA2YkV4OGNEUll0T0l5TWphYjdKeWNuczNyMmJNMmZPY09YS0ZTbDQzTEJodzBoTlRjWFIwWkdlUFhzQ1JiN2dSNDRjZWVrNUNyUnhjbkxpeHg5LzFDcExUazVtN05peDB2ZXpKSEp6YzVrN2R5NTVlWGxNbkRnUk16TXpURXhNTURRMHhOallHQU1EQTVSS0paOS8vam1yVjYrV2RzRVBIVHFFdnI0K3pzN096Sm8xaTBHREJuSHQyalVwVGdaQXhZb1Y2ZCsvUHhNbVRDQTZPcG8vLy93VEt5c3JGQW9GQmdZR05HalFnS1ZMbDVLWW1NaFBQLzJrTmE5R2pSb1JIUjFOclZxMWdLSkYrb1VMRjlpNmRXdTV6c2VjT1hQSXpjM2x5SkVqN042OUc3VmFyYlg3WFJJR0JnWjRlSGp3NVpkZjh2VHBVL0x6ODU4cnJOMjZkWXNoUTRhVVdOZTZkV3Q2OSs1TnYzNzlXTE5talhRdjBBZ0JPM2Z1WlA3OCtRUUdCckp4NDBac2JXMkJvaGdpR25FQ2tJSTl2Z3B5Y25Jd056ZVg1dkZQVE1QNFQwV2NLWUZBSUJBSUJJSzNGSTFaOGQyN2Q2VkZsWnVibXhSdDM4M05yZFMrU3FXU2pJd01hVGUwT0FjUEhxUlZxMVlZR3h1VGtKQkFWbGFXemk3aGdRTUhtRFJwa3ZSZ3JxK3ZqNE9EQXc0T0RpaVZTdWJQbjQrN3V6dnZ2UE9PMU1mQ3dvSVZLMVpnWUdEQU8rKzhvMk9xL0ZkUUtCVEk1WElzTEN4d2QzZG56Wm8xakI4L25nWU5HckJreVJLVVNpVkhqeDZsZGV2VzBtN2l5Wk1uVWF2VjJOcmE0dWZuSjZVUGhLSXNDOTkrKzYwa0JPemR1eGNmSDUrWG5xZmcxYUNKZkMrVHlUaCsvRGc5ZXZUUXF2LzY2Ni94OHZKaStmTGw1T2JtWW1abWhrcWxJaTR1anBZdFc5S29VU084dkx3SUR3K25kZXZXTEZxMGlFV0xGZ0VRR1JsSmhRb1Y2TkdqQjNsNWVlVG01dkxycjcvU3BVc1hWQ29WczJiTklpd3NEQnNiRy9UMTlRa0xDMlAyN05rQWJOKytYYm9XYnQrK3pjbVRKNUhKWkF3Wk1vUjU4K1pSbzBhTk1qOVhYbDRlZVhsNVFKSFlZV1JreE83ZHUzbnc0RUdKN2Z2MDZhTVQwOFBFeEVTNjlnRjI3dHpKNWN1WG1URmpobFJXZktkK3dJQUIwajJrb0tBQWdOcTFhOU84ZVhNQ0FnS0lqSXpFd01BQXVWeU9rWkVSNGVIaDVZcERrSmVYaDZtcDZYUGJsWWVuVDU5Szl5aVZTaVVzQWw0QUlRUUlCQUtCUUNBUXZJVThmZnIwcFJiU1AvNzRJMVdxVk5HS2hLNWh3WUlGTkduU2hNZVBIM1BuemgwQ0F3TnAwS0NCVkgvNzltMENBd001Y2VJRXJWcTEwdW52NWVYRjVzMmJDUTBOSlN3c1RDclgxOWN2MDdmNDJTamdHaDQvZnN6VnExZkp5TWpReVZhUWtwS0NpWWtKRlN0V3hNWEZoUysrK0lJSER4N3czbnZ2a1orZno1MDdkemh5NUFoVHBreVIrbWgyUkl1bkk5VFFzbVZMUWtKQ1NFcEtJanM3bTN2MzdwWDRHUVYvblVlUEh2SHh4eDlybFNtVlN1UnlPU1ltSmlVS1dPKysrNjdrdGxHNWNtVXVYYnBFVkZTVWpoQ3diTmt5T25mdXpNeVpNNld5SDM3NGdlclZxMHZaSHhvMWFzU2FOV3VReStWMDY5YU5XN2R1WVcxdHpROC8vTUEzMzN4RDdkcTFBYWhSbzRiazN2THJyNy95N2JmZmN2andZZmJzMmNQeTVjczVldlFvcWFtcG1KbVpFUm9hU3Z2MjdRRll2SGd4ZmZ2MlplL2V2ZlR1M1p2Qmd3ZXpaczJhTXMvSjBLRkRlZkxrQ1ZsWldYenl5U2VNR2pXS1BYdjI4UDc3Nyt1SUNKczNiNloxNjlZbEJ2Y3NmazlRS3BWWVdGaVVlcC9ZdEdtVFZvd0FEUk1tVE1EUHo0L3c4SEFDQWdJa1UvL2lJc0NnUVlPMFhJazBnVDZoeVBMblZRWHRTMHRMazRJL3l1VnlZUkh3QW9nekpSQUlCQUtCUVBBV29RbEdkdXZXclZLai9FUHBpMnFBRXlkT01IZnVYQzJ6YURNek0wNmVQSW01dVRsS3BaS3FWYXNTRXhORGxTcFY4UEx5MG5yb2QzQndZTzNhdFNRa0pKUzRTSmJKWkl3Yk40NHhZOFp3NnRRcFB2end3M0o5dG9pSUNBQXBqU0FVaVFlLy9mYWJ0RnRxYTJ2THFWT25wUHJrNUdRYU5HaUFucDRlVmxaV3RHblRob2NQSDJKalk4TytmZnZJeU1nZ0t5dUxqejc2cUZ4ek1EQXdZUFRvMGN5Wk00ZTh2RHptenAzN3lzeWNCVVZVclZxVjQ4ZVBTKy96OC9QeDkvZkgyZG1aOGVQSG8xS3BPSEhpaEk0Z0VCSVN3cDQ5ZTRDaVJhNVNxZFJwbzFLcEpHc09RTXFNTVhUb1VNbFZCUDR2cThXZ1FZT1lNMmNPOWVyVm8xMjdkcElJb0ZLcCtQSEhIN2w4K1RLLy9mWWJ0cmEyR0JzYjQrYm14dHk1YzhuTXpNVEZ4WVVUSjA2Z1ZDcHAyYklsVmxaV2JOKytuUWNQSGpCMTZsVDI3dDFMdDI3ZHFGYXRtdVF5VUJxeHNiSGs1dWJTdlh0M0tjYkgxcTFiNmRTcEUwMmJOdFZxKzhNUFA1UTR4dHExYTRtTGk1UGVaMmRubzFRcU9YRGdnRmE3c2x3dm9NaHFJQ1FrUkZyNEZ4WVc2bHdEeFYwRG9DaVdSMkZoSWZuNStmejAwMDkwN2RxVjY5ZXZVNjFhdFJMRnh2S1FucDVPUmthR2xHV2hvS0RncFdNUC9KY1FRb0JBSUJBSUJBTEJXOFJISDMxRVlXRWgzdDdlV25uT2k3Tmt5UkwyN3QwclJUOEhpSStQSnpjM2w3dDM3eEljSE16UW9VTWwzM2lBaVJNblNvdXNtVE5ub2xLcDJMOS9QNTA3ZHk0eGNuNlBIajFZdDI2ZFZxN3haK2Zab2tVTGxpNWRXcTVBZTQwYk42WkxseTVZV2xyeTU1OS9jdjM2ZGFBb3ZacTN0N2RXMiszYnQydDlMazN3TnlpS2FxN0J4c2FHcjcvK21vNGRPNzdRQXNMQndZSDA5SFNNalkybGhhSGc5U0NYeTVreFl3WU9EZzVTbm50TkJvalRwMDlMWlFEVHBrMlRvdW92WHJ3WXBWSXB2ZGZnNHVMQzd0MjdwZDEvS0JJYVRFeE10SVFBRGYzNjlXUDM3dDBrSmlieTNYZmZTZVY2ZW5xY09IR0NCZzBhMEtGREIrN2N1Y1B4NDhjeE16UER4Y1dGdzRjUDA2RkRCekl6TTltM2J4OURodzRGaWxKVEJnY0hhKzFjdTdpNHZOQTVlZnIwS1dmUG5nV0tNbGhvVWhwcUtCNmtzRGp1N3U1U2NNS1VsQlFHRHg1TTVjcVZDUWdJS0xjWXA2RzRTNC9tL0pYRjhPSER1WEhqQmpLWmpBOC8vQkF2THkrQ2c0T3h0N2VuZi8vK1FGRzhqY3FWSzVmcHNsU2MwNmRQMDdCaFErbGNDaUhneFJCQ2dFQWdFQWdFQXNGYnhxcFZxNmhXclJxTkdqVUMwQW02Tm1uU0pBSUNBaVQvMzhPSER4TWJHMHUvZnYyWU1tV0tWbG85RFIwN2RxUmp4NDZvVkNvVUNnV0F6azVpY1lZTUdTS1oyUHY0K0pUb1I3OXExU3JwNzlMYWFDaWVZZUNkZDk2UmhJRGk1T2JtWW14c3pJTUhEekEwTk9URWlSTWtKU1V4Wjg0Y09uVG9RSHA2ZXFuamE4UURkM2QzRml4WVFHRmhJWThmUDlaYXNLblZhbmJ1M01tS0ZTc1lOV29VR1JrWmZQYlpaL2o1K2VIajQvT1hkellGSmZQNDhXTUNBd09wWHIyNnRLQlhxVlFZR0Jpd2NPRkNSbzhlalVxbFl1TEVpVnI5N3Q2OXk2NWR1eVFMa3VkUjJpSldMcGV6WnMwYW5qeDVRc09HRFJrM2JoeXpaOC9Hd2NFQlFNdTMvdHExYTlJNE0yYk13TkxTRWlNakkxSlNVbGk5ZXJVa3VvMGVQUnFaVE1iOSsvZExQR1p4djN6UXR0eFJxVlFVRmhZeWN1UklhZkVjSEJ5TWs1T1QxaGkrdnI1YTcvUHo4L251dSs5WXYzNDk4Zkh4UEhyMGlQSGp4ek5zMkRBYU5teklsQ2xUQ0FrSjBSbG4xcXhaa3NpZ3laenhMQXFGb2x4Q1FGeGNISEs1SEgxOWZlbWFTa2xKb1ZPblRsS2J0V3ZYYXAzVDU3RnIxeTR0NjZCbjUxRTgwMGwyZG5hNXgvMnZJSVFBZ1VBZ0VBZ0VncmVJZ29JQ3JseTVRbEJRVUpudGlpODJmdjc1WitiUG40K0xpd3UydHJZc1dyU0lQLzc0QXlneXZaZkpaQ2lWU2hRS0JXcTFHaWhhT0QvcmovK204ZmIybHVJRTJOdmJrNTJkell3Wk02aFNwUXFKaVluUzNNdENUMCtQNzcvL25oa3pabEM5ZW5XdHpBZm56cDJqc0xDUXFLZ295UnpaM2QyZDBOQlFIQndjdEhLckMxNk8zTnhjZXZmdVRYWjJObFpXVnJSdDIxYUtUbTlxYW9xcHFTblcxdGJzM2JzWGMzTnp5Y1QvN05telRKOCtIVzl2N3pMalRaUkZRVUVCKy9mdlo5MjZkVlN1WEptdnYvNGFhMnRyMXExYkp5MmVSNDBheFFjZmZNRERodytwV2JNbWx5NWRJajgvSHc4UEQ2Mng1SEk1aFlXRmRPellFWUI5Ky9hVkdTaXZ1RjgrRktYajFIRDE2bFh5OHZMbzA2Y1BYYnQyWmZQbXpVeWJOazFuRi96eDQ4ZlMzMnExbXFTa0pCd2NISmd6Wnc0Yk4yNGtKaWFHUVlNR1NjTGJGMTk4d2ZqeDQybmR1alhkdW5XVHJBTUdEaHdvV2J3VWo2bXdlUEZpWEYxZGFkU29FVWVPSEpIK0x6UllXbHB5OHVSSnFsYXRxbldmQWFUN3lNV0xGN2wyN1JxT2pvN1NuTE95c3NwdEhYSDI3Rm5PbnovUHRHblRPSC8rUEpVcVZlTEtsU3ZVckZsVGFoTWRIVTNWcWxVQjZOS2xTN25HL1M4aGhBQ0JRQ0FRQ0FTQ3R3aGpZMk5XcjE1ZGFuMXgzMnNOMDZaTmszYnBldlhxUmE5ZXZhU2RmNVZLaFZxdFJpYVRvYWVuSitYcWZ2WUIvKyttVTZkT2ttV0NodjM3OTB0emhhSXNCTjI2ZFFONG9XamlIVHQycEgzNzlscldBTSthbUd0bzJyUXBHemR1Zk5IcEM1NkRtWmtaWVdGaFdGaFlZR2xwU2NXS0ZVdmNkYjUrL1RwYnRteEJxVlNTbDVkSFlHQWd2WHYzbGt6Zy93cG56NTRsSmlhR01XUEcwS0ZEQituNzVPL3ZUOSsrZmRteVpRdFZxMVpGWDE4Zkh4OGZDZ29Lc0xXMVpkV3FWYzhWNEY0R0J3Y0hnb0tDdEZ4MlN0ckpMMjRSSUpQSldMVnFGZlhxMVdQSmtpVThmdnlZdFd2WFltZG5KN1h4OFBEQTN0NmVqUnMzRWg4Zkw4WExzTE96azBTSjR1NEhEeDQ4NFBQUFB3ZUtyQ2tDQWdLMDNJTkdqUnJGVjE5OXhjS0ZDMHY5TE5iVzFreVlNRUVTRU02ZlAwK3JWcTNLSGV4djllclZEQnMyak1xVks5T25UeC9VYWpWdWJtNlNzS0NaMjZ2SVBQSzI4bWJ2NEFLQjRKWGg1T1RrSUpQSmZsT3IxYTVKU1VrbjN2UjhCTStuU1pNbUgranI2MjhCb3BLU2trci90UlM4TllqcjlKK0hrNU5UYjVsTXRrMnRWdGROU2txNjg2Ym1VYWUrZzZPK29kR2w5V3VXMDdhVjJGWCtyL0xubitsTW5EYVRvOGRPSnR5K2VxN3I4M3Y4ODZsVnYzNXRJME9MUC82dTc3WW1ndjNmaVVxbEtqRk94citaakl3TUtsU29VT3JDWEdQcFlHWm05a1pFd1h2MzdsRzllblZwZnNVRndGZkI2YlBuNk9zN0dLVmM3bmozeG0vSnIyemdmeERDSWtBZ0VBZ0VBb0ZBSUJDOEZieUpZSEZ2bXdnQVVLbFNwVExyRFEwTjMyaGd2bWV6TEx4cEM2Vi9JMi9mdDFZZ0VBZ0VBb0ZBb01Yang0KzEvSWIvYVpTVnlsQWdFQWdFcng0aEJBZ0VBb0ZBSUJDODVheGN1Wko1OCthOWxyRWZQSGhBMjdadC8zTC8wNmRQMDZ0WEwxSlNVc3JkSnkwdGplYk5tK3RFaTlmZzRlR0JzN016enM3T3VMbTVNV2pRSU02Y09TUFYzN2h4UTZwM2RuYW1TNWN1ZlBubGwyUm1acFo1M09IRGgzUHc0TUZ5ejFNZ0VBaitxUWpYQUlGQUlCQUlCSUszQkxWYVRXRmhvVTc1a0NGRCtQenp6M240OENGV1ZsWmFkY1hUZWYzVlk1WmtsbnZod2dXT0hqMnFWV1p2YjY4VFZiMTU4K2IwNzkrZlNaTW04ZlhYWDVmTDNEZ3hNWkdLRlN2eTg4OC84K1RKa3hMVDluMzIyV2Q0ZUhqdzlPbFR2dm5tRzhhTkc4ZjI3ZHV4c2JHUjJnUUZCVkc5ZW5WdTNicEZWRlFVOSsvZlovWHExV3pldkptb3FDaWRNYk95c3JoMjdSb2hJU0ZhNVI5ODhJRk9tZURmUzNuUzRiMHNtaUNjTHhMRThsbWVQSG1DdWJuNWM2L2Z4TVJFY25OejZkV3JGMUIwemVibjU1T1hsMGQyZGpZWkdSbGtabWFTa1pGQnAwNmR5c3hxSUhoN0VFS0FRQ0FRQ0FRQ3dWdENjbkt5bEVhdHNMQVFmWDE5cllXR1ppRlFmS0hUdTNkdkFnSUMvdEx4MnJScEkrVVJkM056azhxUEhUdkdwVXVYU0VwS2tpS2Nueng1a3JTME5CMGhBS0IvLy83OC9QUFBiTnEwaWFGRGh6NzN1UEh4OGZUcDA0ZTR1RGdPSGp4STc5NjlkZHJVcmwxYmlxYmVwRWtUMnJkdnorblRwK25ldmJ2VXhzSEJnZnIxNjlPaVJRdXNyYTJaTVdNRzkrN2R3OGZIUjBxdFZwemh3NGZqNCtPamxidGM4SGFoVnFzWlAzNDhqUm8xa2lMalA0LzQrSGpPbnovUDlPblRwYktyVjY4U0VCREF2bjM3U3V6enl5Ky9zR3paTXI3OTlsdXQ4c3pNVEx5OHZEaDgrTENPU0hEejVrMSsvdmxuL1B6OEFKZytmVHB0MjdhbGI5KytYTDE2bGZEd2NBSURBN1hFTG9DNHVEZ0dEUm9FUUw5Ky9iaC8vejRtSmlhWW01dGpabWFHcGFVbEppWW1WS3RXRFhkM2QweE5UZG14WXdmdDJyVXJNVmJBbENsVGNIVjF4ZHZiVzZmT3c4T0RKMCtlbE9Pc0ZhVW5IRGR1WExuYUNsNDlRZ2dRQ0FRQ2dVQWdlRXR3ZEhTVTBnTXVYcnlZQ2hVcU1HTEVDSzAydDIvZnBuLy8vaHc1Y3VTbGczM3QyN2VQbEpRVXhvd1p3NjVkdThqSnlhRmJ0MjZTaFVDZE9uVWtJU0E3TzV1clY2K1dPcFphcldiRGhnMzA3dDFieDJxaE9EZHYzdVQ2OWV2TW56K2ZsSlFVNHVQalN4UUNpcU1KNW1aa1pGUnFHMDA2dGRUVVZHclZxb1czdDdmT2dpWTdPNXNyVjY0d2YvNThyZkxJeUVpdDNPK0NmeTh5bVl5UWtCQUdEQmlBblowZG5UdDNMclA5NWN1WFdidDJMZXZXcldQTGxpM1M5WmVUazBOR1JnYmp4NCtYMnZyNysvUCsrKzlUV0ZqSThlUEgrZkRERDhuTnpRV0t2cHRLcFpMVHAwL2o2T2lJUXFHUTBtTWFHUmtoazhuWXNtVUxhclZhR3UvMzMzK1hoTDhHRFJyUXRHbFRQdjMwVTRLRGczRjNMOHJRY08zYU5kTFQwMm5UcGcyWm1aa3NXclNJM2J0M00yYk1HQ0lpSXFoUm93WWZmL3d4Q3hZc29GNjllbFNwVWdVb1NxR1ltSmpJcWxXclh0aGlLQ29xQ2pzN08yUXltWTYxa0VLaDRNNmRPN3ozM250dk5OaWdRQWdCQW9GQUlCQUlCRzhsTFZxMFlOMjZkVHBDd0tsVHAzQnljbm9sRCtFV0ZoWVlHUmxoWkdSRWhRb1ZVS2xVZjhuVU9UTXprek5uenRDMGFWTTJiZHBVNWk1aGZIdzhkZXZXNWQxMzM4WFQwNU1wVTZhUW1wcEtqUm8xdE5xcFZDb1VDZ1hwNmVrc1hicFUydTBzalR0M2lySkhhblpUZCs3Y3FkTkdXQVQ4TjdDeXN1Si8vL3NmQVFFQnVMcTZVckZpeFJMYm5UcDFpaSsvL0pKRml4WmhiVzJObTVzYjl2YjJBTnk5ZTVlN2QrOHliTmd3cVgyZE9uVTRjT0FBYTlhc0lTVWxoVnExYXZIamp6OEM0T2ZueDRZTkc4ak16TVRFeEVTeTNnRUlDd3ZEMXRhV3hNUkU1cytmejhPSEQ4bkt5aUl0TFEwckt5c2VQbndJUU0rZVBhbGV2VG9WSzFiazRjT0hXRnBhc21uVEpnWU1HRUJhV2hvREJneGcyN1p0N05temg1NDllK0xvNkVoc2JDeHQyN1psLy83OVd0WUpNMmZPcEYrL2ZxeFlzWUlKRXliUXVYTm55ZTBvSnllSEV5ZE9zSHo1Y3FESUNtRFdyRmxTWDJOalk2S2pvMGxKU2VITEw3L1V1dGNzVzdhTW4zNzZpUzFidHJ5VVc0VGc1UkZDZ0VBZ0VBZ0VBc0ZiU011V0xaazNieDVYcjE3bC9mZmZsOHIzN05sRC8vNzlYOWx4Y25KeU1EYzNCMENwVlA2bGVBTUhEaHpBMGRHUkdUTm1NSERnUUFZT0hGaWkzNzlhclNZeE1aRnUzYm9CNE9ycWlxbXBLUWtKQ1F3Wk1rU3I3ZUxGaTFtOGVERUFIVHQyWk9QR2paaVptV20xa2N2bFpHZG5jL255WlVKRFEzRjNkNmQyN2RwY3VYSUZ1VnhlNG1lOWUvY3VGeTllMUttenQ3ZC9xVmdMZ244ZW1abVpSRWRIbCtnaW9GS3BpSWlJSURRMGxMeThQS1pQbjg2Q0JRdWt0SFpHUmtZWUdoclN1SEZqclg1ZHUzYWxmdjM2QkFZR01tL2VQQXdORFhubm5YY0E2Tk9uRDk3ZTNuejExVmVTaFlxR2h3OGZZbUZoSVZtajVPVGtZTmYxMUxJQUFDQUFTVVJCVkdKaXdwZ3hZMHFkLzhDQkF6bHo1Z3d6Wjg0a01qSVNYMTlmRGg0OFNMTm16VGg0OENCS3BaSTZkZXF3WU1FQ2F0U293WUVEQjJqVnFoWDE2dFhEMU5TVWVmUG1rWjJkTFoyTGZmdjJZV0Zod2N5Wk0vbm9vNC9vMGFNSCsvYnQ0OWRmZjlVNXRwK2ZIMlBIanVYenp6OW42ZEtsbUptWjhmUFBQL1B0dDkreWZ2MTZJUUw4QXhCM0s0RkFJQkFJQklLM0VBTURBd1lNR0VCWVdCZ1JFUkVBSERwMGlJeU1ETnEzYi8vS2p2UDA2Vk5weC9TdldBUVVGQlN3WWNNR1JvNGNTZDI2ZFhGM2QyZjkrdlVsWmdRNGQrNmNsS1ZBb1ZCZ1lHQ0FtNXRiaVVMQWdBRURhTjI2TlRFeE1TUW5KMk5zYkt3em5xK3ZyL1IzdTNidENBb0tBb3A4cXAvTklIRHQyalhTMHRJb0xDemsvUG56T21NRkJ3ZFRvVUtGRi9yc2duOHUzMy8vUFU1T1RtemJ0ZzAvUHo4ZGR4VTlQVDNXcjErUFdxMW15SkFoTkduU2hKNDllMHIxY3JtY3g0OGZhNVhWcVZPSDVjdVhzM1BuVHJ5OXZZbVBqOGZLeW9vQkF3WXdhZElrVWxKU3VIdjNMb0dCZ1ZySCt1aWpqNWd3WVlKV3ZJRVpNMmJnNk9oWXBxajMwMDgvb2FlblI5KytmZEhUMDJQYnRtMTg5OTEzbUppWWNPalFJVHc5UGFsZHV6YTFhOWZHMGRGUnAvK3paVVpHUmhnYkd5T1R5ZERYMThmWTJMaFU4YXRpeFlwRVJFUXdmdng0Um8wYXhlVEprNWsrZlRwZmZQR0ZaRFVoZUxNSUlVQWdFQWdFQW9IZ0xhVnYzNzdzMmJPSG1KZ1lPblRvUUVoSUNOT25UeS9UVi81RlNVdEx3OXJhR2loYS9Mem9ybmhjWEJ4bVptYlNMdi93NGNQcDM3OC9QWHYyNU4xMzM5VnFHeDhmRHlBRlN5dk9zNVlQTmpZMk9EazU0ZWpvU04rK2ZRa05EV1h1M0xsYWZZS0RnNmxUcHc0Mk5qWlVybHhaS24rMjNkR2pSNWsvZno0QkFRRjgvLzMzTEZ1MkRDaUtKN0J4NDBZQ0FnSktGQm9FLzA0VUNnVUhEeDVrN3R5NWZQZmRkM3p6elRjbDdyekxaRExpNHVLNGZmczJxMWF0MGhHam5rVmZYNS9NekV3U0V4UFp1blVyWDMvOU5VcWxrb0tDQW1iT25Nbm16WnV4dDdkbjdOaXhXdjJlL1c3bDVPVHc0NDgvY3ViTUdXSmpZM1dPWTJkblIxaFlHSzFidDZaMTY5Yk1uRG1UYnQyNmtadWJ5Nk5IajhqSnlRRWdMeTlQcCsrOWUvZW9WNjhlVUdRRm9GQW9wTGdCTDRxNXVibmtXakJvMENCOGZIeTBoQkhCbTBVSUFRS0JRQ0FRQ0FSdktRWUdCaXhldkpnQkF3WVFHeHRMOSs3ZGFkdTI3U3M5Um5KeU1nMGFOQUNLZHZkZkpQYkFiNy85Um1Sa0pJc1hMNVlFaExwMTYvTHBwNThTR0JqSWhnMGJKTkZDTHBkejhPQkIrdlRwbzdXWVVDcVZqQmt6aG9TRUJDMGhRSU9Sa1JIang0OW44dVRKK1BqNDRPRGdJTlhaMmRtVkdlUlBwVkt4YWRNbW9xS2kyTEJoQTNaMmRodzllcFNOR3plaXA2ZEhURXdNM2J0M1J5NlhDeUhnTFdMNzl1M282K3ZqNHVKQzllclZHVEJnQUQ0K1Bqb0w0dVRrWk1MRHc3RzF0Y1hNekV6SDlRVGcrdlhyZlBYVlY2eGR1eGFBWDMvOWxlenNiTHAwNllKS3BVSW1rN0ZxMVNwV3IxN041Y3VYNmQ2OSszTVgzcnQzNzhiZDNaMXo1ODRSSFIydGRkeVFrQkN0U1AveDhmSG82ZW5oNnVwS2ZuNCt6czdPWEx0MkRXZG5aNXlkblhYR3JsYXRtdlQzb1VPSDJMcDFLM0Z4Y2VVN2NTV1FtNXRMZW5vNkZTcFU0TmRmZnlVOVBWMFNEZ1Z2RmlFRUNBUUNnVUFnRUx5bHFGUXF6cDQ5aTFxdEppc3JpL3YzNzVjWVdFL0RvMGVQaUkyTlpjeVlNZVhlMlQ5ejVneVRKMDhHWGt3SVNFdExJeUFnZ042OWUrUHE2cXBWNSsvdno1RWpSd2dLQ2lJNE9CaDlmWDJPSHo5T1ZsWVduMzc2cWJSanFhRmp4NDRrSmlZeWJ0dzRLVU5BY2RxMWEwZVRKazFZdW5RcFVWRlI1WnJmdVhQbldMSmtDZm41K1ZoWVdFZysyM1BtekdIZ3dJRllXRmdRRnhmM2wzZExCZjlNY25KeVdMdDJMUUVCQWVqcDZWRzNibDNhdEdsRFdGZ1l3Y0hCVXJ2Q3drSW1USmlBajQ4UFAvLzhNM2Z2M2kzUlVrV3BWSktmbjArYk5tMndzTERROHFrUER3K1hYQU1BbGk1ZFNraElDSXNXTFFLS3J0LzgvSHdPSGp5SXFha3BVSlQ2TXpvNm1sV3JWaEVmSDg4MzMzd2paU2E0ZVBFaXg0OGZsd0pkL3Zubm53UUhCMU8zYmwyOHZMeHdkSFJrd1lJRmhJV0ZjZlBtVFIzZi9sR2pSbEduVGgzcC9iRmp4MmpWcXBYMDNzdkxDNWxNcGhVc3NMQ3dVS3ROY1I0L2ZzeklrU041NTUxM1dMZHVIZVBHaldQRWlCR3NXYk5HaUFIL0FJUVFJQkFJQkFLQlFQQ1drWk9UUTJKaUlyR3hzY2psY3ViT25ZdTl2VDFmZmZVVkgzLzhNUjRlSG5UdjNwMFdMVnBvTGZoLytlVVhrcEtTeWkwQ25EOS9uc3pNVEpvM2J3NFVMVkpNVEV5ayt2ajRlSTRjT1FJVWlRU2FhUHVYTGwxaXlwUXBOR3pZc01SWUFNYkd4aXhidG95QkF3Y3lZY0lFNXN5WlEwSkNBZzBiTnRRUkFhQm9nYkp6NTA3T25EbURpNHRMaVhPZE1HRUNRNFlNNFljZmZwQ0NzNVhHbENsVE9IdjJMQ05Hak1EVjFWV0svSjZYbDhmWnMyZVpPdlgvc1hmZllWRmM3Y1BIdjd0TEwxYXdFSHZIQ2hic3hsNWl5YU1TZTJKSGpTVlJOUGFnSmdaRjdOMVlZNGtsNHFNeC91dytTaEpqTENoR2xHTHNEUkJSeWxKMmQ5NC9DUE82QXBZRWc4cjl1UzR2ZDg2Y21YUHZzcVBNUGFkOHdieDU4NWcwYVJMRGhnMmpSbzBhbVNZZ3hOdEZVUlJtekpoQnNXTEZhTmV1blZyKytlZWYwN1ZyVnc0ZlBxeCtoNjJzckJnL2Zqd2xTNWJrMTE5L3BVU0pFdnp2Zi8vajBLRkR0RzdkV2owMkpDU0VpUk1uc252MzdremJmUERnQVljUEg2WlFvVUpzM3J4WkxUZVpUSGg3ZTVNblR4NDFDUUN3WXNVS0dqUm9RTm15WlJrMGFCQWZmL3d4cFVxVndzM05qZkhqeCtQajQ2UE9WWkUvZjM1MStNdDc3NzJIcmEwdFY2OWVKUzR1RG10cmF4WXZYb3lkblIwM2J0eGczTGh4WmoxcWtwS1NPSFhxRk1PR0RRUGcvZmZmWi96NDhkalkyREIxNmxUcTFxMUxodzRkQ0FvSzRzOC8vOHp3dmtKQ1F2RDI5cVpLbFNyTW1qVUxDd3NMRmkxYWhKZVhseVFEM2hDU0NCQkNDQ0dFZUVkRVIwZmo1K2ZITDcvOFF0R2lSZW5UcHc4ZE8zWlViK3puekpsRFNFZ0lHemR1WlBUbzBWaGJXK1BqNDZQZTNGeTRjSUhtelp1L1ZGdUtvckJpeFFvNmR1ekk1Y3VYS1ZTb0VJR0JnYmk0dUtoMTJyUnB3L2p4NHdIWXNXTUhmLzc1SjlIUjBYaDVlZEdtVFJzbVRacVU1UTEwc1dMRldMSmtDV1BIam1YMjdObjQrZmxsR1V2MTZ0VTVlL2FzdW4zMDZORU1kV3JVcUdGVzUrblh6eG82ZENoRml4YkZ6czZPc0xBdzlIbzlVNmRPNWVqUm81UXNXUkpmWDErMmI5L09raVZMR0RseUpBVUtGR0Q3OXUxbVNSRHg5bG01Y2lXblQ1L211KysrUTZQUnFPVUZDeGJFMjlzYkh4OGZpaFFwUXRXcVZRRm8wYUlGRVJFUmFyMlVsQlJXcmx4SmRIUTB2WHIxeXJTTmZmdjI4Y01QUDNEbnpoMmlvNk1wWExnd2taR1JkTzNhbGFGRGg5SzFhMWRhdFdyRjBxVkxlZkxraWRuMy9yZmZmdU9ubjM1U2wvbXp0YlZsMGFKRjlPM2JsNlNrSkQ3Ly9IT3pwL05hclpiMzMzK2ZpSWdJZFpMQUV5ZE9NR1RJRUZKVFV4ay9manpEaHc5bnhvd1pUSmt5eGF4M1MyQmdJTTdPem1wUG1ObXpaNXVkMTlMU0VqczdPeG8yYkVqRGhnM04zdU9qUjQrWU1HRUNIVHQyWk96WXNlbzE3dWpveU5LbFN4azRjQ0NIRHgrbVc3ZHVyL1lERXRsS0VnRkNDQ0dFRU84SUp5Y25xbFdyUnMrZVBYRjNkOCswVHVYS2xmSDE5U1VtSm9iQXdFQ2FOV3VtN2dzT0RsYTdLYi9JdVhQbnVIcjFLck5uejJidDJyVnMzTGdSUjBkSHN4c0duVTZuamw5T0h6TGc1T1RFdDk5K20ra3M1Yzl5ZFhWbHk1WXQvL3BTWTJYTGxsVmZ4OFhGNGVEZ2dJdUxDNXMzYjZaVXFWTHF2dkhqeHpOcTFDaHUzNzR0U1lDM21NRmdZTzdjdWV6YXRZdGx5NVpSckZpeERIVTZkdXhJV0ZnWVE0Y09aZkxreVdZOUJ0SlpXMXZqNit1TGw1Y1g3ZHExTXh1cm42NXMyYkwwNzkrZjBxVkxzM1BuVHZMbnoyOTJ6Zm40K0xCMTYxYWlvcUw0N3J2djFPdm00c1dMakI4L25sbXpabEd3WUVGU1VsSUlEQXhrKy9idDVNbVRoN3AxNjdKczJUS2lvcUw0ejMvK1E1RWlSYmh5NVFwRGhneWhhTkdpMUtwVkM3MWV6OTI3ZDJuVHBnMUpTVW5zM3IyYkFRTUcwS1ZMbHd6TEhPN2Z2OS9zMzRaWFlXMXR6YkpseXloVnFwUTZNV0U2UzB0TGxpNWRpcU9qSTRtSmlabk9xeUQrSFpJSUVFSUlJWVI0aDJRMlRqa3pCUW9VeURDRDk3WnQyMTY2blZxMWFyRjY5V3J5NU1uRDU1OS96bWVmZldiMkZQWFpKNkpQYjc5TUVpQmQzcng1WDdydTYxQ3JWaTErL1BISExIc3UyTnJhWmxqelhieGRGaTVjeUtGRGgxaTVjaVUxYXRUSXN0N28wYU5SRklWcDA2WlJwa3laVENlbnJGQ2hBai84OEFPcHFhbkV4OGR6NGNJRnM0a2tLMWFzcUI3MzlQVUNhY3NFYnR1MmphKysrb3FiTjIveXh4OS8wS2hSSXlCdE9jTXhZOGFRTDE4K3hvOGZ6OG1USnlsZXZEZzllL2FrYmR1MldGaFlFQllXeHRLbFMxbTllaldsU3BWaTNyeDUvUGUvLzFVVEVtUEhqcVZmdjM3TW5EbVR3TUJBV3JkdXpZZ1JJOWkyYlJ0dDJyVEIxZFdWenAwNzA3QmhRMzcrK1dkMWdzTlhZV3RycTg1WjhDTHU3dTRzV2JMa2xkc1EyVU1TQVVJSUlZUVE0bTk1ZW1LeFoyOXEzaVV5L3YvZE5tREFBSHIxNnBYbEpKcnB0Rm90WThlT3BVZVBIcG4yR2tpWEwxOCtHalZxcEs0bThiSTN4dW5IenAwN2w0Q0FBRFp2M2t5REJnM1FhcldNR1RNR1NCdTdYN0ZpUlFZTkdwUWhBVldoUWdVV0xsekkzYnQzQ1E4UE43cytBZno5L2JsOCtUSUpDUW1NR2pXS2ZQbnlBVkN6WmszaTR1STRmLzQ4SlVxVXdNSEJnVFZyMXJ4U3dpN2RUei85OU1ySGlKd2hpUUFoaEJCQ2lEZEVhcXFCNU9Ua25BNUQ1SkRrbEJSTUpsTk9oNUhyWk5hRi8zbWVUZ0tVSzFlT0hUdDJtTzIzc0xEZzVNbVRtRXltNXc1ckdUVnFWSmI3dW5UcFFwY3VYVEtVMjlqWU1HREFnT2ZHNStMaVlqWlh4OU5jWFYxeGRYWE5VTzdvNkdnMnYwRDZQQWlaU1YvVlFMemRKQkVnaEJCQ0NKSERUSlpLaWc1WXZHd1ZtNzdmbnRQaGlCeVNtcHJLbGJCdzBDaUduSTVGL0RNYWplWmZuOXRDaUZjaGlRQWhoQkJDaUJ5bVRiQ0lWbXlWSFJmL3VDeUR6WE03alpLcUtKcVhuNnhCQ0NIK0Jra0VDQ0dFRUVMa3NKczNMejRDWkMwdElZU1oyYk5uYyt2V3JUZHVVcjJRa0JCbXpKakI3ZHUzMmJoeEk2VkxsODdwa01RcmtrU0FFRzh4TnplM2VWcXRObjFnVzE0QWpVWXp1V2JObWxGL2xUMDZkKzdjbUp5SlRnZ0JjcDBLSVlUSU9aR1JrZVRKazBkZDNuTGJ0bTM0K2ZrQmFaTWZ1cmk0OFBISEgrUHA2ZmxLNTUwNGNTSTFhdFJnOHVUSk9EazVaWHZjNHZXVFJJQVFiekdOUm1NQjlGTVU1ZW5pOW4vdHcyUXl2ZnE2TDBLSWJDWFhxUkJDaUp4dy9mcDF1bmJ0eW84Ly9tZzJlYUNEZ3dNTEZpd2dPVG1abzBlUDR1dnJTOUdpUlduWXNPRkxuZmZSbzBmY3ZuMmJiNzc1NW0rdExDRGVETElXaWhCdk1aUEp0T2w1K3pVYWpjdzRKVVFPayt0VUNDRkVUakFZTXA5elVxZlQ0ZTd1VHIxNjlaZzBhUktGQ2hYaTlPblRMMzFldlY0UGdMVzFkYmJFS1hLR0pBS0VlSXZwOWZvL0ZVVzVBR2xQRnRQL0FDaUtjaUU1T1Rrc1J3TVVRcVJmcDZjaDArczBSSzVUSVlSNHV4MCtmSmg2OWVweDd0dzVldlRvUWYzNjllbmV2VHRCUVVGcW5aTW5Uekpnd0FBYU4yNU1telp0V0xWcWxkazVybCsvenVlZmYwN2p4bzFwMUtnUnMyZlB6clN0TDc3NGdnOCsrSUNvcUxUUlpaY3VYYUp2Mzc3VXIxOGZUMDlQRGg4K0RNQ1dMVnZvM3IwN0FCMDdkc3p5YWIraUtCZ01CZ29XTEtpVzFhbFRoMlBIanFuYmNYRngxS3BWaXpObnpyQm56eDQ2ZHV3SVFQZnUzV25WcXRXcmZsemlEU0dKQUNIZVlpYVRLUTQ0RFduL2tELzlOM0E2TmpZMk9tY2lFMEtrTTVsTWNZcWkvQUtaWHFmQmNwMEtJY1RiejJBd3NIcjFhdno5L1RsOCtEQTFhdFJnN05peEpDWW1BdkR6enovVHRtMWIxcXhady9EaHcxbTVjaVcvLy80N0FGRlJVUXdjT0pDVWxCVG16WnZIa2lWTE1wMTg3OXR2ditXMzMzNWo0Y0tGT0RzNzgvRGhRejc5OUZNYU5HakFwazJiNk5XckY1TW1UU0lzTEl4T25UcXhhTkVpQUZhdFdzVzJiZVlMVVJnTUJtSmpZMW0yYkJsV1ZsYnF6ZjJMdEdqUlFrMWlMRnEwaUEwYk52enR6MHprTEpralFJaTNXRVJFUkxLYm05c3ZXcTIydTZJb2p1bmxHbzFHYnpLWmZybDc5MjVpVHNZbmhGQ3YwMTgxR3MzQVo2OVRRSzVUSVlSNEJ5aUt3dWpSb3lsV3JCZ0FZOGFNWWQrK2ZSdzdkb3oyN2RzemR1eFl0VGRZaFFvVjJMSmxDOEhCd1hoNGVMQjU4MmJzN094WXNHQUJWbFpXQUxpNXVabWQvL2p4NDZ4ZXZab0ZDeFpRdm56YUtxUGZmZmNkN3U3dURCa3lCSUN5WmN0eTZOQWg5dS9mejZoUm95aGN1REFBUllzV05ac2o0UEhqeDlTdFd4Y0FDd3NMdkwyOXlaczM3MHU5VDN0N2U0b1dMUXBBNGNLRnpjNHIzaTZTQ0JEaUxhZlZhaThDc1lEalUwOGI0MDBtMDVrY0RVd0lvVEtaVEplMVdtMW0xK2t2T1J1WkVFS0k3S0RUNlNoYnRxeTZiV05qUTlHaVJibDkremFROXRRL0lDQ0FQLzc0ZzF1M2JuSDM3bDMxWnZ6Q2hRczBiTmhRVFFJODY4NmRPMHlaTW9XeFk4ZFN2MzU5dGZ6eTVjdnFzZWxTVTFQSmx5L2ZjMk4xY0hCZytmTGxwS2FtY3ZYcVZaWXZYMDU0ZURpVEowLysyKzlmdkgwa0VTREVXeTR5TWpMRTJkbjVHbEQ4cWVJN01URXhWM01xSmlHRXVjVEV4SEJIUjhjTTEybFVWRlJvVHNVa2hCQWkrMmcwR3JSYTgxSFhjWEZ4Mk5uWjhmanhZM3IxNmtXVktsWG8yTEVqcFVxVnd0ZlhWNjJuS0FxV2xwWlpudHZlM3A2VWxCVE9uVHVIcDZlbjJyUEFZRERRdW5WcnZMeTh6T3JiMnRvK04xYWRUa2ZseXBVQnFGR2pCZ0MrdnI2TUd6Y09LeXNydEZydDAwUFlNSmxNTC9FSmlMZU56QkVneEZ2dTl1M2JlbURuTThWYi95b1hRcndCSWlJaWtzbmtPcFZoQVVJSThXNHdHQXlFaDRlcjIxZXZYaVVxS29yeTVjdHo5dXhaNHVMaThQZjNwMDJiTmxTc1dKR0hEeCtxZGN1Vks4ZnAwNmQ1WnBsWlZiNTgrWmcvZno0blRweGcyYkpsYW5tcFVxV0lpSWlnZVBIaVpuK2NuSndBMU1URWkyN2tVMUpTME9sMGF2MzgrZk1USGYzL3A2KzVlZlBtSzM0YTRtMGdpUUFoM2dISnljbmJOUnFOOGEvWnlJMkppWWtiY3pvbUlZUTV1VTZGRU9MZHBkRm8rT3FycnpoejVneW5UNTltOHVUSlZLcFVpYnAxNjFLZ1FBRU1CZ05Ycmx6QmFEU3lmdjE2SWlNajFXTS8rZVFUcmwrL3p0U3BVd2tPRGlZb0tJanZ2Ly9lN1B3VktsUmcyclJwckYyN2xqMTc5Z0RRbzBjUHdzTENtRGx6SmxldVhDRW9LSWdaTTJhb3d4R2NuSnpRYURRY1BIaVFTNWN1cWVjeUdvMEVCUVZ4OXV4WnRtM2J4b29WSzJqYnRpMFdGbW1keFd2WHJrMUFRQUF4TVRIRXhzYXljdVhLMS8zeGlSd2dpUUFoM2dFaElTSDNUU2JURVFDVHlYUWlORFQwYms3SEpJUXdKOWVwRUVLOHV5d3NMT2pYcng4K1BqNk1HaldLUW9VS01YZnVYRFFhRFc1dWJ2VHIxNCtSSTBmU3JsMDc5SG85MWF0WFY0OHRVYUlFaXhjdjVzYU5Hd3dlUEpnSkV5YWcxMmZzMk5tcVZTc0dEQmpBekprek9YMzZOQlVxVkdEMjdObWNPM2VPdm4zN01ubnlaS3l0cmRVZUFYbnk1TUhMeTR0MTY5WXhhZElrOVR6eDhmRU1HalFJTHk4dnZ2dnVPenAzN3N5RUNSUFUvWjk5OWhrRkN4YWtVNmRPREJnd2dFNmRPcjNHVDA0SUljUS9VcjE2OVI0MWE5WlUzTnpjQnVWMExPTGxWSzlldmFhN3UzdUV1N3Y3aEJmWEZ1OEN1VTdmUE83dTdsMXIxcXlwdUx1N2w4enBXSVI0RjcxWHJseXgwcTV1eXJFVGdjcTc2dENoUTByZHVuVnpPZ3lSalU2ZkRWSkt1N29wSmNwVnFaelQxOURySWowQ2hIaEg2SFM2RTRxaVhEQ1pUSUU1SFlzUUluTnluUW9oaEJEaVRTQ3JCb2kzaWt1WnlpV3NyYXpPb01FNXAyTjUwOFFtbWJEVVFxcEpjNlcwcTl1TEQ4aGxGSVdISnEzeS9zMlFDNWRlWEZ0a0I3bGVNNUxyTkd1S29oeThmdVZDbTV5T1F3Z2hoTWdOSkJFZzNpb1dXaHpSNER5Z2J4OHFWU2lmMCtHOFVVd21FMGxKU1ZoYlc2UFQ2WEk2bkRmSzlaczNXYlp5VFVHTnlaUW5wMlBKVGRLdjErRkRCbEd5UlBFWEg1QUx5SFdha2NGZ1lPZnVIemx6TnFoaVRzY2loQkJDNUJhU0NCQnZwVVlONnRLMGNhT2NEa084SmM2Y084K3lsV3R5T294Y3EybVRSdFJ5cjVIVFlZZzNWSEp5TW1lRHpuUG1iRkJPaHlLRUVIOUx5NVl0YWRteVpVNkhJY1Fya1VTQUVFSUlJWVFRNHJYUWFMVUtRRkpTTWdrSmlUa2RqaEF2SlNrNUthZERlTzBrRVNDRUVFSUlJWVI0TFhUSk9oTjJzSG5yRG80Y081N1Q0UWp4VWg0K2pBRkFvOUVvT1J6S2F5T0pBQ0dFRUVJSUljUnJrWmlvaWJPM1UwSitPWG5xblYyR1RieWJGTGlzTnhDVDAzRzhMcElJRUNJTEJvTUJnOEdBalkxTlRvY2loTWdHZ1lHQnZQZmVlNVFwVStaZmF6TWhJUUY3ZS90WE9zWmdNR0JoOGZ6L25sK21UbGFTa3BLd3RMU1V5UXFGRVArS3FLaVErS2dvcXVSMEhFSUljNUlJRUxsS2ZIdzhDUWtKRkM1Y21MVnIxL0xvMFNPOHZiMkpqSXpFWkRKUnBFZ1J0ZTdCZ3djNWR1d1ljK2JNWWZiczJiaTZ1dEtwVXljQ0F3TTVjT0FBWDMvOU5aRDJTL1hkdTNlSmpJemsrdlhybkQ1OW1rZVBIbUZuWjhmSmt5Y3pqYU5uejU0VUxGaVFKVXVXWkxxL2ZQbnliTjI2bFhIanhnRXdaODZjVE90MTZkS0YyTmpZTEgraGo0dUw0OHN2ditTRER6NEFZTk9tVFN4ZnZqeER2ZFRVVkJSRndjckt5cXk4ZWZQbWZQWFZWNlNrcERCbnpoejY5KytQaTRzTEFKNmVuZ3diTm93V0xWcGsyamFrelpDK1lzVUtkdTNhUldKaUlrMmJObVhpeElrNE9EaW9kZTdldlV1ZlBuMDRldlFvQU8zYnR5Y2xKWVZIang2Uk4yOWV0Rm90Q1FrSlRKbzBpUTRkT21UWmxoQXZFaDRlem9ZTkcxaTllbldtK3cwR0E3R3hzUm5LOCtmUGowNm5ZOFdLRlR4Ky9Kang0OGRucVBQUlJ4L3g1WmRmVXExYU5iUHlFU05HMExkdlg1bzJiWnBsWENFaEljeVlNWU90VzdjQ01IVG9VSHIzN2syelpzMHlyWitRa0VDWExsM1lzR0dEK20vVzdkdTM2ZG16SjRHQmdjeWNPUk5YVjFjNmQrNk1ScVBoeXBVckhEaHdnSHYzN25IMTZsVWVQSGpBa2lWTDhQYjJ4bWcwbXYzN2taaVl5UERodytuVnExZVc4UW9oaEJEaTdTZUpBSkdySEQ5K25FMmJOckYrL1hwTUpoTmFyUmFUeWNTVUtWTm8xS2dSeFlzWFovZnUzU3hZc0NERHNhZFBuK2J1M2J0VXFaS1cxRTVNVEtSZnYzNDBhZEtFSDMvOGtmTGx5K1BzN0V5Wk1tVndkbmFtZXZYcWZQenh4d0RNbnorZklrV0swTE5uVHdDS0ZDbUNsWlVWbFN1bjlaTGJ1M2N2WjgrZXhjZkhCd0E3Tzd1WGZrL0xseStuWXNYTVY5MUtUeVNrNjlPbkQzMzY5REVyTzMvK1BON2Uzc3lhTllzNmRlcGtlaDRyS3l2YzNOem8xNjhmUGo0K05HellrTGk0dUF5SmcyZXRYNytlZ0lBQWZIeDhzTGEyWnZyMDZmajUrVEZqeGd6aTR1SzRkZXNXMGRIUkdJMUdRa0pDc0xDdzRLZWZma0pSRkJvMGFNRCsvZnV4dExSazJyUnAyTnJhdnZSbklzVE5temZWNnkrZHlXUWlNVEdSSmsyYW9ORm8xUEs4ZWZPeVo4OGVIang0Z0orZlg0WnpUWjA2RlNjbkowd20wd3Vmd2tkRlJURjE2bFIxVzYvWHMyVEpFdlVtSDhEZjN4K3RWc3VPSFR2bzI3ZXYyZkczYjkvbTNyMTdORzdjT01zMnZ2LytleG8wYUdDV3VMUzF0U1VsSlFXQXp6NzdqRysrK1FZYkd4cysrT0FETEMwdHNiR3h3V0F3MEtoUkkwYU1HS0hlL0s5YXRZcHk1Y3FwNTVrOWUvWnozNThRUWdnaDNnMlNDQkM1U3Z2MjdUbDI3QmdMRml3Z2YvNzhhTFZhbGk5ZmpvV0ZoZnBVT2lrcDgxbENhOVNvd2FaTm05UnV4WnMzYjZaYXRXclkyOXZUcVZNbmhnOGZubVc3am82T09EczdVN2R1WGJQeW9rV0xBbWszNDVjdVhjcXcvMlVNSHo0OHk1dVRKMCtlWlBsVUVXRC8vdjM0K3ZwaWFXbEpiR3dzaXhjdlp0Q2dRWm5lZExkdjM1N2l4WXVUUDM5Kzlkd0ZDaFRJOHR4R281R05HemN5Y3VSSTlhWm14SWdSK1BqNDhNVVhYeEFSRWNIaXhZdEpTVWxCcjlmajcrOVAzcng1bVQ5L1BwY3VYYUp3NGNKWVdsb0NhVDA1bnU1RklNU0xtRXdtZERxZDJ0TWtLK2s5VWdEZWUrODlGaTVjbUtHT241OGZ3Y0hCUkVWRllUS1pDQXBLVytZdVQ1NDhsQzFibGoxNzlwQ1FrTUN3WWNQbzNMa3pLMWFzWVByMDZYVHQycFdxVmFzQzhPdXZ2L0ovLy9kL2ZQWFZWd0JFUjBlelljT0dESW1BWGJ0MkVSMGRuV2xQbTA4Ly9aUVdMVnF3YTljdU5tN2NTR0JnSUJVclZxUlFvVUxxVUtiQXdFQmlZbUlvVTZZTUZ5NWNRS3ZWMHJadFc4cVdMY3ZxMWF2UjZYUXlKRUFJSVlRUWtnZ1F1YytrU1pOSVNVbGh4NDRkNkhRNldyZHVUZS9ldmRGcXRjODl6c3JLaW03ZHV2SGd3UU1BSWlNaitmVFRUOW16WjgrL0VYYVdsaTVkK3RJOUF0SWxKQ1N3WU1FQ05Ta3liZG8wTkJvTkVSRVJkTzdjbVRGanh0QzZkV3NBcmx5NXdzQ0JBek9jSXlVbEJTOHZyd3psLy9uUGZ4ZzNiaHhoWVdFOGVmS0VCZzBhcVB2cTFxMkwwV2prOHVYTDFLbFRoN1ZyMTZvM1ltdlhyZ1hTRWdoTGxpeWhYYnQyUEg3OEdKMU9SMmhvS003T3pxLzgyUWlSSGJwMTYwYTdkdTNZdG0wYkZoWVdkTzNhbFR0MzdyQmd3UUtXTEZuQ1o1OTlScytlUFprOGVUTFZxMWNIMG9iVitQdjdzMzc5ZXA0OGVjTE1tVFA1OHNzdm45dE9URXdNMjdadFkvTGt5ZXA2MUJjdlhtVCsvUG1zWGJzV0t5c3JKazZjaUplWEYwbEpTVXlhTkluMjdkdHo0c1FKOHVYTGgwYWo0Y2lSSTdpNHVPRHM3SXlycXl0bHk1WWxOamFXdUxnNDlYcTZkZXNXVGs1T0FCdzRjSUN6WjgrcU1ZU0hoMU84ZVBIWDlFa0tJWVFRNGswaGlRQ1JxMnpldkpudDI3Y0RFQnNiaTBhajRkQ2hRd0FNSERqd3VWM3liOTI2aFl1TEMrSGg0ZHkrZlpzUFAveFEvUVU2SmlhRzBOQlFzL3BseTViOTI1TjV2UXB2Yis4c3UraEhSVVdaOVFoUUZJVkRodzR4Zi81OG5KeWMyTFJwazlxOXVIRGh3aXhjdUpEOSsvY3plL1pzOXUvZnorVEpreWxYcmh5N2QrODJPKy92di8vT3ZIbnp6TG83QTZ4WXNRS1R5UVNrZFhHMnNMQ2djT0hDNnY0Q0JRcGdhV2xKWkdRa2UvYnNJVEl5a3JpNE9KS1RrOVZ4MnhjdlhpUTJOcGErZmZ2U3ExY3ZvcU9qYWRDZ0FhVkxsLzduSDViSVZSNC9ma3p6NXMyZld5ZDlpQkRBbjMvK1NVSkNRb1k2ZWZQbXBWcTFhdXpidDQrQ0JRdFNyVm8xTEN3c3NMQ3dRS3ZWcXNmcmREb09IVHJFdG0zYmdMUTVCd1lNR01ERGh3K0pqNDluNWNxVnJGeTVrdjc5KytQcTZwcWhuVysvL1JaRlVZaUppVkgvTFlxTGk2TlFvVUxZMmRseDkrNWRqaDQ5eWg5Ly9JR2ZueDlkdW5UQjI5dWJDUk1tQU5DcVZTc0dEeDdNZSsrOXA1N1RhRFFTRUJEQWtTTkh1SHo1TXZueTVlUEtsU3NNR1RLRUR6LzhFRVZSaUk2T1Z1dFhybHlaQ2hVcXZNckhMSVFRUW9pM2tDUUNSSzdpNmVsSnAwNmRBUEQxOWFWY3VYSjg5TkZIQUZoYlczUGl4SWtzajlYcjlVUkdSbkw4K0hFY0hCeUlqSXpFMGRFUmdGT25UbkhuemgxdTNyeUpyYTB0enM3T24xamlFUUFBSUFCSlJFRlUrUG41a1NkUG50ZjZmanAwNkVDclZxMG9XTEJncHZzUEhEaGdkZ005YXRRb2dvT0RHVEprQ04yN2Q4KzBpM0RidG0ycFhiczJVNlpNb1VlUEh1emF0VXQ5ZXBndU5EU1VXclZxWlNqWGFyVnFkMzY5WG8rMXRiWFpXR3dBR3hzYlVsSlNpSStQNStIRGgwRGFaR3dYTDE3RXhjV0ZQbjM2VUxseVpXeHNiQWdJQ0hqMUQwVUkwbTdDblp5Y09IRGd3SFByeGNYRnNXUEhEZ0IyN05oQmFHZ29kKy9lUlZFVTlZYTZkdTNhZlBycHA4VEV4RkMyYkZrQWtwT1QxZTk2dWdzWExsQzRjR0YxSXRITGx5OFRFeE5EdzRZTnplcmx5NWVQeE1URURMSGN1WE9Ia1NOSGN1Yk1HYlVzTEN4TWJkUEZ4WVhEaHc4VEVoTENWMTk5eFpBaFE0QzBaTWE5ZS9ld3RiVmwyN1p0cEthbWN2UG1UVzdldklsV3EyWDM3dDEwN05pUlZxMWE4Wi8vL0lmKy9mc1RIUjFOMjdadFgvcnpGRUlJSWNTN1JSSUJJbGZSYXJYcTAvUFkyRmdLRkNpZ2JyOW9hRUNGQ2hXb1Zhc1czMy8vUFk2T2psU3NXSkdtVFp1eWJ0MDYyclZyeC9EaHcvSDM5NmRVcVZKNGVucSsxdmN4WmNvVWRaenl6cDA3WCtxWTc3Ly9ub0VEQjFLOGVQRU1pWU51M2JwUnFGQWhkZHZKeVlsbHk1WVJGQlNVNmRqODMzNzdqYTVkdXhJUUVFQjhmRHlmZlBJSmtEWmNJRy9ldkFCWVdGaVFtcHFhNGRqVTFGUnNiR3pvM0xrejI3ZHZwM256NXR5OWV4ZFBUMDhhTjI1TVVGQVFUWnMySlYrK2ZPb3hUNTQ4WWVuU3BkU3VYZnVsM3FzUWVyMytwWmIrZEhSMFpNQ0FBUURxYWdBREJ3NmtWNjllR2NicFAzejRVTDEyVWxKU3NMUzA1UFRwMHh3OGVKQzdkKyt5ZXZWcXhvNGRxNjZzOGMwMzMrRGg0YUZ1UHkyelJNQ0NCUXVJaVlsaHhZb1ZKQ1VsWVdOancrblRwK25YcjU5YXg5YldGajgvUHlaUG5veURnd09MRnk5bTgrYk5PRG82WWpBWUNBc0xvMEdEQnRTclZ3OUhSMGQxcU1MaHc0ZEpUVTFsNzk2OUtJcEMvdno1T1hMa2lIcmVreWRQVXFkT0hiVVhVMVlybWdnaGhCRGkzU0NKQUpHcmVIdDdFeFlXQnFSMW00K0lpR0RGaWhVQU5HN2MrSVdUOVMxZnZwd1BQL3lRa0pBUTVzK2ZUMnBxS3NuSnlWaGJXNy8yMko4MmVmSmtEQVlEOGZIeEpDY25xemNuaXhjdnhzN09MdE14L1E0T0RyaTV1WEh4NGtWYXQyNmQ0U1pwMmJKbDZ1dlUxRlM4dmIzcDNyMTdodk9jTzNlTzY5ZXYwN3g1YzVLVGsvbmtrMDhvWHJ3NHpabzFJems1V1Uyc0ZDcFVpSlNVRkdKalk5V2IrdGpZV0pLU2t0UW5yVC84OElNNmg4Q1pNMmVJaTR2RDN0NGVGeGNYcytFSVE0Y08vU2NmbDhpRjR1TGljSEJ3SUNvcTZvV0p1Y3FWSzZ2TGF0Ni9mNStiTjIvU3BFa1R0bXpaUXBjdVhiQ3hzY0ZvTkJJZUhrN0praVVCMU8vNmdRTUhNQnFOT0RnNE1HZk9IQzVkdWtUYnRtMkpqNDlIVVJRaUlpTFlzbVVMOGZIeGFEUWE3TzN0bVRGamhqcnBxS0lvQkFjSEEybkpTQ2NuSnlwVnFzUytmZnVvV2JNbTE2NWRvMTY5ZW1xc3MyZlBWb2NKK1ByNjBxWk5HL3IzNzQrRGd3TkxseTVGbzlId3lTZWZjT0RBQWZ6OC9OaTFheGRHbzVGTm16YlJxbFVyaWhRcHdxbFRwL0R5OGpLNzJhOVRwdzZ6WnMweVM4QUpJWVFRNHQwbGlRQ1JxeXhhdEFoSW14QnJ3SUFCN051M3oyd2MvK0hEaDdNODl1REJneGlOUnRxMGFjUERody94OGZIaDRNR0R4TWJHcXIvVS8xdlNaL1hmdjM4L1AvLzhzenJUdVpXVkZRa0pDZXFFaHVtS0ZDbGkxa1cvV0xGaUdjYjlQMjNpeElsWjdsdTFhaFVkT25SUWh3WE1uRG1UaVJNbjR1SGhRWHg4dkJxYnE2c3JGaFlXbkRwMWlqWnQyZ0JwY3d2WTI5dXI0Nk5qWTJQVkhnU1JrWkZZV1ZsUnZuejVWL29zaE1qTWpSczNLRmFzbURwbnhmSGp4ek90ZCtyVUtiTWtXRUJBQUowNmRjTFMwcEtUSjA5aWIyL1BoeDkreUtWTGw3Q3hzVkd2OVpTVUZHeHNiSmd5WlFvQUgzMzBFUnFOaHA0OWU5SzVjMmU2ZGV2RzlPblRjWGQzQjZCMzc5Nk1HREdDK3ZYckEybHphT2oxZXJwMzc4N0Rody9OSnNNY01HQUFreVpOb2xLbFNuVHUzTmtzMFJnY0hJeWxwU1hCd2NHVUtWT0dDaFVxcUwxMnFsZXZ6b1lOR3poMDZCQyt2cjRzV3JRSUt5c3J0bS9mVHFGQ2hTaFpzaVE2blk2VksxY1NIaDV1TmpUQVpETFJ2WHQzTkJvTlRaczJWZWNkRUVJSUljUzdTUklCSWxmNjZhZWZhTml3WVliSi9PclZxMGVsU3BVeVBTWWxKWVhwMDZjVEVSRUJwTjFNRHhnd2dQNzkrejkzaWI1LzZ0R2pSMlpqaHArK2tUNXc0SURaMDBKSTYrSjc2OVl0czdJaFE0YW9OeVQveE42OWV3a0tDakpMRk5TclY0OHRXN1pnYjI5UFltS2lPc2xaK2czVW9rV0xLRkNnQUJxTmhvVUxGOUtuVHg4c0xTM1I2L1U4ZlBpUXZYdjNBdkRCQngrb1F3UHUzcjFMcTFhdDFEYWVQSG55ajJNWHVVdG9hT2dyVHpBWkh4L1A3dDI3MmJCaEF3QmR1blJoelpvMWZQamhoK3pidDg5c3JIOXljbktXUXcvT25UdEhRa0lDcDA2ZG9rU0pFaHc4ZUJBTEN3dXphelU4UEJ5TlJrT0hEaDF3YzNQam0yKytVZmQ1ZUhoUXJsdzVUcDA2eGJScDA4ek8vZXhRSUwxZXI3NTJkM2RuN05peFhMOStuVVdMRmxHaFFnVkdqQmlCbTVzYjQ4YU5NNXN2b1h6NTh1emZ2MS9kcmxPbkR0dTJiWk1lQVVJSUlVUXVJWWtBa2V0RVJVV3hjK2RPdFhmQTB4d2NITEpjcjc1RGh3NFVMVnFVMk5oWXFsU3BvcDRyTEN4TTNYNGRnb0tDMUVuQkFLcFdyY3FHRFJzNGUvWXNmLzc1SjdkdjM2WnQyN1lVSzFZTVFKMnZJTHVGaElRd2MrWk12TDI5MWU3UjZZb1dMUXFrclkzKzlJM0VtREZqU0UxTlpmVG8wVmhaV2RHNWMyZDEyTUxGaXhlcFY2OGUzMy8vUGNuSnllb3hOalkyMUtwVlN4MnlBVEIzN3R3c2Z5NUNQTXRnTUJBWUdJaS92LzhySFRkMzdsd2diWmhNZEhRMER4NDg0UHIxNnh3OWVwUTllL2F3WmNzV3RXNTZqNERNTkdqUWdKMDdkN0pod3dZNmRPaEFhbW9xOCtmUE4rdVYwNnhaTTdadjMwNnhZc1VJQ1FsUnl4VkZZZDI2ZFlTR2hsSzllbldHRHgvT2wxOStxZjRiYyszYU5jNmNPY081YytjNGUvWXNQWHIwWU1DQUFadzVjd1kvUHo4c0xTMnBWNjhlMWF0WEp5SWlnbXZYcnJGNDhlSU1rM1lLSVlRUUluZVRSSURJVlF3R0F6NCtQdFNyVnkvVEorUkpTVWs4ZnZ3WU96czdMbDY4cVA2aTcram95TEpseTh5NkVHL1lzSUZtelpyUnVISGpGOTZrZnZ2dHQ4L2RQMlRJRUxPYi9YUno1c3pKdEg1Y1hCelRwMDlud29RSlJFVkYwYjkvZjRZT0hVcGNYSnphTmY5cFJxTVJqVWFqVG9oNDU4NGQzbi8vL1N6alNVcEt3czNOVGQwK2Z2dzRYMzc1SlMxYnRxUmJ0MjVxZVZoWUdFYWpFVWRIUjA2ZVBNbmR1M2ZObGtXenNiSEJ4OGNISHgrZkRHMGNQWHFVZXZYcTBidDNiMGFQSHMzUm8wY3BYNzQ4cnE2dVpra0FTSnZiUVlpWHRXUEhEaXd0TGFsUm93WlJVVkhFeDhkbnVZeWd3V0JRZXc2MGE5ZU9Ja1dLVUtSSUVRb1ZLa1Rod29VSkRnNW03dHk1dEduVGhsS2xTbkhyMWkzczdPdzRmZm8wenM3T1BIbnloSlNVRkI0OWVvU0ZoUVVHZzRIUTBGQisvZlZYOXUzYlI1VXFWWEIzZDJmcTFLblVyRm1UZnYzNnFSUDRwU2Z2MGwyOWVoVmZYMStpb3FKWXQyNGR4WXNYWituU3BmVHYzNThtVFpyUXNXTkhKaytlakp1YkczWHIxcVZmdjM3Y3ZYc1hMeTh2d3NMQ0dENThPTTJiTjZkbno1N01uVHNYazhsRXRXclZNaVFCakVZajdkdTNOeXQ3ZW1nQXdPREJnK25hdFd1Mi9EeUVFRUlJOGVhUlJJRElWUUlEQTdsejV3N3IxNi9QZEg5c2JLejZDM0wrL1BtWk5Xc1dBSjkrK2ltZmZ2cXBXVjJEd1VDdlhyM3c4L043dlVFL3cyUXlNV3pZTU9yV3JVdnIxcTBCS0Y2OE9KczJiU0k4UEp6NCtIaSsrKzQ3OVJkNmc4R0FvaWpzM0xtVFVxVktBZkRlZSsrOTlCd0JGeTVjWU15WU1mVHExWXZQUC8vY3JGNUFRSUM2OUZyZXZIa1pPM2FzMmp2Z1JSNDhlRUNmUG4wb1Zxd1lhOWFzWWZYcTFmVHAwNGVFaEFSMXlJYkpaTUprTW1FMEdyRzF0ZVhnd1lQLytzU000dTJUTjI5ZWhnOGZyaWErSEJ3Y09IcjBhS1oxbjU0andNUERBdzhQRDdQOXg0OGZ4OTdlbm5IanhnRXdmZnAwZ29LQ0tGaXdJRXVYTG1YZHVuVjg5OTEzVktwVWlUSmx5akJpeEFoQ1FrSm8yTEFoMDZkUFY0Y0RmUExKSjJ6WnNvVng0OGF4ZGV0Vzh1ZlBueUdXdVhQblVxVktGWVlORzZZbUlVZU5Ha1g3OXUxWnZIZ3hXcTJXLy8zdmYrcjFrWmlZaUsrdkwwMmFOR0hldkhscVFuTEpraVhNbURHRE8zZnVNSC8rL0F6dDZIUTZzMkVCUWdnaGhCQkN2TkZLbEt0Y3BiU3JtM0xzUktEeWR6MTU4dVNGZFl4RzQwdWRLeWtwNlcvSDhVLzgvdnZ2aXNsa3luSy95V1JTREFhRGtwcWFxdjU1ZWw5S1Nzb3J0L2U4dGw3MWZJcWlLSkdSa1ZtZUx6VTFWVWxLU2xMMGVyMlNtSmlvSkNRa0tIcTkvcFhiU0hmNmJKQlMydFZOS1ZtcFd2MmMvZzQvclhyMTZqWGQzZDBqM04zZDM4bVoyZEt2MXpQbnp2L3RuMTFPUzB4TVZPN2R1MmRXOXZUMTlLekhqeDhyQm9NaHkvM1BPL1o1MS9TN0xDa3BTUms3Y2FwU3FsS042em54UFhWM2QrOWFzMlpOeGQzZHZlU0xhd3NoaEJEdkJ1a1JJSElkUjBmSEY5WkpmNUw0SWpuMWRMcE9uVHJQM2EvUmFORHBkRm51czdTMHpMYjIvczc1QUxOWjBwODluNFdGUllhSkhJWElDYmEydGhtRzJ6enZ1NWtuVDU3bm51OTV4OG80ZmlHRUVFTDhXMTd1YmtjSUlZUVFRZ2doaEJEdkJFa0VDUEV2R2p4NHNEcVQrWU1IRDJqVnFoVkJRVUU1SEpWNVhQL1VqUnMzaUk2T05pdTdkdTBhcWFtcDJYSitrVHQ5OU5GSHJGdTNMa2ZhWHJseUpUMTY5SGpwK3RrVjY2dTIrenovOVBwTFRFd2tLU2twVzJJUlFnZ2hSTTZUdnJkQ1BHUFhybDM4K3V1dldjN1luMTNzN2UycFY2OGVUazVPcjdXZFYyVXdHR2pZc0tFNkhDQXNMQXdYRnhjY0hCeUlqbzRtUGo1ZW5YUXdORFNVUTRjT21SMy8xVmRmMGJoeFkvcjI3YXVXVFo4K25kS2xTMmU2ZW9BUTJTRWlJb0x1M2J0bktQL3ZmLzlMOGVMRnM2MmRFU05HY1BMa3lVejM5ZXpaazdGangyWmJXOW5KeTh1TGp6LytPTVBxQ2JObno2Wm8wYUo4OHNrblp1V3BxYWtzWGJxVXdZTUhZMjl2ejlhdFc3bHk1UXArZm40a0pTVXhjdVJJUHYzMDAweFhYeEZDQ0NIRW0wOFNBU0xYQ0F3TVpPWEtsV1psbXpadHlxRm8wbVl5LytxcnIzS3MvZWZKa3ljUFM1WXNBZEpXRU9qVnF4ZlZxbFhqd0lFRGhJU0VNSHIwYUFCYXRXcGxkdHo5Ky9jSkRnN0cxOWZYckh6YXRHbDgvdm5uUkVWRlpUazNnQkRaWWNxVUtiaTR1S2piMmYxOUd6bHlKQjkvL0RFQTgrZlBwMGlSSXZUczJST0FJa1dLWkd0YjJVR3YxNU9Ra0VCb2FDalZxMWNuTVRFUnJWYUxoWVVGUnFPUm9LQWdXclpzU1hKeU1wQzJvb0NGaFFYSGpoMGpNREJRWFNuazJyVnJWS3hZRVVoYkZyUlBuejZNR1RPR25qMTc0dVhsbFdQdlR3Z2hoQkIvanlRQ1JLN3g2TkVqOHViTnk3aHg0OURyOWZUcDA0Zm82R2dlUG54b1Z1L0Jnd2ZFeDhjVEdocEsvdno1S1ZTb1VBNUZuTDBVUlhtcHljZzBHZzFKU1VtTUdERUNnRnUzYmpGLy9uenM3T3lJalkxRnI5ZHo5ZXBWQUt5c3JNeU9QWERnQUI0ZUhnUUdCckp3NGNJTTdYdDZlcXJiSGg0ZXI3M1hoY2g5cWxXclJybHk1VjdiK2ROdmhpRnQ0bEZuWjJmcTFxMzdqODc1c3RmbTMrSGw1Y1dkTzNld3RMUms0TUNCQUZTdFdoV2RUc2VwVTZkNDlPZ1JYMzc1cFZyZnc4TURIeDhmZHUvZVRjdVdMWG53NEFFQWYvenhCM1hxMUZHM0sxV3FoTCsvUHc4ZVBPREJnd2ZZMmRtOTFFU3NRZ2doaEhnelNDSkE1Q3AyZG5hVUtsV0t4TVJFQUk0ZVBVcEFRSUJablNkUG5wQ1FrSUNQanc4ZmZQQkJoaTZ6THlzbEpZVjU4K2F4Zi85K0ZFV2hhOWV1WnZ1am82TnAwNllONjlldnAxcTFhdHkrZlpzNWMrWnc3dHc1dEZvdC9mcjFvMy8vL2dERXg4ZXphTkVpamg0OVNrSkNBdVhLbFdQRGhnMGtKU1d4Wk1rU2poOC9UbXhzTEJVclZtVHExS21VTGwwYVNCdXIzS0pGQ3k1ZnZzeXZ2LzdLM3IxN3laOC8vM1BqMHVsMEJBWUdab2gxeXBRcHorMUJrWktTd3ZidDIrblVxUk9kT25XaWJkdTJtZDdnSkNZbVltVmxsV01yTG9pM2w5Rm94Ti9mbnoxNzltQnZiNCtYbHhlZE8zZCs3akVtazRubXpac3pjdVJJOWJ1K2VQRmlkdTdjeWRHalI5RnF0ZWoxZXQ1Ly8zM1dyRmxEdFdyVjJMNTlPeHMyYkNBbUpvYjY5ZXZ6M252dlpXdXNzMmZQNXRhdFcxU3BVb1dOR3pjeVpjb1VQdmpnZzJ4cDkxa2JOMjdFMjl1YnRtM2JZbUZoUWJObXpkUjkvL2QvLzhlUkkwY3luUjlFcjllemQrOWU5dTdkaThGZzRPSERoNnhjdVRKRHI2cDBIVHQyWk9qUW9mODRYaUdFRUVMOE95UVJJSEsxYnQyNjBieDVjeXd0TGNtYk55K1FmWE1Feko4L240TUhEekorL0hpS0ZTdkdoZzBiQ0E0T05udWkrTFJKa3liaDVPVEUrdlhyZWZMa2lkcFR3V1F5OGRsbm54RVZGY1dFQ1JNb1dyUW9wMDZkQWlBeU1wTG82R2ltVHAxS2dRSUY4UFB6NCt1dnYyYk5talhxZVhmdjNrM2Z2bjBaTkdnUWVmUG1mV0Zja3lkUEpqSXkwaXkyMU5SVXdzTENHRHg0Y0lhNFhWMWRHVE5tREZ1M2J1WCsvZnRBMmhKcFAvendBOWV2WDJmQ2hBbG05YmR1M2NvdnYveGlGcU40bzZWUEtxdDU2bTlOclZxMTBPdjFtcFNVRkEyQXdXRFFHQXdHRFVEaHdvVTFxYW1wbXVqSGlWWTZTNnRNVHZuMzdOaXhnNjVkdTdKOCtYSzJiOS9PckZtemFOaXdvVm12SFpQSmhNRmdTQXYwcjJVMFBUdzhPSHYyckpvSU9IWHFGQ2twS1lTR2h1THE2c3FGQ3hld3M3T2pjdVhLSEQ1OG1EbHo1akJzMkRBOFBEejQrZWVmV2I5K3ZUb3ZSbmJGR2g0ZWpyT3pNMnZXckNGLy92eloxdTZ6b3FPakNRa0pZY2FNR2JSdTNacGZmdm1Ga3lkUHNuRGhRcUtpb3REcGRCa21KUFQzOTJmdDJyWHFka0JBQUlHQmdjeWZQLzhmeGZJaWltTFNWSzFhdGJCV3ExVjBPcDJTa0pDZ0FLUnZQLzFhcDlNcGp4OC9WZ0RTdHkwc0xCUkxTMHZsM3IxN2FMVmF4Y0xDUXJHd3NGQ3NyS3dVQUZ0YlcrWHMyYk1Lb0tRMytkUnJJWVFRSWxlUlJJRElWVTZjT01INzc3OXZWalp0MmpSS2xpekp1SEhqc3EyZDJOaFlBZ0lDOFBIeG9WMjdkZ0RNbkRtVERoMDZaSG5NalJzM2FOYXNHV1hMbGpVci8rV1hYd2dPRG1iNzl1M3FrLzRxVmFvQVVMSmtTZno4L05TNnZYdjNac0tFQ1poTUpyVGF0UHUzc21YTHFyL292MHhjTTJmTzVOR2pSL3o0NDQ5cVdYeDhQTGR1M2FKeDQ4Wm1zYlZ2MzU2Q0JRdnk1TWtUMXE1ZFM5V3FWZFY5VmF0V1plWEtsWXdkTzlaczdmU1RKMC9Tc0dIREYzMkV1WWtDbEhWM2QyK2hLSXBXVVJTTlRxZlRta3dtTGFEUmFyVmFrOG1rVlJSRnEwMzdvV3BNSnBOV3E5VnFGVVhSQWhxTlJwUGg5ZFAxRlVYUmFqUWFzOWVaSEt2VmFyWFAvcCtnTVpsTWx1bkhQbjJjb2loYWEydHJyYlcxdGRrNU5CcU54bVF5YVhVNm5iWmdQdnZIOFNuWmQ1L2w2dXFxamtjZk4yNGNlL2Z1SlNRa3hDd1JrRDVlSDZCWXNXTHMzcjJiK3ZYcnMyTEZDaUN0eDgvMTY5ZHAwcVFKdi8vK082NnVycHc3ZHc0UER3OTBPaDFyMTY2bFU2ZE9EQmd3QUVqN0hvZUdobkx2M3Ixc2pUVXBLWWtKRXlhb1BXUEdqQm1UTGUwK2EvUG16YlJ1M1JwRlNmczVKQ2NuVTYxYU5SWXZYa3puenAxWnYzNDkrZkxsTXp2bTJlMmZmdnFKcTFldjByNTkrMHpiMkxsekp6WTJOdjhvVGdBcm5kYld5a3EzUlZFVWswYWpNZG5iMjVzQWswYWpNYVdYL2ZXM1VWRVV4ZEhSMGFUUmFJeUFvaWlLTWUyclp6SVZLVkxFcENpS0NWQ1AwMmcwSnFQUmFISjNkMy8yUENhZzBqOE9YZ2doaEhqTFNDSkE1Q3FOR3pkbTFxeFpKQ1VscVFtQmZ2MzZNWHo0Y0hyMzdtMDJ5ZGcvY2UzYU5Rd0dBL1hyMTFmTHJLMnRLVk9tVEpiSDlPblRoNlZMbHhJV0ZzWW5uM3lDcTZzckFNSEJ3WlFzV1ZKTkFqeE5vOUZ3OU9oUmpoOC96clZyMTdoeDR3WUdnNEdrcENUczdPd0FxRnk1OGl2SEZSa1p5Zjc5KzVrNGNhSmE5bXdTWU83Y3VkU3VYWnVDQlFzU0V4TkQzYnAxemM1VHRXcFZIQjBkK2UyMzMyalVxQkdRbGxBSURnNW15cFFwV1g5NHVZaE9welArZFRQU0EraW9TWU9pS0pyMDE2VGRnS3V2U1VzTzhHeForbkhwcjdWYXJlYXZmV2cwR3MxZisvanJJTTFmaWFKbmo4MndwS3hHbzBrQkRIL0ZhUVNNUVBwckUyQTBtVXpHdjI3SVRJcWlHUDY2MFRKcU5KcHdsT3hMQkR6OVhYWndjQ0Jmdm56RXhzYWExZkgxOWFWWXNXTEEvNS9Eb243OStuejk5ZGZjdkhtVHNMQXczTnpjcUYrL1BnY1BIcVJ2Mzc2Y08zZU85dTNiWXpLWnVIcjFxam9rSjUycnErc3IzNUMvS05aeTVjcXBTWURzYlBkWmYvenhCK2ZQbjJmTGxpMllUQ1lhTldwRXJWcTFHRGx5SklVTEYzN2hmQXFob2FGRVIwZFR2bng1K3Zmdmo1dWJtN3J2NE1HRDdOeTVNOXVHK1pnVXhhUW95blhBUWxFVUs4QVNzRlFVeFJLdytldnY5TzFNWC8rMWJhWFJhR3dBaTZlSEpxVW5Sd0YxeU5KVCsrTlNVMU5OMmZKR2hCQkNpTGVBSkFKRXJxTFJhTEN3c0REN2hiQjI3ZHBVcWxTSk5XdldNSFhxMUd4cFI2L1hBMkJyYTJ0V2JqUWFzenhtOE9EQk5HalFnSFhyMXRHblR4OUdqUnBGMzc1OVVSUUZTMHZMVEk5WnZYbzFtelp0b2wrL2ZuVG8wRUVkeS8rMHAyTjRsYmp1MzcvLzNMWFFiOSsrcmI0dVZhb1VQajQrYk55NDBheE9zMmJOT0hMa2lKb0krTzIzM3loZHVqUWxTNWJNOHJ5NVNWeGMzSlU4ZWZKOFpqS1pTbXExV3FPaUtNYjBKNXRhcmRaZ1NudjBiMWF1S0lwQnE5V2FqRWFqTVgxZmVyblJhRFFaalVhalRxY3pXbGhZR0EwR2c4bGdNS1MvTmxwYVdocFRVMU9OT3AzT2xKS1NZclMydGpicTlYcWpsWldWS1RFeDBYRDkrblVUa0pKZDc2OUV1Y3BWZEpaV25pK3UrWEtldlE2MFdxMzZwRHRkbVRKbE10emNGaWxTaEZLbFNuSDI3RmxDUWtKbzBLQUJIaDRlK1BuNWtaQ1F3S1ZMbC9qNjY2OUpTVW5CWURDODBuWDdkMk45dW8zc2JQZFozMzc3TFpEV0U2QjU4K2I4OHNzdkFCdzVjb1RvNkdpemxUK1NrNVBwM3IwN3c0Y1BWOHVXTDE5Tzc5NjlLVjY4T0N0WHJtVE5talhvZERyaTR1Sll0V29WWDMvOWRiWk5kR2hVTkVsQlFVRURzK1ZrVDZsVnE1YWxYcSszMXVsMGxocU54aklwS2NsU3E5VmFhalFhU3hzYkcwdEZVYXcwR3MyalAvNzQ0MDUydHkyRUVFSzhxU1FSSUFRd2R1eFk4dVRKazIzblMzOGlHUllXUnZYcTFZRzBYL2F2WGJ0R3BVcFo5MEt0VXFVSy92NytyRnExaW5YcjF0RzNiMS9LbGkzTDVzMmJNMTE2NzlDaFEvVHMyWk4rL2ZvQm1IWG4vNmR4MmR2YlU2MWF0U3pQZGUzYU5iUHQ5QjRJVDJ2Y3VERmZmUEVGUnFNUm5VN0g4ZVBITXl3NW1KdEZSRVFrQXdkeU9vN2NvRjY5ZXB3N2Q0N2c0R0I2OSs1TjBhSkZjWEp5WXV2V3JiaTR1S2hML3prNU9SRVdGcVltcnlEdHFmanJaR05qODYrMHF5Z0taODZjNGViTm0zVHUzSmtXTFZxbyt5NWN1TURvMGFOcDNicTFXaFlZR01qTm16Zng5L2ZId3NLQ2ZmdjI4ZlhYWCtQdDdjMllNV05vMTY0ZE5Xdld6TllZWDRlelo4K21BcWs1SFljUVFnanhKc25RRFZTSWQxbHFhaXJSMGRIRXhNU1lsVmVyVnUyRlQ2bVhMVnZHalJzM1hxcWRFaVZLVUtkT0hmejkvWW1NakNReE1SRS9QeitTa3BLeVBPYWJiNzdod29VTFhMMTZsZkR3Y0RXZWxpMWJVclJvVVVhUEhzM0preWU1ZlBteU90NjVRSUVDWExseUJZUEJ3SjA3ZHpJOGtmOG5jVGs2T2xLN2R1MHMvNlJQcnZnOGJtNXVPRG82Y3V2V0xRd0dBeWRPbk1neUVmQXFuNjhRcjZwKy9mcjgvdnZ2R0kxR2RRSStEdzhQZHU3Y1NiMTY5ZFI2bnA2ZWJONjhtZURnWUF3R0EvLzk3Mzg1ZmZyMGE0L3ZaZHA5TnZuMklxbXBxWHorK2VkNGVuclNyRmt6VWxKU1dMVnFGZUhoNFJ3K2ZKang0OGZ6Nk5Fajd0Ky96eGRmZk1IMDZkTXBYNzQ4a0RiSjRJd1pNNWd3WVlJNng4ZVVLVk80ZGVzVzdkcTF3OG5KaVpFalIyYlBteGRDQ0NIRXYwNTZCSWhjNWZmZmY2ZFBuejRadWhPL3lQMzc5OW13WVFOOSsvWjk2V09tVDUvT2pCa3o2TlNwRXdVS0ZLQjM3OTVtNDRhZmRmZnVYVWFNR0lGV3E4WGQzWjJaTTJjQ2FWMk1seXhad3B3NWM5U0o5MnJYcmcya1RUQTJmZnAwbWpWclJ1blNwZkgwOUdUMjdOblpFdGVyREEzSWlvV0ZCYnQzN3diZytQSGpGQzFhbEJJbFNtVGExcXQrdmtLOGl0cTFhL1A0OFdNNmRlcWtsdFdwVTRlQWdBQ3pSRUMvZnYySWpvNVdyOFVXTFZyUXJWczNUcDQ4K1ZyamUxRzdxYW1wakJremhycDE2ekp1M0RoME90MEx6MmxwYVVtYk5tMG9WcXdZTGk0dWRPclVpVldyVmdGcHkzais4c3N2ZUhwNmtpOWZQajcrK0dOMUhwQkhqeDR4ZE9oUU9uZnVqSWVIQjRxaWNPSENCUUlDQXJoKy9UcHQyN2JsOE9IRFRKczJqUjQ5ZWxDeFlzVnNHeDRnaEJCQ0NDRkVCaVhLVmE1UzJ0Vk5PWFlpVUhsVisvYnRVNlpPbmFvb2lxTG85WHJsazA4K1VmZEZSa1lxang0OVVoSVNFaFJmWDEvbHl5Ky9ORHQyLy83OXlzaVJJMSs1emJmVmxTdFhsRUdEQmoyM3p2RGh3NVZMbHk2WmxhMVlzVUpac1dLRk1tSENCS1ZKa3labWYrclZxNmQ0ZUhpbzIyM2F0RkdQZTkyZjcrbXpRVXBwVnplbFpLVnE5Vi84TFJQWkpmMTZQWFB1L0d2NzJlWW1rWkdSU3BjdVhSUnZiMi9GWURDODByRkpTVWxLZ3dZTk1wUWZPblJJZWYvOTk1WEpreWNyY1hGeGlxSW95ckZqeHhRZkh4L2wwYU5IeXRkZmY2MjBiZHRXYWRldW5mTHR0OThxang4L1ZoUkZVYUtqb3hWZlgxK2xRWU1HU3F0V3JaVGp4NC8vN2ZlVmxKU2tqSjA0VlNsVnFjYjFuUDdPQ2lHRUVMbUY5QWdRdVVhN2R1M1VKZk5zYkd6WXNHR0R1bS9Ka2lYczNic1hTQnNqL094VDlmUG56OU9zV2JOL0w5Z2NjdWZPSGFaT25ZcGVyK2ZPblR2cVVtYVp1WHIxS2pObXpNRE96bzVseTVhWkxSODJiZHEwRjA1MDl2UVR4Tnp5K1FyeFR6ZzdPN05telJxT0hqMzZVajBDWGtiTGxpMnBWcTBhUGo0K25EOS9ua2FOR3RHMGFWT2FObTBLUVBueTVXblpzaVcxYTljMmE3Tmd3WUpNbURDQkVTTkdjT0xFQ1ZrU1ZBZ2hoSGpMU0Y4KzhWYjVheGJ5UDlhdVhFelR4bzFlZk1BclNwL1VUcnhienB3N1Q3YysvVEVweGdZM3JseDh2WDI4aFNyOWV0MnhlVDIxM0d2a2REamlEWldjbk15VTZUUDVZZGVlRzlldlhDaVYwL0VJSVlRUXVZRk1GaWpFVXlRSklJUVFRZ2doaEhqWFNTSkFDQ0dFRUVJSUlZVElSU1FSSU1RYlNsRVVvcUtpY2pvTUlkNHFCb1BoYng5ck5CcWZ1OFRuMDJiUG5zMklFU1ArZGx1djAwY2ZmZlRjRlQ5ZTFzcVZLK25SbzBjMlJDU0VFRUtJTjQxTUZpakVHK3JreVpQTW1qV0w3ZHUzWTJOanc3WnQyMWk0Y0NIMjl2Wm05UklURXhrMWFoVGR1M2ZQOGx3alJveWdRWU1HOU9yVjYzV0hMVVNPR2pWcUZGMjZkS0ZseTVacVdidDI3WmczYng1WHJsemg2dFdyREI4K0hGdGJXMkpqWS9uKysrKzVmLzgrMTY5ZjU4OC8vMlRvMEtIODhjY2YvUHp6ejJZVFlLYWtwRkNyVmkzbXpadjNVbkZFUkVTWVhaTjU4K2FsWnMyYWpCa3pCaGNYbDcvOS9rYU1HSkhsVW9ZOWUvWms3TmlOc1VTS0FBQWdBRWxFUVZTeGYvdmNRZ2doaE1nOXBFZUFFRytvQmcwYVVMaHdZWFhkYjREMjdkdHo2TkFoc3o5UHI0c09FQmdZeU1jZmYvekM4N2RxMVlwcjE2NWxlOXhDNUpTZ29DRHUzNyt2em5pZnpzN09qcFNVRkQ3ODhFT2NuWjNWbTNsN2UzdFNVbExJbno4L0ZoWVdIRHAwaU42OWV3TnBOOXhQWDJkVHAwNzlXekhObURHRDFhdFg0KzN0elpVclZ4ZzlldlEvZW84alI0NWsyYkpsTEZ1MmpQTGx5OU80Y1dOMSs2T1BQdnBINXhaQ0NDRkU3aUU5QW9SNGc0MFpNNFloUTRZd2NPQkFJTzJwWkd4c3JGbWQ1T1JrczIyRHdmQlMzWnNURXhOZnVNU2ZFRzhMUlZGWXNHQUJYM3p4QmVIaDRTaUtRdVhLbFVsSVNNRFMwcEx6NTg5ejU4NGROQm9OTmpZMnJGaXhncUZEaC9MWlo1OFJGQlJFUkVTRVdRK0E3Rkt4WWtYS2xTdUh1N3M3dHJhMmpCczNqdnYzNzFPa1NKRy9mYjUwam82T09EczdVN2R1M1g4VW82SW9ac3Q1Q2lHRUVPTGRKNGtBSWQ1Z3JxNnViTisrWFIwT0VCZ1lTR2hvcUZtZHFLZ29zNXNESVhLamJkdTJVYUpFQ2VyVXFVT3ZYcjJvWHIwNjN0N2UyTnZiRXgwZHpXKy8vVWJWcWxWeGRuYW1aczJhRkN0V0RMMWVUM1IwTkZGUlVTUWxKWEhyMWkwY0hSMEJPSGZ1bk5uNW43M3UwdTNldlpzVksxYWcxK3RwMjdZdDQ4YU55M0wxa2ZTYmJVdExTeUR0Qm56VHBrMzg4TU1QYW5KZzd0eTUrUHY3a3lkUEh2ejgvTlJqdDJ6WndvWU5HOWkzYjk5THJXNWlOQnJ4OS9kbno1NDkyTnZiNCtYbFJlZk9uWUcwK1ExdTNicEZsU3BWMkxoeEkxT21UT0dERHo1ZysvYnRiTml3Z1ppWUdPclhyODk3NzczM3duYUVFRUlJOFhhU1JJQVFiNkNZbUJoMjc5NE5RTDE2OWRTbmh5MWF0R0R5NU1sbWRXZlBucDNoK0pTVUZDSWlJdFR0eE1SRW9xT2p6Y29VUlhrZG9RdVJJelp1M0VoU1VoS3RXclhDeGNXRmlSTW5vdFdtalg2Yk9IRWk5ZXZYTnh0R1l6S1p1SGp4SXN1WEwrZk9uVHNrSkNRd2MrWk1talZyUnYzNjlibDI3UnJSMGRGcS9ieDU4MUsxYWxXek5rTkRRN0czdDhmUHo0K0xGeTh5ZCs1Y2F0YXNTZXZXcmMzYU1SZ00vUG5ubnl4ZnZwejMzMytmZ2dVTEFyQjA2VksyYnQzS2lCRWpxRkdqQmhFUkVTaUtRcHMyYmZEMzl5YzVPUmxyYTJzQWpodzVRcnQyN1Y1NmlkTWRPM2JRdFd0WGxpOWZ6dmJ0MjVrMWF4WU5HemFrVUtGQ0FJU0hoK1BzN015YU5XdkluejgvaHc4ZlpzNmNPUXdiTmd3UER3OSsvdmxuMXE5ZlQ2bFNwZjdHVDBNSUlZUVFienBKQkFqeEJ0SnF0VGc2T3JKdjN6N3M3T3h3ZFhVRjRLZWZmdUovLy91ZldkMzB5UUxUT1RnNFlHVmx4Y1NKRTlXeWUvZnVjZnYyYlFJREE5V3lsSlNVMS93dWhQajNiTm15QmIxZVQ2OWV2Wmd3WVlLYUJIajQ4Q0dLb25EaXhBbXVYYnZHelpzM3VYSGpCbmZ1M0NFZ0lJQVZLMVl3Wk1nUUxDMHRXYkprQ1FrSkNkeTdkNC9LbFN0bjJvNWVyOGZXMWhaSXU4bWZQbjA2TmpZMlZLdFdqWDM3OW5IeDRrV3pSRURQbmoyQnRONEFnd2NQcG4vLy9nQThmdnlZalJzM01uNzhlTHAwNlFLZ1h1ZUZDeGRtMXF4Wm5EcDFpaVpObWhBZEhjMkZDeGVZTUdIQ1MzOGVycTZ1ZUhsNUFUQnUzRGoyN3QxTFNFaUltZ2hJU2twaXdvUUphcUpoekpneGRPclVpUUVEQmdCUXRXcFZRa05EdVhmdjNrdTNLWVFRUW9pM2h5UUNoSGdENWN1WEQwOVBUMEpDUXN6SzI3ZHZUNzkrL2RpM2J4LzkrL2ZId3NLQ2E5ZXVzV2JOR2x4ZFhhbGV2VHAxNnRSaHg0NGRac2RsdG1yQXNXUEgvdlk0WlNIZU5Ibno1c1hQejQ4UFAveVFxbFdyY3Z6NGNYV0NQenM3TzJ4dGJhbFFvUUp0MnJUQndjRkJIYk4vNzk0OUxsNjhTUDc4K1prNGNTSWZmZlFSYTlldVZjOGJFaEpDNGNLRjFhZjRuMzMyR2VYTGx3ZWdYTGx5WnZNS3VMaTRaSmpEdzlmWEZ3Y0hCK2JPblV0b2FLZzZMT0R5NWNzWURBYWFOV3VXNGIza3laT0grdlhyYyt6WU1abzBhY0tSSTBjb1c3YXMydTdMZURxUjRlRGdRTDU4K2N4aUsxZXVuSm9FTUpsTVhMMTZWVTFTcEhOMWRaVkVnQkJDQ1BHT2trU0FFRzhaS3lzclRwMDZ4ZkhqeDZsV3JSby8vZlFUclZ1M3BrQ0JBa0RhRFlham95UEZpaFY3N25sS2xpeEpaR1FrRGc0Ty8wYllRcnhXUC8zMEV5ZE9uR0RreUpFc1dMQ0FjdVhLc1d2WExnb1dMTWlwVTZkWXRXb1ZYbDVlWEw5K25mNzkrN042OVdyS2xpM0wrdlhyYWRteUpURXhNVGc3TzNQdTNEbVdMRm1pbm5mbzBLRjRlbnFhTFVlWUx2Mm1QcDFPcDhzdzVLWk1tVEtVSzFjT0Z4Y1h1bmZ2em84Ly9raW5UcDNVZXMrZUkxMzY4QUNqMGNqaHc0ZHAzNzc5SzMwZXo1NVhxOVdheFpiZXF3SFNlZ2NaREFhek1rQW1FeFZDQ0NIZVliSjhvQkJ2R1dkblo4YU1HVVA1OHVYVmNjQ1RKMDlXYi96WHJsM0xvVU9IWG5pZWdJQUFBZ0lDWG5lNFF2d3J6cDQ5UzRFQ0JmanR0OSt3c0xDZ2N1WEs2bFA4eXBVcmMrWEtGUzVkdXNTd1ljTVlQSGd3WmN1V0pUdzhuUC85NzMrMGE5Y09TT3NlUDJqUUlEcDM3a3pidG0xcDI3WXQ1OCtmWitiTW1iUnQyOWFzUjgycktsV3FGSjZlbml4ZHVoUzlYaytaTW1VQStQMzMzek90MzdScFU1S1NramgyN0JqQndjRnFqSytEalkwTlRrNU9oSVdGbVpWbk5VR2lFRUlJSWQ1KzBpTkFpTGRFY25JeU4yN2M0UFBQUCtmMzMzOW4vZnIxdEc3ZG1zbVRKeE1SRWNHTUdUUEluejkvVG9jcFJJNzQ4c3N2emJZVEV4UFYxNDZPanBRdVhacEJnd2JoN2UyTnA2Y24wNmRQcDJiTm1uejIyV2NabGczY3RXdVgrdnA1UFFKZTFlREJnL254eHg5WnQyNGRuMzc2S1owNmRlS2JiNzVCcjlkVHZueDVMbDI2Uk5XcVZTbGZ2ankydHJZMGJ0eVlOV3ZXVUt0V0xaeWRuZjl4KzgvajZlbko1czJicVYyN05wVXJWMmJ2M3IyY1BuMmE0c1dMdjlaMmhSQkNDSkV6cEVlQUVHK28rUGg0TGw2OHFNNWMvdWVmZjNMeDRrV0tGaTNLN3QyN3FWQ2hBdlhyMTJmVHBrMDhldlNJbXpkdjVuREVRdVNjcUtnbzl2OC85dTQ3dnFiN2YrRDQ2MllISVNpcTloYTFRc1NxS28xUkpiSDNyRklqcVpHZ2RwVWdCTEVURlJLclJxbE5iRnA3Qk5IYXN5RkNTRVRXVGU2OTUvZEh2am0vWEJsR1ZXamV6OGZEb3ptZmM4N25mTTU5NUtUMzh6NmZ6L3V6ZXplZW5wNjBhOWVPRVNOR0FCQWFHc3JRb1VPNWMrY09CUXNXcEZXclZnQWNQbnlZbWpWcjBxSkZpM2ZXUmx0YlczcjM3czJxVmF0NCtQQWhvMGFOb21uVHBzeWVQWnZldlh1elpjc1djdVRJb1I3ZnJGa3pybDI3OWs3YTJMdDNiNXljbkhCMWRjWEp5WW1Ra0JBNmR1ejRyMTlYQ0NHRUVGbERrOVVORU9KMUZDOWI2Vk5UYzR0THkvem04MFdEejdLNk9mK2F4TVJFWEYxZHlaVXJGMy85OVJjOWV2VEEwZEVSYzNQemRKZnowdXYxYURRYVRFeE1HREZpQkVlT0hNSE16TXlvUGhNVEU2TXluVTVIaHc0ZDhQRHdlQ2YzbEpYT25EdFB4KzU5TUNqNmVuZXZoQnpQNnZaa0Z5blA2NGJWQWRTMHIvYXZYcXRkdTNia3lwVUxSMGRINnRTcGc3bTVPUnMyYkdELy92MjBiZHVXQVFNR01ITGtTQUNjbkp4WXRHZ1IrL2J0QXlBNE9CaC9mMzhXTEZpQWg0Y0hseTVkVXV1TmlvckMydHBhVGF4WHUzWnRKazJhOUsvZVMzYWoxV29aTjhtVFgzL2JldmZPbFF1eVhxRVFRZ2p4RHNqVUFDSGVRMCtlUE1GZ01PRGw1Y1g5Ky9lWk4yOGUvdjcrYUxWYTlIbzlCb01CUlZFd0dBenFPU1ZLbEdEVHBrMU1uanlacEtTa2wxNWovdno1LytZdENQRk9yVnUzemlqUU5YNzhlS3l0clZtL2ZyMmFQMlBxMUtsTW1US0YyYk5uTTJqUW9IVHI4ZmIyZmlmdEZVSUlJWVRJU2hJSUVPSTlWTGh3WVJZdlhxeU9BSmc5ZTNhYVkxS0NBU24vTkpya0FUNVdWbFpwNWp5blo4eVlNVys5M1VKa2xkUkJBSURKa3llbk9jYlcxamJkanI2OXZiM1JTZ0ZDQ0NHRUVQOTFFZ2dRNGoyVjBiSmlLVXhNSk1XSEVFSUlJWVFRNHZWSklFQjhZRFFLUUZoWU9EZHYzYzdxeG9nUHhQMndzS3h1UWphVi9MemVmL0FBMnp5NXM3b3g0ajJWbUpoRTlQTVlBQ1dyMnlLRUVFSmtGeElJRUI4VUJZMFd3SGZwY2xiOXNqNnJteU0rRUhIeDhRQW9rSmpGVGNsV1VwN1hPZk1YazhQYU9xdWJJOTVUQmtYaDRjTndrT2RUQ0NHRWVHY2tFQ0ErS0xFa1BMWXg1RmgwOTE1bzFheHV5L3ZHUklPNXRibEo0ZmhFdzBPRGZLRk9RNEZMT2tWN042dmJrWjJrUEsrMzc5eVQ1L1YvNURuTm1NWmc4TS9xTmdnaGhCRFpoU3dmS01SL2hMMjlmU1dOUnZPbm9pajFnb09EWllrOElkNUQ4cHdLSVlRUTRuMGcyY2FFRUVJSUlZUVFRb2hzUkFJQlFnZ2hoQkJDQ0NGRU5pS0JBQ0dFRUVJSUlZUVFJaHVSUUlBUVFnZ2hoQkJDQ0pHTlNDQkFDQ0dFRUVJSUlZVElSaVFRSUlRUVFnZ2hoQkJDWkNNU0NCQkNDQ0dFRUVJSUliSVJDUVFJSVlRUVFnZ2hoQkRaaUFRQ2hCQkNDQ0dFRUVLSWJFUUNBVUlJSVlRUVFnZ2hSRFlpZ1FBaGhCQkNDQ0dFRUNJYmtVQ0FFRUlJSVlRUVFnaVJqVWdnUUFnaGhCQkNDQ0dFeUVZa0VDQ0VFRUlJSVlRUVFtUWpFZ2dRUWdnaGhCQkNDQ0d5RVFrRUNDR0VFRUlJSVlRUTJZZ0VBb1FRUWdnaGhCQkNpR3hFQWdGQ0NDR0VFRUlJSVVRMklvRUFJWVFRUWdnaGhCQWlHNUZBZ0JCQ0NDR0VFRUlJa1kxSUlFQUlJWVFRUWdnaGhNaEdKQkFnaEJCQ0NDR0VFRUprSXhJSUVFSUlJWVFRUWdnaHNoRUpCQWdoaEJCQ0NDR0VFTm1JQkFLRUVFSUlJWVFRUW9oc1JBSUJRZ2doaEJCQ0NDRkVOaUtCQUNHRUVFSUlJWVFRSWh1UlFJQVFRZ2doaEJCQ0NKR05TQ0JBQ0NHRUVFSUlJWVRJUmlRUUlJUVFRZ2doaEJCQ1pDTVNDQkJDQ0NHRUVFSUlJYklSQ1FRSUlZUVFRZ2doaEJEWmlBUUNoQkJDQ0NHRUVFS0liRVFDQVVJSUlZUVFRZ2doUkRhaXllb0dDQ0hlbkwyOS9WS05ScE1mUUZFVUc0MUc4NldpS0VjMEdzM1QvNVU5RFE0TzdwdTFyUlFpZTVQblZBZ2hoQkR2RzdPc2JvQVE0aC9SQWEwVlJVR2pTWTdyYVRTYXoxTzJOUnBOUU5ZMlR3aUJQS2RDQ0NHRWVNL0kxQUFoUG1CNnZUNUFVWlRFOVBZcGlwS28xK3QvZWRkdEVrSVkrOTl6cWsxdm56eW5RZ2doaE1nS0VnZ1E0Z05tYW1wNkU3aWV3ZTdySmlZbVY5OWxlNFFRYVptYW10N1VhRFIvWmJEN2pqeW5RZ2doaEhqWEpCQWd4QWZNeE1Ra1NxUFJIQVlVUlZFZytRY0FSYVBSSEk2TWpBelB5dllKSVpLZlUwVlI5cERPY3dxY2xPZFVDQ0dFRU8rYUJBS0UrSUNkUFhzMlNhL1hud0ZpVTVkck5CcXRYcTgvYytmT25ZUXNhcG9RNG4vT25qMmJCS1Q3bkFLbjVUa1ZRZ2doeExzbWdRQWhQbkE2bmU1M2pVWmo5RVpSVVpSbk9wM3U5Nnhxa3hBaWpkTVpQS2Q3czZwQlFnZ2hoTWkrSkJBZ3hBZnV6ei8vdkFIY0EzVzRNWXFpWFBsZnVSRGlQUkFjSEh5WGRKN1RrSkNRSzFuWkxpR0VFRUprVHhJSUVPSS9RRkdVRFM5c2I4bXF0Z2doMGlmUHFSQkNDQ0hlRnhJSUVPSS9RRkdVWHpRYVRSeUFScU9KTXhnTXNpNjVFTzhaZVU2RkVFSUk4YjZRUUlBUS93SG56NStQTWhnTU96VWFEUWFEWVY5SVNFaGtWcmRKQ0dGTW5sTWhoQkJDdkM4a0VDREVmNFRCWVBCWEZFV3IxK3RYWlhWYmhCRHBrK2RVQ0NHRUVPOERDUVFJOGQ5eFRxUFI3Tk5vTkdleXVpRkNpQXpKY3lxRUVFS0lMR2VXMVEwUVFyd2QwZEhSMFhueTVKbW4xV29qc3JvdFF2eVBhWkd5VlF0Ym1KdWFablZEM2hkUFl1SXQ4K1RRckkxSjBGdVhzck12a2RYdGVaOW85Ykd4RDY1ZGs3OWZRZ2doeER1Z3llb0dDUEVtUGlsZHFiaUZoWG13UnFQSmw5VnRFZTgvUlZIMjNMbHlvVmxXdHlPN0tWR2hhaW1OaWVhc0JrM2VyRzZMZVA4cGl1SHduU3NYdjhqcWRnZ2hoQkRaZ1l3SUVCOGtNeE5zTkJwTnZzSGZmVXVKNHNXeXVqbmlQYVhUNmRpNFpSdG56Z1pYeU9xMlpFZUtYcGZEeE1RaTc0L2pmcUI4MlRKWjNSenhua3BLU3NJL2NCV0hmejlhTXF2YklvUVFRbVFYRWdnUUg3UXZQditNbXZiVnNyb1o0ajJsMVdvNUczeWVNMmVEczdvcDJkcW5kaFhsT1JVWjBtcTFiTjJ4SzZ1YklZUVFRbVFya2l4UUNDR0VFRUlJSVlUSVJtUkVnQkJDaUEvS3paczNLVml3SURZMk5wa2VwOVBwTURONzgvL054Y2JHa2pObnpsYytYbEVVa3BLUzBHcTFhTFZhRWhJU2lJMk5KVFkybHVqb2FLS2pvMm5hdENsV1ZsWnYzQ1lBZzhFQWdJbkptOFh5ZFRvZHdELzZiSVFRUWdqeFlaTnZBVUo4WUJSRjRkcTFhMVNvOE85TmUzL3k1QW41OCtjM0tvdUtpaUpuenB5WW01dS85ZXM5Zi83OHBaMDZJVkxNbVRPSGp6LyttSEhqeG1WNjNQZmZmMC9idG0xeGNuSlN5Nzc2Nml0bXo1N05sU3RYdUhuekpvTUhEOGJhMmhxQVZhdFdjZmZ1WGY3KysyK3VYYnRHalJvMXFGT25EdDdlM2thL255a2Qvc09IRHdQZzdPeE1XRmlZMmtGUFlXMXRUZDY4ZWNtWk15YzVjK1lrUjQ0YzFLcFZpOEtGQ3dQdzlPblROT2ZreXBVTEt5c3JUcDgrell3Wk05aXdZVU9hK3pwNzlpeXJWNi9HeDhmSHFQejA2ZE1NR3phTVRwMDY0ZWJtbHVIbnNtelpNczZjT2NPQ0JRdXdzTERJOUROOFVWUlVGRU9HRE9IS2xTdE1uRGlSRmkxYXZOYjVRZ2doaEhnL1NDQkFaSHZmZlBNTkhoNGVWS3BVaWVEZ1lMNzc3anR5NWNwbGRFeDBkRFE3ZHV5Z1VLRkNBT3pidDQvTm16ZXpZTUVDUEQwOU9YRGdRTHB2K1dKaVl1alJvd2ZmZnZzdEFHdldyT0gyN2R1TUhUdVdmZnYyTVdiTUdMVVQ4dUo1SjArZVRQZU5YV2hvS0wxNzkyYlpzbVhZMmRsbGVGL0J3Y0Y4KysyM21iNDFOQmdNdEd6WmtrbVRKcWxsOGZIeE9EczdzM1RwVXFQNkowK2VUTEZpeFJnNmRHaWFla2FNR0FIQXpKa3oxZTBEQnc0QVlHVmxSYWxTcGVqYnR5K05HalhpNzcvLzV1elpzNFNHaG5MNzltMHVYNzZNd1dCZzgrYk4vL2hOcWNnZWhnNGR5azgvL1lSV3E4WFMwakxkWTRLRGczbjQ4Q0ZmZkdHY2hENUhqaHdrSmliaTR1TEN5cFVybVQxN05tUEhqZ1ZBbzlGUXBrd1pkdXpZd2M2ZE83RzF0ZVhYWDMrbFFZTUc2dTgySkhlR1hWeGMxRzEvZjM4QXpNM05zYlMweE5MU2tyRmp4MkpuWjBmUG5qMHp2SStaTTJjU0Z4ZG5WTmE1YzJmcTFxMkxvaWpwUHYrM2J0M2kwS0ZERkMxYWxCczNibUJ0YlUyUklrVzRmdjA2YytmT1plM2F0WXdiTjQ2REJ3L1NxRkdqZEsvNzdiZmZjdTNhTldiT25LbmUrNnU0Y09FQzQ4ZVBwMEdEQmt5YU5JbkJnd2NURlJWRmx5NWQwR2hrRVNJaGhCRGlReUtCQUNGZVVLMWFOWDcrK1dlanN0UmYrdFBqN3U2ZTdwdXg1Y3VYbzlmck16elAwZEdSQlFzV0dKVWxKQ1RRc0dGRHpNek0wT2wwYWM0dldMQWdyVnExNHRpeFk1UXVYVHBObmFrN1JnVUtGR0QzN3QwWlh0L1B6NDhIRHg0WWxSMDRjSUJTcFVvWkJRR2lvNlA1NDQ4L1dMSmtpVkhIeGNMQ0lzUGh4ZmIyOWd3WU1JRG56NSt6YTljdVBEdzg4UFB6dzl6Y25LdFhyNUlyVnk0dVhMakFMNy84UW9FQ0JZRGtONnN4TVRGcDZnb01ES1JZTVZrZElqdHEzNzQ5WVdGaDZlNXIzTGh4bXJJalI0NWdZbUtDajQ4UEkwZU81UHIxNnlpS1FxVktsWWlOamNYYzNKeno1ODl6Ly81OU5Cb05WbFpXK1ByNk1tREFBTHAxNndiQS9QbnpzYlcxZmVVMnB2eit2cTVwMDZhbEtkdTJiUnZkdTNjbk5qYVdSNDhlMGIxN2QzV2ZsNWNYSzFldVpQLysvZFN1WFp1QWdBQktsQ2hCOWVyVm1UMTdOck5temVLVFR6NWgxcXhaREI0OG1BY1BIdEMxYTljMG5YUVRFeE1tVHB4STI3WnRhZEdpQmZiMjlwbTI4OUdqUnl4WnNvVDkrL2N6WXNRSTlXOWRRRUFBbzBhTll2LysvYmk2dXI2MEhpR0VFRUs4UHlRUUlMS3RsU3RYOHRkZmYzSDM3bDBXTGx4STd0eTVjWFoyenZTY3AwK2YwcjU5ZTVLU2traE1US1J4NDhZWnZuVkw3ZmJ0MjR3ZlA1Nm5UNStpMVdxNWZQbXkwWEJsclZhTG1aa1pwcWFtQkFjSDg5RkhId0V3YXRRb1RwdzRnYUlvYUxYYU5HL01seTFiaGs2blExRVVkY2oramgwN1hxc1RrMXJ6NXMxNS9QZ3hBRFZyMWdSZzZkS2xYTGx5QllCQmd3WVp0WG42OU9sRzk1RmEzcng1Y1hCd0FLQmh3NFowNk5DQnJWdTM4dE5QUDFHdFdqVWVQSGpBdG0zYmpEcFJ6NTQ5WS83OCtaUXFWVW90YTlPbVRhYkJGUEhmRmhBUWdLSW9SbVZyMXF6aHlwVXIvUFRUVDJtT056VTFaZTNhdFJRdlhweGF0V3JSdFd0WHFsYXRpcnU3T3psejVpUWlJb0lUSjA1UXVYSmxDaFFvUUkwYU5TaGF0Q2dHZzRINzkrK3I5Zno5OTkvcU14VWFHc3E2ZGV2VWZmSHg4VWJYMUdxMWFYNUhkVG9kT3AwdXpSdC9TMHRMVEUxTk03emZPblhxVUxKa1NTNWN1TUQyN2RzWk5Xb1VBSzZ1cmhnTUJ0emQzVGx6NW93NlFtSGV2SGxNbVRLRnZIbno0dXJxcXRhVE4yOWVEaDQ4eUs1ZHUvRDM5MDh6Y3NMUzBoS3RWc3ZjdVhNSkNBaEl0eTAzYnR3Z01EQ1EvZnYzVTdObVRZb1VLVUpRVUJCQlFVSHFNVGx5NUtCbzBhSU1HVEtFanovK21DbFRwbEMrZlBrTTcwOElJWVFRN3djSkJJaHNxMXExYWhRcVZJakRody9qNk9oSWtTSkZNRE16NCtMRml6UnAwc1RvMktpb0tBQnNiR3lZTVdNRzU4NmQ0L2ZmZjJmSWtDRUVCUVV4YTlZc0ZpNWNtT1lhSmlZbTlPalJnNElGQ3pKMDZGRDI3OTlQV0ZnWTNidDNOM3JMdVgvL2ZpWk1tSUNscFNWbVptWU1HellNZ0ZtelpnSEpIZVFXTFZwdzRNQ0JORi9vUjQ4ZVRkbXlaZW5idCs5YitWeldyVnRIMmJKbEFlalFvUU1KQ1Frc1g3NmNXYk5tOGRsbm42bkhkZW5TNVpYekJaaVltRkMyYkZuQ3dzS0lqWTBsS1NtSjZPaG9GRVZSUDlzY09YS28vMDA5SDF1R0hHZHZMMDdUZ2Y4ZmlaSlJYb21WSzFlU2tKQkFreVpOK09TVFR4ZzllclE2UldiMDZOSFVyVnZYS09obk1CalFhclY0ZW5yeS9QbHo5ZWNpUllyUXNtVkxIQndjaUlpSU1McEcyN1p0MVorSERCbkM2ZE9uMDdUandJRURhZjR1K1BqNDBLQkJBOExEdzNuMDZGR2FjOHpNektoU3BRcVBIajNDMXRhV0tsV3FBS0RYNnpFek0rUEVpUlBVclZ1WDc3Ly9udUhEaC9QSko1L2c3Kyt2Qmc5VDArbDBuRDU5T3QzcEUwZVBIaVZYcmx4RVJrWnk3Tmd4NnRXcmwrYVlsSURINnRXcktWS2tDSC8rK1dlYVl3QXFWS2pBb0VHRDJMSmxpMUVRVHdnaGhCRHZMd2tFaUd5cmF0V3E2SFE2dEZvdFZhcFVvVWFOR2dRSEIxTzFhdFVNcHdhWW01dmo0T0JBVkZRVUZ5OWV4TUhCZ2FDZ0lLT3BBVWVQSHVYRWlSTzR1N3NiMWVIZzRNQzFhOWZRNlhRNE9EaXdiOTgrZFYrTEZpMW8wYUlGQm9NaDNUbjllZkxrb1ZTcFVwdzdkNDY2ZGV1cTVRYURnYk5uejlLMWE5ZDA3L0h4NDhjMGJOZ3d3ODlBcTlYU3JGbXpURCtuVTZkT1VhNWN1VFFkQmIxZS8xcUpBKy9ldlV1NWN1WHc5ZlhseElrVFJFZEhFeGtaU2I5Ky9RQVlQSGp3SzljbFJHYldyRmxEZkh3OFhidDI1WWNmZmxDZnFTZFBucUFvQ2tlT0hPSDI3ZHZjdTNlUHUzZnZjdi8rZlRadDJvU3ZyeTlMbGl6aDVzMmIrUHI2WWpBWXVIWHJWb1pUZzU0K2ZVcStmUGxZdEdoUm1xUi80OGFOdzg3T1RwMXVrQ0psTk1DSkV5ZllzbVVMMGRIUmhJV0ZxY2svYld4c21EdDNMaytlUENGdjNyenFlWW1KaVppYm03Ti8vMzVhdFdyRm1qVnJBUGpzczg5d2QzZkgwZEdSYTlldTRlenNURVJFQktWTGwrYkNoUXRwa242bTJMMTdOMTkvL1RXZmZQSUpQLy84YzdxQmdDcFZxcWlCQ01CbzZIOWlZaUxoNGVIcTV3ckp3VUZaaVVBSUlZVDRNTWovc1VXMkZoUVVoS21wS1NOSGptVGF0R212L1NVMkppWUdnOEZBYUdnb0lTRWhBRnk5ZXBYYnQyK3Iyd0RseTVkWDM4bzllZktFd01CQUxDd3NPSDM2ZExyem5DRzVNL1B4eHgrcjJ5NHVMbXpZc01Fb0VIRDA2RkZ5NXN4SjVjcVYwNjNqVFhJRXZPanp6eituWGJ0MmRPblNCVDgvUDNYYXdjc0NBU25UR1NJakkvbmxsMSs0ZWZNbVk4ZU9WVHNXSTBlTzVPTEZpK2xtUlJjaXhaNDllNHlTV1VMeW0yNkR3VUQ5K3ZXTnlqdDI3TWlRSVVQSWt5Y1BNMmJNd01YRmhjcVZLM1A0OEdIR2p4OFBKSTg0c2JhMnBuejU4alJyMW94Y3VYSmhiMit2SnUwTUNncENVUlRjM054d2QzYzN5c3dmR2hwS1VsS1MrdFk3SllCblltS1NKb0NuMFdqUWFEUVovazF4Y1hIQnhjV0ZSWXNXOGZ6NWMzVUtRSW9uVDU2UUwxOCtJRG5nbHpJaTRNYU5HMHllUEptb3FDaSsrKzQ3V3JkdVRjNmNPV25UcGczcjFxMURxOVVTSGg1Ty92ejUwZXYxNlU2cnVYNzlPZ2NQSG1UanhvMFVMbHlZcFV1WDh2dnZ2OU9nUVlNMHg0YUVoUEROTjkrb0kzWmlZbUw0L2ZmZnVYbnpKZ01IRHFSa3laSkFjaExETld2V3FOdENDQ0dFZUw5SklFQmtXNUdSa1p3OGVSSTdPenUrL2ZaYmxpOWZUcHMyYmJodzRRS05HalhpK2ZQbjVNNmRHNERTcFV0allXR0JYcS9uOHVYTEhEOStuT0RnWUp5ZG5YRndjT0RxMWF2cVBQckhqeDhURVJIQjh1WEwxV3Q5KysyM0hENThtTjI3ZC9QMDZWTnNiR3lvVnEwYXRXclZ3dG5abWQ5Ly81M0preWNEY1AvK2ZYcjI3SmxtcUcvTGxpMVp0bXdad2NIQjJOdmJvOWZyV2J4NE1kMjZkWHVydytkNzl1eXAxcWZWYWdFb1dyUW9EZzRPREI4K25DVkxsbUJtWmtaU1VsS21TNDhkUEhoUWZjdVlMMTgrcGsyYnBnWUI3dHk1dzRrVEo5Qm9OSHp6elRkNGVucXFTNm9Ka1ZyanhvMk5nbCtRY1k2QTFIa3lqaHc1Z3B1Ykd6NCtQcFF0VzViZmZ2dU4vUG56Yy9Ma1NaWXNXVUwvL3YyNWMrY09mZnIwWWVuU3BaUXBVNFk5ZS9aUXNXSkZIajU4aUl1TEM3Tm56elpLNXJsMDZWS2VQSGxpMUdtZk5Xc1dKMDZjU05QdVI0OGVjZmJzV2JadDI1Wm1YNTgrZmRRUlJFRkJRY3lZTVlPalI0OVNvRUFCZFg3OTFhdFgxZWNuNVRtMHRMUlVBMmV1cnE1NGVIaGdZV0hCdG0zYjhQUHo0L3IxNjYrMHJPamN1WE5wMmJLbG1vQ3pYNzkrZUh0NzQram9tTzQwZ3VyVnE2dWpwRklITHN1WEw4K3laY3VBNU5VT2hCQkNDUEhoa0VDQXlMWUNBZ0pvM3J3NXAwNmRJbi8rL0N4YXRJamc0R0NxVmF1R241OGZMaTR1ZUh0N1U3NThlWll2WDg3Y3VYUHAzcjA3TTJmT0pHL2V2TmpaMmVIcjY0dTd1enNEQmd4UTU4L3YyN2VQUTRjT01XWEtGUFZheDQ4ZjU4YU5HOWpaMldGalk2TXVId2hRdTNadHZMeThTRXhNeE1MQ2doMDdkdEMwYWRNMGJ4S3RyYTF4ZDNkbjRzU0pCQVFFOE1zdnYyQmlZbUkwVi9sRmJ6STFZTVdLRlVZNUFsSU1IVHFVSGoxNk1HL2VQSVlQSDA1U1VsS21Jd0ljSEJ4d2RYWEYydHFha2lWTEd0MlB0N2MzSFR0MlpQdjI3YlJyMTQ0K2Zmcmc1K2VYWVYwaSswb3ZGOERMY2dTY1BYdVdmUG55Y2VMRUNVcVhMazJsU3BYVUlmS1ZLbFhpeXBVci9Qbm5uM2g0ZU5Ddlh6L0tsQ2xEUWtJQ2MrZk94Y3ZMaTBPSER1SGs1SVNUa3hNVEowN2s1TW1UQU1URnhhSFg2emw0OENDUUhCaG8xNjVkdXFONi9QejhLRldxRkUyYk5rMnpyMmpSb2tEeXRKdThlZk5Tb1VJRlRwdzR3ZTdkdTVrOGVUSTZuWTR6Wjg2b3VVSlNCd0lnZWJTTlhxL24wcVZMV0ZsWlVicDBhZHpjM05UcEFwbFp0MjRkRnk5ZTVMZmZmbFBMWEZ4YzJMSmxDejQrUG1sR0pnZ2hoQkRpdjBrQ0FTTGJNalUxcFh2MzdwdzZkU3JOUGhNVEV5MVJtZ3NBQUNBQVNVUkJWRnEzYnMyc1diT3dzTEFnSVNHQmNlUEdVYkprU1FJREE5bTNieCtiTjIvR3pNeE1uV2Vjc2hSWVFrSUNDUWtKZlAzMTEwRHkzUGNXTFZwUXQyNWQxcXhadyszYnQ0MnVsU2RQSHVyVXFjT0tGU3RvMWFvVjY5YXR5N0JUN09Ua3hMbHo1K2pldlR0SlNVbXNXTEVpM1p3Q0tkN0cxSUFVNXVibWVIbDVxU3NYcEFRdU1wSTdkMjZqK2NVcE5tN2N5TU9IRHhrNWNpVGJ0Mi9uNjYrL3BtREJnaFFwVXVTVjJpSEV5MHlZTU1Gb08zWG1maHNiRzBxVktzVzMzMzZMdTdzNzdkdTNaOUtrU1hUczJKRkdqUnFsbVdhVGVscENlaU1DZ0hTSHcrZk5tNWZDaFF0bnVxUmVZR0FnWGJwMEFaS1h6blJ4Y1NFcUtvclRwMCtUUDM5K1NwUW9BZngvZm9DVXdGOWtaQ1NKaVlsWVdWbFJyMTQ5YnQ2OGlZK1BEemR1M0ZDRGVPazVjZUlFczJmUFp2cjA2VWE1QXpRYURSTW1US0I3OSs2VUtsV0tqaDA3R3AzMzVNa1R0bTdkcXJZbE5ZUEJnRTZuSXpJeU10UFZFSVFRUWdqeGZwRkFnTWkyWEYxZE0rMUVkK3ZXalUyYk5sR2xTaFhtejUrZjd2RDdtSmdZd3NMQytPU1RUNmhVcVpLNnBGZUtPWFBtcEZrK0xEMERCZ3lnZS9mdUhENThtTFp0MjJiNFpmN0Jnd2VFaFlYeDdOa3pjdVRJUVhCd01JVUtGY3IwUHQ2bWxJNEpKQWM4WGx6TzhGVThmUGlRS1ZPbUdJMFFxRldyMWx0cG4vaHYwZXYxNkhTNmRNdFRjbEM4eU5UVWxNaklTTTZlUGN2WnMyYzVkKzRjSDMvOE1Rc1hMaVEwTkJSdmIyL3UzTGxEd1lJRmFkV3FGUUNIRHgrbVg3OSthUko4L3B1MmI5L095Wk1uS1Zpd0lEdDM3dVR4NDhkb3RWcTJidDNLbGkxYjZOMjd0M3BzWW1LaW1zTmcwYUpGRkNwVUNEYzNONFlNR1lLRmhRWEhqeDlueXBRcExGMjZGSUNCQXdkaVltTEN6WnMzMVRxMmJ0M0t0R25UR0RSb1VMcExucFlxVllvcFU2WXdjdVJJd3NQRCtlNjc3OVJBbjFhcjVlKy8vd1pJa3hSeC9Qang3TnUzajZKRmk4cjBIaUdFRU9JRElvRUFrVzFsMW5tK2R1MGFpeGN2eHMzTmpjbVRKN045KzNhMTA1RGFrU05IS0ZPbVRMcnphbDlIM3J4NUtWYXNHSC85OVZlNnl3RCs5ZGRmYk5pd2dkMjdkL1BWVjEreGE5Y3VqaHc1Z28rUEQzNStmclJ1M1pybXpadW4rU0p1TUJqVUwvRHBlZmJzV1pxeWNlUEdxZmVUZWwzMTFIUTYzUnNIQWdZTkdvUkdvOGx3SkVMcUhBV1FISEFRMmRPMmJkdlNCTmRTUzI5SXZyT3pNNmRPblNKWHJsdzRPam95WnN3WXpNM05HVDkrUFB2Mzc2ZHQyN1pxaDNmWXNHRTRPVGxoWW1MQ0o1OThrcWF1RlN0V0dBMjNmM0ZxZ0xXMXRkRVErM3YzN3FFb0NxYW1wbHkvZmozVEFKZURnd085ZXZXaVVLRkNGQzVjbUFJRkNoQVpHY21TSlVzd0dBeTBhdFdLUjQ4ZVlXSml3ckZqeHloUW9BQ0FVUUxSRnlVbEphbEpDazFOVFhuKy9Ea0ZDeFpVcHlxTkhEbVM5dTNiWjNoK28wYU5tRFJwRWxPbVRLRlFvVUowN05nUkt5c3JhdFdxcGE3cThlREJBNk0zL3hNblRtVDA2TkhwTHZNb2hCQkNpUGVYQkFLRVNPWHUzYnVFaElUUXQyOWZldlRvd1pkZmZvbWxwU1ZqeG96aDhPSERqQnMzanBpWUdHN2V2SW1abVJtQmdZRjg5ZFZYQUJ3N2RreWREcERpK2ZQbmZQLzk5K2gwT25YMHdJdHovNE9EZzVrMGFSTDI5dlowN2RxVmlSTW4wcWhSSS9yMDZVTndjRENyVnEwaU5EU1VyNzc2aWpWcjFxZ1p5MXUyYkltVGt4T2JObTFpN2RxMUxGaXdnQm8xYXJCbzBTSjE3bjVVVkJSRGhneko4SDZqb3FMU1pBcnYxYXVYT29kNTdOaXhhcm0zdHpmMTZ0V2pjdVhLSERwMENHdHJheldyK1l1ZHRjdzZieTlMYkpnNlJ3RkFreVpOTWoxZS9IZTFidDJhMXExYnYvWjVPcDNPNkRrYlAzNDgxdGJXckYrL1h2M2RuanAxS2xPbVRHSDI3TmtNR2pRbzNYcDY5dXhKejU0OVgvbTZnWUdCYk42OEdZQ3laY3RtbXAvajQ0OC94czNOemFnc0pDU0U2OWV2RXhBUWdKbVpHUnMzYm1UcDBxVllXRmdZUFl1cGFUUWF6TTNOOGZiMjVzcVZLN1JxMVlxVksxY1NFQkNBcWFrcHk1WXRvM2p4NGdRR0JtSm5aL2ZTZTJqUm9nVlZxMVpWUDZkeTVjcng0NDgvcXZzOVBUMk5qcmV3c01oMGlwQVFRZ2doaEJCdlRmR3lsVDR0WlZkZE9YUHV2UEpQOWVuVFIvbnp6ejhWUlZHVTdkdTNLeDRlSGtwRVJJVFJNZGV2WDFmbXo1K3Z4TWZISzU5OTlwbnk1WmRmS252MzdsV0dEUnVtUEh2MlREbDY5S2ppNGVHUnB1N1pzMmNyR3pac1VCNC9mcXpVcUZGRHFWZXZubkxzMkRGRlVSUmw3OTY5U3E5ZXZaUWVQWG9vdi8vK3UzcE9XRmlZOHNNUFB5ano1czFUcmx5NW9xeGV2VnFKakl6TTlCNE1Cb055NnRRcDVmejUvLzg4enAwN3B6UnIxaXpUODN4OWZaVUpFeWFvMjgyYU5WT3VYNyt1YnJkdjMxNDVkKzZjb2lpSzR1N3VydFNvVVVPOWoxOS8vVFhUdWwvbS92MzdhZHIzK2VlZkcxMWZVUlRGeWNsSnVYMzc5aHRkSXlFaFFmRVlQVjRwV2JIYW5heituYzJPM3Vaem1sM2N1blhMYUZ1bjB5bDZ2ZjYxNnpFWURHK3JTZjg2ZVU2RkVFS0lkKy90clRrbXhEdFV2R3lsVDAzTkxTNXRXQjFBVGZ0cVdkWU92VjcveWdteWREb2RwcWFtYjNXcHY3Y3RNaklTR3h1YkROYytUMHBLSWpFeGtSdzVjcnpYOTVGQ3E5VXlicEludi82MjllNmRLeGRrZ2ZOMzdIMTVUc1g3VFo1VElZUVE0dDJUcVFGQy9BT3ZreVU3bzg3MSt5UnYzcnlaN2pjM044OTB5VUFoaEJCQ0NDSEUrKy9kcEJvWFFnZ2gvdU9tVFp2Rzl1M2IvM0U5bXpadE1rcENLSVFRUWdqeHRra2dRSWdYSkNZbU1uVG9VSjQvZi83T3Joa2JHL3ZPcnZVdS9WZnZTMlN0UFh2MlVMTm1UVmF1WFBsVzZ3MFBEMmZvMEtGR1MzNCtmLzZjbWpWcnF0czdkKzVNTndIbnVYUG4yTFZyRnc0T0R0eTRjWU9hTld1bSs2OWZ2MzdxT1RWcjFxUkpreVkwYWRLRWV2WHFzWFhyVmd3R0F3RUJBZVRNbWZPVjIzMzE2dFZNRXhObXhNL1BEeTh2cjljNlorellzVFJzMkpDR0RSdFN2MzU5SEJ3YzFPMkdEUnV5YU5HaTEyNkhFRUlJSWQ2OTkzK3NzaEQvRWo4L1AxYXRXb1dWbFJVR2d3RXJLeXQyN05qQjd0MjdDUTBOeGNiRzVwWHJhdGl3SVV1V0xLRkNoUW9aSHJOdjN6NDJiOTdNZ2dVTGpNcVBIei9Pd29VTENRd01mSzJwQnU5Q2NIQXdVNmRPWmNPR0Raa2UxNkZEQnlaTW1FQ1ZLbFdNeWwxZFhlblZxeGRmZlBGRnV1Y05IejZjVnExYXFldWFueng1RWpjM04zWE45TGk0T0JZdlhveURnOE5idUJ2eFgzRDgrSEc4dkx5WVBIa3lQajQrVktoUUFVZEh4N2RTZDZGQ2hUQXhNV0g4K1BGNGUzdS9jaDZNcUtnb0prMmFoS3VycTdxODM5bXpaMTk2bnBXVkZYdjM3Z1grUHh2LzRjT0h1WC8vUGw1ZVh1cnFHd2FEZ2M2ZE94c0ZFVjdINWN1WCtmNzc3OU9VcHdRODl1M2JaMVJ1YW1ySzd0MjdtVHAxcXRHK1BIbnlHSTFVQ0FnSUlEZzRtTGx6NTc1UnU0UVFRZ2lSZFNRUUlMSzFmdjM2MGJOblR5SWlJdWpWcXhlS29yQjI3VnJDd3NMVVplc1VSY0ZnTUxCNzkrNjN0a3pXOHVYTE9YbnlwTHI5Nk5FakJnNGNpSWxKOGlDZFJvMGEwYWxUSi9SNlBYWHExSG1sT2xNNjNXK3FmZnYyUEgzNjFLaE1yOWNURnhlWDducnQxYXBWWTg2Y09VWmxqeDgvWnZ6NDhlcDJmSHc4Q3hZc1lPM2F0V3FadDdkM2htdU9Hd3dHSEIwZDFXREptM1o4eEgvVHBrMmJXTGh3SVRObXpLQm16Wm9VTFZvVWQzZDNCZzBhUkpzMmJkN0tOU1pNbUVEZnZuMjVkZXNXQ3hjdTVNeVpNd0RxRzNlZFRrZFNVcEw2Qm56VXFGRzR1cnBTcGt3WldyWnNTVVJFQkI5OTlORWJYVnVuMHpGdjNqenM3ZTFadW5RcEFIZnUzS0Z2Mzc3cTM2UEhqeC9Udm4xN28vUDBlajN4OGZGcFJnV1VMVnNXZjM5LzdPenMxSUJEYW41K2ZrUkZSVEZxMUtoMDIrUGg0Y0hRb1VQcDA2Y1BIaDRlVks1YzJXai90V3ZYMHBRSklZUVE0c01nZ1FBaFV0bTJiUnRYcjE3RjE5ZVhXclZxQVRCeDRrU2p0Yks3ZHUzSy9mdjNqYzZMaVltaGI5KythZDdvNzlpeGc4VEVSTnEwYVdQVWdmanR0OStvVTZjT3YvenlDei85OUJPUTNBbjI4UENnZCsvZVZLMWFGZmovSU1UR2pSdlZkYjNUODhNUFAyQXdHUDdSdmYvNjY2OXB5bDQySW1EV3JGbHMzYnFWMk5oWUJnNGNTSnMyYmZEMTlXWFNwRW0wYTlkTzdTUWNPM2FNWGJ0Mk1YbnlaQUQyN3QzTHhvMGJ1WDc5T2c4ZVBHREhqaDE0ZTNzVEZoWkcvdno1LzlGOWlQK2U4UEJ3cGsyYnhyMTc5L2o1NTU4NWV2UW9OalkyVksxYWxaOS8vaGwzZDNmMjc5K1BoNGNISlV2K3M2VHp0cmEyL1BycnIyZzBHbWJNbU1Helo4OW8yclFwZS9ic0FTQW9LSWk5ZS9maTdlMk5xYWtwaXhZdHd0VFVsS2xUcDdKcTFTck9uRG1EcjYvdksxMUxVUlJ1M0xnQkpFOUJXTDkrUGJhMnRoUW9VSUJkdTNiUnVIRmpwaytmanFlbnAzcGZCb09CdUxnNERoOCtyTlp6NDhZTjNOemMyTFZybDFwMjl1eFpGaTVjcUc1UG1qVEo2QnlBaElRRUZFVWhLQ2pJcUh6dzRNRzBhOWRPL2J1bjBXaXdzckxDMnRxYVBYdjJNSG55WkV4TVROQnF0WmlhbXJKcTFTb0E4dVhMSjdrTmhCQkNpQStFQkFKRXR2Ymt5Uk51M0xqQnMyZlBTRXBLWXY3OCtRd2VQSmlGQ3hmaTUrZkhzV1BIZVBic21UcEVGNUxudlh0NWVhbWRkWUN2dnZxSytmUG5VN1pzV1NENXkzckRoZzFSRklWOCtmS3hmLzkrRGh3NHdKWXRXNWc3ZHk1bVptYmt5Wk9IZS9mdWNmVG9VZXJYcjgrS0ZTdUlqNCtuVXFWS2FkcHBhbXFhNmFvRGIyc3B2OTI3ZHpOdDJqU2pOL1k2blk2dnYvNWEzWTZNakdUYnRtM2t6NStmWWNPR01XVElFTHAwNmNMWXNXUFZ6NlJ4NDhaNGUzc1RFQkJBZEhRMG5wNmVUSmd3UWEyalhMbHl0R25UaHBVclYxS3paazJxVjYrT1RxZGo4K2JOZE83Y1dUM08wdEtTdTNmdlVxbFNKU3dzTEQ2SWxSZkUyNlBUNlpnL2Z6Ni8vdm9yenM3T1RKOCtIU3NySzI3Y3VNSEFnUU5adUhBaEZTdFdaUFhxMVN4WXNJQk9uVHJSb0VFRHBreVpncFdWMVd0ZmIvNzgrV2kxV3NxWEw0K3pzek5tWm1icUtobVdscFpBOHVvZkppWW02bmFyVnEzbzBhTUh6NTQ5SXpBd2tCa3padkR3NGNOTUEzTTJOamJZMk5qUXRXdFh2TDI5Q1E0T3h0N2VIaGNYRnh3ZEhTbFJvZ1Q5K3ZWank1WXRPRHM3cHpzcUtFZU9IT3JQS1cxSlhmYmk2S1dKRXllbXFlTmxJd0xTbzlQcCtQVFRUL0gxOVNVcEtZbnc4SENLRmkzS25UdDNHREJnd0N2WEk0UVFRb2lzSmQrcVJiWlZvMFlOdG03ZGlydTdPeHFOQmtkSFJ4bzNia3pqeG8wcFZxd1lRNFlNSVNZbWh1WExsNmRaTXMvUzB0TG9TL2VMWlRxZHptaGZTdWRCbzlGZ1ptYkdvRUdEU0VoSVFLZlQ0ZS92ajcrL1AzLysrU2VsU3BXaWYvLys1TXVYRDI5djczLzNBMGhIeXREODFJR1BGNlVFT0FCTVRFelU2UXltcHFiczNidVhkZXZXQWNtZndUZmZmTU9USjArSWlZbkJ6ODhQUHo4Lyt2VHBRNE1HRFNoWnNpUkJRVUZVcjE2ZE9uWHFNR2JNR0hRNkhVMmJObFd2MWJGalIyYk1tTUhDaFF2eDlQU2tidDI2LytMZGkvZU5tWmtaK2ZQblo5bXlaVWI1TjVvMmJVcDBkRFJoWVdGVXJGZ1JLeXNyUER3OGFOKytQYWRPblhxaklBQkF3WUlGdVhEaEFyLy8vanN0V3JRZ01UR1J1TGc0TkJxTk9wOCtNVEZSblRJRFVLSkVDVXhNVEJneVpBajI5dmJVclZ1WFRwMDZFUk1UbzlhYmxKVEUwNmRQS1ZTb0VBRGR1bldqYTlldVZLeFlFVmRYVnhvM2JxeU9Ja2hJU01EVDA1Tjc5KzVSdjM1OUprK2V6TjI3ZDJuZnZqMEZDaFI0by9zS0RRMGxNakl5VFhsNGVEZ3hNVEdFaElTazJWZXNXREZzYlcwenJmZnUzYnNNR1RLRUhUdDJ2Rkc3aEJCQ0NKRjFKQkFnc3ExOCtmTFJ0MjlmRGg0OGlLbXBLVDE3OWdTU2g4TjdlWGxoYjIvUDMzLy9UWjgrZlJnOGVEQzFhOWRXTzcxdktpWW1oblhyMWpGbXpCaTFydlhyMTlPOGVYTnk1ODZ0SHBlVlNRTlBuRGhCMjdadE05eWYwVW9BRnk1Y29GQ2hRa3laTWdWSVRsRDI5T2xUNnRldmIzVGNpNTBMdlY3UHZYdjNLRk9tREtOSGp6WjY2Ly81NTUveitlZWZ2K210aVArQW5qMTdzbnIxNmd5ejI2ZGVPV0RHakJsMDdOanhqYS9WcVZNbmJHeHNPSGp3SUx0MjdXTE9uRG5vOVhvQVdyWnNDU1FIQXBLU2t0UnRYMTlmamg0OXloOS8vTUhBZ1FNQjFHQllpcENRa0hRN3pIUG16TUhKeVFtRHdVQklTQWdSRVJITW1qVUxhMnRyQWdNREtWcTBLRTVPVG5oNWViRnMyVExtenAxTG1USmxNQmdNUnZrejR1UGppWXVMTXlwTHZlckp3WU1IMVZ3SEtjTER3N2wrL1RyNTh1VkRxOVdtK1N4NjkrNk52YjM5U3orenR6VWFTUWdoaEJEdmxnUUNSTFoxOU9oUmRVanR3NGNQdVhMbENoczJiR0Q3OXUzMDc5K2Z2bjM3RWhNVHc4eVpNM0Z6YzZOS2xTb3NYNzRjU081d3BCNCtIeGNYeCtUSms5VnM5eWx2ekNINUMvbm16WnNKQ2dyaTh1WExBTFJ0MnhaemMzTkNRa0xZc1dNSDMzMzNuWHB1VnF0VHA4NUxSd1NrT0gzNk5IdjI3T0hCZ3djc1hib1VEdzhQUHZua0V3Q21UcDJLbzZPanVwMWFYRndjSjArZTVQYnQyNHdkTzVZV0xWcFFvRUFCbWpScGdyVzF0Um9rVVJTRjJOaFlUcDA2OWQ2dHFDRGVuWVlORzZZN1pTYkZyRm16VUJRbHd5U1ViNkpWcTFhMGF0V0tQWHYyc0diTkdnSUNBb0RrNVFPRGdvTFVUUG5idDI5bjZkS2w2clNnTjVHWW1NaUlFU053Y25MQzBkR1JMbDI2b05QcHVIUG5Ec1dMRjhmSHg0ZUxGeTlTcVZJbHRGb3RKaVltREJzMlREMy83dDI3ZUhwNkdwVmR1blNKVFpzMkFkQ2pSdzk2OU9paDdnc05EV1hBZ0FHTUdqVUtmMzkvZnZ6eFIvTG16VXRDUWdLTEZpMmlYYnQybENoUjRxWHRqb3FLZW0vK2Jna2hoQkRpOVVnZ1FBaVNrL3BkdjM2ZG9rV0xNbW5TSkNwV3JNaWRPM2NBNk5PbkR5NHVMa1laOVR0MTZrVDU4dVhWN2Y3OSs5T3RXemYxeTdOZXI2ZDM3OTVBOG9vQSsvZnZwMGlSSXVUSms0ZUZDeGZ5OWRkZm85UHAxQXpqYmRxMFFWRVVJaUlpS0ZDZ0FPWExsMmZldkhudjhCUDRmNjh6SWlBb0tBaTlYayt1WExtWU9YTW1mLzc1SjgyYk55Y21Ka1pOaExabXpScGlZbUxRYURUa3pKbVRuMzc2aVVPSERuSHg0a1VNQmdNVEowNmtSWXNXUUhKQXBucjE2dXIxdDI3ZHl0NjlleVVJa00wVkxWcVVva1dMOHR0dnYxRzdkbTAxdUtRb0NsT25Ua1duMCtIbjUvZkdVd0l5czNQbnpreW5wTnkvZjU4Wk0yYW95UVRmaEpXVkZidDM3d1pnd0lBQi9QREREMFpCamN1WEw3Tm56eDVzYlcwSkR3OEhNQXFNbUpxYVltcHFhbFNXZWtSQWFrZVBIbVhjdUhFTUdUS0UxcTFiRXgwZHpVOC8vWVNMaXd0ejVzeWhZc1dLNlQ1djE2NWQ0OXk1YzBiVHBQNysrMitLRkNueXh2Y3RoQkJDaUt3amdRQWhnTDU5KzlLelowK0NnNFA1L3Z2dktWMjZ0THJ2eVpNbk5HalF3Q2loVm9rU0pkSjhFUzlkdXJRNmp6bDFqb0F5WmNvUUVCREF2bjM3Mkx4NU01QWNlTml3WVFNSERoeGc4ZUxGQUJ3NmRJaUFnQUQxeldOV2VaMFJBZVBHalFPZ1E0Y09hRFFhdW5UcFFwczJiZWpZc1NPVEprMVNoeFozNjlZTlYxZFh0VU5WclZvMUxDMHRHVDU4dU5FYnhZNGRPekpseWhSY1hGelFhclVzV2JJazA3YUk3RU5SRkI0OGVFQ1hMbDM0L3Z2dmFkT21EZE9tVGVQU3BVdjQrdnFTSjArZU5PYzhmdnlZTld2V01Ianc0RGRLTkxsOSszYUNnNFBWMy9QMDlPL2ZINDFHODQ4Q0FTOGFPWElrdFd2WFZyZlRXNzd6ZFlXRmhURi8vbnpPbnorUFRxZWpaczJhQVBUcTFRczNOemZHamgzTHdvVUxxVjY5dW5yT3hvMGIyYjkvUDdkdjN5WWdJQUFIQndkMTVJT2lLR3pZc0FGTFMwc2VQbno0ajlzbmhCQkNpSGRMQWdGQ3ZLQmN1WElzVzdaTTNWNjNicDA2T3VCdFVSU0ZBd2NPRUI4Zno5R2pSL24wMDAveDhmSEJ3OE1qM2VNVEVoTFU1R1RwU1M5RCtadDJndDQwUjBDS2MrZk9FUnNieThtVEp5bGV2RGg3OXV6QnpNek1LUE41eXBTTUYxV3VYSmxLbFNxeGNPRkNidDI2aGJPek0zWjJkcS9jZHZIZnBkRm9HRHg0TUEwYk5tVGl4SWtzVzdhTTNMbHo0K2ZuWjVSZkk3V1RKMDhTSEJ6OHlyLy9Cb09CUFh2MjhQRGhRMkppWXZqNTU1K1pOR2tTSDMzMFVhYnRlaE9ob2FGb3RWbzJiZHBFUWtJQ28wYU5vbFNwVXE5OGZ1cS9CeWx6L0ZPWEpTWW1xait2WHIyYVJZc1cwYnAxYTlhdlgwK25UcDJBNVBzOWQrNGNIVHAwd0dBd01INzhlTnpjM1BqODg4K3hzckxDd3NLQ1pzMmFNWDc4ZUFvWExxelcxN1p0V3laTW1JREJZTURCd1lFT0hUclFwVXNYTmRBcGhCQkNpUGVmQkFKRXRwU1FrTUNqUjQrSWpvNG1PanFhaUlnSWpoMDdock96OHl1ZHI5VnEwM1RNVTVkbHRuUVlKSGNlRmk5ZXpQSGp4L0gyOWlZc0xJd0tGU29ZdlFWTUxXV2FRVVlTRXhPcFhMbXlVZG5yZG9KU3ZNNklnUFRVcTFlUGpSczNFaGdZU011V0xVbEtTbUxPbkRtdjNHSHEzNzgvN2RxMW8yREJnaGttaUJQWlYrWEtsVm0xYWhYVHAwL24wS0ZEbkR4NWtpWk5tcVI3N0lVTEYxN3JiZnE4ZWZOSVNFaWdUSmt5VEpzMmpVV0xGcVVaK3Y3RkYxL2c2T2o0MHJvU0VoSUlDd3ZEMnRxYW8wZVBwcG0yc0czYk5xcFVxY0w5Ky9jWk4yNGNwVXVYcGxTcFVnd1pNb1RodzRjYlBiZXBWeUNBNUw4dlgzMzFWWnBycGk3VDZYUVVLMVlNZ0diTm10RzRjV01LRnk2TVhxOG5QajZlSlV1V3FMazNSb3dZZ1orZkg3Lzg4Z3V6WjgvbXh4OS94Ti9mbjFhdFdoblZIeDBkemM2ZE8xbXhZZ1dsU3BWaThlTEY1TTJiRnljbkp5Wk5ta1JRVUJBLy92ampLeVVaRkVJSUlVVFdra0NBeUpaaVltSzRkT2tTcFV1WHBsYXRXcFF1WFpyU3BVdno0TUVEUWtKQ2pEcTdTVWxKdUxpNEdKM3Y0ZUdSWmg2dG01dGJ1dGZTNlhURXhNUnc3OTQ5OWN0OVJFUUU1OCtmWi92MjdUeDY5SWp1M2J0ejd0dzVXclpzU2JkdTNXalhyaDA1YytaVTYxaTdkcTM2cFQ0OUkwYU1TRlAyT3AyZ2xEWEFFeElTU0V4TXBIbno1aGtlR3hNVFE3ZHUzZEJvTkt4ZnY1N0V4RVFpSXlNeE16TkRwOU54OWVwVmpoMDd4czZkTy9uMDAwK3h0N2RuL1BqeDFLaFJnOTY5ZTFPMWFsVmlZMk5KVEV3a0lpSUNNek16RkVYaDZ0V3JCQVVGc1czYk5ucjA2TUc5ZS9kbzNibzFIVHQycEc3ZHVsU29VRUV5bEFzQXJLMnRtVFJwRXR1MmJjdjBiZjNGaXhmVjFVQmVSbEVVenA4L3o2eFpzN0N4c1dIeDRzVjg4ODAzeE1URVlHRmhvUzRCcXRmclNVcEtRcWZUb2RQcDJMaHhJMFdMRmsxVFgxUlVGTzNidHdmQTNOeWMvdjM3RysxUFdXRWdQYk5uejg1MGFvQ0ppUW1IRHgvTzlINU9uanpKbkRsekFJdytvK2ZQbjVNelowNnNyS3lZT25VcU5XclVVSitycmwyNzBybHpaeTVmdnB6dVNKd3RXN1p3L1BoeFJvOGVUWU1HRGRUeUNoVXFzR0xGQ2xhc1dQRkdVekNFRUVJSUlZUjRKY1hMVnZxMGxGMTE1Y3k1ODhyYmRPN2NPYVZQbno1R1pXdlhybFdtVDUrdWJqczdPeXZuenAzTHRKNmtwQ1NsUm8wYVNuUjB0QkliRzZ2VXJGbFRxVnUzcnJKMTYxYmwzTGx6U28wYU5aUk9uVG9wL3Y3K1NtUmtwSHJlbVRObmxMNTkreW8rUGo1R2JVcElTTWowZXJkdjMxWWVQbnhvVk5heFkwZmwzcjE3TDcxblJWRVV2VjZ2eE1iR3Z2WS9IeDhmcFVhTkdrclhybDJWaElRRTVidnZ2bE1hTkdpZy9QREREOHJ4NDhmVitxT2pveFZmWDErbGFkT215dE9uVDVXZ29DQ2xSbzBhU29zV0xaU0lpQWlsWDc5K1NxdFdyWlI1OCtZcGp4NDlVczg3ZS9hc01tN2NPT1dMTDc1UUxsKysvRXIza2xwQ1FvTGlNWHE4VXJKaXRiYzd0ME84a24vck9mMjNwUGVjR1F3R0pURXhVWW1MaTFPZVAzK3Uvb3VKaVZIaTR1SXlyYzlnTUNnNm5VNHhHQXovVnBQZmlGNnZ6K29tR0pIblZBZ2hoQkJDdkpJUHJZUHhvdFNkLy9Ra0pTVzlvNWE4WGMrZVBWTjBPbDJHK3pPNnIrZlBuMmRhNzV0MlhLU0RrYlUrOU9kVXZCdnluQW9oaEJEdm5vemhFeUlMMk5yYVpyci9ReDFlbTFIU3RoUVozZGZMMW44M01URjU0ellKSVlRUVFnZ2hqTW0zYXlHRUVFSUlJWVFRSWh1UlFJQVFxYnk0RW9CZXIwZW4wMlZSYTk2K1RaczI4ZHR2djczMWVnMEdBM3E5L2gvVjhlelpzLy9VWnkzZW5TZFBucVFwaTRxS0lpa3BLVTI1VnF2bDExOS9SVkdVZDlFMElZUVFRb2oza2dRQ1JMYTFmdjE2bGkxYnBtNC9mdnlZTm0zYWNQejRjYlZzMGFKRnpKczM3MTl0UiszYXRYbjQ4Q0ZlWGw1NGVYa1JGUldWNGJGK2ZuNTRlM3VuS2I5MDZaSlJKN3BtelpvMGFkS0VKazJhVUs5ZVBiWnUzWXJCWUNBZ0lNQm9OWUtYdVhyMTZrdVhDNFRrRE9YZHVuVkxVeDRWRmNYbm4zK2VicERnNXMyYnJGeTVVdDBlUFhvMG16WnRVcTg3ZVBCZ0hqNTgrTXB0RmRsVGZIdzh6czdPWEw1ODJhaDg4dVRKTEZ5NE1OM2pOMjNheEpneFkwaE1UR1RKa2lVMGJOaVFoZzBiVXFkT0hlclVxYU51TjJ6WWtEVnIxcWpuN3RpeEF3OFBqMy85bmg0OWVrU0RCZzNvMEtFRFRrNU9RUEt5blowN2Q2WisvZnFFaDRjVEh4K1BWcXNsS0NpSWlSTW5BdURsNVVXOWV2Vm8yTEFoTld2VzVPYk5tMnFkZS9ic3dkSFJrWk1uVC83cjdSZENDQ0hFKysvRG5JZ3N4RnZRcUZFanVuZnZqcDJkSGZiMjlwaWJtK1B1N3M3YXRXdXhzN01qSWlLQ2ZmdjJzV0RCQW1KaVlsNDZqLzFOV1ZsWmtaU1VoSWVIQit2V3JXUDkrdlhxVW1PWExsMWl3b1FKNnJGUlVWRVlEQWFPSFRzR1FQSGl4V25ldkRrK1BqNEVCZ1pTcUZBaHRjNjllL2NDNE9ucENjRGh3NGU1Zi84K1hsNWV6Snc1RTBoK2s5KzVjMmY2OWV2M1JtM1g2WFFrSmlaeTlPaFJIQjBkMVJFVkZoWVc2UFY2enB3NXc2ZWZmcW91dFpheUwyWHB3ZFJ2WlcvZnZxM2VkL255NWFsV3JScWRPM2RteXBRcGZQYlpaMi9VUHZIZmQrREFBVXFWS21XMDNGMTBkRFIvL1BFSFM1WXNNUnJsWTJGaGdhMnRMYjYrdm56MzNYZHMzNzZkL3YzN3E3OTNZOGVPcFZLbFN1a0d0U0Q1ZVVuUHJsMjd1SFhybGxIWmwxOStTY1dLRmQvb25oUkZvVnk1Y2l4YnRreGR1dFRXMXBhMWE5ZXF6K3JzMmJNcFc3WnNtbndqdzRjUHAwbVRKbno5OWRjVUtWSUVTRjRlTkRBd2tJVUxGL0xqanovaTUrZVg3cEtIUWdnaGhNZytKQkFnc3EwQ0JRb3didHc0TGwrK3pPUEhqNDNlL0xWcjF3NExDd3Z5NU1tRHE2c3JoUXNYeHRmWDk0MnVFeDhmcjc3VlMwOUNRZ0tkTzNjMktqdHc0QUJyMTY2bFlzV0tCQVlHcXVYTGx5OG5KaVlHTnpjM0FBNGVQTWlzV2JOWXNHQ0JHZ1JJajA2blk5NjhlZGpiMjdOMDZWSWd1WFBRdDI5Zm1qUnBBaVNQaUVoWjl6eUZYcThuUGo0K3phaUFzbVhMNHUvdno1NDllL0R6OHlNME5KUWlSWXFvYTV2MzZOR0Q1Y3VYRXhVVmhaV1ZGVzNidGxYUDlmSHhvVml4WXV6ZXZadXBVNmNTSGg1T2RIUTBqeDQ5d3RiV2x2RHdjQUJjWEZ3b1ZLZ1F1WFBuSmp3OG5EeDU4bUJsWlpYaFBZcnNwM256NWp4Ky9CaElIZ1VEc0hUcFVxNWN1UUxBb0VHRDFHTzFXaTNUcDAvSHljbUozTGx6OC9QUFA2Y1pIWFB4NGtXMTQvMWkrY0NCQTlIcjllajFldXJYcncrQXZiMDlDeFlzWU8vZXZlVFBuNThxVmFvQXNIYnRXb29WSy9iR2dZQi82dVRKazlTcVZRc3JLeXZ1M0xuRHNHSEQrT21ubjZoU3BRb0RCZ3lnQXc3MWNnQUFJQUJKUkVGVWYvLyt6Snc1azA4Ly9UUkwyaWVFRUVLSXJDZUJBSkd0TldqUWdBWU5HZ0RnN095c2xudDVlVkdtVEJuYXQyL1BtVE5uMU03em03QzJ0dWJBZ1FNWjd1L1dyUnNUSjA2a2ZQbnlhbGxLbG53ek16TnNiR3pVY2t0TFN4SVRFOG1WS3hkK2ZuNzg5dHR2TEZxMGlITGx5aG5WcVNnS04yN2NBT0Q1OCtlc1g3OGVXMXRiQ2hRb3dLNWR1MmpjdURIVHAwL0gwOU9Ua2lWTEFzbHZPK1BpNHRUT1BNQ05HemR3YzNOajE2NWRhdG5aczJmVklkY3RXclNnYk5teWpCOC9IazlQVDh6TnpTbFJvZ1FBN2R1M3AwMmJOc3lZTVNOTis4TER3OG1WS3hkVHAwNEZJRFkyRmlzckt3WVBIcHpoNXpSbXpCaTFBeVpFaW5YcjFsRzJiRmtBT25Ub1FFSkNBc3VYTDJmV3JGbEdJMG02ZE9tQ3ViazV5NVl0STErK2ZMUnUzWnBidDI0eFpjb1U5WmdIRHg0d2I5NDhMQ3dzaks0eFk4WU1kdS9lelk0ZE96aHo1Z3dUSjA3azZOR2pSdmsyN08zdGFkR2lCUUNIRGgzNk4yLzVwWTRmUDg0WFgzekJrU05IbURKbENoTW5UbFNERksxYXRjSmdNTkMvZjM4NmRlckV3SUVETVRjM3o5TDJDaUdFRU9MZGswQ0F5SmFpb3FMVXp2MlhYMzZKblowZFgzNzVwZHJwZnY3OE9XWm1aaXhkdXBTa3BLUTBIZG5YRlJjWFI4ZU9IWTNLNnRTcHcrVEprOG1USnc5YXJSWkxTMHV1WExuQ2poMDdjSGQzWi9IaXhlcWMrZFJpWTJQNTVaZGZ5SjA3TjJabVprWnZQWC80NFFlKy9QSkx1bmJ0aXJlM044SEJ3ZGpiMitQaTRvS2pveU1sU3BTZ1g3OStiTm15QldkblorclVxWk9tL2h3NWNxZy9XMXBhcGlsN3NaUDAyMisvMGFaTkczYnUzSW10clMwOWUvYkUzZDJkME5CUTd0Mjd4L2p4NDlQYzk5Q2hROW14WTRkYU5tYk1HRDc5OU5NTWgyUUw4YXBPblRwRnVYTGxxRmV2bmxHNVhxL0gzTnljNnRXcjQrcnF5b01IRC9qbW0yOFlNMllNQUQvKytDT2RPbldpVmF0V0RCbzBpSkVqUjZyUHZhMnRMV1ptWnBpWW1HQnRiWTJOalEwV0ZoYnY3YktXcDArZnBrT0hEb3dhTllxQ0JRdXE5NWlhaDRjSEowNmMrR0NYS2hWQ0NDSEVQeVBmQUVTMlpHWm1ScGt5WmRpK2ZUdkZpaFVqS2lxS0NoVXFxTWtEVTQ4SWVQcjBhWnI1djY5THI5ZGpiVzNOaGcwYkFEaHo1Z3pyMTY4SGtxY29wQXh2WHJkdW5kcjVIamh3SUFNSERsVHJlUFRvRWY3Ky9vU0VoTkMzYjE4YU4yNk1ScU5KOTNvVksxYkUxZFdWeG8wYnExTWFFaElTOFBUMDVONjllOVN2WDUvSmt5ZHo5KzVkMnJkdlQ0RUNCZDdvdnFLaW90aTllemNiTm14ZzFhcFY2UFY2dEZvdFk4ZU9aZDI2ZGRqWjJlSHE2bXAwVHNyOXBZaU5qZVh3NGNPY1BYdldhSHBHaW5MbHl1SGo0L05HN1JQWnorZWZmMDY3ZHUzbzBxVUxmbjUrNmh6NmxFQkFqUm8xOFBUMFpNYU1HZlR1M1p1eVpjdXlZc1VLbmo1OXlzQ0JBN0d4c2NITnpZMmxTNWZpNys5dk5BYy9OalpXblU2ZzArbitsVTUwZUhnNDA2ZFA1KzdkdTR3ZVBab25UNTRZL2ZmV3JWdE1uejQ5MDJreVRrNU83TjY5bTAyYk5xbHYrOFBEdytuZXZidWFPd1NnVFpzMmI3MzlRZ2doaFBnd1NDQkFaRXU1Y3VXaVRaczJoSVNFQUhEOStuV3VYYnZHMTE5L0RTUW5Hek16TTJQNTh1WHFPVk9tVE1IZTN2Nk5yNm5SYU5ST2NPb09STkdpUmJsMzd4NlBIajFpMzc1OXJGMjcxdWk4YTlldXNXblRKalp2M2t4U1VoS0ZDaFZpOXV6WnpKNDlXejFtNXN5WlZLcFVTZDJlTTJjT1RrNU9HQXdHUWtKQ2lJaUlZTmFzV1ZoYld4TVlHRWpSb2tWeGNuTEN5OHVMWmN1V01YZnVYTXFVS1lQQllEQktIQmdmSDA5Y1hKeFIyZlBuejlXZnIxKy9Ua3hNREY5OTlSVUdnd0dOUnNPaVJZdnc5ZlhsOHVYTHRHelprbzgrK2lqVHoyWExsaTE4OXRsbm5EOS9uc0RBUUtQUkIxNWVYdVRObS9kVlAyS1JEZlhzMlZNTmlHbTFXaUQ1bVhKd2NHRDQ4T0VzV2JJRU16TXprcEtTMU5Fc2pSbzF3dDdlbmh3NWN1RHY3OC95NWN0WnZIZ3hseTlmeHNiR2hyWnQyM0w1OG1YNjl1M0wxS2xUcVZDaEFwRDh1NTh5YXNoZ01HQnFhdnJXN3lkUG5qdzRPenZ6NE1FRE9uYnNTSEJ3c05GLzc5eTVnN096TTBlT0hNbXdqajU5K3VEczdNeWdRWU5rMkw4UVFnZ2gwaVdCQUNGQXpSeCsvLzU5QmcwYVJKRWlSV2pmdnIyYVBLOVBuejcvK08xZmVIZzR2WHIxQWlBbUprYk4ybDJ4WWtXMmJObkNuVHQzakRKOWI5dTJqWFhyMW5IMzdsM2k0dUk0ZHV4WW1yZnBBSjA3ZDFZN1FDOUtURXhreElnUk9EazU0ZWpvU0pjdVhkRHBkTnk1YzRmaXhZdmo0K1BEeFlzWHFWU3BFbHF0RmhNVEU0WU5HNmFlZi9mdVhUdzlQWTNLTGwyNnBFNVpxRldyRnFkUG53Wmczcng1NnRRQVNNNXEvdUlLQlFrSkNlemJ0dzlyYTJzZ2VaUkNZR0FnaXhZdFl1Zk9uYXhldlpvaFE0WUFFQklTa21ZZXRoQXZXckZpaFZHT2dCUkRodzZsUjQ4ZXpKczNqK0hEaDVPVWxHVDBkanc2T3BxQWdBQzJiZHZHZ2dVTHFGS2xDbDVlWGhRclZndzdPenZHakJuRHZIbno2TkdqQi83Ky9sU3BVb1hIangrckFiZWtwS1IvWlVTQWxaVVZkbloyNU1xVkMzdDdleXd0TFkzK215dFhMaXBWcXFTdUhKS2VQSG55VUt4WU1TWk9uTWlKRXllQTVMd2hzYkd4Um9rLysvYnRxejZ2UWdnaGhNaGVKQkFneFA5Y3VuU0prU05IMHJOblQrN2V2YXVXNjNRNkhqNTgrTkkzMnkrVFAzOStKazJhQkNRdmxYZng0a1VBSEJ3Y0dEOStQSG56NWxXbkRqeDQ4SUN3c0REczdlM3g4ZkdoV2JObUpDVWxvZGZyMDlTYmVnbStGMWxaV2JGNzkyNEFCZ3dZd0E4Ly9HQzBET0xseTVmWnMyZVBVYmIrMUNNTFRFMU5NVFUxTlNwTFBTTGdSZUhoNGV6YnQ0K0NCUXV5ZXZWcXRkeGdNT0R1N2s3dTNMblZJQUNBcjY4djllclZvMHlaTW56NzdiZjA2TkdEa2lWTFVyMTZkVWFOR3NYRWlST05raVVLOGFyTXpjM3g4dkpTaDlBbkppYXFJd0lPSERqQThlUEg4ZkR3b0hQbnp2ejQ0NCtNSERrU1NBN1N6Wm8xaXdZTkduRDc5bTAyYmRxa0J1MysrdXN2ZFRpOVZxdjkxOTYySnlRa0dPWGl5T3daejRoZXI2ZHo1ODY0dWJsUnNHQkJJaU1qMWFrQlVWRlJhWllkRkVJSUlVVDJJb0VBa2UzRnhjVXhZY0lFOXUvZno2aFJvM0IyZHNiTHl3dElmdHYrOTk5L1kyZG54OGNmZjZ5ZWs3TGM0T0RCZzEvcHJXRCsvUG5WQkg4QVJZb1U0ZU9QUHlZME5CUzlYbytKaVFrdUxpN2t6Sm1UaElRRVdyZHV6UjkvL0lHRmhRVTZuUTZBNzcvL1B0MjZRME5EWC9sZVI0NGNTZTNhdGRYdHhvMGJ2L0s1NmRtNWN5ZS8vdm9yOSsvZkp5SWlna0tGQ3ZIbzBTUGF0V3ZIZ0FFRGFOZXVIVTJhTkdIaHdvVkVSMGN6WThZTTlkd1RKMDZ3WThjT2RTcUV0YlUxOCtiTm8xZXZYaVFrSkRCMDZGQjFSUWNoM2tUS0NoYVEzTGxPQ1FwY3ZIaVI2dFdyVTd4NGNjNmZQMDlZV0ppNmVrYk9uRG5WQkpnUkVSSGN2Mytmb2tXTEVoRVJRV2hvS0haMmRvQnhZQ0V6b2FHaEZDeFk4SldPVGZIdzRVUHk1TW1qYmo5NThpUk5RS3hnd1lKR3g2VFk5SC9zM1hsWVZOWC93UEgzRENDZ29JQ0lscnRwcnFpSWlLbUV1ZSs3b3VhK3BibWpocWJtbWtaSnJwaTRsSnFLdUg2MUZFc1RpOHhjd2VVcjVoSXVTS0lZeWpvd3c5emZIM3k1UDhZQjNDbzBQNi9uOFhubW5ydWRlNW1Mbk04OTUzTjI3U0lrSklTVWxCVGVmUE5OaGc0ZHl1alJvOVZaU1JJU0V1alpzeWZMbGkwekNmQUJyRnk1a3ZidDI1dmNOeUdFRUVMOE8wa2dRTHl5N3R5NVEzaDRPSTBhTmFKSWtTSUVCd2RUcmx3NWsyM1dyMStQMFdnMEdiY09XZk4wUjBSRVBGRVFJRFUxbFRObnp2RDc3Nzl6NWNvVnJseTVRblIwTkphV2xvd1pNNGF0VzdmeXhodHZzRzNiTmpwMDZFQnFhaXFsU3BVeWF6aGtqM1YrVk8vZXZVMldZMkppU0U5UFo5ZXVYZWgwT3Z6OC9LaFlzZUtUM2haU1UxUFZ6OWxERG5LV1pXUmtxSi9mZU9NTkJnOGVUTVdLRmRtNWN5ZU9qbzRtWFkxbnpackYxcTFidVhmdkhoczNibFRmb0o0L2Z4NC9QejgrK2VRVGloY3ZUa1pHQnVIaDRXemJ0bzJpUll2aTZlbkp5cFVydVhmdkhsMjZkREVKd2dpUjA0d1pNOVFoTTdkdjM4NTFHNFBCWUJJSU9IdjJyRHFMeDlLbFN4azZkS2c2QTRCR284SGIyNXREaHc0eGV2Um9GaTllekpZdFc5aTdkeTl2dmZXV3liQ1duQW43Rml4WXdLSkZpNENzcElKTm16WUZZTzNhdGR5OGVaT0FnSUFuem5meDMvLysxMlJhejRzWEwxSzJiRm1UYmJMemRuejMzWGNtNWUrODh3NTE2OWFsUm8wYUhEaHdBSHQ3ZTd5OHZOUWVQNDZPamt5ZVBKbHg0OGJ4NVpkZnFyL3o3dHk1dzRZTkc5VGhTMElJSVlUNGQ1TkFnSGdsNlhRNkprMmFSS05HallpTWpLUkpreVltZjlRM2I5NmNZc1dLbVpUbHpCSis5dXpaSjM2Ym5wU1VoSitmSDlXclY2ZEdqUm9NR2pTSXFsV3JZbTF0emRpeFk2bFFvUUlCQVFHTUhEbVNnUU1IVXE1Y09iTTNkUUNkTzNmTzlmang4ZkVteTk5ODh3MnVycTdjdm4yYkdUTm1VS2xTSlNwV3JNajQ4ZVB4OWZVMUNTWWtKeWViN0dzMEdtbmJ0cTNaT1hLV0dRd0d0VkZTdFdwVk5aSGFvek1ZTkd6WWtKQ1FFT2JObThmTm16ZTVjT0dDT3EvN3dZTUg4ZlgxeGNIQkFUOC9QNDRkTzBiWnNtWHAwNmNQYmRxMHdkTFNrc3VYTHhNWUdNamF0V3VwVUtFQ3k1Y3Y1N1hYWHN2elBvdFgwOENCQTlXdSs5T25UMWZMRnkxYVJLTkdqYWhWcXhaSGpoekIxdFlXSnljbm9xT2p1WC8vUGpWcTFDQWpJNE9XTFZ2U3NtVkxEQVlEdDIvZnBtTEZpclJxMVlySXlFamVldXN0OUhvOUR4NDhJRGc0bUk4Kytvamp4NDlUcVZJbGpoOC9iakpGNGVUSmsyblZxaFdBeVhSOU0yYk00TU1QUDJUbzBLR3NYcjM2c1VPTWpFWWorL2Z2eDhmSGgwR0RCbEc4ZUhGQ1EwT3BYYnMya0pXYlFLdlZjdXpZTVdyVnFzWHQyN2ROa2hZNk9qcmk0ZUZCWEZ3Y2dZR0JyRnExaXBTVUZHN2V2S2tHRjl1MGFjUDE2OWNKREF4VWV6K2RQWHNXVDA5UGRWWUVJWVFRUXZ5N1NTQkF2SkowT2gwT0RnN01uRG1UUC8vOGt5VkxsdURqNDBOYVdocFdWbGJxSDlaNnZSNkR3WURCWU1ESHgwY2RSM3p1M0xrblRySlZzbVJKd3NQRHplWWNYN05tRFJVclZtVEJnZ1ZZV2xyaTcrL1BSeDk5UkdSa0pDTkdqREE3enA0OWU1Nm9SMERPS1FjZjlmbm5uK2M3TkVDcjFmTGpqei9tZXozSGp4OW44ZUxGK1c2VHpjSEJnWUNBQUhidDJzWG16WnRwMUtnUldxMFdYMTlmSU92blVMVnFWWVlORzZiTzJaN3R6VGZmWk9uU3BjVEd4bkxseWhVSkFvaGNWYWxTUlUwV21ET1o1cDA3ZHhnN2RpeVFsU3ZEMTljWHJWYkwxYXRYcVYyN3RycHQzNzU5OGZQelUzTmIrUHI2VXFGQ0JlclZxd2RrVFVlNGV2VnFxbGF0aXBlWEYvMzY5U01xS29yeTVjdlRybDA3OVh5RkNoVlNldzdsZk5ZdExTMVp1SEFoSVNFaDZ0Q2cvR1JrWkZDaVJBbTZkdTJLbDVjWFRrNU9USm8waWZMbHk5T21UUnZzN094d2NuSmk1ODZkakJrekJrdExTK2JQbjI5MkhCY1hGNVl0VzBiUm9rVjUrKzIzc2JTME5QbWQ5ZDU3NzVra0dZMk1qT1NkZDk1NS9BMFhRZ2doaEJDaW9KU3JYS05teGVwMWxWTm5JcFZuWlRBWXpNcU1ScU9Ta1pHaHBLV2xLYW1wcVlwT3AxUDBlbjJ1Mno2dnpNeE1KVE16OHk4L3J2aC9PcDFPbVR4dHBsS2hXcDNyQmYyZGZSWDlGYzlwZnY3ODgwOUZyOWZudVQ0akkwTkpUazVXakVhalNYbHV6MTErejJKcWFxcHk5KzVkZGZuUjQvM1YwdFBUVFpiVDB0SnlQYTllcnplcGQxeGNuSktRa1BDMzF1M3ZJTStwRUVJSThjK1RIZ0hpbFpYYkhPQWFqUVlySzZ0L1pPN3RSM3NJQ0NHZXp1UEczT2YxTE9mMjdPWDNQTnJhMnByTWR2SG9NSmkvMnFQNVFiS0hLRDE2M2tkN0NMbTR1UHl0OVJKQ0NDSEV2NGUwUklRUVF2eHJ4TVhGMGJKbFN5SWlJdjZXNDMvNjZhZWNQMy8rYnpuMjh6QVlES1NscFJWME5ZUVFRZ2p4a3BBZUFlSWxwVkVBYnNmRzRsRHM4ZU51eGFzcEkwTlBZbEl5d05OUHhDNWVTa1dLRktGaHc0YVBUY3FYVTJabUpuZnUzS0YwNmRJQW5EcDFpakZqeHFoVDlqMTQ4SUE5ZS9aZ05Cclp1WE1uUTRZTWVlSmpiOW15aFZPblR2SDU1NTgvMVhVTUh6NGNIeDhmV3JSb2tldjZzTEF3YnQyNnhhMWJ0N2g4K1RMUjBkRU1IejZjL3YzN1AvRTU1cytmeis3ZHU5bThlVFBWcWxVeldUZGx5aFFPSHo0TVpQVThLRjI2TkgzNzlxVkhqeDY1Ym1OalkwUEZpaFVaT25TbzVCb1FRZ2doWGdJU0NCQXZKUVZOT3NEaTVWOVFPRWVYWFNGeU1pb0tkKzdFQVdROGJsdng3MkJuWjhlOGVmT2VhcCtaTTJkaVpXWEZuRGx6MURKUFQwK1dMbDBLUUxkdTNRRFl1blVyaXFMUXAwOGZkYnZNekV6OC9mM3g4UEI0cHZxR2hJU3dkdTFhcy9MRXhFUXVYNzZzWnZYUFZxOWVQZno5L2JsdzRRS1dscFpjdVhJRkx5OHYxcTVkaTVXVkZUdDM3aVF3TU5Ec2VNMmFOV1BHakJucXNsNnY1OUNoUXhRclZvelEwRkN6UUFDQXU3czdvMGFOSWowOW5TTkhqckJ3NFVLY25KeE1rb3k2dWJreGN1UklrcEtTQ0EwTlpmTGt5UVFGQlZHL2Z2MW51aDlDQ0NHRStHZElJRUM4bEZMUTNiTlhDcStKdm42emVrSFg1WVdoS0piMk50bzNNbzJrcGVxVm13VmRuUmVKeG1oY1Y5QjFFSDgvbzlINFRMazM5SHI5WS9PQzNMaHhnKzNidHpONDhHQjFabzY5ZS9jU0hCeU1xNnNyQU45Ly96MGZmL3l4eVg0WkdSbGtabWJpN2UxdFV0NmpSdy9HamgyTGo0OFBQajQrWnVkN1hJK0E3QmtSN3R5NVEvSGl4ZFg2cDZlblU2ZE9IZWJPbmF0dXUzZnZYaTVjdUdDeS84OC8vNHhlcjZkLy8vN3MzcjJiOGVQSG05MjdZc1dLNGVibUJtUk5CeG9SRVVGNGVMaEpJTURSMFZGdDlIdDdlOU96WjAvMjd0MHJnUUFoaEJEaUJTZUJBUEZTK3ZQcTFjUS93WHlPdlZkWXRXclYzclN5c1AzTnlvSS9vaTVFZWhWMGZZUjRIZzhlUEtCNTgrYjQrL3V6Wjg4ZXpwdzVnNzI5UGNPR0RWTzdweDg2ZElnWk0yYnd5U2VmTUcvZVBMeTl2WG4vL2ZkcDNibzE2OWV2eDlYVkZYOS9mMjdkdW9XbnB5ZWJObTBpUFQyZGpoMDc0dXZyaTBhandkdmJtK1RrWkFDKy9mWmJ4bzhmVDQwYU5VaEpTZUhxMWF0QVZxQmc2ZEtsZE8zYWxhTkhqOUtoUXdjMEdnMDdkKzVrOGVMRmFqSS9nOEZBMWFwVldiSmtpWG9kMjdkdkp5SWlnZ1VMRnFobGE5YXNNWm02cjJ2WHJqeDgrTkRrK3BPVGs3bDA2WkxKZmdDclY2K21Zc1dLSkNVbEFWbUJoclMwTkI0OGVLQTI1QzB0TGRWaERXQTZyV0syL2Z2MzA2UkpFOXExYThlYU5XczRkZW9VRFJvMHlQZG5rcDFNTlM5YXJaYktsU3Z6eHg5LzVIc2NJWVFRUWhROENRUUlJWVI0WVFVR0JqSno1a3dDQWdMNDdydnZtRDE3TmxXclZsWGZ3aHVOUm5idDJzV3laY3ZNc3Uxbmk0eU14TlhWbFQxNzluRDI3RmxHang2TnU3czdUWnMyWmN1V0xTeGN1QkFiR3h2R2p4K1BnNE1EaVltSlZLbFNoVGx6NWhBYkcwdVZLbFZvMTY0ZHJWcTFJaUVoZ2NtVEo1T1ptY21ubjM1S3FWS2xUTTZsMVdvcFhMaXd1bXhsWldWV1ptbHBpVjZ2VjVkMzc5NXRWdWY4ZWdUY3VuVUxYMTlmSUt1bndwa3paOWk5ZXpjdUxpNDBidHo0c2ZjME9UbVpuMy8rbVRsejVsQ3VYRGtxVjY1TWFHaW9XU0JBVVJRMUNlSHUzYnVKam80MkdWNlFteHMzYmxDbFNwWEgxa0VJSVlRUUJVc0NBVUlJSVY1WXZYcjFvbDY5ZWdCMDdOaVJmZnYyc1d2WExqVVFrSm1aeWZEaHc2bFpzeVlBOGZIeFpzY29WcXdZSTBhTVFLUFI0T25wU2UzYXRUbDkralJObXphbGRPblMyTnJhVXJod1ljcVdMYXNlczNuejVyUnIxNDYxYTllcXVRTGk0dUtZTW1VS0FFV0xGbVg0OE9HTUdqV0sxcTFibTB3ditEUXVYYnBrRWhUSWxwS1N3czJiTjNPZG9hQjY5ZXBzMzc2ZGE5ZXUwYXRYTDBhT0hFblhybDJCck9TRWovUEREejhBMEtSSkV3QmF0R2pCMTE5L3pkU3BVMDE2RDRTRmhlSHA2YW1lYyszYXRkU3FWY3ZrV0lxaWtKNmVUa0pDQXNIQndWeTdkbzNwMDZjLzRkVUxJWVFRb3FCSUlFQUlJY1FMNjlFa2RoVXJWbFM3N0dlclhqMy9WQ0hseXBWRG85R295eVZLbE9EQmd3ZDViaDhiRzB0SVNBZ0RCZ3dnS1NtSjgrZlBjK0hDQlFJREEzbnJyYmVZTzNjdTF0YldiTml3Z1lDQUFCWXRXc1MrZmZzQWlJcUtZdmp3NGVxeDd0NjlTMUpTa2tsWmJHeXNtbGsvT0RqWXJDNlhMMS9tN3QyN1pHUmtjUGJzV2JQNnpaOC9IM3Q3ZTc3ODhrdHNiVzFadjM0OWlZbUpEQnc0TU4vN2tDMDBOQlJQVDA4S0ZTcUV3V0NnYWRPbXJGcTFpdkR3Y0pNZUNCNGVIb3daTTRidzhIQTJiZHFFd1dBd08xWllXQmlOR2pVQ3dNbkppWVVMRjZwQkdpR0VFRUs4dUNRUUlJUVE0b1dWc3dFUGtKU1VSSkVpUmRSbEt5c3JMQzN6LzYvTXdzTENaRm1yMWFJb1R6YWpaRlJVRkZPbVRLRkRodzRNR0RDQVZxMWFFUmNYQjhBNzc3eER3NFlOdVhEaEFzV0tGUU9nZlBueVRKdzRVZDMvd0lFRFJFVkZtWlJ0Mzc1ZC9aeHpwZ0tBOFBCd0ZpeFlnSyt2THdjUEhsUjdJL3p4eHgrc1g3OGVYMTlmcksydGlZeU01UHo1ODNoN2UxTzFhbFVPSGp6SS9mdjN6WVlxUE9ydTNidWNPblVLUlZIVXQvM1o5dS9mYnhJSXNMZTNwMWF0V3RTcVZZdlkyRmptenAzTHRtM2JUUElFMUs5Zm56Rmp4bUJyYTB1RkNoVWUrN01RUWdnaHhJdEIvc2NXUWdqeHdycDA2UkoxNjlZRnNwTHhuVHg1a2s2ZE92Mmw1OUJxdFJpTnhselhOV2pRUUcyTWUzaDRjUFRvVVhWZGVubzZtWm1aSmczN3dvVUxVNk5HRFhVNU1qS1NtSmdZa3pKbloyZlMwdEpNem1NMEd0bTRjU05yMTY3bHE2Kytva3FWS29TSGg3TisvWHEwV2kxZmYvMDFIVHAwUUsvWFl6UWFtVFZyRnFOR2plTFhYMy9GM3Q2ZUw3NzRndWpvNkZ5SEV1UjA0TUFCQ2hVcXhLcFZxMHdhN2FHaG9XemJ0bzNFeEVTS0ZpMXF0dC9Zc1dQcDJyVXJJU0VoOU92WFR5MHZXclNvOUFBUVFnZ2hYa0lTQ0JCQ0NQSENXcjkrUFE0T0RwUXBVNGJObXplVG5KeWM2M1I3ejhQRnhZV2ZmdnFKcUtnbzljMStYdGF0VzZjMm9LOWV2Y3EwYWRPZSsveVJrWkVFQkFTZzArbXdzN05UayszTm5qMmJnUU1IWW1kblIzQndNTTdPemdBa0pDUlFwMDRkMnJadHk2Ky8vZ3FBblowZHJxNnVqdzBFaElhRzh2YmJiMU83ZG0yVDh1TEZpeE1jSE15aFE0Zm8xcTJiMlg0dUxpNzA3ZHVYTld2VzBLRkRCeHdjSEo3N3VvVVFRZ2hSY0o1K3dtVWhoQkRpSHpKcTFDZzJiZHJFMEtGRHVYNzlPc3VXTFZNYnhIK1YzcjE3WTJ0cnkrREJnemwxNmhRM2J0d2dMaTZPSDM3NGdTdFhyakJod2dUQ3dzS2U2RmhHbzVIVTFGVDFYL1liL0p4bE9jZmFUNWt5aFVtVEp0R3hZMGNXTDE2c2xxZWxwWEhtekJrKytPQURkRG9kSDM3NElSRVJFUmlOUmh3ZEhjMkdGT1IwNU1nUkdqZHVyUDVidEdnUkFMLy8vanVYTDErbVhidDJadnVVTEZrU1QwOVA5dS9mbitkeEJ3NGNpS1dsSlVGQlFVOTBMNFFRUWdqeDRwSWVBVUlJSVY1WWxTcFZZdE9tVGJtdWE5R2loZG4wZXM3T3pwdytmVnBkOXZQek05dHY0Y0tGSnN1bFM1ZG02OWF0NnZLRUNSTW9YYm8wZG5aMlRKa3loVXFWS2xHbVRCa0FtamR2cm01bk5Cck54dVJIUmtiU3RtMWJzM1BtTEV0UFQ2ZEhqeDRBakJ3NWt0ZGVlNDNDaFF0eitmSmwwdExTbURsekpvY1BINlo4K2ZJc1hMaVFiZHUyc1dMRkNzYU9IWXVUa3hQYnRtM0R4c1ltMTNzQzBMUnBVejc3N0ROMWVjZU9IWncrZlpwS2xTcVozSnRIQlFZR3FwOXo3cC9OenM1T25YRWdyMjJFRUVJSThYS1FRSUFRUWdpUnc1SWxTL0pjOThNUFArUTdOS0Jldlhxc1dyVXEzK01IQmdhcU9RTGVlT01OdFR3cEtRazdPenRlZi8xMU5tL2VUSVVLRmRSMWZuNStqQnMzanBpWW1IeURBRUlJSVlRUVFvaFhTTFZxMWQ1MGMzTlQzTnpjWWd1NkxrSUFsS3RjbzJiRjZuV1ZVMmNpbGFlVmtKQ2cxS3RYVHpsMzd0eFQ3L3N5eTh6TUxPZ3EvT04wT3AweWVkcE1wVUsxT3RjTCtqc3JoQkJDdkNva1I0QVFRZ2p4Z3RCcTViOWxJWVFRUXZ6OVpHaUFFRUtJRjQ2RGcwTys0OW1GRUVJSUljU3prMWNQUWdnaGhCQkNDQ0hFSzBRQ0FVSUlJWVFRUWdnaHhDdEVBZ0ZDQ0NIRVB5Z29LQWgvZi8rQ3JvWVFRZ2doWG1HU0kwQUlJWVQ0RzBSRlJURnUzRGl6OHRUVVZBQU9IVHBrVW01aFljR0JBd2Yra2JvSklZUVE0dFVtZ1FEeE9ObzZkZXJVMFdnMHhRcTZJaUovaXFLVStkOUg2N3AxNnpZdDBNb0lEQWJEclFzWExsd3I2SHFJZ2xPOWVuVU9IanhvVmg0VUZNU0RCdy93OC9NcmdGb0pJWVFRUWtnZ1FEeEcxYXBWaTFoWVdQd0hLRlRRZFJINVV4UWxlNmhQTWExV0cxeWdsUkZZV1ZuZEFob1VkRDFFd1pvelp3NC8vdmlqU1psT3AwTlJGTDc3N2p1VDh0R2pSOU85ZS9kL3NucENDQ0dFZUVWSklFRGt5OGJHcGloUVRsR1VJRVZSTGhWMGZVVGVGRVhSYWpTYTJvcWkzTmRvTkxjS3VqNnZNRXVOUnROSm85SFVMZWlLaUlJM2E5WXNzekxwRVNDRUVFS0lnaWFCQUpFdlJWRTBBQnFONWo4UkVSRXllRldJeDZoY3ViSzF2YjE5ZVVWUjZoVjBYVVRCaW9tSklTRWh3YXc4TGk2TzVPUmt6cDgvYjdhdWJObXlPRGc0L0JQVkUwSUlJY1FyVEFJQlFnZ2h4TjhnTEN5TVU2ZE9tWlRGeGNWeDVjb1ZuSnljU0U5UE45dG4wS0JCdUxtNS9WTlZGRUlJSWNRclNnSUJRZ2doeE4rZ2YvLys5Ty9mWDEyT2lZbGg1TWlSK1BuNXNXN2RPbWJQbm8yam95TTZuWTZWSzFmU3ZYdDN5cGN2WDRBMUZrSUlJY1NyUXZ2NFRZUVFRZ2p4UEk0ZVBVci8vdjBaTm13WXZYcjFvbWZQbnN5ZE81Y2pSNDdnNCtORFhGd2NGaFlXQlYxTklZUVFRcndpcEVlQU1GTzNidDBsR28ybUNJQ2lLSVVWUlFFWTcrYm1scDNPT2kwaUlzSjhjbXdoWGxHMWF0VXFhMlZsOWRIL0ZyV0tvbmdDaGR6YzNOWmtiNk1veXMrUmtaRWJDcWFHb3FEODhjY2ZMRisrbk1qSVNBd0dBKzd1N2dBTUhEaVFzV1BITW4zNmRBSURBNmxiVjNKTENpR0VFT0tmSTRFQWtadmlHbzJtSDRCR284a3VhNVA5UVZHVVBRVlJLU0ZlVkZaV1ZscU5SdU9sS0VwVmpVYWpQamVLb2d5RHJPZElVWlRJQXEyaytNZHQzcnlabFN0WDBxVkxGN1p0MjRhUGp3OEFScU9STTJmTzBMTm5UNHhHSXpObnptVHMyTEc4L2ZiYjJOallGSEN0aFJCQ0NQRXFrS0VCd295aUtGOEMrdi8xQk1oWkRwQ3BLTXIyZ3FpWEVDK3F1TGk0ZTRxaVJJRDZuRHdxU2FmVGJmMW5heVVLV3V2V3JkbXhZd2RUcGt6QjF0YVd0TFEwVnE5ZVRkdTJiWmt6Wnc1YXJaYWdvQ0Q2OU9uRDU1OS9Uck5tellpS2lpcm9hZ3NoaEJEaUZTQTlBb1FaclZaN0FiZ0V1T2F5K3JhODJSVENWR3hzYkdxcFVxV09BcDBWUmJGOWRMMmlLR0dYTGwyNlh3QlZFd1hJMmRsWi9aeVVsRVNSSWtXd3NiRmh3WUlGMUt0WFQrMDUwcmR2WDNyMzdrMVVWQlRWcTFjdnFPb0tJWVFRNGhVaWdRQmhKaUVoSWNuUjBmRm5vSmFpS0pyL2RXc0dVQlJGaVRJYWpiRUZYRVVoWGppS29weldhRFFwZ0syaUtEbUgxUmlOUnVQNkFxeGFnWHZ3OEFIMzdzVVhkRFVLM05xMTY5QnFzenJpeGNlYng0VmNYRXEra3ZjcFBTTURuUzRkSU5mdU5FSUlJWVQ0NjBrZ1FKaTVmdjI2enNuSjZVZUh0eE1VQUFBZ0FFbEVRVlRnWFVWUmltYVhhelNhVEVWUmpwNC9mejZoQUtzbnhBdnAzcjE3a1NWS2xMZ0JPRCt5Nm5lajBYaTJJT3BVMEl4V1NvWUZzSGo1RjlqYjJSVjBkY1FMeW1nMEVuMzlKb0Mrb09zaWhCQkN2Q29rRUNCeWxaNmVmcWxRb1VKeFFORWN4Um1Lb2h3dXFEb0o4U0tMaVlsSmMzRngyYXdvaXZzanE0NW1abWJlTFpCS0ZURExOT3Q3Um10bDA0V0x2MVVyNkxxSUY1MFJqY0xtZ3E2RkVFSUk4YXFRUUlESWxhSW9VY0FOb0VxTzVHY1BIeng0Y0xyZ2FpWEVpMDJuMHdWYlcxdjdBMWIvR3g2Z014cU5KeTlldkpoYzBIVXJDTmV2Uno0QStoZDBQWVFRUWdnaGhDbVpOVURrNnVMRml4bEdvOUZrZGdDajBSaDAvZnAxWFVIVlNZZ1gzY1dMRis4QW9kbkxpcUxjTnhxTkVqd1RRZ2doaEJBdkZBa0VpRHhsWm1idXlibHNNQmkrTEtpNkNQR3lNQnFOYXZkbWpVWVRrNXFhR2xHUTlSRkNDQ0dFRU9KUkVnZ1FlYnB3NFVLY29pai8rZCtzQVdFWExseTRWZEIxRXVJbEVBbkVhalFhakViam5xdFhyNllYZElXRUVFSUlJWVRJU1FJQklsOUdvekVJUUZHVVhRVmRGeUZlQmhxTjVpNXdURkdVZENDNG9Pc2poQkJDQ0NIRW95UVFJUEtWbXByNkN4QUdIQzNvdWdqeE1vaU1qSHdJbkFSK2lJeU12RjdROVJGQ0NDR0VFT0pSbW9LdXdOL0lzbHpsbW05YWFBdFpGWFJGWG1hWm1RYkxJalkwMTJkYW5NZzBhaElLdWo0dk5ZMWV5VXpUM0xwNTgveUxlaCsxNVNyWHJDYlB6UE96c2NyMDBDZ2EyelNEOXFlQ3JzdS9RYm9oUFNIMjk0czNDN29lUWdnaGhCRC9Gdi9hNlFQTFZYRXRaMkZoOFFzYXBWaEIxK1ZscHRWcTBSazFLQ2hvTEFxNk5pODdTNFBHMXZnaDhGbEIxeVEzcjcvNXBwT0Yxa3FlbWIrQXpxaEJVVUJqb1R4K1kvRlloYlJXUjRCM0Nyb2VRZ2doaEJEL0Z2L2FRQUJLcGkwYWkyS2ZmanlIaGczcUYzUnR4Q3Z1VGx3Y2Z0UG5XRjY3ZnIxVVFkY2xMeHFqMFFZTDVKa1JMNHkwdERRV3IvaUMwQU9IeWhWMFhZUVFRZ2doL2szK3ZZR0EvM0YyZHFKTTZkY0x1aHBDWUdYMWNqeHU4c3lJRjBWS1NpcEZDaGN1NkdvSUlZUVFRdnpyU0xKQUlZUVFRZ2doaEJEaUZTS0JBQ0dFRUVJSUlZUVE0aFVpZ1lCL2lGNnZKeU1qNDI4OWgwNm53MmcwbXBXOXFQUjZQUThmUGlRMk5wWmJ0MjRWZEhYRTN5UWpJNE1KRXlhUWxKVDBseDlicjljLzEvNEdnNEhFeE1TL3FEWlA1Mm0vLzMvbmZSUkNDQ0dFRUsrV2wyUFE4Z3ZDdzhPRGd3Y1A0dURna09jMi92Nyt1TGk0TUhqd1lKUHlvS0FnMHRQVG1UUnBVcTc3YmRteWhkallXQ1pQbmd4a05WQThQVDJ4czdNRElEMDluY0dEQi9QZWUrOEJrSnFheXJoeDQvajAwMDl4Y25JQ0lEQXdrTmpZV0Q3KytHTnNiR3lJaTR0ajZOQ2hyRisvSG1kbjUrZSsva2ZObWpXTHBrMmI4czQ3dVNmelBuSGlCSXNYTDhaZ01HQXdHTWpJeUZDRElZVUtGY0xLeWdwYlcxdHNiVzBwWGJvMDgrYk5NenZHL1BuejJiMTdONXMzYjZaYXRXb202NlpNbWNMaHc0Y0JzTFMwcEhUcDB2VHQyNWNlUFhya3VvMk5qUTBWSzFaazZOQ2hlZFlac241V0R4NDh3TS9QNytsdXlDc3VLQ2lJVFpzMllXTmpnOUZveE1iR2huMzc5bkhnd0FGaVltS3d0N2QvNG1QNSt2cFN2MzU5K3ZidG0rOTJJMGFNb0gvLy9qUnIxc3lrM04vZm45ZGVlNDBCQXdhWTdiTng0MFlhTjI3TUcyKzh3WC8vKzE5OGZYMzU0WWNmQUpnOWV6YXVycTUwNzk3OXNYVnMzNzQ5VzdkdXpmTzZudlg3LzFmZVIyOXZiMWF2WGszVnFsV2ZlQjhBZDNkM2Z2amhoM3gvMXdraGhCQkNpSmVYQkFKeU1YLytmTFh4bUpQUmFLUnIxNjVvTkJxemRibHRQMjNhTkJJU3NxYU1UMDlQNSs3ZHUxeTVja1ZkLzk1NzcrSG01cFpySFl4R0kxWldWdno0NDQ5QVZ1TWdwOEtGQzFPdlhqMzgvUHhZdFdvVlNVbEpEQmd3Z05telozUHk1RWxjWFYxWnRXb1YzYnAxdzlMU0VvUEJnS1hscy8yNHc4UERtVHQzcmtsWlptWW1LU2twSERwMENGdGJXN043c20zYk50emMzRml4WW9YYTZDbFVxQkFEQmd4NGJFTThtMTZ2NTlDaFF4UXJWb3pRMEZDelFBQmtOVmhHalJwRmVubzZSNDRjWWVIQ2hUZzVPWmswRE4zYzNCZzVjaVJKU1VtRWhvWXllZkprZ29LQ0tGS2tDT1BHalRNN1ptcHFLZ0NIRGgweUtiZXdzT0RBZ1FPUHJmZXJiUGp3NFF3WU1JRDQrSGdHRGh5SW9paHMzYnFWUC83NGc1WXRXd0tnS0FwR281RURCdzVRcUZDaFp6cFBXbG9hS1NrcC9QYmJiOVN1WFp2VTFGUzBXaTJXbHBaa1ptWVNFUkZCaXhZdFNFOVBCN0orZHBhV2x0eTdkNDh2dnZpQ05tM2FBQkFkSGMyYmI3NnBIbmZRb0VGTW5qeVpIMy84a2M4Ly94eExTMHRXckZqQm5qMTdUTTZ2MSt0SlNrcWlRNGNPWnRkUXJsdzUxcTFiOTF6Zi8zL3FQbjc0NFllY1BIa3kxM1U5ZXZRd2U2NEhEeDc4Mk9DTUVFSUlJWVI0OFVrZ0lCY3pac3hneG93Wlp1VWVIaDdzM3IwNzE3ZGtodzhmWnM2Y09laDBPclJhTFljUEgrYnJyNzltMTY1ZHBLZW4wNmRQSHdEaTQrT1pObTBhQVFFQkZDMWFsQnMzYnJCdzRVTGk0dUpJVDAvbjZ0V3JmUFRSUitqMWVvb1hMNTV2UGQ5Nzd6MW16NTdOdlh2MytPQ0REOVMzamN1WEwrZjY5ZXRVcWxTSnFLZ28xcTFieDRvVksvSU1PanlPbDVjWEJ3OGVWSmRQbno3TjBxVkxzYlMwcEhqeDRxU2xwVEY3OW15elhnZlIwZEZNbUREQnBDd21Kb1pGaXhheFpNa1NrM0puWjJmV3JWdG5VdmJ6enorajErdnAzNzgvdTNmdlp2ejQ4V2kxcHFOWmloVXJwbDVYdzRZTmlZaUlJRHc4M0NRUTRPam9TUDM2V2RQaGVYdDcwN05uVC9idTNjdmN1WE5Ocml1YjlBajQ2M3p6elRmODl0dHZyRnExQ2c4UER5Q3JKMG1oUW9YVXh1dW5uMzdLdm4zN1RQWkxTMHZqMkxGalpnR3crZlBuNCtYbHhZZ1JJN2g5K3paV1ZsWU1IVG9VZ0ZxMWFtRmhZY0h4NDhkSlNFamdvNDgrVXZkcjBLQUJzMmJONHB0dnZxRnUzYm9vaWtKY1hCd1JFUkdVTGwyYXVMZzRBR3h0YlZtMGFCRS8vZlFUOSsvZng5TFNrakZqeGpCbXpCajFXTUhCd1J3N2RveW9xQ2dhTkdpQW82TWo0OGFOTTJ1TXg4VEVQTmYzLzJudlk5KytmYmw5KzdiSmZzbkp5UXdkT2hRTEN3dVQ4bjM3OW1Gblo4ZUNCUXR5UForN3V6czdkdXlRSGdGQ0NDR0VFUDlTRWdqSXc5MjdkK25TcFF1T2pvNXFtYU9qSSsrKys2NjZuSnljekl3Wk0yalpzaVh2dlBNT2I3LzlOb3NXTGNMRnhZV0JBd2NDMExoeFk0WU1HVUtiTm0xd2RIUmt6cHc1ZUhoNFVMUm9VZldZWGJ0MjVlalJveVFrSk5DaFF3ZUtGaTFLVUZBUW5wNmU2cm1zcmEyNWR1MGFLU2twNnR0RkN3c0x0VHZ4eG8wYjFXMGZQSGhBejU0OTJicDFLNUQxZHZHdmNQLytmVmF2WHMyTkd6ZFl1blFwUzVZc29XblRwamc3T3pONjlHamF0MjlQang0OUtQeS82YjRxVnF4bzhpWjEyclJwZE83Y21TRkRoanpSK2ZidjMwK1RKazFvMTY0ZGE5YXM0ZFNwVXpSbzBDRGZmVFFhRFZaV1ZubXUxMnExVks1Y21ULysrQU9BT1hQbXFMMHVzdWwwT2hSRjRidnZ2ak1wSHoxNjlCTjFHWCtWM2I5L242dFhyL0x3NFVQMGVqM0xseTluOU9qUkJBWUdFaFFVeEMrLy9NTERody81N0xQUDFIMTBPaDI5ZS9kV254bkllbFB0NXVaR3o1NDkxYkwzMzM4Zmc4RUF3TmRmZjgya1NaTm8wNllObHBhV0ptL1lRME5EK2VHSEgxaTBhSkZaL1I0K2ZNak5temZWNytDZE8zZHdkbmJtMkxGalp0dUdoSVJRb1VJRkFnTURBYmg4K1RLTEZ5K21VcVZLZlA3NTUzVHUzSm1wVTZkeTZOQWhCZ3dZd0xCaHcyaldySmthckhxZTcvK3ozTWVVbEJUOC9mMnBYYnUyV3RhMmJWdVdMMTlPNWNxVmdheWVSdDdlM2lpS0FzRDE2OWZ6ck0ranZaL3M3T3pZdTNmdlkrc3VoQkJDQ0NGZWZCSUl5SU9pS09yWTNMejQrdnFxeWZrMEdnMldscFpvTkJvMEdnMjNidDFTdTlNN09qb3lhZElrTWpJeXVIVHBFaWtwS2Z6NjY2Kzg5ZFpiREI4K25OYXRXM1AvL24xaVkyTnAzYm8xWDMzMUZYdjI3Q0U0T0ZnOVY0c1dMZmp1dSsvbzFLa1RQWHYycEZ5NWNseThlQkZiVzF0R2p4NU5VRkFRVzdac3dkYldGa1ZSU0VoSVVMcy9adzlQZUZhLy9mWWJPM2JzNE1TSkU3ejMzbnRNbXpZTkFCY1hGK3pzN0hCMWRXWGp4bzBFQndmVHExY3YzbnJyTFhyMjdNblVxVk5Oam5QanhnM09uei9QdDk5K20rdDVIQjBkMWJlaXljbkovUHp6ejh5Wk00ZHk1Y3BSdVhKbFFrTkR6UUlCaXFKZ01CaElTMHRqOSs3ZFJFZEg1OXFiNDlGNlZLbFNCY2g2cS9vbzZSSHdiT3JWcThmZXZYdVpOR2tTR28yR0JnMGEwS3haTTVvMWEwYlpzbVVaUDM0OHljbkpmUFhWVjJiQkdpc3JLeldBQkZrQm05ektzc1hIeDNQeDRrWG16cDFMcTFhdE9IcjBLTWVPSFdQcDBxWGN1M2NQQ3dzTGV2ZnViWEtPUllzV01YSGlSQ1pPbkFoa2ZRK0dEQm5DTjk5OGsyL1grdkR3Y0hidTNNbWZmLzdKQng5OFFLMWF0UUNvVUtFQ1dxMldybDI3NHVYbHhhcFZxd2dNREtSVnExYjA2dFhMTEFEM3BOLy81N21QMXRiV0p2ZnMwYkxzUUVxMkNoVXE1RHFzeWQzZFBjL2VUMElJSVlRUTR1VW5nWUI4SkNVbDBhMWJ0enpYMzcxN2w5YXRXNXVWeDhiR2N1Yk1HZWJQbnc5a3ZhbmJ1M2N2dlh2M05ubkQ5dWdmN0FCUlVWRTRPRGl3YXRVcVNwY3VyWmFYS1ZQR0pEQnc2dFFwNHVQaldiOStQYU5IanlZc0xJeFBQLzBVVDA5UHRVZEE5bmoya3lkUFVyRml4YWUvQWY5ejc5NDlhdGFzeWJWcjEvamtrMDlNM3JUdTNMbFQvYXpUNmZEeDhhRml4WXFVS1ZPR1hidDJBVm1CaUg3OStyRml4UXJlZXV1dEp6cG5kdksySmsyYUFGbUJrSysvL3BxcFU2ZGliVzJ0YmhjV0ZxYjJuS2hldlRwcjE2NVZHMnJaRkVVaFBUMmRoSVFFZ29PRHVYYnRHdE9uVHljbUppYlhJRWxjWEJ6SnljbWNQMy9lYkYzWnNtV2xjWlFISnljbmhnNGRTbGhZR0JZV0ZtcWl2b2lJQ1B6OS9YRnpjK1BXclZzTUhqeVkwYU5INCtucGFUYlU0MGx0M3J5WlZxMWFxVysyMDlQVGNYVjFaZm55NVhUdDJwWDE2OWViL1p3ZVhkNjNieDlwYVdsMDdkbzExM1BNbmowYkR3OFBidCsrVGE5ZXZSZy9mcnhaVG9tT0hUdXFuNU9UazVrM2J4NlptWmtVTDE3OG1iLy8vOVI5ek1qSTRMZmZmc3R6ZlZSVWxKcXNOSnUxdGJWSlRnVWhoQkJDQ1BGeWtrQkFQdXp0N2RVLzVuUGo2K3VyZnI1eDR3YmZmUE1OUjQ0YzRjOC8vOFRTMGxJTklxeGZ2NTZiTjIrYU5PeXpaV1ptY3Zic1dZNGZQODZ2di81S2VIZzRVNmRPWmZEZ3dWaFlXSmk4OFV0SlNXSGx5cFUwYU5DQSt2WHJVN1pzV2Rhdlh3L0FsU3RYbUQxN05scXRWdTBSMEw1OWUzWGZHalZxbUhRamZoclpqZkVEQnc3d3lTZWYwS2hSbzF5M1c3WnNHWVVMRjZaVHAwNXFtY0ZnWU1xVUtTUWtKUERKSjUva3VsOVNVaElCQVFFbU9ReENRMFB4OVBTa1VLRkNHQXdHbWpadHlxcFZxd2dQRDZkRml4YnFkaDRlSG93Wk00Ync4SEEyYmRwazlzWVRzb0lGMlhWMmNuSmk0Y0tGdUxxNjh2WFhYM1BxMUNtVGJlUGk0cmh5NVFwT1RrNXFvcm1jQmcwYTlNeTVGdjd0amg0OXFnWnA3dHk1dzZWTGw5aStmVHZmZnZzdEkwYU1ZT2pRb1NRbkovUFpaNTh4ZHV4WVhGMWQrZXFycndENHozLyt3L0hqeDlWalhidDJqV3ZYcmhFV0ZxYVdYYjE2VmYxODRjSUZJaU1qMmJKbEMwYWprU1pObXVEdTdzN1lzV01wV2JLazJoVStMenFkam0rKytZYVdMVnVhemZKeDU4NGRCZzhlckFiUGN2WXNDQTBOTlFsRTVUUnc0RUJjWEZ4TXZoL1A4djEvbnZ2NDZhZWZtalRlVTFOVG1UZHZIcmEydGdCcTRBUWdNVEdSdFd2WG10VW5PM25ndW5YcktGS2tpTW02a2lWTDh1R0hIK1o2SFVJSUlZUVE0dVVoZ1lCOFBFMlBnTk9uVDNQMTZsVktsU3BGejU0OThmVDBwRTJiTm1Sa1pKQ2NuSXlUazVPNm5KS1NncU9qSXoxNjlLQlNwVW9FQkFSUW9rUUpPblRvd015Wk13R1lQbjA2di83NnE1ck02OWF0V3d3Yk5zenNiWGUyMDZkUEExbmQybi82NlNmMGVyMDZyT0hYWDM5bDA2Wk5mOGs5K2ZEREQvTWNnNSthbW1yU29OTHBkSHo0NFlkRVIwZlRzbVZMNXN5WmsrdCs0OGVQSnpNelUxMitlL2N1cDA2ZFFsRVVrendKa0pVM0lHY2d3TjdlbmxxMWFsR3JWaTFpWTJPWk8zY3UyN1p0TTZsai9mcjFHVE5tRExhMnRsU29VRUdkUGFGLy8vNzA3OTlmM1M0bUpvYVJJMGZpNStmSHVuWHJtRDE3Tm82T2p1aDBPbGF1WEVuMzd0MHBYNzc4VTl5dFY5ZStmZnU0Y3VVS1pjcVVZYzZjT1ZTclZvM3IxNjhEV1pubk8zZnV6SjkvL3FsdTM3aHhZenAzN3F3dUwxNjhtT3JWcTZ2RFd3Q1RtU3ZXckZrRFpQVUVhTmFzR1VlUEhnV3llcExFeDhlcm1mV3p0L0h4OFdIMDZORnEyWTRkTzZoZHV6WVRKa3lnWDc5KzlPclZpeElsU3FBb0NzdVdMZVBkZDkvTmRjck5EaDA2NUhuTmlZbUpKc3ZQK3YzUDZXbnZvNCtQajhrYit4RWpSdkR1dSsrcTM5dk16RXdHRFJvRVpDVW9YTHAwcWNuNUFnTURlZmp3SWRXclY4ZlcxbGJ0QVhIbXpCbE9uVHJGaUJFajhyeCtJWVFRUWdqeDhwQkFRRDZlcGtkQXQyN2Q2TmF0Ry83Ky9tZzBHbXJXck1tQkF3ZVlPblVxVmFwVVVUT2JCd1FFVUtoUUljYU9IUXRrZGM5OTU1MTNDQTRPSmpZMlZqMWVxMWF0Q0F3TTVPN2R1N2k0dUxCMDZWSUdEQmlRNjNBQ3lHcDByRml4Z21QSGpyRm8wU0tUUDloalltSnliZFE4aXdVTEZ1VGJJeURidzRjUEdUZHVIR1hMbG1YeTVNbjQrL3ViamRuT0Zoc2JhOUlnejU0T2JkV3FWU1pUSG9hR2hySnQyellTRXhQVlpJczVqUjA3bHE1ZHV4SVNFa0svZnYzVThxSkZpK0xxNnBydmRSMDllcFFaTTJZd2Z2eDR1blRwUW1KaUluUG56cVZ6NTg0c1hyeVlhdFdxbVdWZUYza2JPblFvQXdZTUlDSWlnbkhqeGxHcFVpVjEzZjM3OS9IeThqTEp3VkNpUkFscTFLaWhMdHZiMjFPcVZDbVRzcnkrKzRxaWNPclVLVzdldkVuWHJsMXAzcnk1dXU3czJiTk1uRGlSVnExYXFXVnhjWEZzMkxDQmRldlc0ZWpveUlnUkk1Z3dZUUtCZ1lGODlkVlhwS2FtbWlRdXpPbmJiNy9OdDBkQXR1ZjUvdWYwdFBleGZQbnlKdmZNd3NLQ1NwVXFVYlZxVmNBOFIwQzJsSlFVNXMrZno1VXJWOVJlUnQyN2Q4Zk56WTJmZnZxSm8wZVBxci9EaEJCQ0NDSEV5MDhDQWZsNDFod0IyZUxqNHpsMzdoeFdWbFpjdVhJRm5VN0g5OTkveitiTm05VnQ4a3BTWm1Oancvang0L253d3c5cDNMZ3hLU2twK1BqNDVMcHRlSGc0bjN6eUNhVkxsMmJObWpYcWVPSHZ2LzllSGJQczcrOXZzcy9ldlhzcFhydzRqUnMzenJQK3VaazZkYXBKNHp3bm5VNm5aaUMzdGJXbFk4ZU9kTy9lblI5KytJR0tGU3VhREJuSUtTUWt4R1E1TkRTVXQ5OSsyeVQ3T1VEeDRzVUpEZzdtMEtGRHVmNWNYRnhjNk51M0wydldyS0ZEaHc1UE5KYi9qei8rWVBueTVVUkdSbUl3R0hCM2R3ZXlHblZqeDQ1bCt2VHBCQVlHVXJkdTNjY2VTK1N1U3BVcWZQbmxsK3B5U0VpSStsYjdXZWoxZXFaTW1VSk1UQXl4c2JGa1pHU3dldlZxM25qakRRNGRPc1NoUTRlWU9uVXE2ZW5wZlBEQkI4eVpNMGRORG1rd0dKZzVjeWJkdTNlblhMbHlBSFR1M0pucjE2L1RzV05IaWhjdnp1Yk5tL05zN0xkdDJ6YlBlaVVuSjZ1Zm4rZjduNWUvK2o1Q1ZnK0I3Nzc3anFWTGwySnZiMCsxYXRYVW9RV3paczFpd29RSk5HL2VuTjI3ZCtkNlQxYXVYRW43OXUybHA0d1FRZ2doeEV0R0FnSDVlSm9lQWJseGRuWm16NTQ5ZlBQTk53d2JOZ3k5WGsrdlhyMmUrTzE4aXhZdDJMSmxDNnRXclNJa0pNU3NBYjU5KzNaU1VsS0lqbzVteUpBaGRPM2FGYTFXeTRNSER3Qm8zcnc1alJvMXdzYkd4bXpmTld2V1BQVlkzd29WS3ZEKysrK2JOZEN6YmR1MkRSc2JHeUFyd05HalJ3OTFuWldWRmZiMjlybnVsN051di8vK081Y3ZYMmJVcUZGbTI1VXNXUkpQVDAvMjc5K2ZaNEJtNE1DQjdOcTFpNkNnb01kbS9kKzhlVE1yVjY2a1M1Y3ViTnUyVFEyMEdJMUd6cHc1UTgrZVBURWFqY3ljT1pPeFk4Znk5dHR2cTljblRPbDBPdTdldlV0aVlpS0ppWW5FeDhmenl5Ky81Tm40ZlpSZXJ5YzFOVlZkTmhxTnVaWkIxbmVwZGV2V2xDbFRodGRmZjUxT25UcXhldlZxSUd0NHl0R2pSK25Sb3djT0RnNzA3OThmTHk4dklLdlJPM1BtVEJSRlVUUDYzN3AxaTcxNzk3SjM3MTZhTjIvTzZkT25tVFJwRWdNR0RNRER3OE5raUVtTkdqVll1M1p0bmtOajVzNmRxemFpbi9YNy83ejNNVDA5M2VTZVBWcVdmUThocTlmQ2dBRURzTGEyWnU3Y3VjVEZ4WEhpeEFrZ0s0Z1pIUjNOM0xsem1UOS9Qb3NXTGVMZGQ5K2xRb1VLNnY1Mzd0eGh3NFlOZWZhZUVFSUlJWVFRTHk0SkJPVEN4OGVIaElRRUVoTVRUY1lvUCtyaHc0ZEVSRVN3ZVBGaTVzMmJ4NXR2dnNudDI3ZDUvZlhYZ2F3RWdxZE9uV0xIamgzWTJkblJyVnMzOXU3ZHk4bVRKeGs0Y0NETm16ZEhVUlFTRXhPSmpZMVZHd1IvL1BFSFlXRmhiTjY4R1RjM054bzFhc1Rnd1lOcDM3NDkzdDdlMUtsVGg3Q3dNTFp2MzQ2UGp3L2J0bTFqK3ZUcFpHWm1vdFZxc2JXMVpkU29VVmhZV0tnTms4ek1URFFhRFZxdGx2ajRlQklURS9IdzhIaWkrN0Znd1FJT0hUb0VaUFV5ZUp3bFM1WXdjK1pNazduZG82S2lXTDU4ZWE3Yng4ZkhxNThyVmFxazVqdklUZmFjN2tDdXlRL3Q3T3pVR1FmeTJpWmI2OWF0YWRhc0dhKzk5aHFabVpta3BhV3hldlZxVHB3NGdZV0ZCVk9tVENFb0tJamc0R0ErLy94elpzK2V6YnAxNjZoZXZYcWV4M3hWSlNjbmMrSENCU3BWcW9TSGh3ZVZLbFdpVXFWS3hNYkdjdjc4ZWJ5OXZkVnQ5WHE5U1Q0QWdJMGJON0oxNjFhVHNvaUlDSk0zNERrYnVObHY1aDlONkZpNGNHRm16NTdOb1VPSG1EOS9QcGN1WFNJNU9SazdPenZ1M2J0SGZIdzhBUUVCckZ1M2pzT0hEM1A3OW0zYXRHbkQrdlhyS1Z1MkxCa1pHV3pkdXBVNWMrYVFuSnhNLy83OUNRc0w0OTY5ZXdENTlnQUNPSExrQ0pDVmc4REp5VWt0ZjlMdi8vUGV4OG1USjVzTllja2VodlNvWXNXSzhmSEhIMU9qUmcyMFdpMWJ0bXpoNnRXcnZQLysrNXc1YzRiNjlldXpmUGx5YXRhc3lhSkZpK2pac3ljdFdyUmc0Y0tGUU5hd0MwOVBUN09FZ2tJSUlZUVE0c1VuZ1lCY3JGKy8zaVM3OXBNNGRlb1V6Wm8xdzhuSmliRmp4N0ptelJyV3JsMkxtNXNiZmZyMG9XM2J0bGhaV1RGdzRFRDI3OS9QOHVYTEtWeTRNTldyVjZkVnExYlkydG9TRUJCQVVGQVFXN2R1cFduVHBpeGF0RWh0ZEhicTFJbHQyN1l4YTlZc0JnNGNTSHg4UFBQbno4Zkx5NHZLbFN1emVQRmlidDY4aVlXRkJaYVdsbWkxV3BZc1dZSmVyMGV2MTJOaFljRytmZnR3ZG5ibTdObXplSGw1NWRuRi8xR1RKMDltd29RSlQzVS9IaDN5MEt4WnMzeVRwUldFbkQwemtwS1NLRktrQ0RZMk5peFlzSUI2OWVxcFV6MzI3ZHVYM3IxN0V4VVZKVUdBUERnN082dGp5M09LalkzRjFkWDFzVjNhaHc0ZHlyQmh3L0k5Ui9hd2t5ZlJva1VMWEYxZG1UVnJGcEdSa1RScDBvUlNwVXFwU1FhclZhdEcyYkpsYWRxMHFacFJIN0srdHdNR0RLQnYzNzZFaDRmajZ1cktvRUdEVE42a1A0bWN4NFFuLy80LzczMWN2bng1dnJOYUdBd0drd1NjT1pPUEppY25ZMmxwaWJlM054OS8vREdPam81QTFwU1pTNWN1SlQ0K0hyMWVyMjRmR1JscEV1d1RRZ2doaEJBdkQ4M2pOM2s1bGF0Y282YUZWYUVMWHdZdHA2bFhrMy84L0RxZERpRFBydVFHZ3lIWGhyaE9wOFBTMGpMUFJucDJnTUpvTk9hYXZNNWdNSkNabVluUmFGUjdBR2kxV2l3c0xOU0dyY2lkMFdoODVubnRIeWZtZGl6RFJvM2owcFdybjkrNGRIYlMzM0tTNTFTNmN1VXloYXpzYmhYVU15TUsxdC81L1g5V0tTbXB6UDc0RTNiczJ2djc5ZC9PdmxIUTlSRkNDQ0dFK0xlUUhnRi9rOGVOSmMrcm9mKzQvYkliODNsbHNNOHZpQ0R5OTZJMWdvVDRKOG4zWHdnaGhCRGkxU0YvK1FraGhCQkNDQ0dFRUs4UUNRUzhBQjQ4ZUdBMkJsbW4wNUdVbEZSQU5jcGY5cXdFK1VsSlNWR0hSK1IwOSs3ZHY2TktRcnhTN3QrL2IxYjI0TUVEa3pIOFFnZ2hoQkJDNUVVQ0FibVlQbjA2aHc4Zk5pbno4UERnL3YzN0xGKytuTjkvLzkxc240aUlDTnpkM2ZIdzhNanpuN3U3TzdObXpUTGJkOHFVS1d6ZXZObWtiTmV1WGJsT29aZTkvWlFwVTB5VzNkM2RjWGQzcDNIanh2VHIxNCt3c0xDbnZ1NjVjK2Z5MVZkZjVidk5zV1BIOFBIeElURXhNZC90Tm0zYXhOU3BVMDNLTGwrK1RNZU9IWFBkTnlRa0JIZDNkeFlzV0pEbk1TZE9uSWk3dXpzUkVSRm02MEpEUTNGM2R6ZTdqOWt5TXpQWnZuMDcvZnIxbzNIanhqUnAwb1Rldlh1YkhLdE5telprWkdTWTdUdGx5aFQyN3QyYlo3M0UwMm5ac2lXeHNiRW1aZDI2ZGVQOCtmTlB0SC83OXUyNWV2WHFFMjMzNTU5L3FzdG56cHloZS9mdUpDUWtzSFRwVWg0K2ZLaXVPM3o0c01seldyOStmWk5uOTlIZkI5N2UzazlVaC95c1hidjJpWDVuUFByZFMwdExvMU9uVGtSRlJabVV6NXMzejJSV2pXekp5Y25FeDhjLzFiK01qQXlTa3BLZTZ0K2oweFlLSVlRUVFvZ1hsd3dtejBWYVdwclptN1hDaFF0ak1CaG8xcXdaSDM3NElaMDZkYUp2Mzc0bTI1UW9VWUlEQnc3a2VkeWdvQ0N6QnRDZE8zZTRlUEdpMlRSMysvZnZwMFdMRmlaL1hGdGFXcHBsNDgvbTV1Ykd5SkVqU1VwS0lqUTBsTW1USnhNVUZFVDkrdlZadW5TcFNZTUlzaHBKRFJvMHlQc21rUFZXLyt6WnMyYmx0cmEyYk5xMGlicDE2NXFVVjY5ZVhjMDB2bi8vZmlaUG5teDJUUTBiTnNUUzBsSzlMcTFXcStaRnNMYTJKalEwbEFrVEpsQzRjR0dUZmUvY3VhUE9jWjZiME5CUWloVXJSbWhvS08rKys2N0pPb1BCd01TSkV6bDkralRkdW5WajhPREI2UFY2TGw2OFNFSkNncnBkVWxLU21velJZRENvaVJiRjgvblBmLzVqOHYzVzZYVDA3Tm5UWkJ1ZFRzZDc3NzJuNXNBWU9uUW9RNFlNeWJOeG1aNmVicmF1VUtGQ0p2a3hrcE9UVFhyYTJOblpZVEFZY0hSMHBITGx5Z3dZTUlEWnMyZmo1dVpHczJiTk9IbnlKTGR1M2FKUG56NEVCd2RUdG14WmREcWQrdjFzMzc0OVM1WXNvVXFWS3M5M1EzSm8yN1l0OCtmUHozUDk4T0hEemNvT0h6NU14WW9WVFdhd1NFeE01T2VmZjJiMTZ0VW05NlZRb1VJRUJnYm1Hc2d5R28xa1pHUmdiVzF0bGtoMDFLaFJmUEhGRjQrdHY4RmdBTEorTjdtNXViRml4WXJIN2lPRUVFSUlJUXFlQkFKeUdEbHlKTmV2WCtmaHc0ZEVSRVN3ZVBGaUZpNWNpSnViRzNaMmR1aDBPbXJXck1uYXRXdUpqbzdtOTk5L3AxS2xTczk4dmhrelpoQWFHZ3BBOCtiTmdhdy93TDI5dmJsMDZSTFIwZEhxZEdjR2c0RnUzYnJoNStlWDY3RWNIUjJwWDc4K2tQVzJzbWZQbnV6ZHU1ZjY5ZXZqNnVwS2NuS3l1dTJtVFp0d2MzUGp0OTkrTXpsR1ltSWk4Zkh4L1BiYmI3enh4aHZFeE1Rd2NlSkVzK25JU3BVcXhibHo1emgzN3B4SitlalJvemx5NUlqYXNNbWVjdEREdzRObHk1WVJHaHBLY25JeUxWdTJCTElhSW1YS2xHSDc5dTBBdlBiYWF5UW1Kbkxnd0FHNmRldG1jdXlkTzNkU3JWbzFJaU1qemE3OXdZTUgvUHJycjR3ZVBacGx5NVp4L2ZwMUtsU29vSzVmdlhxMU9pZDl0V3JWMVBJMmJkcmtlaThCcGsyYnhqdnZ2RU83ZG1KcC8za0FBQ0FBU1VSQlZPM1VzbHUzYm5IbHloWHM3ZTN4OFBESWMxOWhxa3VYTG5UcDBrVmRidG15SlJzMmJNRFIwVkdkWnE5ejU4N01uejhmVjFkWGszM2J0bTFyZHJ6azVHUkdqaHhwRnFTWk5Xc1c5ZXZYcDFldlh1cDI3Nzc3TGhxTmhuMzc5bEdrU0JGMXVFcjc5dTJwWGJzMnFhbXB4TVhGVWJKa1NRQ1dMbDFLbno1OUtGdTJMTnUyYmVQMDZkUDQrL3NEV1FIQ3A1MUc4Sy9XcGswYjd0MjdCNEM3dXp1UTFiUGcwcVZMQUx6Ly92dnF0dW5wNlh6eXlTZjQrZm5sK250ajNyeDVSRVpHRWhJU2ttdUMwWDc5K2oyMlB2NysvdGphMmpKdTNMaG51aDRoaEJCQ0NGRXdKQkNRdy9MbHl6RWFqZmo1K2RHeVpVdmMzTno0NmFlZkNBc0xJems1bVlrVEovTHc0VU1TRXhNcFVhSUUzdDdlZVRiTW45UUhIM3lBajQ4UGdOcmdDQXdNcEgvLy9pYnppd2NFQkR6eE1iVmFMWlVyVithUFAvNEFvRml4WXJ6MjJtdnFHOFF2di95U0NoVXFNR1BHREpQOTd0MjdoNVdWRlNkT25GQURFRVdLRkdIVnFsWHFOb3FpY092V0xjcVZLNmVXNVp4MjdPclZxelJyMWt4OUEzem8wQ0YyN05qQnRtM2JjSEZ4NGJ2dnZsUDNPM0xrQ0t0WHIxYVhNek16NmRDaEF6dDM3alFKQkJnTUJ2YnMyY09JRVNOeURRUjg5OTEzT0RnNDBLOWZQNEtEZzltL2Y3L2FJTkxyOVFRSEJ6Tm8wQ0NUSUVCT3ExZXY1c3laTTJSa1pEQnUzRGlhTldzR1FIUjBOS3RYcitiY3VYTmN2SGlScGsyYkVoY1hSNFVLRlNRUThCeVdMVnVHWHErblE0Y09oSVNFNE96c3pJd1pNMHlDTjlsKy9QRkhzN0wyN2R1emRPbFNLbGV1bk92eDkrelpBMENyVnExWXYzNDk4Zkh4Yk5teWhkOS8vNTJFaEFSNjl1eEpYRndjR1JrWmxDcFZpaUZEaHRDcFV5ZDI3TmhCZEhRMEgzLzhNWXFpNE9YbFJXQmdJS2RPblZLRGJDK0NrSkFROWRwNzl1eUpUcWZqcTYrK0lpQWdnQ1pOL24vYXh6NTkrbUJsWlpYck1YNzU1UmYrODUvL0VCUVVsTzhzSTJscGFXb3ZtV3dhalVZTjRBZ2hoQkJDaUplVEJBSnl5UDZqV2F2VlltbHBTVVpHQnVmT25hTjA2ZEk0T0RqUXJWczNtalp0U3FsU3BVaExTOFBlM3Q1ay8zdjM3dUh0N1ozbjhkUFQwMm5kdW5XK2RiaC8vejdSMGRITW5qM2JwTnhnTUR6Vkg5ODNidHhRdXpELytlZWZMRnk0a0MxYnRtQTBHcmw3OXk0MWE5WlUzOFJubXp0M0xtWExsbVh3NE1FQXhNWEZBWER0MmpWT256NU5yMTY5dUhmdkhqNCtQaHc1Y2dScmEyc3lNek5wMzc0OWl4Y3ZOdW1xL0tqdnYvOWU3U0dRTFRNejA2U2hvaWdLM2J0M1orUEdqVnk4ZUpFYU5Xb0FXVjJoTlJvTlhsNWVMRnk0ME96WW9hR2h2UFBPTzFoWVdOQ3NXVE1PSERpZ0JnSXVYYnBFYW1wcXZqK1hEaDA2NE8zdHplREJneGs3ZGl4SGpoemg1TW1UWEx0MmpUWnQybEM2ZEdtNmRPbENwMDZkV0xKa0NkYlcxbmtlUzVnN2VQQ2dXU0FyTFMwTm5VNlg1MXZuR1RObW1EUnFuMGJPbjQrVmxSVnhjWEg4L3Z2dmxDNWRtc3pNVEtaT25VclpzbVZ4ZG5ZbU5UVVZPenM3a3BPVFdiUm9FZmIyOW5UcTFJa0hEeDVnYjIrUG82TWpuMzMyR1Z1MmJIbW11anpPd1lNSENROFB6M045YW1vcUhUdDJ6UGNZSjA2Y29FcVZLalJxMU1pay9OSG5LMXRNVEF3elo4NmtXclZxaiszUjFLWk5HNnl0cmRWQW45Rm9KRDA5UGRjQWpSQkNDQ0dFZUhsSUlDQWZkbloyK1BuNVVheFlNYUtqb3lsUm9nUmx5cFFoTWpJU1B6OC9kdS9lYlRLVy9WbHlCRHlxZVBIaTdOeTVrMEdEQnZIQkJ4OVF1M1p0SU91UCtyenlBMEJXSXpvOVBaMkVoQVNDZzRPNWR1MGEwNmRQQjdLNllvZUdoaElVRkVTZE9uV29VYU1HVmxaV3JGeTVrdkxseTlPK2ZmczhqNnZSYURBYWpRUUdCdEsxYTFkY1hGeHdjbkxpM0xsemVIaDQ4Ti8vL3Bla3BLVEhOaWpXcjErUHY3OC9VVkZSYXVNdnQ0WkttVEpsZU91dHQ5aXhZd2NmZmZRUkFOdTNiNmRyMTY1WVdGaVlIVGNtSm9iejU4K3JEZitXTFZzU0VoTEN1WFBucUYyN3Rwb2JvVVNKRW5uVzdmWFhYMWV2dFVxVkttUmtaQkFaR1VtM2J0MW8xNjRkVjY1Y1ViZE5TMHZEMmRrNTMyc1Zwcnk5dlUxNlVDeFpzb1M0dURnKy92ampQSE13RkNsU2hObXpaK2Vha0M4K1BwNXAwNmJsR3BCWnRXb1ZkbloySm1WVnFsUlJBMFdiTm0yaWZQbnlPRHM3czJIREJrNmVQTW1LRlN1d3M3UGppeSsrd01MQ2dzS0ZDeE1TRXNMMDZkTXhHQXdFQkFUOGJZbndXclpzK2RRNUFoNzE5dHR2MDcxN2QvcjA2VU5RVUJBT0RnNUE3cy9YZ3djUEdEdDJMRzV1YnB3N2Q0NXIxNjRSRUJDQXQ3YzNyVnExeXZYNFgzLzl0VHAwSWk0dVRoMTZJWVFRUWdnaFhsNFNDTWpoNE1HRFhMdDJqVXVYTG5IaXhBa1VSU0VnSUlDR0RSdmk0dUpDWEZ3Y3QyL2ZadXJVcWZqNitwb2x0SHNXbjMvK09jdVdMUU95M3ZvUEh6NGNTMHRMaGd3WmdxK3ZMMTkvL1RXdnZmWWFlcjArMzBCQVdGaVkra2JReWNtSmhRc1htb3kzbmpwMUtqNCtQcHcrZlZvZDkrN3E2c3JzMmJOcDNMaXgybmpJS1NNamcwS0ZDbEdsU2hYczdPdzRjZUlFalJzM3BrNmRPcHcrZlJvUER3OSsrZVVYR2pac2FOSW9PM0xrQ0kwYk53YXkzaURXcVZNSHJWWkwvLzc5R1RCZ0FPWExsOGZMeXl2UGErclJvd2ZUcDAvSDE5ZVhlL2Z1Y2ZiczJUd2JTNkdob1JRdFdwUTZkZXBnTUJpb1Zhc1d4WXNYSnpRMGxOcTFhNnVKM3BLU2tuSzl4dHpVcTFkUFRYcVl6V2cwcXNNaWF0YXMrVVRIRVZrS0ZTcWsvcHlYTGwzS3hZc1grZkxMTDgwYTdJOGFNbVFJYVdscEptVkJRVUZFUlVXaDArbVlOV3VXV1VNM0l5T0R2WHYzY3ZYcVZYUTZIVjI2ZE1IYTJwbzllL1pnWjJkSHlaSWx1WHYzTHBjdVhXTERoZzE4K2VXWDZyN1p1VERpNCtQNTVwdHZtRDU5T3BhV2xzODkvT2V2Tm1EQUFEVzVYM3A2T3BBVlFLdGZ2ejYrdnI2c1hyMGFTMHRMcytmcnpwMDdqQmt6aHRLbFM3Tnc0VUk2ZHV5bzlyVHg5L2RuLy83OVRKczJUVzMwQ3lHRUVFS0lmeThKQk9Td2MrZE9Ybi85ZFlvVUtVTC8vdjNwMWF1WCtoYTZmUG55SERseWhKQ1FFUHIwNlpOckYvOW5HUnJnNit0cmxpTUFvRm16Wmh3L2Zwd1BQdmlBRFJzMllEQVk4aDNMVzc5K2ZjYU1HWU90clMwVktsUXcyOWJGeFlXUkkwZnk2YWVmOHNrbm53RGc1ZVZGNWNxVldiMTZOUjk4OElIWk1WTlNVdFRHbXBlWEYrSGg0VFJ1M0ppcVZhdHk4dVJKQU1MRHcrbmR1N2ZKZmsyYk5qWExFUUJaalpWcDA2WXhZOFlNdG0zYmhsNnZ6N1hyc3BlWEY4V0tGV1AvL3YzY3VIR0RKazJhVUxKa1NlTGo0ODIyRFEwTkpURXgwYXhiOVBmZmY4K2tTWlBVc2RUSGp4K25iTm15ZWQ2L3h6bDY5Q2p6NTgvSDBkRlI3YWtnbmx4U1VoSno1c3doTEN3TVMwdkxQSWZJVktsU2hmWHIxd09ZNUtFQTJMMTdONm1wcWJpNHVGQzdkbTEyNzk3TmpCa3pURExleDhURXNIUG5UdXJVcVlPRmhRVnIxNjQxeVExUnJsdzV0bXpad3RHalIvbjAwMC9WdkFSUlVWSHFkSmVabVpubzlYbzZkKzZzN3JkcjE2Ni81a1k4NGxtR0JtemN1TkVrUjBDMkNSTW0wTDkvZjVZdFc0YXZyNi9KODNYaHdnV21USmxDK2ZMbFdiUm9rY2x6MTZaTkd6dzlQZm40NDQvcDBhTUhZOGVPcFdmUG5tWXpDUWdoaEJCQ2lIOFBDUVRra0owVXo5ZlhGeWNuSjVPdTZOYlcxcHc0Y1FJL1A3ODh1OGIrRlVNRGNwbzRjU0pYcmx4QnE5V1NucDZlNzlqMG9rV0xtbVZjZjFUMnNYYnYzczJvVWFPQXJNYkQ4ZVBIYzkwK0ppWkdmVHZvNGVIQjBxVkxBYWhjdVRJYk4yN2t6cDA3WEwxNk5kL2d4Nk5hdG15Smc0TURKVXVXVkhzY1BNckN3b0l1WGJydzdiZmZFaHNieTl5NWMzTTkxc1dMRjdseDR3WXpaODdrelRmZlZNdXZYNy9Pekprek9YYnNHRjVlWG5oNWViRm16UnE4dkx5ZTZHMW56aGtXc2pWdTNKaVBQdnFJSWtXS3NHTEZDdHExYTVkbnNqcGg2dGRmZjJYV3JGbDRlbnJpN094TVlHQmdydmN1SWlMQ0pCaVcwNDRkTzlpOGVUTmZmdmtsL2ZyMVk5Q2dRYXhZc1lLNWMrY3lZOFlNOVZrdFU2WU1HelpzQUxLU0J1WWN4cUVvQ2pZMk52ejQ0NCtzV0xGQ0hYWURVTEZpUlRXUHdjT0hEM24vL2ZkTjhocmtOaXpsci9CWERBM0labVZsaGIrL3Y5b0xKdnY1V3JkdUhhdFhyNlpmdjM2OC8vNzd1VjZMbzZNaml4WXRZdGV1WGF4WXNZS0dEUnVxZ1poSFovRElMeUFwaEJCQ0NDRmVEakpKK21Qb2REb1dMMTdNc21YTGNIQndVQlBpNlhRNmhnMGJSbVptNXQ5MmJoc2JHN1Z4cjlQcG5pdEozZG16WnpsNDhDRExsaTFqMDZaTjZyajM2dFdyTTJqUW9GejN1WGp4b25xOTlldlh4OEhCZ2VUa1pOemQzZG01Y3ljSER4NmtZY09HRkMxYTlLbnFrajFlUE9jYzdZL3EyclVybHk1ZHd0YldscmZlZWl2WGJVSkRRM0grUC9idU95NkthMzM4K0dmcHFBaUtJbEZVVkxDWElIcGpJeUxZZ29vM3h0aGJGTDk2Rll4NkpYYU54dDZ3eEFLeFlJM1l4UWdTWTB1dU1WWXN1UklFV3l5QUVxVzNYZGpmSDF6bTU4cWlxQmdzei92MTJsZllNMmZPbkJsY3N2UE1PYzhwVnc1UFQwL3ExcTJydkR3OFBLaFNwWXF5Tk9PRUNSTlFxVlQwN2R1WDlldlg4NS8vL0llUWtCRG16cDJyczRvQndLUkprL0lsTllUY0JKSVdGaFlZR0Jqd3l5Ky9FQnNiKzBMbi9ENnpzN1BEMjl1Ym1UTm52dkJOcEZxdFp0NjhlV3pldkpuVnExY3JVelpVS2hVTEZpemd3WU1IREI0OG1ELy8vUE9aN2NURnhlSGo0OE9WSzFjd01qSlNBa2RuenB4aDZkS2xtSm1aNGVEZ2dJT0RBMVdyVmtXbFVpbnY4NElXdlh2M3h0cmFXbS83RHg4K1pObXlaV2cwbWhjNnY2Sld0V3BWSmRqMTVPZHJ5WklsK1BqNFBEZWcwYTFiTnc0ZVBLZ3pHbVBQbmoyY1BIbFNlVW1pUUNHRUVFS0l0NTg4Mm5tR0V5ZE9NRy9lUENwWHJzeTJiZHY0OGNjZitlNjc3MWkrZkRuMzd0MGpKaVpHNTR0MVRrNE9kKzdjS2JDOXhNVEVmR1diTjI4bUpDUUVnUHYzN3l2VEJKNldrcEx5MGt0MnhjYkdNbUhDQkVhTkdrWHo1czNwMGFNSE0yYk1ZTk9tVFFVbWE4dk16T1RvMGFPc1dMRUN5RjJDY05PbVRjcDJNek16RGg0OHlPREJnL1B0ZSs3Y09RWU9IQWprbnJPdHJhM2VZeVFuSnhjWUNNaGJuckZ1M2JwNmh5aG5aMmNURmhaR3g0NGQ5WjVEbHk1ZFdMZHVIV2xwYWRqYTJySmx5eFlDQWdMWXVYTW5qeDQ5d3RMU2tucjE2dUhnNEVCb2FDaGJ0bXdoTXpNVFkyTmpmSDE5V2JkdW5kS1dqNCtQemdvUnNiR3hyelRONEgxaloyZUhuWjNkQys5MytmSmxaczJhUmFsU3BRZ01ETXlYdDhIVTFKUmx5NWF4Yk5reWV2VG93YWVmZnNxLy92V3ZmSUdwdFd2WHNtSERCcnAwNmNLaVJZc1lQMzQ4UVVGQkRCdzRrRnUzYnZINDhlTjh4OVpxdFZ5NGNJRWJOMjV3NDhZTmV2ZnUvY3luODZkUG55WThQUHlGQXgxcGFXblAvSnVSbHdQZ1NWT21URkdDZ3ZmdTNkTzduMGFqVVFJQlE0WU1lYUUrUGZsM1p2UG16UVVHUDRRUVFnZ2h4TnRMQWdGUHVIZnZIbGxaV2NUR3htSnNiSXlGaFFYZTN0NUtWdjNQUC8rY0F3Y09zSHo1Y3F5dHJmTU54VTlJU09ETEw3OHNzUDJFaEFSY1hGeDB5dHpkM1duYnRpMlErNlU3VDFCUUVPYm01clJvMFlKSGp4NFJHUmxKcFVxVkFKVDU5M21lZnYrazFOUlV2TDI5YWRhc0daOTk5aGtBdzRZTm8ySERoaGdZR1BEZ3dRTTBHZzFhclpZLy92aUQrdlhyQXhBUUVFQ2xTcFd3c0xEQTJkbTV3UFluVHB6SXhJa1RBZmp5eXkreHNMQ2daczJhZUh0N0EzRDI3Rm5PbkRrRHdQbno1emwzN2h3ZUhoNlVLRkdDa3lkUEtuUEZlL2JzbVM4STh2UjVsU3RYanZQbnp5dnZmL3p4eHdMN05YandZSjBnUmJseTVaZzBhWkxldW9HQmdkU3VYVnNKK2tCdXdzWHc4SERjM2QyVlZRVTBHZzFIang3RnlNam9wVzVzUmE0dnZ2aENiL0FtT3p0YjU3cHUzcnlaMXExYk0yellzQUp2c0kyTWpQajN2LytOcTZzcnUzYnR3dHpjbk9qb2FOUnFOUmtaR1JnYkcyTnRiYzJhTld1VXo2dVBqdzllWGw1VXJGaVI4K2ZQMDZSSkU0NGZQMDVZV0JoMzd0emh6ei8vUktQUk1HYk1HS3BVcVlLOXZUMkdob2JFeE1RQXVhTUxVbE5UZFlKWWx5NWR3czNON1lXdnhibHo1NTc1TjBQZnlKT0JBd2NxMXlsdlpSQ0FSWXNXMGFKRkMrclhyOC94NDhjeE56ZW5iTm15TDl5bkp6MmRwd0hnNXMyYkdCc2JvOVZxdVhMbENtM2F0SG1sWXdnaGhCQkNpTCtmQkFLZThNTVBQN0I3OTI0cVZLaUFrNU5UdmllUTV1Ym1MRnUyakNsVHBoQWRIWjF2YmZTeVpjcytNNm1Zdmh3QkZTdFdWRzVRbm56eXB0VnFtVEZqQnBBN0xMMVRwMDdLVGZxTE1EYzNwMzM3OWpvM3hXWm1ac3FYOTMzNzl1SHY3NDlLcGFKdTNicTR1N3NENE96c1ROdTJiYkczdHk4d2g4RFREQTBOMmJkdm4wNitncmk0T0NVUVVMcDBhUUlDQWdnSUNBQ2dYcjE2T2duWmlzdk1tVFB6alRybzJiTW40OGFOeTVlRTBNcktpdkhqeDcrMk9lUHZndzBiTmhRcVI4Q0NCUXNLbmJETzJkbFpDVmo1K2ZrUkhSMk51N3M3bHBhV2ZQcnBwenAxSFJ3Y21EOS9Qck5uenlZN081dng0OGNUR1JtSnRiVTF6czdPMk52YlkyOXZuMitaeUNWTGxyQjE2MVpVS2hVdFc3WlVBa1NRTzNwaHdJQUJoYjRHZVQ3KytPTVh6aEhnNk9pb1hMOG5wd3ZGeHNiaTQrTUQ1SDdHeDQ0ZFcrQ0luMWV4WU1FQzVUTmR1WExsQWhNL0NpR0VFRUtJTjljN214YTZpa1BkZW9iR0pyK3Y5MStCcTB1cjR1Nk9YaWtwS1JnWkdSVTRQRDQ3TzV2TXpFeE1URXhlYTRLdW5Kd2NnQ0s1YWNqSXlFQ3RWdXNNcFgrU1Zxc2xNek1UbFVyMVNqa1AzalozNzkzSDYxK2orQ01xZXNudFB5Nzl1N2o3bzA4bEJ3YzdFK05TZDE3blp5WXJLd3RqWStPM05pTjlVWDVXWHNiang0K3hzTEFvOE8rQldxMG1LeXVMRWlWS3ZOWnIvSGRkaDlUVU5MNmVQWTlkZTRKdjNJcThWT08xSGt3SUlZUVE0ajBpSXdLSzBmUFdVVGMwTktSRWlSS3Z2UjlGK1dYZXpNeXN3TUFHNUNaNWU5WjI4VzdUdDByRTI2UzRBZ0I1bmg2bDlEUmpZMk85UzNJV3RlSytEa0lJSVlRUTR0WEl0emtoaEJCQ0NDR0VFT0k5SW9HQU4xeEVSTVFydDNIdDJqVzJiZHRXQkwwUjRzM2o3T3pNc1dQSEFEaDI3QmlmZlBJSktTa3B4ZHlyM1BuOWl4WXRLcEsySWlJaVNFdEwweW1Makl3c2tyYWY5T0RCZ3lKdlV3Z2hoQkJDdkhsa2FzQkx5TTdPcG1YTGx2ejIyMi81dGdVSEIzUGt5QkdXTFZ2MnlzZjU2NisvOFBiMnBsKy9mbnp4eFJkQTdwZi9QbjM2NkF6TnpjbkpZZnIwNlhoNmV1cHQ1L3Z2dnkvVTBvTkJRVUVzV2JKRVoraCtabVltL2Z2M1orVElrVHAxKy9Ycmg0K1BEeDk5OUpGUzl1REJBenc4UEhCeGNjSFB6eTlmKzI1dWJzb1NpbVptWmpnNk91TGo0Nk1rZVl1T2p0WlpPY0RHeG9ibXpac3phdFFvckt5c2ROb0tEdzluOGVMRmJObXlSU256OC9QRHdzSUNMeTh2cGV6Um8wZjg4NS8vSkRVMVZabUtrWmVqWU55NGNjcEtDdUxsN05peGczdjM3akZtekpoODJ3WU9ITWl3WWNQeUpWeDhuVDc0NEFPYU5XdjJ4azAvMFdnMHRHelprcVpObXdLNXdibUtGU3RTcWxRcDR1UGpTVWxKd2Q3ZUhzajlqQjgrZkZqWk56MDlIUzh2TC96OS9aV0VvWThmUDhiTHk0c0pFeVlvcTVxOHFzVEVSRDcvL0hQV3JsMkxvNk1qMGRIUjlPN2RPOTluTHlzcmkzLzg0eC9QWEszRTI5dWJGaTFhMEtkUG55THBteEJDQ0NHRUtGb1NDSGdKV3EyVzdPenMxMzRjYTJ0cnZ2MzJXNFlQSDQ2SmlRbDkrL1lsSnllSGF0V3FzV3ZYTHFWZTN2SjllZHExYTBkV1ZwYnlQalUxRlZOVFV3NGVQS2ozT0xhMnRnUUZCUUhRcVZNbnBrMmJSbUppSWlWTGxzVGYzMStwTjMvK2ZCd2RIZW5Xclp2ZWRnNGRPa1RwMHFYNTlkZGZTVXhNeE5MU01sK2RQbjM2NE9ibVJuSnlNbHUzYm1YVXFGSHMzcjBiVzF0YnBjNzA2ZE9wVUtFQ04yN2NZTzNhdGR5L2Y1ODFhOWJnNmVuSlgzLzlCZVQrRHJLeXNtalpzcVd5bjBhakFYS3owdWNKQ2dwaXo1NDk5TzdkVzdtNTh2ZjN4OURRa1BEd2NCWXNXS0N6N254U1VoSUJBUUUwYXRSSTd6a0tYVzV1YnZUdDI1Y3FWYXE4RVVHVjJyVnJNMzM2OU9MdWhsNmxTNWZtMjIrL0JYSS9zMzM2OUtGQmd3YUVoWVZ4OWVwVkpaalNybDA3bmYyT0hUdUdyYTJ0enFvaFpjcVU0YXV2dmlJNE9CZ1BENDhpU1F4b2FXbEpuejU5bUQxN3R2SVpxbHk1Y3I2VlVINzY2U2ZDd3NLVTk3Lzg4Z3NCQVFFNnk1L3EwNjVkT3dJQ0FxaFdyZG9yOTFVSUlZUVFRcndhQ1FRVWdZaUlDS0tpb2dwOEl2OHE2dFNwdzhxVksvbmdndzhBdUh2M0x1WExsMy9tUHNIQndXaTFXZ0RtekpsRFZsWVdYMy85ZFlIMTlTWCs4dkh4WWZUbzBUcGxtWm1acU5YcUF0c0pDUW1oZS9mdWZQLzk5L3owMDA5NmJ3enQ3T3h3Y25JQ29HSERocmk3dTNQdTNEazZkKzZzMUtsYnR5NE9EZzU4OU5GSGxDMWJsa21USm5IdjNqMkNnNFBKeWNuQndNQ0FxMWV2RWhBUXdOS2xTNVg5MXE1ZFM4bVNKZW5kdTdmT01lUGo0L1gyZDhTSUVVUkZSU2xCRU1nTmhGU3FWS25BY3hTNnlwVXJ4NkpGaTFpOWVyWE9pQS9JL2ZjU0Z4ZkhyVnUzbExLeVpjdnFCRjdlZGxxdHRsQTM0U3FWaW95TURMeTl2UUc0YytjT2ZuNStsQ2hSZ29TRUJOTFQwN2wrL1RxUVA2RmlhR2dvWGJwMFlkcTBhWnc0Y1NMZjhWMWRYWlgzdzRZTmU2V244QU1HREdEUG5qMWN1SEFCUzB0THNyT3pTVWhJMEtuejlCUUZqVVpEUmtiR2M5dE9TMHY3V3dLb1FnZ2hoQkRpK1NRUThJSzh2YjNKeU1nZ0p5ZUhvVU9IVXFsU0pabzNiODZwVTZlVVFFQjJkamJKeWNuQXEyWCtqNDZPeHRMU1Vua1NtSldWeGViTm0zVnVtaUYzbVAyVksxZW9WYXNXTmpZMlNtYngwNmRQRXhvYXlwWXRXMTY0RDRXOXdjbHovZnAxb3FLaW1ETm5EbmZ2M2lVa0pPUzVUNGp6QWhEUHlpVHY2T2dJUUV4TURDWW1Kb3dmUDU1VnExWmhiR3lNdWJtNVRqOGZQMzVNKy9idFdiVnFGZDI2ZGRNWlpaQ1FrRURYcmwyQjNDSFEvZnIxbzBLRkNqcHpvaE1URTFHcjFmbldqeGZQMXFCQkExYXRXc1hodzRmWnZYdTNVbjduemgxMjc5NnQ4L1M0UjQ4ZXVMbTV2ZlN4WW1KaW1EdDNMdWZPbmNQS3lpcGZzQ29zTEl6cDA2Y3IwM2J1M3IzTHdvVUx1WERoQWdZR0Jnd2FORWlaWm5QcjFpMldMbDNLK2ZQbjBXcTFkT25TaGZIang1T1dsc2EzMzM3TGlSTW5TRWhJb0ZhdFdreWRPbFY1a3YzNTU1L2o3dTVPUkVRRXYvNzZLei84OEFObHlwUmh5WklsSERwMENLMVdtKy9mdnFHaEliLzg4b3RPV1h4OFBGT21UTkdaM3ZLMEd6ZHU4TnR2dnpGdzRFQjY5KzdOaEFrVDlINDJrNUtTS0YyNjlDdXZ5bUJ1YnM3R2pSdXh0YlVsT2pxYXVMZzRoZzhmcmxNbkpTV0ZPblhxdk5KeGhCQkNDQ0ZFOFpKQXdBc2FOR2dRYXJVYUh4OGZ2THk4S0ZHaUJQZnYzOWVwYy9yMGFUcDI3QWhBL2ZyMWRZYlh2NGhmZi8yVmpSczNNbS9lUEJvMWFzVElrU014TlRYTk56Uy9XN2R1TEY2OG1PblRwek4wNkZEYzNkMkpqWTFsOHVUSm1KaVk1UHNpbnlmdmh1ZkplZjU1Y25KeUNseXJYSitRa0JEczdlMnBYcjA2YmR1MnhkZlhsNWlZR0dVa3c1UHRhalFhSGoxNnhKSWxTN0N4c2FGVnE0TFhyTDk5K3phUU8zMmhmUG55TkdyVWlFbVRKbkh0MmpWOGZIeDBib2pPbmoxTDU4NmRxVlNwRWdNSERtVHAwcVhLRFl1VmxSWDc5KzhIVUg0ZmhvYUcyTmpZY1BmdVhlenM3QWdQRDZkaHc0YUZQdWYzM1lNSEQ1Z3dZUUtRbXpPaVhidDJPc1BhVzdkdXpadzVjNmhTcFVxUkhDOG5KNGN4WThaZ2FHaklraVZMQUo2YmkyUFNwRW1VSzFlT3dNQkFrcEtTbEtrbER4OCtaTWlRSWRTcVZZc2xTNVpnYkd6TXRXdlhsUE9LajQ5bjZ0U3BsQzFibGdVTEZqQnIxaXpXclZ1bnRMdC8vMzRHRGh5SWw1Y1hscGFXK1BuNThlT1BQekorL0hqczdPell1SEVqbHk5ZnBsYXRXZ0JNbmp3NVh5SSt0VnJOdFd2WEdEcDBhTDUrMTZsVGg3Rmp4N0pzMlRKeWNuSUFNRFUxNWF1dnZxSnQyN2EwYjk5ZXAvNjRjZU9vWDc4K0kwYU1lSkZMcW1QYnRtMWtabVppYjIrdkJORXFWcXpJOXUzYmRlbzlQVFVBY29PVTBkSFJ5dnUwdERUaTQrTjF5dkpHS1FraGhCQkNpT0luZ1lBWDFLUkpFelFhRFNxVlNybUJmam9RMEtKRml5SkpGamhnd0FDc3JhMlpObTBhdTNmdnBrdVhMbFN1WEZtNVljbGphR2pJVjE5OVJkMjZkWUhjQkhralJvd2dKU1VGTHk4dm5lUjVUK3JYcjErQng4N016Q3gwd2pXdFZzdWhRNGVVcEdVdFdyVEEzTnljME5CUUJnOGVyRk4zMGFKRlNpYjE5dTNiRXhnWW1HKzBnbHF0SmlVbGhZaUlDUHo4L0dqVnFoVjJkbllBdUxxNjR1WGxSZS9ldmVuUW9ZT1NGd0J5UjJKb3RWbzZkZXBFOWVyVnFWcTE2blA3M3JCaFF5NWN1SUNkblIyblQ1K21XYk5taFRwbmtSdGNHVGR1SEd2WHJ1WGh3NGM2MjJKalkwbEpTWG5sSjlSUCt1V1hYN2h4NHdiNzkrOVhBa3hXVmxiMDdkdTN3SDF1Mzc1Tm16WnRxRkdqaGs3NTFxMWJLVkdpQkV1WExsWDYrT0dISHdKUXRXcFZGaXhZb05UdDI3Y3ZFeVpNVUthbEFOU29VWU5ldlhvQnVhTk45dXpady9UcDAvbmtrMDhBbUQxN3RzN0luZG16Wi9QNDhXTU9IRGlnbEtXa3BIRG56aDFjWEZ4MCt0YXBVeWVzcmEwNWQrNGNGeTllVkpJSUF0U3JWNCtRa0JDZFFFQkdSZ2JoNGVFTUd6YnNlWmZ3bVVxVktrVlVWQlJYcjE2bFRaczJRTzZvanFkekZ1UWxDM3h5UHhNVEU1MWNKVEV4TWR5OWUxZG5GTVNUZVV1RUVFSUlJVVR4a2tEQUc2NVRwMDY0dTd0alptYUd0YlUxRXlkT3hNcktpZ29WS2loMUVoSVMrT09QUHpoMTZoU1BIajFpeUpBaDFLaFJBMmRuWndJREEzWG13RC9weWZuY1QwdFBUOGZDd3FKUWZieDQ4U0t4c2JHNHVycWkwV2d3TWpLaVpjdVdlZ01CQXdZTTRPT1BQMmJ6NXMxY3ZYb1ZVMVBUZk8wOUdhQm8wNllOMDZkUFI2UFJzSExsU243NDRRZjY5T25EaFFzWFNFbEowY21ZbnBLU3d0Q2hRNVdSRElhR2hodzllbFM1Ums5UERRQm8yYklsZS9mdXhjUERnNk5IanpKa3lKQkNuYlBJbmRKUnQyN2RmRm5sSVRkeFpObXlaUmsyYkJocjFxekpOekxrWlVSRlJWR2xTaFdkdG1yVnF2WE1LU3o5K3ZWajVjcVZYTHQyalFFREJpZ2pSQzVkdWtUTGxpMzFCaXBVS2hWSGp4N2x4SWtUM0x4NWs5dTNieXZ6NFBPQ1ZubEJONENiTjIraTBXaG8zcnk1VW1acWFrcjE2dFYxMm4zdzRBR0hEaDNTdVdGK09naXdlUEZpbWpScGdyVzFOYmR1M1dMa3lKRTZLd2kwYjkrZTFhdFhrNXljckh3K3o1OC9qNldsNVN1UFp2SDA5TVRJeUVoWmloRnlrd1h1MkxHRGxTdFhNbkRnUUt5c3JFaE1UR1RqeG8wRUJRWFJzMmRQbWpadHlzNmRPM1hhMHJkcVFGN1NReUdFRUVJSVVmd2tFUENHMDJnMHJGNjltdi83di8ralpjdVcrUHI2RWhRVXBEUGlZTXFVS2RqYjIyTmdZRUNKRWlWbzBLQUIwNlpOdzgvUGowR0RCcjN3aUFDdFZrdFNVbEtoNThxSGhJUUEwTDkvLzN6YklpTWpsZUhSa0R2RTM4bkppWHIxNnRHalJ3LzgvUHlZTVdPR3pqNnpaczJpU3BVcTJOcmFZbTF0cmZUSnpNeU03Ny8vbmovLy9KTXRXN2J3MTE5L0tjblQwdFBUK2Zqamp4azVjcVRlWkduNnBnWkFiaUJnMXF4WnJGcTF0ZFQ4R3dBQUlBQkpSRUZVaXJwMTYwcCtnQ0tRbnA3T2poMDdtREJoQWxldlhtWElrQ0g0Ky90VHVYTGxWMm8zTFMwdDN6S1llYU5BQ2pKMDZGQmF0R2pCaGcwYjZOZXZINk5HaldMZ3dJRm90VnFNalkzMTdyTjI3VnEyYk5uQ29FR0Q2Tnk1c3pLWC8wbFA5aU05UFQxZldWN2ZuaFliRzZ1enFzWFQ3dDY5cS96Y3VYTm5URXhNZEFJQkgzendBUTRPRHZ6ODg4OUtFT3cvLy9rUDd1N3VSYkp5Z0Q1YXJaYTB0RFI2OU9oQjE2NWQyYmR2SDdWcTFWS0NHQkVSRVZoWVdDaWpkZ3BTdFdwVkhqeDRvQ3pqS1lRUVFnZ2hpay8rZFBHaTBJS0RnL0gyOXRZWm5sN1V6cDgvVDNCd3NQTGszTTNOamFTa0pJS0Rnd0U0Y2VJRUowK2VWTEtSbHloUmdsbXpacjNVa093YU5XclFwRWtUYnR5NFFWWldGcGN2WDZaKy9mbzZ5NVk5VGExVzg5TlBQOUc5ZTNjMmI5NnN2QUlEQXlsWnNpU2hvYUY2OXpNeE1lSExMNy9raHg5KzRPclZxenJiSEIwZHFWZXZuaElFZ055bnRNT0dEU003TzV2Smt5Zmo2T2pJcFV1WGxPMFhMMTZrZE9uU3lnaUE1M244K0RFblQ1N0UyTmlZQVFNR3NISGp4Z0p6S1lnWE0yUEdER3hzYkdqVHBnM2UzdDQ0T3p2enIzLzlLOS8wZ1JkbFoyZkhuMy8rcVpPaFBpb3E2cm43MWF0WGowV0xGakZzMkREbEp0ekJ3WUd6WjgvcURTSWNQbnlZM3IxN00yalFJSm8yYmZyY3ozZmVEZkNUVTNheXNySzRlZk5tdnJvbFM1YWtRWU1HQmI2ZUhJVmpabWFtZDBVUEZ4Y1huWC9uSjA2Y3lEZDh2eWdaR3hzemRPaFF1bmJ0eW80ZE82aGV2VG9MRml4UVZ2OVl2MzY5VHJDaUlIdjI3TW0zRktFUVFnZ2hoQ2dlRWdoNEFkbloyZXpidDQreFk4ZGlZR0RBMGFOSDZkeTVzOTR2NndVSkRnN201TW1UaGE1Ly9QaHhYRjFkbGVIdUtwV0toUXNYc256NWNwWXRXOGJVcVZPWlAzOStnVXNLQmdZR0trbmNubjQ5bld1Z1NaTW1lSGg0RUJJU1Fwa3laUmc5ZWpRMk5qYTBidDBheUIzV256ZDNPTS9Ka3lkSlNrcWlWNjllMUsxYlYzazFhTkNBOXUzYmMralFJU1haMmRQYXRHbER3NFlObGNSdno1UDNkSG40OE9HNHVia1JGeGVuYk51NmRTdkRody9uNGNPSGhJZUhLK1VKQ1FrY1BYcVV0TFEwSms2Y1NPL2V2ZG00Y1NQSGp4OG5MQ3lNN094c3pwdzVnNG1KQ2VmUG55OVVQNFIrYVdscFRKMDZsWFBuenZITk45OWdZR0NBU3FWaSt2VHAyTm5aTVhMa1NKS1NrblQyV2JWcWxaSVE4bm5hdDIrUFNxVmk4ZUxGcEtlbkV4c2JpNStmM3pQM21UTm5EcGN1WFZKV3RjakxHekZnd0FCdTNickYxS2xUdVh6NU11SGg0WHovL2ZkQTdoS0hmL3p4QnhxTmhudjM3ckY1OCtabkhxTktsU28wYmRxVVJZc1c4ZURCQTlMUzBsaXdZSUhlSmZVc0xDeG8wcVJKZ1M5TFM4dm5YZ2NYRnhmdTNyMkxWcXZsdi8vOUx6azVPVFJxMUNoZnZZY1BIN0pzMmJLWERsUm1aV1dSbHBiR3ZIbno4UFQweE5iV2xxMWJ0NUtZbUVpZlBuMzQ0NDgvWHFwZElZUVFRZ2hSL0dScXdBc3dORFRrM0xsenVMaTRNSFBtVEVxV0xFbEdSZ1pIang1RnJWYVRuSnhNUmthR3p2S0JrUHNVTUM5WThOMTMzekZwMHFSQ0hTOG5KNGVqUjQ4eWRlclVmUDF3Y0hCZzA2Wk5ORzNhVkNlWjJOTmVkR3BBZEhRMHUzYnRZdHUyYmZqNysvUGxsMSt5YWRNbWJHMXQ5UjRuTkRTVTJyVnJLMHVyUGNuVDA1TzllL2R5L3Z4NW1qWnRxcmNQbzBlUFp2RGd3Unc1Y3VTWnlmMnlzN09aT1hNbW8wYU5vbjM3OWdRRUJDamJmdmpoQi83ODgwKzZkT21DbVprWmMrYk1ZZjM2OVZoWVdKQ1FrRUI0ZURpREJnMmlSbzBhVks5ZW5aQ1FFRXhNVEJnOGVEQno1ODVGclZhemJkczJoZ3daUXJseTVmSmxaQmNGMDJnMDNMcDFpMHFWS3JGaHd3YXVYTG1TYnhxQWtaRVJpeFl0WXZyMDZUcjd4c2JHc25IalJnWU9IRmlvWTVVcVZZb2xTNVl3Yjk0ODNOemNxRnk1TXYvKzk3K2ZHY0M1Zi84KzN0N2VHQmdZNE9Ua3hPelpzNEhjbS9jVksxYXdmUGx5aGc0ZGlwV1ZGVDE3OWdSZzdOaXh6Smd4Z3padDJsQ3RXalc2ZCsvTy9QbnpuOW0zR1RObU1IUG1URHc5UFNsYnRpeDkrL2JWeVNQdzVEa1hkbXBBUWVyV3JhdmsvVGgwNkJCdDI3YlZPeTNnOU9uVGhJZUh2OURxSDZkT25TSStQaDdJWFJMMDRjT0h4TWJHc203ZE9pVy9RbUJnSUxObXplTFVxVlBVcmwyNzBHMExJWVFRUW9nM3grdVpWUG9HcU9KUXQ1NmhzY252Ni8xWDRPcFM4UEowcnlJa0pFUzVzWGlXTFZ1MlVLMWFOZUxqNC9uc3M4ODRjdVJJb2I2Y256bHpockZqeDNMMDZGRlVLaFcvL2ZZYlAvNzRJMGVQSHFWcjE2NTA2OWFOVFpzMmNmandZVnhkWFduUm9nVXVMaTVLOHJiNTgrZGpiVzJ0RXdpNGZmczJXVmxaSkNVbE1XclVLUHo5L1pXaC8xZXVYR0hzMkxINCtQamc2ZW1KUnFOaHpKZ3h4TVhGc1duVEp1TGo0ekUwTkNRakk0TXZ2dmlDcFV1WEtwblcvdzZabVpsb3RWcTBXaTBqUjQ2a1Y2OWVhRFFhNXMrZno3ZmZma3VEQmcyQTNLWFVIajU4eU55NWM2bFlzV0srZHZ6OS9VbEpTZUhtelp2RXg4Y1RFQkJBNmRLbCtlMjMzeGd6Wmd5OWV2WGl5eSsvTE5LKzM3MTNINjkvamVLUHFPZ2x0Lys0OU84aWJieUlWSEp3c0RNeExuV25zSjhadFZxTnI2OHY2ZW5wM0wxN2wwOC8vWlNPSFRzV09GZGNxOVdTbloydC9Oc1BDd3ZqNE1HRExGKyt2RWpQNDAwVkdSbkpva1dMK082Nzd3cXM0KzN0ellnUkkzU0NDRU9IRG1YWXNHRk1tVEpGeVVlUUp6MDlIU01qSXlYZlFZc1dMWmc3ZHk2UXUxSkI1Y3FWR1RCZ1FLSDZ0M3o1Y2s2Y09JR2xwU1gyOXZZTUhqeVltSmdZdlVHOEozK1h2cjYrL1B6enp6cC8wN0t5c2pBd01OQXAwMmcwZlA3NTU0d2JONjVRL1FGSVRVM2o2OW56MkxVbitNYXR5RXMxbnIrSEVFSUlJWVFvREJrUjhBbzhQRHp3OFBBb2RQMUxseTdoNHVKUzZDZDB5Y25KZE8zYUZSTVRFOWF2WDgrK2Zmdnc4UEJnNTg2ZHlnM3V6Smt6R1Rod0lELzg4QU5CUVVFNm1jdjFPWExrQ0FjUEhzVEl5QWdQRHcvbGhpTXFLb3FSSTBjeWZ2eDRKUW1aa1pFUkN4Y3VaUC8rL1VxaXZ1M2J0Nk5TcWZqd3d3K1ZKNFIvbDdTME5OcTFhNGVKaVFrdUxpNDhmdnlZZGV2VzRlZm5wd1FCSUhjNCtQVHAweGt4WWdRN2QrN1VteFR1eG8wYkdCc2JzMjdkT2txV0xBbEFzMmJOV0w1OE9iZHUzZnJienVsdGxwcWFTbkp5TXQ5Kyt5MS8vZlVYMzM3N0xRTUhEdFFaRXEvVmFzbkp5U0U3TzV1Y25CenExcTJyRExXL2VQRml2cWttNzZKNzkrNHhkZXBVMHRQVHVYZnZYcjZWTko1MC9mcDFaczZjU1lrU0pWaTFhcFhPRXA1NzkrNTlabUpFeUIwdGxPZnk1Y3VGRGdKb3RWb3VYTGpBaWhVcktGMjZOQ3RYcnNUTHk0dWtwQ1RsZDVpVGs2TUU0aUIzbWxKSVNBamZmUE1OYXJYNnVjZFlzV0pGb2ZvaWhCQkNDQ0ZlUHhrUjhKYlFhcld2TFN0NG5vU0VCTDFMd2IycE1qSXlTRTlQcDB5Wk1ucTNKeVltRm1yTzlkL2hYUndSQUNqTFJZcTNuMXF0TG5BbEJmai9RWjBuZ3dIUHFsOFVaRVNBRUVJSUljVHJJZC9nM3hLdk93Z0F2RlZCQU1qTnF2N2tFOU9udlNsQmdIZVpCQUhlSGMrN3FWZXBWRG9qRG9RUVFnZ2h4TnZybmY4V3IxWnJ5TXpNTE81dWlQZGNWbFlXT2M4WjF2Mm1rTStNZUZOa1ptV1JuYTEvMVJFaGhCQkNDUEh5M3RsQVFJNnhOc3NRV0xFcWdDM2Y3eWp1N29qM1hHWm1KdmRqWWxCcGVmNWs2bUtpMFpiSU1rRStNK0xOa1oyZHcvVWJOMEQxNW41dWhCQkNDQ0hlUnU5c0lNQWcxU2hlYTY3ZGVlWDNDTWZpN3N2YlRJWFcwTVJZVlZhZFRVSk9qbndaZnlVcWJab1d3b3E3R3dVeHowNUswdVpZeW1mbUZhbFVXaU56WTROeUdlcWN2M0swS3ZuTXZESXRhSE0yRlhjdmhCQkNDQ0hlSmU5c3NrQlJOQm8xYWxUUDBORHdkK0NUQ3hjdUhDcnUvZ2p4cG5OeWNxcXJVcW4rcTlWcVc0U0hoNThxN3Y0SUlZUVFRZ2p4TklQaTdvQVFRZ2doaEJCQ0NDSCtQaElJRUVJSUlZUVFRZ2doM2lNU0NCQkNDQ0dFRUVJSUlkNGpFZ2dRUWdnaGhCQkNDQ0hlSXhJSUVFSUlJWVFRUWdnaDNpTVNDQkJDQ0NHRUVFSUlJZDRqRWdnUVFnZ2hoQkJDQ0NIZUl4SUlFRUlJSVlRUVFnZ2gzaU1TQ0JCQ0NDR0VFRUlJSWQ0akVnZ1FRZ2doaEJCQ0NDSGVJeElJRUVJSUlZUVFRZ2doM2lNU0NCQkNDQ0dFRUVJSUlkNGpFZ2dRUWdnaGhCQkNDQ0hlSXhJSUVFSUlJWVFRUWdnaDNpTVNDQkJDQ0NHRUVFSUlJZDRqRWdnUVFnZ2hoQkJDQ0NIZUl4SUlFRUlJSVlRUVFnZ2gzaU1TQ0JCQ0NDR0VFRUlJSWQ0akVnZ1FRZ2doaEJCQ0NDSGVJeElJRUVJSUlZUVFRZ2doM2lNU0NCQkNDQ0dFRUVJSUlkNGpFZ2dRUWdnaGhCQkNDQ0hlSXhJSUVFSUlJWVFRUWdnaDNpTkd4ZDBCSVlSNDIzMzQ0WWRMVlNwVlNRQ3RWbXYxdi85T2NISnlldkMvS21uaDRlRmZGbHNIaFJCQ0NDR0VlSUlFQW9RUTR0VlpxMVNxZmdBcWxZci8vZGN6YjJOT1RzNk9ZdXFYRUVJSUlZUVErY2pVQUNHRWVFVmFyWFk5b05GcXRVK1hBMmhVS3RYVzR1aVhFRUlJSVlRUStrZ2dRQWdoWHBHQmdjSHZRSFFCbTZPMVd1M2x2N00vUWdnaGhCQkNQSXNFQW9RUTRoVTlmdnc0V2F2Vm5nRzBlYU1DL3ZkZnJWYXJQWk9lbnY1WGNmWlBDQ0dFRUVLSUowa2dRQWdoWHRHdFc3Y3l0RnJ0TDBEYVU1dXl0RnJ0TDVHUmtjbkYwUzhoaEJCQ0NDSDBrVUNBRUVJVWdmOE4vMy84WkpsS3BVcFdxVlJuaTZsTFFnZ2hoQkJDNkNXQkFDR0VLQUtwcWFtWGdQdWdUQXNBK0NzNU9mbVBZdXVVRUVJSUlZUVFla2dnUUFnaGlrQjBkSFFtb0xNNlFIWjI5b2IvbFFzaGhCQkNDUEhHa0VDQUVFSVVrWXlNakoxUEZXMHBsbzRJSVlRUVFnanhEQklJRUVLSUloSVJFUkdqMVdvUHFsUXF0RnJ0ajVjdVhicFgzSDBTUWdnaGhCRGlhUklJRUVLSUlwU1RrN1BoZno5K1g2d2RFVUlJSVlRUW9nQVNDQkJDaUNKa2FHaDRDamltMVdwL0xlNitDQ0dFRUVJSW9ZOVJjWGRBQ0NIZUpkbloyWWxBZ0lHQndZUGk3b3NRUWdnaGhCRDZTQ0JBQ0FHQWxmMkhWbVhNdEpHb1ZEYkYzWmUzV1ZLV2x2L2xDS0JhblErTHV6dnZCRzJPZHQrdHlFdWZGbmMvaEJCQ0NDSGVGUklJRUVJQVVOSW9wUlNxVWphREIvYWpkazNINHU2T0VHUmxaYkgzd0VIT25RdHZXTng5RVVJSUlZUjRsMGdnUUFpaG8xV0xqM0IxYVZYYzNSQ0MxTlEwd2k5ZDV0eTU4T0x1aWhCQ0NDSEVPMFdTQlFvaGhCQkNDQ0dFRU84UkNRUUlJWXJVdm4zN3VIZnZYbkYzUXdnaGhCQkNDRkVBbVJvZ2hDaFNmbjUrckZtemhrcVZLaFdxL3YzNzkvSDA5S1JNbVRKS1dWcGFHZ1lHQnBpWm1TbGxDUWtKbkQxN1ZtZmZ5Wk1uNCs3dWpwdWJtMUxXdEdsVERoMDZ4TFp0MitqVXFSUFZxMWRYdHZYcTFZdnIxNitqMVdyUmFyVVlHUHovV0dpTkdqWFl2bjI3OG43YnRtMkVoNGV6Y09IQ3dwOThBUjQ4ZUlDSGh3Y3VMaTc0K2ZucGJJdU9qcVpuejU3S2UwdExTeG8zYnN6WXNXT3BXTEdpM2pvMk5qWTBiOTZjVWFOR1lXVmxWZUJ4bloyZE9YTGt5RFByUEMwNE9KaHIxNjR4YnR5NFo5WjcwV3N2aEJCQ0NDSGVIQklJRUVJVW1kallXTkxUMDZsUm80WlNkdnYyYloyYjJEd0RCZ3hneElnUkFKUXJWNDVEaHc0cDIrYlBuMC9seXBYcDA2Y1BBSm1abWJScWxUOXZRWHA2T21xMVdxZXNSSWtTYURRYTNOemNtRFJwRXA2ZW5rbzdlVGY2TTJiTUFHRDY5T21rcDZkamJtNE93SjQ5ZXpoNzlpeHo1ODU5Nld1Z3o2RkRoeWhkdWpTLy92b3JpWW1KV0ZwYTVxc3pjK1pNS2xhc3lQMzc5MW05ZWpWanhvd2hLQ2hJcDg3MDZkT3BVS0VDTjI3Y1lPM2F0ZHkvZjU4MWE5WXdhZEtrZkVHU1BOMjdkMGVsVXVtVWZmSEZGM1RxMUludTNidnJsT2ZrNUpDZW5rNTJkamFob2FFNmdSTEl2ZmwzZFhVRlh2emFDeUdFRUVLSU40Y0VBb1FRcnl3bEpZV1JJMGVTbHBhR1NxVmk2TkNoQU5qWjJURjA2RkNzcmEzWnYzKy9VdC9mM3grTlJxTzgxMnExeE1mSEsrOHpNakpJVFUxVnlwNis0UncrZkRpM2J0MGlNVEdSOFBCdy9QejhtRHQzTGs1T1RwUXFWWXFNakF6cTFhdkgyclZydVhuekpqZHUzRkNlVGtkR1JuTGl4QWwyN2RxRlJxT2hlL2Z1TEYyNkZFZEhSOVJxTlptWm1VVitmVUpDUXVqZXZUdmZmLzg5UC8zMEU1OTk5bG0rT3JWcTFjTEJ3UUVuSnlmTXpjM3g5ZlVsTmpZV1cxdGJwVTdkdW5WeGNIRGdvNDgrb216WnNreWFOSWw3OSs0eFo4NGN2Y2QxZG5abTE2NWRCWTRJT0h6NHNQSnpiR3dzVTZaTXdjcktpcVNrSkxLeXNoZzNiaHoxNjlmWDJlZFZycjBRUWdnaGhIZ3pTQ0JBQ1BIS3pNek1HRDE2Tkx0Mzc2WjY5ZXIwNnRXTGlJZ0l3c0xDbERwR1JnWC91VWxJU09DcnI3NVMzdCs3ZHc4VEV4Tk9uVG9GNUFZS25yUml4UXB5Y25JWVAzNDg3ZHExdzhuSmlaOS8vcGxqeDQ2UmtwTENtREZqU0V4TUpDa3BpZkxseTlPNmRXdkdqeDlQUWtJQ1U2Wk1ZY3lZTVpRdFc1YU1qQXc2ZE9qQXdvVUxDUWdJS09Lcmt1djY5ZXRFUlVVeFo4NGM3dDY5UzBoSWlONUF3SlB5bnVBYkd4c1hXTWZSTVhlSng1aVlHTlJxTllNSEQ5WmI3OU5QUDlVWkVWQ3FWQ21DZzRPVjk1bVptZXphdFl2ZzRHQysvdnByb3FLaXVIYnRHb01HRFdMS2xDbFVybHlaSVVPR0tBR0psNzMyUWdnaGhCRGl6U0dCQUNIRUt6TXlNc0xKeVltVksxZlN2WHQzbkp5Y3VIMzdOcFVyVnk3VS9tWEtsR0g5K3ZYSysrZE5EY2k3UVRZd01NREl5SWlzckN3dVg3NU1wVXFWc0xLeW9sdTNicmk2dW1KcmEwdDZlam9XRmhZQWJObXloUnMzYnJCdTNUb1dMbHlJUnFPaGZQbnlKQ1FrNkR3ZEwwb2hJU0hZMjl0VHZYcDEyclp0aTYrdkx6RXhNWHp3d1FjNjlYSnljdEJvTk55NGNZUFZxMWZUdW5WcnJLMnRDMnozOXUzYkFOamEybUpuWjhmUm8wZnoxWEYyZG1idjNyMTZSd1RFeDhlelo4OGVmdmpoQnp3OFBOaTRjU05tWm1iRXhjVlJybHc1eXBVcng1bzFhL2pwcDUvdzl2YkczdDZlWHIxNjBhUkpFK0RGcjcwUVFnZ2hoSGh6U0NCQUNGRWtNakl5K1AzMzM1azNieDRBRVJFUjFLeFpzMUQ3eHNmSDA2NWRPK1Y5WHJMQURSczJGR3IvVXFWS01YNzhlQ3d0TGJsNTh5Ymx5NWZIenM2T2l4Y3ZNbjc4ZVBidTNVdUpFaVhvM2JzM3pzN08yTmpZY1A3OGVTcFhya3p6NXMwSkN3dkQwTkR3eFUvNk9iUmFMWWNPSGFKVHAwNEF0R2pSQW5OemMwSkRRL005d2UvZHV6ZUFNclhpaXkrK3lOZWVXcTBtSlNXRmlJZ0kvUHo4YU5XcUZUWTJObHk1Y3FYQVBrUkVSRkNxVkNtZE1sTlRVMHFXTEltQmdRR3RXclZpMDZaTjdOaXhRNmZPcGsyYkFOQm9OTlN1WFp1dVhidnFKSFRNVTlockw0UVFRZ2doM2h3U0NCQkNGSW5MbHk5VHNXSkZ5cFVyQjhCdnYvM0dyRm16bnJ1ZmpZME5CdzhlcEVLRkNrcloweU1DdEZvdHNiR3h5dmJEaHc5ei9mcDEvdmpqRDg2Y09ZTldxMlh4NHNVMGE5WU1HeHNiNHVMaXVIZnZIaE1tVEdEczJMSEtqYWkxdFRYTm16Y0hjaE1IcHFhbTByeDVjenAwNkFDUUx6bmZxN3A0OFNLeHNiRzR1cnFpMFdnd01qS2laY3VXZWdNQmMrZk9wVlNwVWl4ZXZKakl5RWk5MHdMNjlldW4vTnltVFJ1bVQ1OU9VbElTYTlldXpWYzNMM25ndW5YcktGbXlwTTYyQ2hVcU1HblNKTHk4dkZpN2RpMjlldlZpMUtoUmVzL2gxMTkvWmRPbVRiaTR1QUF2ZisyRkVFSUlJY1NiUXdJQlFvZ2lrYmRjNEx4NTgzQnpjeU1ySzR2Njllc3JROWoxQ1E0T1p0MjZkZm5LRXhJU01ESXkwbnRqUG43OGVIYnYzazNGaWhVcFdiSWsvZnYzcDBlUEhzb1QvYXBWcTNMOCtIR0Nnb0xvM2J1M2NwTVBNRzNhTkM1ZHVnVEE0OGVQTVRJeVl0KytmUUQwNk5Iam1Ya01Ya1pJU0FnQS9mdjN6N2N0TWpLU1dyVnFLZStyVjYrT2c0TURGU3RXcEdmUG5odzRjQUJQVDArZGZXYk5ta1dWS2xXd3RiVlZwZzFZV0Zpd2JOa3luWG9yVjY0a01UR1JPblhxWUc1dXJ0emtYN2h3Z1hQbnp2Ri8vL2QvT3ZXRGdvSTRjT0NBM25OUXE5WFVybDFiZWYreTExNElJWVFRUXJ3NUpCQWdoQ2dTbFNwVll1UEdqWHoxMVZmNCtQZ3dmUGp3Zk12V1BhMTkrL2EwYU5GQ2VYL3IxaTBtVDU1TWxTcFZNREF3UUtWU01YZnVYSjJuNDZWTGwxYjJHVHQyTEdYTGx0VVoxbTlxYXNxWk0yY1lQMzQ4UFhyMDBEbmU4T0hEU1V0TEEyRHQycldVTDErZXJsMjdBbEMyYk5raXpST2dWcXY1NmFlZjZONjl1M0lNZ096c2JFYU9IRWxvYUtoT0lDQ1B2YjA5M2J0M1orWEtsYlJyMTA1WjJoQnlFd1E2T0RnVWVNelUxRlJtelpwRlZGUVVnWUdCQUh6MjJXZEtRcitUSjA4eVpNaVFmUHYxN05uenVTTUM4cXhac3daNDhXc3ZoQkJDQ0NIZUhCSUlFRUlVR1FzTEMycldyTW5WcTFmWnZYczNMaTR1ejN6S2JtWm1ocG1aR1FELytjOS9tRDE3TnBNblQrYlVxVk5Vcmx5WjVPUmtKazZjeURmZmZQUGN4SU1aR1Jtc1hyMmFBd2NPWUdWbFJaMDZkWlJ5YjI5di9QMzlxVml4b2s1Znk1WXRxM05qWGFkT25Yeno2WiswYXRVcU9uWHFSTldxVlo5N0xVNmVQRWxTVWhLOWV2V2lXclZxT3R2YXQyL1BvVU9IQ3J6NUhqcDBLQWNPSEdERGhnMk1HREhpdWNmS3pzNG1MQ3lNWmN1V1lXRmhRZTNhdFpYem1ENTlPcU5IajhiZDNaMjllL2RpYW1xYWIvL3QyN2NySXlPZXB0Rm9xRnUzN2pPUFg1aHIvenB5TUFnaGhCQkNpSmNqZ1FBaFJKSDU3cnZ2Q0FzTFk4ZU9IV3pmdnAwdnZ2aUNpUk1uRWhzYlM4dVdMWlY2R28yR3ZuMzdBcm1KQWxlc1dNRzVjK2RZc0dBQkRSbzBVSllOSERac0dHWEtsS0Z2Mzc1ODhza25kT3ZXVGU5VDlCTW5UakJ2M2p3cVY2N010bTNiK1BISEgvbnV1KzlZdm53NTkrN2RJeVltUnUrTjZJTUhEemh5NUFnM2J0ekF6TXlNL3YzNzA3QmhRNzNuRmhzYnk4YU5HeGs0Y0dDaHJrVm9hQ2kxYTlmT0Z3UUE4UFQwWk8vZXZady9mMTV2QWo0ckt5c0dEUnJFMnJWcjZkYXQyek9QazVpWXlJQUJBekExTldYbXpKbkV4Y1Z4NXN3WklQZmEzcng1azVrelp6SnIxaXdXTFZwRTM3NTlzYmUzVi9Zdlg3NDhYMzc1SlQxNzl0VGIvcFVyVndnTkRTM3crQzk3N1lVUVFnZ2hSUEdSUUlBUTRwVnBOQnJHalJ0SFpHUWszMzc3TFJVcVZPRExMNy9FMGRFUlIwZEhiRzF0T1hqd29GSi81Y3FWWkdkbkV4d2N6THg1OCtqUW9RUGJ0Mi9YdTlSY2p4NDkrTWMvL3NIU3BVdnAyN2N2UzVZc29VYU5HbVJsWlJFYkc0dXhzVEVXRmhaNGUzc3IyZmsvLy94ekRodzR3UExseTdHMnRxWkJnd1prWm1heVpNa1M3dHk1dzU5Ly9rbGNYQnhhclphVEowOVN0V3BWV3JWcVJXWm1KakV4TVppWm1YSGx5aFZsdEFMQXBVdVgrT2lqai9JbDNpdkkvUG56Qzl6V3NHRkR6cDgvcjd4Lzh1Yzhnd2NQMWtrb3FLOE9nS1dsSmJObno2WnUzYm9ZR0Jpd2JkczJvcU9qR1RGaUJCY3VYS0JKa3lhc1dMR0Nldlhxc1dqUklqNy8vSFBhdG0yTGk0c0xpeFl0VXRyeDkvZC81dmtjT25TSUxsMjYwS05IanhlKzlrSUlJWVFRNHMwaWdRQWh4Q3N6TWpMaXd3OC9aTnEwYVpRdFcxWXA5L0R3SUQwOW5aa3paK3JVNzkyN04xcXRGbE5UVTJyV3JLbVRqRTRmZTN0N2xpNWRTbng4UE9YS2xjUGYzNS9kdTNkVG9VSUZuSnljOGoxVk56YzNaOW15WlV5Wk1vWG82R2dXTDE2TXFha3BCZ1lHTkc3Y21HN2R1bEcxYWxXcVZxMktpWW1Kc2w5S1NncWZmZllaa0p1TFlNNmNPY3EyaXhjdjBxWk5tNWUrUnE5VC9mcjFsWjlUVWxJd01qS2lkZXZXeko0OVc3azJsU3RYWnRteVpjVEh4Nk5XcXlsZnZqeXVycTR2ZEJ3akl5TTJiTmp3d3RkZUNDR0VFRUs4V1o2ZHlVdTg5eG8xYWxUUDBORHdkK0NUQ3hjdUhDcnUvb2pYcDVLRGc1MkpjYWs3Ni8xWDRPclNxcmk3VTJ5MFdpMDVPVGx2N1hEMm5Kd2NEQXdNaXJzYlJTSTFOWTJ2Wjg5ajE1N2dHN2NpTDlVbzd2NElJWVFRUXJ3cjNvMXZpMElJVVVSVUt0VmJHd1FBM3BrZ2dCQkNDQ0dFZUgza0c2TVFRcnlIRWhJU25sc25OVFdWakl5TWZPVVBIang0SFYwU1FnZ2hoQkIvRXdrRUNDRmV1NWlZR083Y3VmTkNyNXljbkpjK25yKy9QLy84NXo4WlBIZ3dibTV1WEwxNkZZQU5HemF3WWNNR0FKbzFhNFpHbzlIWno5ZlhGMTlmWDUzM3pzN09PRHM3MDdKbFMvcjE2OGV4WThkMDl1bllzU05aV1ZuNSt1RHI2MHR3Y0hDQmZSdzZkQ2dYTDE3TVYzNy8vbjJkRlJaZTFNeVpNNVZ6TEVoaVlpSmR1M2JsMHFWTHo2eTNaY3NXSmt5WW9GTjI3ZG8xdW5UcFFsSlMwa3YzVVFnaGhCQkNGQzlKRmlpRWVPMThmSHlJaVluUktWT3IxUUFZR3h2cjNlZmd3WU5ZV1ZtOTlERUhEeDZNcDZjbnZyNitSRWRIWTJscFNYWjJkcjU2TjIvZXhOcmFtdEtsUyt0dHg4bkppZUhEaDVPY25FeG9hQ2pqeG8zRDM5K2ZKazJhQUpDY25JeFdxd1Z5VjA4d01EQW8xUEQ4N094c1piL0NXTFpzR1k4ZVBkSXA2OVNwRS8vNHh6K2V1KytaTTJmeUJUMmFObTNLeG8wYjZkNjl1MDU1eFlvVmxlVUZRMEpDR0RkdW5NNzJrSkFRbWpWcmhwR1JFV2xwYVVEdWRJUW5WMWdRUWdnaGhCQnZOZ2tFQ0NGZXUxMjdkdVVyeTF0SllOcTBhYS85K0tkT25TSWlJZ0pyYSt0ODI3NysrbXU4dkx4d2NYSFJ1MitaTW1XVW0vN1dyVnZ6K2VlZkV4d2NySlE5YWVMRWliUnAwd1lQRHcrbDdNNmRPMFJGUldGaFlVSFRwazMxSGlNMU5aVU5HemJnN2UxZDREazBhTkNBbEpRVTVmMldMVnR3Y25JaU1qSlNwMTVTVWhMeDhmRkVSa1pTbzBZTmpJeU04UFgxcFZxMWFucHYxamR0MnFUenZuMzc5b1NIaHpOcjFpd0FSbzhlRGVRR0RwWXZYMDVvYUNncEtTbTBhOWNPeUUxT2FHZG54ODZkT3d2c3V4QkNDQ0dFZUxOSUlFQUk4VTZLajQvbjFxMWJwS1dsMGI5L2Y2Wk5tMGFYTGwwd056ZFg2cHcrZlpveVpjb1VHQVI0bW9HQkFRNE9Ec1RFeEJBUUVNQ0ZDeGZJeXNwaTFLaFJ1TG01QWJrakRBSUNBcmg4K1RKWHIxN0YxZFdWdUxnNDdPM3RhZHEwS1N0V3JPRHk1Y3RFUjBlellNRUNTcFVxeGVUSms5bS9mNzlPSUNBNU9WbjUyY0xDQWt0TFN6NzQ0QVBxMUtrRHdQcjE2N0czdDJmS2xDazZmWHo0OENIR3hzYWNPWE9HNzc3N1RobFZNV1hLRkJ3Y0hKUjY5Ky9meDhiR0JpT2ozUDhOUExuYXdONjllM0Z6YzJQaHdvVUEvUFRUVCt6YXRZc2RPM1pnWTJORFdGaVkwczd4NDhjSkNBZ28xUFVUUWdnaGhCQnZCc2tSSUlRb05uZnUzR0hFaUJGRVIwY1hhYnVOR3pmbXdZTUg5Ty9mbjdKbHkxS2xTaFc4dmIySmk0dlRxWmVjbk14WFgzMzFRbTNmdm4wYlcxdGJPbmZ1ekpneFl6QTJOc2JIeDRlSER4OXk5dXhaamh3NUFrQ2xTcFVZTm13WXZyNisyTm5aWVdwcUNrQ0hEaDN3OHZMQzF0YVdMbDI2NE9YbGxlOUpmVVpHQmgwN2RsUmVXVmxaUEhyMGlLbFRwNUtWbFVWR1JnWVBIanlnWHIxNjdOeTVVK2ZsNXVaR256NTkyTGx6cDg3VWlyUzBORmFzV0tGTVIvalh2LzZsa3lOZzNMaHhCQVVGUGZQY2YvenhSMldFUUo3czdPd0NwM2NJSVlRUVFvZzNrNHdJRUVJVUd5c3JLMHFWS2tYZnZuM3AwNmNQdzRZTlUyNks5K3padytMRmkxK29QVWRIUndJREE0bUppV0hreUpHY09uV0tLVk9tWUdxbWc1RjZBQUFnQUVsRVFWUnFpcWVuSjdHeHNhaFVLcVYraXhZdENzd05rRWVyMVpLWm1jbmp4NC81L3Z2dnVYNzlPcE1uVDZaaXhZcEE3bktEam82T1pHVmxjZkhpUmJwMTY0YUhod2RSVVZGS0crbnA2WlFyVnc2QW1qVnJBbENxVkNucTFLbURrNU1UOGZIeE9zYzBNelBqNU1tVE9tWHQyclVqTkRRVWYzOS9HalZxUk4yNmRURTJObWJWcWxWVXJWcVZUcDA2UGZNOHpNM04yYmR2SDIzYXRLRisvZnA4K09HSG5EbHpCbWRuWnpRYURXZk9uS0YvLy83UGJDTXdNSkQ1OCtjVEVSRkJ2Mzc5QUFrRUNDR0VFRUs4alNRUUlJUW9OaFlXRmt5Yk5vME9IVHJ3elRmZmNQejRjV2JNbUVIRGhnMXAzYm8xam82T0w5UmVYaERod0lFRHloeit2bjM3NHUzdGpiVzFOZHUyYldQdzRNRksvWjQ5ZXpKcDBxUm5UZzA0ZHV3WUxWcTBBS0JzMmJMTW5UdVhCZzBhNUt2WHVIRmp5cFFwbzFPV2s1T0RWcXZsenAwNzFLdFg3NFhPUlo4SkV5YlFzMmRQenA4L3IrUWhhTkNnQVY5Ly9UVXRXN1lzTUxsaVptWW01dWJtdEdyVmlpTkhqbEMvZm4wYU5XcEVTRWdJQU9IaDRaaVltTkN3WVVObG4rUEhqeXVyRitUazVOQ29VU01NREF6bzM3OC9Bd1lNb0dyVnFyaTR1S0JXcXpFeE1YbmxjeE5DQ0NHRUVIOGZtUm9naENoMnpabzFZL3YyN1RnNE9EQjA2RkRpNHVLd3RyYW1RWU1HTC9UU0Z6all2SGt6V3EyV01XUEdZR05qbzVNallNeVlNVXlZTU9HWnkrMDFhZEtFd01CQWdvS0NDQTBOcFczYnRvVStyNU1uVDlLMGFWT2lvcUlLbGQzL2VXeHNiQmcrZkRoWHJsemg0NDgvQnNERnhRVUhCNGNDNStsck5CclVhaldsU3BXaVZhdFcvUExMTDBEdXlJU0lpQWl5czdQNTVaZGYrUGpqanpFME5GVDJjM1YxNWVUSms1dzhlWkp2dnZsR0tiZXpzMlBpeElsTW1US0Z1TGc0MUdxMWpBZ1FRZ2doaEhqTFNDQkFDUEZHc0xDd1lPSENoUVFHQmxLaFFvVWlhOWZBd0lBdFc3WXdkKzVjU3BjdXJRelJCM0J6YzJQOSt2VzBhZE9td1AxTGx5NU5nd1lOY0hCd1VCTHI2Zk5rUnY4OExWdTI1Tml4WTRTRmhiRmp4NDU4dVJET25UdkgxS2xUZGVicVAwOVVWQlFHQmdiczNidFhLUnM5ZWpRMk5qWjY2OSs5ZXhjek16TktseTVOMDZaTnVYbnpKckd4c2RTb1VZT01qQXh1Mzc3TjhlUEhjWGQzTDNRZjJyVnJ4NkpGaTZoUW9RSlpXVmt5SWtBSUlZUVE0aTBqVXdPRUVHK1V2S3o0UmNuZjN4KzFXazFFUkFUVnFsWFQyVmFyVmkwQ0F3UHAxYXZYUzdjL2FkSWtFaE1UODAwTk1EQXd3TUxDQW9CZmZ2bUZ4bzBiOC9EaFF3NGRPa1JrWkNScXRacFBQdm1FR2pWcUZPbzRseTVkNHZEaHd5eGZ2cHh4NDhiUnRtMWJIQjBkcVZPblRvSFg3ZXJWcTlTc1dSTURBd09zckt4bzNibzFjWEZ4Mk5yYWN2RGdRUjQvZmt4U1VoTE5talY3b1hQT1d3b3hJeU5ENzdLRVFnZ2hoQkRpelNXQkFDSEVPeWt1TG82c3JDeldyRmxEOCtiTitmUFBQeWxYcmh6Mjl2YjU2bTdldkptZVBYdStVUHVob2FGczJiS0Z6TXhNakkyTjhmWDFaZDI2ZGNwMkh4OGZKUWdBRUJzYlMrWEtsVGw4K0RBVksxYmsrKysveDg3T2p0VFVWQjQ5ZW9SV3F5VTVPWm5VMUZSQWQvbEFNek16L3Zyckx5Wk1tTUNvVWFObzNydzVQWHIwWU1hTUdXemF0RWxaOWsrZmtKQVFaUm9Cd0pJbFM1U2ZiVzF0MmJKbEMrM2J0ODgzdlAvY3VYTU1IRGdRZ01URVJHeHRiZlcybjV5Y0xJRUFJWVFRUW9pM2pBUUNoQkR2bEdQSGp2SDc3Ny9qN2UxTnJWcTEwR2cwWkdSa3NHTEZDaVpNbUtEVU16WTI1dkhqeDZTbXBtSmtaSVM1dVRrTEZ5N1VhZXZwOTAvNjlkZGZxVjI3TnZQbXphTnk1Y3BBYmpMQjhQQnczTjNkbFZVRk5Cb05SNDhleGNqSUNEczdPN3k4dkpRMlltTmorZXl6ejVUM0hUdDIxUHV6dDdjM3UzZnZwbG16WmtyOVljT0cwYkJoUXd3TURIanc0QUVhalFhdFZzc2ZmL3hCL2ZyMUFUaDE2aFRoNGVGOC9mWFh0R3ZYamtlUEhoVjRQcnQzN3dhZ1ZhdFd1THE2VXJObVRieTl2UUU0ZS9Zc1o4NmNBZUQ4K2ZPY08zY09EdzhQU3BRb3djbVRKK25Rb1VPQjdRb2hoQkJDaURlUEJBS0VFTytVUm8wYUVSZ1lTSTBhTlRBeU1rS2owZURwNmNtbm4zN0tKNTk4b3RUcjNMa3ozYnQzQjNKdnFsL1V6Smt6ZFpZaWhOeFZDTWFORzZlc01wREh5c3FLOGVQSDZ5VGpnOXduOGs4dkU2aFBUazRPeWNuSk9pc2VtSm1aS2JrTjl1M2JoNysvUHlxVmlycDE2eXJ6L2F0VnE4YWtTWk1vVjY0Y2h3NGRRcXZWUHZkWUJnWUc3TisvWDhtTkFMbWpLL0lDQWFWTGx5WWdJRUJKVGxpdlhqMjZkdTM2M0hhRkVFSUlJY1NiUS9YOEt1SjkxcWhSbzNxR2hvYS9BNTljdUhEaFVISDNSN3crbFJ3YzdFeU1TOTFaNzc4Q1Y1ZFd4ZDJkSW5YOSt2VkN6OE4vVytYazVBQThjNXBBWVdWa1pLQldxM1dtTmp4SnE5V1NtWm1KU3FYQzFOVDBsWTlYa05UVU5MNmVQWTlkZTRKdjNJcTg5RzcvQW9VUVFnZ2gva1l5SWtBSThjNTcxNE1BVURRQmdEeG1abWJQblBldlVxa2tMNEFRUWdnaHhGdE1sZzhVUWdnaGhCQkNDQ0hlSXhJSUVFSUlJWVFRUWdnaDNpTVNDQkJDaU5jc01qSlNtY1Avc2pJeU1saTJiQm5wNmVsRjFDc2hoQkJDQ1BHK2trQ0FFT0tWUkVkSDQrenNyTE1NM3RPMmJ0MktzN016YTlldXpiY3RORFFVWjJkbnRtN2RXdUQrcDA2ZFl1VElrYlJ1M1pwbXpacmg2ZW5KenAwN2xlMGRPM1lrS3lzcjMzNit2cjRFQndjWDJPN1FvVU81ZVBGaXZ2TDc5Ky9Uc21YTEF2ZDdVZlBueitlcnI3NGlJeU5ES1d2ZHVqVk5telpWWGsyYU5HSDY5T2tGdG5Ia3lCRisvZlZYek0zTm4zbXNvS0FnUHZyb0kxcTNicTI4bWpWcnhzcVZLL1BWN2Rldkg2ZFBuODVYL3Vtbm4rTHU3bzVHbzhtM3pjM05EV2RuWjV5ZG5XblpzaVdEQmczaS9QbnpCZFpwMDZZTjN0N2VSRVZGUGJQZlFnZ2hoQkRpN3lQSkFvVVFSU0ltSm9ZTEZ5N1F1SEZqblhLdFZzdXVYYnN3TVRIUnUxOW9hQ2lXbHBhRWhvYlN0Mi9mZk52WHJsM0w2dFdyY1hkM1ovejQ4WmlabVhIcjFpMGVQMzZzMUVsT1RsYVd4dE5vTkJnWUdCUXFlVjUyZG5haGx0UjdWWDUrZmd3Yk5veUpFeWZpNStjSDVHYjUvL0hISHlsVHBnd0F1M2J0NHNxVks4byt2cjYreXBKOWdCSkVhTjI2ZFlISENRb0tBcUJUcDA1TW16YU54TVJFU3BZc2liKy92MUpuL3Z6NU9EbzYwcTFiTjcxdC9QZS8veVUyTmhZREF3Tk9uVHFGaTR0THZqcDkrdlRCemMyTjVPUmt0bTdkeXFoUm85aTllemUydHJaS25WNjlldUhxNnNyRGh3L1p2SGt6dzRjUFovZnUzVmhaV1QzM2Vna2hoQkJDaU5kTEFnRkNpQ0pScjE0OWR1M2FsUzhRY09iTUdSNDllb1NkblYyK2ZSSVNFdmp0dDk4WU9YSWt5NWN2NTlhdFc5amIyeXZiVDU4K3plclZxNWs4ZVhLQk42NVBtemh4SW0zYXRNSER3ME1wdTNQbkRsRlJVVmhZV05DMGFWTzkrNldtcHJKaHd3YTh2YjBMZFp3WFlXbHB5ZXJWcTdsNzl5NEFqeDgvSmlzckMwdEx5d0wzbVRWckZ0bloyVUJ1c0dUdDJyWHMyTEVEUTBQREF2ZDVlclNBajQ4UG8wZVAxaW5Mek14RXJWWVgyRVpvYUNpTkdqWEMwTkNRa0pBUXZZRUFPenM3bkp5Y0FHallzQ0h1N3U2Y08zZU96cDA3SzNXcVZLbWlYT3VtVFp2U3NXTkhmdjc1Wnp3OVBRczh0aEJDQ0NHRStIdkkxQUFoUkpIbzFLa1RSNDRjSVNFaFFhZDg1ODZkZE9yVVNlOGMrYkN3TUt5c3JPalhyeC9seTVjbkpDUkVaL3VtVFp0bzJyUnBnVUdBZ0lBQWhnOGZUbFpXRnFOR2pWS2VpTis4ZVpPQWdBQXVYNzZNdjc4LzI3ZHZKeVFrUkJrR3YyTEZDb1lPSFVwMGREUUxGaXhnNk5DaFBIejRrUDM3OSt1MG41eWNyTHhlVmtwS0NsZXVYS0ZNbVRJMGFOQUFnSFhyMXRHNmRXdWRVUXRtWm1iY3ZIbVRpSWdJN3QyN2g2bXBLU1ZLbENBdExZMVZxMWJScDA4ZkxDd3NLRkdpUklFdmxVcWxjMnl0VnB1djdGbXlzN01KQ3d2RHpjME5kM2QzVHB3NFFXcHE2alAzeVR1SGdrWjhBSlF2WHg0ckt5dGlZbUlLM1JjaGhCQkNDUEg2U0NCQUNGRWttalZyaG8yTmpjNmMvSWNQSC9Menp6L1R2WHQzdlVQd1EwTkRhZE9tRFlhR2hyaTV1WEhvMENGbG0xYXJKVHc4SEZkWDF3S1AyYmx6WjhhTUdZT3hzVEUrUGo0OGZQaVFzMmZQY3VUSUVRQXFWYXJFc0dIRDhQWDF4YzdPRGxOVFV3QTZkT2lBbDVjWHRyYTJkT25TQlM4dkw4ek16SFRhenNqSW9HUEhqc3BMWHc2Q3dvaU1qTVRiMjVzdFc3WUFzR3paTXNMQ3doZzdkcXhPdlZhdFdtRnBhY21NR1RQWXMyY1BBR3ExbWdrVEpwQ2NuTXphdFd0MTV2MC9iLzQvNUU0L01ESXEvTUN2TTJmTzhQanhZOXpjM0dqVHBnMXF0WnBqeDQ3cGJWZWowZkRnd1FQbXpKbURqWTBOclZxMUtyRGRoSVFFRWhNVGRhWU9DQ0dFRUVLSTRpTlRBNFFRUlVLbFV0R3RXemYyN05sRC8vNzlVYWxVN05temg0WU5HMUs5ZXZWODllL2V2Y3VWSzFjWU1XSUVBTzNhdFNNb0tJakxseS9Uc0dGRFVsTlR5Y3pNcEZ5NWNnVWVzMkxGaXNxeEhSMGR5Y3JLNHVMRmkzVHIxZzBQRHcrZEJIWHA2ZWxLV3pWcjFnU2dWS2xTMUtsVEJ5Y25KK0xqNDNYYU5qTXo0K1RKazY5MlVRQm5aMmY4L2YwWlBYbzBqUm8xb2xXclZqUnMySkJIang3eDZORWpuYnIvK3RlL3FGcTFLaVZMbGtTajBUQjU4bVIrLy8xM0dqZHV6Sm8xYS9TMm41ZHpRSi9Nek14OEFZNW5DUWtKb1ZHalJzcDFjbloySmpRMFZHZklQOENpUll0WXRHZ1JBTzNidHljd01KQVNKVXJvMU1uT3ppWWpJNE83ZCsvaTUrZUh0YlUxN3U3dWhlNkxFRUlJSVlSNGZTUVFJSVFvTXYvODV6OVpzMllOWjgrZXBYSGp4dXpaczRjeFk4Ym9yUnNhR2tycDBxVnAxS2dSR28yRyt2WHJZMjF0VFdob0tBMGJObFJ1WUY5a1dIN2p4bzJWNUh0NWNuSnkwR3ExM0xsemgvL1gzcDNIMlZqLy94OS9uak5ueG95eGpCQUdXU0lodTZoOGlKRTlOQlFsZTJQSnBHZ0dsUzFieURZUldaSTl5VkxacGhnanlaSnQ3S0t5THpNTU0yWmZ6am5YN3c5ZjU5ZHBaaGhaaHVaeHY5M09yYTczKzMyOXI5ZDFuUnMzMSt1OGw0b1ZLLzc3bTdzTFR6Lzl0TDcvL251NXU3c3JJaUpDNzczM25xS2pvMVd1WERtbk9MZHYzNjR2di94U1ZhcFVVV0Jnb0U2ZE9xVisvZnBweXBRcGF0U29VYnA5SnlRa3FFT0hEdW5XSlNZbUtuZnUzSm1LTVNrcFNaczNiMWF2WHIwY3V3WDQrUGhvd29RSmlveU1kRXJJZE83Y1dmWHExZE9pUll0MDlPaFJ4MGlMdjVzMGFaSW1UWm9rU1NwYnRxeW1UNSt1WExseVpTb1dBQUFBM0Y4a0FnRGNNL255NVZQRGhnMjFjdVZLeGNmSHkycTFadmdyY0hCd3NHSmlZdlRDQ3k4NGxXL1lzRUVCQVFHeVdDd3FXYktrZHUzYUpWOWYzMzhkMDdadDJ6UjY5R2pseTVkUHc0WU4rOWY5M0sxbHk1YnB4UmRmVk1tU0pUVnQyalIxN05oUm8wYU5VcDQ4ZVNSSjMzMzNuYzZlUGF2S2xTdkxiRGFyWU1HQ0dqUm9rSTRjT2FKcTFhcmQ4WWdBd3pBVUV4Tnp5eEVWZi9menp6OHJNVEZSUVVGQkNnb0tjcXJic0dHRFU3S2hjT0hDcWxhdG1pcFdyS2gyN2RwcHlwUXBHakZpaE5NNUhUdDIxRXN2dmFSOCtmS2x1MUFrQUFBQXNnNXJCQUM0cDE1OTlWVnQyYkpGeTVjdlYrdldyZVhxNnBxbXpkR2pSM1htekJrTkhUcFVpeFl0Y254R2pScWw2T2hvN2RpeFE5S05FUVloSVNHTzQ5dUppNHRMVTFhblRoMXQzcnhaUC8zMGs3Nzk5bHY5K2VlZlR2Vjc5dXpSMEtGRGRlREFnWDl4dDVtVG1KaW9tVE5uS2pFeFVkS054Zk44Zkh3Y3Y1aWZQMzllTTJiTTBNQ0JBeDI3QWd3ZVBGaEZpaFM1NDJzOStlU1RxbG16cGs2ZVBLbVVsQlFkUEhoUXp6enpqSjU1NXBsYm5oY2NIS3lLRlNzNmZSK0xGaTFTdFdyVjBpemllSk9ibTV2ZWUrODlyVjI3VmtlUEhuV3E4L2IyVnFWS2xVZ0NBQUFBUElRWUVZQmJzdGxzOXY5N01lbFZ2WHIxSmxrZHo2UEdicmNiSnBOcFkxaFlXSEJXeC9LZ1ZLOWVYY1dMRjlkdnYvMm1qejc2S04wMndjSEJLbENnZ0ZxMWF1VzBjbjZGQ2hVMFo4NGNCUWNIcTI3ZHVucmpqVGUwYmRzMjlldlhUMjNidGxXdFdyVmtzOW4wNTU5L0tqazVXZSsrKzY3ajNJOCsra2pYcjE5UE16WEFiRFk3aHNkdjNicFYxYXRYMTVVclYvVGpqei9xK1BIalNrMU5WYk5temZUa2swOW0raDVYcjE2dC9QbnpxMDZkT3BscXYyM2JOaFVzV0ZEbHk1ZDNsUFhyMTA4OWV2VFFxRkdqdEgzN2RyMysrdXNaOWhjV0ZwYnBxUUUxYTlhVWRHTm5oSHo1OHFsZnYzNmFOV3VXNDlxZE8zZE9NNS8vNWphT2dZR0JxbENoZ2xOZDI3WnROV1RJRUowNWMwWWxTcFJJYy8wR0RScW9jdVhLbWp4NXNyNzg4c3RNUEEwQUFBQmtOUklCdUNXejJYelZNSXdRazhsVVdCSkxmdDhCd3pBc0pwT3B0S1RuSkdXYlJJQjBZMVRBMXExYjAvMDErT1lXZFUyYk5uVktBdHpVc21WTHpaMDdWd2tKQ2NxWk02ZW1UcDJxeFlzWGE5MjZkVnExYXBYYzNkMVZxbFFwZGUzYVZjSEJ3VnE4ZUxHU2s1UGw2dXFxQVFNR2FPN2N1WTYrK3ZidDZ6UkhQanc4WE1XTEY5ZkdqUnZsN2UydHBVdVhxbGl4WW9xUGo5ZTFhOWRrR0laaVkyTWRXK2I5ZlgwQ2QzZDN4K2lHT1hQbVpKamtTTSttVFp2U1RKR3dXcTJxWExteWxpNWRxc2NmZjF6UFAvOThodWZmNmRTQVAvLzhVeXRXck5EWFgzK3RXYk5tNmIzMzN0UENoUXRWdUhCaGxTeFpNazM3RFJzMlNGSzZ5UVlmSHgvbHlwVkw2OWV2MTl0dnY1MXVEUDM2OVZQMzd0M1R2VThBQUFBOGZESy93VFN5SzFQRmloWHpHWWFSOFNiaFNKZkZZc2xyc1ZnbUdZWlJLQ3dzN05tc2p1ZDJpcFlwVTh6Tk5kZTVyMlpOVS8yNkdXOEY5ekFaT25TbzNOemMxTFZyVnhVdlhseVNORzdjT05sc05nVUdCanFHMlV0U2FHaW94bzRkcTVDUUVLZnk4UEJ3dFczYjlyYlhDZ2dJVUpzMmJSUVpHYW0yYmR0cTA2Wk5tZHFhTHlFaFFZMGFOZEtNR1ROVXBVb1ZIVDU4V0pzMmJkTDMzMyt2U3BVcTZlMjMzOWEyYmRzMGI5NDhWYXBVU1hYcjFsVzlldlVjOXhNU0VxSVZLMVk0SlFJaUl5TjE5ZXBWMmUxMmpSa3pSbzBhTlZLWExsMGtTWWNPSGRMNzc3K3Z2bjM3cWxXclZySmFyZXJmdjc4aUlpSzBjT0ZDUlVaR3lzWEZSVWxKU2VyV3JadUNnb0pVdFdyVnpEM3dCeXcrUGtFZmp4bW5GYXRXbnp4OS9FRG1oMndBQUFEZ2xoZ1JnTnN4amh3NWN1MzJ6ZkJQVmF0V1RUSU1JeW1yNC9ndkd6bHlwRXdtNTN4bSsvYnRGUmdZbUdZUlFpOHZMdzBhTk1ncENTRGRXUGp1VHJZSlBIRGdnT3JXclp1cEpJQWtYYjU4V1ZXcVZGR2xTcFVVRmhhbWdJQUFOV3pZVUZPblRsV2xTcFVrU2VYTGw1ZXZyNi9XcjErdjRPQmdsUzFiMXBFSVNNL0preWMxYnR3NG1jMW1GUzFhVkMxYXRKQWsvZkhISC9MMzk5ZWdRWU1jWlJhTFJSTW1UTkFQUC93Z2QzZDNMVjI2Vk45ODg0MU1KcE9xVnEzcU5GMEJBQUFBMlFNakFvRDdwR3JWcWw0bWsrbExTU1VZRVlDYjdIWjd1bE1pN3BYbzZHaDVlWG5kdC80ZkpFWUVBQUFBM0Ivc0dnQUFEOUQ5VEFKSStzOGtBUUFBQUhEL2tBZ0FBQUFBQUNBYklSRUFBQUFBQUVBMndtS0JBSkJKWVdGaG1qUnBraFl2WHV3b216SmxpbkxuemkwL1B6K250cDA2ZGRLeFk4Zms0ZUVoczlrc3E5V3ExTlJVTlduU1JLTkdqWHJRb1FNQUFBQU9KQUlBNEJaYXRXcWxxMWV2U3BJTXcxQktTb3JxMUtuanFMZGFyWktrZWZQbU9jcVdMVnVtUllzV3FVMmJOcG84ZWJKS2xpeXBQWHYyNk1zdnYxUzFhdFZVbzBZTlBmYllZNDcyQ1FrSmV1dXR0OVM5ZS9jSGRGY0FBQURJemtnRUFNQXRyRjY5MnJIUy85R2pSelY3OW13RkJRVTU2ci84OGt0NWVucnFqVGZleUZSL2JkcTAwZHk1Yy9YMTExOHJiOTY4a3FSaHc0YXBhTkdpOXlWK0FBQUE0SjlZSXdBQWJ1SEtsU3Z5OC9OVFVsS1NYRjFkNWVIaEljTXdIUFZSVVZHcVU2ZU9ac3lZb2ZEdzhEVG4rL3Y3cTNYcjFobzhlTENqckdqUm9ycDQ4YUxqK1BqeDR5cFhydHo5dlJFQUFBRGcvNUFJQUlCYktGaXdvS3BVcWFLUFB2cEkvZnYzVi8zNjlXVXltUnoxdTNmdlZueDh2SW9XTGFvdVhicm8yTEZqVHVkUG56NWRQL3p3ZzhhTUdlTW9LMU9takk0ZlB5NUppb21KMGRXclYxV2lSSWtIYzBNQUFBREk5a2dFQU1CdDFLOWZYMXUzYnBXUGo0K2FOR2tpcTlYcStOaHNOaG1Hb1JZdFdtaml4SW1aZXFHdlVxV0t3c0xDSkVtN2R1M1NzODgrNjVSY0FBQUFBTzRuMWdnQWdBeFlyVlpObno1ZGE5ZXVWWWNPSGJSdjN6N0Z4Y1dwUllzV2pqWnhjWEhxMGFPSExKWWJmNTI2dUxnb05EVFVVZS92N3krTHhhS2twQ1NWS2xWS2tsUzdkbTFObURCQnFhbXArdkhISDlXa1NaTUhlMk1BQUFESTFrZ0VBRUFHWEZ4YzVPN3VycVZMbCtyczJiTmF2SGl4cmw2OXFpMWJ0a2lTRWhNVFZhOWVQZm43KzZ0RGh3N3A5akY5K25TblhRTWt5Y3ZMUzg4ODg0eG16SmloUTRjTzZaTlBQbmxnOXdRQUFBQXdOUUFBTW1BeW1kU3JWeS9aYkRZTkhqeFlaY3VXMVlFREJ4ejErL2Z2VjU0OGVaeEdBTnhLY25LeTl1elpvNmlvS1BuNStXbmh3b1hxMHFXTDNOemM3dGN0QUFBQUFHbVFDQUNBV3poNjlLamVldXN0OWU3ZFd6NCtQb3FJaUhEVUxWbXlSTDE3OTlhVksxY2NjLzRseVc2M2ErUEdqWXFOamRXMGFkUFVyVnMzQlFZRzZxKy8vdEtTSlV1VWtKQ2czMzc3VFc1dWJ0cTNiNS9UTGdRQUFBREEvVVlpQUFBeVlMUFpOSExrU0wzNzdydHEzYnExVTkzYXRXdDE5dXhadFd6WlVuNStmdnJrazA4VUd4c3JTVEtielFvSkNWSExsaTNsNCtPamdRTUhhc3lZTWFwUW9ZS21USm1pQXdjTzZOdHZ2OVd5WmNzVUhoNnVTWk1teVc2M1o4VXRBZ0FBSUJ0aWpRQUF5SUNMaTRzV0xGZ2d3ekNVbUppb25UdDM2dlhYWDlmNjllczFZY0lFZmY3NTUzSjNkMWZMbGkyMVpjc1d2ZlBPT3hvN2RxeTh2YjAxZnZ4NHA3NzI3TmtqdTkydWFkT21hZFdxVlpveFk0YWVlT0lKVFpvMFNkMjdkOWRmZi8ybFNaTW1LV2ZPbkZsMHR3QUFBTWd1R0JFQUFMZVFrSkNnLy8zdmYycllzS0VLRml5b3FLZ29CUVVGYWNxVUthcFVxWktqM1NlZmZDSnZiMi8xNmROSHFhbXA2ZllWRXhPakF3Y09hTjY4ZVNwZnZyd2txVkNoUXZycXE2OVV0bXhaZVhoNFBKQjdBZ0FBUVBiR2lBQUF1SVY4K2ZKcHo1NDlqdU9rcENRMWJ0eFkrZkxsYzJybjV1YW1zV1BINnZyMTYzSjFkVTNUVDgyYU5mWE5OOStrZTQxQ2hRcnAvZmZmdjdlQkF3QUFBQmtnRVFCQWttUXltdzFKaW8yTjE3V29xS3dPNTZGM3EyZkU4N3MzRWhJU2xaeWNrdFZoQUFBQS9PZVFDQUFnU1hKSmRyRXJwL1Q1RjdPMThPdjBmN25HN2Rsc05zWEhYcGRucmp4eXNmQlg3TjJ3Mit3NmUrNjhESk9KbFJRQkFBRHVJZjZWQ2tDU1pESWxSaGxHam9Vbi9qeFpJcXRqZVpTWlplVDB5dW55N01ra1c1alZib3JKNm5qK0F3elpqWlZaSFFRQUFNQi9DWWtBQUpLazA2ZFBKMG5xa3RWeFBPcXFWS2xTVWRMaDNEbk0vbUZoWVR1eU9oNEFBQURnbjlnMUFBQUFBQUNBYklSRUFBQUFBQUFBMlFpSkFBQUFBQUFBc2hFU0FRQUFBQUFBWkNNa0FnQUFBQUFBeUVaSUJBQUFBQUFBa0kyUUNBQUFBQUFBSUJzaEVRQUFBQUFBUURaQ0lnQUFBQUFBZ0d5RVJBQUFBQUFBQU5rSWlRQUFBQUFBQUxJUkVnRUFBQUFBQUdRakpBSUFBQUFBQU1oR1NBUUFBQUFBQUpDTmtBZ0FBQUFBQUNBYklSRUFBQUFBQUVBMlFpSUFBQUFBQUlCc2hFUUFBQUFBQUFEWkNJa0FBQUFBQUFDeUVSSUJBQUFBQUFCa0l5UUNBQUFBQUFESVJrZ0VBQUFBQUFDUWpaQUlBQUFBQUFBZ0d5RVJBQUFBQUFCQU5rSWlBQUFBQUFDQWJJUkVBQUFBQUFBQTJRaUpBQUFBQUFBQXNoRVNBUUFBQUFBQVpDTWtBZ0FBQUFBQXlFWXNXUjBBOEY4VkhSMHRMeTh2ZDhNdzNDdFZxdlIwVnNlREI2WlVWZ2NBQUFBQTNBcUpBT0ErOGZUMDlKYjBrc2xrY3JWWUxMdXpPaDQ4R0NhVHlTeEpOcHZObnRXeEFBQUFBT2toRVFEY0p5NHVMcm5OWm5NT3U5MSt6VENNUlZrZER4NE13ekFrS2NKbXMvMlIxYkVBQUFBQTZTRVJBTncvSmtreW1Vd1JZV0ZoL2JJNkdBQUFBQUNRV0N3UUFBQUFBSUJzaFVRQUFBQUFBQURaQ0lrQUFBQUFBQUN5RVJJQkFBQUFBQUJrSXlRQ0FBQUFBQURJUmtnRUFBQUFBQUNRalpBSUFBQUFBQUFnR3lFUkFBQUFBQUJBTmtJaUFBQUFBQUNBYklSRUFBQUFBQUFBMlFpSkFBQUFBQUFBc2hFU0FRQUFBQUFBWkNNa0FnQUFBQUFBeUVaSUJBQUFBQUFBa0kyUUNBQUFBQUFBSUJzaEVRQUFBQUFBUURaaXl1b0FnUCtTYXRXcWJURU1vL3ovSFZwTUpsTSt3ekJza3E3OVgxbUtwUDc3OSs5Zm5qVVJBZ0FBQU1qdUxGa2RBUEJmWWhqR1diUFpYTy92WlNhVHlVVlNRVW15MisyRzNXNC9seVhCQVFBQUFJQ1lHZ0RjVXlhVGFZSGRiamNNdzNBcS85dnhud2NQSHR6NXdBTURBQUFBZ1A5RElnQzRoK0xqNC9lYlRLWUw2ZFVaaGlIRE1GWSs2SmdBQUFBQTRPOUlCQUQza01WaWlURU1ZNGYwLzBjQi9HMDBnQzBsSlNVNGkwSURBQUFBQUVra0FvQjc2dWpSb3ltR1lheVJaRStuK3BTa1B4NXdTQUFBQUFEZ2hFUUFjSTlacmRhOUpwTXAvcC9saG1Gc08zYnMySldzaUFrQUFBQUFiaUlSQU54alI0NGNPV0czMjQ5TFR0TUNySGE3ZmEwa2E1WUZCZ0FBQUFBaUVRRGNEMWJETU9iOHZjQXdqR3VTMkMwQUFBQUFRSllqRVFEY0IzYTdmZm5manczRFdIZnc0TUYwZHhNQUFBQUFnQWVKUkFCd0h4dzZkQ2pLYnJkdk5wbE1ONmNITEpKazNPWTBBQUFBQUxqdlNBUUE5ODg4U1RJTUl6WTFOWFZiVmdjREFBQUFBQktKQU9DK1NVeE1ERFVNNDVUSlpGcDc5T2pSbEt5T0J3QUFBQUFreVpUVkFlRGhWNnhZeGNkY1BGM3kya3hHTGxlN2hlUlJKcVdtSkx2bnkyMTVLeW5WMkc2MVc4S3lPcDVIamMydVZCZlhwUGpycWFsUjEvNzhNeWFyNHdFQUFBRCtLMGdFSUdObHl1UjR3dVRaeU95aW5wTHBhY2tvYmpLWjNMTTZyRWVGWVJneXlaRGRrTXhtOGlkM3pGQ01JZU9jWk95eDJrMHp6cDg0c0VlU1BhdkRBZ0FBQUI1MUpBS1FvWkxsS2plVnlUU3ZZSUg4aFFjRjlGUGxaeXJJdzhNanE4TkNOaEY5L2JyMkh6aXNjWk9tMk9QakUvNHdKZHRlUEhYcWNFUld4d1VBQUFBODZrZ0VJRjBsUzVaMGwzdmU3NG9VS2R4MHpZcWx5djlZdnF3T0NkblV2djBIMUszWE80cUpqWjE1K3RpQnQ3TTZIZ0FBQU9CUngzaGxwQ3ZHWW5HVFNjKzk1dHVhSkFDeTFKT2xTNmw2MVNxU29aWlpIUXNBQUFEd1gwQWlBT215Mkd3ZU1wUzNaSW5pV1IwS3NqblBuRGxWcEhBaFNTcVMxYkVBQUFBQS93VWtBcEF1VnhjWFY1UEpaTEpZTEZrZENoNVJmL3p4aDJ3MjIxMzNZektaNU9MaUlwUEpaRmF4WWl4U0FRQUFBTndsM3ZKd3ozMzU1WmVLalkxVi8vNzlIV1VkTzNaVVFFQ0FxbFdyNWlnTERRM1YwS0ZEWmJWYTVlNStZek9DaElRRTVjaVJRd3NXTE5DVFR6Nlo0VFVHREJpZzBOQlFqUjA3Vm8wYk4wNVRuNXFhcXFaTm15b21Ka2E3ZCs5T1UrL3I2NnVZbUJqOTlOTlBTaS9aRVJNVG8vbno1eXMwTkZTWExsMlNoNGVIeXBVcnAvSGp4OHZMeTB2SGp4OVhVRkNRdnZqaWl6VG4rdmo0YVBIaXhmTDI5dXhiZGs4QUFDQUFTVVJCVkU1VHQzdjNiczJmUDEvVHAwOVBVemQ4K0hBOStlU1Q2dHk1YzVxNmE5ZXVLU0VoUVltSmlZcVBqMWRNVEl5dVg3K3VxS2dvWGIxNlZaY3ZYOWFsUzVkVXYzNTlkZTNhTmNQbmxobkhqeC9YaHg5K3FGV3JWaWs2T2xvTkd6WlVybHk1MHJSTFNFalF0R25UOU54eno2V3BzMXF0R2pCZ2dGNTc3VFc5K2VhYmR4VVBBQUFBZ0h1TFJBRHUycGt6WjlTaFF3ZkhzZFZxbFNTdFdMSENVWmFjbkN4L2YzK1pURGZXcDN6ODhjZjEzWGZmS1RVMVZULy8vTFBHamgwclNlclJvNGY2OU9ramYzOS94Y2JHS21mT25JNCtZbUppOU50dnZ6bU9jK1RJb1pVclY2YWJDQWdKQ1ZGQ1FrSzY4UjQ1Y2tUaDRlRXltODNhc1dPSDZ0YXQ2MVFmSGg2dW5qMTdLaVVsUmUzYXRWUHAwcVVWRXhPam5UdDNLakV4VVY1ZVhyTFpiRTc5cDZTa3lNM043YmJQeW02My82dGZ5ZHUzYjYvazVHUjVlbnJLMDlOVHVYUG5WdDY4ZVpVM2IxN2x5NWRQNWN1WFY5MjZkVldreUwwZlBlL3E2cW90Vzdha0tlL1VxWk04UER4a3M5a2MzL25mOWV6WlUrdlhyOWVycjc2YWJwOXNxUWdBQUFCa0RSSUJ1R3NsU3BUUXRtM2JaTGZiWlRhYnRXelpNc1hIeDZ0NzkrNk9OdSsrKzY1NjllcWxpaFVyWnFyUFBuMzY2UGZmZjlmQWdRTWxTUmN1WEZEZnZuMmQybFNzV0ZGNzl1elI2ZE9uVmJKa1NhZTY1Y3VYcTBLRkNqcDQ4R0Nhdm9PRGcxV2xTaFc1dUxoby9mcjFhUklCZ3djUGxvZUhoeFl0V3FTOGVmTTZ5bHUxYXBWaHZFMmJOdFhTcFV0VnFGQWhTVGRHSkp3NGNVSW5UcHhRNWNxVjljUVRUNlI3M29ZTkcxU3dZRUdua1JJWitlcXJyMVNtVEpuYnRyc2JmbjUraW82TzFxVkxsOVN4WTBlbmU3WmFyYkxiN1hKemM5TzFhOWQwOXV4WkZTaFFRRXVYTG5XTWpFaEtTbktNN3JqSng4ZEhkcnRkS1NrcGpyclJvMGVyUVlNRzkvVmVBQUFBQUtTUFJBRHVpYzJiTjJ2SGpoMzY2S09QNU9IaG9hU2tKRWRkZkh5OGN1Yk1xU2VlZUVMVHBrMVRqeDQ5bkY0V3QyN2RxdGF0VzB1U0xsKytMRWtxV3JTb1FrTkRIVzJPSHordWN1WEtPVjJ6UklrU1NrNU8xcXBWcS9UKysrODd5di80NHc4ZE9YSkUvZnIxUzVNSXNObHMrdW1ubjlTalJ3OVpMQlpObkRoUjhmSHg4dlQwbENRZFBIaFErL2Z2MTVkZmZ1bVVCUGk3d01CQVhiNThXYWRQbjFidjNyM1ZxMWN2U2RLZVBYdDA1TWdSeGNmSGEvRGd3YXBmdjc2Q2c0TVZHQmdvdTkydU1XUEdLRFkyVnBjdVhWS1BIajNVb0VFRG5UcDFTdVhLbFhNa0FsSlNVaFFiR3l0SmNuTnpVNDRjT1J6WHZYanhZcnJUR1A3Snc4UERrWkM0VS83Ky9qcDkrclRtekptamZ2MzZLVStlUEk2NnlNaEl0V2pSd3ZIZE5XdldURVdMRmxYSGpoM1ZzV05IU2RMcnI3K3V3TUJBMWF4WjA2bmZsU3RYS2lRa0pOMnBGQUFBQUFBZUxCSUJ1Q2ZxMXEycnhZc1g2NU5QUHRIUFAvK3NXYk5tT2VwU1UxUDE2NisveXNQRFF3a0pDZXJVcVpNV0xGamdHUFpmdDI1ZHA2a0JrdlRrazAvcXhJa1RqajdDd3NKVXBVb1ZwMnZhN1hhOSt1cXJDZ29LMGp2dnZPTVltcjlpeFFvMWFOQkFqejMyV0pvNGQrM2FwYWlvS1BuNCtNakZ4VVZqeDQ3VjVzMmI5ZkxMTDB1Uzl1N2Rxeng1OHR6eUYvcmV2WHZyanovKzBQejU4OVcvZjMvTm5UdFhzYkd4K3VHSEgvVFNTeS9KM2QxZG4zNzZxYnk5dmZYenp6L0wzZDFkQlFzV2xKK2ZuNDRmUDY0ZmYveFJmbjUrS2xTb2tFNmRPdVhVOTV3NWN6UnYzanhKTjRiZTkrN2QyMUUzWWNJRXVicTYzdWFia0twVnE2YWhRNGZldGwxRzUrYk1tVlB1N3U2cVdiT21vcU9qSFhXRkN4ZlczcjE3WmJmYlpUS1pITk04L3U2NTU1N1RqaDA3MGlRQ2R1M2FwVnExYXYycm1BQUFBQURjV3lRQ2NFOVlMQmJWcTFkUFU2ZE8xWlFwVTFTeVpFbkh2SEdyMWVxWUR4NFFFS0N3c0xBMHc4Zi95Y3ZMUys3dTdycDQ4YUs4dmIyMWMrZE9UWmd3SVUyN3hvMGJhL0xreVFvSkNWSHo1czBWSHgrdjlldlhhL0xreWJwMjdWcWE5dXZYcjFlVktsVlVvRUFCU1ZLTkdqVVVIQnpzU0FSY3UzYk5VWmVSTW1YS09JYTVseXRYVHMyYU5kTnZ2LzJtVWFOR3FWQ2hRcG81YzZhamJXSmlvdHpkM2VYcDZhbmF0V3RMa3JadjMrNzQvMy95OS9kUGQ3RkFTWm82ZGFwS2xTcDF5OWp1bFpTVUZLMWV2VnFlbnA1S1RVMlZqNDlQdXUwR0RScWtKazJhT0k1YnQyNnRuajE3cWxldlhvN0VUSFIwdEg3OTlWZW54U01CQUFBQVpCMVc2OEpkaTR5TTFIdnZ2YWZnNEdBMWJ0eFlZV0ZoK3ZYWFg5V3dZVU0xYk5oUXZyNitpbytQZHh3SEJnWXFNRERRY2Y3TnFRR3RXN2ZXNGNPSEhlVjE2dFJSU0VpSS92ampEeG1Ha1dZZEFFbHlkM2RYeTVZdHRYTGxTa2szWHZRTEZpeW9aNTk5TmszYnBLUWtiZDY4V2ZYcjE1ZlZhcFhWYXBXUGo0OTI3ZHFseU1oSVIzODNoK1puVm9NR0RlVGk0dUpVWnJmYmxaU1VwTWpJU0tmaDlmOVdhbXFxTEJhTGtwT1RsWkNRa09FbnZVWDdNaXNsSlVWTGx5N1YrUEhqRlJFUm9ZMGJOOHJUMDFPdXJxNWF2bnk1UER3OHRHblRKb1dHaG1yVHBrM3k5UFJNODUyVUtsVktsU3RYMXNLRkN4MWxzMmZQVnIxNjlWUzRjT0YvSFJzQUFBQ0FlNGNSQWJockZvdEZGU3BVME1TSkV6VnYzanl0WExsUzc3NzdybU9sK2UzYnQ2dHYzNzZhUFh0Mm1ubitVdnBUQXlTcGVmUG1HakJnZ0k0ZlB5NWZYOThNcjkrMmJWdDkvZlhYT25ueXBGYXVYSm51S3ZXUzlQUFBQeXN4TVZGQlFVRUtDZ3B5cXR1d1lZTTZkT2lnc21YTDZzcVZLK2t1UUhnblB2dnNNMjNldkZtVksxZE9keHZCTzJFWWhoSVNFdVRoNGFFaFE0Wm8yN1p0NlU0UlNFcEswZ2NmZkhETFozVXJWcXRWUC8zMGs2cFVxYUxvNkdoTm16Yk5NVFVnZi83OHlwY3ZudzRkT3FUS2xTdHIzNzU5amkwVi95a2dJRUFkTzNaVXpabzFsWmlZcUhYcjF1bmJiNy85VnpFQkFBQUF1UGRJQk9DdWVYbDVxVmV2WHRxK2ZidCsrT0VIMmUxMlhicDB5ZkVDdkcvZlBubDVlV256NXMzcHZqaiswN2x6NTJReW1WUzFhbFdWTGwxYWUvYnN1ZVdjOTVJbFM2cG16WnFhT25XcXpwNDk2eGptLzAvQndjR3FXTEdpUHZqZ0E2Znl5Wk1uYS8zNjllclFvWVBxMWF1bmZQbnlhZHk0Y1pvMmJWcW01dVRIeGNXbEtmUDM5OWZ3NGNQbDZlbXB3WU1IYS9EZ3dZNEZDZVBpNGpSLy9ueGR1SERodG4xTDB0V3JWMld6MmVUbDVTVkpldi85OTlOTmRnd1lNQ0JUL1dVa1o4NmNtajkvdm80ZlA2NnRXN2VtcVcvVHBvMisrT0lMVFpzMlRkT21UVlA3OXUzVDdjZmIyMXREaGd4Ui8vNzlaYmZiTlhyMDZIKzllQ0VBQUFDQWU0K3BBYmduMXF4Wm8rSERoeXNvS0VpbFNwVlNSRVNFSkNraElVSGZmZmVkUm84ZXJlWExsenNOdXo5OStyVDI3dDJybzBlUHFuLy8vdkwxOWRYKy9mdTFkT2xTSFR4NFVKR1JrZnJycjcrVWxKU2tQLzc0NDViWGYvWFZWN1YxNjFZMWF0UW8zYUg0MGRIUjJybHpwMXEyYktrS0ZTbzRmZHEyYmF0ang0N3B6Smt6Y25kMzE0Z1JJeFFXRnFaT25UcHAxYXBWK3ZYWFgvWGRkOStwZi8vK1RpL3ZFUkVSNnRLbGl4WXNXSkRtZW01dWJzcVZLNWV1WDcrdW4zNzZTVEV4TVpvL2Y3NkNnb0owN3R3NW5UbHpSczJiTjgvVXN6MXc0SUNLRnkrZXFSMEQvaWtzTEV6TGxpMjc0L1BTMDZwVksxMjVja1c5ZXZXU2k0dUwyclJwazI2NytQaDRIVDU4V0NrcEtVcE5UZFhSbzBjVkh4OS9UMklBQUFBQWNQZElCT0N1blQ5L1huUG56dFdNR1ROVXRteFpwOVhrSjA2Y3FOcTFhK3Y1NTU5WDNicDE5ZW1ubjhvd0RFblNpUk1ubEpxYXF0ZGVlMDN0MnJYVHpKa3pWYlZxVlEwY09GQnQyclJSdjM3OTFLSkZDdzBkT2xRQkFRRTZlZkpraGpFMGFOQkErZlBuejNCYXdJWU5HeVJKalJvMVNsUG40K09qWExseWFmMzY5Wkp1ckUwd2YvNThlWHQ3YTlxMGFRb01ETlRjdVhPVlAzOStlWHA2YXZiczJYci8vZmNWSHgrdmF0V3FxWDM3OWs3M1BIMzZkTWVDZzVjdVhWS0JBZ1Zrc1ZoMCtQQmgrZm41YWVQR2pSbzBhSkRLbENranE5V3E1T1JreGNiR0tqVTExYkY5WUd4c3JHT2t3Wm8xYXpKY3JPOTJWcTllclN0WHJ2eXJjLy9KeGNWRjFhcFYwLzc5KzFXeFlzVTA5ZUhoNGZyaWl5LzA4c3N2NjlDaFExcTBhSkZtelpxbExWdTJxSG56NXBvNGNhS09IVHQyVDJJQkFBQUFBTnhqUmN1VUtWYXFmRlZqOWJwZ0l6UGk0dUtNbEpRVTQ4S0ZDMGI5K3ZXTlM1Y3VHWjkrK3FuaDYrdHJSRVZGR1laaEdGRlJVVWFyVnEyTWp6LysySWlQajArM0h6OC9QMlBac21WR3ExYXRqR0hEaGhsMnU5MHdETU9ZUFh1MjhjSUxMeGdoSVNHWml1ZCtzZHZ0eHF1dnZtck1uajNidUg3OXVxTzhiZHUyeHRxMWE0M1UxRlRISnpFeDBSZy9mcnpSdjMvL05QMk1IajNhZU9HRkYyNzVhZDY4dWJGMzcxNmpWcTFheHJsejV3ekRNSXpBd0VDamR1M2E2YmF2V2JPbXNXclZLcWZyK1ByNkdvY1BIODcwL1YyOWV0WFl0R21UOGRwcnJ4bUdjZU03cTEyN3RuSHg0a1dqVDU4K1JwY3VYWXhmZnZuRjhQWDFOZDU2NnkxajE2NWRSbGhZbU9IbjUyZlVyRm5UZVB2dHQ0MGRPM2FrZVdhYk5tMHl1blhyWmxTdlh0MW8yclNwNDM0eXcycTFHa05HakRGS2xhOXFxRmd4ajZ6K3N3RUFBQUFBLzBsM21nall1SEdqVWIxNmRlUEZGMTgwNXMyYlozend3UWRHcDA2ZGpJaUlDS2QyRnk1Y01GNS8vWFZqMkxCaDZmYmo1K2RuOU8zYjEvajg4ODhkU1lDYkZpMWFaQnc4ZUREVEw1RDN5ei9qTWd6RDJMQmhnK0hqNDJOVXIxN2Q2ZE9tVFJ2anhJa1QvL3BhSjA2Y01LWlBuKzQ0RGd3TU5KWXZYNTV1MjhEQVFLZEVRRlJVbE5Hc1diTjA0ODJJcjYrdlViTm1UV1BtekptT1BtclhybTBFQkFRWWl4Y3ZOcXhXcTJFWWhwR1FrR0JNbno3ZDZOT25qeEVWRldYTW1qWExPSFBtekczN1Azbnk1QjBuYzBnRUFBQUFBUGVXNmZaTmtCMFZMVk9tbUp0cnJuT2ZUUnlybHMyYjN2SDVseTlmMW1PUFBaYnV2UGJVMUZSWnJWWjVlUEJPOTdDeDJXd3ltVXd5bXgrZVdVTTJtMDBmanhtdkpkOHMxNm5ZeUp3NmZ6NHhxMk1DQUFBQUhtWHNHb0Q3NHZISEg4K3d6dFhWTlZPcjhlUEJjM0Z4eWVvUUFBQUFBTnhuRDgvUGZnQUFBQUFBNEw0akVRQmtrYVNrSkYyOWVsVVhMMTVNVXhjVkZhVy8vdm9yQzZLNmUzYTdQYXREQUFBQUFIQUxUQTNBZlRGdjNqeDkvdm5uNmRhVkxWdFdUWm8wdVdYOU45OThvd0VEQmtpU0preVljTWZYNzkyN3Q3cDM3NjVaczJacHhJZ1JLbGFzMkIzM2NUZHNOcHM2ZCs2c3BLUWsyV3cyV2ExVzJlMTJKU2NuSzBlT0hES2J6Y3FSSTRjOFBEems1ZVdWNWxtY1AzOWVJMGVPMUxKbHl4eno5WThkTzZidzhIREZ4c1lxUER4Y3AwNmRVdlhxMWZYYWE2OXAxS2hSYXQ2OHVXclVxSkVtbGxtelppa2lJa0xEaGcxTFUyZTFXdVhuNTZkMjdkcXBlZlBtanZMcjE2K3JYYnQybWpadG1wNTY2cWwwNzdGTm16YjYvUFBQNWUzdDdWVGVwVXNYRFJ3NFVKVXFWYnJqNXdZQUFBRGcvaU1SZ1B1aWFkT21xbENoZ2lScDdkcTEycnQzcjRZUEh5NUp5cGt6cHdvVUtIREwrbHM1ZCs2Y0JnOGVyQmt6WmloWHJsenB0bkZ4Y1pHcnE2dTZkZXVtM2J0M1AvQkVnSXVMaTZaUG55Nkx4U0tMeFNJM056ZVp6V2ExYU5GQ1M1WXNrWmVYVjdybkRSNDhXSWNQSDVZa1JVWkd5dGZYVjVMMDVwdHZLalEwVk83dTd2TDI5dFpqanoybUYxNTRRV1hLbEpFa3Zmamlpd29JQ05Da1NaUFNUUWFreHpBTVRabzBTYkd4c1FvS0N0SzMzMzRyczlrc0x5OHZXU3dXNWNtVFIvMzc5MWZldkhubDd1NHVTWm82ZFdxNnoveVhYMzVSWXVLTk5meEtsaXlwcjcvK1d2WHIxM2ZVMTYxYjk3YmZLd0FBQUlBSGcwUUE3b3NpUllxb1NKRWlrcVQ5Ky9mcnlKRWpxbDI3ZHBvMnQ2clBTUEhpeFZXaFFnVjkrT0dIQ2dvS1VxMWF0ZlRZWTQ4NXRZbU5qZFdSSTBjY2l4SmV2MzVkWGJ0MnZkdmJ5clN1WGJzcVBEdzhUZm5WcTFmVnZuMTdtVXhwTit4WXNHQ0JSbzBhcGM4KysweisvdjV5YzNQVHhZc1g5ZTIzMzZwZHUzWUtEUTFWdjM3OVZMSmt5VFRuMXF0WFQwT0dERkZFUkVTbVl4dytmTGpNWnJPV0xWdW14WXNYS3pZMlZuMzc5dFcrZmZ1MFpNa1NMVjI2Vk51M2I5ZXFWYXMwWmNvVVI4eWZmZmFaRGg4K3JQRHdjSDM0NFlkNi92bm5sVDkvZnNYRnhTa21Ka2FsUzVlV0pKMDZkVW81Y3VTUWRHT0VCQUFBQUlDSEE0a0FQSkxlZi85OUJRVUZLUzR1VG5uejV0WEdqUnVkNmdNQ0F0UytmWHZWcWxVclMrS2JQMzkrdXVXM0d4RWdTWW1KaWZyeXl5L1ZwMDhmVFpnd1FlWExsNy9sdGV4MnUreDJ1K3JYcjM5SHEvNTM2OVpON3U3dWF0cTBxVXFWS2lYRE1OU2pSdzlIL2R0dnZ5M3B4c2lFaFFzWHFrdVhMcEtrZHUzYTZhV1hYbEszYnQzVXUzZHZsU3BWU29VTEY5YUdEUnYweXkrL2FONjhlWXFPamxhWExsMDBlL1pzRlNwVUtOTXhBUUFBQUxqL1NBVGdrZVRtNXFhQkF3YzZqcGN0VzZabHk1WkpraXBXcktnY09YSW9PVGxaVnF0VkFRRUJHajkrdkdONCs0T3lhdFVxelowNzErbEYrT3JWcTNydnZmY2NMK3h4Y1hGNit1bW5OWExrU0YyNWNrV3paODlXWEZ5Y0lpSWlOSFRvVUczZnZsMzU4K2ZYbkRsek1yek85T25UdFdMRkNpVWxKZW1ERHo3UWxTdFh0R1RKRWtkOWNuS3lETVBRcGsyYkhHVUJBUUZxMWFxVkxsNjhLRTlQVDNYbzBDSEQvcmRzMmFMVTFGVEhjWkVpUmZUNzc3L0xack5wOGVMRm1qQmhncEtTa2pSMTZsU05IRGxTa3VUbDVhVnUzYnFwZi8vK21qdDNyanc4UE83OEFRSUFBQUM0TDBnRTRKRmtzOW0wYWRNbU5XclVTSkxVdm4xN3RXL2YzbEUvWnN3WXhjWEZhZWZPblVwSVNOQ2xTNWZVc1dQSE83N09Uei85bE9FNkJMZGp0OXZWdkhseitmdjdPOHBhdEdpaHp6Nzd6REVpWVB2MjdWcS9mcjBreWRYVlZjV0xGM2ZxbzJ6WnNwTGthUC9XVzIvSmJEYnIyclZyanVrUVU2ZE9WZCsrZlIyTEsvcjUrYWw3OSs2T1B1Yk1tYVBMbHk5cjhPREJqcksvanh5d1dxMktqbzdPOEQ1dXp2My91NUNRRUxtNnV1cUpKNTdRcEVtVDVPcnFxZ29WS3FoaXhZcU9OaFVyVmxUcDBxVTFkT2hRVFpnd0lkM3BFQUFBQUFBZVBCSUJlQ1FkUFhwVVU2ZE9sWStQajF4Y1hQVGJiNzlwMEtCQjh2THlVb2tTSmZUVVUwOHBLaXBLR3pkdWxLK3ZyNG9VS2FLWk0yZmU4WFh1OXBmc0RSczI2TVNKRTQ3anFLZ29EUjQ4V0JhTHhYSDh4Qk5QU0xyeHN2L0dHMi9JYnJmcit2WHI2dGF0bTFhdFdpVkpzbGdzV3I5K3ZiNzY2aXVWS0ZGQ3p6NzdiSnJwRURlWnpXYkhUZ00zajAwbWsrT2EveFFYRjZldFc3ZG1lQS9uenAxekpDUWtLVHc4WEgvOTlaZTh2YjMxNXB0djZ1elpzNW82ZGFwS2x5NnQ3Ny8vM3BHUUNRd00xRHZ2dktNalI0NG9OVFZWYm01dW1YbGtBQUFBQU80ekVnRjRKTzNZc1VNdnZQQ0NZbU5qSGIvWSsvajRxSFBuenBveVpZcUtGQ21pbjM3NlNSY3VYTkM0Y2VQazV1YVdKZHZaTlc3Y1dMMTY5WEljdDI3ZFdpTkhqbFRldkhrbFNUdDM3dFNQUC83b3FCODJiSmorL1BOUDJlMTJSVVpHT2tZeHZQSEdHNHFQajVlbnArYzlqN0Y0OGVLYVBIbHlodlVMRnk1VVNrcUs0M2orL1BscTBxU0oxcXhaSTdQWnJCZGVlRUhQUC8rOGZ2LzlkdzBZTUVDdnZQS0s5dTNiSituR2QzSnoxQVlBQUFDQWh3T0pBRHlTdG0zYnB1N2R1K3Y4K2ZQS256OS9tdnBTcFVwcHo1NDlHakZpUkpiK0VyMXUzVHJ0M2J2WGNYejE2bFc5Ly83N2pxSDVzYkd4S2xldW5LTis3Tml4MnJ4NXN5cFhycXpPblR2cjg4OC9sNXVibS9MbHk2ZDU4K1lwZCs3Yzl6ekcwNmRQT3kwUytFOFJFUkZxMWFxVjR6ZytQbDZ2dmZhYTFxeFo0eWd6bVV3cVg3Njh5cFl0cTg4KysweS8vZmFiL1B6ODdtanhRZ0FBQUFBUEJva0FQTlNpb3FLMFo4OGV4N0ducDZjS0ZDaWdFeWRPcUZhdFdscTFhcFhqUlRvME5GUUhEaHpRMDA4L3JRc1hMa2k2c2EzZTExOS9MYnZkL3EvV0NQaTcxYXRYSzMvKy9LcFRwMDZtMmxzc0ZuWHQydFZwbVA2cFU2ZjAwa3N2T2FZY0dJWWh3ekFVR3h1cjNMbHphLy8rL1FvS0N0SzhlZk1rU2V2WHI5ZXhZOGMwWk1nUXVibTVPYmJqdTVXNHVEaE5uejVkZ3dZTnVtVzdtSmdZbWMxbWZmTEpKOHFSSTRlKy92cHJqUmd4d3FsTjc5NjlOWGp3WUhsNmVpbzZPbHE1Y3VYUzRNR0RNMXg0OGNNUFAxVExsaTFWb2tRSnZmenl5N2VORlFBQUFNQ0RSeUlBRDdXd3NEQ25vZlhQUFBPTW1qUnBvdXJWcTh2RHcwTnIxNjVWbno1OWxEZHZYdm41K2Fsang0NEtEdzlYNTg2ZFZhbFNKUVVIQit2Y3VYTXFWcXpZWGNjeVo4NGNmZlRSUjVsdW56OS9mbG10VnFjeXM5bXN4eDU3VERsejVuUXF2L25MK1p3NWM5U3RXemRIOHVETk45OVVodzRkdEdqUkl0V3NXZk9XMTdQWmJOcTNiNTltejU2dFo1NTU1cmJ4alIwN1ZwR1JrWkxrU0p6Y1hIRHdwbE9uVG1ubXpKbU85UVVHRGh6b3RGN0EzMTI5ZWxXalI0OVcyYkpsRlJrWnFZRURCMnJRb0VFcVVLREFiV01CQUFBQThPQ1FDTUI5MTZ0WEw2ZVgrY3pXVDVnd0lkMzJWNjVjY1N5V0Z4VVZwZWVmZjE0V2kwVlBQLzIwb3FLaTVPL3ZyKzdkdTZ0OCtmSjY5OTEzWmJGWTlNa25uOXpWUFVSR1Jpb21Ka2JQUHZ0c3B0cDM2ZEpGTnBzdFRYbGNYSndXTFZxVVp1Ryt1WFBuYXR5NGNTcFVxSkJlZnZsbG5UOS9YaGFMUlc1dWJscTRjS0c2ZCsrdTRjT0haM2k5bEpRVUhUbHl4TEdGWUxObXpXNGI0OWl4WTJVWWhuNzk5VmVOR1ROR0V5Wk1TTE9PUXFOR2pUUmx5aFRIcmdYcHVYYnRtbGF1WEtuRml4ZXJjZVBHbWpScGtoSVNFalJ1M0RpOS9QTExldkhGRi9YZWUrL0oyOXY3dGpFQkFBQUF1UDlJQk9DUlU3QmdRUlVzV0ZDN2R1MXl2T2pmdEdQSERsV3ZYbDJ2di82NkpLbGh3NFlLQ3d0VDFhcFY3K3FhQnc0Y1VOMjZkVE5jZWYrZjVzeVpJOE13N3VnYWJtNXVHalpzbU5xM2I2K3paODg2VnQ4L2MrYU1LbFdxcFBMbHk5L3lYRjlmWDdWdTNWcEZpaFRKMVBXc1ZxczZkdXdvTnpjM2pSNDkrbDh2cHJoMDZWSWRPM1pNMDZkUGQ0eEV5SnMzcjhhT0hhdFRwMDVwOWVyVmpBb0FBQUFBSGlKczdJMTBGUzFUcHBpYmE2NXpuMDBjcTViTm0yWjFPTm5LelhVRC9yNjJ3UDJTa3BMeTBHL3JaN1BaOVBHWThWcnl6WEtkaW8zTXFmUG5FN002SmdBQUFPQlJ4b2dBNENGak1wbGtNajJZSE4zRG5nUUFBQUFBY08vZC81OGNBUUFBQUFEQVE0TkVBTEtOMk5qWXJBNGhYYW1wcWZMejg5T2ZmLzU1eCtmZERhdlZxcGlZbUx2cUF3QUFBTUNqaDBRQUhucE5telpWbzBhTjFLaFJJOVdvVWNQcEJmamF0V3Q2NVpWWHRHSERCcWR6enAwN3ArKy8vMTZmZi82NUFnSUMxTHg1YzczMjJtdEtTa3E2THpIdTJMRkQ0OGVQZHlyYnZIbXpldlRvNFRnZU9YS2tGaTVjbU9iY2VmUG1LU2twU2FWS2xkS3laY3RVbzBhTmREK3paczF5T3E5bno1NEtEUTFOMDkvNDhlUFR2WTRrTFZ5NFVILzk5WmNrNmNpUkkvTDE5WFhVZmZ6eHgxcTVjbVhtYnhvQUFBREFJNGsxQXZEUSsvSEhIeVhkV0VTdmZ2MzZjblYxZGRSOS92bm5tang1c2hZdFdxUjY5ZXJKM2QxZDBvMEV3ZkhqeDVVclZ5NGRPSEJBUzVjdVZjR0NCU1ZKclZxMVVseGNYSnJyTEZpd1FNV0xGLzlYTVZhc1dGRmp4b3hSc1dMRjlPYWJiMmI2dk1PSEQydmh3b1g2NnF1djVPTGlvdmJ0Mnp0MkM4aElZbUtpNHVQamRmejRjVld1WEZrSkNRa3ltODJ5V0N5eTJXd0tDd3ZUU3krOXBPVGtaRW1TaTR1TExCYUxybHk1b2krKytFSk5tOTVZL1BIVXFWTjY2cW1uSFAxMjdkcFZnWUdCMnJKbGl5WlBucHpwSFJJQUFBQUFQRnI0bHo0ZWVyLy8vcnNPSFRxa3BrMmJ5dFBUMDFHK2V2VnFQZjc0NHlwZHVyUzZkT21panovK1dHUEdqSkdMaTR1cVZLbWlLbFdxNk9MRmkxcXpabzBqQ1NCSjE2OWYxN1JwMDFTcVZDbEhtYSt2cjJ3MjI3K09NVStlUEJveFlvUW1UWnFrVjE5OVZjMmFOVk55Y3JKU1VsTDA0b3N2U3BLU2twSmtOcHMxZCs1Y3ZmZmVlNnBTcFlyNjl1MnIzcjE3SzArZVBFcE5UWFZLY21Ta1o4K2V1bkRoZ2x4ZFhmWFdXMjlKa3A1NTVobTV1TGpvdDk5K1UxUlVsSVlORytab1g2dFdMUTBmUGx4cjFxeFIxYXBWWlJpR0lpSWlGQllXcHFKRml5b2lJa0tTNU9IaG9Za1RKK3FYWDM3UjFhdFhaYkZZbEQ5Ly9uLzlUQUFBQUFBOG5FZ0U0S0YzNHNRSm5UMTdWakV4TWNxVEo0OGthY09HRFFvT0R0YTBhZE1rU1NWTGxsU2RPblVVRUJDZzBhTkh5MlF5S1RVMVZURXhNVElNUTlIUjBaS2tuRGx6T3Y2Yk8zZHV4elh1eFNyOU5XclUwSklsUzJReW1mVGpqejlxeTVZdFdyWnNtYVpQbnk1SkdqdDJyRXFVS0tFT0hUcklZckdvZS9mdWF0YXNtVHAyN0tpMzMzNWIxYXRYZDVwS2tKRkZpeFlwSUNCQVRaczJsY1ZpVVlNR0RSeDF3Y0hCMnJScGt5Wk9uSmptdk92WHIrdnMyYlBxM3IyN0pDazhQRndGQ2hUUWpoMDcwclJkdG15WlNwWXM2WWdkQUFBQXdIOEhpUUE4OUs1ZHU2WjgrZklwSmlaR2VmUG0xWUlGQzdSMjdWcTk4ODQ3T25Ub2tLTmRzV0xGOVBUVFQrdk5OOTlVblRwMXRIdjNic1hFeENncUtzcnhndTN2NzMvUDQ3dDgrYkpqVG43RGhnMVZyVm8xdWJtNXlXS3h5TVhGUlRseTVKQWttYzFtcCtOKy9mcXBTcFVxMnJKbGk0NGNPYUtQUC81WUZ5OWV2T1cxOHVmUHI5allXQjA5ZWxRalI0NVU0OGFOdFczYk51M1lzVU9mZmZhWnJseTVJaGNYRjczKyt1dE81MDJjT0ZIOSsvZFgvLzc5SlVsbnpweFI5KzdkdFdiTkdyWVFCQUFBQUxJWkVnRjQ2RjI5ZWxXbFNwVlNiR3lzOHVUSm8xcTFhcWxwMDZacEZ1ZVRwRmRlZVVVdFc3WlUwYUpGSlVrREJ3N1V3WU1IdFh6NTh2c1duNnVycXg1Ly9IR0ZoSVNvZVBIaXFsaXhvcXhXcXhJVEUyVzMyNVdRa0NCSnN0bHNzbHF0U2toSWtNbGtVclZxMVJRVEU2T3hZOGZLejg5UDhmSHg2dHUzcjFQZmNYRnhzbHF0OHZMeWtpU05HemRPb2FHaGF0eTRzUXpEa0NRbEp5ZXJVcVZLbWpadG1ueDlmVFYvL254SCs1ditlYnh1M1RvbEppWTZMUmI0ZHg5Ly9MR2VmZmJaZS9KOEFBQUFBRHhjU0FUZ29aZWFtcW92dnZoQzBvMkY4aXBXcktoMjdkcHAxS2hSK3V1dnY3Ui8vMzUxN3R4WlZxdFZDeFlzMEFzdnZDQkpPbjM2dEhidTNDbVR5YVR1M2J0cnpKZ3hLbEtreUQyUEwxKytmT3JjdWJOT256NHRTZnIwMDA4VkdocXE1T1JrMld3MnZmenl5NUtraElRRXViaTRhUEhpeGZMdzhOQ2FOV3MwWk1nUVhibHlSWlVxVlZMcDBxVzFidDA2cDc3bnpadW5vMGVQYXNLRUNZNnlxVk9uYXYvKy9mcjY2NjlsdDl2MXYvLzlUelZxMUZEZnZuMVZxRkFobFNsVDVwYnhKaVVsYWMyYU5XclVxSkVlZi94eGRldld6VkVYSGg2dWJ0MjZPYTJmQUFBQUFPQy9oZTBEOGRENzRJTVB0SEhqUm0zY3VGRWRPM2FVbTV1YnBrNmRxaFVyVmloMzd0ejY5dHR2SmQzWXdpODBOTlN4MnYzRWlSUFZybDA3ZVhoNHFHM2J0dXJXclp2T25EbHozK01kTW1TSVFrTkQ5ZkxMTDZ0ang0NEtEUTFWYUdpb21qZHZybDY5ZWlrME5GVHIxcTNUcUZHajZQU3ltd0FBQnkxSlJFRlVkT2JNR2VYTm0vZU8rcDh6WjQ1Mjc5NnRYMy85VmU3dTd0cTllN2RtenB5cDhQQndSVVpHT3JaYWJOU29rZXJWcTVkbW52K0tGU3RVdVhKbDlldlhUK3ZYcjFkOGZMeHk1c3dwRHc4UFRaMDZWVysrK2FZS0ZDaHdMeDhKQUFBQWdJY0lpUUE4MUdKaVlyUnUzVHBObURCQlhidDJWVVJFaE56ZDNkV2dRUU1GQndlclZLbFNTazFOMWRtelo3VnUzVHExYXRWS2tyUnk1VXFGaDRjN2psdTBhS0ZSbzBZNXBnemNiMGxKU1FvSkNkRnp6ejJYWVp2RXhFUjk4Y1VYOHZEdytOZlhNUXhEZS9iczBhcFZxK1RqNDZNdFc3WTRraVlUSjA2VXhXSlI0OGFOSGUwaklpSzBZTUVDK2Z2N0sxKytmT3JaczZmNjlldW42T2hvQlFVRktTRWhRVjI2ZFBuWDhRQUFBQUI0K0RFMUFBKzFtSmdZSFQ1OFdKVXJWMWJIamgyMWFORWk1Y2lSUXpWcTFORGx5NWQxN3R3NXRXM2JWaGN1WE5DT0hUdjA0WWNmU3JveHhIMzA2TkdPMFFHUzdtak9lMWhZbUU2Y09LSDI3ZHZmY2N5R1llalRUejlWMGFKRlZiTm16UXpialIwNzlvNTNLMGhOVGRXQUFRTjAvdng1WGJ4NFVTa3BLWm85ZTdhZWZQSkpoWVNFS0NRa1JCOTg4SUdTazVNMWNPQkFqUmd4UW1YTGxwVWtXYTFXRFIwNlZHM2J0dFVUVHp3aFNXcmR1clZPbno2dGxpMWJLbi8rL0ZxeVpJbGpNVU1BQUFBQS8wMGtBdkJRSzFhc21BWU5HdVE0VGt4TWxMdTd1eXdXaXhZdlhxd2lSWXFvWjgrZSt2Nzc3MVc3ZG0zSE1QcytmZnJJWkRKbHVBcC81ODZkblY3Q2s1S1NuT3BYcjE2dC9QbnpaenJPcUtnbzdkcTFTKzd1N2pwNjlLaDI3OTZ0R1RObTNQS2NmN05sb2F1cnE1bzBhYUppeFlySjI5dGJyVnExMHV6WnN5WGRXSU5nMjdadGV2WFZWK1hsNWFWT25UcXBidDI2a200c1ZEaDA2RkFaaHVIWVFlSGN1WE5hdlhxMVZxOWVyWVlORzJydjNyMEtDQWhRNTg2ZDlleXp6OHJWMWZXTzR3TUFBQUR3OENNUmdJZGVURXlNRE1PUXA2ZW5UcHc0SVl2Rm9qRmp4amkxU1V4TWxObHNsbytQajU1NjZpbk5uRG56bG4wdVhMalFhVkc5Um8wYU9kVWZPSEJBbzBhTnlsUjhxYW1wQ2d3TVZKTW1UZlR6enovcjhjY2YxK0xGaTlQTS9lL2J0Ni9UQ0lXTVhMdDJUYkd4c2JKWUxOcTNiMSthRmYrYk5Xc202Y1p1QVgrWE0yZE9mZnp4eHdvSkNkSG8wYVAxKysrL0t5NHVUcmx5NWRLVksxY1VHUm1wU1pNbWFlN2N1UW9ORGRXRkN4ZlV0R2xUelo4L1g4V0xGMWRLU29xKytlWWJqUmd4UW5GeGNlclVxWk42OSs2ZHFXY0FBQUFBNE5GQklnRHBTaktiRFZmRE1BekR1UE9mcmUreDgrZlBxMU9uVG5KMWRkVnp6ejJuRHovOFVJTUhENzV2MTR1T2psWlNVcElxVktpUXFmYVhMMStXbTV1Yi9QMzkxYjU5ZTAyY09GSHo1OCtYeldhVHE2dXJMQmFMVENhVHJGYXJyRmFyVWxOVFZiQmdRWDMvL2ZmcGpncll2bjI3aGc4ZkxrbkttemV2eG80ZGUwZnh2L1RTUzZwVXFaS0dEeCt1L2Z2MzYzLy8rNThLRnk2c09YUG1TSktlZnZwcEZTOWVYUFhyMTNkYW44RE56VTJkTzNkV2h3NGR0SFhyVmxXcVZPbU9ybnUvR1RmM1N3UUFBQUJ3VjdMOEpROFBwOGZLbE1tVDErSjVmc2lIQTNKMzcveG1Wb2NqNmNiYyszOHpuUDVCU0U1T1RqTzMzbWF6eVdxMXltYXp5VzYzTzhwTkpwTXNGc3N0NStMYjdYYlo3ZlpNalNENHIwdEtTdElIUTBkcTlkcjFrYWQrUDFBd3ErTUJBQUFBSG5Yc0dvQjB1Y2JtdEJuU3ViMTc5MmQxS0E0UGF4SkFVcm92OVM0dUxzcVJJNGR5NXN5cFhMbHlPVDZlbnA2M1haRFBiRGFUQlBnLzEyTmlkUExVYVJreUhjM3FXQUFBQUlEL0F0NDBrSzZJaUlQSnBmSlYrWEg5aG8xUEwvOXV0Ymw1NDVmazRtSitxRi9HOGQ5aDZNWUlFSnZOcG9WTGx1blFrV00ydzlEc3JJNExBQUFBK0MvZ3JRNFpLbFd1Y2ptWlRHTmtNcjlTdkppM2kzZmh3bkxMNFpiVllTR2JTRWhJMExrTEYzWDU4dVU0dzI3TWpiOW1IWExseXRHNHJJNExBQUFBZU5TUkNNQXRsU3hab2JDUnc2V2h5V3orbnd5anZBeHozdHVmQmR3bGsyRkl1aXpwcUYzR1prdEszQzhuVDU2OG50VmhBU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5NWY4Qm9EUXRMbis0N0tjQUFBQUFTVVZPUks1Q1lJST0iLAoJIlRoZW1lIiA6ICIiLAoJIlR5cGUiIDogImZsb3ciLAoJIlZlcnNpb24iIDogIi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hppcx</dc:creator>
  <cp:lastModifiedBy>南梦倾城</cp:lastModifiedBy>
  <cp:revision>3</cp:revision>
  <dcterms:created xsi:type="dcterms:W3CDTF">2023-12-20T10:01:00Z</dcterms:created>
  <dcterms:modified xsi:type="dcterms:W3CDTF">2023-12-21T10:15:03Z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741C6CAC4C3C474F87054C47D26AE28E</vt:lpwstr>
  </property>
  <property fmtid="{D5CDD505-2E9C-101B-9397-08002B2CF9AE}" pid="3" name="KSOProductBuildVer">
    <vt:lpwstr>2052-11.1.0.11215</vt:lpwstr>
  </property>
</Properties>
</file>