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75" r:id="rId7"/>
    <p:sldId id="276" r:id="rId8"/>
    <p:sldId id="265" r:id="rId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63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-13398"/>
            <a:ext cx="89865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28650"/>
          </a:xfrm>
          <a:custGeom>
            <a:avLst/>
            <a:gdLst/>
            <a:ahLst/>
            <a:cxnLst/>
            <a:rect l="l" t="t" r="r" b="b"/>
            <a:pathLst>
              <a:path w="9144000" h="628650">
                <a:moveTo>
                  <a:pt x="9144000" y="0"/>
                </a:moveTo>
                <a:lnTo>
                  <a:pt x="0" y="0"/>
                </a:lnTo>
                <a:lnTo>
                  <a:pt x="0" y="628650"/>
                </a:lnTo>
                <a:lnTo>
                  <a:pt x="9144000" y="628650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4765" y="1777682"/>
            <a:ext cx="1474469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925" y="1276350"/>
            <a:ext cx="8058150" cy="101181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40005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3150"/>
              </a:spcBef>
            </a:pPr>
            <a:r>
              <a:rPr sz="3950" spc="-5" dirty="0">
                <a:latin typeface="Carlito"/>
                <a:cs typeface="Carlito"/>
              </a:rPr>
              <a:t>LSTM</a:t>
            </a:r>
            <a:endParaRPr sz="395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>
                <a:latin typeface="Times New Roman"/>
                <a:cs typeface="Times New Roman"/>
              </a:rPr>
              <a:t>L</a:t>
            </a:r>
            <a:r>
              <a:rPr spc="-25" dirty="0">
                <a:latin typeface="Times New Roman"/>
                <a:cs typeface="Times New Roman"/>
              </a:rPr>
              <a:t>S</a:t>
            </a:r>
            <a:r>
              <a:rPr spc="55" dirty="0">
                <a:latin typeface="Times New Roman"/>
                <a:cs typeface="Times New Roman"/>
              </a:rPr>
              <a:t>T</a:t>
            </a:r>
            <a:r>
              <a:rPr spc="25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1114425" y="1419225"/>
            <a:ext cx="641032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2401AA-B33A-4169-828A-0759845D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" y="819150"/>
            <a:ext cx="7002169" cy="4228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19FFF-EB0A-45A7-A461-14F97D60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42950"/>
            <a:ext cx="6600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2401AA-B33A-4169-828A-0759845D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" y="819150"/>
            <a:ext cx="7002169" cy="4228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167985-5B3C-4279-8A24-FF2A4D40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99597"/>
            <a:ext cx="7183274" cy="44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9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37B0C2-90E9-418E-94CD-B94D29E4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2950"/>
            <a:ext cx="6400800" cy="3541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FEE3BA-7B35-4872-8E91-8B5B446A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84832"/>
            <a:ext cx="4724400" cy="8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70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imes New Roman"/>
                <a:cs typeface="Times New Roman"/>
              </a:rPr>
              <a:t>L</a:t>
            </a:r>
            <a:r>
              <a:rPr sz="3950" spc="-25" dirty="0">
                <a:latin typeface="Times New Roman"/>
                <a:cs typeface="Times New Roman"/>
              </a:rPr>
              <a:t>S</a:t>
            </a:r>
            <a:r>
              <a:rPr sz="3950" spc="55" dirty="0">
                <a:latin typeface="Times New Roman"/>
                <a:cs typeface="Times New Roman"/>
              </a:rPr>
              <a:t>T</a:t>
            </a:r>
            <a:r>
              <a:rPr sz="3950" spc="25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67FB3-D946-4902-BDF2-4834B87C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47750"/>
            <a:ext cx="2254051" cy="3714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F4DC00-F115-4ECE-9EEF-30C342DD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5" y="632460"/>
            <a:ext cx="5614061" cy="33900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6B352E-182C-4069-9BED-C685CE047713}"/>
              </a:ext>
            </a:extLst>
          </p:cNvPr>
          <p:cNvSpPr txBox="1"/>
          <p:nvPr/>
        </p:nvSpPr>
        <p:spPr>
          <a:xfrm>
            <a:off x="5842661" y="2720459"/>
            <a:ext cx="124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UKIJ CJK"/>
                <a:cs typeface="UKIJ CJK"/>
              </a:rPr>
              <a:t>遗忘门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1CF22B-88AA-449C-BD4C-177F3B6394F3}"/>
              </a:ext>
            </a:extLst>
          </p:cNvPr>
          <p:cNvSpPr txBox="1"/>
          <p:nvPr/>
        </p:nvSpPr>
        <p:spPr>
          <a:xfrm>
            <a:off x="5826686" y="1697775"/>
            <a:ext cx="124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UKIJ CJK"/>
                <a:cs typeface="UKIJ CJK"/>
              </a:rPr>
              <a:t>输入</a:t>
            </a:r>
            <a:r>
              <a:rPr lang="zh-CN" altLang="en-US" sz="1800" dirty="0">
                <a:latin typeface="UKIJ CJK"/>
                <a:cs typeface="UKIJ CJK"/>
              </a:rPr>
              <a:t>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2B9D51-3981-4DE8-88AF-1D599FE866CE}"/>
              </a:ext>
            </a:extLst>
          </p:cNvPr>
          <p:cNvSpPr txBox="1"/>
          <p:nvPr/>
        </p:nvSpPr>
        <p:spPr>
          <a:xfrm>
            <a:off x="5842660" y="3668009"/>
            <a:ext cx="124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UKIJ CJK"/>
                <a:cs typeface="UKIJ CJK"/>
              </a:rPr>
              <a:t>输出</a:t>
            </a:r>
            <a:r>
              <a:rPr lang="zh-CN" altLang="en-US" sz="1800" dirty="0">
                <a:latin typeface="UKIJ CJK"/>
                <a:cs typeface="UKIJ CJK"/>
              </a:rPr>
              <a:t>门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2441522-685A-44D5-8F25-B9E6AFEBD7FD}"/>
              </a:ext>
            </a:extLst>
          </p:cNvPr>
          <p:cNvSpPr txBox="1"/>
          <p:nvPr/>
        </p:nvSpPr>
        <p:spPr>
          <a:xfrm>
            <a:off x="3630931" y="1596657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细胞状态</a:t>
            </a:r>
          </a:p>
        </p:txBody>
      </p:sp>
    </p:spTree>
    <p:extLst>
      <p:ext uri="{BB962C8B-B14F-4D97-AF65-F5344CB8AC3E}">
        <p14:creationId xmlns:p14="http://schemas.microsoft.com/office/powerpoint/2010/main" val="324160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704975"/>
            <a:ext cx="7772400" cy="1438275"/>
          </a:xfrm>
          <a:custGeom>
            <a:avLst/>
            <a:gdLst/>
            <a:ahLst/>
            <a:cxnLst/>
            <a:rect l="l" t="t" r="r" b="b"/>
            <a:pathLst>
              <a:path w="7772400" h="1438275">
                <a:moveTo>
                  <a:pt x="7772400" y="0"/>
                </a:moveTo>
                <a:lnTo>
                  <a:pt x="0" y="0"/>
                </a:lnTo>
                <a:lnTo>
                  <a:pt x="0" y="1438275"/>
                </a:lnTo>
                <a:lnTo>
                  <a:pt x="7772400" y="1438275"/>
                </a:lnTo>
                <a:lnTo>
                  <a:pt x="777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4765" y="1777682"/>
            <a:ext cx="1471295" cy="12433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0825" marR="5080" indent="-238760">
              <a:lnSpc>
                <a:spcPct val="101499"/>
              </a:lnSpc>
              <a:spcBef>
                <a:spcPts val="60"/>
              </a:spcBef>
            </a:pPr>
            <a:r>
              <a:rPr spc="20" dirty="0"/>
              <a:t>T</a:t>
            </a:r>
            <a:r>
              <a:rPr spc="10" dirty="0"/>
              <a:t>h</a:t>
            </a:r>
            <a:r>
              <a:rPr spc="-10" dirty="0"/>
              <a:t>a</a:t>
            </a:r>
            <a:r>
              <a:rPr spc="5" dirty="0"/>
              <a:t>nks  </a:t>
            </a:r>
            <a:r>
              <a:rPr spc="20" dirty="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</Words>
  <Application>Microsoft Office PowerPoint</Application>
  <PresentationFormat>全屏显示(16:9)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Carlito</vt:lpstr>
      <vt:lpstr>Droid Sans Fallback</vt:lpstr>
      <vt:lpstr>UKIJ CJK</vt:lpstr>
      <vt:lpstr>Calibri</vt:lpstr>
      <vt:lpstr>Times New Roman</vt:lpstr>
      <vt:lpstr>Office Theme</vt:lpstr>
      <vt:lpstr>PowerPoint 演示文稿</vt:lpstr>
      <vt:lpstr>LSTM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Xiaoqian</dc:creator>
  <cp:lastModifiedBy>A12784</cp:lastModifiedBy>
  <cp:revision>15</cp:revision>
  <dcterms:created xsi:type="dcterms:W3CDTF">2020-05-31T11:45:02Z</dcterms:created>
  <dcterms:modified xsi:type="dcterms:W3CDTF">2020-12-06T10:46:33Z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2020-05-31T00:00:00Z</vt:filetime>
  </property>
</Properties>
</file>