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256" r:id="rId5"/>
    <p:sldId id="257" r:id="rId7"/>
    <p:sldId id="262" r:id="rId8"/>
    <p:sldId id="265" r:id="rId9"/>
    <p:sldId id="266" r:id="rId10"/>
    <p:sldId id="267" r:id="rId11"/>
    <p:sldId id="269" r:id="rId12"/>
    <p:sldId id="273" r:id="rId13"/>
    <p:sldId id="272" r:id="rId14"/>
    <p:sldId id="274" r:id="rId15"/>
    <p:sldId id="271" r:id="rId16"/>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000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77"/>
    <p:restoredTop sz="92788"/>
  </p:normalViewPr>
  <p:slideViewPr>
    <p:cSldViewPr showGuides="1">
      <p:cViewPr>
        <p:scale>
          <a:sx n="75" d="100"/>
          <a:sy n="75" d="100"/>
        </p:scale>
        <p:origin x="1872" y="1236"/>
      </p:cViewPr>
      <p:guideLst>
        <p:guide orient="horz" pos="2160"/>
        <p:guide pos="3840"/>
      </p:guideLst>
    </p:cSldViewPr>
  </p:slid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76927729-89CF-4AE5-811D-1A6DD7A79E68}"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幻灯片图像占位符 1"/>
          <p:cNvSpPr>
            <a:spLocks noGrp="1" noRot="1" noChangeAspect="1" noTextEdit="1"/>
          </p:cNvSpPr>
          <p:nvPr>
            <p:ph type="sldImg"/>
          </p:nvPr>
        </p:nvSpPr>
        <p:spPr>
          <a:ln>
            <a:solidFill>
              <a:srgbClr val="000000"/>
            </a:solidFill>
            <a:miter/>
          </a:ln>
        </p:spPr>
      </p:sp>
      <p:sp>
        <p:nvSpPr>
          <p:cNvPr id="28675" name="备注占位符 2"/>
          <p:cNvSpPr>
            <a:spLocks noGrp="1"/>
          </p:cNvSpPr>
          <p:nvPr>
            <p:ph type="body" idx="1"/>
          </p:nvPr>
        </p:nvSpPr>
        <p:spPr>
          <a:noFill/>
          <a:ln>
            <a:noFill/>
          </a:ln>
        </p:spPr>
        <p:txBody>
          <a:bodyPr wrap="square" lIns="91440" tIns="45720" rIns="91440" bIns="45720" anchor="t"/>
          <a:p>
            <a:pPr lvl="0">
              <a:spcBef>
                <a:spcPct val="0"/>
              </a:spcBef>
            </a:pPr>
            <a:r>
              <a:rPr lang="zh-CN" altLang="en-US" dirty="0"/>
              <a:t>更多免费教程和模板请访问：</a:t>
            </a:r>
            <a:r>
              <a:rPr lang="en-US" altLang="zh-CN" dirty="0"/>
              <a:t>www.quppt.com</a:t>
            </a:r>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幻灯片图像占位符 1"/>
          <p:cNvSpPr>
            <a:spLocks noGrp="1" noRot="1" noChangeAspect="1" noTextEdit="1"/>
          </p:cNvSpPr>
          <p:nvPr>
            <p:ph type="sldImg"/>
          </p:nvPr>
        </p:nvSpPr>
        <p:spPr>
          <a:ln>
            <a:solidFill>
              <a:srgbClr val="000000"/>
            </a:solidFill>
            <a:miter/>
          </a:ln>
        </p:spPr>
      </p:sp>
      <p:sp>
        <p:nvSpPr>
          <p:cNvPr id="44035" name="备注占位符 2"/>
          <p:cNvSpPr>
            <a:spLocks noGrp="1"/>
          </p:cNvSpPr>
          <p:nvPr>
            <p:ph type="body" idx="1"/>
          </p:nvPr>
        </p:nvSpPr>
        <p:spPr>
          <a:noFill/>
          <a:ln>
            <a:noFill/>
          </a:ln>
        </p:spPr>
        <p:txBody>
          <a:bodyPr wrap="square" lIns="91440" tIns="45720" rIns="91440" bIns="45720" anchor="t"/>
          <a:p>
            <a:pPr lvl="0">
              <a:spcBef>
                <a:spcPct val="0"/>
              </a:spcBef>
            </a:pPr>
            <a:r>
              <a:rPr lang="zh-CN" altLang="en-US" dirty="0"/>
              <a:t>更多免费教程和模板请访问：</a:t>
            </a:r>
            <a:r>
              <a:rPr lang="en-US" altLang="zh-CN" dirty="0"/>
              <a:t>www.quppt.com</a:t>
            </a:r>
            <a:endParaRPr lang="zh-CN" altLang="en-US" dirty="0"/>
          </a:p>
        </p:txBody>
      </p:sp>
      <p:sp>
        <p:nvSpPr>
          <p:cNvPr id="4403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幻灯片图像占位符 1"/>
          <p:cNvSpPr>
            <a:spLocks noGrp="1" noRot="1" noChangeAspect="1" noTextEdit="1"/>
          </p:cNvSpPr>
          <p:nvPr>
            <p:ph type="sldImg"/>
          </p:nvPr>
        </p:nvSpPr>
        <p:spPr>
          <a:ln>
            <a:solidFill>
              <a:srgbClr val="000000"/>
            </a:solidFill>
            <a:miter/>
          </a:ln>
        </p:spPr>
      </p:sp>
      <p:sp>
        <p:nvSpPr>
          <p:cNvPr id="58371" name="备注占位符 2"/>
          <p:cNvSpPr>
            <a:spLocks noGrp="1"/>
          </p:cNvSpPr>
          <p:nvPr>
            <p:ph type="body" idx="1"/>
          </p:nvPr>
        </p:nvSpPr>
        <p:spPr>
          <a:noFill/>
          <a:ln>
            <a:noFill/>
          </a:ln>
        </p:spPr>
        <p:txBody>
          <a:bodyPr wrap="square" lIns="91440" tIns="45720" rIns="91440" bIns="45720" anchor="t"/>
          <a:p>
            <a:pPr lvl="0">
              <a:spcBef>
                <a:spcPct val="0"/>
              </a:spcBef>
            </a:pPr>
            <a:r>
              <a:rPr lang="zh-CN" altLang="en-US" dirty="0"/>
              <a:t>更多免费教程和模板请访问：</a:t>
            </a:r>
            <a:r>
              <a:rPr lang="en-US" altLang="zh-CN" dirty="0"/>
              <a:t>www.quppt.com</a:t>
            </a:r>
            <a:endParaRPr lang="zh-CN" altLang="en-US" dirty="0"/>
          </a:p>
        </p:txBody>
      </p:sp>
      <p:sp>
        <p:nvSpPr>
          <p:cNvPr id="5837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幻灯片图像占位符 1"/>
          <p:cNvSpPr>
            <a:spLocks noGrp="1" noRot="1" noChangeAspect="1" noTextEdit="1"/>
          </p:cNvSpPr>
          <p:nvPr>
            <p:ph type="sldImg"/>
          </p:nvPr>
        </p:nvSpPr>
        <p:spPr>
          <a:ln>
            <a:solidFill>
              <a:srgbClr val="000000"/>
            </a:solidFill>
            <a:miter/>
          </a:ln>
        </p:spPr>
      </p:sp>
      <p:sp>
        <p:nvSpPr>
          <p:cNvPr id="31747" name="备注占位符 2"/>
          <p:cNvSpPr>
            <a:spLocks noGrp="1"/>
          </p:cNvSpPr>
          <p:nvPr>
            <p:ph type="body" idx="1"/>
          </p:nvPr>
        </p:nvSpPr>
        <p:spPr>
          <a:noFill/>
          <a:ln>
            <a:noFill/>
          </a:ln>
        </p:spPr>
        <p:txBody>
          <a:bodyPr wrap="square" lIns="91440" tIns="45720" rIns="91440" bIns="45720" anchor="t"/>
          <a:p>
            <a:pPr lvl="0">
              <a:spcBef>
                <a:spcPct val="0"/>
              </a:spcBef>
            </a:pPr>
            <a:r>
              <a:rPr lang="zh-CN" altLang="en-US" dirty="0"/>
              <a:t>更多免费教程和模板请访问：</a:t>
            </a:r>
            <a:r>
              <a:rPr lang="en-US" altLang="zh-CN" dirty="0"/>
              <a:t>www.quppt.com</a:t>
            </a:r>
            <a:endParaRPr lang="zh-CN" altLang="en-US" dirty="0"/>
          </a:p>
        </p:txBody>
      </p:sp>
      <p:sp>
        <p:nvSpPr>
          <p:cNvPr id="31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幻灯片图像占位符 1"/>
          <p:cNvSpPr>
            <a:spLocks noGrp="1" noRot="1" noChangeAspect="1" noTextEdit="1"/>
          </p:cNvSpPr>
          <p:nvPr>
            <p:ph type="sldImg"/>
          </p:nvPr>
        </p:nvSpPr>
        <p:spPr>
          <a:ln>
            <a:solidFill>
              <a:srgbClr val="000000"/>
            </a:solidFill>
            <a:miter/>
          </a:ln>
        </p:spPr>
      </p:sp>
      <p:sp>
        <p:nvSpPr>
          <p:cNvPr id="39939" name="备注占位符 2"/>
          <p:cNvSpPr>
            <a:spLocks noGrp="1"/>
          </p:cNvSpPr>
          <p:nvPr>
            <p:ph type="body" idx="1"/>
          </p:nvPr>
        </p:nvSpPr>
        <p:spPr>
          <a:noFill/>
          <a:ln>
            <a:noFill/>
          </a:ln>
        </p:spPr>
        <p:txBody>
          <a:bodyPr wrap="square" lIns="91440" tIns="45720" rIns="91440" bIns="45720" anchor="t"/>
          <a:p>
            <a:pPr lvl="0">
              <a:spcBef>
                <a:spcPct val="0"/>
              </a:spcBef>
            </a:pPr>
            <a:r>
              <a:rPr lang="zh-CN" altLang="en-US" dirty="0"/>
              <a:t>更多免费教程和模板请访问：</a:t>
            </a:r>
            <a:r>
              <a:rPr lang="en-US" altLang="zh-CN" dirty="0"/>
              <a:t>www.quppt.com</a:t>
            </a:r>
            <a:endParaRPr lang="zh-CN" altLang="en-US" dirty="0"/>
          </a:p>
        </p:txBody>
      </p:sp>
      <p:sp>
        <p:nvSpPr>
          <p:cNvPr id="3994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幻灯片图像占位符 1"/>
          <p:cNvSpPr>
            <a:spLocks noGrp="1" noRot="1" noChangeAspect="1" noTextEdit="1"/>
          </p:cNvSpPr>
          <p:nvPr>
            <p:ph type="sldImg"/>
          </p:nvPr>
        </p:nvSpPr>
        <p:spPr>
          <a:ln>
            <a:solidFill>
              <a:srgbClr val="000000"/>
            </a:solidFill>
            <a:miter/>
          </a:ln>
        </p:spPr>
      </p:sp>
      <p:sp>
        <p:nvSpPr>
          <p:cNvPr id="41987" name="备注占位符 2"/>
          <p:cNvSpPr>
            <a:spLocks noGrp="1"/>
          </p:cNvSpPr>
          <p:nvPr>
            <p:ph type="body" idx="1"/>
          </p:nvPr>
        </p:nvSpPr>
        <p:spPr>
          <a:noFill/>
          <a:ln>
            <a:noFill/>
          </a:ln>
        </p:spPr>
        <p:txBody>
          <a:bodyPr wrap="square" lIns="91440" tIns="45720" rIns="91440" bIns="45720" anchor="t"/>
          <a:p>
            <a:pPr lvl="0">
              <a:spcBef>
                <a:spcPct val="0"/>
              </a:spcBef>
            </a:pPr>
            <a:r>
              <a:rPr lang="zh-CN" altLang="en-US" dirty="0"/>
              <a:t>更多免费教程和模板请访问：</a:t>
            </a:r>
            <a:r>
              <a:rPr lang="en-US" altLang="zh-CN" dirty="0"/>
              <a:t>www.quppt.com</a:t>
            </a:r>
            <a:endParaRPr lang="zh-CN" altLang="en-US" dirty="0"/>
          </a:p>
        </p:txBody>
      </p:sp>
      <p:sp>
        <p:nvSpPr>
          <p:cNvPr id="419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幻灯片图像占位符 1"/>
          <p:cNvSpPr>
            <a:spLocks noGrp="1" noRot="1" noChangeAspect="1" noTextEdit="1"/>
          </p:cNvSpPr>
          <p:nvPr>
            <p:ph type="sldImg"/>
          </p:nvPr>
        </p:nvSpPr>
        <p:spPr>
          <a:ln>
            <a:solidFill>
              <a:srgbClr val="000000"/>
            </a:solidFill>
            <a:miter/>
          </a:ln>
        </p:spPr>
      </p:sp>
      <p:sp>
        <p:nvSpPr>
          <p:cNvPr id="44035" name="备注占位符 2"/>
          <p:cNvSpPr>
            <a:spLocks noGrp="1"/>
          </p:cNvSpPr>
          <p:nvPr>
            <p:ph type="body" idx="1"/>
          </p:nvPr>
        </p:nvSpPr>
        <p:spPr>
          <a:noFill/>
          <a:ln>
            <a:noFill/>
          </a:ln>
        </p:spPr>
        <p:txBody>
          <a:bodyPr wrap="square" lIns="91440" tIns="45720" rIns="91440" bIns="45720" anchor="t"/>
          <a:p>
            <a:pPr lvl="0">
              <a:spcBef>
                <a:spcPct val="0"/>
              </a:spcBef>
            </a:pPr>
            <a:r>
              <a:rPr lang="zh-CN" altLang="en-US" dirty="0"/>
              <a:t>更多免费教程和模板请访问：</a:t>
            </a:r>
            <a:r>
              <a:rPr lang="en-US" altLang="zh-CN" dirty="0"/>
              <a:t>www.quppt.com</a:t>
            </a:r>
            <a:endParaRPr lang="zh-CN" altLang="en-US" dirty="0"/>
          </a:p>
        </p:txBody>
      </p:sp>
      <p:sp>
        <p:nvSpPr>
          <p:cNvPr id="4403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幻灯片图像占位符 1"/>
          <p:cNvSpPr>
            <a:spLocks noGrp="1" noRot="1" noChangeAspect="1" noTextEdit="1"/>
          </p:cNvSpPr>
          <p:nvPr>
            <p:ph type="sldImg"/>
          </p:nvPr>
        </p:nvSpPr>
        <p:spPr>
          <a:ln>
            <a:solidFill>
              <a:srgbClr val="000000"/>
            </a:solidFill>
            <a:miter/>
          </a:ln>
        </p:spPr>
      </p:sp>
      <p:sp>
        <p:nvSpPr>
          <p:cNvPr id="48131" name="备注占位符 2"/>
          <p:cNvSpPr>
            <a:spLocks noGrp="1"/>
          </p:cNvSpPr>
          <p:nvPr>
            <p:ph type="body" idx="1"/>
          </p:nvPr>
        </p:nvSpPr>
        <p:spPr>
          <a:noFill/>
          <a:ln>
            <a:noFill/>
          </a:ln>
        </p:spPr>
        <p:txBody>
          <a:bodyPr wrap="square" lIns="91440" tIns="45720" rIns="91440" bIns="45720" anchor="t"/>
          <a:p>
            <a:pPr lvl="0">
              <a:spcBef>
                <a:spcPct val="0"/>
              </a:spcBef>
            </a:pPr>
            <a:r>
              <a:rPr lang="zh-CN" altLang="en-US" dirty="0"/>
              <a:t>更多免费教程和模板请访问：</a:t>
            </a:r>
            <a:r>
              <a:rPr lang="en-US" altLang="zh-CN" dirty="0"/>
              <a:t>www.quppt.com</a:t>
            </a:r>
            <a:endParaRPr lang="zh-CN" altLang="en-US" dirty="0"/>
          </a:p>
        </p:txBody>
      </p:sp>
      <p:sp>
        <p:nvSpPr>
          <p:cNvPr id="4813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幻灯片图像占位符 1"/>
          <p:cNvSpPr>
            <a:spLocks noGrp="1" noRot="1" noChangeAspect="1" noTextEdit="1"/>
          </p:cNvSpPr>
          <p:nvPr>
            <p:ph type="sldImg"/>
          </p:nvPr>
        </p:nvSpPr>
        <p:spPr>
          <a:ln>
            <a:solidFill>
              <a:srgbClr val="000000"/>
            </a:solidFill>
            <a:miter/>
          </a:ln>
        </p:spPr>
      </p:sp>
      <p:sp>
        <p:nvSpPr>
          <p:cNvPr id="50179" name="备注占位符 2"/>
          <p:cNvSpPr>
            <a:spLocks noGrp="1"/>
          </p:cNvSpPr>
          <p:nvPr>
            <p:ph type="body" idx="1"/>
          </p:nvPr>
        </p:nvSpPr>
        <p:spPr>
          <a:noFill/>
          <a:ln>
            <a:noFill/>
          </a:ln>
        </p:spPr>
        <p:txBody>
          <a:bodyPr wrap="square" lIns="91440" tIns="45720" rIns="91440" bIns="45720" anchor="t"/>
          <a:p>
            <a:pPr lvl="0">
              <a:spcBef>
                <a:spcPct val="0"/>
              </a:spcBef>
            </a:pPr>
            <a:r>
              <a:rPr lang="zh-CN" altLang="en-US" dirty="0"/>
              <a:t>更多免费教程和模板请访问：</a:t>
            </a:r>
            <a:r>
              <a:rPr lang="en-US" altLang="zh-CN" dirty="0"/>
              <a:t>www.quppt.com</a:t>
            </a:r>
            <a:endParaRPr lang="zh-CN" altLang="en-US" dirty="0"/>
          </a:p>
        </p:txBody>
      </p:sp>
      <p:sp>
        <p:nvSpPr>
          <p:cNvPr id="5018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幻灯片图像占位符 1"/>
          <p:cNvSpPr>
            <a:spLocks noGrp="1" noRot="1" noChangeAspect="1" noTextEdit="1"/>
          </p:cNvSpPr>
          <p:nvPr>
            <p:ph type="sldImg"/>
          </p:nvPr>
        </p:nvSpPr>
        <p:spPr>
          <a:ln>
            <a:solidFill>
              <a:srgbClr val="000000"/>
            </a:solidFill>
            <a:miter/>
          </a:ln>
        </p:spPr>
      </p:sp>
      <p:sp>
        <p:nvSpPr>
          <p:cNvPr id="39939" name="备注占位符 2"/>
          <p:cNvSpPr>
            <a:spLocks noGrp="1"/>
          </p:cNvSpPr>
          <p:nvPr>
            <p:ph type="body" idx="1"/>
          </p:nvPr>
        </p:nvSpPr>
        <p:spPr>
          <a:noFill/>
          <a:ln>
            <a:noFill/>
          </a:ln>
        </p:spPr>
        <p:txBody>
          <a:bodyPr wrap="square" lIns="91440" tIns="45720" rIns="91440" bIns="45720" anchor="t"/>
          <a:p>
            <a:pPr lvl="0">
              <a:spcBef>
                <a:spcPct val="0"/>
              </a:spcBef>
            </a:pPr>
            <a:r>
              <a:rPr lang="zh-CN" altLang="en-US" dirty="0"/>
              <a:t>更多免费教程和模板请访问：</a:t>
            </a:r>
            <a:r>
              <a:rPr lang="en-US" altLang="zh-CN" dirty="0"/>
              <a:t>www.quppt.com</a:t>
            </a:r>
            <a:endParaRPr lang="zh-CN" altLang="en-US" dirty="0"/>
          </a:p>
        </p:txBody>
      </p:sp>
      <p:sp>
        <p:nvSpPr>
          <p:cNvPr id="3994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幻灯片图像占位符 1"/>
          <p:cNvSpPr>
            <a:spLocks noGrp="1" noRot="1" noChangeAspect="1" noTextEdit="1"/>
          </p:cNvSpPr>
          <p:nvPr>
            <p:ph type="sldImg"/>
          </p:nvPr>
        </p:nvSpPr>
        <p:spPr>
          <a:ln>
            <a:solidFill>
              <a:srgbClr val="000000"/>
            </a:solidFill>
            <a:miter/>
          </a:ln>
        </p:spPr>
      </p:sp>
      <p:sp>
        <p:nvSpPr>
          <p:cNvPr id="48131" name="备注占位符 2"/>
          <p:cNvSpPr>
            <a:spLocks noGrp="1"/>
          </p:cNvSpPr>
          <p:nvPr>
            <p:ph type="body" idx="1"/>
          </p:nvPr>
        </p:nvSpPr>
        <p:spPr>
          <a:noFill/>
          <a:ln>
            <a:noFill/>
          </a:ln>
        </p:spPr>
        <p:txBody>
          <a:bodyPr wrap="square" lIns="91440" tIns="45720" rIns="91440" bIns="45720" anchor="t"/>
          <a:p>
            <a:pPr lvl="0">
              <a:spcBef>
                <a:spcPct val="0"/>
              </a:spcBef>
            </a:pPr>
            <a:r>
              <a:rPr lang="zh-CN" altLang="en-US" dirty="0"/>
              <a:t>更多免费教程和模板请访问：</a:t>
            </a:r>
            <a:r>
              <a:rPr lang="en-US" altLang="zh-CN" dirty="0"/>
              <a:t>www.quppt.com</a:t>
            </a:r>
            <a:endParaRPr lang="zh-CN" altLang="en-US" dirty="0"/>
          </a:p>
        </p:txBody>
      </p:sp>
      <p:sp>
        <p:nvSpPr>
          <p:cNvPr id="4813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新浪微博：@我爱PPT">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4ADBB1DB-A424-479C-8C28-83908C15DF6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4ADBB1DB-A424-479C-8C28-83908C15DF6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4ADBB1DB-A424-479C-8C28-83908C15DF6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6565" indent="0" algn="ctr">
              <a:buNone/>
              <a:defRPr>
                <a:solidFill>
                  <a:schemeClr val="tx1">
                    <a:tint val="75000"/>
                  </a:schemeClr>
                </a:solidFill>
              </a:defRPr>
            </a:lvl2pPr>
            <a:lvl3pPr marL="912495" indent="0" algn="ctr">
              <a:buNone/>
              <a:defRPr>
                <a:solidFill>
                  <a:schemeClr val="tx1">
                    <a:tint val="75000"/>
                  </a:schemeClr>
                </a:solidFill>
              </a:defRPr>
            </a:lvl3pPr>
            <a:lvl4pPr marL="1369060" indent="0" algn="ctr">
              <a:buNone/>
              <a:defRPr>
                <a:solidFill>
                  <a:schemeClr val="tx1">
                    <a:tint val="75000"/>
                  </a:schemeClr>
                </a:solidFill>
              </a:defRPr>
            </a:lvl4pPr>
            <a:lvl5pPr marL="1824990" indent="0" algn="ctr">
              <a:buNone/>
              <a:defRPr>
                <a:solidFill>
                  <a:schemeClr val="tx1">
                    <a:tint val="75000"/>
                  </a:schemeClr>
                </a:solidFill>
              </a:defRPr>
            </a:lvl5pPr>
            <a:lvl6pPr marL="2281555" indent="0" algn="ctr">
              <a:buNone/>
              <a:defRPr>
                <a:solidFill>
                  <a:schemeClr val="tx1">
                    <a:tint val="75000"/>
                  </a:schemeClr>
                </a:solidFill>
              </a:defRPr>
            </a:lvl6pPr>
            <a:lvl7pPr marL="2737485" indent="0" algn="ctr">
              <a:buNone/>
              <a:defRPr>
                <a:solidFill>
                  <a:schemeClr val="tx1">
                    <a:tint val="75000"/>
                  </a:schemeClr>
                </a:solidFill>
              </a:defRPr>
            </a:lvl7pPr>
            <a:lvl8pPr marL="3194050" indent="0" algn="ctr">
              <a:buNone/>
              <a:defRPr>
                <a:solidFill>
                  <a:schemeClr val="tx1">
                    <a:tint val="75000"/>
                  </a:schemeClr>
                </a:solidFill>
              </a:defRPr>
            </a:lvl8pPr>
            <a:lvl9pPr marL="364998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99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995">
                <a:solidFill>
                  <a:schemeClr val="tx1">
                    <a:tint val="75000"/>
                  </a:schemeClr>
                </a:solidFill>
              </a:defRPr>
            </a:lvl1pPr>
            <a:lvl2pPr marL="456565" indent="0">
              <a:buNone/>
              <a:defRPr sz="1795">
                <a:solidFill>
                  <a:schemeClr val="tx1">
                    <a:tint val="75000"/>
                  </a:schemeClr>
                </a:solidFill>
              </a:defRPr>
            </a:lvl2pPr>
            <a:lvl3pPr marL="912495" indent="0">
              <a:buNone/>
              <a:defRPr sz="1595">
                <a:solidFill>
                  <a:schemeClr val="tx1">
                    <a:tint val="75000"/>
                  </a:schemeClr>
                </a:solidFill>
              </a:defRPr>
            </a:lvl3pPr>
            <a:lvl4pPr marL="1369060" indent="0">
              <a:buNone/>
              <a:defRPr sz="1395">
                <a:solidFill>
                  <a:schemeClr val="tx1">
                    <a:tint val="75000"/>
                  </a:schemeClr>
                </a:solidFill>
              </a:defRPr>
            </a:lvl4pPr>
            <a:lvl5pPr marL="1824990" indent="0">
              <a:buNone/>
              <a:defRPr sz="1395">
                <a:solidFill>
                  <a:schemeClr val="tx1">
                    <a:tint val="75000"/>
                  </a:schemeClr>
                </a:solidFill>
              </a:defRPr>
            </a:lvl5pPr>
            <a:lvl6pPr marL="2281555" indent="0">
              <a:buNone/>
              <a:defRPr sz="1395">
                <a:solidFill>
                  <a:schemeClr val="tx1">
                    <a:tint val="75000"/>
                  </a:schemeClr>
                </a:solidFill>
              </a:defRPr>
            </a:lvl6pPr>
            <a:lvl7pPr marL="2737485" indent="0">
              <a:buNone/>
              <a:defRPr sz="1395">
                <a:solidFill>
                  <a:schemeClr val="tx1">
                    <a:tint val="75000"/>
                  </a:schemeClr>
                </a:solidFill>
              </a:defRPr>
            </a:lvl7pPr>
            <a:lvl8pPr marL="3194050" indent="0">
              <a:buNone/>
              <a:defRPr sz="1395">
                <a:solidFill>
                  <a:schemeClr val="tx1">
                    <a:tint val="75000"/>
                  </a:schemeClr>
                </a:solidFill>
              </a:defRPr>
            </a:lvl8pPr>
            <a:lvl9pPr marL="3649980" indent="0">
              <a:buNone/>
              <a:defRPr sz="1395">
                <a:solidFill>
                  <a:schemeClr val="tx1">
                    <a:tint val="75000"/>
                  </a:schemeClr>
                </a:solidFill>
              </a:defRPr>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795"/>
            </a:lvl1pPr>
            <a:lvl2pPr>
              <a:defRPr sz="2395"/>
            </a:lvl2pPr>
            <a:lvl3pPr>
              <a:defRPr sz="1995"/>
            </a:lvl3pPr>
            <a:lvl4pPr>
              <a:defRPr sz="1795"/>
            </a:lvl4pPr>
            <a:lvl5pPr>
              <a:defRPr sz="1795"/>
            </a:lvl5pPr>
            <a:lvl6pPr>
              <a:defRPr sz="1795"/>
            </a:lvl6pPr>
            <a:lvl7pPr>
              <a:defRPr sz="1795"/>
            </a:lvl7pPr>
            <a:lvl8pPr>
              <a:defRPr sz="1795"/>
            </a:lvl8pPr>
            <a:lvl9pPr>
              <a:defRPr sz="179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1" y="1600203"/>
            <a:ext cx="5384800" cy="4525963"/>
          </a:xfrm>
        </p:spPr>
        <p:txBody>
          <a:bodyPr/>
          <a:lstStyle>
            <a:lvl1pPr>
              <a:defRPr sz="2795"/>
            </a:lvl1pPr>
            <a:lvl2pPr>
              <a:defRPr sz="2395"/>
            </a:lvl2pPr>
            <a:lvl3pPr>
              <a:defRPr sz="1995"/>
            </a:lvl3pPr>
            <a:lvl4pPr>
              <a:defRPr sz="1795"/>
            </a:lvl4pPr>
            <a:lvl5pPr>
              <a:defRPr sz="1795"/>
            </a:lvl5pPr>
            <a:lvl6pPr>
              <a:defRPr sz="1795"/>
            </a:lvl6pPr>
            <a:lvl7pPr>
              <a:defRPr sz="1795"/>
            </a:lvl7pPr>
            <a:lvl8pPr>
              <a:defRPr sz="1795"/>
            </a:lvl8pPr>
            <a:lvl9pPr>
              <a:defRPr sz="179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p:cNvSpPr>
          <p:nvPr>
            <p:ph type="dt" sz="half" idx="1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5"/>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6"/>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5113"/>
            <a:ext cx="5386917" cy="639762"/>
          </a:xfrm>
        </p:spPr>
        <p:txBody>
          <a:bodyPr anchor="b"/>
          <a:lstStyle>
            <a:lvl1pPr marL="0" indent="0">
              <a:buNone/>
              <a:defRPr sz="2395" b="1"/>
            </a:lvl1pPr>
            <a:lvl2pPr marL="456565" indent="0">
              <a:buNone/>
              <a:defRPr sz="1995" b="1"/>
            </a:lvl2pPr>
            <a:lvl3pPr marL="912495" indent="0">
              <a:buNone/>
              <a:defRPr sz="1795" b="1"/>
            </a:lvl3pPr>
            <a:lvl4pPr marL="1369060" indent="0">
              <a:buNone/>
              <a:defRPr sz="1595" b="1"/>
            </a:lvl4pPr>
            <a:lvl5pPr marL="1824990" indent="0">
              <a:buNone/>
              <a:defRPr sz="1595" b="1"/>
            </a:lvl5pPr>
            <a:lvl6pPr marL="2281555" indent="0">
              <a:buNone/>
              <a:defRPr sz="1595" b="1"/>
            </a:lvl6pPr>
            <a:lvl7pPr marL="2737485" indent="0">
              <a:buNone/>
              <a:defRPr sz="1595" b="1"/>
            </a:lvl7pPr>
            <a:lvl8pPr marL="3194050" indent="0">
              <a:buNone/>
              <a:defRPr sz="1595" b="1"/>
            </a:lvl8pPr>
            <a:lvl9pPr marL="3649980" indent="0">
              <a:buNone/>
              <a:defRPr sz="159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1" y="2174875"/>
            <a:ext cx="5386917" cy="3951288"/>
          </a:xfrm>
        </p:spPr>
        <p:txBody>
          <a:bodyPr/>
          <a:lstStyle>
            <a:lvl1pPr>
              <a:defRPr sz="2395"/>
            </a:lvl1pPr>
            <a:lvl2pPr>
              <a:defRPr sz="1995"/>
            </a:lvl2pPr>
            <a:lvl3pPr>
              <a:defRPr sz="1795"/>
            </a:lvl3pPr>
            <a:lvl4pPr>
              <a:defRPr sz="1595"/>
            </a:lvl4pPr>
            <a:lvl5pPr>
              <a:defRPr sz="1595"/>
            </a:lvl5pPr>
            <a:lvl6pPr>
              <a:defRPr sz="1595"/>
            </a:lvl6pPr>
            <a:lvl7pPr>
              <a:defRPr sz="1595"/>
            </a:lvl7pPr>
            <a:lvl8pPr>
              <a:defRPr sz="1595"/>
            </a:lvl8pPr>
            <a:lvl9pPr>
              <a:defRPr sz="159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395" b="1"/>
            </a:lvl1pPr>
            <a:lvl2pPr marL="456565" indent="0">
              <a:buNone/>
              <a:defRPr sz="1995" b="1"/>
            </a:lvl2pPr>
            <a:lvl3pPr marL="912495" indent="0">
              <a:buNone/>
              <a:defRPr sz="1795" b="1"/>
            </a:lvl3pPr>
            <a:lvl4pPr marL="1369060" indent="0">
              <a:buNone/>
              <a:defRPr sz="1595" b="1"/>
            </a:lvl4pPr>
            <a:lvl5pPr marL="1824990" indent="0">
              <a:buNone/>
              <a:defRPr sz="1595" b="1"/>
            </a:lvl5pPr>
            <a:lvl6pPr marL="2281555" indent="0">
              <a:buNone/>
              <a:defRPr sz="1595" b="1"/>
            </a:lvl6pPr>
            <a:lvl7pPr marL="2737485" indent="0">
              <a:buNone/>
              <a:defRPr sz="1595" b="1"/>
            </a:lvl7pPr>
            <a:lvl8pPr marL="3194050" indent="0">
              <a:buNone/>
              <a:defRPr sz="1595" b="1"/>
            </a:lvl8pPr>
            <a:lvl9pPr marL="3649980" indent="0">
              <a:buNone/>
              <a:defRPr sz="159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395"/>
            </a:lvl1pPr>
            <a:lvl2pPr>
              <a:defRPr sz="1995"/>
            </a:lvl2pPr>
            <a:lvl3pPr>
              <a:defRPr sz="1795"/>
            </a:lvl3pPr>
            <a:lvl4pPr>
              <a:defRPr sz="1595"/>
            </a:lvl4pPr>
            <a:lvl5pPr>
              <a:defRPr sz="1595"/>
            </a:lvl5pPr>
            <a:lvl6pPr>
              <a:defRPr sz="1595"/>
            </a:lvl6pPr>
            <a:lvl7pPr>
              <a:defRPr sz="1595"/>
            </a:lvl7pPr>
            <a:lvl8pPr>
              <a:defRPr sz="1595"/>
            </a:lvl8pPr>
            <a:lvl9pPr>
              <a:defRPr sz="159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7"/>
          <p:cNvSpPr>
            <a:spLocks noGrp="1"/>
          </p:cNvSpPr>
          <p:nvPr>
            <p:ph type="ftr" sz="quarter" idx="1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8"/>
          <p:cNvSpPr>
            <a:spLocks noGrp="1"/>
          </p:cNvSpPr>
          <p:nvPr>
            <p:ph type="sldNum" sz="quarter" idx="1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2"/>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3"/>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4"/>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8E8E6"/>
        </a:solid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2"/>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3"/>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199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3"/>
            <a:ext cx="6815667" cy="5853113"/>
          </a:xfrm>
        </p:spPr>
        <p:txBody>
          <a:bodyPr/>
          <a:lstStyle>
            <a:lvl1pPr>
              <a:defRPr sz="3195"/>
            </a:lvl1pPr>
            <a:lvl2pPr>
              <a:defRPr sz="2795"/>
            </a:lvl2pPr>
            <a:lvl3pPr>
              <a:defRPr sz="2395"/>
            </a:lvl3pPr>
            <a:lvl4pPr>
              <a:defRPr sz="1995"/>
            </a:lvl4pPr>
            <a:lvl5pPr>
              <a:defRPr sz="1995"/>
            </a:lvl5pPr>
            <a:lvl6pPr>
              <a:defRPr sz="1995"/>
            </a:lvl6pPr>
            <a:lvl7pPr>
              <a:defRPr sz="1995"/>
            </a:lvl7pPr>
            <a:lvl8pPr>
              <a:defRPr sz="1995"/>
            </a:lvl8pPr>
            <a:lvl9pPr>
              <a:defRPr sz="199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3"/>
            <a:ext cx="4011084" cy="4691063"/>
          </a:xfrm>
        </p:spPr>
        <p:txBody>
          <a:bodyPr/>
          <a:lstStyle>
            <a:lvl1pPr marL="0" indent="0">
              <a:buNone/>
              <a:defRPr sz="1395"/>
            </a:lvl1pPr>
            <a:lvl2pPr marL="456565" indent="0">
              <a:buNone/>
              <a:defRPr sz="1200"/>
            </a:lvl2pPr>
            <a:lvl3pPr marL="912495" indent="0">
              <a:buNone/>
              <a:defRPr sz="1000"/>
            </a:lvl3pPr>
            <a:lvl4pPr marL="1369060" indent="0">
              <a:buNone/>
              <a:defRPr sz="900"/>
            </a:lvl4pPr>
            <a:lvl5pPr marL="1824990" indent="0">
              <a:buNone/>
              <a:defRPr sz="900"/>
            </a:lvl5pPr>
            <a:lvl6pPr marL="2281555" indent="0">
              <a:buNone/>
              <a:defRPr sz="900"/>
            </a:lvl6pPr>
            <a:lvl7pPr marL="2737485" indent="0">
              <a:buNone/>
              <a:defRPr sz="900"/>
            </a:lvl7pPr>
            <a:lvl8pPr marL="3194050" indent="0">
              <a:buNone/>
              <a:defRPr sz="900"/>
            </a:lvl8pPr>
            <a:lvl9pPr marL="3649980" indent="0">
              <a:buNone/>
              <a:defRPr sz="900"/>
            </a:lvl9pPr>
          </a:lstStyle>
          <a:p>
            <a:pPr lvl="0"/>
            <a:r>
              <a:rPr lang="zh-CN" altLang="en-US" smtClean="0"/>
              <a:t>单击此处编辑母版文本样式</a:t>
            </a:r>
            <a:endParaRPr lang="zh-CN" altLang="en-US" smtClean="0"/>
          </a:p>
        </p:txBody>
      </p:sp>
      <p:sp>
        <p:nvSpPr>
          <p:cNvPr id="7" name="日期占位符 4"/>
          <p:cNvSpPr>
            <a:spLocks noGrp="1"/>
          </p:cNvSpPr>
          <p:nvPr>
            <p:ph type="dt" sz="half" idx="1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5"/>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6"/>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4ADBB1DB-A424-479C-8C28-83908C15DF6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0600"/>
            <a:ext cx="7315200" cy="566738"/>
          </a:xfrm>
        </p:spPr>
        <p:txBody>
          <a:bodyPr anchor="b"/>
          <a:lstStyle>
            <a:lvl1pPr algn="l">
              <a:defRPr sz="199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2775"/>
            <a:ext cx="7315200" cy="4114800"/>
          </a:xfrm>
        </p:spPr>
        <p:txBody>
          <a:bodyPr vert="horz" lIns="91440" tIns="45720" rIns="91440" bIns="45720" rtlCol="0">
            <a:normAutofit/>
          </a:bodyPr>
          <a:lstStyle>
            <a:lvl1pPr marL="0" indent="0">
              <a:buNone/>
              <a:defRPr sz="3195"/>
            </a:lvl1pPr>
            <a:lvl2pPr marL="456565" indent="0">
              <a:buNone/>
              <a:defRPr sz="2795"/>
            </a:lvl2pPr>
            <a:lvl3pPr marL="912495" indent="0">
              <a:buNone/>
              <a:defRPr sz="2395"/>
            </a:lvl3pPr>
            <a:lvl4pPr marL="1369060" indent="0">
              <a:buNone/>
              <a:defRPr sz="1995"/>
            </a:lvl4pPr>
            <a:lvl5pPr marL="1824990" indent="0">
              <a:buNone/>
              <a:defRPr sz="1995"/>
            </a:lvl5pPr>
            <a:lvl6pPr marL="2281555" indent="0">
              <a:buNone/>
              <a:defRPr sz="1995"/>
            </a:lvl6pPr>
            <a:lvl7pPr marL="2737485" indent="0">
              <a:buNone/>
              <a:defRPr sz="1995"/>
            </a:lvl7pPr>
            <a:lvl8pPr marL="3194050" indent="0">
              <a:buNone/>
              <a:defRPr sz="1995"/>
            </a:lvl8pPr>
            <a:lvl9pPr marL="3649980" indent="0">
              <a:buNone/>
              <a:defRPr sz="1995"/>
            </a:lvl9pPr>
          </a:lstStyle>
          <a:p>
            <a:pPr marL="0" marR="0" lvl="0" indent="0" algn="l" defTabSz="912495"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195"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2389718" y="5367338"/>
            <a:ext cx="7315200" cy="804862"/>
          </a:xfrm>
        </p:spPr>
        <p:txBody>
          <a:bodyPr/>
          <a:lstStyle>
            <a:lvl1pPr marL="0" indent="0">
              <a:buNone/>
              <a:defRPr sz="1395"/>
            </a:lvl1pPr>
            <a:lvl2pPr marL="456565" indent="0">
              <a:buNone/>
              <a:defRPr sz="1200"/>
            </a:lvl2pPr>
            <a:lvl3pPr marL="912495" indent="0">
              <a:buNone/>
              <a:defRPr sz="1000"/>
            </a:lvl3pPr>
            <a:lvl4pPr marL="1369060" indent="0">
              <a:buNone/>
              <a:defRPr sz="900"/>
            </a:lvl4pPr>
            <a:lvl5pPr marL="1824990" indent="0">
              <a:buNone/>
              <a:defRPr sz="900"/>
            </a:lvl5pPr>
            <a:lvl6pPr marL="2281555" indent="0">
              <a:buNone/>
              <a:defRPr sz="900"/>
            </a:lvl6pPr>
            <a:lvl7pPr marL="2737485" indent="0">
              <a:buNone/>
              <a:defRPr sz="900"/>
            </a:lvl7pPr>
            <a:lvl8pPr marL="3194050" indent="0">
              <a:buNone/>
              <a:defRPr sz="900"/>
            </a:lvl8pPr>
            <a:lvl9pPr marL="3649980" indent="0">
              <a:buNone/>
              <a:defRPr sz="900"/>
            </a:lvl9pPr>
          </a:lstStyle>
          <a:p>
            <a:pPr lvl="0"/>
            <a:r>
              <a:rPr lang="zh-CN" altLang="en-US" smtClean="0"/>
              <a:t>单击此处编辑母版文本样式</a:t>
            </a:r>
            <a:endParaRPr lang="zh-CN" altLang="en-US" smtClean="0"/>
          </a:p>
        </p:txBody>
      </p:sp>
      <p:sp>
        <p:nvSpPr>
          <p:cNvPr id="7" name="日期占位符 4"/>
          <p:cNvSpPr>
            <a:spLocks noGrp="1"/>
          </p:cNvSpPr>
          <p:nvPr>
            <p:ph type="dt" sz="half" idx="1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5"/>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6"/>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rgbClr val="E8E8E6"/>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6565" indent="0" algn="ctr">
              <a:buNone/>
              <a:defRPr>
                <a:solidFill>
                  <a:schemeClr val="tx1">
                    <a:tint val="75000"/>
                  </a:schemeClr>
                </a:solidFill>
              </a:defRPr>
            </a:lvl2pPr>
            <a:lvl3pPr marL="912495" indent="0" algn="ctr">
              <a:buNone/>
              <a:defRPr>
                <a:solidFill>
                  <a:schemeClr val="tx1">
                    <a:tint val="75000"/>
                  </a:schemeClr>
                </a:solidFill>
              </a:defRPr>
            </a:lvl3pPr>
            <a:lvl4pPr marL="1369060" indent="0" algn="ctr">
              <a:buNone/>
              <a:defRPr>
                <a:solidFill>
                  <a:schemeClr val="tx1">
                    <a:tint val="75000"/>
                  </a:schemeClr>
                </a:solidFill>
              </a:defRPr>
            </a:lvl4pPr>
            <a:lvl5pPr marL="1824990" indent="0" algn="ctr">
              <a:buNone/>
              <a:defRPr>
                <a:solidFill>
                  <a:schemeClr val="tx1">
                    <a:tint val="75000"/>
                  </a:schemeClr>
                </a:solidFill>
              </a:defRPr>
            </a:lvl5pPr>
            <a:lvl6pPr marL="2281555" indent="0" algn="ctr">
              <a:buNone/>
              <a:defRPr>
                <a:solidFill>
                  <a:schemeClr val="tx1">
                    <a:tint val="75000"/>
                  </a:schemeClr>
                </a:solidFill>
              </a:defRPr>
            </a:lvl6pPr>
            <a:lvl7pPr marL="2737485" indent="0" algn="ctr">
              <a:buNone/>
              <a:defRPr>
                <a:solidFill>
                  <a:schemeClr val="tx1">
                    <a:tint val="75000"/>
                  </a:schemeClr>
                </a:solidFill>
              </a:defRPr>
            </a:lvl7pPr>
            <a:lvl8pPr marL="3194050" indent="0" algn="ctr">
              <a:buNone/>
              <a:defRPr>
                <a:solidFill>
                  <a:schemeClr val="tx1">
                    <a:tint val="75000"/>
                  </a:schemeClr>
                </a:solidFill>
              </a:defRPr>
            </a:lvl8pPr>
            <a:lvl9pPr marL="364998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99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995">
                <a:solidFill>
                  <a:schemeClr val="tx1">
                    <a:tint val="75000"/>
                  </a:schemeClr>
                </a:solidFill>
              </a:defRPr>
            </a:lvl1pPr>
            <a:lvl2pPr marL="456565" indent="0">
              <a:buNone/>
              <a:defRPr sz="1795">
                <a:solidFill>
                  <a:schemeClr val="tx1">
                    <a:tint val="75000"/>
                  </a:schemeClr>
                </a:solidFill>
              </a:defRPr>
            </a:lvl2pPr>
            <a:lvl3pPr marL="912495" indent="0">
              <a:buNone/>
              <a:defRPr sz="1595">
                <a:solidFill>
                  <a:schemeClr val="tx1">
                    <a:tint val="75000"/>
                  </a:schemeClr>
                </a:solidFill>
              </a:defRPr>
            </a:lvl3pPr>
            <a:lvl4pPr marL="1369060" indent="0">
              <a:buNone/>
              <a:defRPr sz="1395">
                <a:solidFill>
                  <a:schemeClr val="tx1">
                    <a:tint val="75000"/>
                  </a:schemeClr>
                </a:solidFill>
              </a:defRPr>
            </a:lvl4pPr>
            <a:lvl5pPr marL="1824990" indent="0">
              <a:buNone/>
              <a:defRPr sz="1395">
                <a:solidFill>
                  <a:schemeClr val="tx1">
                    <a:tint val="75000"/>
                  </a:schemeClr>
                </a:solidFill>
              </a:defRPr>
            </a:lvl5pPr>
            <a:lvl6pPr marL="2281555" indent="0">
              <a:buNone/>
              <a:defRPr sz="1395">
                <a:solidFill>
                  <a:schemeClr val="tx1">
                    <a:tint val="75000"/>
                  </a:schemeClr>
                </a:solidFill>
              </a:defRPr>
            </a:lvl6pPr>
            <a:lvl7pPr marL="2737485" indent="0">
              <a:buNone/>
              <a:defRPr sz="1395">
                <a:solidFill>
                  <a:schemeClr val="tx1">
                    <a:tint val="75000"/>
                  </a:schemeClr>
                </a:solidFill>
              </a:defRPr>
            </a:lvl7pPr>
            <a:lvl8pPr marL="3194050" indent="0">
              <a:buNone/>
              <a:defRPr sz="1395">
                <a:solidFill>
                  <a:schemeClr val="tx1">
                    <a:tint val="75000"/>
                  </a:schemeClr>
                </a:solidFill>
              </a:defRPr>
            </a:lvl8pPr>
            <a:lvl9pPr marL="3649980" indent="0">
              <a:buNone/>
              <a:defRPr sz="1395">
                <a:solidFill>
                  <a:schemeClr val="tx1">
                    <a:tint val="75000"/>
                  </a:schemeClr>
                </a:solidFill>
              </a:defRPr>
            </a:lvl9pPr>
          </a:lstStyle>
          <a:p>
            <a:pPr lvl="0"/>
            <a:r>
              <a:rPr lang="zh-CN" altLang="en-US" smtClean="0"/>
              <a:t>单击此处编辑母版文本样式</a:t>
            </a:r>
            <a:endParaRPr lang="zh-CN" altLang="en-US" smtClean="0"/>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795"/>
            </a:lvl1pPr>
            <a:lvl2pPr>
              <a:defRPr sz="2395"/>
            </a:lvl2pPr>
            <a:lvl3pPr>
              <a:defRPr sz="1995"/>
            </a:lvl3pPr>
            <a:lvl4pPr>
              <a:defRPr sz="1795"/>
            </a:lvl4pPr>
            <a:lvl5pPr>
              <a:defRPr sz="1795"/>
            </a:lvl5pPr>
            <a:lvl6pPr>
              <a:defRPr sz="1795"/>
            </a:lvl6pPr>
            <a:lvl7pPr>
              <a:defRPr sz="1795"/>
            </a:lvl7pPr>
            <a:lvl8pPr>
              <a:defRPr sz="1795"/>
            </a:lvl8pPr>
            <a:lvl9pPr>
              <a:defRPr sz="179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1" y="1600203"/>
            <a:ext cx="5384800" cy="4525963"/>
          </a:xfrm>
        </p:spPr>
        <p:txBody>
          <a:bodyPr/>
          <a:lstStyle>
            <a:lvl1pPr>
              <a:defRPr sz="2795"/>
            </a:lvl1pPr>
            <a:lvl2pPr>
              <a:defRPr sz="2395"/>
            </a:lvl2pPr>
            <a:lvl3pPr>
              <a:defRPr sz="1995"/>
            </a:lvl3pPr>
            <a:lvl4pPr>
              <a:defRPr sz="1795"/>
            </a:lvl4pPr>
            <a:lvl5pPr>
              <a:defRPr sz="1795"/>
            </a:lvl5pPr>
            <a:lvl6pPr>
              <a:defRPr sz="1795"/>
            </a:lvl6pPr>
            <a:lvl7pPr>
              <a:defRPr sz="1795"/>
            </a:lvl7pPr>
            <a:lvl8pPr>
              <a:defRPr sz="1795"/>
            </a:lvl8pPr>
            <a:lvl9pPr>
              <a:defRPr sz="179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p:cNvSpPr>
          <p:nvPr>
            <p:ph type="dt" sz="half" idx="1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5"/>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6"/>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5113"/>
            <a:ext cx="5386917" cy="639762"/>
          </a:xfrm>
        </p:spPr>
        <p:txBody>
          <a:bodyPr anchor="b"/>
          <a:lstStyle>
            <a:lvl1pPr marL="0" indent="0">
              <a:buNone/>
              <a:defRPr sz="2395" b="1"/>
            </a:lvl1pPr>
            <a:lvl2pPr marL="456565" indent="0">
              <a:buNone/>
              <a:defRPr sz="1995" b="1"/>
            </a:lvl2pPr>
            <a:lvl3pPr marL="912495" indent="0">
              <a:buNone/>
              <a:defRPr sz="1795" b="1"/>
            </a:lvl3pPr>
            <a:lvl4pPr marL="1369060" indent="0">
              <a:buNone/>
              <a:defRPr sz="1595" b="1"/>
            </a:lvl4pPr>
            <a:lvl5pPr marL="1824990" indent="0">
              <a:buNone/>
              <a:defRPr sz="1595" b="1"/>
            </a:lvl5pPr>
            <a:lvl6pPr marL="2281555" indent="0">
              <a:buNone/>
              <a:defRPr sz="1595" b="1"/>
            </a:lvl6pPr>
            <a:lvl7pPr marL="2737485" indent="0">
              <a:buNone/>
              <a:defRPr sz="1595" b="1"/>
            </a:lvl7pPr>
            <a:lvl8pPr marL="3194050" indent="0">
              <a:buNone/>
              <a:defRPr sz="1595" b="1"/>
            </a:lvl8pPr>
            <a:lvl9pPr marL="3649980" indent="0">
              <a:buNone/>
              <a:defRPr sz="159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1" y="2174875"/>
            <a:ext cx="5386917" cy="3951288"/>
          </a:xfrm>
        </p:spPr>
        <p:txBody>
          <a:bodyPr/>
          <a:lstStyle>
            <a:lvl1pPr>
              <a:defRPr sz="2395"/>
            </a:lvl1pPr>
            <a:lvl2pPr>
              <a:defRPr sz="1995"/>
            </a:lvl2pPr>
            <a:lvl3pPr>
              <a:defRPr sz="1795"/>
            </a:lvl3pPr>
            <a:lvl4pPr>
              <a:defRPr sz="1595"/>
            </a:lvl4pPr>
            <a:lvl5pPr>
              <a:defRPr sz="1595"/>
            </a:lvl5pPr>
            <a:lvl6pPr>
              <a:defRPr sz="1595"/>
            </a:lvl6pPr>
            <a:lvl7pPr>
              <a:defRPr sz="1595"/>
            </a:lvl7pPr>
            <a:lvl8pPr>
              <a:defRPr sz="1595"/>
            </a:lvl8pPr>
            <a:lvl9pPr>
              <a:defRPr sz="159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395" b="1"/>
            </a:lvl1pPr>
            <a:lvl2pPr marL="456565" indent="0">
              <a:buNone/>
              <a:defRPr sz="1995" b="1"/>
            </a:lvl2pPr>
            <a:lvl3pPr marL="912495" indent="0">
              <a:buNone/>
              <a:defRPr sz="1795" b="1"/>
            </a:lvl3pPr>
            <a:lvl4pPr marL="1369060" indent="0">
              <a:buNone/>
              <a:defRPr sz="1595" b="1"/>
            </a:lvl4pPr>
            <a:lvl5pPr marL="1824990" indent="0">
              <a:buNone/>
              <a:defRPr sz="1595" b="1"/>
            </a:lvl5pPr>
            <a:lvl6pPr marL="2281555" indent="0">
              <a:buNone/>
              <a:defRPr sz="1595" b="1"/>
            </a:lvl6pPr>
            <a:lvl7pPr marL="2737485" indent="0">
              <a:buNone/>
              <a:defRPr sz="1595" b="1"/>
            </a:lvl7pPr>
            <a:lvl8pPr marL="3194050" indent="0">
              <a:buNone/>
              <a:defRPr sz="1595" b="1"/>
            </a:lvl8pPr>
            <a:lvl9pPr marL="3649980" indent="0">
              <a:buNone/>
              <a:defRPr sz="159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395"/>
            </a:lvl1pPr>
            <a:lvl2pPr>
              <a:defRPr sz="1995"/>
            </a:lvl2pPr>
            <a:lvl3pPr>
              <a:defRPr sz="1795"/>
            </a:lvl3pPr>
            <a:lvl4pPr>
              <a:defRPr sz="1595"/>
            </a:lvl4pPr>
            <a:lvl5pPr>
              <a:defRPr sz="1595"/>
            </a:lvl5pPr>
            <a:lvl6pPr>
              <a:defRPr sz="1595"/>
            </a:lvl6pPr>
            <a:lvl7pPr>
              <a:defRPr sz="1595"/>
            </a:lvl7pPr>
            <a:lvl8pPr>
              <a:defRPr sz="1595"/>
            </a:lvl8pPr>
            <a:lvl9pPr>
              <a:defRPr sz="159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7"/>
          <p:cNvSpPr>
            <a:spLocks noGrp="1"/>
          </p:cNvSpPr>
          <p:nvPr>
            <p:ph type="ftr" sz="quarter" idx="1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8"/>
          <p:cNvSpPr>
            <a:spLocks noGrp="1"/>
          </p:cNvSpPr>
          <p:nvPr>
            <p:ph type="sldNum" sz="quarter" idx="1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2"/>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3"/>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4"/>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8E8E6"/>
        </a:solid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2"/>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3"/>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4ADBB1DB-A424-479C-8C28-83908C15DF6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199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3"/>
            <a:ext cx="6815667" cy="5853113"/>
          </a:xfrm>
        </p:spPr>
        <p:txBody>
          <a:bodyPr/>
          <a:lstStyle>
            <a:lvl1pPr>
              <a:defRPr sz="3195"/>
            </a:lvl1pPr>
            <a:lvl2pPr>
              <a:defRPr sz="2795"/>
            </a:lvl2pPr>
            <a:lvl3pPr>
              <a:defRPr sz="2395"/>
            </a:lvl3pPr>
            <a:lvl4pPr>
              <a:defRPr sz="1995"/>
            </a:lvl4pPr>
            <a:lvl5pPr>
              <a:defRPr sz="1995"/>
            </a:lvl5pPr>
            <a:lvl6pPr>
              <a:defRPr sz="1995"/>
            </a:lvl6pPr>
            <a:lvl7pPr>
              <a:defRPr sz="1995"/>
            </a:lvl7pPr>
            <a:lvl8pPr>
              <a:defRPr sz="1995"/>
            </a:lvl8pPr>
            <a:lvl9pPr>
              <a:defRPr sz="199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3"/>
            <a:ext cx="4011084" cy="4691063"/>
          </a:xfrm>
        </p:spPr>
        <p:txBody>
          <a:bodyPr/>
          <a:lstStyle>
            <a:lvl1pPr marL="0" indent="0">
              <a:buNone/>
              <a:defRPr sz="1395"/>
            </a:lvl1pPr>
            <a:lvl2pPr marL="456565" indent="0">
              <a:buNone/>
              <a:defRPr sz="1200"/>
            </a:lvl2pPr>
            <a:lvl3pPr marL="912495" indent="0">
              <a:buNone/>
              <a:defRPr sz="1000"/>
            </a:lvl3pPr>
            <a:lvl4pPr marL="1369060" indent="0">
              <a:buNone/>
              <a:defRPr sz="900"/>
            </a:lvl4pPr>
            <a:lvl5pPr marL="1824990" indent="0">
              <a:buNone/>
              <a:defRPr sz="900"/>
            </a:lvl5pPr>
            <a:lvl6pPr marL="2281555" indent="0">
              <a:buNone/>
              <a:defRPr sz="900"/>
            </a:lvl6pPr>
            <a:lvl7pPr marL="2737485" indent="0">
              <a:buNone/>
              <a:defRPr sz="900"/>
            </a:lvl7pPr>
            <a:lvl8pPr marL="3194050" indent="0">
              <a:buNone/>
              <a:defRPr sz="900"/>
            </a:lvl8pPr>
            <a:lvl9pPr marL="3649980" indent="0">
              <a:buNone/>
              <a:defRPr sz="900"/>
            </a:lvl9pPr>
          </a:lstStyle>
          <a:p>
            <a:pPr lvl="0"/>
            <a:r>
              <a:rPr lang="zh-CN" altLang="en-US" smtClean="0"/>
              <a:t>单击此处编辑母版文本样式</a:t>
            </a:r>
            <a:endParaRPr lang="zh-CN" altLang="en-US" smtClean="0"/>
          </a:p>
        </p:txBody>
      </p:sp>
      <p:sp>
        <p:nvSpPr>
          <p:cNvPr id="7" name="日期占位符 4"/>
          <p:cNvSpPr>
            <a:spLocks noGrp="1"/>
          </p:cNvSpPr>
          <p:nvPr>
            <p:ph type="dt" sz="half" idx="1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5"/>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6"/>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718" y="4800600"/>
            <a:ext cx="7315200" cy="566738"/>
          </a:xfrm>
        </p:spPr>
        <p:txBody>
          <a:bodyPr anchor="b"/>
          <a:lstStyle>
            <a:lvl1pPr algn="l">
              <a:defRPr sz="199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8" y="612775"/>
            <a:ext cx="7315200" cy="4114800"/>
          </a:xfrm>
        </p:spPr>
        <p:txBody>
          <a:bodyPr vert="horz" lIns="91440" tIns="45720" rIns="91440" bIns="45720" rtlCol="0">
            <a:normAutofit/>
          </a:bodyPr>
          <a:lstStyle>
            <a:lvl1pPr marL="0" indent="0">
              <a:buNone/>
              <a:defRPr sz="3195"/>
            </a:lvl1pPr>
            <a:lvl2pPr marL="456565" indent="0">
              <a:buNone/>
              <a:defRPr sz="2795"/>
            </a:lvl2pPr>
            <a:lvl3pPr marL="912495" indent="0">
              <a:buNone/>
              <a:defRPr sz="2395"/>
            </a:lvl3pPr>
            <a:lvl4pPr marL="1369060" indent="0">
              <a:buNone/>
              <a:defRPr sz="1995"/>
            </a:lvl4pPr>
            <a:lvl5pPr marL="1824990" indent="0">
              <a:buNone/>
              <a:defRPr sz="1995"/>
            </a:lvl5pPr>
            <a:lvl6pPr marL="2281555" indent="0">
              <a:buNone/>
              <a:defRPr sz="1995"/>
            </a:lvl6pPr>
            <a:lvl7pPr marL="2737485" indent="0">
              <a:buNone/>
              <a:defRPr sz="1995"/>
            </a:lvl7pPr>
            <a:lvl8pPr marL="3194050" indent="0">
              <a:buNone/>
              <a:defRPr sz="1995"/>
            </a:lvl8pPr>
            <a:lvl9pPr marL="3649980" indent="0">
              <a:buNone/>
              <a:defRPr sz="1995"/>
            </a:lvl9pPr>
          </a:lstStyle>
          <a:p>
            <a:pPr marL="0" marR="0" lvl="0" indent="0" algn="l" defTabSz="912495"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195" b="0" i="0" u="none" strike="noStrike" kern="1200" cap="none" spc="0" normalizeH="0" baseline="0" noProof="0">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2389718" y="5367338"/>
            <a:ext cx="7315200" cy="804862"/>
          </a:xfrm>
        </p:spPr>
        <p:txBody>
          <a:bodyPr/>
          <a:lstStyle>
            <a:lvl1pPr marL="0" indent="0">
              <a:buNone/>
              <a:defRPr sz="1395"/>
            </a:lvl1pPr>
            <a:lvl2pPr marL="456565" indent="0">
              <a:buNone/>
              <a:defRPr sz="1200"/>
            </a:lvl2pPr>
            <a:lvl3pPr marL="912495" indent="0">
              <a:buNone/>
              <a:defRPr sz="1000"/>
            </a:lvl3pPr>
            <a:lvl4pPr marL="1369060" indent="0">
              <a:buNone/>
              <a:defRPr sz="900"/>
            </a:lvl4pPr>
            <a:lvl5pPr marL="1824990" indent="0">
              <a:buNone/>
              <a:defRPr sz="900"/>
            </a:lvl5pPr>
            <a:lvl6pPr marL="2281555" indent="0">
              <a:buNone/>
              <a:defRPr sz="900"/>
            </a:lvl6pPr>
            <a:lvl7pPr marL="2737485" indent="0">
              <a:buNone/>
              <a:defRPr sz="900"/>
            </a:lvl7pPr>
            <a:lvl8pPr marL="3194050" indent="0">
              <a:buNone/>
              <a:defRPr sz="900"/>
            </a:lvl8pPr>
            <a:lvl9pPr marL="3649980" indent="0">
              <a:buNone/>
              <a:defRPr sz="900"/>
            </a:lvl9pPr>
          </a:lstStyle>
          <a:p>
            <a:pPr lvl="0"/>
            <a:r>
              <a:rPr lang="zh-CN" altLang="en-US" smtClean="0"/>
              <a:t>单击此处编辑母版文本样式</a:t>
            </a:r>
            <a:endParaRPr lang="zh-CN" altLang="en-US" smtClean="0"/>
          </a:p>
        </p:txBody>
      </p:sp>
      <p:sp>
        <p:nvSpPr>
          <p:cNvPr id="7" name="日期占位符 4"/>
          <p:cNvSpPr>
            <a:spLocks noGrp="1"/>
          </p:cNvSpPr>
          <p:nvPr>
            <p:ph type="dt" sz="half" idx="1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5"/>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6"/>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E8E8E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rgbClr val="E8E8E6"/>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p>
            <a:pPr marL="0" marR="0" indent="0" defTabSz="914400" rtl="0" eaLnBrk="0" fontAlgn="base" latinLnBrk="0" hangingPunct="0">
              <a:lnSpc>
                <a:spcPct val="100000"/>
              </a:lnSpc>
              <a:spcBef>
                <a:spcPct val="0"/>
              </a:spcBef>
              <a:spcAft>
                <a:spcPct val="0"/>
              </a:spcAft>
              <a:buClrTx/>
              <a:buSzTx/>
              <a:buFontTx/>
              <a:buNone/>
              <a:defRPr/>
            </a:pPr>
            <a:fld id="{0C913308-F349-4B6D-A68A-DD1791B4A57B}" type="slidenum">
              <a:rPr kumimoji="0" lang="zh-CN" altLang="en-US" b="0" i="0" kern="1200" cap="none" spc="0" normalizeH="0" baseline="0" noProof="0" smtClean="0">
                <a:solidFill>
                  <a:prstClr val="black">
                    <a:tint val="75000"/>
                  </a:prstClr>
                </a:solidFill>
                <a:latin typeface="Calibri" panose="020F0502020204030204" pitchFamily="34" charset="0"/>
                <a:ea typeface="微软雅黑" panose="020B0503020204020204" pitchFamily="34" charset="-122"/>
                <a:cs typeface="+mn-cs"/>
              </a:rPr>
            </a:fld>
            <a:endParaRPr kumimoji="0" lang="zh-CN" altLang="en-US" b="0" i="0" kern="1200" cap="none" spc="0" normalizeH="0" baseline="0" noProof="0">
              <a:solidFill>
                <a:prstClr val="black">
                  <a:tint val="75000"/>
                </a:prstClr>
              </a:solidFill>
              <a:latin typeface="Calibri" panose="020F0502020204030204" pitchFamily="34" charset="0"/>
              <a:ea typeface="微软雅黑" panose="020B0503020204020204"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4ADBB1DB-A424-479C-8C28-83908C15DF6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4ADBB1DB-A424-479C-8C28-83908C15DF6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4ADBB1DB-A424-479C-8C28-83908C15DF6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4ADBB1DB-A424-479C-8C28-83908C15DF6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4ADBB1DB-A424-479C-8C28-83908C15DF6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4ADBB1DB-A424-479C-8C28-83908C15DF6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alpha val="0"/>
                <a:lumMod val="0"/>
                <a:lumOff val="100000"/>
              </a:schemeClr>
            </a:gs>
            <a:gs pos="100000">
              <a:schemeClr val="bg1">
                <a:lumMod val="95000"/>
              </a:schemeClr>
            </a:gs>
          </a:gsLst>
          <a:path path="circle">
            <a:fillToRect l="50000" t="50000" r="50000" b="50000"/>
          </a:path>
          <a:tileRect/>
        </a:gradFill>
        <a:effectLst/>
      </p:bgPr>
    </p:bg>
    <p:spTree>
      <p:nvGrpSpPr>
        <p:cNvPr id="1" name=""/>
        <p:cNvGrpSpPr/>
        <p:nvPr/>
      </p:nvGrpSpPr>
      <p:grpSpPr/>
      <p:sp>
        <p:nvSpPr>
          <p:cNvPr id="1026" name="标题占位符 1"/>
          <p:cNvSpPr>
            <a:spLocks noGrp="1"/>
          </p:cNvSpPr>
          <p:nvPr>
            <p:ph type="title"/>
          </p:nvPr>
        </p:nvSpPr>
        <p:spPr>
          <a:xfrm>
            <a:off x="609600" y="274638"/>
            <a:ext cx="109728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609600" y="1600200"/>
            <a:ext cx="109728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ADBB1DB-A424-479C-8C28-83908C15DF6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8E8E6"/>
        </a:solidFill>
        <a:effectLst/>
      </p:bgPr>
    </p:bg>
    <p:spTree>
      <p:nvGrpSpPr>
        <p:cNvPr id="1" name=""/>
        <p:cNvGrpSpPr/>
        <p:nvPr/>
      </p:nvGrpSpPr>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pPr marL="0" marR="0" lvl="0" indent="0" algn="l" defTabSz="91249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pPr marL="0" marR="0" lvl="0" indent="0" algn="ctr" defTabSz="91249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pPr marL="0" marR="0" lvl="0" indent="0" algn="r" defTabSz="912495"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pitchFamily="34"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2495" rtl="0" eaLnBrk="1" latinLnBrk="0" hangingPunct="1">
        <a:spcBef>
          <a:spcPct val="0"/>
        </a:spcBef>
        <a:buNone/>
        <a:defRPr sz="4390" kern="1200">
          <a:solidFill>
            <a:schemeClr val="tx1"/>
          </a:solidFill>
          <a:latin typeface="+mj-lt"/>
          <a:ea typeface="微软雅黑" panose="020B0503020204020204" pitchFamily="34" charset="-122"/>
          <a:cs typeface="+mj-cs"/>
        </a:defRPr>
      </a:lvl1pPr>
    </p:titleStyle>
    <p:bodyStyle>
      <a:lvl1pPr marL="342265" indent="-342265" algn="l" defTabSz="912495" rtl="0" eaLnBrk="1" latinLnBrk="0" hangingPunct="1">
        <a:spcBef>
          <a:spcPct val="20000"/>
        </a:spcBef>
        <a:buFont typeface="Arial" panose="020B0604020202020204" pitchFamily="34" charset="0"/>
        <a:buChar char="•"/>
        <a:defRPr sz="3195" kern="1200">
          <a:solidFill>
            <a:schemeClr val="tx1"/>
          </a:solidFill>
          <a:latin typeface="+mn-lt"/>
          <a:ea typeface="微软雅黑" panose="020B0503020204020204" pitchFamily="34" charset="-122"/>
          <a:cs typeface="+mn-cs"/>
        </a:defRPr>
      </a:lvl1pPr>
      <a:lvl2pPr marL="741680" indent="-285115" algn="l" defTabSz="912495" rtl="0" eaLnBrk="1" latinLnBrk="0" hangingPunct="1">
        <a:spcBef>
          <a:spcPct val="20000"/>
        </a:spcBef>
        <a:buFont typeface="Arial" panose="020B0604020202020204" pitchFamily="34" charset="0"/>
        <a:buChar char="–"/>
        <a:defRPr sz="2795" kern="1200">
          <a:solidFill>
            <a:schemeClr val="tx1"/>
          </a:solidFill>
          <a:latin typeface="+mn-lt"/>
          <a:ea typeface="微软雅黑" panose="020B0503020204020204" pitchFamily="34" charset="-122"/>
          <a:cs typeface="+mn-cs"/>
        </a:defRPr>
      </a:lvl2pPr>
      <a:lvl3pPr marL="1140460" indent="-227965" algn="l" defTabSz="912495" rtl="0" eaLnBrk="1" latinLnBrk="0" hangingPunct="1">
        <a:spcBef>
          <a:spcPct val="20000"/>
        </a:spcBef>
        <a:buFont typeface="Arial" panose="020B0604020202020204" pitchFamily="34" charset="0"/>
        <a:buChar char="•"/>
        <a:defRPr sz="2395" kern="1200">
          <a:solidFill>
            <a:schemeClr val="tx1"/>
          </a:solidFill>
          <a:latin typeface="+mn-lt"/>
          <a:ea typeface="微软雅黑" panose="020B0503020204020204" pitchFamily="34" charset="-122"/>
          <a:cs typeface="+mn-cs"/>
        </a:defRPr>
      </a:lvl3pPr>
      <a:lvl4pPr marL="1597025" indent="-227965" algn="l" defTabSz="912495" rtl="0" eaLnBrk="1" latinLnBrk="0" hangingPunct="1">
        <a:spcBef>
          <a:spcPct val="20000"/>
        </a:spcBef>
        <a:buFont typeface="Arial" panose="020B0604020202020204" pitchFamily="34" charset="0"/>
        <a:buChar char="–"/>
        <a:defRPr sz="1995" kern="1200">
          <a:solidFill>
            <a:schemeClr val="tx1"/>
          </a:solidFill>
          <a:latin typeface="+mn-lt"/>
          <a:ea typeface="微软雅黑" panose="020B0503020204020204" pitchFamily="34" charset="-122"/>
          <a:cs typeface="+mn-cs"/>
        </a:defRPr>
      </a:lvl4pPr>
      <a:lvl5pPr marL="2053590" indent="-227965" algn="l" defTabSz="912495" rtl="0" eaLnBrk="1" latinLnBrk="0" hangingPunct="1">
        <a:spcBef>
          <a:spcPct val="20000"/>
        </a:spcBef>
        <a:buFont typeface="Arial" panose="020B0604020202020204" pitchFamily="34" charset="0"/>
        <a:buChar char="»"/>
        <a:defRPr sz="1995" kern="1200">
          <a:solidFill>
            <a:schemeClr val="tx1"/>
          </a:solidFill>
          <a:latin typeface="+mn-lt"/>
          <a:ea typeface="微软雅黑" panose="020B0503020204020204" pitchFamily="34" charset="-122"/>
          <a:cs typeface="+mn-cs"/>
        </a:defRPr>
      </a:lvl5pPr>
      <a:lvl6pPr marL="2509520" indent="-227965" algn="l" defTabSz="912495"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6085" indent="-227965" algn="l" defTabSz="912495"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2015" indent="-227965" algn="l" defTabSz="912495"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8580" indent="-227965" algn="l" defTabSz="912495"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p:bodyStyle>
    <p:otherStyle>
      <a:defPPr>
        <a:defRPr lang="zh-CN"/>
      </a:defPPr>
      <a:lvl1pPr marL="0" algn="l" defTabSz="912495" rtl="0" eaLnBrk="1" latinLnBrk="0" hangingPunct="1">
        <a:defRPr sz="1795" kern="1200">
          <a:solidFill>
            <a:schemeClr val="tx1"/>
          </a:solidFill>
          <a:latin typeface="+mn-lt"/>
          <a:ea typeface="+mn-ea"/>
          <a:cs typeface="+mn-cs"/>
        </a:defRPr>
      </a:lvl1pPr>
      <a:lvl2pPr marL="456565" algn="l" defTabSz="912495" rtl="0" eaLnBrk="1" latinLnBrk="0" hangingPunct="1">
        <a:defRPr sz="1795" kern="1200">
          <a:solidFill>
            <a:schemeClr val="tx1"/>
          </a:solidFill>
          <a:latin typeface="+mn-lt"/>
          <a:ea typeface="+mn-ea"/>
          <a:cs typeface="+mn-cs"/>
        </a:defRPr>
      </a:lvl2pPr>
      <a:lvl3pPr marL="912495" algn="l" defTabSz="912495" rtl="0" eaLnBrk="1" latinLnBrk="0" hangingPunct="1">
        <a:defRPr sz="1795" kern="1200">
          <a:solidFill>
            <a:schemeClr val="tx1"/>
          </a:solidFill>
          <a:latin typeface="+mn-lt"/>
          <a:ea typeface="+mn-ea"/>
          <a:cs typeface="+mn-cs"/>
        </a:defRPr>
      </a:lvl3pPr>
      <a:lvl4pPr marL="1369060" algn="l" defTabSz="912495" rtl="0" eaLnBrk="1" latinLnBrk="0" hangingPunct="1">
        <a:defRPr sz="1795" kern="1200">
          <a:solidFill>
            <a:schemeClr val="tx1"/>
          </a:solidFill>
          <a:latin typeface="+mn-lt"/>
          <a:ea typeface="+mn-ea"/>
          <a:cs typeface="+mn-cs"/>
        </a:defRPr>
      </a:lvl4pPr>
      <a:lvl5pPr marL="1824990" algn="l" defTabSz="912495" rtl="0" eaLnBrk="1" latinLnBrk="0" hangingPunct="1">
        <a:defRPr sz="1795" kern="1200">
          <a:solidFill>
            <a:schemeClr val="tx1"/>
          </a:solidFill>
          <a:latin typeface="+mn-lt"/>
          <a:ea typeface="+mn-ea"/>
          <a:cs typeface="+mn-cs"/>
        </a:defRPr>
      </a:lvl5pPr>
      <a:lvl6pPr marL="2281555" algn="l" defTabSz="912495" rtl="0" eaLnBrk="1" latinLnBrk="0" hangingPunct="1">
        <a:defRPr sz="1795" kern="1200">
          <a:solidFill>
            <a:schemeClr val="tx1"/>
          </a:solidFill>
          <a:latin typeface="+mn-lt"/>
          <a:ea typeface="+mn-ea"/>
          <a:cs typeface="+mn-cs"/>
        </a:defRPr>
      </a:lvl6pPr>
      <a:lvl7pPr marL="2737485" algn="l" defTabSz="912495" rtl="0" eaLnBrk="1" latinLnBrk="0" hangingPunct="1">
        <a:defRPr sz="1795" kern="1200">
          <a:solidFill>
            <a:schemeClr val="tx1"/>
          </a:solidFill>
          <a:latin typeface="+mn-lt"/>
          <a:ea typeface="+mn-ea"/>
          <a:cs typeface="+mn-cs"/>
        </a:defRPr>
      </a:lvl7pPr>
      <a:lvl8pPr marL="3194050" algn="l" defTabSz="912495" rtl="0" eaLnBrk="1" latinLnBrk="0" hangingPunct="1">
        <a:defRPr sz="1795" kern="1200">
          <a:solidFill>
            <a:schemeClr val="tx1"/>
          </a:solidFill>
          <a:latin typeface="+mn-lt"/>
          <a:ea typeface="+mn-ea"/>
          <a:cs typeface="+mn-cs"/>
        </a:defRPr>
      </a:lvl8pPr>
      <a:lvl9pPr marL="3649980" algn="l" defTabSz="912495" rtl="0" eaLnBrk="1" latinLnBrk="0" hangingPunct="1">
        <a:defRPr sz="179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8E8E6"/>
        </a:solidFill>
        <a:effectLst/>
      </p:bgPr>
    </p:bg>
    <p:spTree>
      <p:nvGrpSpPr>
        <p:cNvPr id="1" name=""/>
        <p:cNvGrpSpPr/>
        <p:nvPr/>
      </p:nvGrpSpPr>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pPr marL="0" marR="0" lvl="0" indent="0" algn="l" defTabSz="91249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pPr marL="0" marR="0" lvl="0" indent="0" algn="ctr" defTabSz="91249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pPr marL="0" marR="0" lvl="0" indent="0" algn="r" defTabSz="912495"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pitchFamily="34"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2495" rtl="0" eaLnBrk="1" latinLnBrk="0" hangingPunct="1">
        <a:spcBef>
          <a:spcPct val="0"/>
        </a:spcBef>
        <a:buNone/>
        <a:defRPr sz="4390" kern="1200">
          <a:solidFill>
            <a:schemeClr val="tx1"/>
          </a:solidFill>
          <a:latin typeface="+mj-lt"/>
          <a:ea typeface="微软雅黑" panose="020B0503020204020204" pitchFamily="34" charset="-122"/>
          <a:cs typeface="+mj-cs"/>
        </a:defRPr>
      </a:lvl1pPr>
    </p:titleStyle>
    <p:bodyStyle>
      <a:lvl1pPr marL="342265" indent="-342265" algn="l" defTabSz="912495" rtl="0" eaLnBrk="1" latinLnBrk="0" hangingPunct="1">
        <a:spcBef>
          <a:spcPct val="20000"/>
        </a:spcBef>
        <a:buFont typeface="Arial" panose="020B0604020202020204" pitchFamily="34" charset="0"/>
        <a:buChar char="•"/>
        <a:defRPr sz="3195" kern="1200">
          <a:solidFill>
            <a:schemeClr val="tx1"/>
          </a:solidFill>
          <a:latin typeface="+mn-lt"/>
          <a:ea typeface="微软雅黑" panose="020B0503020204020204" pitchFamily="34" charset="-122"/>
          <a:cs typeface="+mn-cs"/>
        </a:defRPr>
      </a:lvl1pPr>
      <a:lvl2pPr marL="741680" indent="-285115" algn="l" defTabSz="912495" rtl="0" eaLnBrk="1" latinLnBrk="0" hangingPunct="1">
        <a:spcBef>
          <a:spcPct val="20000"/>
        </a:spcBef>
        <a:buFont typeface="Arial" panose="020B0604020202020204" pitchFamily="34" charset="0"/>
        <a:buChar char="–"/>
        <a:defRPr sz="2795" kern="1200">
          <a:solidFill>
            <a:schemeClr val="tx1"/>
          </a:solidFill>
          <a:latin typeface="+mn-lt"/>
          <a:ea typeface="微软雅黑" panose="020B0503020204020204" pitchFamily="34" charset="-122"/>
          <a:cs typeface="+mn-cs"/>
        </a:defRPr>
      </a:lvl2pPr>
      <a:lvl3pPr marL="1140460" indent="-227965" algn="l" defTabSz="912495" rtl="0" eaLnBrk="1" latinLnBrk="0" hangingPunct="1">
        <a:spcBef>
          <a:spcPct val="20000"/>
        </a:spcBef>
        <a:buFont typeface="Arial" panose="020B0604020202020204" pitchFamily="34" charset="0"/>
        <a:buChar char="•"/>
        <a:defRPr sz="2395" kern="1200">
          <a:solidFill>
            <a:schemeClr val="tx1"/>
          </a:solidFill>
          <a:latin typeface="+mn-lt"/>
          <a:ea typeface="微软雅黑" panose="020B0503020204020204" pitchFamily="34" charset="-122"/>
          <a:cs typeface="+mn-cs"/>
        </a:defRPr>
      </a:lvl3pPr>
      <a:lvl4pPr marL="1597025" indent="-227965" algn="l" defTabSz="912495" rtl="0" eaLnBrk="1" latinLnBrk="0" hangingPunct="1">
        <a:spcBef>
          <a:spcPct val="20000"/>
        </a:spcBef>
        <a:buFont typeface="Arial" panose="020B0604020202020204" pitchFamily="34" charset="0"/>
        <a:buChar char="–"/>
        <a:defRPr sz="1995" kern="1200">
          <a:solidFill>
            <a:schemeClr val="tx1"/>
          </a:solidFill>
          <a:latin typeface="+mn-lt"/>
          <a:ea typeface="微软雅黑" panose="020B0503020204020204" pitchFamily="34" charset="-122"/>
          <a:cs typeface="+mn-cs"/>
        </a:defRPr>
      </a:lvl4pPr>
      <a:lvl5pPr marL="2053590" indent="-227965" algn="l" defTabSz="912495" rtl="0" eaLnBrk="1" latinLnBrk="0" hangingPunct="1">
        <a:spcBef>
          <a:spcPct val="20000"/>
        </a:spcBef>
        <a:buFont typeface="Arial" panose="020B0604020202020204" pitchFamily="34" charset="0"/>
        <a:buChar char="»"/>
        <a:defRPr sz="1995" kern="1200">
          <a:solidFill>
            <a:schemeClr val="tx1"/>
          </a:solidFill>
          <a:latin typeface="+mn-lt"/>
          <a:ea typeface="微软雅黑" panose="020B0503020204020204" pitchFamily="34" charset="-122"/>
          <a:cs typeface="+mn-cs"/>
        </a:defRPr>
      </a:lvl5pPr>
      <a:lvl6pPr marL="2509520" indent="-227965" algn="l" defTabSz="912495"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6085" indent="-227965" algn="l" defTabSz="912495"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2015" indent="-227965" algn="l" defTabSz="912495"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8580" indent="-227965" algn="l" defTabSz="912495"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p:bodyStyle>
    <p:otherStyle>
      <a:defPPr>
        <a:defRPr lang="zh-CN"/>
      </a:defPPr>
      <a:lvl1pPr marL="0" algn="l" defTabSz="912495" rtl="0" eaLnBrk="1" latinLnBrk="0" hangingPunct="1">
        <a:defRPr sz="1795" kern="1200">
          <a:solidFill>
            <a:schemeClr val="tx1"/>
          </a:solidFill>
          <a:latin typeface="+mn-lt"/>
          <a:ea typeface="+mn-ea"/>
          <a:cs typeface="+mn-cs"/>
        </a:defRPr>
      </a:lvl1pPr>
      <a:lvl2pPr marL="456565" algn="l" defTabSz="912495" rtl="0" eaLnBrk="1" latinLnBrk="0" hangingPunct="1">
        <a:defRPr sz="1795" kern="1200">
          <a:solidFill>
            <a:schemeClr val="tx1"/>
          </a:solidFill>
          <a:latin typeface="+mn-lt"/>
          <a:ea typeface="+mn-ea"/>
          <a:cs typeface="+mn-cs"/>
        </a:defRPr>
      </a:lvl2pPr>
      <a:lvl3pPr marL="912495" algn="l" defTabSz="912495" rtl="0" eaLnBrk="1" latinLnBrk="0" hangingPunct="1">
        <a:defRPr sz="1795" kern="1200">
          <a:solidFill>
            <a:schemeClr val="tx1"/>
          </a:solidFill>
          <a:latin typeface="+mn-lt"/>
          <a:ea typeface="+mn-ea"/>
          <a:cs typeface="+mn-cs"/>
        </a:defRPr>
      </a:lvl3pPr>
      <a:lvl4pPr marL="1369060" algn="l" defTabSz="912495" rtl="0" eaLnBrk="1" latinLnBrk="0" hangingPunct="1">
        <a:defRPr sz="1795" kern="1200">
          <a:solidFill>
            <a:schemeClr val="tx1"/>
          </a:solidFill>
          <a:latin typeface="+mn-lt"/>
          <a:ea typeface="+mn-ea"/>
          <a:cs typeface="+mn-cs"/>
        </a:defRPr>
      </a:lvl4pPr>
      <a:lvl5pPr marL="1824990" algn="l" defTabSz="912495" rtl="0" eaLnBrk="1" latinLnBrk="0" hangingPunct="1">
        <a:defRPr sz="1795" kern="1200">
          <a:solidFill>
            <a:schemeClr val="tx1"/>
          </a:solidFill>
          <a:latin typeface="+mn-lt"/>
          <a:ea typeface="+mn-ea"/>
          <a:cs typeface="+mn-cs"/>
        </a:defRPr>
      </a:lvl5pPr>
      <a:lvl6pPr marL="2281555" algn="l" defTabSz="912495" rtl="0" eaLnBrk="1" latinLnBrk="0" hangingPunct="1">
        <a:defRPr sz="1795" kern="1200">
          <a:solidFill>
            <a:schemeClr val="tx1"/>
          </a:solidFill>
          <a:latin typeface="+mn-lt"/>
          <a:ea typeface="+mn-ea"/>
          <a:cs typeface="+mn-cs"/>
        </a:defRPr>
      </a:lvl6pPr>
      <a:lvl7pPr marL="2737485" algn="l" defTabSz="912495" rtl="0" eaLnBrk="1" latinLnBrk="0" hangingPunct="1">
        <a:defRPr sz="1795" kern="1200">
          <a:solidFill>
            <a:schemeClr val="tx1"/>
          </a:solidFill>
          <a:latin typeface="+mn-lt"/>
          <a:ea typeface="+mn-ea"/>
          <a:cs typeface="+mn-cs"/>
        </a:defRPr>
      </a:lvl7pPr>
      <a:lvl8pPr marL="3194050" algn="l" defTabSz="912495" rtl="0" eaLnBrk="1" latinLnBrk="0" hangingPunct="1">
        <a:defRPr sz="1795" kern="1200">
          <a:solidFill>
            <a:schemeClr val="tx1"/>
          </a:solidFill>
          <a:latin typeface="+mn-lt"/>
          <a:ea typeface="+mn-ea"/>
          <a:cs typeface="+mn-cs"/>
        </a:defRPr>
      </a:lvl8pPr>
      <a:lvl9pPr marL="3649980" algn="l" defTabSz="912495"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slide" Target="slide5.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0" Type="http://schemas.openxmlformats.org/officeDocument/2006/relationships/notesSlide" Target="../notesSlides/notesSl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13.png"/><Relationship Id="rId3" Type="http://schemas.openxmlformats.org/officeDocument/2006/relationships/slide" Target="slide3.xml"/><Relationship Id="rId2" Type="http://schemas.openxmlformats.org/officeDocument/2006/relationships/image" Target="../media/image1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6.png"/><Relationship Id="rId3" Type="http://schemas.openxmlformats.org/officeDocument/2006/relationships/image" Target="../media/image16.png"/><Relationship Id="rId2" Type="http://schemas.openxmlformats.org/officeDocument/2006/relationships/slide" Target="sl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图片 2(向天歌演示原创免费模板：www.TopPPT.cn)"/>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5" name="Rectangle 4(向天歌演示原创免费模板：www.TopPPT.cn)"/>
          <p:cNvSpPr/>
          <p:nvPr/>
        </p:nvSpPr>
        <p:spPr>
          <a:xfrm>
            <a:off x="-1587" y="5370513"/>
            <a:ext cx="12193588" cy="4730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6(向天歌演示原创免费模板：www.TopPPT.cn)"/>
          <p:cNvSpPr/>
          <p:nvPr/>
        </p:nvSpPr>
        <p:spPr>
          <a:xfrm>
            <a:off x="9363075" y="5370513"/>
            <a:ext cx="1628775" cy="4730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7654" name="图片 7(向天歌演示原创免费模板：www.TopPPT.cn)"/>
          <p:cNvPicPr>
            <a:picLocks noChangeAspect="1"/>
          </p:cNvPicPr>
          <p:nvPr/>
        </p:nvPicPr>
        <p:blipFill>
          <a:blip r:embed="rId2"/>
          <a:stretch>
            <a:fillRect/>
          </a:stretch>
        </p:blipFill>
        <p:spPr>
          <a:xfrm>
            <a:off x="-1587" y="1892300"/>
            <a:ext cx="1849437" cy="3513138"/>
          </a:xfrm>
          <a:prstGeom prst="rect">
            <a:avLst/>
          </a:prstGeom>
          <a:noFill/>
          <a:ln w="9525">
            <a:noFill/>
          </a:ln>
        </p:spPr>
      </p:pic>
      <p:pic>
        <p:nvPicPr>
          <p:cNvPr id="27655" name="图片 9(向天歌演示原创免费模板：www.TopPPT.cn)"/>
          <p:cNvPicPr>
            <a:picLocks noChangeAspect="1"/>
          </p:cNvPicPr>
          <p:nvPr/>
        </p:nvPicPr>
        <p:blipFill>
          <a:blip r:embed="rId3"/>
          <a:stretch>
            <a:fillRect/>
          </a:stretch>
        </p:blipFill>
        <p:spPr>
          <a:xfrm>
            <a:off x="9959975" y="4341813"/>
            <a:ext cx="2209800" cy="1028700"/>
          </a:xfrm>
          <a:prstGeom prst="rect">
            <a:avLst/>
          </a:prstGeom>
          <a:noFill/>
          <a:ln w="9525">
            <a:noFill/>
          </a:ln>
        </p:spPr>
      </p:pic>
      <p:pic>
        <p:nvPicPr>
          <p:cNvPr id="27656" name="图片 10(向天歌演示原创免费模板：www.TopPPT.cn)"/>
          <p:cNvPicPr>
            <a:picLocks noChangeAspect="1"/>
          </p:cNvPicPr>
          <p:nvPr/>
        </p:nvPicPr>
        <p:blipFill>
          <a:blip r:embed="rId4"/>
          <a:stretch>
            <a:fillRect/>
          </a:stretch>
        </p:blipFill>
        <p:spPr>
          <a:xfrm>
            <a:off x="6927850" y="803275"/>
            <a:ext cx="2330450" cy="1379538"/>
          </a:xfrm>
          <a:prstGeom prst="rect">
            <a:avLst/>
          </a:prstGeom>
          <a:noFill/>
          <a:ln w="9525">
            <a:noFill/>
          </a:ln>
        </p:spPr>
      </p:pic>
      <p:pic>
        <p:nvPicPr>
          <p:cNvPr id="27657" name="图片 11(向天歌演示原创免费模板：www.TopPPT.cn)"/>
          <p:cNvPicPr>
            <a:picLocks noChangeAspect="1"/>
          </p:cNvPicPr>
          <p:nvPr/>
        </p:nvPicPr>
        <p:blipFill>
          <a:blip r:embed="rId5"/>
          <a:stretch>
            <a:fillRect/>
          </a:stretch>
        </p:blipFill>
        <p:spPr>
          <a:xfrm rot="-1070385">
            <a:off x="3079750" y="2743200"/>
            <a:ext cx="660400" cy="520700"/>
          </a:xfrm>
          <a:prstGeom prst="rect">
            <a:avLst/>
          </a:prstGeom>
          <a:noFill/>
          <a:ln w="9525">
            <a:noFill/>
          </a:ln>
        </p:spPr>
      </p:pic>
      <p:sp>
        <p:nvSpPr>
          <p:cNvPr id="27664" name="文本框 12(向天歌演示原创免费模板：www.TopPPT.cn)"/>
          <p:cNvSpPr txBox="1"/>
          <p:nvPr/>
        </p:nvSpPr>
        <p:spPr>
          <a:xfrm>
            <a:off x="9975850" y="5351463"/>
            <a:ext cx="1016000" cy="58356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dirty="0">
                <a:solidFill>
                  <a:srgbClr val="C00000"/>
                </a:solidFill>
                <a:latin typeface="Impact" panose="020B0806030902050204" pitchFamily="34" charset="0"/>
              </a:rPr>
              <a:t>201</a:t>
            </a:r>
            <a:r>
              <a:rPr lang="en-US" dirty="0">
                <a:solidFill>
                  <a:srgbClr val="C00000"/>
                </a:solidFill>
                <a:latin typeface="Impact" panose="020B0806030902050204" pitchFamily="34" charset="0"/>
              </a:rPr>
              <a:t>7</a:t>
            </a:r>
            <a:endParaRPr lang="en-US" dirty="0">
              <a:solidFill>
                <a:srgbClr val="C00000"/>
              </a:solidFill>
              <a:latin typeface="Impact" panose="020B0806030902050204" pitchFamily="34" charset="0"/>
            </a:endParaRPr>
          </a:p>
        </p:txBody>
      </p:sp>
      <p:sp>
        <p:nvSpPr>
          <p:cNvPr id="2" name="文本框 1"/>
          <p:cNvSpPr txBox="1"/>
          <p:nvPr/>
        </p:nvSpPr>
        <p:spPr>
          <a:xfrm>
            <a:off x="1847850" y="1892300"/>
            <a:ext cx="8075295" cy="1193800"/>
          </a:xfrm>
          <a:prstGeom prst="rect">
            <a:avLst/>
          </a:prstGeom>
          <a:noFill/>
        </p:spPr>
        <p:txBody>
          <a:bodyPr wrap="square" rtlCol="0">
            <a:spAutoFit/>
          </a:bodyPr>
          <a:p>
            <a:pPr algn="ctr"/>
            <a:r>
              <a:rPr lang="zh-CN" altLang="en-US" sz="3600"/>
              <a:t>基于phpcms的教育类网站的</a:t>
            </a:r>
            <a:endParaRPr lang="zh-CN" altLang="en-US" sz="3600"/>
          </a:p>
          <a:p>
            <a:pPr algn="ctr"/>
            <a:r>
              <a:rPr lang="zh-CN" altLang="en-US" sz="3600"/>
              <a:t>设计与实现</a:t>
            </a:r>
            <a:endParaRPr lang="zh-CN" altLang="en-US" sz="3600"/>
          </a:p>
        </p:txBody>
      </p:sp>
      <p:sp>
        <p:nvSpPr>
          <p:cNvPr id="3" name="文本框 2"/>
          <p:cNvSpPr txBox="1"/>
          <p:nvPr/>
        </p:nvSpPr>
        <p:spPr>
          <a:xfrm>
            <a:off x="7237095" y="3870960"/>
            <a:ext cx="4932680" cy="1191895"/>
          </a:xfrm>
          <a:prstGeom prst="rect">
            <a:avLst/>
          </a:prstGeom>
          <a:noFill/>
        </p:spPr>
        <p:txBody>
          <a:bodyPr wrap="square" rtlCol="0">
            <a:spAutoFit/>
          </a:bodyPr>
          <a:p>
            <a:r>
              <a:rPr lang="zh-CN" altLang="en-US" sz="2400"/>
              <a:t>专业：计算机科学与技术系</a:t>
            </a:r>
            <a:r>
              <a:rPr lang="en-US" altLang="zh-CN" sz="2400"/>
              <a:t>2013</a:t>
            </a:r>
            <a:r>
              <a:rPr lang="zh-CN" altLang="en-US" sz="2400"/>
              <a:t>级</a:t>
            </a:r>
            <a:endParaRPr lang="zh-CN" altLang="en-US" sz="2400"/>
          </a:p>
          <a:p>
            <a:r>
              <a:rPr lang="zh-CN" altLang="en-US" sz="2400"/>
              <a:t>学号：</a:t>
            </a:r>
            <a:r>
              <a:rPr lang="en-US" altLang="zh-CN" sz="2400"/>
              <a:t>20131103127</a:t>
            </a:r>
            <a:endParaRPr lang="en-US" altLang="zh-CN" sz="2400"/>
          </a:p>
          <a:p>
            <a:r>
              <a:rPr lang="zh-CN" altLang="en-US" sz="2400"/>
              <a:t>姓名：李壮壮</a:t>
            </a:r>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010" name="图片 15(向天歌演示原创免费模板：www.TopPPT.cn)"/>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4" name="Rectangle 3(向天歌演示原创免费模板：www.TopPPT.cn)"/>
          <p:cNvSpPr/>
          <p:nvPr/>
        </p:nvSpPr>
        <p:spPr>
          <a:xfrm>
            <a:off x="3503613" y="549275"/>
            <a:ext cx="86995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3013" name="Picture 3(向天歌演示原创免费模板：www.TopPPT.cn)" descr="E:\PPT\PPT中国风元素\梅花PNG免抠图素材\3299168202027027296.png"/>
          <p:cNvPicPr>
            <a:picLocks noChangeAspect="1"/>
          </p:cNvPicPr>
          <p:nvPr/>
        </p:nvPicPr>
        <p:blipFill>
          <a:blip r:embed="rId2">
            <a:biLevel thresh="50000"/>
            <a:grayscl/>
          </a:blip>
          <a:srcRect r="34715" b="50002"/>
          <a:stretch>
            <a:fillRect/>
          </a:stretch>
        </p:blipFill>
        <p:spPr>
          <a:xfrm>
            <a:off x="-33337" y="-855662"/>
            <a:ext cx="2960687" cy="2268537"/>
          </a:xfrm>
          <a:prstGeom prst="rect">
            <a:avLst/>
          </a:prstGeom>
          <a:noFill/>
          <a:ln w="9525">
            <a:noFill/>
          </a:ln>
        </p:spPr>
      </p:pic>
      <p:pic>
        <p:nvPicPr>
          <p:cNvPr id="43014" name="图片 12(向天歌演示原创免费模板：www.TopPPT.cn)"/>
          <p:cNvPicPr>
            <a:picLocks noChangeAspect="1"/>
          </p:cNvPicPr>
          <p:nvPr/>
        </p:nvPicPr>
        <p:blipFill>
          <a:blip r:embed="rId3"/>
          <a:stretch>
            <a:fillRect/>
          </a:stretch>
        </p:blipFill>
        <p:spPr>
          <a:xfrm>
            <a:off x="10566400" y="1189990"/>
            <a:ext cx="1625600" cy="1625600"/>
          </a:xfrm>
          <a:prstGeom prst="rect">
            <a:avLst/>
          </a:prstGeom>
          <a:noFill/>
          <a:ln w="9525">
            <a:noFill/>
          </a:ln>
        </p:spPr>
      </p:pic>
      <p:sp>
        <p:nvSpPr>
          <p:cNvPr id="14" name="Rectangle 13(向天歌演示原创免费模板：www.TopPPT.cn)"/>
          <p:cNvSpPr/>
          <p:nvPr/>
        </p:nvSpPr>
        <p:spPr>
          <a:xfrm>
            <a:off x="3287713" y="549275"/>
            <a:ext cx="1397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016" name="TextBox 7(向天歌演示原创免费模板：www.TopPPT.cn)"/>
          <p:cNvSpPr txBox="1"/>
          <p:nvPr/>
        </p:nvSpPr>
        <p:spPr>
          <a:xfrm>
            <a:off x="3556000" y="574675"/>
            <a:ext cx="3867150" cy="4178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五、参考文献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43017" name="Picture 1(向天歌演示原创免费模板：www.TopPPT.cn)"/>
          <p:cNvPicPr>
            <a:picLocks noChangeAspect="1"/>
          </p:cNvPicPr>
          <p:nvPr/>
        </p:nvPicPr>
        <p:blipFill>
          <a:blip r:embed="rId4"/>
          <a:srcRect r="35275" b="19933"/>
          <a:stretch>
            <a:fillRect/>
          </a:stretch>
        </p:blipFill>
        <p:spPr>
          <a:xfrm>
            <a:off x="10168573" y="3973830"/>
            <a:ext cx="1719262" cy="1420813"/>
          </a:xfrm>
          <a:prstGeom prst="rect">
            <a:avLst/>
          </a:prstGeom>
          <a:noFill/>
          <a:ln w="9525">
            <a:noFill/>
          </a:ln>
        </p:spPr>
      </p:pic>
      <p:sp>
        <p:nvSpPr>
          <p:cNvPr id="43018" name="文本框 16(向天歌演示原创免费模板：www.TopPPT.cn)"/>
          <p:cNvSpPr txBox="1"/>
          <p:nvPr/>
        </p:nvSpPr>
        <p:spPr>
          <a:xfrm>
            <a:off x="1952625" y="1189990"/>
            <a:ext cx="8765540" cy="5354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457200">
              <a:lnSpc>
                <a:spcPct val="120000"/>
              </a:lnSpc>
              <a:spcBef>
                <a:spcPts val="0"/>
              </a:spcBef>
              <a:buNone/>
            </a:pPr>
            <a:r>
              <a:rPr lang="zh-CN" altLang="en-US" sz="1800" dirty="0">
                <a:latin typeface="微软雅黑" panose="020B0503020204020204" pitchFamily="34" charset="-122"/>
                <a:ea typeface="微软雅黑" panose="020B0503020204020204" pitchFamily="34" charset="-122"/>
              </a:rPr>
              <a:t>[1]（美）Larry Ullman.PHP and MySQL for Dynamic WebSit [M].Peachpit Press Publications. 2013.01</a:t>
            </a:r>
            <a:endParaRPr lang="zh-CN" altLang="en-US" sz="1800" dirty="0">
              <a:latin typeface="微软雅黑" panose="020B0503020204020204" pitchFamily="34" charset="-122"/>
              <a:ea typeface="微软雅黑" panose="020B0503020204020204" pitchFamily="34" charset="-122"/>
            </a:endParaRPr>
          </a:p>
          <a:p>
            <a:pPr marL="0" lvl="0" indent="457200">
              <a:lnSpc>
                <a:spcPct val="120000"/>
              </a:lnSpc>
              <a:spcBef>
                <a:spcPts val="0"/>
              </a:spcBef>
              <a:buNone/>
            </a:pPr>
            <a:r>
              <a:rPr lang="zh-CN" altLang="en-US" sz="1800" dirty="0">
                <a:latin typeface="微软雅黑" panose="020B0503020204020204" pitchFamily="34" charset="-122"/>
                <a:ea typeface="微软雅黑" panose="020B0503020204020204" pitchFamily="34" charset="-122"/>
              </a:rPr>
              <a:t>[2]（美）Larry Ullman.PHP Advanced and Object-Oriented Programming Visual QuickPro Guide[M].Peachpit Press Publications.2014.01</a:t>
            </a:r>
            <a:endParaRPr lang="zh-CN" altLang="en-US" sz="1800" dirty="0">
              <a:latin typeface="微软雅黑" panose="020B0503020204020204" pitchFamily="34" charset="-122"/>
              <a:ea typeface="微软雅黑" panose="020B0503020204020204" pitchFamily="34" charset="-122"/>
            </a:endParaRPr>
          </a:p>
          <a:p>
            <a:pPr marL="0" lvl="0" indent="457200">
              <a:lnSpc>
                <a:spcPct val="120000"/>
              </a:lnSpc>
              <a:spcBef>
                <a:spcPts val="0"/>
              </a:spcBef>
              <a:buNone/>
            </a:pPr>
            <a:r>
              <a:rPr lang="zh-CN" altLang="en-US" sz="1800" dirty="0">
                <a:latin typeface="微软雅黑" panose="020B0503020204020204" pitchFamily="34" charset="-122"/>
                <a:ea typeface="微软雅黑" panose="020B0503020204020204" pitchFamily="34" charset="-122"/>
              </a:rPr>
              <a:t>[3] Jason Lengstorf/Phil Leggetter.构建实时Web应用：基于HTML5 WebSocket、PHP和jQuery[M].机械工业出版社.2015.02</a:t>
            </a:r>
            <a:endParaRPr lang="zh-CN" altLang="en-US" sz="1800" dirty="0">
              <a:latin typeface="微软雅黑" panose="020B0503020204020204" pitchFamily="34" charset="-122"/>
              <a:ea typeface="微软雅黑" panose="020B0503020204020204" pitchFamily="34" charset="-122"/>
            </a:endParaRPr>
          </a:p>
          <a:p>
            <a:pPr marL="0" lvl="0" indent="457200">
              <a:lnSpc>
                <a:spcPct val="120000"/>
              </a:lnSpc>
              <a:spcBef>
                <a:spcPts val="0"/>
              </a:spcBef>
              <a:buNone/>
            </a:pPr>
            <a:r>
              <a:rPr lang="zh-CN" altLang="en-US" sz="1800" dirty="0">
                <a:latin typeface="微软雅黑" panose="020B0503020204020204" pitchFamily="34" charset="-122"/>
                <a:ea typeface="微软雅黑" panose="020B0503020204020204" pitchFamily="34" charset="-122"/>
              </a:rPr>
              <a:t>[4]李开涌.PHP MVC开发实战[M].电子工业出版社.2013.07</a:t>
            </a:r>
            <a:endParaRPr lang="zh-CN" altLang="en-US" sz="1800" dirty="0">
              <a:latin typeface="微软雅黑" panose="020B0503020204020204" pitchFamily="34" charset="-122"/>
              <a:ea typeface="微软雅黑" panose="020B0503020204020204" pitchFamily="34" charset="-122"/>
            </a:endParaRPr>
          </a:p>
          <a:p>
            <a:pPr marL="0" lvl="0" indent="457200">
              <a:lnSpc>
                <a:spcPct val="120000"/>
              </a:lnSpc>
              <a:spcBef>
                <a:spcPts val="0"/>
              </a:spcBef>
              <a:buNone/>
            </a:pPr>
            <a:r>
              <a:rPr lang="zh-CN" altLang="en-US" sz="1800" dirty="0">
                <a:latin typeface="微软雅黑" panose="020B0503020204020204" pitchFamily="34" charset="-122"/>
                <a:ea typeface="微软雅黑" panose="020B0503020204020204" pitchFamily="34" charset="-122"/>
              </a:rPr>
              <a:t>[5]岳小冰, 剧雷鸣.应用 JavaScript 脚本语言实现电子政务网站[J]. 电子技术与软件工程, 2015.12:13-13</a:t>
            </a:r>
            <a:endParaRPr lang="zh-CN" altLang="en-US" sz="1800" dirty="0">
              <a:latin typeface="微软雅黑" panose="020B0503020204020204" pitchFamily="34" charset="-122"/>
              <a:ea typeface="微软雅黑" panose="020B0503020204020204" pitchFamily="34" charset="-122"/>
            </a:endParaRPr>
          </a:p>
          <a:p>
            <a:pPr marL="0" lvl="0" indent="457200">
              <a:lnSpc>
                <a:spcPct val="120000"/>
              </a:lnSpc>
              <a:spcBef>
                <a:spcPts val="0"/>
              </a:spcBef>
              <a:buNone/>
            </a:pPr>
            <a:r>
              <a:rPr lang="zh-CN" altLang="en-US" sz="1800" dirty="0">
                <a:latin typeface="微软雅黑" panose="020B0503020204020204" pitchFamily="34" charset="-122"/>
                <a:ea typeface="微软雅黑" panose="020B0503020204020204" pitchFamily="34" charset="-122"/>
              </a:rPr>
              <a:t>[6]周玲余.基于jQuery框架的页面前端特效的设计与实现[J]. 计算机与现代化,2013.01:61-63</a:t>
            </a:r>
            <a:endParaRPr lang="zh-CN" altLang="en-US" sz="1800" dirty="0">
              <a:latin typeface="微软雅黑" panose="020B0503020204020204" pitchFamily="34" charset="-122"/>
              <a:ea typeface="微软雅黑" panose="020B0503020204020204" pitchFamily="34" charset="-122"/>
            </a:endParaRPr>
          </a:p>
          <a:p>
            <a:pPr marL="0" lvl="0" indent="457200">
              <a:lnSpc>
                <a:spcPct val="120000"/>
              </a:lnSpc>
              <a:spcBef>
                <a:spcPts val="0"/>
              </a:spcBef>
              <a:buNone/>
            </a:pPr>
            <a:r>
              <a:rPr lang="zh-CN" altLang="en-US" sz="1800" dirty="0">
                <a:latin typeface="微软雅黑" panose="020B0503020204020204" pitchFamily="34" charset="-122"/>
                <a:ea typeface="微软雅黑" panose="020B0503020204020204" pitchFamily="34" charset="-122"/>
              </a:rPr>
              <a:t>[7]李东博.HTML5+CSS3从入门到精通[M].清华大学出版社.2013.01</a:t>
            </a:r>
            <a:endParaRPr lang="zh-CN" altLang="en-US" sz="1800" dirty="0">
              <a:latin typeface="微软雅黑" panose="020B0503020204020204" pitchFamily="34" charset="-122"/>
              <a:ea typeface="微软雅黑" panose="020B0503020204020204" pitchFamily="34" charset="-122"/>
            </a:endParaRPr>
          </a:p>
          <a:p>
            <a:pPr marL="0" lvl="0" indent="457200">
              <a:lnSpc>
                <a:spcPct val="120000"/>
              </a:lnSpc>
              <a:spcBef>
                <a:spcPts val="0"/>
              </a:spcBef>
              <a:buNone/>
            </a:pPr>
            <a:r>
              <a:rPr lang="zh-CN" altLang="en-US" sz="1800" dirty="0">
                <a:latin typeface="微软雅黑" panose="020B0503020204020204" pitchFamily="34" charset="-122"/>
                <a:ea typeface="微软雅黑" panose="020B0503020204020204" pitchFamily="34" charset="-122"/>
              </a:rPr>
              <a:t>[8]刘效春.Web设计中CSS层叠样式表的应用思考[J].电子技术与软件工程.2015</a:t>
            </a:r>
            <a:endParaRPr lang="zh-CN" altLang="en-US" sz="1800" dirty="0">
              <a:latin typeface="微软雅黑" panose="020B0503020204020204" pitchFamily="34" charset="-122"/>
              <a:ea typeface="微软雅黑" panose="020B0503020204020204" pitchFamily="34" charset="-122"/>
            </a:endParaRPr>
          </a:p>
          <a:p>
            <a:pPr marL="0" lvl="0" indent="457200">
              <a:lnSpc>
                <a:spcPct val="120000"/>
              </a:lnSpc>
              <a:spcBef>
                <a:spcPts val="0"/>
              </a:spcBef>
              <a:buNone/>
            </a:pPr>
            <a:r>
              <a:rPr lang="zh-CN" altLang="en-US" sz="1800" dirty="0">
                <a:latin typeface="微软雅黑" panose="020B0503020204020204" pitchFamily="34" charset="-122"/>
                <a:ea typeface="微软雅黑" panose="020B0503020204020204" pitchFamily="34" charset="-122"/>
              </a:rPr>
              <a:t>[9]徐秀勤.浅谈关于JavaScript脚本语言的学习[J].电子测试.2013:175-176</a:t>
            </a:r>
            <a:endParaRPr lang="zh-CN" altLang="en-US" sz="1800" dirty="0">
              <a:latin typeface="微软雅黑" panose="020B0503020204020204" pitchFamily="34" charset="-122"/>
              <a:ea typeface="微软雅黑" panose="020B0503020204020204" pitchFamily="34" charset="-122"/>
            </a:endParaRPr>
          </a:p>
          <a:p>
            <a:pPr marL="0" lvl="0" indent="457200">
              <a:lnSpc>
                <a:spcPct val="120000"/>
              </a:lnSpc>
              <a:spcBef>
                <a:spcPts val="0"/>
              </a:spcBef>
              <a:buNone/>
            </a:pPr>
            <a:r>
              <a:rPr lang="zh-CN" altLang="en-US" sz="1800" dirty="0">
                <a:latin typeface="微软雅黑" panose="020B0503020204020204" pitchFamily="34" charset="-122"/>
                <a:ea typeface="微软雅黑" panose="020B0503020204020204" pitchFamily="34" charset="-122"/>
              </a:rPr>
              <a:t>[10]张朝辉.管理信息系统课的教学研究热点--基于词频的统计分析[J].农业网络信息.2014(10):150-153</a:t>
            </a:r>
            <a:endParaRPr lang="zh-CN" altLang="en-US" sz="1800" dirty="0">
              <a:latin typeface="微软雅黑" panose="020B0503020204020204" pitchFamily="34" charset="-122"/>
              <a:ea typeface="微软雅黑" panose="020B0503020204020204" pitchFamily="34" charset="-122"/>
            </a:endParaRPr>
          </a:p>
        </p:txBody>
      </p:sp>
      <p:pic>
        <p:nvPicPr>
          <p:cNvPr id="43019" name="Picture 19(向天歌演示原创免费模板：www.TopPPT.cn)"/>
          <p:cNvPicPr>
            <a:picLocks noChangeAspect="1"/>
          </p:cNvPicPr>
          <p:nvPr/>
        </p:nvPicPr>
        <p:blipFill>
          <a:blip r:embed="rId5"/>
          <a:srcRect l="48450" t="15883" r="26750" b="59747"/>
          <a:stretch>
            <a:fillRect/>
          </a:stretch>
        </p:blipFill>
        <p:spPr>
          <a:xfrm>
            <a:off x="495935" y="2593340"/>
            <a:ext cx="1152525" cy="1081088"/>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6" name="图片 4(向天歌演示原创免费模板：www.TopPPT.cn)"/>
          <p:cNvPicPr>
            <a:picLocks noChangeAspect="1"/>
          </p:cNvPicPr>
          <p:nvPr/>
        </p:nvPicPr>
        <p:blipFill>
          <a:blip r:embed="rId1"/>
          <a:stretch>
            <a:fillRect/>
          </a:stretch>
        </p:blipFill>
        <p:spPr>
          <a:xfrm>
            <a:off x="0" y="-30162"/>
            <a:ext cx="12192000" cy="6858000"/>
          </a:xfrm>
          <a:prstGeom prst="rect">
            <a:avLst/>
          </a:prstGeom>
          <a:noFill/>
          <a:ln w="9525">
            <a:noFill/>
          </a:ln>
        </p:spPr>
      </p:pic>
      <p:pic>
        <p:nvPicPr>
          <p:cNvPr id="57347" name="Picture 4(向天歌演示原创免费模板：www.TopPPT.cn)" descr="C:\Users\admin\Desktop\5.png"/>
          <p:cNvPicPr>
            <a:picLocks noChangeAspect="1"/>
          </p:cNvPicPr>
          <p:nvPr/>
        </p:nvPicPr>
        <p:blipFill>
          <a:blip r:embed="rId2"/>
          <a:stretch>
            <a:fillRect/>
          </a:stretch>
        </p:blipFill>
        <p:spPr>
          <a:xfrm>
            <a:off x="-3175" y="2060575"/>
            <a:ext cx="9266238" cy="5791200"/>
          </a:xfrm>
          <a:prstGeom prst="rect">
            <a:avLst/>
          </a:prstGeom>
          <a:noFill/>
          <a:ln w="9525">
            <a:noFill/>
          </a:ln>
        </p:spPr>
      </p:pic>
      <p:pic>
        <p:nvPicPr>
          <p:cNvPr id="57348" name="Picture 2(向天歌演示原创免费模板：www.TopPPT.cn)" descr="E:\PPT\PPT中国风元素\水墨具体图案\古人.gif"/>
          <p:cNvPicPr>
            <a:picLocks noChangeAspect="1"/>
          </p:cNvPicPr>
          <p:nvPr/>
        </p:nvPicPr>
        <p:blipFill>
          <a:blip r:embed="rId3"/>
          <a:stretch>
            <a:fillRect/>
          </a:stretch>
        </p:blipFill>
        <p:spPr>
          <a:xfrm>
            <a:off x="7319963" y="1341438"/>
            <a:ext cx="798512" cy="1331912"/>
          </a:xfrm>
          <a:prstGeom prst="rect">
            <a:avLst/>
          </a:prstGeom>
          <a:noFill/>
          <a:ln w="9525">
            <a:noFill/>
          </a:ln>
        </p:spPr>
      </p:pic>
      <p:pic>
        <p:nvPicPr>
          <p:cNvPr id="57349" name="Picture 1(向天歌演示原创免费模板：www.TopPPT.cn)"/>
          <p:cNvPicPr>
            <a:picLocks noChangeAspect="1"/>
          </p:cNvPicPr>
          <p:nvPr/>
        </p:nvPicPr>
        <p:blipFill>
          <a:blip r:embed="rId4"/>
          <a:srcRect l="17662" t="19014" r="18314" b="27145"/>
          <a:stretch>
            <a:fillRect/>
          </a:stretch>
        </p:blipFill>
        <p:spPr>
          <a:xfrm>
            <a:off x="8399463" y="4005263"/>
            <a:ext cx="2089150" cy="11525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图片 29(向天歌演示原创免费模板：www.TopPPT.cn)"/>
          <p:cNvPicPr>
            <a:picLocks noChangeAspect="1"/>
          </p:cNvPicPr>
          <p:nvPr/>
        </p:nvPicPr>
        <p:blipFill>
          <a:blip r:embed="rId1"/>
          <a:stretch>
            <a:fillRect/>
          </a:stretch>
        </p:blipFill>
        <p:spPr>
          <a:xfrm>
            <a:off x="0" y="55245"/>
            <a:ext cx="12192000" cy="6858000"/>
          </a:xfrm>
          <a:prstGeom prst="rect">
            <a:avLst/>
          </a:prstGeom>
          <a:noFill/>
          <a:ln w="9525">
            <a:noFill/>
          </a:ln>
        </p:spPr>
      </p:pic>
      <p:pic>
        <p:nvPicPr>
          <p:cNvPr id="30723" name="Picture 3(向天歌演示原创免费模板：www.TopPPT.cn)" descr="E:\PPT\PPT中国风元素\梅花PNG免抠图素材\3299168202027027296.png"/>
          <p:cNvPicPr>
            <a:picLocks noChangeAspect="1"/>
          </p:cNvPicPr>
          <p:nvPr/>
        </p:nvPicPr>
        <p:blipFill>
          <a:blip r:embed="rId2">
            <a:biLevel thresh="50000"/>
            <a:grayscl/>
          </a:blip>
          <a:stretch>
            <a:fillRect/>
          </a:stretch>
        </p:blipFill>
        <p:spPr>
          <a:xfrm>
            <a:off x="-33337" y="-855662"/>
            <a:ext cx="4535487" cy="4537075"/>
          </a:xfrm>
          <a:prstGeom prst="rect">
            <a:avLst/>
          </a:prstGeom>
          <a:noFill/>
          <a:ln w="9525">
            <a:noFill/>
          </a:ln>
        </p:spPr>
      </p:pic>
      <p:grpSp>
        <p:nvGrpSpPr>
          <p:cNvPr id="30724" name="组合 3(向天歌演示原创免费模板：www.TopPPT.cn)"/>
          <p:cNvGrpSpPr/>
          <p:nvPr/>
        </p:nvGrpSpPr>
        <p:grpSpPr>
          <a:xfrm>
            <a:off x="-31750" y="6473825"/>
            <a:ext cx="12223750" cy="425450"/>
            <a:chOff x="-32389" y="6473921"/>
            <a:chExt cx="12224389" cy="424896"/>
          </a:xfrm>
        </p:grpSpPr>
        <p:pic>
          <p:nvPicPr>
            <p:cNvPr id="30746" name="Picture 2(向天歌演示原创免费模板：www.TopPPT.cn)" descr="C:\Users\admin\Desktop\1.png"/>
            <p:cNvPicPr>
              <a:picLocks noChangeAspect="1"/>
            </p:cNvPicPr>
            <p:nvPr/>
          </p:nvPicPr>
          <p:blipFill>
            <a:blip r:embed="rId3"/>
            <a:stretch>
              <a:fillRect/>
            </a:stretch>
          </p:blipFill>
          <p:spPr>
            <a:xfrm>
              <a:off x="-32389" y="6473921"/>
              <a:ext cx="4904253" cy="400378"/>
            </a:xfrm>
            <a:prstGeom prst="rect">
              <a:avLst/>
            </a:prstGeom>
            <a:noFill/>
            <a:ln w="9525">
              <a:noFill/>
            </a:ln>
          </p:spPr>
        </p:pic>
        <p:pic>
          <p:nvPicPr>
            <p:cNvPr id="30747" name="Picture 2(向天歌演示原创免费模板：www.TopPPT.cn)" descr="C:\Users\admin\Desktop\1.png"/>
            <p:cNvPicPr>
              <a:picLocks noChangeAspect="1"/>
            </p:cNvPicPr>
            <p:nvPr/>
          </p:nvPicPr>
          <p:blipFill>
            <a:blip r:embed="rId3"/>
            <a:srcRect l="4614"/>
            <a:stretch>
              <a:fillRect/>
            </a:stretch>
          </p:blipFill>
          <p:spPr>
            <a:xfrm>
              <a:off x="4862239" y="6483546"/>
              <a:ext cx="4677907" cy="400378"/>
            </a:xfrm>
            <a:prstGeom prst="rect">
              <a:avLst/>
            </a:prstGeom>
            <a:noFill/>
            <a:ln w="9525">
              <a:noFill/>
            </a:ln>
          </p:spPr>
        </p:pic>
        <p:pic>
          <p:nvPicPr>
            <p:cNvPr id="30748" name="Picture 2(向天歌演示原创免费模板：www.TopPPT.cn)" descr="C:\Users\admin\Desktop\1.png"/>
            <p:cNvPicPr>
              <a:picLocks noChangeAspect="1"/>
            </p:cNvPicPr>
            <p:nvPr/>
          </p:nvPicPr>
          <p:blipFill>
            <a:blip r:embed="rId3"/>
            <a:srcRect l="4614" r="41148"/>
            <a:stretch>
              <a:fillRect/>
            </a:stretch>
          </p:blipFill>
          <p:spPr>
            <a:xfrm>
              <a:off x="9532101" y="6498439"/>
              <a:ext cx="2659899" cy="400378"/>
            </a:xfrm>
            <a:prstGeom prst="rect">
              <a:avLst/>
            </a:prstGeom>
            <a:noFill/>
            <a:ln w="9525">
              <a:noFill/>
            </a:ln>
          </p:spPr>
        </p:pic>
      </p:grpSp>
      <p:sp>
        <p:nvSpPr>
          <p:cNvPr id="30727" name="TextBox 7(向天歌演示原创免费模板：www.TopPPT.cn)"/>
          <p:cNvSpPr txBox="1"/>
          <p:nvPr/>
        </p:nvSpPr>
        <p:spPr>
          <a:xfrm>
            <a:off x="3556000" y="574675"/>
            <a:ext cx="23241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请输入您要的文字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30728" name="Picture 4(向天歌演示原创免费模板：www.TopPPT.cn)" descr="E:\PPT\PPT中国风元素\水墨祥云\水墨祥云\011.jpg"/>
          <p:cNvPicPr>
            <a:picLocks noChangeAspect="1"/>
          </p:cNvPicPr>
          <p:nvPr/>
        </p:nvPicPr>
        <p:blipFill>
          <a:blip r:embed="rId4"/>
          <a:stretch>
            <a:fillRect/>
          </a:stretch>
        </p:blipFill>
        <p:spPr>
          <a:xfrm>
            <a:off x="3216275" y="2130425"/>
            <a:ext cx="889000" cy="554038"/>
          </a:xfrm>
          <a:prstGeom prst="rect">
            <a:avLst/>
          </a:prstGeom>
          <a:noFill/>
          <a:ln w="9525">
            <a:noFill/>
          </a:ln>
        </p:spPr>
      </p:pic>
      <p:pic>
        <p:nvPicPr>
          <p:cNvPr id="30729" name="Picture 4(向天歌演示原创免费模板：www.TopPPT.cn)" descr="E:\PPT\PPT中国风元素\水墨祥云\水墨祥云\011.jpg"/>
          <p:cNvPicPr>
            <a:picLocks noChangeAspect="1"/>
          </p:cNvPicPr>
          <p:nvPr/>
        </p:nvPicPr>
        <p:blipFill>
          <a:blip r:embed="rId5"/>
          <a:stretch>
            <a:fillRect/>
          </a:stretch>
        </p:blipFill>
        <p:spPr>
          <a:xfrm>
            <a:off x="3220720" y="2687003"/>
            <a:ext cx="889000" cy="554037"/>
          </a:xfrm>
          <a:prstGeom prst="rect">
            <a:avLst/>
          </a:prstGeom>
          <a:noFill/>
          <a:ln w="9525">
            <a:noFill/>
          </a:ln>
        </p:spPr>
      </p:pic>
      <p:pic>
        <p:nvPicPr>
          <p:cNvPr id="30730" name="Picture 4(向天歌演示原创免费模板：www.TopPPT.cn)" descr="E:\PPT\PPT中国风元素\水墨祥云\水墨祥云\011.jpg"/>
          <p:cNvPicPr>
            <a:picLocks noChangeAspect="1"/>
          </p:cNvPicPr>
          <p:nvPr/>
        </p:nvPicPr>
        <p:blipFill>
          <a:blip r:embed="rId5"/>
          <a:stretch>
            <a:fillRect/>
          </a:stretch>
        </p:blipFill>
        <p:spPr>
          <a:xfrm>
            <a:off x="3220720" y="3206115"/>
            <a:ext cx="920115" cy="555625"/>
          </a:xfrm>
          <a:prstGeom prst="rect">
            <a:avLst/>
          </a:prstGeom>
          <a:noFill/>
          <a:ln w="9525">
            <a:noFill/>
          </a:ln>
        </p:spPr>
      </p:pic>
      <p:pic>
        <p:nvPicPr>
          <p:cNvPr id="30731" name="Picture 4(向天歌演示原创免费模板：www.TopPPT.cn)" descr="E:\PPT\PPT中国风元素\水墨祥云\水墨祥云\011.jpg"/>
          <p:cNvPicPr>
            <a:picLocks noChangeAspect="1"/>
          </p:cNvPicPr>
          <p:nvPr/>
        </p:nvPicPr>
        <p:blipFill>
          <a:blip r:embed="rId5"/>
          <a:stretch>
            <a:fillRect/>
          </a:stretch>
        </p:blipFill>
        <p:spPr>
          <a:xfrm>
            <a:off x="3220720" y="3863658"/>
            <a:ext cx="889000" cy="555625"/>
          </a:xfrm>
          <a:prstGeom prst="rect">
            <a:avLst/>
          </a:prstGeom>
          <a:noFill/>
          <a:ln w="9525">
            <a:noFill/>
          </a:ln>
        </p:spPr>
      </p:pic>
      <p:grpSp>
        <p:nvGrpSpPr>
          <p:cNvPr id="30732" name="组合 12(向天歌演示原创免费模板：www.TopPPT.cn)"/>
          <p:cNvGrpSpPr/>
          <p:nvPr/>
        </p:nvGrpSpPr>
        <p:grpSpPr>
          <a:xfrm>
            <a:off x="4349750" y="2130425"/>
            <a:ext cx="4630420" cy="549315"/>
            <a:chOff x="4348558" y="2377755"/>
            <a:chExt cx="4112840" cy="549336"/>
          </a:xfrm>
        </p:grpSpPr>
        <p:sp>
          <p:nvSpPr>
            <p:cNvPr id="30744" name="TextBox 19(向天歌演示原创免费模板：www.TopPPT.cn)"/>
            <p:cNvSpPr txBox="1"/>
            <p:nvPr/>
          </p:nvSpPr>
          <p:spPr>
            <a:xfrm>
              <a:off x="5005014" y="2377755"/>
              <a:ext cx="3456384" cy="548661"/>
            </a:xfrm>
            <a:prstGeom prst="rect">
              <a:avLst/>
            </a:prstGeom>
            <a:noFill/>
            <a:ln w="9525">
              <a:noFill/>
            </a:ln>
            <a:extLst>
              <a:ext uri="{909E8E84-426E-40DD-AFC4-6F175D3DCCD1}">
                <a14:hiddenFill xmlns:a14="http://schemas.microsoft.com/office/drawing/2010/main">
                  <a:solidFill>
                    <a:schemeClr val="accent2"/>
                  </a:solidFill>
                </a14:hiddenFill>
              </a:ext>
            </a:extLst>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ln w="22225">
                    <a:noFill/>
                    <a:prstDash val="solid"/>
                  </a:ln>
                  <a:solidFill>
                    <a:srgbClr val="FF0000"/>
                  </a:solidFill>
                  <a:effectLst/>
                  <a:latin typeface="微软雅黑" panose="020B0503020204020204" pitchFamily="34" charset="-122"/>
                  <a:ea typeface="微软雅黑" panose="020B0503020204020204" pitchFamily="34" charset="-122"/>
                </a:rPr>
                <a:t>课题的来源及研究</a:t>
              </a:r>
              <a:r>
                <a:rPr lang="zh-CN" altLang="en-US" sz="2800" dirty="0">
                  <a:ln w="12700" cmpd="sng">
                    <a:noFill/>
                    <a:prstDash val="solid"/>
                  </a:ln>
                  <a:solidFill>
                    <a:srgbClr val="FF0000"/>
                  </a:solidFill>
                  <a:effectLst/>
                  <a:latin typeface="微软雅黑" panose="020B0503020204020204" pitchFamily="34" charset="-122"/>
                  <a:ea typeface="微软雅黑" panose="020B0503020204020204" pitchFamily="34" charset="-122"/>
                </a:rPr>
                <a:t>意义</a:t>
              </a:r>
              <a:endParaRPr lang="zh-CN" altLang="en-US" sz="2800" dirty="0">
                <a:ln w="12700" cmpd="sng">
                  <a:noFill/>
                  <a:prstDash val="solid"/>
                </a:ln>
                <a:solidFill>
                  <a:srgbClr val="FF0000"/>
                </a:solidFill>
                <a:effectLst/>
                <a:latin typeface="微软雅黑" panose="020B0503020204020204" pitchFamily="34" charset="-122"/>
                <a:ea typeface="微软雅黑" panose="020B0503020204020204" pitchFamily="34" charset="-122"/>
              </a:endParaRPr>
            </a:p>
          </p:txBody>
        </p:sp>
        <p:sp>
          <p:nvSpPr>
            <p:cNvPr id="30745" name="TextBox 20(向天歌演示原创免费模板：www.TopPPT.cn)"/>
            <p:cNvSpPr txBox="1"/>
            <p:nvPr/>
          </p:nvSpPr>
          <p:spPr>
            <a:xfrm>
              <a:off x="4348558" y="2378430"/>
              <a:ext cx="936104" cy="54866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C00000"/>
                  </a:solidFill>
                  <a:latin typeface="微软雅黑" panose="020B0503020204020204" pitchFamily="34" charset="-122"/>
                  <a:ea typeface="微软雅黑" panose="020B0503020204020204" pitchFamily="34" charset="-122"/>
                </a:rPr>
                <a:t>壹</a:t>
              </a:r>
              <a:r>
                <a:rPr lang="en-US" altLang="zh-CN" sz="2800" dirty="0">
                  <a:solidFill>
                    <a:srgbClr val="C00000"/>
                  </a:solidFill>
                  <a:latin typeface="微软雅黑" panose="020B0503020204020204" pitchFamily="34" charset="-122"/>
                  <a:ea typeface="微软雅黑" panose="020B0503020204020204" pitchFamily="34" charset="-122"/>
                </a:rPr>
                <a:t>·</a:t>
              </a:r>
              <a:endParaRPr lang="zh-CN" altLang="en-US" sz="2800" dirty="0">
                <a:solidFill>
                  <a:srgbClr val="C00000"/>
                </a:solidFill>
                <a:latin typeface="微软雅黑" panose="020B0503020204020204" pitchFamily="34" charset="-122"/>
                <a:ea typeface="微软雅黑" panose="020B0503020204020204" pitchFamily="34" charset="-122"/>
              </a:endParaRPr>
            </a:p>
          </p:txBody>
        </p:sp>
      </p:grpSp>
      <p:grpSp>
        <p:nvGrpSpPr>
          <p:cNvPr id="30733" name="组合 13(向天歌演示原创免费模板：www.TopPPT.cn)"/>
          <p:cNvGrpSpPr/>
          <p:nvPr/>
        </p:nvGrpSpPr>
        <p:grpSpPr>
          <a:xfrm>
            <a:off x="4352925" y="2656840"/>
            <a:ext cx="5192395" cy="549315"/>
            <a:chOff x="4352674" y="3265145"/>
            <a:chExt cx="4630002" cy="549336"/>
          </a:xfrm>
        </p:grpSpPr>
        <p:sp>
          <p:nvSpPr>
            <p:cNvPr id="30742" name="TextBox 21(向天歌演示原创免费模板：www.TopPPT.cn)"/>
            <p:cNvSpPr txBox="1"/>
            <p:nvPr/>
          </p:nvSpPr>
          <p:spPr>
            <a:xfrm>
              <a:off x="5009205" y="3265145"/>
              <a:ext cx="3973471" cy="54866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FF0000"/>
                  </a:solidFill>
                  <a:latin typeface="微软雅黑" panose="020B0503020204020204" pitchFamily="34" charset="-122"/>
                  <a:ea typeface="微软雅黑" panose="020B0503020204020204" pitchFamily="34" charset="-122"/>
                </a:rPr>
                <a:t>国内外发展状况及研究背景</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30743" name="TextBox 22(向天歌演示原创免费模板：www.TopPPT.cn)">
              <a:hlinkClick r:id="rId6" action="ppaction://hlinksldjump"/>
            </p:cNvPr>
            <p:cNvSpPr txBox="1"/>
            <p:nvPr/>
          </p:nvSpPr>
          <p:spPr>
            <a:xfrm>
              <a:off x="4352674" y="3265820"/>
              <a:ext cx="936104" cy="54866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C00000"/>
                  </a:solidFill>
                  <a:latin typeface="微软雅黑" panose="020B0503020204020204" pitchFamily="34" charset="-122"/>
                  <a:ea typeface="微软雅黑" panose="020B0503020204020204" pitchFamily="34" charset="-122"/>
                </a:rPr>
                <a:t>贰</a:t>
              </a:r>
              <a:r>
                <a:rPr lang="en-US" altLang="zh-CN" sz="2800" dirty="0">
                  <a:solidFill>
                    <a:srgbClr val="C00000"/>
                  </a:solidFill>
                  <a:latin typeface="微软雅黑" panose="020B0503020204020204" pitchFamily="34" charset="-122"/>
                  <a:ea typeface="微软雅黑" panose="020B0503020204020204" pitchFamily="34" charset="-122"/>
                </a:rPr>
                <a:t>·</a:t>
              </a:r>
              <a:endParaRPr lang="zh-CN" altLang="en-US" sz="2800" dirty="0">
                <a:solidFill>
                  <a:srgbClr val="C00000"/>
                </a:solidFill>
                <a:latin typeface="微软雅黑" panose="020B0503020204020204" pitchFamily="34" charset="-122"/>
                <a:ea typeface="微软雅黑" panose="020B0503020204020204" pitchFamily="34" charset="-122"/>
              </a:endParaRPr>
            </a:p>
          </p:txBody>
        </p:sp>
      </p:grpSp>
      <p:grpSp>
        <p:nvGrpSpPr>
          <p:cNvPr id="30734" name="组合 14(向天歌演示原创免费模板：www.TopPPT.cn)"/>
          <p:cNvGrpSpPr/>
          <p:nvPr/>
        </p:nvGrpSpPr>
        <p:grpSpPr>
          <a:xfrm>
            <a:off x="4352925" y="3185160"/>
            <a:ext cx="4253230" cy="549315"/>
            <a:chOff x="4371924" y="4055683"/>
            <a:chExt cx="4112840" cy="549376"/>
          </a:xfrm>
        </p:grpSpPr>
        <p:sp>
          <p:nvSpPr>
            <p:cNvPr id="30740" name="TextBox 23(向天歌演示原创免费模板：www.TopPPT.cn)"/>
            <p:cNvSpPr txBox="1"/>
            <p:nvPr/>
          </p:nvSpPr>
          <p:spPr>
            <a:xfrm>
              <a:off x="5028380" y="4055683"/>
              <a:ext cx="3456384" cy="54870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FF0000"/>
                  </a:solidFill>
                  <a:latin typeface="微软雅黑" panose="020B0503020204020204" pitchFamily="34" charset="-122"/>
                  <a:ea typeface="微软雅黑" panose="020B0503020204020204" pitchFamily="34" charset="-122"/>
                </a:rPr>
                <a:t>研究目标和内容</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30741" name="TextBox 24(向天歌演示原创免费模板：www.TopPPT.cn)"/>
            <p:cNvSpPr txBox="1"/>
            <p:nvPr/>
          </p:nvSpPr>
          <p:spPr>
            <a:xfrm>
              <a:off x="4371924" y="4056358"/>
              <a:ext cx="936104" cy="54870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C00000"/>
                  </a:solidFill>
                  <a:latin typeface="微软雅黑" panose="020B0503020204020204" pitchFamily="34" charset="-122"/>
                  <a:ea typeface="微软雅黑" panose="020B0503020204020204" pitchFamily="34" charset="-122"/>
                </a:rPr>
                <a:t>叁</a:t>
              </a:r>
              <a:r>
                <a:rPr lang="en-US" altLang="zh-CN" sz="2800" dirty="0">
                  <a:solidFill>
                    <a:srgbClr val="C00000"/>
                  </a:solidFill>
                  <a:latin typeface="微软雅黑" panose="020B0503020204020204" pitchFamily="34" charset="-122"/>
                  <a:ea typeface="微软雅黑" panose="020B0503020204020204" pitchFamily="34" charset="-122"/>
                </a:rPr>
                <a:t>·</a:t>
              </a:r>
              <a:endParaRPr lang="zh-CN" altLang="en-US" sz="2800" dirty="0">
                <a:solidFill>
                  <a:srgbClr val="C00000"/>
                </a:solidFill>
                <a:latin typeface="微软雅黑" panose="020B0503020204020204" pitchFamily="34" charset="-122"/>
                <a:ea typeface="微软雅黑" panose="020B0503020204020204" pitchFamily="34" charset="-122"/>
              </a:endParaRPr>
            </a:p>
          </p:txBody>
        </p:sp>
      </p:grpSp>
      <p:grpSp>
        <p:nvGrpSpPr>
          <p:cNvPr id="30735" name="组合 15(向天歌演示原创免费模板：www.TopPPT.cn)"/>
          <p:cNvGrpSpPr/>
          <p:nvPr/>
        </p:nvGrpSpPr>
        <p:grpSpPr>
          <a:xfrm>
            <a:off x="4352608" y="3822383"/>
            <a:ext cx="4113212" cy="548640"/>
            <a:chOff x="4387966" y="4921329"/>
            <a:chExt cx="4112840" cy="548661"/>
          </a:xfrm>
        </p:grpSpPr>
        <p:sp>
          <p:nvSpPr>
            <p:cNvPr id="30738" name="TextBox 25(向天歌演示原创免费模板：www.TopPPT.cn)"/>
            <p:cNvSpPr txBox="1"/>
            <p:nvPr/>
          </p:nvSpPr>
          <p:spPr>
            <a:xfrm>
              <a:off x="5044422" y="4921329"/>
              <a:ext cx="3456384" cy="54866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FF0000"/>
                  </a:solidFill>
                  <a:latin typeface="微软雅黑" panose="020B0503020204020204" pitchFamily="34" charset="-122"/>
                  <a:ea typeface="微软雅黑" panose="020B0503020204020204" pitchFamily="34" charset="-122"/>
                </a:rPr>
                <a:t>研究方法及进度安排</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30739" name="TextBox 26(向天歌演示原创免费模板：www.TopPPT.cn)"/>
            <p:cNvSpPr txBox="1"/>
            <p:nvPr/>
          </p:nvSpPr>
          <p:spPr>
            <a:xfrm>
              <a:off x="4387966" y="4922004"/>
              <a:ext cx="936104" cy="52322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C00000"/>
                  </a:solidFill>
                  <a:latin typeface="微软雅黑" panose="020B0503020204020204" pitchFamily="34" charset="-122"/>
                  <a:ea typeface="微软雅黑" panose="020B0503020204020204" pitchFamily="34" charset="-122"/>
                </a:rPr>
                <a:t>肆</a:t>
              </a:r>
              <a:r>
                <a:rPr lang="en-US" altLang="zh-CN" sz="2800" dirty="0">
                  <a:solidFill>
                    <a:srgbClr val="C00000"/>
                  </a:solidFill>
                  <a:latin typeface="微软雅黑" panose="020B0503020204020204" pitchFamily="34" charset="-122"/>
                  <a:ea typeface="微软雅黑" panose="020B0503020204020204" pitchFamily="34" charset="-122"/>
                </a:rPr>
                <a:t>·</a:t>
              </a:r>
              <a:endParaRPr lang="zh-CN" altLang="en-US" sz="2800" dirty="0">
                <a:solidFill>
                  <a:srgbClr val="C00000"/>
                </a:solidFill>
                <a:latin typeface="微软雅黑" panose="020B0503020204020204" pitchFamily="34" charset="-122"/>
                <a:ea typeface="微软雅黑" panose="020B0503020204020204" pitchFamily="34" charset="-122"/>
              </a:endParaRPr>
            </a:p>
          </p:txBody>
        </p:sp>
      </p:grpSp>
      <p:pic>
        <p:nvPicPr>
          <p:cNvPr id="30736" name="Picture 1(向天歌演示原创免费模板：www.TopPPT.cn)"/>
          <p:cNvPicPr>
            <a:picLocks noChangeAspect="1"/>
          </p:cNvPicPr>
          <p:nvPr/>
        </p:nvPicPr>
        <p:blipFill>
          <a:blip r:embed="rId7"/>
          <a:srcRect r="69714" b="25197"/>
          <a:stretch>
            <a:fillRect/>
          </a:stretch>
        </p:blipFill>
        <p:spPr>
          <a:xfrm>
            <a:off x="1127125" y="1993900"/>
            <a:ext cx="1223963" cy="642938"/>
          </a:xfrm>
          <a:prstGeom prst="rect">
            <a:avLst/>
          </a:prstGeom>
          <a:noFill/>
          <a:ln w="9525">
            <a:noFill/>
          </a:ln>
        </p:spPr>
      </p:pic>
      <p:pic>
        <p:nvPicPr>
          <p:cNvPr id="30737" name="Picture 2(向天歌演示原创免费模板：www.TopPPT.cn)"/>
          <p:cNvPicPr>
            <a:picLocks noChangeAspect="1"/>
          </p:cNvPicPr>
          <p:nvPr/>
        </p:nvPicPr>
        <p:blipFill>
          <a:blip r:embed="rId8"/>
          <a:srcRect l="17247" t="12366" r="22063" b="23500"/>
          <a:stretch>
            <a:fillRect/>
          </a:stretch>
        </p:blipFill>
        <p:spPr>
          <a:xfrm>
            <a:off x="9696450" y="1341438"/>
            <a:ext cx="1871663" cy="1727200"/>
          </a:xfrm>
          <a:prstGeom prst="rect">
            <a:avLst/>
          </a:prstGeom>
          <a:noFill/>
          <a:ln w="9525">
            <a:noFill/>
          </a:ln>
        </p:spPr>
      </p:pic>
      <p:pic>
        <p:nvPicPr>
          <p:cNvPr id="2" name="Picture 4(向天歌演示原创免费模板：www.TopPPT.cn)" descr="E:\PPT\PPT中国风元素\水墨祥云\水墨祥云\011.jpg"/>
          <p:cNvPicPr>
            <a:picLocks noChangeAspect="1"/>
          </p:cNvPicPr>
          <p:nvPr/>
        </p:nvPicPr>
        <p:blipFill>
          <a:blip r:embed="rId5"/>
          <a:stretch>
            <a:fillRect/>
          </a:stretch>
        </p:blipFill>
        <p:spPr>
          <a:xfrm>
            <a:off x="3251835" y="4474528"/>
            <a:ext cx="889000" cy="555625"/>
          </a:xfrm>
          <a:prstGeom prst="rect">
            <a:avLst/>
          </a:prstGeom>
          <a:noFill/>
          <a:ln w="9525">
            <a:noFill/>
          </a:ln>
        </p:spPr>
      </p:pic>
      <p:sp>
        <p:nvSpPr>
          <p:cNvPr id="4" name="TextBox 25(向天歌演示原创免费模板：www.TopPPT.cn)"/>
          <p:cNvSpPr txBox="1"/>
          <p:nvPr/>
        </p:nvSpPr>
        <p:spPr>
          <a:xfrm>
            <a:off x="5009123" y="4425633"/>
            <a:ext cx="3456697" cy="54864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FF0000"/>
                </a:solidFill>
                <a:latin typeface="微软雅黑" panose="020B0503020204020204" pitchFamily="34" charset="-122"/>
                <a:ea typeface="微软雅黑" panose="020B0503020204020204" pitchFamily="34" charset="-122"/>
                <a:sym typeface="+mn-ea"/>
              </a:rPr>
              <a:t>参考文献</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5" name="TextBox 26(向天歌演示原创免费模板：www.TopPPT.cn)"/>
          <p:cNvSpPr txBox="1"/>
          <p:nvPr/>
        </p:nvSpPr>
        <p:spPr>
          <a:xfrm>
            <a:off x="4352608" y="4426308"/>
            <a:ext cx="936189" cy="54864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dirty="0">
                <a:solidFill>
                  <a:srgbClr val="C00000"/>
                </a:solidFill>
                <a:latin typeface="微软雅黑" panose="020B0503020204020204" pitchFamily="34" charset="-122"/>
                <a:ea typeface="微软雅黑" panose="020B0503020204020204" pitchFamily="34" charset="-122"/>
              </a:rPr>
              <a:t>伍</a:t>
            </a:r>
            <a:r>
              <a:rPr lang="en-US" altLang="zh-CN" sz="2800" dirty="0">
                <a:solidFill>
                  <a:srgbClr val="C00000"/>
                </a:solidFill>
                <a:latin typeface="微软雅黑" panose="020B0503020204020204" pitchFamily="34" charset="-122"/>
                <a:ea typeface="微软雅黑" panose="020B0503020204020204" pitchFamily="34" charset="-122"/>
              </a:rPr>
              <a:t>·</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4" name="图片 14(向天歌演示原创免费模板：www.TopPPT.cn)"/>
          <p:cNvPicPr>
            <a:picLocks noChangeAspect="1"/>
          </p:cNvPicPr>
          <p:nvPr/>
        </p:nvPicPr>
        <p:blipFill>
          <a:blip r:embed="rId1"/>
          <a:stretch>
            <a:fillRect/>
          </a:stretch>
        </p:blipFill>
        <p:spPr>
          <a:xfrm>
            <a:off x="0" y="0"/>
            <a:ext cx="12192000" cy="6858000"/>
          </a:xfrm>
          <a:prstGeom prst="rect">
            <a:avLst/>
          </a:prstGeom>
          <a:noFill/>
          <a:ln w="9525">
            <a:noFill/>
          </a:ln>
        </p:spPr>
      </p:pic>
      <p:pic>
        <p:nvPicPr>
          <p:cNvPr id="38915" name="图片 19(向天歌演示原创免费模板：www.TopPPT.cn)"/>
          <p:cNvPicPr>
            <a:picLocks noChangeAspect="1"/>
          </p:cNvPicPr>
          <p:nvPr/>
        </p:nvPicPr>
        <p:blipFill>
          <a:blip r:embed="rId2"/>
          <a:stretch>
            <a:fillRect/>
          </a:stretch>
        </p:blipFill>
        <p:spPr>
          <a:xfrm>
            <a:off x="1322388" y="4652963"/>
            <a:ext cx="1219200" cy="1219200"/>
          </a:xfrm>
          <a:prstGeom prst="rect">
            <a:avLst/>
          </a:prstGeom>
          <a:noFill/>
          <a:ln w="9525">
            <a:noFill/>
          </a:ln>
        </p:spPr>
      </p:pic>
      <p:grpSp>
        <p:nvGrpSpPr>
          <p:cNvPr id="38916" name="组合 8(向天歌演示原创免费模板：www.TopPPT.cn)"/>
          <p:cNvGrpSpPr/>
          <p:nvPr/>
        </p:nvGrpSpPr>
        <p:grpSpPr>
          <a:xfrm>
            <a:off x="8791575" y="2276475"/>
            <a:ext cx="2220913" cy="4102100"/>
            <a:chOff x="6093155" y="-2451"/>
            <a:chExt cx="1854779" cy="4384774"/>
          </a:xfrm>
        </p:grpSpPr>
        <p:sp>
          <p:nvSpPr>
            <p:cNvPr id="38925" name="AutoShape 33(向天歌演示原创免费模板：www.TopPPT.cn)"/>
            <p:cNvSpPr/>
            <p:nvPr/>
          </p:nvSpPr>
          <p:spPr>
            <a:xfrm rot="5400000">
              <a:off x="4828158" y="1331356"/>
              <a:ext cx="4384774" cy="1717160"/>
            </a:xfrm>
            <a:prstGeom prst="roundRect">
              <a:avLst>
                <a:gd name="adj" fmla="val 13292"/>
              </a:avLst>
            </a:prstGeom>
            <a:noFill/>
            <a:ln w="57150" cap="flat" cmpd="dbl">
              <a:solidFill>
                <a:srgbClr val="C00000">
                  <a:alpha val="74117"/>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B70002"/>
                </a:solidFill>
                <a:latin typeface="Arial" panose="020B0604020202020204" pitchFamily="34" charset="0"/>
              </a:endParaRPr>
            </a:p>
          </p:txBody>
        </p:sp>
        <p:sp>
          <p:nvSpPr>
            <p:cNvPr id="38926" name="Rectangle 26(向天歌演示原创免费模板：www.TopPPT.cn)"/>
            <p:cNvSpPr/>
            <p:nvPr/>
          </p:nvSpPr>
          <p:spPr>
            <a:xfrm>
              <a:off x="6093155" y="2762210"/>
              <a:ext cx="1854779" cy="1420221"/>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50000"/>
                </a:lnSpc>
                <a:spcBef>
                  <a:spcPct val="0"/>
                </a:spcBef>
                <a:buNone/>
              </a:pPr>
              <a:r>
                <a:rPr lang="en-US" altLang="zh-CN" sz="1400" dirty="0">
                  <a:solidFill>
                    <a:srgbClr val="B70002"/>
                  </a:solidFill>
                  <a:latin typeface="微软雅黑" panose="020B0503020204020204" pitchFamily="34" charset="-122"/>
                  <a:ea typeface="微软雅黑" panose="020B0503020204020204" pitchFamily="34" charset="-122"/>
                </a:rPr>
                <a:t>【</a:t>
              </a:r>
              <a:r>
                <a:rPr lang="zh-CN" altLang="en-US" sz="1400" dirty="0">
                  <a:solidFill>
                    <a:srgbClr val="B70002"/>
                  </a:solidFill>
                  <a:latin typeface="微软雅黑" panose="020B0503020204020204" pitchFamily="34" charset="-122"/>
                  <a:ea typeface="微软雅黑" panose="020B0503020204020204" pitchFamily="34" charset="-122"/>
                </a:rPr>
                <a:t>课题的来源及研究意义</a:t>
              </a:r>
              <a:r>
                <a:rPr lang="en-US" altLang="zh-CN" sz="1400" dirty="0">
                  <a:solidFill>
                    <a:srgbClr val="B70002"/>
                  </a:solidFill>
                  <a:latin typeface="微软雅黑" panose="020B0503020204020204" pitchFamily="34" charset="-122"/>
                  <a:ea typeface="微软雅黑" panose="020B0503020204020204" pitchFamily="34" charset="-122"/>
                </a:rPr>
                <a:t>】</a:t>
              </a:r>
              <a:endParaRPr lang="en-US" altLang="zh-CN" sz="1400" dirty="0">
                <a:solidFill>
                  <a:srgbClr val="B70002"/>
                </a:solidFill>
                <a:latin typeface="微软雅黑" panose="020B0503020204020204" pitchFamily="34" charset="-122"/>
                <a:ea typeface="微软雅黑" panose="020B0503020204020204" pitchFamily="34" charset="-122"/>
              </a:endParaRPr>
            </a:p>
            <a:p>
              <a:pPr marL="0" lvl="0" indent="0" algn="ctr" eaLnBrk="1" hangingPunct="1">
                <a:lnSpc>
                  <a:spcPct val="150000"/>
                </a:lnSpc>
                <a:spcBef>
                  <a:spcPct val="0"/>
                </a:spcBef>
                <a:buNone/>
              </a:pPr>
              <a:r>
                <a:rPr lang="en-US" altLang="zh-CN" sz="1600" dirty="0">
                  <a:latin typeface="微软雅黑" panose="020B0503020204020204" pitchFamily="34" charset="-122"/>
                  <a:ea typeface="微软雅黑" panose="020B0503020204020204" pitchFamily="34" charset="-122"/>
                  <a:hlinkClick r:id="rId3" action="ppaction://hlinksldjump"/>
                </a:rPr>
                <a:t>1.</a:t>
              </a:r>
              <a:r>
                <a:rPr lang="zh-CN" altLang="en-US" sz="1600" dirty="0">
                  <a:latin typeface="微软雅黑" panose="020B0503020204020204" pitchFamily="34" charset="-122"/>
                  <a:ea typeface="微软雅黑" panose="020B0503020204020204" pitchFamily="34" charset="-122"/>
                  <a:hlinkClick r:id="rId3" action="ppaction://hlinksldjump"/>
                </a:rPr>
                <a:t>课题来源</a:t>
              </a:r>
              <a:endParaRPr lang="zh-CN" altLang="en-US" sz="1600" dirty="0">
                <a:latin typeface="微软雅黑" panose="020B0503020204020204" pitchFamily="34" charset="-122"/>
                <a:ea typeface="微软雅黑" panose="020B0503020204020204" pitchFamily="34" charset="-122"/>
              </a:endParaRPr>
            </a:p>
            <a:p>
              <a:pPr marL="0" lvl="0" indent="0" algn="ctr" eaLnBrk="1" hangingPunct="1">
                <a:lnSpc>
                  <a:spcPct val="150000"/>
                </a:lnSpc>
                <a:spcBef>
                  <a:spcPct val="0"/>
                </a:spcBef>
                <a:buNone/>
              </a:pPr>
              <a:r>
                <a:rPr lang="zh-CN" altLang="en-US" sz="1600" dirty="0">
                  <a:latin typeface="微软雅黑" panose="020B0503020204020204" pitchFamily="34" charset="-122"/>
                  <a:ea typeface="微软雅黑" panose="020B0503020204020204" pitchFamily="34" charset="-122"/>
                  <a:hlinkClick r:id="" action="ppaction://hlinkshowjump?jump=nextslide"/>
                </a:rPr>
                <a:t>2.课题研究意义</a:t>
              </a:r>
              <a:endParaRPr lang="zh-CN" altLang="en-US" sz="1600" dirty="0">
                <a:latin typeface="微软雅黑" panose="020B0503020204020204" pitchFamily="34" charset="-122"/>
                <a:ea typeface="微软雅黑" panose="020B0503020204020204" pitchFamily="34" charset="-122"/>
              </a:endParaRPr>
            </a:p>
            <a:p>
              <a:pPr marL="0" lvl="0" indent="0" algn="ctr" eaLnBrk="1" hangingPunct="1">
                <a:lnSpc>
                  <a:spcPct val="150000"/>
                </a:lnSpc>
                <a:spcBef>
                  <a:spcPct val="0"/>
                </a:spcBef>
                <a:buNone/>
              </a:pPr>
              <a:endParaRPr lang="zh-CN" altLang="en-US" sz="1600" dirty="0">
                <a:latin typeface="微软雅黑" panose="020B0503020204020204" pitchFamily="34" charset="-122"/>
                <a:ea typeface="微软雅黑" panose="020B0503020204020204" pitchFamily="34" charset="-122"/>
              </a:endParaRPr>
            </a:p>
            <a:p>
              <a:pPr marL="0" lvl="0" indent="0" algn="ctr" eaLnBrk="1" hangingPunct="1">
                <a:lnSpc>
                  <a:spcPct val="150000"/>
                </a:lnSpc>
                <a:spcBef>
                  <a:spcPct val="0"/>
                </a:spcBef>
                <a:buNone/>
              </a:pPr>
              <a:endParaRPr lang="en-US" altLang="zh-CN" sz="1600" dirty="0">
                <a:latin typeface="微软雅黑" panose="020B0503020204020204" pitchFamily="34" charset="-122"/>
                <a:ea typeface="微软雅黑" panose="020B0503020204020204" pitchFamily="34" charset="-122"/>
              </a:endParaRPr>
            </a:p>
          </p:txBody>
        </p:sp>
      </p:grpSp>
      <p:sp>
        <p:nvSpPr>
          <p:cNvPr id="9" name="Rectangle 8(向天歌演示原创免费模板：www.TopPPT.cn)"/>
          <p:cNvSpPr/>
          <p:nvPr/>
        </p:nvSpPr>
        <p:spPr>
          <a:xfrm>
            <a:off x="3503613" y="549275"/>
            <a:ext cx="86995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向天歌演示原创免费模板：www.TopPPT.cn)"/>
          <p:cNvSpPr/>
          <p:nvPr/>
        </p:nvSpPr>
        <p:spPr>
          <a:xfrm>
            <a:off x="3287713" y="549275"/>
            <a:ext cx="1397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 name="Picture 11(向天歌演示原创免费模板：www.TopPPT.cn)"/>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062043" y="1464172"/>
            <a:ext cx="1625397" cy="1625397"/>
          </a:xfrm>
          <a:prstGeom prst="rect">
            <a:avLst/>
          </a:prstGeom>
        </p:spPr>
      </p:pic>
      <p:sp>
        <p:nvSpPr>
          <p:cNvPr id="38920" name="文本框 16(向天歌演示原创免费模板：www.TopPPT.cn)"/>
          <p:cNvSpPr txBox="1"/>
          <p:nvPr/>
        </p:nvSpPr>
        <p:spPr>
          <a:xfrm>
            <a:off x="2541905" y="2442210"/>
            <a:ext cx="5728335" cy="374904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20000"/>
              </a:lnSpc>
              <a:buNone/>
            </a:pPr>
            <a:r>
              <a:rPr lang="zh-CN" altLang="en-US" sz="2000" dirty="0">
                <a:latin typeface="微软雅黑" panose="020B0503020204020204" pitchFamily="34" charset="-122"/>
                <a:ea typeface="微软雅黑" panose="020B0503020204020204" pitchFamily="34" charset="-122"/>
              </a:rPr>
              <a:t>在phpcms诞生之前，人们对于内容管理系统都是通过一行行的代码敲出来，这样的方法效率低下，跟不上现代人的快节奏生活，注定是要被淘汰的，而且以前敲出来的cms内容管理系统结构功能简单，无法满足客户的要求；而随着phpcms的出现，使得我们的速度飞速提升，同时phpcms具有20多个功能模块构成，功能强大；它制作模板简单；与传统的方式相比，节省了代码人员大量的工作；此外phpcms人性化的体验以及安全机制的强化让更多的用户去欣然接受它。</a:t>
            </a:r>
            <a:endParaRPr lang="zh-CN" altLang="en-US" sz="2000" dirty="0">
              <a:latin typeface="微软雅黑" panose="020B0503020204020204" pitchFamily="34" charset="-122"/>
              <a:ea typeface="微软雅黑" panose="020B0503020204020204" pitchFamily="34" charset="-122"/>
            </a:endParaRPr>
          </a:p>
        </p:txBody>
      </p:sp>
      <p:pic>
        <p:nvPicPr>
          <p:cNvPr id="38921" name="Picture 3(向天歌演示原创免费模板：www.TopPPT.cn)" descr="E:\PPT\PPT中国风元素\梅花PNG免抠图素材\3299168202027027296.png"/>
          <p:cNvPicPr>
            <a:picLocks noChangeAspect="1"/>
          </p:cNvPicPr>
          <p:nvPr/>
        </p:nvPicPr>
        <p:blipFill>
          <a:blip r:embed="rId5">
            <a:biLevel thresh="50000"/>
            <a:grayscl/>
          </a:blip>
          <a:srcRect r="34715" b="50002"/>
          <a:stretch>
            <a:fillRect/>
          </a:stretch>
        </p:blipFill>
        <p:spPr>
          <a:xfrm>
            <a:off x="-33337" y="-855662"/>
            <a:ext cx="2960687" cy="2268537"/>
          </a:xfrm>
          <a:prstGeom prst="rect">
            <a:avLst/>
          </a:prstGeom>
          <a:noFill/>
          <a:ln w="9525">
            <a:noFill/>
          </a:ln>
        </p:spPr>
      </p:pic>
      <p:sp>
        <p:nvSpPr>
          <p:cNvPr id="38922" name="TextBox 7(向天歌演示原创免费模板：www.TopPPT.cn)"/>
          <p:cNvSpPr txBox="1"/>
          <p:nvPr/>
        </p:nvSpPr>
        <p:spPr>
          <a:xfrm>
            <a:off x="3556000" y="574675"/>
            <a:ext cx="3009900" cy="7226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一、课题的来源及研究意义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38923" name="Picture 1(向天歌演示原创免费模板：www.TopPPT.cn)"/>
          <p:cNvPicPr>
            <a:picLocks noChangeAspect="1"/>
          </p:cNvPicPr>
          <p:nvPr/>
        </p:nvPicPr>
        <p:blipFill>
          <a:blip r:embed="rId6"/>
          <a:srcRect t="17378" r="36551" b="17680"/>
          <a:stretch>
            <a:fillRect/>
          </a:stretch>
        </p:blipFill>
        <p:spPr>
          <a:xfrm>
            <a:off x="8874125" y="3068638"/>
            <a:ext cx="1685925" cy="1152525"/>
          </a:xfrm>
          <a:prstGeom prst="rect">
            <a:avLst/>
          </a:prstGeom>
          <a:noFill/>
          <a:ln w="9525">
            <a:noFill/>
          </a:ln>
        </p:spPr>
      </p:pic>
      <p:pic>
        <p:nvPicPr>
          <p:cNvPr id="38924" name="Picture 2(向天歌演示原创免费模板：www.TopPPT.cn)"/>
          <p:cNvPicPr>
            <a:picLocks noChangeAspect="1"/>
          </p:cNvPicPr>
          <p:nvPr/>
        </p:nvPicPr>
        <p:blipFill>
          <a:blip r:embed="rId7"/>
          <a:srcRect l="48450" t="15883" r="26750" b="59747"/>
          <a:stretch>
            <a:fillRect/>
          </a:stretch>
        </p:blipFill>
        <p:spPr>
          <a:xfrm>
            <a:off x="1408113" y="2270125"/>
            <a:ext cx="1152525" cy="1079500"/>
          </a:xfrm>
          <a:prstGeom prst="rect">
            <a:avLst/>
          </a:prstGeom>
          <a:noFill/>
          <a:ln w="9525">
            <a:noFill/>
          </a:ln>
        </p:spPr>
      </p:pic>
      <p:sp>
        <p:nvSpPr>
          <p:cNvPr id="2" name="文本框 1"/>
          <p:cNvSpPr txBox="1"/>
          <p:nvPr/>
        </p:nvSpPr>
        <p:spPr>
          <a:xfrm>
            <a:off x="2724785" y="1751965"/>
            <a:ext cx="4091305" cy="548640"/>
          </a:xfrm>
          <a:prstGeom prst="rect">
            <a:avLst/>
          </a:prstGeom>
          <a:noFill/>
        </p:spPr>
        <p:txBody>
          <a:bodyPr wrap="square" rtlCol="0">
            <a:spAutoFit/>
          </a:bodyPr>
          <a:p>
            <a:r>
              <a:rPr lang="en-US" altLang="zh-CN" sz="2800">
                <a:latin typeface="微软雅黑" panose="020B0503020204020204" pitchFamily="34" charset="-122"/>
                <a:ea typeface="微软雅黑" panose="020B0503020204020204" pitchFamily="34" charset="-122"/>
              </a:rPr>
              <a:t>1.</a:t>
            </a:r>
            <a:r>
              <a:rPr lang="zh-CN" altLang="en-US" sz="2800">
                <a:latin typeface="微软雅黑" panose="020B0503020204020204" pitchFamily="34" charset="-122"/>
                <a:ea typeface="微软雅黑" panose="020B0503020204020204" pitchFamily="34" charset="-122"/>
              </a:rPr>
              <a:t>课题来源</a:t>
            </a:r>
            <a:endParaRPr lang="zh-CN" altLang="en-US" sz="280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62" name="图片 14(向天歌演示原创免费模板：www.TopPPT.cn)"/>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5" name="Rectangle 4(向天歌演示原创免费模板：www.TopPPT.cn)"/>
          <p:cNvSpPr/>
          <p:nvPr/>
        </p:nvSpPr>
        <p:spPr>
          <a:xfrm>
            <a:off x="3503613" y="549275"/>
            <a:ext cx="86995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Rectangle 5(向天歌演示原创免费模板：www.TopPPT.cn)"/>
          <p:cNvSpPr/>
          <p:nvPr/>
        </p:nvSpPr>
        <p:spPr>
          <a:xfrm>
            <a:off x="3287713" y="549275"/>
            <a:ext cx="1397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0965" name="组合 8(向天歌演示原创免费模板：www.TopPPT.cn)"/>
          <p:cNvGrpSpPr/>
          <p:nvPr/>
        </p:nvGrpSpPr>
        <p:grpSpPr>
          <a:xfrm>
            <a:off x="8791575" y="2276475"/>
            <a:ext cx="2220913" cy="4102100"/>
            <a:chOff x="6093155" y="-2451"/>
            <a:chExt cx="1854779" cy="4384774"/>
          </a:xfrm>
        </p:grpSpPr>
        <p:sp>
          <p:nvSpPr>
            <p:cNvPr id="40972" name="AutoShape 33(向天歌演示原创免费模板：www.TopPPT.cn)"/>
            <p:cNvSpPr/>
            <p:nvPr/>
          </p:nvSpPr>
          <p:spPr>
            <a:xfrm rot="5400000">
              <a:off x="4828158" y="1331356"/>
              <a:ext cx="4384774" cy="1717160"/>
            </a:xfrm>
            <a:prstGeom prst="roundRect">
              <a:avLst>
                <a:gd name="adj" fmla="val 13292"/>
              </a:avLst>
            </a:prstGeom>
            <a:noFill/>
            <a:ln w="57150" cap="flat" cmpd="dbl">
              <a:solidFill>
                <a:srgbClr val="C00000">
                  <a:alpha val="74117"/>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B70002"/>
                </a:solidFill>
                <a:latin typeface="Arial" panose="020B0604020202020204" pitchFamily="34" charset="0"/>
              </a:endParaRPr>
            </a:p>
          </p:txBody>
        </p:sp>
        <p:sp>
          <p:nvSpPr>
            <p:cNvPr id="40973" name="Rectangle 26(向天歌演示原创免费模板：www.TopPPT.cn)"/>
            <p:cNvSpPr/>
            <p:nvPr/>
          </p:nvSpPr>
          <p:spPr>
            <a:xfrm>
              <a:off x="6093155" y="2732634"/>
              <a:ext cx="1854779" cy="1420221"/>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50000"/>
                </a:lnSpc>
                <a:spcBef>
                  <a:spcPct val="0"/>
                </a:spcBef>
                <a:buNone/>
              </a:pPr>
              <a:r>
                <a:rPr lang="en-US" altLang="zh-CN" sz="1400" dirty="0">
                  <a:solidFill>
                    <a:srgbClr val="B70002"/>
                  </a:solidFill>
                  <a:latin typeface="方正粗倩简体"/>
                  <a:ea typeface="方正粗倩简体"/>
                </a:rPr>
                <a:t>【</a:t>
              </a:r>
              <a:r>
                <a:rPr lang="zh-CN" altLang="en-US" sz="1400" dirty="0">
                  <a:solidFill>
                    <a:srgbClr val="B70002"/>
                  </a:solidFill>
                  <a:latin typeface="微软雅黑" panose="020B0503020204020204" pitchFamily="34" charset="-122"/>
                  <a:ea typeface="微软雅黑" panose="020B0503020204020204" pitchFamily="34" charset="-122"/>
                  <a:sym typeface="+mn-ea"/>
                </a:rPr>
                <a:t>课题的来源及研究意义</a:t>
              </a:r>
              <a:r>
                <a:rPr lang="en-US" altLang="zh-CN" sz="1400" dirty="0">
                  <a:solidFill>
                    <a:srgbClr val="B70002"/>
                  </a:solidFill>
                  <a:latin typeface="方正粗倩简体"/>
                  <a:ea typeface="方正粗倩简体"/>
                </a:rPr>
                <a:t>】</a:t>
              </a:r>
              <a:endParaRPr lang="en-US" altLang="zh-CN" sz="1600" dirty="0">
                <a:latin typeface="方正粗倩简体"/>
                <a:ea typeface="方正粗倩简体"/>
              </a:endParaRPr>
            </a:p>
            <a:p>
              <a:pPr marL="0" lvl="0" indent="0" algn="ctr" eaLnBrk="1" hangingPunct="1">
                <a:lnSpc>
                  <a:spcPct val="150000"/>
                </a:lnSpc>
                <a:spcBef>
                  <a:spcPct val="0"/>
                </a:spcBef>
                <a:buNone/>
              </a:pPr>
              <a:r>
                <a:rPr lang="en-US" altLang="zh-CN" sz="1600">
                  <a:latin typeface="微软雅黑" panose="020B0503020204020204" pitchFamily="34" charset="-122"/>
                  <a:ea typeface="微软雅黑" panose="020B0503020204020204" pitchFamily="34" charset="-122"/>
                  <a:sym typeface="+mn-ea"/>
                  <a:hlinkClick r:id="" action="ppaction://hlinkshowjump?jump=previousslide"/>
                </a:rPr>
                <a:t>1.</a:t>
              </a:r>
              <a:r>
                <a:rPr lang="zh-CN" altLang="en-US" sz="1600">
                  <a:latin typeface="微软雅黑" panose="020B0503020204020204" pitchFamily="34" charset="-122"/>
                  <a:ea typeface="微软雅黑" panose="020B0503020204020204" pitchFamily="34" charset="-122"/>
                  <a:sym typeface="+mn-ea"/>
                  <a:hlinkClick r:id="" action="ppaction://hlinkshowjump?jump=previousslide"/>
                </a:rPr>
                <a:t>课题来源</a:t>
              </a:r>
              <a:endParaRPr lang="zh-CN" altLang="en-US" sz="1600" dirty="0">
                <a:latin typeface="方正粗倩简体"/>
                <a:ea typeface="方正粗倩简体"/>
              </a:endParaRPr>
            </a:p>
            <a:p>
              <a:pPr marL="0" lvl="0" indent="0" algn="ctr" eaLnBrk="1" hangingPunct="1">
                <a:lnSpc>
                  <a:spcPct val="150000"/>
                </a:lnSpc>
                <a:spcBef>
                  <a:spcPct val="0"/>
                </a:spcBef>
                <a:buNone/>
              </a:pPr>
              <a:r>
                <a:rPr lang="zh-CN" altLang="en-US" sz="1600" dirty="0">
                  <a:latin typeface="微软雅黑" panose="020B0503020204020204" pitchFamily="34" charset="-122"/>
                  <a:ea typeface="微软雅黑" panose="020B0503020204020204" pitchFamily="34" charset="-122"/>
                  <a:sym typeface="+mn-ea"/>
                  <a:hlinkClick r:id="rId2" action="ppaction://hlinksldjump"/>
                </a:rPr>
                <a:t>2.课题研究意义</a:t>
              </a:r>
              <a:endParaRPr lang="zh-CN" altLang="en-US" sz="1600" dirty="0">
                <a:latin typeface="方正粗倩简体"/>
                <a:ea typeface="方正粗倩简体"/>
              </a:endParaRPr>
            </a:p>
            <a:p>
              <a:pPr marL="0" lvl="0" indent="0" algn="ctr" eaLnBrk="1" hangingPunct="1">
                <a:lnSpc>
                  <a:spcPct val="150000"/>
                </a:lnSpc>
                <a:spcBef>
                  <a:spcPct val="0"/>
                </a:spcBef>
                <a:buNone/>
              </a:pPr>
              <a:endParaRPr lang="en-US" altLang="zh-CN" sz="1600" dirty="0">
                <a:latin typeface="华文行楷" pitchFamily="2" charset="-122"/>
                <a:ea typeface="华文行楷" pitchFamily="2" charset="-122"/>
              </a:endParaRPr>
            </a:p>
          </p:txBody>
        </p:sp>
      </p:grpSp>
      <p:pic>
        <p:nvPicPr>
          <p:cNvPr id="40966" name="图片 15(向天歌演示原创免费模板：www.TopPPT.cn)"/>
          <p:cNvPicPr>
            <a:picLocks noChangeAspect="1"/>
          </p:cNvPicPr>
          <p:nvPr/>
        </p:nvPicPr>
        <p:blipFill>
          <a:blip r:embed="rId3"/>
          <a:stretch>
            <a:fillRect/>
          </a:stretch>
        </p:blipFill>
        <p:spPr>
          <a:xfrm>
            <a:off x="9642475" y="2397125"/>
            <a:ext cx="2436813" cy="2438400"/>
          </a:xfrm>
          <a:prstGeom prst="rect">
            <a:avLst/>
          </a:prstGeom>
          <a:noFill/>
          <a:ln w="9525">
            <a:noFill/>
          </a:ln>
        </p:spPr>
      </p:pic>
      <p:pic>
        <p:nvPicPr>
          <p:cNvPr id="40967" name="Picture 3(向天歌演示原创免费模板：www.TopPPT.cn)" descr="E:\PPT\PPT中国风元素\梅花PNG免抠图素材\3299168202027027296.png"/>
          <p:cNvPicPr>
            <a:picLocks noChangeAspect="1"/>
          </p:cNvPicPr>
          <p:nvPr/>
        </p:nvPicPr>
        <p:blipFill>
          <a:blip r:embed="rId4">
            <a:biLevel thresh="50000"/>
            <a:grayscl/>
          </a:blip>
          <a:srcRect r="36304" b="51588"/>
          <a:stretch>
            <a:fillRect/>
          </a:stretch>
        </p:blipFill>
        <p:spPr>
          <a:xfrm>
            <a:off x="-33337" y="-855662"/>
            <a:ext cx="2889250" cy="2197100"/>
          </a:xfrm>
          <a:prstGeom prst="rect">
            <a:avLst/>
          </a:prstGeom>
          <a:noFill/>
          <a:ln w="9525">
            <a:noFill/>
          </a:ln>
        </p:spPr>
      </p:pic>
      <p:sp>
        <p:nvSpPr>
          <p:cNvPr id="40968" name="TextBox 7(向天歌演示原创免费模板：www.TopPPT.cn)"/>
          <p:cNvSpPr txBox="1"/>
          <p:nvPr/>
        </p:nvSpPr>
        <p:spPr>
          <a:xfrm>
            <a:off x="3556000" y="574675"/>
            <a:ext cx="3375025" cy="4178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一、</a:t>
            </a:r>
            <a:r>
              <a:rPr lang="zh-CN" altLang="en-US" sz="2000" b="1" dirty="0">
                <a:solidFill>
                  <a:schemeClr val="bg1"/>
                </a:solidFill>
                <a:latin typeface="微软雅黑" panose="020B0503020204020204" pitchFamily="34" charset="-122"/>
                <a:ea typeface="微软雅黑" panose="020B0503020204020204" pitchFamily="34" charset="-122"/>
                <a:sym typeface="+mn-ea"/>
              </a:rPr>
              <a:t>课题的来源及研究意义</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pic>
        <p:nvPicPr>
          <p:cNvPr id="40969" name="Picture 1(向天歌演示原创免费模板：www.TopPPT.cn)"/>
          <p:cNvPicPr>
            <a:picLocks noChangeAspect="1"/>
          </p:cNvPicPr>
          <p:nvPr/>
        </p:nvPicPr>
        <p:blipFill>
          <a:blip r:embed="rId5"/>
          <a:srcRect t="19936" r="34984" b="19180"/>
          <a:stretch>
            <a:fillRect/>
          </a:stretch>
        </p:blipFill>
        <p:spPr>
          <a:xfrm>
            <a:off x="9048750" y="2997200"/>
            <a:ext cx="1727200" cy="1079500"/>
          </a:xfrm>
          <a:prstGeom prst="rect">
            <a:avLst/>
          </a:prstGeom>
          <a:noFill/>
          <a:ln w="9525">
            <a:noFill/>
          </a:ln>
        </p:spPr>
      </p:pic>
      <p:sp>
        <p:nvSpPr>
          <p:cNvPr id="40970" name="文本框 16(向天歌演示原创免费模板：www.TopPPT.cn)"/>
          <p:cNvSpPr txBox="1"/>
          <p:nvPr/>
        </p:nvSpPr>
        <p:spPr>
          <a:xfrm>
            <a:off x="2273300" y="2912745"/>
            <a:ext cx="6065520" cy="28562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就目前的校园网站(以翼城中学官网为例)来说，网站内容结构单一，网站布局老套，没有新意，网站资源很多，但是冷门资源很少。现在网站的发展趋向于内容丰富，尤其是冷门资源，因为它竞争少，市场前景好，而phpcms强大的功能，可以保证冷门资源的及时更新。教育类网站最重要的就是安全问题，因为教育类网站的浏览量大，一个安全度高的网站更易于被用户所接受，支持设置连续多次后台登录失败锁定IP。</a:t>
            </a:r>
            <a:endParaRPr lang="zh-CN" altLang="en-US" sz="2000" dirty="0">
              <a:latin typeface="微软雅黑" panose="020B0503020204020204" pitchFamily="34" charset="-122"/>
              <a:ea typeface="微软雅黑" panose="020B0503020204020204" pitchFamily="34" charset="-122"/>
            </a:endParaRPr>
          </a:p>
        </p:txBody>
      </p:sp>
      <p:pic>
        <p:nvPicPr>
          <p:cNvPr id="40971" name="Picture 19(向天歌演示原创免费模板：www.TopPPT.cn)"/>
          <p:cNvPicPr>
            <a:picLocks noChangeAspect="1"/>
          </p:cNvPicPr>
          <p:nvPr/>
        </p:nvPicPr>
        <p:blipFill>
          <a:blip r:embed="rId6"/>
          <a:srcRect l="48450" t="15883" r="26750" b="59747"/>
          <a:stretch>
            <a:fillRect/>
          </a:stretch>
        </p:blipFill>
        <p:spPr>
          <a:xfrm>
            <a:off x="1120775" y="2578100"/>
            <a:ext cx="1152525" cy="1081088"/>
          </a:xfrm>
          <a:prstGeom prst="rect">
            <a:avLst/>
          </a:prstGeom>
          <a:noFill/>
          <a:ln w="9525">
            <a:noFill/>
          </a:ln>
        </p:spPr>
      </p:pic>
      <p:sp>
        <p:nvSpPr>
          <p:cNvPr id="3" name="文本框 2"/>
          <p:cNvSpPr txBox="1"/>
          <p:nvPr/>
        </p:nvSpPr>
        <p:spPr>
          <a:xfrm>
            <a:off x="2389505" y="1727835"/>
            <a:ext cx="3735705" cy="548640"/>
          </a:xfrm>
          <a:prstGeom prst="rect">
            <a:avLst/>
          </a:prstGeom>
          <a:noFill/>
        </p:spPr>
        <p:txBody>
          <a:bodyPr wrap="square" rtlCol="0">
            <a:spAutoFit/>
          </a:bodyPr>
          <a:p>
            <a:r>
              <a:rPr lang="en-US" altLang="zh-CN" sz="2800">
                <a:latin typeface="微软雅黑" panose="020B0503020204020204" pitchFamily="34" charset="-122"/>
                <a:ea typeface="微软雅黑" panose="020B0503020204020204" pitchFamily="34" charset="-122"/>
                <a:sym typeface="+mn-ea"/>
              </a:rPr>
              <a:t>2.</a:t>
            </a:r>
            <a:r>
              <a:rPr lang="zh-CN" altLang="en-US" sz="2800">
                <a:latin typeface="微软雅黑" panose="020B0503020204020204" pitchFamily="34" charset="-122"/>
                <a:ea typeface="微软雅黑" panose="020B0503020204020204" pitchFamily="34" charset="-122"/>
                <a:sym typeface="+mn-ea"/>
              </a:rPr>
              <a:t>课题研究意义</a:t>
            </a:r>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010" name="图片 15(向天歌演示原创免费模板：www.TopPPT.cn)"/>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4" name="Rectangle 3(向天歌演示原创免费模板：www.TopPPT.cn)"/>
          <p:cNvSpPr/>
          <p:nvPr/>
        </p:nvSpPr>
        <p:spPr>
          <a:xfrm>
            <a:off x="3503613" y="549275"/>
            <a:ext cx="86995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3012" name="组合 8(向天歌演示原创免费模板：www.TopPPT.cn)"/>
          <p:cNvGrpSpPr/>
          <p:nvPr/>
        </p:nvGrpSpPr>
        <p:grpSpPr>
          <a:xfrm>
            <a:off x="8791575" y="2276475"/>
            <a:ext cx="2220913" cy="4102100"/>
            <a:chOff x="6093155" y="-2451"/>
            <a:chExt cx="1854779" cy="4384774"/>
          </a:xfrm>
        </p:grpSpPr>
        <p:sp>
          <p:nvSpPr>
            <p:cNvPr id="43020" name="AutoShape 33(向天歌演示原创免费模板：www.TopPPT.cn)"/>
            <p:cNvSpPr/>
            <p:nvPr/>
          </p:nvSpPr>
          <p:spPr>
            <a:xfrm rot="5400000">
              <a:off x="4828158" y="1331356"/>
              <a:ext cx="4384774" cy="1717160"/>
            </a:xfrm>
            <a:prstGeom prst="roundRect">
              <a:avLst>
                <a:gd name="adj" fmla="val 13292"/>
              </a:avLst>
            </a:prstGeom>
            <a:noFill/>
            <a:ln w="57150" cap="flat" cmpd="dbl">
              <a:solidFill>
                <a:srgbClr val="C00000">
                  <a:alpha val="74117"/>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B70002"/>
                </a:solidFill>
                <a:latin typeface="Arial" panose="020B0604020202020204" pitchFamily="34" charset="0"/>
              </a:endParaRPr>
            </a:p>
          </p:txBody>
        </p:sp>
        <p:sp>
          <p:nvSpPr>
            <p:cNvPr id="43021" name="Rectangle 26(向天歌演示原创免费模板：www.TopPPT.cn)"/>
            <p:cNvSpPr/>
            <p:nvPr/>
          </p:nvSpPr>
          <p:spPr>
            <a:xfrm>
              <a:off x="6093155" y="2614530"/>
              <a:ext cx="1854779" cy="1420221"/>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50000"/>
                </a:lnSpc>
                <a:spcBef>
                  <a:spcPct val="0"/>
                </a:spcBef>
                <a:buNone/>
              </a:pPr>
              <a:endParaRPr lang="en-US" altLang="zh-CN" sz="1600" dirty="0">
                <a:latin typeface="华文行楷" pitchFamily="2" charset="-122"/>
                <a:ea typeface="华文行楷" pitchFamily="2" charset="-122"/>
              </a:endParaRPr>
            </a:p>
          </p:txBody>
        </p:sp>
      </p:grpSp>
      <p:pic>
        <p:nvPicPr>
          <p:cNvPr id="43013" name="Picture 3(向天歌演示原创免费模板：www.TopPPT.cn)" descr="E:\PPT\PPT中国风元素\梅花PNG免抠图素材\3299168202027027296.png"/>
          <p:cNvPicPr>
            <a:picLocks noChangeAspect="1"/>
          </p:cNvPicPr>
          <p:nvPr/>
        </p:nvPicPr>
        <p:blipFill>
          <a:blip r:embed="rId2">
            <a:biLevel thresh="50000"/>
            <a:grayscl/>
          </a:blip>
          <a:srcRect r="34715" b="50002"/>
          <a:stretch>
            <a:fillRect/>
          </a:stretch>
        </p:blipFill>
        <p:spPr>
          <a:xfrm>
            <a:off x="-33337" y="-855662"/>
            <a:ext cx="2960687" cy="2268537"/>
          </a:xfrm>
          <a:prstGeom prst="rect">
            <a:avLst/>
          </a:prstGeom>
          <a:noFill/>
          <a:ln w="9525">
            <a:noFill/>
          </a:ln>
        </p:spPr>
      </p:pic>
      <p:pic>
        <p:nvPicPr>
          <p:cNvPr id="43014" name="图片 12(向天歌演示原创免费模板：www.TopPPT.cn)"/>
          <p:cNvPicPr>
            <a:picLocks noChangeAspect="1"/>
          </p:cNvPicPr>
          <p:nvPr/>
        </p:nvPicPr>
        <p:blipFill>
          <a:blip r:embed="rId3"/>
          <a:stretch>
            <a:fillRect/>
          </a:stretch>
        </p:blipFill>
        <p:spPr>
          <a:xfrm>
            <a:off x="10233025" y="2060575"/>
            <a:ext cx="1625600" cy="1625600"/>
          </a:xfrm>
          <a:prstGeom prst="rect">
            <a:avLst/>
          </a:prstGeom>
          <a:noFill/>
          <a:ln w="9525">
            <a:noFill/>
          </a:ln>
        </p:spPr>
      </p:pic>
      <p:sp>
        <p:nvSpPr>
          <p:cNvPr id="14" name="Rectangle 13(向天歌演示原创免费模板：www.TopPPT.cn)"/>
          <p:cNvSpPr/>
          <p:nvPr/>
        </p:nvSpPr>
        <p:spPr>
          <a:xfrm>
            <a:off x="3287713" y="549275"/>
            <a:ext cx="1397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016" name="TextBox 7(向天歌演示原创免费模板：www.TopPPT.cn)"/>
          <p:cNvSpPr txBox="1"/>
          <p:nvPr/>
        </p:nvSpPr>
        <p:spPr>
          <a:xfrm>
            <a:off x="3556000" y="574675"/>
            <a:ext cx="3867150" cy="4178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二、国内外发展状况及研究背景</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43017" name="Picture 1(向天歌演示原创免费模板：www.TopPPT.cn)"/>
          <p:cNvPicPr>
            <a:picLocks noChangeAspect="1"/>
          </p:cNvPicPr>
          <p:nvPr/>
        </p:nvPicPr>
        <p:blipFill>
          <a:blip r:embed="rId4"/>
          <a:srcRect r="35275" b="19933"/>
          <a:stretch>
            <a:fillRect/>
          </a:stretch>
        </p:blipFill>
        <p:spPr>
          <a:xfrm>
            <a:off x="8840788" y="2800350"/>
            <a:ext cx="1719262" cy="1420813"/>
          </a:xfrm>
          <a:prstGeom prst="rect">
            <a:avLst/>
          </a:prstGeom>
          <a:noFill/>
          <a:ln w="9525">
            <a:noFill/>
          </a:ln>
        </p:spPr>
      </p:pic>
      <p:sp>
        <p:nvSpPr>
          <p:cNvPr id="43018" name="文本框 16(向天歌演示原创免费模板：www.TopPPT.cn)"/>
          <p:cNvSpPr txBox="1"/>
          <p:nvPr/>
        </p:nvSpPr>
        <p:spPr>
          <a:xfrm>
            <a:off x="2272665" y="1721485"/>
            <a:ext cx="6600825" cy="4846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457200">
              <a:lnSpc>
                <a:spcPct val="120000"/>
              </a:lnSpc>
              <a:spcBef>
                <a:spcPts val="0"/>
              </a:spcBef>
              <a:buNone/>
            </a:pPr>
            <a:r>
              <a:rPr lang="zh-CN" altLang="en-US" sz="2000" dirty="0">
                <a:latin typeface="微软雅黑" panose="020B0503020204020204" pitchFamily="34" charset="-122"/>
                <a:ea typeface="微软雅黑" panose="020B0503020204020204" pitchFamily="34" charset="-122"/>
              </a:rPr>
              <a:t>国内发展：国内提出的代表网络教育发展方向的网络教育模式是基于网络的教育模式，在网络学习的环境下，可以最大限度地发挥学习者的自主性、积极性，既可以进行个别化学习，又可以进行协作学习，这种教育模式比较注重学习者个人的需要。但同时国内教育网站大多时间短,数据库积累比较单薄；其次,片面地追求大而全，导致网站没有突出点；网上传播信息的优势没有很好把握，学生在课堂上已经习惯了作业以及题海战术的洗礼，因此继续填鸭式学习只会让用户厌倦。</a:t>
            </a:r>
            <a:endParaRPr lang="zh-CN" altLang="en-US" sz="2000" dirty="0">
              <a:latin typeface="微软雅黑" panose="020B0503020204020204" pitchFamily="34" charset="-122"/>
              <a:ea typeface="微软雅黑" panose="020B0503020204020204" pitchFamily="34" charset="-122"/>
            </a:endParaRPr>
          </a:p>
          <a:p>
            <a:pPr marL="0" lvl="0" indent="457200">
              <a:lnSpc>
                <a:spcPct val="120000"/>
              </a:lnSpc>
              <a:spcBef>
                <a:spcPts val="0"/>
              </a:spcBef>
              <a:buNone/>
            </a:pPr>
            <a:r>
              <a:rPr lang="zh-CN" altLang="en-US" sz="2000" dirty="0">
                <a:latin typeface="微软雅黑" panose="020B0503020204020204" pitchFamily="34" charset="-122"/>
                <a:ea typeface="微软雅黑" panose="020B0503020204020204" pitchFamily="34" charset="-122"/>
              </a:rPr>
              <a:t>国外发展：全球已有800多所大学通过Internet提供网上学位课程，像哈福大学、麻省理工学院、剑桥大学都已允许国外学生进行网上注册、异地学习学位课程。但国外的教育类网站功利性强，网上答疑功能不够完善。</a:t>
            </a:r>
            <a:endParaRPr lang="zh-CN" altLang="en-US" sz="2000" dirty="0">
              <a:latin typeface="微软雅黑" panose="020B0503020204020204" pitchFamily="34" charset="-122"/>
              <a:ea typeface="微软雅黑" panose="020B0503020204020204" pitchFamily="34" charset="-122"/>
            </a:endParaRPr>
          </a:p>
        </p:txBody>
      </p:sp>
      <p:pic>
        <p:nvPicPr>
          <p:cNvPr id="43019" name="Picture 19(向天歌演示原创免费模板：www.TopPPT.cn)"/>
          <p:cNvPicPr>
            <a:picLocks noChangeAspect="1"/>
          </p:cNvPicPr>
          <p:nvPr/>
        </p:nvPicPr>
        <p:blipFill>
          <a:blip r:embed="rId5"/>
          <a:srcRect l="48450" t="15883" r="26750" b="59747"/>
          <a:stretch>
            <a:fillRect/>
          </a:stretch>
        </p:blipFill>
        <p:spPr>
          <a:xfrm>
            <a:off x="1120775" y="2578100"/>
            <a:ext cx="1152525" cy="1081088"/>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7106" name="图片 9(向天歌演示原创免费模板：www.TopPPT.cn)"/>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5" name="Rectangle 14(向天歌演示原创免费模板：www.TopPPT.cn)"/>
          <p:cNvSpPr/>
          <p:nvPr/>
        </p:nvSpPr>
        <p:spPr>
          <a:xfrm>
            <a:off x="3503613" y="549275"/>
            <a:ext cx="86995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7109" name="图片 25(向天歌演示原创免费模板：www.TopPPT.cn)"/>
          <p:cNvPicPr>
            <a:picLocks noChangeAspect="1"/>
          </p:cNvPicPr>
          <p:nvPr/>
        </p:nvPicPr>
        <p:blipFill>
          <a:blip r:embed="rId2"/>
          <a:stretch>
            <a:fillRect/>
          </a:stretch>
        </p:blipFill>
        <p:spPr>
          <a:xfrm>
            <a:off x="-1104900" y="-458787"/>
            <a:ext cx="4248150" cy="3179762"/>
          </a:xfrm>
          <a:prstGeom prst="rect">
            <a:avLst/>
          </a:prstGeom>
          <a:noFill/>
          <a:ln w="9525">
            <a:noFill/>
          </a:ln>
        </p:spPr>
      </p:pic>
      <p:sp>
        <p:nvSpPr>
          <p:cNvPr id="9" name="Rectangle 8(向天歌演示原创免费模板：www.TopPPT.cn)"/>
          <p:cNvSpPr/>
          <p:nvPr/>
        </p:nvSpPr>
        <p:spPr>
          <a:xfrm>
            <a:off x="3287713" y="549275"/>
            <a:ext cx="1397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11" name="TextBox 7(向天歌演示原创免费模板：www.TopPPT.cn)"/>
          <p:cNvSpPr txBox="1"/>
          <p:nvPr/>
        </p:nvSpPr>
        <p:spPr>
          <a:xfrm>
            <a:off x="3556000" y="574675"/>
            <a:ext cx="2826385" cy="4178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三、研究目标和内容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47112" name="Picture 1(向天歌演示原创免费模板：www.TopPPT.cn)"/>
          <p:cNvPicPr>
            <a:picLocks noChangeAspect="1"/>
          </p:cNvPicPr>
          <p:nvPr/>
        </p:nvPicPr>
        <p:blipFill>
          <a:blip r:embed="rId3"/>
          <a:srcRect t="11092" r="22633" b="20270"/>
          <a:stretch>
            <a:fillRect/>
          </a:stretch>
        </p:blipFill>
        <p:spPr>
          <a:xfrm>
            <a:off x="9404350" y="2052638"/>
            <a:ext cx="2159000" cy="1727200"/>
          </a:xfrm>
          <a:prstGeom prst="rect">
            <a:avLst/>
          </a:prstGeom>
          <a:noFill/>
          <a:ln w="9525">
            <a:noFill/>
          </a:ln>
        </p:spPr>
      </p:pic>
      <p:sp>
        <p:nvSpPr>
          <p:cNvPr id="47113" name="文本框 16(向天歌演示原创免费模板：www.TopPPT.cn)"/>
          <p:cNvSpPr txBox="1"/>
          <p:nvPr/>
        </p:nvSpPr>
        <p:spPr>
          <a:xfrm>
            <a:off x="2784475" y="1874520"/>
            <a:ext cx="6888480" cy="24676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r>
              <a:rPr lang="zh-CN" altLang="en-US" sz="2800" b="1" dirty="0">
                <a:latin typeface="微软雅黑" panose="020B0503020204020204" pitchFamily="34" charset="-122"/>
                <a:ea typeface="微软雅黑" panose="020B0503020204020204" pitchFamily="34" charset="-122"/>
              </a:rPr>
              <a:t>研究目标：</a:t>
            </a:r>
            <a:endParaRPr lang="zh-CN" altLang="en-US" sz="2800" b="1" dirty="0">
              <a:latin typeface="微软雅黑" panose="020B0503020204020204" pitchFamily="34" charset="-122"/>
              <a:ea typeface="微软雅黑" panose="020B0503020204020204" pitchFamily="34" charset="-122"/>
            </a:endParaRPr>
          </a:p>
          <a:p>
            <a:pPr marL="0" lvl="0" indent="0">
              <a:buNone/>
            </a:pP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rPr>
              <a:t>1.利用html、css、js/jquery等技术实现前台的整体架构；</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rPr>
              <a:t>2.利用phpcms内容管理系统，来实现网站页面信息的增加、删除、修改和查询，从而进行动态的网站页面展示。</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rPr>
              <a:t>3.后期处理好兼容问题。</a:t>
            </a:r>
            <a:endParaRPr lang="zh-CN" altLang="en-US" sz="1800" dirty="0">
              <a:latin typeface="微软雅黑" panose="020B0503020204020204" pitchFamily="34" charset="-122"/>
              <a:ea typeface="微软雅黑" panose="020B0503020204020204" pitchFamily="34" charset="-122"/>
            </a:endParaRPr>
          </a:p>
          <a:p>
            <a:pPr marL="0" lvl="0" indent="0">
              <a:buNone/>
            </a:pPr>
            <a:endParaRPr lang="zh-CN" altLang="en-US" sz="1800" dirty="0">
              <a:latin typeface="微软雅黑" panose="020B0503020204020204" pitchFamily="34" charset="-122"/>
              <a:ea typeface="微软雅黑" panose="020B0503020204020204" pitchFamily="34" charset="-122"/>
            </a:endParaRPr>
          </a:p>
        </p:txBody>
      </p:sp>
      <p:pic>
        <p:nvPicPr>
          <p:cNvPr id="49158" name="Picture 3(向天歌演示原创免费模板：www.TopPPT.cn)" descr="C:\Users\admin\Desktop\荷花.png"/>
          <p:cNvPicPr>
            <a:picLocks noChangeAspect="1"/>
          </p:cNvPicPr>
          <p:nvPr/>
        </p:nvPicPr>
        <p:blipFill>
          <a:blip r:embed="rId4"/>
          <a:stretch>
            <a:fillRect/>
          </a:stretch>
        </p:blipFill>
        <p:spPr>
          <a:xfrm>
            <a:off x="10193020" y="4403725"/>
            <a:ext cx="2010410" cy="245427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9154" name="图片 12(向天歌演示原创免费模板：www.TopPPT.cn)"/>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5" name="Rectangle 4(向天歌演示原创免费模板：www.TopPPT.cn)"/>
          <p:cNvSpPr/>
          <p:nvPr/>
        </p:nvSpPr>
        <p:spPr>
          <a:xfrm>
            <a:off x="3503613" y="549275"/>
            <a:ext cx="86995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6(向天歌演示原创免费模板：www.TopPPT.cn)"/>
          <p:cNvSpPr/>
          <p:nvPr/>
        </p:nvSpPr>
        <p:spPr>
          <a:xfrm>
            <a:off x="3287713" y="549275"/>
            <a:ext cx="1397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159" name="TextBox 7(向天歌演示原创免费模板：www.TopPPT.cn)"/>
          <p:cNvSpPr txBox="1"/>
          <p:nvPr/>
        </p:nvSpPr>
        <p:spPr>
          <a:xfrm>
            <a:off x="3556000" y="574675"/>
            <a:ext cx="2613660" cy="7226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三、研究目标和内容</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0" lvl="0" indent="0" eaLnBrk="1" hangingPunct="1">
              <a:spcBef>
                <a:spcPct val="0"/>
              </a:spcBef>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49160" name="Picture 1(向天歌演示原创免费模板：www.TopPPT.cn)"/>
          <p:cNvPicPr>
            <a:picLocks noChangeAspect="1"/>
          </p:cNvPicPr>
          <p:nvPr/>
        </p:nvPicPr>
        <p:blipFill>
          <a:blip r:embed="rId2"/>
          <a:stretch>
            <a:fillRect/>
          </a:stretch>
        </p:blipFill>
        <p:spPr>
          <a:xfrm>
            <a:off x="10038398" y="4940300"/>
            <a:ext cx="2833687" cy="2317750"/>
          </a:xfrm>
          <a:prstGeom prst="rect">
            <a:avLst/>
          </a:prstGeom>
          <a:noFill/>
          <a:ln w="9525">
            <a:noFill/>
          </a:ln>
        </p:spPr>
      </p:pic>
      <p:sp>
        <p:nvSpPr>
          <p:cNvPr id="49161" name="文本框 16(向天歌演示原创免费模板：www.TopPPT.cn)"/>
          <p:cNvSpPr txBox="1"/>
          <p:nvPr/>
        </p:nvSpPr>
        <p:spPr>
          <a:xfrm>
            <a:off x="1002665" y="974725"/>
            <a:ext cx="10267950" cy="57569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r>
              <a:rPr lang="zh-CN" altLang="en-US" sz="2800" b="1" dirty="0">
                <a:latin typeface="微软雅黑" panose="020B0503020204020204" pitchFamily="34" charset="-122"/>
                <a:ea typeface="微软雅黑" panose="020B0503020204020204" pitchFamily="34" charset="-122"/>
                <a:sym typeface="+mn-ea"/>
              </a:rPr>
              <a:t>研究内容：</a:t>
            </a:r>
            <a:endParaRPr lang="zh-CN" altLang="en-US" sz="2800" b="1" dirty="0">
              <a:latin typeface="微软雅黑" panose="020B0503020204020204" pitchFamily="34" charset="-122"/>
              <a:ea typeface="微软雅黑" panose="020B0503020204020204" pitchFamily="34" charset="-122"/>
              <a:sym typeface="+mn-ea"/>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1.以翼城中学官网为题，其网站页面主要分为首页、学院概况、新闻中心、德育之窗、校园风</a:t>
            </a:r>
            <a:endParaRPr lang="zh-CN" altLang="en-US" sz="1800" dirty="0">
              <a:latin typeface="微软雅黑" panose="020B0503020204020204" pitchFamily="34" charset="-122"/>
              <a:ea typeface="微软雅黑" panose="020B0503020204020204" pitchFamily="34" charset="-122"/>
              <a:sym typeface="+mn-ea"/>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光、学生工作、图书馆、教学资源、校友风采、留言簿、下载中心、联系我们十二大模块；</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2.首页：以轮播方式去显示校园最新咨讯、新书推荐、励志演说、学习视频、冷门消息等内</a:t>
            </a:r>
            <a:endParaRPr lang="zh-CN" altLang="en-US" sz="1800" dirty="0">
              <a:latin typeface="微软雅黑" panose="020B0503020204020204" pitchFamily="34" charset="-122"/>
              <a:ea typeface="微软雅黑" panose="020B0503020204020204" pitchFamily="34" charset="-122"/>
              <a:sym typeface="+mn-ea"/>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容；接着以模块形式分别列出banner中的列表内容；</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3.学校概况：以图文详情页的形式列出学院的一些信息，包括学院的创建与发展、学院的师资力量等方面介绍；</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4.新闻中心：包括校园内的一些新闻、学校公告以及教育类的新闻等；</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5.德育之窗：包括对于人们具有道德教育意义的文章新闻等；</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6.校园风光：通过照片的方式展示校园的景色以及校园文化；</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7.学生工作：包括学生会的信息，校园有关学生活动以及优秀学生文章；</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8.图书馆：在线图书馆，对书籍进行管理，包括新书最新书籍的介绍以及向同学们推荐一些书籍等；</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9.教学资源：包括了学校对于教学资源的一些信息及管理；</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10.校友风采：介绍在社会上各行业有所建树的校友；</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11.留言簿：记录了同学们对于母校的一些意见或建议等；</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12.下载中心：提供一些文档类资源的下载；</a:t>
            </a:r>
            <a:endParaRPr lang="zh-CN" altLang="en-US" sz="1800" dirty="0">
              <a:latin typeface="微软雅黑" panose="020B0503020204020204" pitchFamily="34" charset="-122"/>
              <a:ea typeface="微软雅黑" panose="020B0503020204020204" pitchFamily="34" charset="-122"/>
            </a:endParaRPr>
          </a:p>
          <a:p>
            <a:pPr marL="0" lvl="0" indent="0">
              <a:buNone/>
            </a:pPr>
            <a:r>
              <a:rPr lang="zh-CN" altLang="en-US" sz="1800" dirty="0">
                <a:latin typeface="微软雅黑" panose="020B0503020204020204" pitchFamily="34" charset="-122"/>
                <a:ea typeface="微软雅黑" panose="020B0503020204020204" pitchFamily="34" charset="-122"/>
                <a:sym typeface="+mn-ea"/>
              </a:rPr>
              <a:t>13.联系我们：包括学校的地址、电话、学校以及校长信箱等。</a:t>
            </a:r>
            <a:endParaRPr lang="zh-CN" altLang="en-US" sz="1800" dirty="0">
              <a:latin typeface="微软雅黑" panose="020B0503020204020204" pitchFamily="34" charset="-122"/>
              <a:ea typeface="微软雅黑" panose="020B0503020204020204" pitchFamily="34" charset="-122"/>
            </a:endParaRPr>
          </a:p>
        </p:txBody>
      </p:sp>
      <p:pic>
        <p:nvPicPr>
          <p:cNvPr id="49162" name="Picture 15(向天歌演示原创免费模板：www.TopPPT.cn)"/>
          <p:cNvPicPr>
            <a:picLocks noChangeAspect="1"/>
          </p:cNvPicPr>
          <p:nvPr/>
        </p:nvPicPr>
        <p:blipFill>
          <a:blip r:embed="rId3"/>
          <a:srcRect l="48450" t="15883" r="26750" b="59747"/>
          <a:stretch>
            <a:fillRect/>
          </a:stretch>
        </p:blipFill>
        <p:spPr>
          <a:xfrm>
            <a:off x="-148272" y="5778500"/>
            <a:ext cx="1150937" cy="1079500"/>
          </a:xfrm>
          <a:prstGeom prst="rect">
            <a:avLst/>
          </a:prstGeom>
          <a:noFill/>
          <a:ln w="9525">
            <a:noFill/>
          </a:ln>
        </p:spPr>
      </p:pic>
      <p:sp>
        <p:nvSpPr>
          <p:cNvPr id="2" name="文本框 1"/>
          <p:cNvSpPr txBox="1"/>
          <p:nvPr/>
        </p:nvSpPr>
        <p:spPr>
          <a:xfrm>
            <a:off x="4975860" y="3236595"/>
            <a:ext cx="309880" cy="368300"/>
          </a:xfrm>
          <a:prstGeom prst="rect">
            <a:avLst/>
          </a:prstGeom>
          <a:noFill/>
        </p:spPr>
        <p:txBody>
          <a:bodyPr wrap="none" rtlCol="0" anchor="t">
            <a:spAutoFit/>
          </a:bodyPr>
          <a:p>
            <a:pPr marL="0" lvl="0" indent="0" eaLnBrk="1" hangingPunct="1">
              <a:spcBef>
                <a:spcPct val="0"/>
              </a:spcBef>
              <a:buNone/>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4" name="图片 14(向天歌演示原创免费模板：www.TopPPT.cn)"/>
          <p:cNvPicPr>
            <a:picLocks noChangeAspect="1"/>
          </p:cNvPicPr>
          <p:nvPr/>
        </p:nvPicPr>
        <p:blipFill>
          <a:blip r:embed="rId1"/>
          <a:stretch>
            <a:fillRect/>
          </a:stretch>
        </p:blipFill>
        <p:spPr>
          <a:xfrm>
            <a:off x="0" y="0"/>
            <a:ext cx="12192000" cy="6858000"/>
          </a:xfrm>
          <a:prstGeom prst="rect">
            <a:avLst/>
          </a:prstGeom>
          <a:noFill/>
          <a:ln w="9525">
            <a:noFill/>
          </a:ln>
        </p:spPr>
      </p:pic>
      <p:pic>
        <p:nvPicPr>
          <p:cNvPr id="38915" name="图片 19(向天歌演示原创免费模板：www.TopPPT.cn)"/>
          <p:cNvPicPr>
            <a:picLocks noChangeAspect="1"/>
          </p:cNvPicPr>
          <p:nvPr/>
        </p:nvPicPr>
        <p:blipFill>
          <a:blip r:embed="rId2"/>
          <a:stretch>
            <a:fillRect/>
          </a:stretch>
        </p:blipFill>
        <p:spPr>
          <a:xfrm>
            <a:off x="1322388" y="4652963"/>
            <a:ext cx="1219200" cy="1219200"/>
          </a:xfrm>
          <a:prstGeom prst="rect">
            <a:avLst/>
          </a:prstGeom>
          <a:noFill/>
          <a:ln w="9525">
            <a:noFill/>
          </a:ln>
        </p:spPr>
      </p:pic>
      <p:grpSp>
        <p:nvGrpSpPr>
          <p:cNvPr id="38916" name="组合 8(向天歌演示原创免费模板：www.TopPPT.cn)"/>
          <p:cNvGrpSpPr/>
          <p:nvPr/>
        </p:nvGrpSpPr>
        <p:grpSpPr>
          <a:xfrm>
            <a:off x="8791575" y="2276475"/>
            <a:ext cx="2220913" cy="4102100"/>
            <a:chOff x="6093155" y="-2451"/>
            <a:chExt cx="1854779" cy="4384774"/>
          </a:xfrm>
        </p:grpSpPr>
        <p:sp>
          <p:nvSpPr>
            <p:cNvPr id="38925" name="AutoShape 33(向天歌演示原创免费模板：www.TopPPT.cn)"/>
            <p:cNvSpPr/>
            <p:nvPr/>
          </p:nvSpPr>
          <p:spPr>
            <a:xfrm rot="5400000">
              <a:off x="4828158" y="1331356"/>
              <a:ext cx="4384774" cy="1717160"/>
            </a:xfrm>
            <a:prstGeom prst="roundRect">
              <a:avLst>
                <a:gd name="adj" fmla="val 13292"/>
              </a:avLst>
            </a:prstGeom>
            <a:noFill/>
            <a:ln w="57150" cap="flat" cmpd="dbl">
              <a:solidFill>
                <a:srgbClr val="C00000">
                  <a:alpha val="74117"/>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B70002"/>
                </a:solidFill>
                <a:latin typeface="Arial" panose="020B0604020202020204" pitchFamily="34" charset="0"/>
              </a:endParaRPr>
            </a:p>
          </p:txBody>
        </p:sp>
        <p:sp>
          <p:nvSpPr>
            <p:cNvPr id="38926" name="Rectangle 26(向天歌演示原创免费模板：www.TopPPT.cn)"/>
            <p:cNvSpPr/>
            <p:nvPr/>
          </p:nvSpPr>
          <p:spPr>
            <a:xfrm>
              <a:off x="6093155" y="2762210"/>
              <a:ext cx="1854779" cy="1420221"/>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50000"/>
                </a:lnSpc>
                <a:spcBef>
                  <a:spcPct val="0"/>
                </a:spcBef>
                <a:buNone/>
              </a:pPr>
              <a:endParaRPr lang="en-US" altLang="zh-CN" sz="1600" dirty="0">
                <a:latin typeface="微软雅黑" panose="020B0503020204020204" pitchFamily="34" charset="-122"/>
                <a:ea typeface="微软雅黑" panose="020B0503020204020204" pitchFamily="34" charset="-122"/>
              </a:endParaRPr>
            </a:p>
          </p:txBody>
        </p:sp>
      </p:grpSp>
      <p:sp>
        <p:nvSpPr>
          <p:cNvPr id="9" name="Rectangle 8(向天歌演示原创免费模板：www.TopPPT.cn)"/>
          <p:cNvSpPr/>
          <p:nvPr/>
        </p:nvSpPr>
        <p:spPr>
          <a:xfrm>
            <a:off x="3503613" y="549275"/>
            <a:ext cx="86995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向天歌演示原创免费模板：www.TopPPT.cn)"/>
          <p:cNvSpPr/>
          <p:nvPr/>
        </p:nvSpPr>
        <p:spPr>
          <a:xfrm>
            <a:off x="3287713" y="549275"/>
            <a:ext cx="1397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 name="Picture 11(向天歌演示原创免费模板：www.TopPPT.cn)"/>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062043" y="1464172"/>
            <a:ext cx="1625397" cy="1625397"/>
          </a:xfrm>
          <a:prstGeom prst="rect">
            <a:avLst/>
          </a:prstGeom>
        </p:spPr>
      </p:pic>
      <p:sp>
        <p:nvSpPr>
          <p:cNvPr id="38920" name="文本框 16(向天歌演示原创免费模板：www.TopPPT.cn)"/>
          <p:cNvSpPr txBox="1"/>
          <p:nvPr/>
        </p:nvSpPr>
        <p:spPr>
          <a:xfrm>
            <a:off x="2541905" y="2442210"/>
            <a:ext cx="5728335" cy="3505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20000"/>
              </a:lnSpc>
              <a:buNone/>
            </a:pPr>
            <a:r>
              <a:rPr lang="en-US" altLang="zh-CN" sz="2000" dirty="0">
                <a:latin typeface="微软雅黑" panose="020B0503020204020204" pitchFamily="34" charset="-122"/>
                <a:ea typeface="微软雅黑" panose="020B0503020204020204" pitchFamily="34" charset="-122"/>
              </a:rPr>
              <a:t>（1）文献研究法：通过查阅文献，来获取教育类网站的基本功能以及一些额外功能的使用；还有一些目前流行的技术等；</a:t>
            </a:r>
            <a:endParaRPr lang="en-US" altLang="zh-CN" sz="2000" dirty="0">
              <a:latin typeface="微软雅黑" panose="020B0503020204020204" pitchFamily="34" charset="-122"/>
              <a:ea typeface="微软雅黑" panose="020B0503020204020204" pitchFamily="34" charset="-122"/>
            </a:endParaRPr>
          </a:p>
          <a:p>
            <a:pPr marL="0" lvl="0" indent="0">
              <a:lnSpc>
                <a:spcPct val="120000"/>
              </a:lnSpc>
              <a:buNone/>
            </a:pPr>
            <a:r>
              <a:rPr lang="en-US" altLang="zh-CN" sz="2000" dirty="0">
                <a:latin typeface="微软雅黑" panose="020B0503020204020204" pitchFamily="34" charset="-122"/>
                <a:ea typeface="微软雅黑" panose="020B0503020204020204" pitchFamily="34" charset="-122"/>
              </a:rPr>
              <a:t>（2）统计分析研究法：统计目前市场最受欢迎的教育类网站所具有的一些特点以及不足，然后分析，在借鉴其他网站的优势的同时，确定自己网站的特色。</a:t>
            </a:r>
            <a:endParaRPr lang="en-US" altLang="zh-CN" sz="2000" dirty="0">
              <a:latin typeface="微软雅黑" panose="020B0503020204020204" pitchFamily="34" charset="-122"/>
              <a:ea typeface="微软雅黑" panose="020B0503020204020204" pitchFamily="34" charset="-122"/>
            </a:endParaRPr>
          </a:p>
          <a:p>
            <a:pPr marL="0" lvl="0" indent="0">
              <a:lnSpc>
                <a:spcPct val="120000"/>
              </a:lnSpc>
              <a:buNone/>
            </a:pPr>
            <a:r>
              <a:rPr lang="en-US" altLang="zh-CN" sz="2000" dirty="0">
                <a:latin typeface="微软雅黑" panose="020B0503020204020204" pitchFamily="34" charset="-122"/>
                <a:ea typeface="微软雅黑" panose="020B0503020204020204" pitchFamily="34" charset="-122"/>
              </a:rPr>
              <a:t>（3）调查法：通过调查问卷等的调查方法去获取当前用户所希望的教育类信息以及教育类书籍。</a:t>
            </a:r>
            <a:endParaRPr lang="en-US" altLang="zh-CN" sz="2000" dirty="0">
              <a:latin typeface="微软雅黑" panose="020B0503020204020204" pitchFamily="34" charset="-122"/>
              <a:ea typeface="微软雅黑" panose="020B0503020204020204" pitchFamily="34" charset="-122"/>
            </a:endParaRPr>
          </a:p>
        </p:txBody>
      </p:sp>
      <p:pic>
        <p:nvPicPr>
          <p:cNvPr id="38921" name="Picture 3(向天歌演示原创免费模板：www.TopPPT.cn)" descr="E:\PPT\PPT中国风元素\梅花PNG免抠图素材\3299168202027027296.png"/>
          <p:cNvPicPr>
            <a:picLocks noChangeAspect="1"/>
          </p:cNvPicPr>
          <p:nvPr/>
        </p:nvPicPr>
        <p:blipFill>
          <a:blip r:embed="rId4">
            <a:biLevel thresh="50000"/>
            <a:grayscl/>
          </a:blip>
          <a:srcRect r="34715" b="50002"/>
          <a:stretch>
            <a:fillRect/>
          </a:stretch>
        </p:blipFill>
        <p:spPr>
          <a:xfrm>
            <a:off x="-33337" y="-855662"/>
            <a:ext cx="2960687" cy="2268537"/>
          </a:xfrm>
          <a:prstGeom prst="rect">
            <a:avLst/>
          </a:prstGeom>
          <a:noFill/>
          <a:ln w="9525">
            <a:noFill/>
          </a:ln>
        </p:spPr>
      </p:pic>
      <p:sp>
        <p:nvSpPr>
          <p:cNvPr id="38922" name="TextBox 7(向天歌演示原创免费模板：www.TopPPT.cn)"/>
          <p:cNvSpPr txBox="1"/>
          <p:nvPr/>
        </p:nvSpPr>
        <p:spPr>
          <a:xfrm>
            <a:off x="3556000" y="574675"/>
            <a:ext cx="3009900" cy="7226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四、研究方法及进度安排</a:t>
            </a:r>
            <a:r>
              <a:rPr lang="zh-CN" altLang="en-US" sz="2000" b="1" dirty="0">
                <a:solidFill>
                  <a:schemeClr val="bg1"/>
                </a:solidFill>
                <a:latin typeface="微软雅黑" panose="020B0503020204020204" pitchFamily="34" charset="-122"/>
                <a:ea typeface="微软雅黑" panose="020B0503020204020204" pitchFamily="34" charset="-122"/>
              </a:rPr>
              <a:t>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38923" name="Picture 1(向天歌演示原创免费模板：www.TopPPT.cn)"/>
          <p:cNvPicPr>
            <a:picLocks noChangeAspect="1"/>
          </p:cNvPicPr>
          <p:nvPr/>
        </p:nvPicPr>
        <p:blipFill>
          <a:blip r:embed="rId5"/>
          <a:srcRect t="17378" r="36551" b="17680"/>
          <a:stretch>
            <a:fillRect/>
          </a:stretch>
        </p:blipFill>
        <p:spPr>
          <a:xfrm>
            <a:off x="8874125" y="3068638"/>
            <a:ext cx="1685925" cy="1152525"/>
          </a:xfrm>
          <a:prstGeom prst="rect">
            <a:avLst/>
          </a:prstGeom>
          <a:noFill/>
          <a:ln w="9525">
            <a:noFill/>
          </a:ln>
        </p:spPr>
      </p:pic>
      <p:pic>
        <p:nvPicPr>
          <p:cNvPr id="38924" name="Picture 2(向天歌演示原创免费模板：www.TopPPT.cn)"/>
          <p:cNvPicPr>
            <a:picLocks noChangeAspect="1"/>
          </p:cNvPicPr>
          <p:nvPr/>
        </p:nvPicPr>
        <p:blipFill>
          <a:blip r:embed="rId6"/>
          <a:srcRect l="48450" t="15883" r="26750" b="59747"/>
          <a:stretch>
            <a:fillRect/>
          </a:stretch>
        </p:blipFill>
        <p:spPr>
          <a:xfrm>
            <a:off x="1408113" y="2270125"/>
            <a:ext cx="1152525" cy="1079500"/>
          </a:xfrm>
          <a:prstGeom prst="rect">
            <a:avLst/>
          </a:prstGeom>
          <a:noFill/>
          <a:ln w="9525">
            <a:noFill/>
          </a:ln>
        </p:spPr>
      </p:pic>
      <p:sp>
        <p:nvSpPr>
          <p:cNvPr id="2" name="文本框 1"/>
          <p:cNvSpPr txBox="1"/>
          <p:nvPr/>
        </p:nvSpPr>
        <p:spPr>
          <a:xfrm>
            <a:off x="2724785" y="1751965"/>
            <a:ext cx="4091305" cy="548640"/>
          </a:xfrm>
          <a:prstGeom prst="rect">
            <a:avLst/>
          </a:prstGeom>
          <a:noFill/>
        </p:spPr>
        <p:txBody>
          <a:bodyPr wrap="square" rtlCol="0">
            <a:spAutoFit/>
          </a:bodyPr>
          <a:p>
            <a:r>
              <a:rPr lang="zh-CN" sz="2800">
                <a:latin typeface="微软雅黑" panose="020B0503020204020204" pitchFamily="34" charset="-122"/>
                <a:ea typeface="微软雅黑" panose="020B0503020204020204" pitchFamily="34" charset="-122"/>
              </a:rPr>
              <a:t>研究方法：</a:t>
            </a:r>
            <a:endParaRPr lang="zh-CN" sz="280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7106" name="图片 9(向天歌演示原创免费模板：www.TopPPT.cn)"/>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5" name="Rectangle 14(向天歌演示原创免费模板：www.TopPPT.cn)"/>
          <p:cNvSpPr/>
          <p:nvPr/>
        </p:nvSpPr>
        <p:spPr>
          <a:xfrm>
            <a:off x="3503613" y="549275"/>
            <a:ext cx="86995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7109" name="图片 25(向天歌演示原创免费模板：www.TopPPT.cn)"/>
          <p:cNvPicPr>
            <a:picLocks noChangeAspect="1"/>
          </p:cNvPicPr>
          <p:nvPr/>
        </p:nvPicPr>
        <p:blipFill>
          <a:blip r:embed="rId2"/>
          <a:stretch>
            <a:fillRect/>
          </a:stretch>
        </p:blipFill>
        <p:spPr>
          <a:xfrm>
            <a:off x="-1104900" y="-458787"/>
            <a:ext cx="4248150" cy="3179762"/>
          </a:xfrm>
          <a:prstGeom prst="rect">
            <a:avLst/>
          </a:prstGeom>
          <a:noFill/>
          <a:ln w="9525">
            <a:noFill/>
          </a:ln>
        </p:spPr>
      </p:pic>
      <p:sp>
        <p:nvSpPr>
          <p:cNvPr id="9" name="Rectangle 8(向天歌演示原创免费模板：www.TopPPT.cn)"/>
          <p:cNvSpPr/>
          <p:nvPr/>
        </p:nvSpPr>
        <p:spPr>
          <a:xfrm>
            <a:off x="3287713" y="549275"/>
            <a:ext cx="139700" cy="4714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11" name="TextBox 7(向天歌演示原创免费模板：www.TopPPT.cn)"/>
          <p:cNvSpPr txBox="1"/>
          <p:nvPr/>
        </p:nvSpPr>
        <p:spPr>
          <a:xfrm>
            <a:off x="3556000" y="574675"/>
            <a:ext cx="3206750" cy="7226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四、研究方法及进度安排</a:t>
            </a:r>
            <a:endParaRPr lang="zh-CN" altLang="en-US" sz="2000" dirty="0">
              <a:solidFill>
                <a:srgbClr val="FF0000"/>
              </a:solidFill>
              <a:latin typeface="微软雅黑" panose="020B0503020204020204" pitchFamily="34" charset="-122"/>
              <a:ea typeface="微软雅黑" panose="020B0503020204020204" pitchFamily="34" charset="-122"/>
              <a:sym typeface="+mn-ea"/>
            </a:endParaRPr>
          </a:p>
          <a:p>
            <a:pPr marL="0" lvl="0" indent="0" eaLnBrk="1" hangingPunct="1">
              <a:spcBef>
                <a:spcPct val="0"/>
              </a:spcBef>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47112" name="Picture 1(向天歌演示原创免费模板：www.TopPPT.cn)"/>
          <p:cNvPicPr>
            <a:picLocks noChangeAspect="1"/>
          </p:cNvPicPr>
          <p:nvPr/>
        </p:nvPicPr>
        <p:blipFill>
          <a:blip r:embed="rId3"/>
          <a:srcRect t="11092" r="22633" b="20270"/>
          <a:stretch>
            <a:fillRect/>
          </a:stretch>
        </p:blipFill>
        <p:spPr>
          <a:xfrm>
            <a:off x="9404350" y="2052638"/>
            <a:ext cx="2159000" cy="1727200"/>
          </a:xfrm>
          <a:prstGeom prst="rect">
            <a:avLst/>
          </a:prstGeom>
          <a:noFill/>
          <a:ln w="9525">
            <a:noFill/>
          </a:ln>
        </p:spPr>
      </p:pic>
      <p:sp>
        <p:nvSpPr>
          <p:cNvPr id="47113" name="文本框 16(向天歌演示原创免费模板：www.TopPPT.cn)"/>
          <p:cNvSpPr txBox="1"/>
          <p:nvPr/>
        </p:nvSpPr>
        <p:spPr>
          <a:xfrm>
            <a:off x="2113915" y="1874520"/>
            <a:ext cx="7559040" cy="25222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buNone/>
            </a:pPr>
            <a:r>
              <a:rPr lang="zh-CN" altLang="en-US" sz="2800" b="1" dirty="0">
                <a:latin typeface="微软雅黑" panose="020B0503020204020204" pitchFamily="34" charset="-122"/>
                <a:ea typeface="微软雅黑" panose="020B0503020204020204" pitchFamily="34" charset="-122"/>
              </a:rPr>
              <a:t>进度安排：</a:t>
            </a:r>
            <a:endParaRPr lang="zh-CN" altLang="en-US" sz="2800" b="1" dirty="0">
              <a:latin typeface="微软雅黑" panose="020B0503020204020204" pitchFamily="34" charset="-122"/>
              <a:ea typeface="微软雅黑" panose="020B0503020204020204" pitchFamily="34" charset="-122"/>
            </a:endParaRPr>
          </a:p>
          <a:p>
            <a:pPr marL="0" lvl="0" indent="0">
              <a:buNone/>
            </a:pPr>
            <a:endParaRPr lang="zh-CN" altLang="en-US" sz="1800" dirty="0">
              <a:latin typeface="微软雅黑" panose="020B0503020204020204" pitchFamily="34" charset="-122"/>
              <a:ea typeface="微软雅黑" panose="020B0503020204020204" pitchFamily="34" charset="-122"/>
            </a:endParaRPr>
          </a:p>
          <a:p>
            <a:pPr marL="0" lvl="0" indent="0">
              <a:buNone/>
            </a:pPr>
            <a:r>
              <a:rPr lang="en-US" altLang="zh-CN" sz="1800" dirty="0">
                <a:latin typeface="微软雅黑" panose="020B0503020204020204" pitchFamily="34" charset="-122"/>
                <a:ea typeface="微软雅黑" panose="020B0503020204020204" pitchFamily="34" charset="-122"/>
              </a:rPr>
              <a:t>1.</a:t>
            </a:r>
            <a:r>
              <a:rPr lang="en-US" altLang="zh-CN" sz="1800" kern="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2016</a:t>
            </a:r>
            <a:r>
              <a:rPr lang="zh-CN" altLang="en-US" sz="1800" kern="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年</a:t>
            </a:r>
            <a:r>
              <a:rPr lang="en-US" altLang="zh-CN" sz="1800" kern="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11</a:t>
            </a:r>
            <a:r>
              <a:rPr lang="zh-CN" altLang="en-US" sz="1800" kern="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月</a:t>
            </a:r>
            <a:r>
              <a:rPr lang="en-US" altLang="zh-CN" sz="1800" kern="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—2016</a:t>
            </a:r>
            <a:r>
              <a:rPr lang="zh-CN" altLang="en-US" sz="1800" kern="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年</a:t>
            </a:r>
            <a:r>
              <a:rPr lang="en-US" altLang="zh-CN" sz="1800" kern="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12</a:t>
            </a:r>
            <a:r>
              <a:rPr lang="zh-CN" altLang="en-US" sz="1800" kern="0"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月    </a:t>
            </a:r>
            <a:r>
              <a:rPr lang="en-US" altLang="zh-CN" sz="1800" dirty="0">
                <a:latin typeface="微软雅黑" panose="020B0503020204020204" pitchFamily="34" charset="-122"/>
                <a:ea typeface="微软雅黑" panose="020B0503020204020204" pitchFamily="34" charset="-122"/>
              </a:rPr>
              <a:t>查阅相关资料，确认课题和内容</a:t>
            </a:r>
            <a:endParaRPr lang="en-US" altLang="zh-CN" sz="1800" dirty="0">
              <a:latin typeface="微软雅黑" panose="020B0503020204020204" pitchFamily="34" charset="-122"/>
              <a:ea typeface="微软雅黑" panose="020B0503020204020204" pitchFamily="34" charset="-122"/>
            </a:endParaRPr>
          </a:p>
          <a:p>
            <a:pPr marL="0" lvl="0" indent="0">
              <a:buNone/>
            </a:pPr>
            <a:r>
              <a:rPr lang="en-US" altLang="zh-CN" sz="1800" dirty="0">
                <a:latin typeface="微软雅黑" panose="020B0503020204020204" pitchFamily="34" charset="-122"/>
                <a:ea typeface="微软雅黑" panose="020B0503020204020204" pitchFamily="34" charset="-122"/>
              </a:rPr>
              <a:t>2.</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2017</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年</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1</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月</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—2017</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年</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月中旬    </a:t>
            </a:r>
            <a:r>
              <a:rPr lang="en-US" altLang="zh-CN" sz="1800" dirty="0">
                <a:latin typeface="微软雅黑" panose="020B0503020204020204" pitchFamily="34" charset="-122"/>
                <a:ea typeface="微软雅黑" panose="020B0503020204020204" pitchFamily="34" charset="-122"/>
              </a:rPr>
              <a:t>分析课题，确定大体的流程和方案</a:t>
            </a:r>
            <a:endParaRPr lang="en-US" altLang="zh-CN" sz="1800" dirty="0">
              <a:latin typeface="微软雅黑" panose="020B0503020204020204" pitchFamily="34" charset="-122"/>
              <a:ea typeface="微软雅黑" panose="020B0503020204020204" pitchFamily="34" charset="-122"/>
            </a:endParaRPr>
          </a:p>
          <a:p>
            <a:pPr marL="0" lvl="0" indent="0">
              <a:buNone/>
            </a:pPr>
            <a:r>
              <a:rPr lang="en-US" altLang="zh-CN" sz="1800" dirty="0">
                <a:latin typeface="微软雅黑" panose="020B0503020204020204" pitchFamily="34" charset="-122"/>
                <a:ea typeface="微软雅黑" panose="020B0503020204020204" pitchFamily="34" charset="-122"/>
              </a:rPr>
              <a:t>3</a:t>
            </a:r>
            <a:r>
              <a:rPr lang="en-US" altLang="zh-CN" sz="18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017</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年</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月下旬</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—2017</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年</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3</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月    画出课题的结构图，编写代码</a:t>
            </a:r>
            <a:endPar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marL="0" lvl="0" indent="0">
              <a:buNone/>
            </a:pP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4.2017</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年</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4</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月</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—2017</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年</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5</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月上旬    围绕本课题写论文</a:t>
            </a:r>
            <a:endPar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a:p>
            <a:pPr marL="0" lvl="0" indent="0">
              <a:buNone/>
            </a:pP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5.</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2017</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年</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5</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月中旬</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—2017</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年</a:t>
            </a:r>
            <a:r>
              <a:rPr lang="en-US" altLang="zh-CN"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6</a:t>
            </a:r>
            <a:r>
              <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月    测试代码、论文答辩和总结</a:t>
            </a:r>
            <a:endParaRPr lang="zh-CN" altLang="en-US" sz="1800" kern="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pic>
        <p:nvPicPr>
          <p:cNvPr id="49158" name="Picture 3(向天歌演示原创免费模板：www.TopPPT.cn)" descr="C:\Users\admin\Desktop\荷花.png"/>
          <p:cNvPicPr>
            <a:picLocks noChangeAspect="1"/>
          </p:cNvPicPr>
          <p:nvPr/>
        </p:nvPicPr>
        <p:blipFill>
          <a:blip r:embed="rId4"/>
          <a:stretch>
            <a:fillRect/>
          </a:stretch>
        </p:blipFill>
        <p:spPr>
          <a:xfrm>
            <a:off x="10193020" y="4403725"/>
            <a:ext cx="2010410" cy="2454275"/>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新浪微博：@注龙">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新浪微博：@注龙">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2617</Words>
  <Application>WPS 演示</Application>
  <PresentationFormat>宽屏</PresentationFormat>
  <Paragraphs>120</Paragraphs>
  <Slides>11</Slides>
  <Notes>17</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11</vt:i4>
      </vt:variant>
    </vt:vector>
  </HeadingPairs>
  <TitlesOfParts>
    <vt:vector size="24" baseType="lpstr">
      <vt:lpstr>Arial</vt:lpstr>
      <vt:lpstr>宋体</vt:lpstr>
      <vt:lpstr>Wingdings</vt:lpstr>
      <vt:lpstr>Calibri</vt:lpstr>
      <vt:lpstr>微软雅黑</vt:lpstr>
      <vt:lpstr>Calibri</vt:lpstr>
      <vt:lpstr>Impact</vt:lpstr>
      <vt:lpstr>方正粗倩简体</vt:lpstr>
      <vt:lpstr>华文行楷</vt:lpstr>
      <vt:lpstr>Segoe Print</vt:lpstr>
      <vt:lpstr>Office 主题</vt:lpstr>
      <vt:lpstr>1_新浪微博：@注龙</vt:lpstr>
      <vt:lpstr>2_新浪微博：@注龙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Peter-冯</dc:creator>
  <cp:lastModifiedBy>beibei</cp:lastModifiedBy>
  <cp:revision>65</cp:revision>
  <dcterms:created xsi:type="dcterms:W3CDTF">2013-10-12T09:35:00Z</dcterms:created>
  <dcterms:modified xsi:type="dcterms:W3CDTF">2017-03-12T11:35:50Z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向天歌官方免费模板03：中国风水墨年终工作总结汇报模板.ppt</vt:lpwstr>
  </property>
  <property fmtid="{D5CDD505-2E9C-101B-9397-08002B2CF9AE}" pid="3" name="fileid">
    <vt:lpwstr>719224</vt:lpwstr>
  </property>
  <property fmtid="{D5CDD505-2E9C-101B-9397-08002B2CF9AE}" pid="4" name="KSOProductBuildVer">
    <vt:lpwstr>2052-10.1.0.6206</vt:lpwstr>
  </property>
</Properties>
</file>