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83" r:id="rId3"/>
    <p:sldId id="284" r:id="rId4"/>
    <p:sldId id="286" r:id="rId5"/>
    <p:sldId id="290" r:id="rId6"/>
    <p:sldId id="287" r:id="rId7"/>
    <p:sldId id="291" r:id="rId8"/>
    <p:sldId id="266" r:id="rId9"/>
    <p:sldId id="304" r:id="rId10"/>
    <p:sldId id="293" r:id="rId11"/>
    <p:sldId id="294" r:id="rId12"/>
    <p:sldId id="295" r:id="rId13"/>
    <p:sldId id="297" r:id="rId14"/>
    <p:sldId id="300" r:id="rId15"/>
    <p:sldId id="306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A6C"/>
    <a:srgbClr val="44546A"/>
    <a:srgbClr val="ED7D31"/>
    <a:srgbClr val="EC6C45"/>
    <a:srgbClr val="AF3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477" autoAdjust="0"/>
  </p:normalViewPr>
  <p:slideViewPr>
    <p:cSldViewPr snapToGrid="0">
      <p:cViewPr varScale="1">
        <p:scale>
          <a:sx n="88" d="100"/>
          <a:sy n="88" d="100"/>
        </p:scale>
        <p:origin x="451" y="-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8C0F1-C9F6-4EC6-9D23-112A931D2F7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86BA-A652-453B-A47D-AEA5354F9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5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2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9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0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0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0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6BA-A652-453B-A47D-AEA5354F9E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7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3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4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91476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502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BeiChenGeGe/shixu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5F96A-AED1-438C-9D86-A2863EC5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722"/>
          <a:stretch/>
        </p:blipFill>
        <p:spPr>
          <a:xfrm>
            <a:off x="7018649" y="-744817"/>
            <a:ext cx="6533533" cy="7627500"/>
          </a:xfrm>
          <a:prstGeom prst="parallelogram">
            <a:avLst>
              <a:gd name="adj" fmla="val 53039"/>
            </a:avLst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A4E039-B842-4E2E-BB49-D3DBB1B1F442}"/>
              </a:ext>
            </a:extLst>
          </p:cNvPr>
          <p:cNvGrpSpPr/>
          <p:nvPr/>
        </p:nvGrpSpPr>
        <p:grpSpPr>
          <a:xfrm>
            <a:off x="963709" y="539033"/>
            <a:ext cx="2274343" cy="601182"/>
            <a:chOff x="690767" y="227346"/>
            <a:chExt cx="2274343" cy="60118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0D827B-FB21-4C40-B5CC-270F588C7A5F}"/>
                </a:ext>
              </a:extLst>
            </p:cNvPr>
            <p:cNvSpPr txBox="1"/>
            <p:nvPr/>
          </p:nvSpPr>
          <p:spPr>
            <a:xfrm>
              <a:off x="690767" y="227346"/>
              <a:ext cx="21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533095-C8C0-4B2B-87F3-3883D856C08B}"/>
                </a:ext>
              </a:extLst>
            </p:cNvPr>
            <p:cNvSpPr txBox="1"/>
            <p:nvPr/>
          </p:nvSpPr>
          <p:spPr>
            <a:xfrm>
              <a:off x="753532" y="613084"/>
              <a:ext cx="22115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THE Project report</a:t>
              </a:r>
              <a:endParaRPr lang="zh-CN" altLang="en-US" sz="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E365597-3ACF-4E5D-91E4-D7B94CE55046}"/>
              </a:ext>
            </a:extLst>
          </p:cNvPr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24610 w 2574608"/>
              <a:gd name="connsiteY3" fmla="*/ 334029 h 2896510"/>
              <a:gd name="connsiteX4" fmla="*/ 1494440 w 2574608"/>
              <a:gd name="connsiteY4" fmla="*/ 0 h 2896510"/>
              <a:gd name="connsiteX0" fmla="*/ 1350513 w 2600511"/>
              <a:gd name="connsiteY0" fmla="*/ 0 h 2562481"/>
              <a:gd name="connsiteX1" fmla="*/ 25903 w 2600511"/>
              <a:gd name="connsiteY1" fmla="*/ 2562481 h 2562481"/>
              <a:gd name="connsiteX2" fmla="*/ 2600511 w 2600511"/>
              <a:gd name="connsiteY2" fmla="*/ 2562481 h 2562481"/>
              <a:gd name="connsiteX3" fmla="*/ 1350513 w 2600511"/>
              <a:gd name="connsiteY3" fmla="*/ 0 h 2562481"/>
              <a:gd name="connsiteX0" fmla="*/ 1347738 w 2597736"/>
              <a:gd name="connsiteY0" fmla="*/ 0 h 2562481"/>
              <a:gd name="connsiteX1" fmla="*/ 23128 w 2597736"/>
              <a:gd name="connsiteY1" fmla="*/ 2562481 h 2562481"/>
              <a:gd name="connsiteX2" fmla="*/ 2597736 w 2597736"/>
              <a:gd name="connsiteY2" fmla="*/ 2562481 h 2562481"/>
              <a:gd name="connsiteX3" fmla="*/ 1347738 w 2597736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BEA5C0F-EF65-46DB-9FF7-819C2D89BD87}"/>
              </a:ext>
            </a:extLst>
          </p:cNvPr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" fmla="*/ 2100739 w 3645524"/>
              <a:gd name="connsiteY0" fmla="*/ 0 h 6196996"/>
              <a:gd name="connsiteX1" fmla="*/ 0 w 3645524"/>
              <a:gd name="connsiteY1" fmla="*/ 3624810 h 6196996"/>
              <a:gd name="connsiteX2" fmla="*/ 1402962 w 3645524"/>
              <a:gd name="connsiteY2" fmla="*/ 6196996 h 6196996"/>
              <a:gd name="connsiteX3" fmla="*/ 1817037 w 3645524"/>
              <a:gd name="connsiteY3" fmla="*/ 6196996 h 6196996"/>
              <a:gd name="connsiteX4" fmla="*/ 3645524 w 3645524"/>
              <a:gd name="connsiteY4" fmla="*/ 3034345 h 6196996"/>
              <a:gd name="connsiteX5" fmla="*/ 2100739 w 3645524"/>
              <a:gd name="connsiteY5" fmla="*/ 0 h 6196996"/>
              <a:gd name="connsiteX0" fmla="*/ 2043466 w 3645524"/>
              <a:gd name="connsiteY0" fmla="*/ 0 h 6097098"/>
              <a:gd name="connsiteX1" fmla="*/ 0 w 3645524"/>
              <a:gd name="connsiteY1" fmla="*/ 3524912 h 6097098"/>
              <a:gd name="connsiteX2" fmla="*/ 1402962 w 3645524"/>
              <a:gd name="connsiteY2" fmla="*/ 6097098 h 6097098"/>
              <a:gd name="connsiteX3" fmla="*/ 1817037 w 3645524"/>
              <a:gd name="connsiteY3" fmla="*/ 6097098 h 6097098"/>
              <a:gd name="connsiteX4" fmla="*/ 3645524 w 3645524"/>
              <a:gd name="connsiteY4" fmla="*/ 2934447 h 6097098"/>
              <a:gd name="connsiteX5" fmla="*/ 2043466 w 3645524"/>
              <a:gd name="connsiteY5" fmla="*/ 0 h 609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1E4D5E6-98D3-4E1E-8501-50A96EA297A6}"/>
              </a:ext>
            </a:extLst>
          </p:cNvPr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9A7C71-89DC-4CA1-8DBF-71C2D6530F62}"/>
              </a:ext>
            </a:extLst>
          </p:cNvPr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3D19A3-D91B-4F8B-9D41-2E4268088BD2}"/>
              </a:ext>
            </a:extLst>
          </p:cNvPr>
          <p:cNvSpPr txBox="1"/>
          <p:nvPr/>
        </p:nvSpPr>
        <p:spPr>
          <a:xfrm>
            <a:off x="1378332" y="1814804"/>
            <a:ext cx="266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spc="300" dirty="0">
                <a:solidFill>
                  <a:srgbClr val="0A2A6C"/>
                </a:solidFill>
                <a:cs typeface="+mn-ea"/>
                <a:sym typeface="+mn-lt"/>
              </a:rPr>
              <a:t>successful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898C928-11C9-4683-B533-1155B1C601A5}"/>
              </a:ext>
            </a:extLst>
          </p:cNvPr>
          <p:cNvSpPr txBox="1"/>
          <p:nvPr/>
        </p:nvSpPr>
        <p:spPr>
          <a:xfrm>
            <a:off x="2132263" y="2589430"/>
            <a:ext cx="584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A2A6C"/>
                </a:solidFill>
                <a:cs typeface="+mn-ea"/>
                <a:sym typeface="+mn-lt"/>
              </a:rPr>
              <a:t>项目答辩</a:t>
            </a: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2F1DA02-C114-4CE6-9DB5-9B245B7E265B}"/>
              </a:ext>
            </a:extLst>
          </p:cNvPr>
          <p:cNvSpPr/>
          <p:nvPr/>
        </p:nvSpPr>
        <p:spPr>
          <a:xfrm rot="16200000" flipV="1">
            <a:off x="4780727" y="4329271"/>
            <a:ext cx="529947" cy="2196604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答辩人：薛原杰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48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6" grpId="0"/>
      <p:bldP spid="47" grpId="0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5AC7212-417D-48FC-ADCD-3A9967EE143B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29B070-A8C3-4930-B272-CCB78D1E452C}"/>
              </a:ext>
            </a:extLst>
          </p:cNvPr>
          <p:cNvGrpSpPr/>
          <p:nvPr/>
        </p:nvGrpSpPr>
        <p:grpSpPr>
          <a:xfrm>
            <a:off x="639426" y="534039"/>
            <a:ext cx="2398735" cy="716350"/>
            <a:chOff x="639426" y="534039"/>
            <a:chExt cx="2398735" cy="7163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AA147B-712F-49E5-BDA5-FB99AE1B0691}"/>
                </a:ext>
              </a:extLst>
            </p:cNvPr>
            <p:cNvGrpSpPr/>
            <p:nvPr/>
          </p:nvGrpSpPr>
          <p:grpSpPr>
            <a:xfrm>
              <a:off x="639426" y="534039"/>
              <a:ext cx="2398735" cy="579438"/>
              <a:chOff x="1780838" y="931069"/>
              <a:chExt cx="2398735" cy="579438"/>
            </a:xfrm>
          </p:grpSpPr>
          <p:sp>
            <p:nvSpPr>
              <p:cNvPr id="25" name="矩形 49">
                <a:extLst>
                  <a:ext uri="{FF2B5EF4-FFF2-40B4-BE49-F238E27FC236}">
                    <a16:creationId xmlns:a16="http://schemas.microsoft.com/office/drawing/2014/main" id="{C99A499E-053E-4B63-8FFE-DDC28CA3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573" y="952919"/>
                <a:ext cx="1905000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项目模块</a:t>
                </a:r>
              </a:p>
            </p:txBody>
          </p:sp>
          <p:sp>
            <p:nvSpPr>
              <p:cNvPr id="27" name="矩形 47">
                <a:extLst>
                  <a:ext uri="{FF2B5EF4-FFF2-40B4-BE49-F238E27FC236}">
                    <a16:creationId xmlns:a16="http://schemas.microsoft.com/office/drawing/2014/main" id="{3CBE8564-3A6F-4C6D-B708-E6EFABC4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</p:grpSp>
        <p:sp>
          <p:nvSpPr>
            <p:cNvPr id="24" name="等腰三角形 45">
              <a:extLst>
                <a:ext uri="{FF2B5EF4-FFF2-40B4-BE49-F238E27FC236}">
                  <a16:creationId xmlns:a16="http://schemas.microsoft.com/office/drawing/2014/main" id="{A401FB9B-64F4-49AE-967B-6242AD5E3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12090" y="1036284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59BF71-9D33-4D3B-A7E6-04B8E95C8EB1}"/>
              </a:ext>
            </a:extLst>
          </p:cNvPr>
          <p:cNvGrpSpPr/>
          <p:nvPr/>
        </p:nvGrpSpPr>
        <p:grpSpPr>
          <a:xfrm>
            <a:off x="357415" y="2212486"/>
            <a:ext cx="4848185" cy="514368"/>
            <a:chOff x="-2349" y="3110840"/>
            <a:chExt cx="4848185" cy="514368"/>
          </a:xfrm>
        </p:grpSpPr>
        <p:sp>
          <p:nvSpPr>
            <p:cNvPr id="15" name="矩形 16">
              <a:extLst>
                <a:ext uri="{FF2B5EF4-FFF2-40B4-BE49-F238E27FC236}">
                  <a16:creationId xmlns:a16="http://schemas.microsoft.com/office/drawing/2014/main" id="{D7A5D6DE-7BB9-4A6D-A9E5-DA3D980B5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61" y="3137191"/>
              <a:ext cx="3990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发布文章</a:t>
              </a: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C68A51D8-5180-40E2-99A2-35BF12813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49" y="3110840"/>
              <a:ext cx="561115" cy="514368"/>
            </a:xfrm>
            <a:prstGeom prst="rect">
              <a:avLst/>
            </a:prstGeom>
            <a:solidFill>
              <a:srgbClr val="0A2A6C"/>
            </a:solidFill>
            <a:ln>
              <a:noFill/>
            </a:ln>
            <a:effectLst>
              <a:outerShdw dist="38100" dir="27000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8EC41C2-2328-4066-81A8-8932DDF66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96" y="1143337"/>
            <a:ext cx="6049978" cy="55618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DE076A-EB6D-46CD-BD96-217CCAF6E5A4}"/>
              </a:ext>
            </a:extLst>
          </p:cNvPr>
          <p:cNvSpPr txBox="1"/>
          <p:nvPr/>
        </p:nvSpPr>
        <p:spPr>
          <a:xfrm>
            <a:off x="357416" y="3291840"/>
            <a:ext cx="5333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写文章的时候一定要记得把所有的内容都写上不要为空，标签和文章摘要都有一定的字数限制。文章内容有富选框，可以自行编辑文字颜色和字体。</a:t>
            </a:r>
          </a:p>
        </p:txBody>
      </p:sp>
    </p:spTree>
    <p:extLst>
      <p:ext uri="{BB962C8B-B14F-4D97-AF65-F5344CB8AC3E}">
        <p14:creationId xmlns:p14="http://schemas.microsoft.com/office/powerpoint/2010/main" val="94759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5AC7212-417D-48FC-ADCD-3A9967EE143B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29B070-A8C3-4930-B272-CCB78D1E452C}"/>
              </a:ext>
            </a:extLst>
          </p:cNvPr>
          <p:cNvGrpSpPr/>
          <p:nvPr/>
        </p:nvGrpSpPr>
        <p:grpSpPr>
          <a:xfrm>
            <a:off x="639426" y="534039"/>
            <a:ext cx="2398735" cy="716350"/>
            <a:chOff x="639426" y="534039"/>
            <a:chExt cx="2398735" cy="7163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AA147B-712F-49E5-BDA5-FB99AE1B0691}"/>
                </a:ext>
              </a:extLst>
            </p:cNvPr>
            <p:cNvGrpSpPr/>
            <p:nvPr/>
          </p:nvGrpSpPr>
          <p:grpSpPr>
            <a:xfrm>
              <a:off x="639426" y="534039"/>
              <a:ext cx="2398735" cy="579438"/>
              <a:chOff x="1780838" y="931069"/>
              <a:chExt cx="2398735" cy="579438"/>
            </a:xfrm>
          </p:grpSpPr>
          <p:sp>
            <p:nvSpPr>
              <p:cNvPr id="25" name="矩形 49">
                <a:extLst>
                  <a:ext uri="{FF2B5EF4-FFF2-40B4-BE49-F238E27FC236}">
                    <a16:creationId xmlns:a16="http://schemas.microsoft.com/office/drawing/2014/main" id="{C99A499E-053E-4B63-8FFE-DDC28CA3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573" y="952926"/>
                <a:ext cx="1905000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项目模块</a:t>
                </a:r>
              </a:p>
            </p:txBody>
          </p:sp>
          <p:sp>
            <p:nvSpPr>
              <p:cNvPr id="27" name="矩形 47">
                <a:extLst>
                  <a:ext uri="{FF2B5EF4-FFF2-40B4-BE49-F238E27FC236}">
                    <a16:creationId xmlns:a16="http://schemas.microsoft.com/office/drawing/2014/main" id="{3CBE8564-3A6F-4C6D-B708-E6EFABC4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</p:grpSp>
        <p:sp>
          <p:nvSpPr>
            <p:cNvPr id="24" name="等腰三角形 45">
              <a:extLst>
                <a:ext uri="{FF2B5EF4-FFF2-40B4-BE49-F238E27FC236}">
                  <a16:creationId xmlns:a16="http://schemas.microsoft.com/office/drawing/2014/main" id="{A401FB9B-64F4-49AE-967B-6242AD5E3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12090" y="1036284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Rectangle 24">
            <a:extLst>
              <a:ext uri="{FF2B5EF4-FFF2-40B4-BE49-F238E27FC236}">
                <a16:creationId xmlns:a16="http://schemas.microsoft.com/office/drawing/2014/main" id="{D48B60A7-9322-4B46-A78B-41D044B7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26" y="1707823"/>
            <a:ext cx="176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留言评论</a:t>
            </a: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C68A51D8-5180-40E2-99A2-35BF1281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93" y="1655120"/>
            <a:ext cx="561115" cy="514368"/>
          </a:xfrm>
          <a:prstGeom prst="rect">
            <a:avLst/>
          </a:prstGeom>
          <a:solidFill>
            <a:srgbClr val="0A2A6C"/>
          </a:solidFill>
          <a:ln>
            <a:noFill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4338C8-DB62-4595-BAB6-FF571665DFC9}"/>
              </a:ext>
            </a:extLst>
          </p:cNvPr>
          <p:cNvGrpSpPr/>
          <p:nvPr/>
        </p:nvGrpSpPr>
        <p:grpSpPr>
          <a:xfrm>
            <a:off x="7684134" y="2763055"/>
            <a:ext cx="3298421" cy="2759192"/>
            <a:chOff x="7234429" y="2439890"/>
            <a:chExt cx="3298421" cy="275919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7200BC7-F928-4D67-8840-1ABC94A2B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4158" y="3678140"/>
              <a:ext cx="1288692" cy="1520942"/>
            </a:xfrm>
            <a:prstGeom prst="line">
              <a:avLst/>
            </a:prstGeom>
            <a:ln w="28575">
              <a:solidFill>
                <a:srgbClr val="0A2A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EC34429-FB80-4994-AB71-CF05BEDAF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234429" y="2439890"/>
              <a:ext cx="3030105" cy="2476500"/>
            </a:xfrm>
            <a:custGeom>
              <a:avLst/>
              <a:gdLst>
                <a:gd name="connsiteX0" fmla="*/ 0 w 3962400"/>
                <a:gd name="connsiteY0" fmla="*/ 0 h 2476500"/>
                <a:gd name="connsiteX1" fmla="*/ 3962400 w 3962400"/>
                <a:gd name="connsiteY1" fmla="*/ 0 h 2476500"/>
                <a:gd name="connsiteX2" fmla="*/ 3962400 w 3962400"/>
                <a:gd name="connsiteY2" fmla="*/ 1557534 h 2476500"/>
                <a:gd name="connsiteX3" fmla="*/ 2943069 w 3962400"/>
                <a:gd name="connsiteY3" fmla="*/ 2476500 h 2476500"/>
                <a:gd name="connsiteX4" fmla="*/ 0 w 3962400"/>
                <a:gd name="connsiteY4" fmla="*/ 2476500 h 2476500"/>
                <a:gd name="connsiteX5" fmla="*/ 0 w 3962400"/>
                <a:gd name="connsiteY5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2400" h="2476500">
                  <a:moveTo>
                    <a:pt x="0" y="0"/>
                  </a:moveTo>
                  <a:lnTo>
                    <a:pt x="3962400" y="0"/>
                  </a:lnTo>
                  <a:lnTo>
                    <a:pt x="3962400" y="1557534"/>
                  </a:lnTo>
                  <a:lnTo>
                    <a:pt x="2943069" y="2476500"/>
                  </a:lnTo>
                  <a:lnTo>
                    <a:pt x="0" y="24765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161967F-001A-4C5A-B331-10A9CE83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3" y="2431229"/>
            <a:ext cx="6738022" cy="37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5F96A-AED1-438C-9D86-A2863EC5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E365597-3ACF-4E5D-91E4-D7B94CE55046}"/>
              </a:ext>
            </a:extLst>
          </p:cNvPr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24610 w 2574608"/>
              <a:gd name="connsiteY3" fmla="*/ 334029 h 2896510"/>
              <a:gd name="connsiteX4" fmla="*/ 1494440 w 2574608"/>
              <a:gd name="connsiteY4" fmla="*/ 0 h 2896510"/>
              <a:gd name="connsiteX0" fmla="*/ 1350513 w 2600511"/>
              <a:gd name="connsiteY0" fmla="*/ 0 h 2562481"/>
              <a:gd name="connsiteX1" fmla="*/ 25903 w 2600511"/>
              <a:gd name="connsiteY1" fmla="*/ 2562481 h 2562481"/>
              <a:gd name="connsiteX2" fmla="*/ 2600511 w 2600511"/>
              <a:gd name="connsiteY2" fmla="*/ 2562481 h 2562481"/>
              <a:gd name="connsiteX3" fmla="*/ 1350513 w 2600511"/>
              <a:gd name="connsiteY3" fmla="*/ 0 h 2562481"/>
              <a:gd name="connsiteX0" fmla="*/ 1347738 w 2597736"/>
              <a:gd name="connsiteY0" fmla="*/ 0 h 2562481"/>
              <a:gd name="connsiteX1" fmla="*/ 23128 w 2597736"/>
              <a:gd name="connsiteY1" fmla="*/ 2562481 h 2562481"/>
              <a:gd name="connsiteX2" fmla="*/ 2597736 w 2597736"/>
              <a:gd name="connsiteY2" fmla="*/ 2562481 h 2562481"/>
              <a:gd name="connsiteX3" fmla="*/ 1347738 w 2597736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BEA5C0F-EF65-46DB-9FF7-819C2D89BD87}"/>
              </a:ext>
            </a:extLst>
          </p:cNvPr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" fmla="*/ 2100739 w 3645524"/>
              <a:gd name="connsiteY0" fmla="*/ 0 h 6196996"/>
              <a:gd name="connsiteX1" fmla="*/ 0 w 3645524"/>
              <a:gd name="connsiteY1" fmla="*/ 3624810 h 6196996"/>
              <a:gd name="connsiteX2" fmla="*/ 1402962 w 3645524"/>
              <a:gd name="connsiteY2" fmla="*/ 6196996 h 6196996"/>
              <a:gd name="connsiteX3" fmla="*/ 1817037 w 3645524"/>
              <a:gd name="connsiteY3" fmla="*/ 6196996 h 6196996"/>
              <a:gd name="connsiteX4" fmla="*/ 3645524 w 3645524"/>
              <a:gd name="connsiteY4" fmla="*/ 3034345 h 6196996"/>
              <a:gd name="connsiteX5" fmla="*/ 2100739 w 3645524"/>
              <a:gd name="connsiteY5" fmla="*/ 0 h 6196996"/>
              <a:gd name="connsiteX0" fmla="*/ 2043466 w 3645524"/>
              <a:gd name="connsiteY0" fmla="*/ 0 h 6097098"/>
              <a:gd name="connsiteX1" fmla="*/ 0 w 3645524"/>
              <a:gd name="connsiteY1" fmla="*/ 3524912 h 6097098"/>
              <a:gd name="connsiteX2" fmla="*/ 1402962 w 3645524"/>
              <a:gd name="connsiteY2" fmla="*/ 6097098 h 6097098"/>
              <a:gd name="connsiteX3" fmla="*/ 1817037 w 3645524"/>
              <a:gd name="connsiteY3" fmla="*/ 6097098 h 6097098"/>
              <a:gd name="connsiteX4" fmla="*/ 3645524 w 3645524"/>
              <a:gd name="connsiteY4" fmla="*/ 2934447 h 6097098"/>
              <a:gd name="connsiteX5" fmla="*/ 2043466 w 3645524"/>
              <a:gd name="connsiteY5" fmla="*/ 0 h 609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1E4D5E6-98D3-4E1E-8501-50A96EA297A6}"/>
              </a:ext>
            </a:extLst>
          </p:cNvPr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9A7C71-89DC-4CA1-8DBF-71C2D6530F62}"/>
              </a:ext>
            </a:extLst>
          </p:cNvPr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21CCBD-1767-47B0-A602-6DC1C4505B1D}"/>
              </a:ext>
            </a:extLst>
          </p:cNvPr>
          <p:cNvSpPr txBox="1"/>
          <p:nvPr/>
        </p:nvSpPr>
        <p:spPr>
          <a:xfrm>
            <a:off x="997016" y="2973932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代码展示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20D84CE-EDB0-4050-A7FD-54AAC4C986A4}"/>
              </a:ext>
            </a:extLst>
          </p:cNvPr>
          <p:cNvSpPr/>
          <p:nvPr/>
        </p:nvSpPr>
        <p:spPr>
          <a:xfrm rot="16200000" flipV="1">
            <a:off x="2053622" y="935083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B4E43-C4B6-48EC-8F80-4A17D8141B4E}"/>
              </a:ext>
            </a:extLst>
          </p:cNvPr>
          <p:cNvSpPr txBox="1"/>
          <p:nvPr/>
        </p:nvSpPr>
        <p:spPr>
          <a:xfrm>
            <a:off x="1280160" y="4514756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4"/>
              </a:rPr>
              <a:t>shixun</a:t>
            </a:r>
            <a:r>
              <a:rPr lang="en-US" altLang="zh-CN" dirty="0">
                <a:hlinkClick r:id="rId4"/>
              </a:rPr>
              <a:t>: </a:t>
            </a:r>
            <a:r>
              <a:rPr lang="zh-CN" altLang="en-US" dirty="0">
                <a:hlinkClick r:id="rId4"/>
              </a:rPr>
              <a:t>实训项目代码 </a:t>
            </a:r>
            <a:r>
              <a:rPr lang="en-US" altLang="zh-CN" dirty="0">
                <a:hlinkClick r:id="rId4"/>
              </a:rPr>
              <a:t>(gitee.com)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3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5F96A-AED1-438C-9D86-A2863EC5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E365597-3ACF-4E5D-91E4-D7B94CE55046}"/>
              </a:ext>
            </a:extLst>
          </p:cNvPr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24610 w 2574608"/>
              <a:gd name="connsiteY3" fmla="*/ 334029 h 2896510"/>
              <a:gd name="connsiteX4" fmla="*/ 1494440 w 2574608"/>
              <a:gd name="connsiteY4" fmla="*/ 0 h 2896510"/>
              <a:gd name="connsiteX0" fmla="*/ 1350513 w 2600511"/>
              <a:gd name="connsiteY0" fmla="*/ 0 h 2562481"/>
              <a:gd name="connsiteX1" fmla="*/ 25903 w 2600511"/>
              <a:gd name="connsiteY1" fmla="*/ 2562481 h 2562481"/>
              <a:gd name="connsiteX2" fmla="*/ 2600511 w 2600511"/>
              <a:gd name="connsiteY2" fmla="*/ 2562481 h 2562481"/>
              <a:gd name="connsiteX3" fmla="*/ 1350513 w 2600511"/>
              <a:gd name="connsiteY3" fmla="*/ 0 h 2562481"/>
              <a:gd name="connsiteX0" fmla="*/ 1347738 w 2597736"/>
              <a:gd name="connsiteY0" fmla="*/ 0 h 2562481"/>
              <a:gd name="connsiteX1" fmla="*/ 23128 w 2597736"/>
              <a:gd name="connsiteY1" fmla="*/ 2562481 h 2562481"/>
              <a:gd name="connsiteX2" fmla="*/ 2597736 w 2597736"/>
              <a:gd name="connsiteY2" fmla="*/ 2562481 h 2562481"/>
              <a:gd name="connsiteX3" fmla="*/ 1347738 w 2597736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BEA5C0F-EF65-46DB-9FF7-819C2D89BD87}"/>
              </a:ext>
            </a:extLst>
          </p:cNvPr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" fmla="*/ 2100739 w 3645524"/>
              <a:gd name="connsiteY0" fmla="*/ 0 h 6196996"/>
              <a:gd name="connsiteX1" fmla="*/ 0 w 3645524"/>
              <a:gd name="connsiteY1" fmla="*/ 3624810 h 6196996"/>
              <a:gd name="connsiteX2" fmla="*/ 1402962 w 3645524"/>
              <a:gd name="connsiteY2" fmla="*/ 6196996 h 6196996"/>
              <a:gd name="connsiteX3" fmla="*/ 1817037 w 3645524"/>
              <a:gd name="connsiteY3" fmla="*/ 6196996 h 6196996"/>
              <a:gd name="connsiteX4" fmla="*/ 3645524 w 3645524"/>
              <a:gd name="connsiteY4" fmla="*/ 3034345 h 6196996"/>
              <a:gd name="connsiteX5" fmla="*/ 2100739 w 3645524"/>
              <a:gd name="connsiteY5" fmla="*/ 0 h 6196996"/>
              <a:gd name="connsiteX0" fmla="*/ 2043466 w 3645524"/>
              <a:gd name="connsiteY0" fmla="*/ 0 h 6097098"/>
              <a:gd name="connsiteX1" fmla="*/ 0 w 3645524"/>
              <a:gd name="connsiteY1" fmla="*/ 3524912 h 6097098"/>
              <a:gd name="connsiteX2" fmla="*/ 1402962 w 3645524"/>
              <a:gd name="connsiteY2" fmla="*/ 6097098 h 6097098"/>
              <a:gd name="connsiteX3" fmla="*/ 1817037 w 3645524"/>
              <a:gd name="connsiteY3" fmla="*/ 6097098 h 6097098"/>
              <a:gd name="connsiteX4" fmla="*/ 3645524 w 3645524"/>
              <a:gd name="connsiteY4" fmla="*/ 2934447 h 6097098"/>
              <a:gd name="connsiteX5" fmla="*/ 2043466 w 3645524"/>
              <a:gd name="connsiteY5" fmla="*/ 0 h 609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1E4D5E6-98D3-4E1E-8501-50A96EA297A6}"/>
              </a:ext>
            </a:extLst>
          </p:cNvPr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9A7C71-89DC-4CA1-8DBF-71C2D6530F62}"/>
              </a:ext>
            </a:extLst>
          </p:cNvPr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21CCBD-1767-47B0-A602-6DC1C4505B1D}"/>
              </a:ext>
            </a:extLst>
          </p:cNvPr>
          <p:cNvSpPr txBox="1"/>
          <p:nvPr/>
        </p:nvSpPr>
        <p:spPr>
          <a:xfrm>
            <a:off x="1283500" y="2750681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项目总结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20D84CE-EDB0-4050-A7FD-54AAC4C986A4}"/>
              </a:ext>
            </a:extLst>
          </p:cNvPr>
          <p:cNvSpPr/>
          <p:nvPr/>
        </p:nvSpPr>
        <p:spPr>
          <a:xfrm rot="16200000" flipV="1">
            <a:off x="2473851" y="248176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04</a:t>
            </a:r>
          </a:p>
        </p:txBody>
      </p:sp>
    </p:spTree>
    <p:extLst>
      <p:ext uri="{BB962C8B-B14F-4D97-AF65-F5344CB8AC3E}">
        <p14:creationId xmlns:p14="http://schemas.microsoft.com/office/powerpoint/2010/main" val="40752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C2FF355-648A-4F1B-AB1C-7453F22AC267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302699-9896-4E1C-9158-47EF6D315D91}"/>
              </a:ext>
            </a:extLst>
          </p:cNvPr>
          <p:cNvGrpSpPr/>
          <p:nvPr/>
        </p:nvGrpSpPr>
        <p:grpSpPr>
          <a:xfrm>
            <a:off x="4147565" y="1650074"/>
            <a:ext cx="3896869" cy="3928701"/>
            <a:chOff x="4147566" y="1859937"/>
            <a:chExt cx="3896869" cy="3928701"/>
          </a:xfrm>
        </p:grpSpPr>
        <p:sp>
          <p:nvSpPr>
            <p:cNvPr id="30" name="ValueBack1">
              <a:extLst>
                <a:ext uri="{FF2B5EF4-FFF2-40B4-BE49-F238E27FC236}">
                  <a16:creationId xmlns:a16="http://schemas.microsoft.com/office/drawing/2014/main" id="{5E8BFD3F-4D91-49F8-A10B-BAB962078E66}"/>
                </a:ext>
              </a:extLst>
            </p:cNvPr>
            <p:cNvSpPr/>
            <p:nvPr/>
          </p:nvSpPr>
          <p:spPr bwMode="auto">
            <a:xfrm>
              <a:off x="7192140" y="1992170"/>
              <a:ext cx="841217" cy="843031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ValueBack2">
              <a:extLst>
                <a:ext uri="{FF2B5EF4-FFF2-40B4-BE49-F238E27FC236}">
                  <a16:creationId xmlns:a16="http://schemas.microsoft.com/office/drawing/2014/main" id="{6754D03A-A48D-4992-8D51-AB29A519C2BD}"/>
                </a:ext>
              </a:extLst>
            </p:cNvPr>
            <p:cNvSpPr/>
            <p:nvPr/>
          </p:nvSpPr>
          <p:spPr bwMode="auto">
            <a:xfrm>
              <a:off x="4158644" y="2939864"/>
              <a:ext cx="841217" cy="843031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ValueBack3">
              <a:extLst>
                <a:ext uri="{FF2B5EF4-FFF2-40B4-BE49-F238E27FC236}">
                  <a16:creationId xmlns:a16="http://schemas.microsoft.com/office/drawing/2014/main" id="{52367681-C970-4E2D-8C96-B06A5EFD32B6}"/>
                </a:ext>
              </a:extLst>
            </p:cNvPr>
            <p:cNvSpPr/>
            <p:nvPr/>
          </p:nvSpPr>
          <p:spPr bwMode="auto">
            <a:xfrm>
              <a:off x="7192140" y="3883103"/>
              <a:ext cx="841217" cy="841217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ValueBack4">
              <a:extLst>
                <a:ext uri="{FF2B5EF4-FFF2-40B4-BE49-F238E27FC236}">
                  <a16:creationId xmlns:a16="http://schemas.microsoft.com/office/drawing/2014/main" id="{E1E2A6B2-4402-40ED-80EB-0FFEAEAFBB5F}"/>
                </a:ext>
              </a:extLst>
            </p:cNvPr>
            <p:cNvSpPr/>
            <p:nvPr/>
          </p:nvSpPr>
          <p:spPr bwMode="auto">
            <a:xfrm>
              <a:off x="4158644" y="4823211"/>
              <a:ext cx="841217" cy="841217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ValueShape1">
              <a:extLst>
                <a:ext uri="{FF2B5EF4-FFF2-40B4-BE49-F238E27FC236}">
                  <a16:creationId xmlns:a16="http://schemas.microsoft.com/office/drawing/2014/main" id="{0D92AA20-0FC5-4056-BC86-AD13C9BFD7DD}"/>
                </a:ext>
              </a:extLst>
            </p:cNvPr>
            <p:cNvSpPr/>
            <p:nvPr/>
          </p:nvSpPr>
          <p:spPr bwMode="auto">
            <a:xfrm>
              <a:off x="7181063" y="1981999"/>
              <a:ext cx="863372" cy="863373"/>
            </a:xfrm>
            <a:prstGeom prst="blockArc">
              <a:avLst>
                <a:gd name="adj1" fmla="val 16200000"/>
                <a:gd name="adj2" fmla="val 3888000"/>
                <a:gd name="adj3" fmla="val 10383"/>
              </a:avLst>
            </a:pr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ValueShape2">
              <a:extLst>
                <a:ext uri="{FF2B5EF4-FFF2-40B4-BE49-F238E27FC236}">
                  <a16:creationId xmlns:a16="http://schemas.microsoft.com/office/drawing/2014/main" id="{7F4FD55F-4D48-4DD4-99D4-71B3E96FD432}"/>
                </a:ext>
              </a:extLst>
            </p:cNvPr>
            <p:cNvSpPr/>
            <p:nvPr/>
          </p:nvSpPr>
          <p:spPr bwMode="auto">
            <a:xfrm>
              <a:off x="4147566" y="2929693"/>
              <a:ext cx="863372" cy="863373"/>
            </a:xfrm>
            <a:prstGeom prst="blockArc">
              <a:avLst>
                <a:gd name="adj1" fmla="val 16200000"/>
                <a:gd name="adj2" fmla="val 9288000"/>
                <a:gd name="adj3" fmla="val 10383"/>
              </a:avLst>
            </a:pr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ValueShape3">
              <a:extLst>
                <a:ext uri="{FF2B5EF4-FFF2-40B4-BE49-F238E27FC236}">
                  <a16:creationId xmlns:a16="http://schemas.microsoft.com/office/drawing/2014/main" id="{56957281-B302-4909-BE9D-AFBC72968447}"/>
                </a:ext>
              </a:extLst>
            </p:cNvPr>
            <p:cNvSpPr/>
            <p:nvPr/>
          </p:nvSpPr>
          <p:spPr bwMode="auto">
            <a:xfrm>
              <a:off x="7181063" y="3872025"/>
              <a:ext cx="863372" cy="863373"/>
            </a:xfrm>
            <a:prstGeom prst="blockArc">
              <a:avLst>
                <a:gd name="adj1" fmla="val 16200000"/>
                <a:gd name="adj2" fmla="val 2592000"/>
                <a:gd name="adj3" fmla="val 10383"/>
              </a:avLst>
            </a:pr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ValueShape4">
              <a:extLst>
                <a:ext uri="{FF2B5EF4-FFF2-40B4-BE49-F238E27FC236}">
                  <a16:creationId xmlns:a16="http://schemas.microsoft.com/office/drawing/2014/main" id="{076BF790-EAD9-4215-B4D4-EEE403C06D86}"/>
                </a:ext>
              </a:extLst>
            </p:cNvPr>
            <p:cNvSpPr/>
            <p:nvPr/>
          </p:nvSpPr>
          <p:spPr bwMode="auto">
            <a:xfrm>
              <a:off x="4147566" y="4812133"/>
              <a:ext cx="863372" cy="863373"/>
            </a:xfrm>
            <a:prstGeom prst="blockArc">
              <a:avLst>
                <a:gd name="adj1" fmla="val 16200000"/>
                <a:gd name="adj2" fmla="val 8424000"/>
                <a:gd name="adj3" fmla="val 10383"/>
              </a:avLst>
            </a:prstGeom>
            <a:solidFill>
              <a:srgbClr val="0A2A6C"/>
            </a:solidFill>
            <a:ln>
              <a:solidFill>
                <a:srgbClr val="0A2A6C"/>
              </a:solidFill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IconShape1">
              <a:extLst>
                <a:ext uri="{FF2B5EF4-FFF2-40B4-BE49-F238E27FC236}">
                  <a16:creationId xmlns:a16="http://schemas.microsoft.com/office/drawing/2014/main" id="{CAC6E7CD-0481-4E81-B29B-AA5ABD5D7D95}"/>
                </a:ext>
              </a:extLst>
            </p:cNvPr>
            <p:cNvSpPr/>
            <p:nvPr/>
          </p:nvSpPr>
          <p:spPr bwMode="auto">
            <a:xfrm rot="1152490">
              <a:off x="7453718" y="2231091"/>
              <a:ext cx="312006" cy="311540"/>
            </a:xfrm>
            <a:custGeom>
              <a:avLst/>
              <a:gdLst>
                <a:gd name="connsiteX0" fmla="*/ 314908 w 606774"/>
                <a:gd name="connsiteY0" fmla="*/ 144967 h 605874"/>
                <a:gd name="connsiteX1" fmla="*/ 332463 w 606774"/>
                <a:gd name="connsiteY1" fmla="*/ 152733 h 605874"/>
                <a:gd name="connsiteX2" fmla="*/ 371086 w 606774"/>
                <a:gd name="connsiteY2" fmla="*/ 248648 h 605874"/>
                <a:gd name="connsiteX3" fmla="*/ 345943 w 606774"/>
                <a:gd name="connsiteY3" fmla="*/ 273652 h 605874"/>
                <a:gd name="connsiteX4" fmla="*/ 320895 w 606774"/>
                <a:gd name="connsiteY4" fmla="*/ 248648 h 605874"/>
                <a:gd name="connsiteX5" fmla="*/ 296038 w 606774"/>
                <a:gd name="connsiteY5" fmla="*/ 187281 h 605874"/>
                <a:gd name="connsiteX6" fmla="*/ 296994 w 606774"/>
                <a:gd name="connsiteY6" fmla="*/ 151874 h 605874"/>
                <a:gd name="connsiteX7" fmla="*/ 314908 w 606774"/>
                <a:gd name="connsiteY7" fmla="*/ 144967 h 605874"/>
                <a:gd name="connsiteX8" fmla="*/ 226175 w 606774"/>
                <a:gd name="connsiteY8" fmla="*/ 107542 h 605874"/>
                <a:gd name="connsiteX9" fmla="*/ 262324 w 606774"/>
                <a:gd name="connsiteY9" fmla="*/ 111934 h 605874"/>
                <a:gd name="connsiteX10" fmla="*/ 280590 w 606774"/>
                <a:gd name="connsiteY10" fmla="*/ 142386 h 605874"/>
                <a:gd name="connsiteX11" fmla="*/ 256203 w 606774"/>
                <a:gd name="connsiteY11" fmla="*/ 161383 h 605874"/>
                <a:gd name="connsiteX12" fmla="*/ 250083 w 606774"/>
                <a:gd name="connsiteY12" fmla="*/ 160620 h 605874"/>
                <a:gd name="connsiteX13" fmla="*/ 226175 w 606774"/>
                <a:gd name="connsiteY13" fmla="*/ 157660 h 605874"/>
                <a:gd name="connsiteX14" fmla="*/ 201023 w 606774"/>
                <a:gd name="connsiteY14" fmla="*/ 132553 h 605874"/>
                <a:gd name="connsiteX15" fmla="*/ 226175 w 606774"/>
                <a:gd name="connsiteY15" fmla="*/ 107542 h 605874"/>
                <a:gd name="connsiteX16" fmla="*/ 240497 w 606774"/>
                <a:gd name="connsiteY16" fmla="*/ 82367 h 605874"/>
                <a:gd name="connsiteX17" fmla="*/ 128649 w 606774"/>
                <a:gd name="connsiteY17" fmla="*/ 128562 h 605874"/>
                <a:gd name="connsiteX18" fmla="*/ 128649 w 606774"/>
                <a:gd name="connsiteY18" fmla="*/ 351709 h 605874"/>
                <a:gd name="connsiteX19" fmla="*/ 240497 w 606774"/>
                <a:gd name="connsiteY19" fmla="*/ 397999 h 605874"/>
                <a:gd name="connsiteX20" fmla="*/ 352249 w 606774"/>
                <a:gd name="connsiteY20" fmla="*/ 351709 h 605874"/>
                <a:gd name="connsiteX21" fmla="*/ 398518 w 606774"/>
                <a:gd name="connsiteY21" fmla="*/ 240136 h 605874"/>
                <a:gd name="connsiteX22" fmla="*/ 352249 w 606774"/>
                <a:gd name="connsiteY22" fmla="*/ 128562 h 605874"/>
                <a:gd name="connsiteX23" fmla="*/ 240497 w 606774"/>
                <a:gd name="connsiteY23" fmla="*/ 82367 h 605874"/>
                <a:gd name="connsiteX24" fmla="*/ 240497 w 606774"/>
                <a:gd name="connsiteY24" fmla="*/ 0 h 605874"/>
                <a:gd name="connsiteX25" fmla="*/ 410563 w 606774"/>
                <a:gd name="connsiteY25" fmla="*/ 70341 h 605874"/>
                <a:gd name="connsiteX26" fmla="*/ 481018 w 606774"/>
                <a:gd name="connsiteY26" fmla="*/ 240136 h 605874"/>
                <a:gd name="connsiteX27" fmla="*/ 439624 w 606774"/>
                <a:gd name="connsiteY27" fmla="*/ 374806 h 605874"/>
                <a:gd name="connsiteX28" fmla="*/ 593439 w 606774"/>
                <a:gd name="connsiteY28" fmla="*/ 528374 h 605874"/>
                <a:gd name="connsiteX29" fmla="*/ 593439 w 606774"/>
                <a:gd name="connsiteY29" fmla="*/ 592608 h 605874"/>
                <a:gd name="connsiteX30" fmla="*/ 561319 w 606774"/>
                <a:gd name="connsiteY30" fmla="*/ 605874 h 605874"/>
                <a:gd name="connsiteX31" fmla="*/ 529103 w 606774"/>
                <a:gd name="connsiteY31" fmla="*/ 592608 h 605874"/>
                <a:gd name="connsiteX32" fmla="*/ 375384 w 606774"/>
                <a:gd name="connsiteY32" fmla="*/ 439039 h 605874"/>
                <a:gd name="connsiteX33" fmla="*/ 240497 w 606774"/>
                <a:gd name="connsiteY33" fmla="*/ 480271 h 605874"/>
                <a:gd name="connsiteX34" fmla="*/ 70335 w 606774"/>
                <a:gd name="connsiteY34" fmla="*/ 409929 h 605874"/>
                <a:gd name="connsiteX35" fmla="*/ 70335 w 606774"/>
                <a:gd name="connsiteY35" fmla="*/ 70341 h 605874"/>
                <a:gd name="connsiteX36" fmla="*/ 240497 w 606774"/>
                <a:gd name="connsiteY36" fmla="*/ 0 h 60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6774" h="605874">
                  <a:moveTo>
                    <a:pt x="314908" y="144967"/>
                  </a:moveTo>
                  <a:cubicBezTo>
                    <a:pt x="321325" y="145122"/>
                    <a:pt x="327683" y="147723"/>
                    <a:pt x="332463" y="152733"/>
                  </a:cubicBezTo>
                  <a:cubicBezTo>
                    <a:pt x="357319" y="178883"/>
                    <a:pt x="371086" y="212954"/>
                    <a:pt x="371086" y="248648"/>
                  </a:cubicBezTo>
                  <a:cubicBezTo>
                    <a:pt x="371086" y="262486"/>
                    <a:pt x="359805" y="273652"/>
                    <a:pt x="345943" y="273652"/>
                  </a:cubicBezTo>
                  <a:cubicBezTo>
                    <a:pt x="332080" y="273652"/>
                    <a:pt x="320895" y="262486"/>
                    <a:pt x="320895" y="248648"/>
                  </a:cubicBezTo>
                  <a:cubicBezTo>
                    <a:pt x="320895" y="225838"/>
                    <a:pt x="312100" y="204078"/>
                    <a:pt x="296038" y="187281"/>
                  </a:cubicBezTo>
                  <a:cubicBezTo>
                    <a:pt x="286478" y="177260"/>
                    <a:pt x="286956" y="161418"/>
                    <a:pt x="296994" y="151874"/>
                  </a:cubicBezTo>
                  <a:cubicBezTo>
                    <a:pt x="302013" y="147102"/>
                    <a:pt x="308491" y="144812"/>
                    <a:pt x="314908" y="144967"/>
                  </a:cubicBezTo>
                  <a:close/>
                  <a:moveTo>
                    <a:pt x="226175" y="107542"/>
                  </a:moveTo>
                  <a:cubicBezTo>
                    <a:pt x="238416" y="107542"/>
                    <a:pt x="250561" y="108974"/>
                    <a:pt x="262324" y="111934"/>
                  </a:cubicBezTo>
                  <a:cubicBezTo>
                    <a:pt x="275808" y="115275"/>
                    <a:pt x="283937" y="128926"/>
                    <a:pt x="280590" y="142386"/>
                  </a:cubicBezTo>
                  <a:cubicBezTo>
                    <a:pt x="277721" y="153746"/>
                    <a:pt x="267488" y="161383"/>
                    <a:pt x="256203" y="161383"/>
                  </a:cubicBezTo>
                  <a:cubicBezTo>
                    <a:pt x="254195" y="161383"/>
                    <a:pt x="252187" y="161097"/>
                    <a:pt x="250083" y="160620"/>
                  </a:cubicBezTo>
                  <a:cubicBezTo>
                    <a:pt x="242337" y="158615"/>
                    <a:pt x="234303" y="157660"/>
                    <a:pt x="226175" y="157660"/>
                  </a:cubicBezTo>
                  <a:cubicBezTo>
                    <a:pt x="212308" y="157660"/>
                    <a:pt x="201023" y="146396"/>
                    <a:pt x="201023" y="132553"/>
                  </a:cubicBezTo>
                  <a:cubicBezTo>
                    <a:pt x="201023" y="118711"/>
                    <a:pt x="212308" y="107542"/>
                    <a:pt x="226175" y="107542"/>
                  </a:cubicBezTo>
                  <a:close/>
                  <a:moveTo>
                    <a:pt x="240497" y="82367"/>
                  </a:moveTo>
                  <a:cubicBezTo>
                    <a:pt x="198243" y="82367"/>
                    <a:pt x="158571" y="98784"/>
                    <a:pt x="128649" y="128562"/>
                  </a:cubicBezTo>
                  <a:cubicBezTo>
                    <a:pt x="67085" y="190123"/>
                    <a:pt x="67085" y="290243"/>
                    <a:pt x="128649" y="351709"/>
                  </a:cubicBezTo>
                  <a:cubicBezTo>
                    <a:pt x="158571" y="381583"/>
                    <a:pt x="198243" y="397999"/>
                    <a:pt x="240497" y="397999"/>
                  </a:cubicBezTo>
                  <a:cubicBezTo>
                    <a:pt x="282655" y="397999"/>
                    <a:pt x="322328" y="381583"/>
                    <a:pt x="352249" y="351709"/>
                  </a:cubicBezTo>
                  <a:cubicBezTo>
                    <a:pt x="382075" y="321930"/>
                    <a:pt x="398518" y="282321"/>
                    <a:pt x="398518" y="240136"/>
                  </a:cubicBezTo>
                  <a:cubicBezTo>
                    <a:pt x="398518" y="198045"/>
                    <a:pt x="382075" y="158341"/>
                    <a:pt x="352249" y="128562"/>
                  </a:cubicBezTo>
                  <a:cubicBezTo>
                    <a:pt x="322328" y="98784"/>
                    <a:pt x="282655" y="82367"/>
                    <a:pt x="240497" y="82367"/>
                  </a:cubicBezTo>
                  <a:close/>
                  <a:moveTo>
                    <a:pt x="240497" y="0"/>
                  </a:moveTo>
                  <a:cubicBezTo>
                    <a:pt x="304738" y="0"/>
                    <a:pt x="365155" y="25006"/>
                    <a:pt x="410563" y="70341"/>
                  </a:cubicBezTo>
                  <a:cubicBezTo>
                    <a:pt x="455971" y="115678"/>
                    <a:pt x="481018" y="175998"/>
                    <a:pt x="481018" y="240136"/>
                  </a:cubicBezTo>
                  <a:cubicBezTo>
                    <a:pt x="481018" y="288907"/>
                    <a:pt x="466487" y="335388"/>
                    <a:pt x="439624" y="374806"/>
                  </a:cubicBezTo>
                  <a:lnTo>
                    <a:pt x="593439" y="528374"/>
                  </a:lnTo>
                  <a:cubicBezTo>
                    <a:pt x="611220" y="546127"/>
                    <a:pt x="611220" y="574855"/>
                    <a:pt x="593439" y="592608"/>
                  </a:cubicBezTo>
                  <a:cubicBezTo>
                    <a:pt x="584549" y="601484"/>
                    <a:pt x="572886" y="605874"/>
                    <a:pt x="561319" y="605874"/>
                  </a:cubicBezTo>
                  <a:cubicBezTo>
                    <a:pt x="549656" y="605874"/>
                    <a:pt x="537993" y="601484"/>
                    <a:pt x="529103" y="592608"/>
                  </a:cubicBezTo>
                  <a:lnTo>
                    <a:pt x="375384" y="439039"/>
                  </a:lnTo>
                  <a:cubicBezTo>
                    <a:pt x="335807" y="465859"/>
                    <a:pt x="289251" y="480271"/>
                    <a:pt x="240497" y="480271"/>
                  </a:cubicBezTo>
                  <a:cubicBezTo>
                    <a:pt x="176256" y="480271"/>
                    <a:pt x="115839" y="455360"/>
                    <a:pt x="70335" y="409929"/>
                  </a:cubicBezTo>
                  <a:cubicBezTo>
                    <a:pt x="-23445" y="316299"/>
                    <a:pt x="-23445" y="163972"/>
                    <a:pt x="70335" y="70341"/>
                  </a:cubicBezTo>
                  <a:cubicBezTo>
                    <a:pt x="115839" y="25006"/>
                    <a:pt x="176256" y="0"/>
                    <a:pt x="240497" y="0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IconShape2">
              <a:extLst>
                <a:ext uri="{FF2B5EF4-FFF2-40B4-BE49-F238E27FC236}">
                  <a16:creationId xmlns:a16="http://schemas.microsoft.com/office/drawing/2014/main" id="{A1A1F5AD-E336-4F4E-A897-E476DEBB30C1}"/>
                </a:ext>
              </a:extLst>
            </p:cNvPr>
            <p:cNvSpPr/>
            <p:nvPr/>
          </p:nvSpPr>
          <p:spPr bwMode="auto">
            <a:xfrm>
              <a:off x="4429483" y="3213101"/>
              <a:ext cx="299540" cy="296558"/>
            </a:xfrm>
            <a:custGeom>
              <a:avLst/>
              <a:gdLst>
                <a:gd name="connsiteX0" fmla="*/ 222995 w 364407"/>
                <a:gd name="connsiteY0" fmla="*/ 98807 h 360781"/>
                <a:gd name="connsiteX1" fmla="*/ 261068 w 364407"/>
                <a:gd name="connsiteY1" fmla="*/ 98807 h 360781"/>
                <a:gd name="connsiteX2" fmla="*/ 261068 w 364407"/>
                <a:gd name="connsiteY2" fmla="*/ 261974 h 360781"/>
                <a:gd name="connsiteX3" fmla="*/ 222995 w 364407"/>
                <a:gd name="connsiteY3" fmla="*/ 261974 h 360781"/>
                <a:gd name="connsiteX4" fmla="*/ 97900 w 364407"/>
                <a:gd name="connsiteY4" fmla="*/ 98807 h 360781"/>
                <a:gd name="connsiteX5" fmla="*/ 141411 w 364407"/>
                <a:gd name="connsiteY5" fmla="*/ 98807 h 360781"/>
                <a:gd name="connsiteX6" fmla="*/ 141411 w 364407"/>
                <a:gd name="connsiteY6" fmla="*/ 261974 h 360781"/>
                <a:gd name="connsiteX7" fmla="*/ 97900 w 364407"/>
                <a:gd name="connsiteY7" fmla="*/ 261974 h 360781"/>
                <a:gd name="connsiteX8" fmla="*/ 42872 w 364407"/>
                <a:gd name="connsiteY8" fmla="*/ 38655 h 360781"/>
                <a:gd name="connsiteX9" fmla="*/ 42872 w 364407"/>
                <a:gd name="connsiteY9" fmla="*/ 322126 h 360781"/>
                <a:gd name="connsiteX10" fmla="*/ 321536 w 364407"/>
                <a:gd name="connsiteY10" fmla="*/ 322126 h 360781"/>
                <a:gd name="connsiteX11" fmla="*/ 321536 w 364407"/>
                <a:gd name="connsiteY11" fmla="*/ 38655 h 360781"/>
                <a:gd name="connsiteX12" fmla="*/ 42872 w 364407"/>
                <a:gd name="connsiteY12" fmla="*/ 38655 h 360781"/>
                <a:gd name="connsiteX13" fmla="*/ 38585 w 364407"/>
                <a:gd name="connsiteY13" fmla="*/ 0 h 360781"/>
                <a:gd name="connsiteX14" fmla="*/ 330110 w 364407"/>
                <a:gd name="connsiteY14" fmla="*/ 0 h 360781"/>
                <a:gd name="connsiteX15" fmla="*/ 364407 w 364407"/>
                <a:gd name="connsiteY15" fmla="*/ 34360 h 360781"/>
                <a:gd name="connsiteX16" fmla="*/ 364407 w 364407"/>
                <a:gd name="connsiteY16" fmla="*/ 326421 h 360781"/>
                <a:gd name="connsiteX17" fmla="*/ 330110 w 364407"/>
                <a:gd name="connsiteY17" fmla="*/ 360781 h 360781"/>
                <a:gd name="connsiteX18" fmla="*/ 38585 w 364407"/>
                <a:gd name="connsiteY18" fmla="*/ 360781 h 360781"/>
                <a:gd name="connsiteX19" fmla="*/ 0 w 364407"/>
                <a:gd name="connsiteY19" fmla="*/ 326421 h 360781"/>
                <a:gd name="connsiteX20" fmla="*/ 0 w 364407"/>
                <a:gd name="connsiteY20" fmla="*/ 34360 h 360781"/>
                <a:gd name="connsiteX21" fmla="*/ 38585 w 364407"/>
                <a:gd name="connsiteY21" fmla="*/ 0 h 36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4407" h="360781">
                  <a:moveTo>
                    <a:pt x="222995" y="98807"/>
                  </a:moveTo>
                  <a:lnTo>
                    <a:pt x="261068" y="98807"/>
                  </a:lnTo>
                  <a:lnTo>
                    <a:pt x="261068" y="261974"/>
                  </a:lnTo>
                  <a:lnTo>
                    <a:pt x="222995" y="261974"/>
                  </a:lnTo>
                  <a:close/>
                  <a:moveTo>
                    <a:pt x="97900" y="98807"/>
                  </a:moveTo>
                  <a:lnTo>
                    <a:pt x="141411" y="98807"/>
                  </a:lnTo>
                  <a:lnTo>
                    <a:pt x="141411" y="261974"/>
                  </a:lnTo>
                  <a:lnTo>
                    <a:pt x="97900" y="261974"/>
                  </a:lnTo>
                  <a:close/>
                  <a:moveTo>
                    <a:pt x="42872" y="38655"/>
                  </a:moveTo>
                  <a:lnTo>
                    <a:pt x="42872" y="322126"/>
                  </a:lnTo>
                  <a:cubicBezTo>
                    <a:pt x="321536" y="322126"/>
                    <a:pt x="321536" y="322126"/>
                    <a:pt x="321536" y="322126"/>
                  </a:cubicBezTo>
                  <a:cubicBezTo>
                    <a:pt x="321536" y="38655"/>
                    <a:pt x="321536" y="38655"/>
                    <a:pt x="321536" y="38655"/>
                  </a:cubicBezTo>
                  <a:cubicBezTo>
                    <a:pt x="42872" y="38655"/>
                    <a:pt x="42872" y="38655"/>
                    <a:pt x="42872" y="38655"/>
                  </a:cubicBezTo>
                  <a:close/>
                  <a:moveTo>
                    <a:pt x="38585" y="0"/>
                  </a:moveTo>
                  <a:cubicBezTo>
                    <a:pt x="330110" y="0"/>
                    <a:pt x="330110" y="0"/>
                    <a:pt x="330110" y="0"/>
                  </a:cubicBezTo>
                  <a:cubicBezTo>
                    <a:pt x="347259" y="0"/>
                    <a:pt x="364407" y="12885"/>
                    <a:pt x="364407" y="34360"/>
                  </a:cubicBezTo>
                  <a:cubicBezTo>
                    <a:pt x="364407" y="326421"/>
                    <a:pt x="364407" y="326421"/>
                    <a:pt x="364407" y="326421"/>
                  </a:cubicBezTo>
                  <a:cubicBezTo>
                    <a:pt x="364407" y="347896"/>
                    <a:pt x="347259" y="360781"/>
                    <a:pt x="330110" y="360781"/>
                  </a:cubicBezTo>
                  <a:cubicBezTo>
                    <a:pt x="38585" y="360781"/>
                    <a:pt x="38585" y="360781"/>
                    <a:pt x="38585" y="360781"/>
                  </a:cubicBezTo>
                  <a:cubicBezTo>
                    <a:pt x="17149" y="360781"/>
                    <a:pt x="0" y="347896"/>
                    <a:pt x="0" y="326421"/>
                  </a:cubicBezTo>
                  <a:cubicBezTo>
                    <a:pt x="0" y="34360"/>
                    <a:pt x="0" y="34360"/>
                    <a:pt x="0" y="34360"/>
                  </a:cubicBezTo>
                  <a:cubicBezTo>
                    <a:pt x="0" y="12885"/>
                    <a:pt x="17149" y="0"/>
                    <a:pt x="38585" y="0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IconShape3">
              <a:extLst>
                <a:ext uri="{FF2B5EF4-FFF2-40B4-BE49-F238E27FC236}">
                  <a16:creationId xmlns:a16="http://schemas.microsoft.com/office/drawing/2014/main" id="{177A2ADF-1400-4213-A5EE-0F25C19C0D18}"/>
                </a:ext>
              </a:extLst>
            </p:cNvPr>
            <p:cNvSpPr/>
            <p:nvPr/>
          </p:nvSpPr>
          <p:spPr bwMode="auto">
            <a:xfrm>
              <a:off x="7487521" y="4140669"/>
              <a:ext cx="244402" cy="356170"/>
            </a:xfrm>
            <a:custGeom>
              <a:avLst/>
              <a:gdLst>
                <a:gd name="connsiteX0" fmla="*/ 68893 w 297327"/>
                <a:gd name="connsiteY0" fmla="*/ 322708 h 433300"/>
                <a:gd name="connsiteX1" fmla="*/ 232060 w 297327"/>
                <a:gd name="connsiteY1" fmla="*/ 322708 h 433300"/>
                <a:gd name="connsiteX2" fmla="*/ 232060 w 297327"/>
                <a:gd name="connsiteY2" fmla="*/ 364407 h 433300"/>
                <a:gd name="connsiteX3" fmla="*/ 68893 w 297327"/>
                <a:gd name="connsiteY3" fmla="*/ 364407 h 433300"/>
                <a:gd name="connsiteX4" fmla="*/ 68893 w 297327"/>
                <a:gd name="connsiteY4" fmla="*/ 262880 h 433300"/>
                <a:gd name="connsiteX5" fmla="*/ 232060 w 297327"/>
                <a:gd name="connsiteY5" fmla="*/ 262880 h 433300"/>
                <a:gd name="connsiteX6" fmla="*/ 232060 w 297327"/>
                <a:gd name="connsiteY6" fmla="*/ 300953 h 433300"/>
                <a:gd name="connsiteX7" fmla="*/ 68893 w 297327"/>
                <a:gd name="connsiteY7" fmla="*/ 300953 h 433300"/>
                <a:gd name="connsiteX8" fmla="*/ 43091 w 297327"/>
                <a:gd name="connsiteY8" fmla="*/ 102963 h 433300"/>
                <a:gd name="connsiteX9" fmla="*/ 43091 w 297327"/>
                <a:gd name="connsiteY9" fmla="*/ 390399 h 433300"/>
                <a:gd name="connsiteX10" fmla="*/ 254236 w 297327"/>
                <a:gd name="connsiteY10" fmla="*/ 390399 h 433300"/>
                <a:gd name="connsiteX11" fmla="*/ 254236 w 297327"/>
                <a:gd name="connsiteY11" fmla="*/ 102963 h 433300"/>
                <a:gd name="connsiteX12" fmla="*/ 232691 w 297327"/>
                <a:gd name="connsiteY12" fmla="*/ 102963 h 433300"/>
                <a:gd name="connsiteX13" fmla="*/ 64637 w 297327"/>
                <a:gd name="connsiteY13" fmla="*/ 102963 h 433300"/>
                <a:gd name="connsiteX14" fmla="*/ 43091 w 297327"/>
                <a:gd name="connsiteY14" fmla="*/ 102963 h 433300"/>
                <a:gd name="connsiteX15" fmla="*/ 86182 w 297327"/>
                <a:gd name="connsiteY15" fmla="*/ 42901 h 433300"/>
                <a:gd name="connsiteX16" fmla="*/ 86182 w 297327"/>
                <a:gd name="connsiteY16" fmla="*/ 60062 h 433300"/>
                <a:gd name="connsiteX17" fmla="*/ 211146 w 297327"/>
                <a:gd name="connsiteY17" fmla="*/ 60062 h 433300"/>
                <a:gd name="connsiteX18" fmla="*/ 211146 w 297327"/>
                <a:gd name="connsiteY18" fmla="*/ 42901 h 433300"/>
                <a:gd name="connsiteX19" fmla="*/ 86182 w 297327"/>
                <a:gd name="connsiteY19" fmla="*/ 42901 h 433300"/>
                <a:gd name="connsiteX20" fmla="*/ 64637 w 297327"/>
                <a:gd name="connsiteY20" fmla="*/ 0 h 433300"/>
                <a:gd name="connsiteX21" fmla="*/ 232691 w 297327"/>
                <a:gd name="connsiteY21" fmla="*/ 0 h 433300"/>
                <a:gd name="connsiteX22" fmla="*/ 254236 w 297327"/>
                <a:gd name="connsiteY22" fmla="*/ 21451 h 433300"/>
                <a:gd name="connsiteX23" fmla="*/ 254236 w 297327"/>
                <a:gd name="connsiteY23" fmla="*/ 60062 h 433300"/>
                <a:gd name="connsiteX24" fmla="*/ 275782 w 297327"/>
                <a:gd name="connsiteY24" fmla="*/ 60062 h 433300"/>
                <a:gd name="connsiteX25" fmla="*/ 297327 w 297327"/>
                <a:gd name="connsiteY25" fmla="*/ 81512 h 433300"/>
                <a:gd name="connsiteX26" fmla="*/ 297327 w 297327"/>
                <a:gd name="connsiteY26" fmla="*/ 411850 h 433300"/>
                <a:gd name="connsiteX27" fmla="*/ 275782 w 297327"/>
                <a:gd name="connsiteY27" fmla="*/ 433300 h 433300"/>
                <a:gd name="connsiteX28" fmla="*/ 21546 w 297327"/>
                <a:gd name="connsiteY28" fmla="*/ 433300 h 433300"/>
                <a:gd name="connsiteX29" fmla="*/ 0 w 297327"/>
                <a:gd name="connsiteY29" fmla="*/ 411850 h 433300"/>
                <a:gd name="connsiteX30" fmla="*/ 0 w 297327"/>
                <a:gd name="connsiteY30" fmla="*/ 81512 h 433300"/>
                <a:gd name="connsiteX31" fmla="*/ 21546 w 297327"/>
                <a:gd name="connsiteY31" fmla="*/ 60062 h 433300"/>
                <a:gd name="connsiteX32" fmla="*/ 43091 w 297327"/>
                <a:gd name="connsiteY32" fmla="*/ 60062 h 433300"/>
                <a:gd name="connsiteX33" fmla="*/ 43091 w 297327"/>
                <a:gd name="connsiteY33" fmla="*/ 21451 h 433300"/>
                <a:gd name="connsiteX34" fmla="*/ 64637 w 297327"/>
                <a:gd name="connsiteY34" fmla="*/ 0 h 43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7327" h="433300">
                  <a:moveTo>
                    <a:pt x="68893" y="322708"/>
                  </a:moveTo>
                  <a:lnTo>
                    <a:pt x="232060" y="322708"/>
                  </a:lnTo>
                  <a:lnTo>
                    <a:pt x="232060" y="364407"/>
                  </a:lnTo>
                  <a:lnTo>
                    <a:pt x="68893" y="364407"/>
                  </a:lnTo>
                  <a:close/>
                  <a:moveTo>
                    <a:pt x="68893" y="262880"/>
                  </a:moveTo>
                  <a:lnTo>
                    <a:pt x="232060" y="262880"/>
                  </a:lnTo>
                  <a:lnTo>
                    <a:pt x="232060" y="300953"/>
                  </a:lnTo>
                  <a:lnTo>
                    <a:pt x="68893" y="300953"/>
                  </a:lnTo>
                  <a:close/>
                  <a:moveTo>
                    <a:pt x="43091" y="102963"/>
                  </a:moveTo>
                  <a:cubicBezTo>
                    <a:pt x="43091" y="102963"/>
                    <a:pt x="43091" y="102963"/>
                    <a:pt x="43091" y="390399"/>
                  </a:cubicBezTo>
                  <a:cubicBezTo>
                    <a:pt x="43091" y="390399"/>
                    <a:pt x="43091" y="390399"/>
                    <a:pt x="254236" y="390399"/>
                  </a:cubicBezTo>
                  <a:lnTo>
                    <a:pt x="254236" y="102963"/>
                  </a:lnTo>
                  <a:cubicBezTo>
                    <a:pt x="254236" y="102963"/>
                    <a:pt x="254236" y="102963"/>
                    <a:pt x="232691" y="102963"/>
                  </a:cubicBezTo>
                  <a:cubicBezTo>
                    <a:pt x="232691" y="102963"/>
                    <a:pt x="232691" y="102963"/>
                    <a:pt x="64637" y="102963"/>
                  </a:cubicBezTo>
                  <a:cubicBezTo>
                    <a:pt x="64637" y="102963"/>
                    <a:pt x="64637" y="102963"/>
                    <a:pt x="43091" y="102963"/>
                  </a:cubicBezTo>
                  <a:close/>
                  <a:moveTo>
                    <a:pt x="86182" y="42901"/>
                  </a:moveTo>
                  <a:lnTo>
                    <a:pt x="86182" y="60062"/>
                  </a:lnTo>
                  <a:cubicBezTo>
                    <a:pt x="86182" y="60062"/>
                    <a:pt x="86182" y="60062"/>
                    <a:pt x="211146" y="60062"/>
                  </a:cubicBezTo>
                  <a:cubicBezTo>
                    <a:pt x="211146" y="60062"/>
                    <a:pt x="211146" y="60062"/>
                    <a:pt x="211146" y="42901"/>
                  </a:cubicBezTo>
                  <a:cubicBezTo>
                    <a:pt x="211146" y="42901"/>
                    <a:pt x="211146" y="42901"/>
                    <a:pt x="86182" y="42901"/>
                  </a:cubicBezTo>
                  <a:close/>
                  <a:moveTo>
                    <a:pt x="64637" y="0"/>
                  </a:moveTo>
                  <a:cubicBezTo>
                    <a:pt x="64637" y="0"/>
                    <a:pt x="64637" y="0"/>
                    <a:pt x="232691" y="0"/>
                  </a:cubicBezTo>
                  <a:cubicBezTo>
                    <a:pt x="245618" y="0"/>
                    <a:pt x="254236" y="8580"/>
                    <a:pt x="254236" y="21451"/>
                  </a:cubicBezTo>
                  <a:cubicBezTo>
                    <a:pt x="254236" y="21451"/>
                    <a:pt x="254236" y="21451"/>
                    <a:pt x="254236" y="60062"/>
                  </a:cubicBezTo>
                  <a:cubicBezTo>
                    <a:pt x="254236" y="60062"/>
                    <a:pt x="254236" y="60062"/>
                    <a:pt x="275782" y="60062"/>
                  </a:cubicBezTo>
                  <a:cubicBezTo>
                    <a:pt x="288709" y="60062"/>
                    <a:pt x="297327" y="68642"/>
                    <a:pt x="297327" y="81512"/>
                  </a:cubicBezTo>
                  <a:cubicBezTo>
                    <a:pt x="297327" y="81512"/>
                    <a:pt x="297327" y="81512"/>
                    <a:pt x="297327" y="411850"/>
                  </a:cubicBezTo>
                  <a:cubicBezTo>
                    <a:pt x="297327" y="424720"/>
                    <a:pt x="288709" y="433300"/>
                    <a:pt x="275782" y="433300"/>
                  </a:cubicBezTo>
                  <a:cubicBezTo>
                    <a:pt x="275782" y="433300"/>
                    <a:pt x="275782" y="433300"/>
                    <a:pt x="21546" y="433300"/>
                  </a:cubicBezTo>
                  <a:cubicBezTo>
                    <a:pt x="8618" y="433300"/>
                    <a:pt x="0" y="424720"/>
                    <a:pt x="0" y="411850"/>
                  </a:cubicBezTo>
                  <a:cubicBezTo>
                    <a:pt x="0" y="411850"/>
                    <a:pt x="0" y="411850"/>
                    <a:pt x="0" y="81512"/>
                  </a:cubicBezTo>
                  <a:cubicBezTo>
                    <a:pt x="0" y="68642"/>
                    <a:pt x="8618" y="60062"/>
                    <a:pt x="21546" y="60062"/>
                  </a:cubicBezTo>
                  <a:cubicBezTo>
                    <a:pt x="21546" y="60062"/>
                    <a:pt x="21546" y="60062"/>
                    <a:pt x="43091" y="60062"/>
                  </a:cubicBezTo>
                  <a:cubicBezTo>
                    <a:pt x="43091" y="60062"/>
                    <a:pt x="43091" y="60062"/>
                    <a:pt x="43091" y="21451"/>
                  </a:cubicBezTo>
                  <a:cubicBezTo>
                    <a:pt x="43091" y="8580"/>
                    <a:pt x="56018" y="0"/>
                    <a:pt x="64637" y="0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IconShape4">
              <a:extLst>
                <a:ext uri="{FF2B5EF4-FFF2-40B4-BE49-F238E27FC236}">
                  <a16:creationId xmlns:a16="http://schemas.microsoft.com/office/drawing/2014/main" id="{30502EAB-9426-4B94-814B-17721864679A}"/>
                </a:ext>
              </a:extLst>
            </p:cNvPr>
            <p:cNvSpPr/>
            <p:nvPr/>
          </p:nvSpPr>
          <p:spPr bwMode="auto">
            <a:xfrm>
              <a:off x="4463013" y="5063500"/>
              <a:ext cx="232480" cy="360640"/>
            </a:xfrm>
            <a:custGeom>
              <a:avLst/>
              <a:gdLst>
                <a:gd name="T0" fmla="*/ 33 w 66"/>
                <a:gd name="T1" fmla="*/ 0 h 102"/>
                <a:gd name="T2" fmla="*/ 0 w 66"/>
                <a:gd name="T3" fmla="*/ 33 h 102"/>
                <a:gd name="T4" fmla="*/ 4 w 66"/>
                <a:gd name="T5" fmla="*/ 49 h 102"/>
                <a:gd name="T6" fmla="*/ 4 w 66"/>
                <a:gd name="T7" fmla="*/ 49 h 102"/>
                <a:gd name="T8" fmla="*/ 32 w 66"/>
                <a:gd name="T9" fmla="*/ 102 h 102"/>
                <a:gd name="T10" fmla="*/ 61 w 66"/>
                <a:gd name="T11" fmla="*/ 49 h 102"/>
                <a:gd name="T12" fmla="*/ 66 w 66"/>
                <a:gd name="T13" fmla="*/ 33 h 102"/>
                <a:gd name="T14" fmla="*/ 33 w 66"/>
                <a:gd name="T15" fmla="*/ 0 h 102"/>
                <a:gd name="T16" fmla="*/ 33 w 66"/>
                <a:gd name="T17" fmla="*/ 45 h 102"/>
                <a:gd name="T18" fmla="*/ 19 w 66"/>
                <a:gd name="T19" fmla="*/ 31 h 102"/>
                <a:gd name="T20" fmla="*/ 33 w 66"/>
                <a:gd name="T21" fmla="*/ 17 h 102"/>
                <a:gd name="T22" fmla="*/ 47 w 66"/>
                <a:gd name="T23" fmla="*/ 31 h 102"/>
                <a:gd name="T24" fmla="*/ 33 w 66"/>
                <a:gd name="T25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2">
                  <a:moveTo>
                    <a:pt x="33" y="0"/>
                  </a:moveTo>
                  <a:cubicBezTo>
                    <a:pt x="14" y="0"/>
                    <a:pt x="0" y="14"/>
                    <a:pt x="0" y="33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4" y="44"/>
                    <a:pt x="66" y="39"/>
                    <a:pt x="66" y="33"/>
                  </a:cubicBezTo>
                  <a:cubicBezTo>
                    <a:pt x="66" y="14"/>
                    <a:pt x="51" y="0"/>
                    <a:pt x="33" y="0"/>
                  </a:cubicBezTo>
                  <a:close/>
                  <a:moveTo>
                    <a:pt x="33" y="45"/>
                  </a:moveTo>
                  <a:cubicBezTo>
                    <a:pt x="25" y="45"/>
                    <a:pt x="19" y="39"/>
                    <a:pt x="19" y="31"/>
                  </a:cubicBezTo>
                  <a:cubicBezTo>
                    <a:pt x="19" y="24"/>
                    <a:pt x="25" y="17"/>
                    <a:pt x="33" y="17"/>
                  </a:cubicBezTo>
                  <a:cubicBezTo>
                    <a:pt x="40" y="17"/>
                    <a:pt x="47" y="24"/>
                    <a:pt x="47" y="31"/>
                  </a:cubicBezTo>
                  <a:cubicBezTo>
                    <a:pt x="47" y="39"/>
                    <a:pt x="40" y="45"/>
                    <a:pt x="33" y="45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ValueText1">
              <a:extLst>
                <a:ext uri="{FF2B5EF4-FFF2-40B4-BE49-F238E27FC236}">
                  <a16:creationId xmlns:a16="http://schemas.microsoft.com/office/drawing/2014/main" id="{13866DF9-924F-4CCB-AB16-1F1EF7E935D5}"/>
                </a:ext>
              </a:extLst>
            </p:cNvPr>
            <p:cNvSpPr txBox="1"/>
            <p:nvPr/>
          </p:nvSpPr>
          <p:spPr>
            <a:xfrm>
              <a:off x="5553287" y="2279819"/>
              <a:ext cx="1102345" cy="3716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rIns="90000" bIns="90000" anchor="ctr" anchorCtr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80000"/>
                </a:lnSpc>
              </a:pPr>
              <a:endParaRPr lang="zh-CN" altLang="en-US" sz="2000" b="1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43" name="ValueText2">
              <a:extLst>
                <a:ext uri="{FF2B5EF4-FFF2-40B4-BE49-F238E27FC236}">
                  <a16:creationId xmlns:a16="http://schemas.microsoft.com/office/drawing/2014/main" id="{EA6BC855-743C-4096-9A94-A29FE9C30292}"/>
                </a:ext>
              </a:extLst>
            </p:cNvPr>
            <p:cNvSpPr txBox="1"/>
            <p:nvPr/>
          </p:nvSpPr>
          <p:spPr>
            <a:xfrm>
              <a:off x="5504934" y="3131133"/>
              <a:ext cx="879926" cy="4353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rIns="90000" bIns="90000" anchor="ctr" anchorCtr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80000"/>
                </a:lnSpc>
              </a:pPr>
              <a:endParaRPr lang="zh-CN" altLang="en-US" sz="2000" b="1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45" name="ValueText4">
              <a:extLst>
                <a:ext uri="{FF2B5EF4-FFF2-40B4-BE49-F238E27FC236}">
                  <a16:creationId xmlns:a16="http://schemas.microsoft.com/office/drawing/2014/main" id="{C74A031A-329B-490D-A026-17126A568F92}"/>
                </a:ext>
              </a:extLst>
            </p:cNvPr>
            <p:cNvSpPr txBox="1"/>
            <p:nvPr/>
          </p:nvSpPr>
          <p:spPr>
            <a:xfrm>
              <a:off x="5553287" y="5063500"/>
              <a:ext cx="1202949" cy="3716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rIns="90000" bIns="90000" anchor="ctr" anchorCtr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 sz="2400" b="1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46" name="ExtraShape">
              <a:extLst>
                <a:ext uri="{FF2B5EF4-FFF2-40B4-BE49-F238E27FC236}">
                  <a16:creationId xmlns:a16="http://schemas.microsoft.com/office/drawing/2014/main" id="{7267FC5F-A256-4406-AEE0-6852A8974347}"/>
                </a:ext>
              </a:extLst>
            </p:cNvPr>
            <p:cNvSpPr/>
            <p:nvPr/>
          </p:nvSpPr>
          <p:spPr bwMode="auto">
            <a:xfrm>
              <a:off x="5111104" y="1859937"/>
              <a:ext cx="1915222" cy="3928701"/>
            </a:xfrm>
            <a:custGeom>
              <a:avLst/>
              <a:gdLst>
                <a:gd name="T0" fmla="*/ 370 w 519"/>
                <a:gd name="T1" fmla="*/ 513 h 1068"/>
                <a:gd name="T2" fmla="*/ 149 w 519"/>
                <a:gd name="T3" fmla="*/ 513 h 1068"/>
                <a:gd name="T4" fmla="*/ 40 w 519"/>
                <a:gd name="T5" fmla="*/ 406 h 1068"/>
                <a:gd name="T6" fmla="*/ 149 w 519"/>
                <a:gd name="T7" fmla="*/ 298 h 1068"/>
                <a:gd name="T8" fmla="*/ 370 w 519"/>
                <a:gd name="T9" fmla="*/ 298 h 1068"/>
                <a:gd name="T10" fmla="*/ 519 w 519"/>
                <a:gd name="T11" fmla="*/ 149 h 1068"/>
                <a:gd name="T12" fmla="*/ 370 w 519"/>
                <a:gd name="T13" fmla="*/ 0 h 1068"/>
                <a:gd name="T14" fmla="*/ 149 w 519"/>
                <a:gd name="T15" fmla="*/ 0 h 1068"/>
                <a:gd name="T16" fmla="*/ 128 w 519"/>
                <a:gd name="T17" fmla="*/ 20 h 1068"/>
                <a:gd name="T18" fmla="*/ 149 w 519"/>
                <a:gd name="T19" fmla="*/ 41 h 1068"/>
                <a:gd name="T20" fmla="*/ 370 w 519"/>
                <a:gd name="T21" fmla="*/ 41 h 1068"/>
                <a:gd name="T22" fmla="*/ 477 w 519"/>
                <a:gd name="T23" fmla="*/ 149 h 1068"/>
                <a:gd name="T24" fmla="*/ 370 w 519"/>
                <a:gd name="T25" fmla="*/ 256 h 1068"/>
                <a:gd name="T26" fmla="*/ 360 w 519"/>
                <a:gd name="T27" fmla="*/ 256 h 1068"/>
                <a:gd name="T28" fmla="*/ 360 w 519"/>
                <a:gd name="T29" fmla="*/ 256 h 1068"/>
                <a:gd name="T30" fmla="*/ 149 w 519"/>
                <a:gd name="T31" fmla="*/ 256 h 1068"/>
                <a:gd name="T32" fmla="*/ 0 w 519"/>
                <a:gd name="T33" fmla="*/ 406 h 1068"/>
                <a:gd name="T34" fmla="*/ 149 w 519"/>
                <a:gd name="T35" fmla="*/ 555 h 1068"/>
                <a:gd name="T36" fmla="*/ 360 w 519"/>
                <a:gd name="T37" fmla="*/ 555 h 1068"/>
                <a:gd name="T38" fmla="*/ 360 w 519"/>
                <a:gd name="T39" fmla="*/ 555 h 1068"/>
                <a:gd name="T40" fmla="*/ 370 w 519"/>
                <a:gd name="T41" fmla="*/ 555 h 1068"/>
                <a:gd name="T42" fmla="*/ 477 w 519"/>
                <a:gd name="T43" fmla="*/ 662 h 1068"/>
                <a:gd name="T44" fmla="*/ 370 w 519"/>
                <a:gd name="T45" fmla="*/ 770 h 1068"/>
                <a:gd name="T46" fmla="*/ 360 w 519"/>
                <a:gd name="T47" fmla="*/ 770 h 1068"/>
                <a:gd name="T48" fmla="*/ 360 w 519"/>
                <a:gd name="T49" fmla="*/ 770 h 1068"/>
                <a:gd name="T50" fmla="*/ 149 w 519"/>
                <a:gd name="T51" fmla="*/ 770 h 1068"/>
                <a:gd name="T52" fmla="*/ 0 w 519"/>
                <a:gd name="T53" fmla="*/ 919 h 1068"/>
                <a:gd name="T54" fmla="*/ 149 w 519"/>
                <a:gd name="T55" fmla="*/ 1068 h 1068"/>
                <a:gd name="T56" fmla="*/ 370 w 519"/>
                <a:gd name="T57" fmla="*/ 1068 h 1068"/>
                <a:gd name="T58" fmla="*/ 390 w 519"/>
                <a:gd name="T59" fmla="*/ 1047 h 1068"/>
                <a:gd name="T60" fmla="*/ 370 w 519"/>
                <a:gd name="T61" fmla="*/ 1026 h 1068"/>
                <a:gd name="T62" fmla="*/ 149 w 519"/>
                <a:gd name="T63" fmla="*/ 1026 h 1068"/>
                <a:gd name="T64" fmla="*/ 40 w 519"/>
                <a:gd name="T65" fmla="*/ 919 h 1068"/>
                <a:gd name="T66" fmla="*/ 149 w 519"/>
                <a:gd name="T67" fmla="*/ 812 h 1068"/>
                <a:gd name="T68" fmla="*/ 370 w 519"/>
                <a:gd name="T69" fmla="*/ 812 h 1068"/>
                <a:gd name="T70" fmla="*/ 519 w 519"/>
                <a:gd name="T71" fmla="*/ 662 h 1068"/>
                <a:gd name="T72" fmla="*/ 370 w 519"/>
                <a:gd name="T73" fmla="*/ 513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9" h="1068">
                  <a:moveTo>
                    <a:pt x="370" y="513"/>
                  </a:moveTo>
                  <a:cubicBezTo>
                    <a:pt x="149" y="513"/>
                    <a:pt x="149" y="513"/>
                    <a:pt x="149" y="513"/>
                  </a:cubicBezTo>
                  <a:cubicBezTo>
                    <a:pt x="89" y="513"/>
                    <a:pt x="40" y="466"/>
                    <a:pt x="40" y="406"/>
                  </a:cubicBezTo>
                  <a:cubicBezTo>
                    <a:pt x="40" y="346"/>
                    <a:pt x="89" y="298"/>
                    <a:pt x="149" y="298"/>
                  </a:cubicBezTo>
                  <a:cubicBezTo>
                    <a:pt x="322" y="298"/>
                    <a:pt x="370" y="298"/>
                    <a:pt x="370" y="298"/>
                  </a:cubicBezTo>
                  <a:cubicBezTo>
                    <a:pt x="452" y="298"/>
                    <a:pt x="519" y="231"/>
                    <a:pt x="519" y="149"/>
                  </a:cubicBezTo>
                  <a:cubicBezTo>
                    <a:pt x="519" y="67"/>
                    <a:pt x="452" y="0"/>
                    <a:pt x="370" y="0"/>
                  </a:cubicBezTo>
                  <a:cubicBezTo>
                    <a:pt x="192" y="0"/>
                    <a:pt x="149" y="0"/>
                    <a:pt x="149" y="0"/>
                  </a:cubicBezTo>
                  <a:cubicBezTo>
                    <a:pt x="149" y="0"/>
                    <a:pt x="128" y="9"/>
                    <a:pt x="128" y="20"/>
                  </a:cubicBezTo>
                  <a:cubicBezTo>
                    <a:pt x="128" y="32"/>
                    <a:pt x="138" y="41"/>
                    <a:pt x="149" y="41"/>
                  </a:cubicBezTo>
                  <a:cubicBezTo>
                    <a:pt x="334" y="41"/>
                    <a:pt x="367" y="41"/>
                    <a:pt x="370" y="41"/>
                  </a:cubicBezTo>
                  <a:cubicBezTo>
                    <a:pt x="430" y="41"/>
                    <a:pt x="477" y="89"/>
                    <a:pt x="477" y="149"/>
                  </a:cubicBezTo>
                  <a:cubicBezTo>
                    <a:pt x="477" y="209"/>
                    <a:pt x="430" y="256"/>
                    <a:pt x="370" y="256"/>
                  </a:cubicBezTo>
                  <a:cubicBezTo>
                    <a:pt x="367" y="256"/>
                    <a:pt x="364" y="256"/>
                    <a:pt x="360" y="256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208" y="256"/>
                    <a:pt x="149" y="256"/>
                    <a:pt x="149" y="256"/>
                  </a:cubicBezTo>
                  <a:cubicBezTo>
                    <a:pt x="67" y="256"/>
                    <a:pt x="0" y="323"/>
                    <a:pt x="0" y="406"/>
                  </a:cubicBezTo>
                  <a:cubicBezTo>
                    <a:pt x="0" y="488"/>
                    <a:pt x="67" y="555"/>
                    <a:pt x="149" y="555"/>
                  </a:cubicBezTo>
                  <a:cubicBezTo>
                    <a:pt x="343" y="555"/>
                    <a:pt x="360" y="555"/>
                    <a:pt x="360" y="555"/>
                  </a:cubicBezTo>
                  <a:cubicBezTo>
                    <a:pt x="360" y="555"/>
                    <a:pt x="360" y="555"/>
                    <a:pt x="360" y="555"/>
                  </a:cubicBezTo>
                  <a:cubicBezTo>
                    <a:pt x="363" y="553"/>
                    <a:pt x="367" y="555"/>
                    <a:pt x="370" y="555"/>
                  </a:cubicBezTo>
                  <a:cubicBezTo>
                    <a:pt x="430" y="555"/>
                    <a:pt x="477" y="602"/>
                    <a:pt x="477" y="662"/>
                  </a:cubicBezTo>
                  <a:cubicBezTo>
                    <a:pt x="477" y="722"/>
                    <a:pt x="430" y="770"/>
                    <a:pt x="370" y="770"/>
                  </a:cubicBezTo>
                  <a:cubicBezTo>
                    <a:pt x="367" y="770"/>
                    <a:pt x="363" y="770"/>
                    <a:pt x="360" y="770"/>
                  </a:cubicBezTo>
                  <a:cubicBezTo>
                    <a:pt x="360" y="770"/>
                    <a:pt x="360" y="770"/>
                    <a:pt x="360" y="770"/>
                  </a:cubicBezTo>
                  <a:cubicBezTo>
                    <a:pt x="197" y="770"/>
                    <a:pt x="149" y="770"/>
                    <a:pt x="149" y="770"/>
                  </a:cubicBezTo>
                  <a:cubicBezTo>
                    <a:pt x="67" y="770"/>
                    <a:pt x="0" y="837"/>
                    <a:pt x="0" y="919"/>
                  </a:cubicBezTo>
                  <a:cubicBezTo>
                    <a:pt x="0" y="1001"/>
                    <a:pt x="67" y="1068"/>
                    <a:pt x="149" y="1068"/>
                  </a:cubicBezTo>
                  <a:cubicBezTo>
                    <a:pt x="297" y="1068"/>
                    <a:pt x="370" y="1068"/>
                    <a:pt x="370" y="1068"/>
                  </a:cubicBezTo>
                  <a:cubicBezTo>
                    <a:pt x="381" y="1068"/>
                    <a:pt x="390" y="1058"/>
                    <a:pt x="390" y="1047"/>
                  </a:cubicBezTo>
                  <a:cubicBezTo>
                    <a:pt x="390" y="1036"/>
                    <a:pt x="381" y="1026"/>
                    <a:pt x="370" y="1026"/>
                  </a:cubicBezTo>
                  <a:cubicBezTo>
                    <a:pt x="199" y="1026"/>
                    <a:pt x="149" y="1026"/>
                    <a:pt x="149" y="1026"/>
                  </a:cubicBezTo>
                  <a:cubicBezTo>
                    <a:pt x="89" y="1026"/>
                    <a:pt x="40" y="979"/>
                    <a:pt x="40" y="919"/>
                  </a:cubicBezTo>
                  <a:cubicBezTo>
                    <a:pt x="40" y="859"/>
                    <a:pt x="89" y="812"/>
                    <a:pt x="149" y="812"/>
                  </a:cubicBezTo>
                  <a:cubicBezTo>
                    <a:pt x="317" y="812"/>
                    <a:pt x="370" y="812"/>
                    <a:pt x="370" y="812"/>
                  </a:cubicBezTo>
                  <a:cubicBezTo>
                    <a:pt x="452" y="812"/>
                    <a:pt x="519" y="745"/>
                    <a:pt x="519" y="662"/>
                  </a:cubicBezTo>
                  <a:cubicBezTo>
                    <a:pt x="519" y="580"/>
                    <a:pt x="452" y="513"/>
                    <a:pt x="370" y="5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矩形 563">
            <a:extLst>
              <a:ext uri="{FF2B5EF4-FFF2-40B4-BE49-F238E27FC236}">
                <a16:creationId xmlns:a16="http://schemas.microsoft.com/office/drawing/2014/main" id="{62F49D40-9044-453A-820C-FFAE3104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777" y="1770349"/>
            <a:ext cx="343853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薄弱点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矩形 564">
            <a:extLst>
              <a:ext uri="{FF2B5EF4-FFF2-40B4-BE49-F238E27FC236}">
                <a16:creationId xmlns:a16="http://schemas.microsoft.com/office/drawing/2014/main" id="{AFCA2F56-88FA-4CA1-B7F4-DDC1964C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38" y="1782307"/>
            <a:ext cx="22887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项目收获</a:t>
            </a:r>
          </a:p>
        </p:txBody>
      </p:sp>
      <p:sp>
        <p:nvSpPr>
          <p:cNvPr id="61" name="矩形 565">
            <a:extLst>
              <a:ext uri="{FF2B5EF4-FFF2-40B4-BE49-F238E27FC236}">
                <a16:creationId xmlns:a16="http://schemas.microsoft.com/office/drawing/2014/main" id="{D05DC941-8465-45E5-B11F-5F091EB4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448" y="3743028"/>
            <a:ext cx="284861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提出改进意见</a:t>
            </a:r>
          </a:p>
        </p:txBody>
      </p:sp>
      <p:sp>
        <p:nvSpPr>
          <p:cNvPr id="62" name="矩形 565">
            <a:extLst>
              <a:ext uri="{FF2B5EF4-FFF2-40B4-BE49-F238E27FC236}">
                <a16:creationId xmlns:a16="http://schemas.microsoft.com/office/drawing/2014/main" id="{038CEFE5-DD30-49F7-A34D-D172460CD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64" y="3743028"/>
            <a:ext cx="207571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项目不足</a:t>
            </a:r>
          </a:p>
        </p:txBody>
      </p:sp>
      <p:sp>
        <p:nvSpPr>
          <p:cNvPr id="63" name="文本框 2">
            <a:extLst>
              <a:ext uri="{FF2B5EF4-FFF2-40B4-BE49-F238E27FC236}">
                <a16:creationId xmlns:a16="http://schemas.microsoft.com/office/drawing/2014/main" id="{C0F5B944-90DB-400C-A34B-BD14AD306488}"/>
              </a:ext>
            </a:extLst>
          </p:cNvPr>
          <p:cNvSpPr txBox="1"/>
          <p:nvPr/>
        </p:nvSpPr>
        <p:spPr>
          <a:xfrm>
            <a:off x="1431891" y="2279766"/>
            <a:ext cx="263830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j-ea"/>
                <a:ea typeface="+mj-ea"/>
                <a:cs typeface="+mn-ea"/>
                <a:sym typeface="+mn-lt"/>
              </a:rPr>
              <a:t>懂得了一个项目开发的流程熟练了以前的知识</a:t>
            </a:r>
          </a:p>
        </p:txBody>
      </p:sp>
      <p:sp>
        <p:nvSpPr>
          <p:cNvPr id="64" name="文本框 2">
            <a:extLst>
              <a:ext uri="{FF2B5EF4-FFF2-40B4-BE49-F238E27FC236}">
                <a16:creationId xmlns:a16="http://schemas.microsoft.com/office/drawing/2014/main" id="{556F3C5D-2723-4C98-BD6E-0B9CC240856A}"/>
              </a:ext>
            </a:extLst>
          </p:cNvPr>
          <p:cNvSpPr txBox="1"/>
          <p:nvPr/>
        </p:nvSpPr>
        <p:spPr>
          <a:xfrm>
            <a:off x="8263448" y="2169591"/>
            <a:ext cx="263830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掌握知识技能不足还有很多需要学习钻研的</a:t>
            </a:r>
          </a:p>
        </p:txBody>
      </p:sp>
      <p:sp>
        <p:nvSpPr>
          <p:cNvPr id="65" name="文本框 2">
            <a:extLst>
              <a:ext uri="{FF2B5EF4-FFF2-40B4-BE49-F238E27FC236}">
                <a16:creationId xmlns:a16="http://schemas.microsoft.com/office/drawing/2014/main" id="{69FC15A7-BF23-4F93-B1FF-7C0512C20FFD}"/>
              </a:ext>
            </a:extLst>
          </p:cNvPr>
          <p:cNvSpPr txBox="1"/>
          <p:nvPr/>
        </p:nvSpPr>
        <p:spPr>
          <a:xfrm>
            <a:off x="8055511" y="4501412"/>
            <a:ext cx="2848615" cy="45890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提出意见讨论</a:t>
            </a:r>
          </a:p>
        </p:txBody>
      </p:sp>
      <p:sp>
        <p:nvSpPr>
          <p:cNvPr id="66" name="文本框 2">
            <a:extLst>
              <a:ext uri="{FF2B5EF4-FFF2-40B4-BE49-F238E27FC236}">
                <a16:creationId xmlns:a16="http://schemas.microsoft.com/office/drawing/2014/main" id="{F97179BD-9280-4F92-855C-567BF56F4B87}"/>
              </a:ext>
            </a:extLst>
          </p:cNvPr>
          <p:cNvSpPr txBox="1"/>
          <p:nvPr/>
        </p:nvSpPr>
        <p:spPr>
          <a:xfrm>
            <a:off x="1456864" y="4501411"/>
            <a:ext cx="263830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cs typeface="+mn-ea"/>
                <a:sym typeface="+mn-lt"/>
              </a:rPr>
              <a:t>功能没有完善 还有一些</a:t>
            </a:r>
            <a:r>
              <a:rPr lang="en-US" altLang="zh-CN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cs typeface="+mn-ea"/>
                <a:sym typeface="+mn-lt"/>
              </a:rPr>
              <a:t>bug</a:t>
            </a:r>
            <a:endParaRPr lang="zh-CN" altLang="en-US" kern="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5CA9C9-4B55-41FC-A162-E01CA26D75C4}"/>
              </a:ext>
            </a:extLst>
          </p:cNvPr>
          <p:cNvGrpSpPr/>
          <p:nvPr/>
        </p:nvGrpSpPr>
        <p:grpSpPr>
          <a:xfrm>
            <a:off x="639426" y="534039"/>
            <a:ext cx="3314811" cy="732419"/>
            <a:chOff x="639426" y="534039"/>
            <a:chExt cx="3314811" cy="7324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01974DB7-376E-4F32-8F78-73C487969FE9}"/>
                </a:ext>
              </a:extLst>
            </p:cNvPr>
            <p:cNvGrpSpPr/>
            <p:nvPr/>
          </p:nvGrpSpPr>
          <p:grpSpPr>
            <a:xfrm>
              <a:off x="639426" y="534039"/>
              <a:ext cx="3314811" cy="579438"/>
              <a:chOff x="1780838" y="931069"/>
              <a:chExt cx="3314811" cy="579438"/>
            </a:xfrm>
          </p:grpSpPr>
          <p:sp>
            <p:nvSpPr>
              <p:cNvPr id="70" name="矩形 49">
                <a:extLst>
                  <a:ext uri="{FF2B5EF4-FFF2-40B4-BE49-F238E27FC236}">
                    <a16:creationId xmlns:a16="http://schemas.microsoft.com/office/drawing/2014/main" id="{D2659B83-3B9F-420C-BDFD-FF7456667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174" y="974634"/>
                <a:ext cx="3038475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   项目总结</a:t>
                </a:r>
                <a:endParaRPr lang="en-US" altLang="zh-CN" sz="28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矩形 47">
                <a:extLst>
                  <a:ext uri="{FF2B5EF4-FFF2-40B4-BE49-F238E27FC236}">
                    <a16:creationId xmlns:a16="http://schemas.microsoft.com/office/drawing/2014/main" id="{7F2367D9-E4E3-4456-B6A3-464BBB484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</p:grpSp>
        <p:sp>
          <p:nvSpPr>
            <p:cNvPr id="73" name="等腰三角形 45">
              <a:extLst>
                <a:ext uri="{FF2B5EF4-FFF2-40B4-BE49-F238E27FC236}">
                  <a16:creationId xmlns:a16="http://schemas.microsoft.com/office/drawing/2014/main" id="{D5EDB8B8-11CA-4476-9F4D-744E521A38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047429" y="1052353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41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5F96A-AED1-438C-9D86-A2863EC5C2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722"/>
          <a:stretch/>
        </p:blipFill>
        <p:spPr>
          <a:xfrm>
            <a:off x="7018649" y="-744817"/>
            <a:ext cx="6533533" cy="76275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E365597-3ACF-4E5D-91E4-D7B94CE55046}"/>
              </a:ext>
            </a:extLst>
          </p:cNvPr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24610 w 2574608"/>
              <a:gd name="connsiteY3" fmla="*/ 334029 h 2896510"/>
              <a:gd name="connsiteX4" fmla="*/ 1494440 w 2574608"/>
              <a:gd name="connsiteY4" fmla="*/ 0 h 2896510"/>
              <a:gd name="connsiteX0" fmla="*/ 1350513 w 2600511"/>
              <a:gd name="connsiteY0" fmla="*/ 0 h 2562481"/>
              <a:gd name="connsiteX1" fmla="*/ 25903 w 2600511"/>
              <a:gd name="connsiteY1" fmla="*/ 2562481 h 2562481"/>
              <a:gd name="connsiteX2" fmla="*/ 2600511 w 2600511"/>
              <a:gd name="connsiteY2" fmla="*/ 2562481 h 2562481"/>
              <a:gd name="connsiteX3" fmla="*/ 1350513 w 2600511"/>
              <a:gd name="connsiteY3" fmla="*/ 0 h 2562481"/>
              <a:gd name="connsiteX0" fmla="*/ 1347738 w 2597736"/>
              <a:gd name="connsiteY0" fmla="*/ 0 h 2562481"/>
              <a:gd name="connsiteX1" fmla="*/ 23128 w 2597736"/>
              <a:gd name="connsiteY1" fmla="*/ 2562481 h 2562481"/>
              <a:gd name="connsiteX2" fmla="*/ 2597736 w 2597736"/>
              <a:gd name="connsiteY2" fmla="*/ 2562481 h 2562481"/>
              <a:gd name="connsiteX3" fmla="*/ 1347738 w 2597736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BEA5C0F-EF65-46DB-9FF7-819C2D89BD87}"/>
              </a:ext>
            </a:extLst>
          </p:cNvPr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" fmla="*/ 2100739 w 3645524"/>
              <a:gd name="connsiteY0" fmla="*/ 0 h 6196996"/>
              <a:gd name="connsiteX1" fmla="*/ 0 w 3645524"/>
              <a:gd name="connsiteY1" fmla="*/ 3624810 h 6196996"/>
              <a:gd name="connsiteX2" fmla="*/ 1402962 w 3645524"/>
              <a:gd name="connsiteY2" fmla="*/ 6196996 h 6196996"/>
              <a:gd name="connsiteX3" fmla="*/ 1817037 w 3645524"/>
              <a:gd name="connsiteY3" fmla="*/ 6196996 h 6196996"/>
              <a:gd name="connsiteX4" fmla="*/ 3645524 w 3645524"/>
              <a:gd name="connsiteY4" fmla="*/ 3034345 h 6196996"/>
              <a:gd name="connsiteX5" fmla="*/ 2100739 w 3645524"/>
              <a:gd name="connsiteY5" fmla="*/ 0 h 6196996"/>
              <a:gd name="connsiteX0" fmla="*/ 2043466 w 3645524"/>
              <a:gd name="connsiteY0" fmla="*/ 0 h 6097098"/>
              <a:gd name="connsiteX1" fmla="*/ 0 w 3645524"/>
              <a:gd name="connsiteY1" fmla="*/ 3524912 h 6097098"/>
              <a:gd name="connsiteX2" fmla="*/ 1402962 w 3645524"/>
              <a:gd name="connsiteY2" fmla="*/ 6097098 h 6097098"/>
              <a:gd name="connsiteX3" fmla="*/ 1817037 w 3645524"/>
              <a:gd name="connsiteY3" fmla="*/ 6097098 h 6097098"/>
              <a:gd name="connsiteX4" fmla="*/ 3645524 w 3645524"/>
              <a:gd name="connsiteY4" fmla="*/ 2934447 h 6097098"/>
              <a:gd name="connsiteX5" fmla="*/ 2043466 w 3645524"/>
              <a:gd name="connsiteY5" fmla="*/ 0 h 609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1E4D5E6-98D3-4E1E-8501-50A96EA297A6}"/>
              </a:ext>
            </a:extLst>
          </p:cNvPr>
          <p:cNvSpPr/>
          <p:nvPr/>
        </p:nvSpPr>
        <p:spPr>
          <a:xfrm flipH="1">
            <a:off x="6800098" y="2170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9A7C71-89DC-4CA1-8DBF-71C2D6530F62}"/>
              </a:ext>
            </a:extLst>
          </p:cNvPr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3D19A3-D91B-4F8B-9D41-2E4268088BD2}"/>
              </a:ext>
            </a:extLst>
          </p:cNvPr>
          <p:cNvSpPr txBox="1"/>
          <p:nvPr/>
        </p:nvSpPr>
        <p:spPr>
          <a:xfrm>
            <a:off x="1187640" y="1138936"/>
            <a:ext cx="266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spc="300" dirty="0">
                <a:solidFill>
                  <a:srgbClr val="0A2A6C"/>
                </a:solidFill>
                <a:cs typeface="+mn-ea"/>
                <a:sym typeface="+mn-lt"/>
              </a:rPr>
              <a:t>Salute 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898C928-11C9-4683-B533-1155B1C601A5}"/>
              </a:ext>
            </a:extLst>
          </p:cNvPr>
          <p:cNvSpPr txBox="1"/>
          <p:nvPr/>
        </p:nvSpPr>
        <p:spPr>
          <a:xfrm>
            <a:off x="1273008" y="2550603"/>
            <a:ext cx="584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A2A6C"/>
                </a:solidFill>
                <a:cs typeface="+mn-ea"/>
                <a:sym typeface="+mn-lt"/>
              </a:rPr>
              <a:t>汇报完毕！</a:t>
            </a: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2F1DA02-C114-4CE6-9DB5-9B245B7E265B}"/>
              </a:ext>
            </a:extLst>
          </p:cNvPr>
          <p:cNvSpPr/>
          <p:nvPr/>
        </p:nvSpPr>
        <p:spPr>
          <a:xfrm rot="16200000" flipV="1">
            <a:off x="4780727" y="4329271"/>
            <a:ext cx="529947" cy="2196604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答辩人：薛原杰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6A2082ED-77AE-4A54-9A3B-706B25499D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83" y="-69946"/>
            <a:ext cx="3614231" cy="6526792"/>
          </a:xfrm>
          <a:custGeom>
            <a:avLst/>
            <a:gdLst>
              <a:gd name="connsiteX0" fmla="*/ 0 w 3614231"/>
              <a:gd name="connsiteY0" fmla="*/ 0 h 6240132"/>
              <a:gd name="connsiteX1" fmla="*/ 3614231 w 3614231"/>
              <a:gd name="connsiteY1" fmla="*/ 3416597 h 6240132"/>
              <a:gd name="connsiteX2" fmla="*/ 0 w 3614231"/>
              <a:gd name="connsiteY2" fmla="*/ 6240132 h 6240132"/>
              <a:gd name="connsiteX3" fmla="*/ 0 w 3614231"/>
              <a:gd name="connsiteY3" fmla="*/ 0 h 624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231" h="6240132">
                <a:moveTo>
                  <a:pt x="0" y="0"/>
                </a:moveTo>
                <a:lnTo>
                  <a:pt x="3614231" y="3416597"/>
                </a:lnTo>
                <a:lnTo>
                  <a:pt x="0" y="624013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493F01A-0884-43D9-BA84-4EF0CC82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540" y="-69946"/>
            <a:ext cx="6432935" cy="69947"/>
          </a:xfrm>
          <a:custGeom>
            <a:avLst/>
            <a:gdLst>
              <a:gd name="connsiteX0" fmla="*/ 0 w 6432935"/>
              <a:gd name="connsiteY0" fmla="*/ 0 h 69947"/>
              <a:gd name="connsiteX1" fmla="*/ 6432935 w 6432935"/>
              <a:gd name="connsiteY1" fmla="*/ 0 h 69947"/>
              <a:gd name="connsiteX2" fmla="*/ 6362987 w 6432935"/>
              <a:gd name="connsiteY2" fmla="*/ 69947 h 69947"/>
              <a:gd name="connsiteX3" fmla="*/ 69948 w 6432935"/>
              <a:gd name="connsiteY3" fmla="*/ 69947 h 69947"/>
              <a:gd name="connsiteX4" fmla="*/ 0 w 6432935"/>
              <a:gd name="connsiteY4" fmla="*/ 0 h 6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935" h="69947">
                <a:moveTo>
                  <a:pt x="0" y="0"/>
                </a:moveTo>
                <a:lnTo>
                  <a:pt x="6432935" y="0"/>
                </a:lnTo>
                <a:lnTo>
                  <a:pt x="6362987" y="69947"/>
                </a:lnTo>
                <a:lnTo>
                  <a:pt x="69948" y="69947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8155A08-8E07-4D2D-85E4-8175850BAB7A}"/>
              </a:ext>
            </a:extLst>
          </p:cNvPr>
          <p:cNvGrpSpPr/>
          <p:nvPr/>
        </p:nvGrpSpPr>
        <p:grpSpPr>
          <a:xfrm>
            <a:off x="5528158" y="1863474"/>
            <a:ext cx="4176313" cy="646331"/>
            <a:chOff x="4340249" y="2755062"/>
            <a:chExt cx="3745833" cy="64633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8934560-2630-4D38-BD64-690ED8EDE6F8}"/>
                </a:ext>
              </a:extLst>
            </p:cNvPr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25A448-2AC4-469C-BEB8-0B0049862B68}"/>
                </a:ext>
              </a:extLst>
            </p:cNvPr>
            <p:cNvSpPr txBox="1"/>
            <p:nvPr/>
          </p:nvSpPr>
          <p:spPr>
            <a:xfrm>
              <a:off x="5045604" y="2897590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项目背景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E782E8-A1DC-408E-9BB6-11A7777ED057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endParaRPr lang="en-US" altLang="zh-CN" sz="1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ED225E-DB2A-436A-A4DD-1A23C564BC55}"/>
              </a:ext>
            </a:extLst>
          </p:cNvPr>
          <p:cNvGrpSpPr/>
          <p:nvPr/>
        </p:nvGrpSpPr>
        <p:grpSpPr>
          <a:xfrm>
            <a:off x="5530548" y="2943663"/>
            <a:ext cx="4176311" cy="646331"/>
            <a:chOff x="4340249" y="2755062"/>
            <a:chExt cx="3745834" cy="64633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924F33-6632-47ED-94FC-F0CAB6157D62}"/>
                </a:ext>
              </a:extLst>
            </p:cNvPr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CC0183-F17A-453C-9F7E-100932D7D426}"/>
                </a:ext>
              </a:extLst>
            </p:cNvPr>
            <p:cNvSpPr txBox="1"/>
            <p:nvPr/>
          </p:nvSpPr>
          <p:spPr>
            <a:xfrm>
              <a:off x="5045610" y="2847394"/>
              <a:ext cx="3040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项目模块功能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1046A7C-3C3C-4CA8-9718-31B5DDA8D948}"/>
              </a:ext>
            </a:extLst>
          </p:cNvPr>
          <p:cNvGrpSpPr/>
          <p:nvPr/>
        </p:nvGrpSpPr>
        <p:grpSpPr>
          <a:xfrm>
            <a:off x="5528158" y="4040822"/>
            <a:ext cx="4176309" cy="646331"/>
            <a:chOff x="4340249" y="2755062"/>
            <a:chExt cx="3745829" cy="64633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99CA19E-B320-4333-B121-EE45C94F7C77}"/>
                </a:ext>
              </a:extLst>
            </p:cNvPr>
            <p:cNvSpPr txBox="1"/>
            <p:nvPr/>
          </p:nvSpPr>
          <p:spPr>
            <a:xfrm>
              <a:off x="4340249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3F8BD4A-D347-4824-978F-064E31901A9E}"/>
                </a:ext>
              </a:extLst>
            </p:cNvPr>
            <p:cNvSpPr txBox="1"/>
            <p:nvPr/>
          </p:nvSpPr>
          <p:spPr>
            <a:xfrm>
              <a:off x="5045604" y="2841221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代码展示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EBB8AC-B3A5-4F10-81CB-779E4411EC10}"/>
              </a:ext>
            </a:extLst>
          </p:cNvPr>
          <p:cNvGrpSpPr/>
          <p:nvPr/>
        </p:nvGrpSpPr>
        <p:grpSpPr>
          <a:xfrm>
            <a:off x="5528158" y="5135089"/>
            <a:ext cx="4176308" cy="646331"/>
            <a:chOff x="4340250" y="2755062"/>
            <a:chExt cx="3745828" cy="64633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6152C0E-39D2-421B-8F52-29BDC72F38FE}"/>
                </a:ext>
              </a:extLst>
            </p:cNvPr>
            <p:cNvSpPr txBox="1"/>
            <p:nvPr/>
          </p:nvSpPr>
          <p:spPr>
            <a:xfrm>
              <a:off x="4340250" y="2755062"/>
              <a:ext cx="677478" cy="646331"/>
            </a:xfrm>
            <a:prstGeom prst="rect">
              <a:avLst/>
            </a:prstGeom>
            <a:solidFill>
              <a:srgbClr val="0A2A6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908F446-9D32-4B20-9E2F-7DBA9C09B0D8}"/>
                </a:ext>
              </a:extLst>
            </p:cNvPr>
            <p:cNvSpPr txBox="1"/>
            <p:nvPr/>
          </p:nvSpPr>
          <p:spPr>
            <a:xfrm>
              <a:off x="5045604" y="284739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项目总结</a:t>
              </a: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EED4C69-FAFD-47BC-B61F-9C2544D846A8}"/>
              </a:ext>
            </a:extLst>
          </p:cNvPr>
          <p:cNvSpPr/>
          <p:nvPr/>
        </p:nvSpPr>
        <p:spPr>
          <a:xfrm rot="5400000">
            <a:off x="1689998" y="-1217168"/>
            <a:ext cx="2434284" cy="4868621"/>
          </a:xfrm>
          <a:custGeom>
            <a:avLst/>
            <a:gdLst>
              <a:gd name="connsiteX0" fmla="*/ 0 w 3216433"/>
              <a:gd name="connsiteY0" fmla="*/ 6432936 h 6432936"/>
              <a:gd name="connsiteX1" fmla="*/ 0 w 3216433"/>
              <a:gd name="connsiteY1" fmla="*/ 0 h 6432936"/>
              <a:gd name="connsiteX2" fmla="*/ 3216433 w 3216433"/>
              <a:gd name="connsiteY2" fmla="*/ 3216468 h 64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6433" h="6432936">
                <a:moveTo>
                  <a:pt x="0" y="6432936"/>
                </a:moveTo>
                <a:lnTo>
                  <a:pt x="0" y="0"/>
                </a:lnTo>
                <a:lnTo>
                  <a:pt x="3216433" y="3216468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177DE2-AE7C-47CD-B0D1-309FEC3700E8}"/>
              </a:ext>
            </a:extLst>
          </p:cNvPr>
          <p:cNvSpPr txBox="1"/>
          <p:nvPr/>
        </p:nvSpPr>
        <p:spPr>
          <a:xfrm>
            <a:off x="8642760" y="638776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A2A6C"/>
                </a:solidFill>
                <a:cs typeface="+mn-ea"/>
                <a:sym typeface="+mn-lt"/>
              </a:rPr>
              <a:t>CONTENTS</a:t>
            </a:r>
            <a:endParaRPr lang="zh-CN" altLang="en-US" sz="4400" b="1" dirty="0">
              <a:solidFill>
                <a:srgbClr val="0A2A6C"/>
              </a:solidFill>
              <a:cs typeface="+mn-ea"/>
              <a:sym typeface="+mn-lt"/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668A3D0E-31EA-44BD-A33C-F775ED8243A7}"/>
              </a:ext>
            </a:extLst>
          </p:cNvPr>
          <p:cNvSpPr/>
          <p:nvPr/>
        </p:nvSpPr>
        <p:spPr>
          <a:xfrm rot="8555128">
            <a:off x="231422" y="5499814"/>
            <a:ext cx="3372318" cy="1903724"/>
          </a:xfrm>
          <a:prstGeom prst="triangle">
            <a:avLst>
              <a:gd name="adj" fmla="val 26807"/>
            </a:avLst>
          </a:pr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820464-8EF8-4D46-8037-B8E62BD8F21C}"/>
              </a:ext>
            </a:extLst>
          </p:cNvPr>
          <p:cNvSpPr txBox="1"/>
          <p:nvPr/>
        </p:nvSpPr>
        <p:spPr>
          <a:xfrm>
            <a:off x="204236" y="3785211"/>
            <a:ext cx="611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9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5F96A-AED1-438C-9D86-A2863EC5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E365597-3ACF-4E5D-91E4-D7B94CE55046}"/>
              </a:ext>
            </a:extLst>
          </p:cNvPr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24610 w 2574608"/>
              <a:gd name="connsiteY3" fmla="*/ 334029 h 2896510"/>
              <a:gd name="connsiteX4" fmla="*/ 1494440 w 2574608"/>
              <a:gd name="connsiteY4" fmla="*/ 0 h 2896510"/>
              <a:gd name="connsiteX0" fmla="*/ 1350513 w 2600511"/>
              <a:gd name="connsiteY0" fmla="*/ 0 h 2562481"/>
              <a:gd name="connsiteX1" fmla="*/ 25903 w 2600511"/>
              <a:gd name="connsiteY1" fmla="*/ 2562481 h 2562481"/>
              <a:gd name="connsiteX2" fmla="*/ 2600511 w 2600511"/>
              <a:gd name="connsiteY2" fmla="*/ 2562481 h 2562481"/>
              <a:gd name="connsiteX3" fmla="*/ 1350513 w 2600511"/>
              <a:gd name="connsiteY3" fmla="*/ 0 h 2562481"/>
              <a:gd name="connsiteX0" fmla="*/ 1347738 w 2597736"/>
              <a:gd name="connsiteY0" fmla="*/ 0 h 2562481"/>
              <a:gd name="connsiteX1" fmla="*/ 23128 w 2597736"/>
              <a:gd name="connsiteY1" fmla="*/ 2562481 h 2562481"/>
              <a:gd name="connsiteX2" fmla="*/ 2597736 w 2597736"/>
              <a:gd name="connsiteY2" fmla="*/ 2562481 h 2562481"/>
              <a:gd name="connsiteX3" fmla="*/ 1347738 w 2597736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BEA5C0F-EF65-46DB-9FF7-819C2D89BD87}"/>
              </a:ext>
            </a:extLst>
          </p:cNvPr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" fmla="*/ 2100739 w 3645524"/>
              <a:gd name="connsiteY0" fmla="*/ 0 h 6196996"/>
              <a:gd name="connsiteX1" fmla="*/ 0 w 3645524"/>
              <a:gd name="connsiteY1" fmla="*/ 3624810 h 6196996"/>
              <a:gd name="connsiteX2" fmla="*/ 1402962 w 3645524"/>
              <a:gd name="connsiteY2" fmla="*/ 6196996 h 6196996"/>
              <a:gd name="connsiteX3" fmla="*/ 1817037 w 3645524"/>
              <a:gd name="connsiteY3" fmla="*/ 6196996 h 6196996"/>
              <a:gd name="connsiteX4" fmla="*/ 3645524 w 3645524"/>
              <a:gd name="connsiteY4" fmla="*/ 3034345 h 6196996"/>
              <a:gd name="connsiteX5" fmla="*/ 2100739 w 3645524"/>
              <a:gd name="connsiteY5" fmla="*/ 0 h 6196996"/>
              <a:gd name="connsiteX0" fmla="*/ 2043466 w 3645524"/>
              <a:gd name="connsiteY0" fmla="*/ 0 h 6097098"/>
              <a:gd name="connsiteX1" fmla="*/ 0 w 3645524"/>
              <a:gd name="connsiteY1" fmla="*/ 3524912 h 6097098"/>
              <a:gd name="connsiteX2" fmla="*/ 1402962 w 3645524"/>
              <a:gd name="connsiteY2" fmla="*/ 6097098 h 6097098"/>
              <a:gd name="connsiteX3" fmla="*/ 1817037 w 3645524"/>
              <a:gd name="connsiteY3" fmla="*/ 6097098 h 6097098"/>
              <a:gd name="connsiteX4" fmla="*/ 3645524 w 3645524"/>
              <a:gd name="connsiteY4" fmla="*/ 2934447 h 6097098"/>
              <a:gd name="connsiteX5" fmla="*/ 2043466 w 3645524"/>
              <a:gd name="connsiteY5" fmla="*/ 0 h 609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1E4D5E6-98D3-4E1E-8501-50A96EA297A6}"/>
              </a:ext>
            </a:extLst>
          </p:cNvPr>
          <p:cNvSpPr/>
          <p:nvPr/>
        </p:nvSpPr>
        <p:spPr>
          <a:xfrm flipH="1">
            <a:off x="7072936" y="-193638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9A7C71-89DC-4CA1-8DBF-71C2D6530F62}"/>
              </a:ext>
            </a:extLst>
          </p:cNvPr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21CCBD-1767-47B0-A602-6DC1C4505B1D}"/>
              </a:ext>
            </a:extLst>
          </p:cNvPr>
          <p:cNvSpPr txBox="1"/>
          <p:nvPr/>
        </p:nvSpPr>
        <p:spPr>
          <a:xfrm>
            <a:off x="3397272" y="3117867"/>
            <a:ext cx="365716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20D84CE-EDB0-4050-A7FD-54AAC4C986A4}"/>
              </a:ext>
            </a:extLst>
          </p:cNvPr>
          <p:cNvSpPr/>
          <p:nvPr/>
        </p:nvSpPr>
        <p:spPr>
          <a:xfrm rot="16200000" flipV="1">
            <a:off x="2774125" y="592978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01</a:t>
            </a:r>
          </a:p>
        </p:txBody>
      </p:sp>
    </p:spTree>
    <p:extLst>
      <p:ext uri="{BB962C8B-B14F-4D97-AF65-F5344CB8AC3E}">
        <p14:creationId xmlns:p14="http://schemas.microsoft.com/office/powerpoint/2010/main" val="937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17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5597C7B-3132-4312-B15B-1669DF8D9FD5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F99713B-4A00-48D2-B711-073052DF564F}"/>
              </a:ext>
            </a:extLst>
          </p:cNvPr>
          <p:cNvGrpSpPr/>
          <p:nvPr/>
        </p:nvGrpSpPr>
        <p:grpSpPr>
          <a:xfrm>
            <a:off x="629170" y="536750"/>
            <a:ext cx="2858953" cy="716350"/>
            <a:chOff x="639426" y="534039"/>
            <a:chExt cx="2858953" cy="71635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75AB9B4-7E45-4349-8186-39B9B895B570}"/>
                </a:ext>
              </a:extLst>
            </p:cNvPr>
            <p:cNvGrpSpPr/>
            <p:nvPr/>
          </p:nvGrpSpPr>
          <p:grpSpPr>
            <a:xfrm>
              <a:off x="639426" y="534039"/>
              <a:ext cx="2858953" cy="579438"/>
              <a:chOff x="1780838" y="931069"/>
              <a:chExt cx="2858953" cy="579438"/>
            </a:xfrm>
          </p:grpSpPr>
          <p:sp>
            <p:nvSpPr>
              <p:cNvPr id="11303" name="矩形 49"/>
              <p:cNvSpPr>
                <a:spLocks noChangeArrowheads="1"/>
              </p:cNvSpPr>
              <p:nvPr/>
            </p:nvSpPr>
            <p:spPr bwMode="auto">
              <a:xfrm>
                <a:off x="2161497" y="984234"/>
                <a:ext cx="2478294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项目背景</a:t>
                </a:r>
                <a:endParaRPr lang="en-US" altLang="zh-CN" sz="28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06" name="矩形 47"/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</p:grpSp>
        <p:sp>
          <p:nvSpPr>
            <p:cNvPr id="93" name="等腰三角形 45">
              <a:extLst>
                <a:ext uri="{FF2B5EF4-FFF2-40B4-BE49-F238E27FC236}">
                  <a16:creationId xmlns:a16="http://schemas.microsoft.com/office/drawing/2014/main" id="{E35489E5-2AC6-4D65-B164-DE0FCF41AD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12090" y="1036284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FD0BE69-D694-4302-ADBD-B43AB5C36650}"/>
              </a:ext>
            </a:extLst>
          </p:cNvPr>
          <p:cNvSpPr/>
          <p:nvPr/>
        </p:nvSpPr>
        <p:spPr>
          <a:xfrm rot="9275499" flipV="1">
            <a:off x="10123089" y="-7463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0D2389-AF98-4414-B456-0288280AD631}"/>
              </a:ext>
            </a:extLst>
          </p:cNvPr>
          <p:cNvSpPr txBox="1"/>
          <p:nvPr/>
        </p:nvSpPr>
        <p:spPr>
          <a:xfrm>
            <a:off x="357415" y="1810917"/>
            <a:ext cx="1014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随着现在短视频网络爆红的节奏，出现了很多喜欢机车的人，也出现了很多关注机车方面比赛的人，但是一些知名的比赛都是在国外举行，有很多人想关注了解但是奈何渠道很少，很多的论坛博客都是国外的，对于国内热爱者来说这是很大的一个问题，所以这个项目的出现就很好地解决了这些人的需求</a:t>
            </a:r>
          </a:p>
        </p:txBody>
      </p:sp>
      <p:pic>
        <p:nvPicPr>
          <p:cNvPr id="23" name="图片 22" descr="徽标&#10;&#10;描述已自动生成">
            <a:extLst>
              <a:ext uri="{FF2B5EF4-FFF2-40B4-BE49-F238E27FC236}">
                <a16:creationId xmlns:a16="http://schemas.microsoft.com/office/drawing/2014/main" id="{5AA5C8AD-87E2-48FD-B64A-4880F7BFD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" y="5092432"/>
            <a:ext cx="3188770" cy="1793683"/>
          </a:xfrm>
          <a:prstGeom prst="rect">
            <a:avLst/>
          </a:prstGeom>
        </p:spPr>
      </p:pic>
      <p:pic>
        <p:nvPicPr>
          <p:cNvPr id="25" name="图片 24" descr="徽标, 公司名称&#10;&#10;描述已自动生成">
            <a:extLst>
              <a:ext uri="{FF2B5EF4-FFF2-40B4-BE49-F238E27FC236}">
                <a16:creationId xmlns:a16="http://schemas.microsoft.com/office/drawing/2014/main" id="{ACCCCAA4-A98C-458B-B99B-28BBD4965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34" y="4518546"/>
            <a:ext cx="3926766" cy="2788004"/>
          </a:xfrm>
          <a:prstGeom prst="rect">
            <a:avLst/>
          </a:prstGeom>
        </p:spPr>
      </p:pic>
      <p:pic>
        <p:nvPicPr>
          <p:cNvPr id="27" name="图片 26" descr="手机屏幕的截图&#10;&#10;中度可信度描述已自动生成">
            <a:extLst>
              <a:ext uri="{FF2B5EF4-FFF2-40B4-BE49-F238E27FC236}">
                <a16:creationId xmlns:a16="http://schemas.microsoft.com/office/drawing/2014/main" id="{688AEC21-6E68-4511-9E43-B5CA83A2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67" y="4541056"/>
            <a:ext cx="3779582" cy="23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5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C2FF355-648A-4F1B-AB1C-7453F22AC267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302699-9896-4E1C-9158-47EF6D315D91}"/>
              </a:ext>
            </a:extLst>
          </p:cNvPr>
          <p:cNvGrpSpPr/>
          <p:nvPr/>
        </p:nvGrpSpPr>
        <p:grpSpPr>
          <a:xfrm>
            <a:off x="4147565" y="1650074"/>
            <a:ext cx="3896869" cy="3928701"/>
            <a:chOff x="4147566" y="1859937"/>
            <a:chExt cx="3896869" cy="3928701"/>
          </a:xfrm>
        </p:grpSpPr>
        <p:sp>
          <p:nvSpPr>
            <p:cNvPr id="30" name="ValueBack1">
              <a:extLst>
                <a:ext uri="{FF2B5EF4-FFF2-40B4-BE49-F238E27FC236}">
                  <a16:creationId xmlns:a16="http://schemas.microsoft.com/office/drawing/2014/main" id="{5E8BFD3F-4D91-49F8-A10B-BAB962078E66}"/>
                </a:ext>
              </a:extLst>
            </p:cNvPr>
            <p:cNvSpPr/>
            <p:nvPr/>
          </p:nvSpPr>
          <p:spPr bwMode="auto">
            <a:xfrm>
              <a:off x="7192140" y="1992170"/>
              <a:ext cx="841217" cy="843031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ValueBack2">
              <a:extLst>
                <a:ext uri="{FF2B5EF4-FFF2-40B4-BE49-F238E27FC236}">
                  <a16:creationId xmlns:a16="http://schemas.microsoft.com/office/drawing/2014/main" id="{6754D03A-A48D-4992-8D51-AB29A519C2BD}"/>
                </a:ext>
              </a:extLst>
            </p:cNvPr>
            <p:cNvSpPr/>
            <p:nvPr/>
          </p:nvSpPr>
          <p:spPr bwMode="auto">
            <a:xfrm>
              <a:off x="4158644" y="2939864"/>
              <a:ext cx="841217" cy="843031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ValueBack3">
              <a:extLst>
                <a:ext uri="{FF2B5EF4-FFF2-40B4-BE49-F238E27FC236}">
                  <a16:creationId xmlns:a16="http://schemas.microsoft.com/office/drawing/2014/main" id="{52367681-C970-4E2D-8C96-B06A5EFD32B6}"/>
                </a:ext>
              </a:extLst>
            </p:cNvPr>
            <p:cNvSpPr/>
            <p:nvPr/>
          </p:nvSpPr>
          <p:spPr bwMode="auto">
            <a:xfrm>
              <a:off x="7192140" y="3883103"/>
              <a:ext cx="841217" cy="841217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ValueBack4">
              <a:extLst>
                <a:ext uri="{FF2B5EF4-FFF2-40B4-BE49-F238E27FC236}">
                  <a16:creationId xmlns:a16="http://schemas.microsoft.com/office/drawing/2014/main" id="{E1E2A6B2-4402-40ED-80EB-0FFEAEAFBB5F}"/>
                </a:ext>
              </a:extLst>
            </p:cNvPr>
            <p:cNvSpPr/>
            <p:nvPr/>
          </p:nvSpPr>
          <p:spPr bwMode="auto">
            <a:xfrm>
              <a:off x="4158644" y="4823211"/>
              <a:ext cx="841217" cy="841217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ValueShape1">
              <a:extLst>
                <a:ext uri="{FF2B5EF4-FFF2-40B4-BE49-F238E27FC236}">
                  <a16:creationId xmlns:a16="http://schemas.microsoft.com/office/drawing/2014/main" id="{0D92AA20-0FC5-4056-BC86-AD13C9BFD7DD}"/>
                </a:ext>
              </a:extLst>
            </p:cNvPr>
            <p:cNvSpPr/>
            <p:nvPr/>
          </p:nvSpPr>
          <p:spPr bwMode="auto">
            <a:xfrm>
              <a:off x="7181063" y="1981999"/>
              <a:ext cx="863372" cy="863373"/>
            </a:xfrm>
            <a:prstGeom prst="blockArc">
              <a:avLst>
                <a:gd name="adj1" fmla="val 16200000"/>
                <a:gd name="adj2" fmla="val 3888000"/>
                <a:gd name="adj3" fmla="val 10383"/>
              </a:avLst>
            </a:pr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ValueShape2">
              <a:extLst>
                <a:ext uri="{FF2B5EF4-FFF2-40B4-BE49-F238E27FC236}">
                  <a16:creationId xmlns:a16="http://schemas.microsoft.com/office/drawing/2014/main" id="{7F4FD55F-4D48-4DD4-99D4-71B3E96FD432}"/>
                </a:ext>
              </a:extLst>
            </p:cNvPr>
            <p:cNvSpPr/>
            <p:nvPr/>
          </p:nvSpPr>
          <p:spPr bwMode="auto">
            <a:xfrm>
              <a:off x="4147566" y="2929693"/>
              <a:ext cx="863372" cy="863373"/>
            </a:xfrm>
            <a:prstGeom prst="blockArc">
              <a:avLst>
                <a:gd name="adj1" fmla="val 16200000"/>
                <a:gd name="adj2" fmla="val 9288000"/>
                <a:gd name="adj3" fmla="val 10383"/>
              </a:avLst>
            </a:pr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ValueShape3">
              <a:extLst>
                <a:ext uri="{FF2B5EF4-FFF2-40B4-BE49-F238E27FC236}">
                  <a16:creationId xmlns:a16="http://schemas.microsoft.com/office/drawing/2014/main" id="{56957281-B302-4909-BE9D-AFBC72968447}"/>
                </a:ext>
              </a:extLst>
            </p:cNvPr>
            <p:cNvSpPr/>
            <p:nvPr/>
          </p:nvSpPr>
          <p:spPr bwMode="auto">
            <a:xfrm>
              <a:off x="7181063" y="3872025"/>
              <a:ext cx="863372" cy="863373"/>
            </a:xfrm>
            <a:prstGeom prst="blockArc">
              <a:avLst>
                <a:gd name="adj1" fmla="val 16200000"/>
                <a:gd name="adj2" fmla="val 2592000"/>
                <a:gd name="adj3" fmla="val 10383"/>
              </a:avLst>
            </a:pr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ValueShape4">
              <a:extLst>
                <a:ext uri="{FF2B5EF4-FFF2-40B4-BE49-F238E27FC236}">
                  <a16:creationId xmlns:a16="http://schemas.microsoft.com/office/drawing/2014/main" id="{076BF790-EAD9-4215-B4D4-EEE403C06D86}"/>
                </a:ext>
              </a:extLst>
            </p:cNvPr>
            <p:cNvSpPr/>
            <p:nvPr/>
          </p:nvSpPr>
          <p:spPr bwMode="auto">
            <a:xfrm>
              <a:off x="4147566" y="4812133"/>
              <a:ext cx="863372" cy="863373"/>
            </a:xfrm>
            <a:prstGeom prst="blockArc">
              <a:avLst>
                <a:gd name="adj1" fmla="val 16200000"/>
                <a:gd name="adj2" fmla="val 8424000"/>
                <a:gd name="adj3" fmla="val 10383"/>
              </a:avLst>
            </a:prstGeom>
            <a:solidFill>
              <a:srgbClr val="0A2A6C"/>
            </a:solidFill>
            <a:ln>
              <a:solidFill>
                <a:srgbClr val="0A2A6C"/>
              </a:solidFill>
            </a:ln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IconShape1">
              <a:extLst>
                <a:ext uri="{FF2B5EF4-FFF2-40B4-BE49-F238E27FC236}">
                  <a16:creationId xmlns:a16="http://schemas.microsoft.com/office/drawing/2014/main" id="{CAC6E7CD-0481-4E81-B29B-AA5ABD5D7D95}"/>
                </a:ext>
              </a:extLst>
            </p:cNvPr>
            <p:cNvSpPr/>
            <p:nvPr/>
          </p:nvSpPr>
          <p:spPr bwMode="auto">
            <a:xfrm rot="1152490">
              <a:off x="7453718" y="2231091"/>
              <a:ext cx="312006" cy="311540"/>
            </a:xfrm>
            <a:custGeom>
              <a:avLst/>
              <a:gdLst>
                <a:gd name="connsiteX0" fmla="*/ 314908 w 606774"/>
                <a:gd name="connsiteY0" fmla="*/ 144967 h 605874"/>
                <a:gd name="connsiteX1" fmla="*/ 332463 w 606774"/>
                <a:gd name="connsiteY1" fmla="*/ 152733 h 605874"/>
                <a:gd name="connsiteX2" fmla="*/ 371086 w 606774"/>
                <a:gd name="connsiteY2" fmla="*/ 248648 h 605874"/>
                <a:gd name="connsiteX3" fmla="*/ 345943 w 606774"/>
                <a:gd name="connsiteY3" fmla="*/ 273652 h 605874"/>
                <a:gd name="connsiteX4" fmla="*/ 320895 w 606774"/>
                <a:gd name="connsiteY4" fmla="*/ 248648 h 605874"/>
                <a:gd name="connsiteX5" fmla="*/ 296038 w 606774"/>
                <a:gd name="connsiteY5" fmla="*/ 187281 h 605874"/>
                <a:gd name="connsiteX6" fmla="*/ 296994 w 606774"/>
                <a:gd name="connsiteY6" fmla="*/ 151874 h 605874"/>
                <a:gd name="connsiteX7" fmla="*/ 314908 w 606774"/>
                <a:gd name="connsiteY7" fmla="*/ 144967 h 605874"/>
                <a:gd name="connsiteX8" fmla="*/ 226175 w 606774"/>
                <a:gd name="connsiteY8" fmla="*/ 107542 h 605874"/>
                <a:gd name="connsiteX9" fmla="*/ 262324 w 606774"/>
                <a:gd name="connsiteY9" fmla="*/ 111934 h 605874"/>
                <a:gd name="connsiteX10" fmla="*/ 280590 w 606774"/>
                <a:gd name="connsiteY10" fmla="*/ 142386 h 605874"/>
                <a:gd name="connsiteX11" fmla="*/ 256203 w 606774"/>
                <a:gd name="connsiteY11" fmla="*/ 161383 h 605874"/>
                <a:gd name="connsiteX12" fmla="*/ 250083 w 606774"/>
                <a:gd name="connsiteY12" fmla="*/ 160620 h 605874"/>
                <a:gd name="connsiteX13" fmla="*/ 226175 w 606774"/>
                <a:gd name="connsiteY13" fmla="*/ 157660 h 605874"/>
                <a:gd name="connsiteX14" fmla="*/ 201023 w 606774"/>
                <a:gd name="connsiteY14" fmla="*/ 132553 h 605874"/>
                <a:gd name="connsiteX15" fmla="*/ 226175 w 606774"/>
                <a:gd name="connsiteY15" fmla="*/ 107542 h 605874"/>
                <a:gd name="connsiteX16" fmla="*/ 240497 w 606774"/>
                <a:gd name="connsiteY16" fmla="*/ 82367 h 605874"/>
                <a:gd name="connsiteX17" fmla="*/ 128649 w 606774"/>
                <a:gd name="connsiteY17" fmla="*/ 128562 h 605874"/>
                <a:gd name="connsiteX18" fmla="*/ 128649 w 606774"/>
                <a:gd name="connsiteY18" fmla="*/ 351709 h 605874"/>
                <a:gd name="connsiteX19" fmla="*/ 240497 w 606774"/>
                <a:gd name="connsiteY19" fmla="*/ 397999 h 605874"/>
                <a:gd name="connsiteX20" fmla="*/ 352249 w 606774"/>
                <a:gd name="connsiteY20" fmla="*/ 351709 h 605874"/>
                <a:gd name="connsiteX21" fmla="*/ 398518 w 606774"/>
                <a:gd name="connsiteY21" fmla="*/ 240136 h 605874"/>
                <a:gd name="connsiteX22" fmla="*/ 352249 w 606774"/>
                <a:gd name="connsiteY22" fmla="*/ 128562 h 605874"/>
                <a:gd name="connsiteX23" fmla="*/ 240497 w 606774"/>
                <a:gd name="connsiteY23" fmla="*/ 82367 h 605874"/>
                <a:gd name="connsiteX24" fmla="*/ 240497 w 606774"/>
                <a:gd name="connsiteY24" fmla="*/ 0 h 605874"/>
                <a:gd name="connsiteX25" fmla="*/ 410563 w 606774"/>
                <a:gd name="connsiteY25" fmla="*/ 70341 h 605874"/>
                <a:gd name="connsiteX26" fmla="*/ 481018 w 606774"/>
                <a:gd name="connsiteY26" fmla="*/ 240136 h 605874"/>
                <a:gd name="connsiteX27" fmla="*/ 439624 w 606774"/>
                <a:gd name="connsiteY27" fmla="*/ 374806 h 605874"/>
                <a:gd name="connsiteX28" fmla="*/ 593439 w 606774"/>
                <a:gd name="connsiteY28" fmla="*/ 528374 h 605874"/>
                <a:gd name="connsiteX29" fmla="*/ 593439 w 606774"/>
                <a:gd name="connsiteY29" fmla="*/ 592608 h 605874"/>
                <a:gd name="connsiteX30" fmla="*/ 561319 w 606774"/>
                <a:gd name="connsiteY30" fmla="*/ 605874 h 605874"/>
                <a:gd name="connsiteX31" fmla="*/ 529103 w 606774"/>
                <a:gd name="connsiteY31" fmla="*/ 592608 h 605874"/>
                <a:gd name="connsiteX32" fmla="*/ 375384 w 606774"/>
                <a:gd name="connsiteY32" fmla="*/ 439039 h 605874"/>
                <a:gd name="connsiteX33" fmla="*/ 240497 w 606774"/>
                <a:gd name="connsiteY33" fmla="*/ 480271 h 605874"/>
                <a:gd name="connsiteX34" fmla="*/ 70335 w 606774"/>
                <a:gd name="connsiteY34" fmla="*/ 409929 h 605874"/>
                <a:gd name="connsiteX35" fmla="*/ 70335 w 606774"/>
                <a:gd name="connsiteY35" fmla="*/ 70341 h 605874"/>
                <a:gd name="connsiteX36" fmla="*/ 240497 w 606774"/>
                <a:gd name="connsiteY36" fmla="*/ 0 h 60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6774" h="605874">
                  <a:moveTo>
                    <a:pt x="314908" y="144967"/>
                  </a:moveTo>
                  <a:cubicBezTo>
                    <a:pt x="321325" y="145122"/>
                    <a:pt x="327683" y="147723"/>
                    <a:pt x="332463" y="152733"/>
                  </a:cubicBezTo>
                  <a:cubicBezTo>
                    <a:pt x="357319" y="178883"/>
                    <a:pt x="371086" y="212954"/>
                    <a:pt x="371086" y="248648"/>
                  </a:cubicBezTo>
                  <a:cubicBezTo>
                    <a:pt x="371086" y="262486"/>
                    <a:pt x="359805" y="273652"/>
                    <a:pt x="345943" y="273652"/>
                  </a:cubicBezTo>
                  <a:cubicBezTo>
                    <a:pt x="332080" y="273652"/>
                    <a:pt x="320895" y="262486"/>
                    <a:pt x="320895" y="248648"/>
                  </a:cubicBezTo>
                  <a:cubicBezTo>
                    <a:pt x="320895" y="225838"/>
                    <a:pt x="312100" y="204078"/>
                    <a:pt x="296038" y="187281"/>
                  </a:cubicBezTo>
                  <a:cubicBezTo>
                    <a:pt x="286478" y="177260"/>
                    <a:pt x="286956" y="161418"/>
                    <a:pt x="296994" y="151874"/>
                  </a:cubicBezTo>
                  <a:cubicBezTo>
                    <a:pt x="302013" y="147102"/>
                    <a:pt x="308491" y="144812"/>
                    <a:pt x="314908" y="144967"/>
                  </a:cubicBezTo>
                  <a:close/>
                  <a:moveTo>
                    <a:pt x="226175" y="107542"/>
                  </a:moveTo>
                  <a:cubicBezTo>
                    <a:pt x="238416" y="107542"/>
                    <a:pt x="250561" y="108974"/>
                    <a:pt x="262324" y="111934"/>
                  </a:cubicBezTo>
                  <a:cubicBezTo>
                    <a:pt x="275808" y="115275"/>
                    <a:pt x="283937" y="128926"/>
                    <a:pt x="280590" y="142386"/>
                  </a:cubicBezTo>
                  <a:cubicBezTo>
                    <a:pt x="277721" y="153746"/>
                    <a:pt x="267488" y="161383"/>
                    <a:pt x="256203" y="161383"/>
                  </a:cubicBezTo>
                  <a:cubicBezTo>
                    <a:pt x="254195" y="161383"/>
                    <a:pt x="252187" y="161097"/>
                    <a:pt x="250083" y="160620"/>
                  </a:cubicBezTo>
                  <a:cubicBezTo>
                    <a:pt x="242337" y="158615"/>
                    <a:pt x="234303" y="157660"/>
                    <a:pt x="226175" y="157660"/>
                  </a:cubicBezTo>
                  <a:cubicBezTo>
                    <a:pt x="212308" y="157660"/>
                    <a:pt x="201023" y="146396"/>
                    <a:pt x="201023" y="132553"/>
                  </a:cubicBezTo>
                  <a:cubicBezTo>
                    <a:pt x="201023" y="118711"/>
                    <a:pt x="212308" y="107542"/>
                    <a:pt x="226175" y="107542"/>
                  </a:cubicBezTo>
                  <a:close/>
                  <a:moveTo>
                    <a:pt x="240497" y="82367"/>
                  </a:moveTo>
                  <a:cubicBezTo>
                    <a:pt x="198243" y="82367"/>
                    <a:pt x="158571" y="98784"/>
                    <a:pt x="128649" y="128562"/>
                  </a:cubicBezTo>
                  <a:cubicBezTo>
                    <a:pt x="67085" y="190123"/>
                    <a:pt x="67085" y="290243"/>
                    <a:pt x="128649" y="351709"/>
                  </a:cubicBezTo>
                  <a:cubicBezTo>
                    <a:pt x="158571" y="381583"/>
                    <a:pt x="198243" y="397999"/>
                    <a:pt x="240497" y="397999"/>
                  </a:cubicBezTo>
                  <a:cubicBezTo>
                    <a:pt x="282655" y="397999"/>
                    <a:pt x="322328" y="381583"/>
                    <a:pt x="352249" y="351709"/>
                  </a:cubicBezTo>
                  <a:cubicBezTo>
                    <a:pt x="382075" y="321930"/>
                    <a:pt x="398518" y="282321"/>
                    <a:pt x="398518" y="240136"/>
                  </a:cubicBezTo>
                  <a:cubicBezTo>
                    <a:pt x="398518" y="198045"/>
                    <a:pt x="382075" y="158341"/>
                    <a:pt x="352249" y="128562"/>
                  </a:cubicBezTo>
                  <a:cubicBezTo>
                    <a:pt x="322328" y="98784"/>
                    <a:pt x="282655" y="82367"/>
                    <a:pt x="240497" y="82367"/>
                  </a:cubicBezTo>
                  <a:close/>
                  <a:moveTo>
                    <a:pt x="240497" y="0"/>
                  </a:moveTo>
                  <a:cubicBezTo>
                    <a:pt x="304738" y="0"/>
                    <a:pt x="365155" y="25006"/>
                    <a:pt x="410563" y="70341"/>
                  </a:cubicBezTo>
                  <a:cubicBezTo>
                    <a:pt x="455971" y="115678"/>
                    <a:pt x="481018" y="175998"/>
                    <a:pt x="481018" y="240136"/>
                  </a:cubicBezTo>
                  <a:cubicBezTo>
                    <a:pt x="481018" y="288907"/>
                    <a:pt x="466487" y="335388"/>
                    <a:pt x="439624" y="374806"/>
                  </a:cubicBezTo>
                  <a:lnTo>
                    <a:pt x="593439" y="528374"/>
                  </a:lnTo>
                  <a:cubicBezTo>
                    <a:pt x="611220" y="546127"/>
                    <a:pt x="611220" y="574855"/>
                    <a:pt x="593439" y="592608"/>
                  </a:cubicBezTo>
                  <a:cubicBezTo>
                    <a:pt x="584549" y="601484"/>
                    <a:pt x="572886" y="605874"/>
                    <a:pt x="561319" y="605874"/>
                  </a:cubicBezTo>
                  <a:cubicBezTo>
                    <a:pt x="549656" y="605874"/>
                    <a:pt x="537993" y="601484"/>
                    <a:pt x="529103" y="592608"/>
                  </a:cubicBezTo>
                  <a:lnTo>
                    <a:pt x="375384" y="439039"/>
                  </a:lnTo>
                  <a:cubicBezTo>
                    <a:pt x="335807" y="465859"/>
                    <a:pt x="289251" y="480271"/>
                    <a:pt x="240497" y="480271"/>
                  </a:cubicBezTo>
                  <a:cubicBezTo>
                    <a:pt x="176256" y="480271"/>
                    <a:pt x="115839" y="455360"/>
                    <a:pt x="70335" y="409929"/>
                  </a:cubicBezTo>
                  <a:cubicBezTo>
                    <a:pt x="-23445" y="316299"/>
                    <a:pt x="-23445" y="163972"/>
                    <a:pt x="70335" y="70341"/>
                  </a:cubicBezTo>
                  <a:cubicBezTo>
                    <a:pt x="115839" y="25006"/>
                    <a:pt x="176256" y="0"/>
                    <a:pt x="240497" y="0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IconShape2">
              <a:extLst>
                <a:ext uri="{FF2B5EF4-FFF2-40B4-BE49-F238E27FC236}">
                  <a16:creationId xmlns:a16="http://schemas.microsoft.com/office/drawing/2014/main" id="{A1A1F5AD-E336-4F4E-A897-E476DEBB30C1}"/>
                </a:ext>
              </a:extLst>
            </p:cNvPr>
            <p:cNvSpPr/>
            <p:nvPr/>
          </p:nvSpPr>
          <p:spPr bwMode="auto">
            <a:xfrm>
              <a:off x="4429483" y="3213101"/>
              <a:ext cx="299540" cy="296558"/>
            </a:xfrm>
            <a:custGeom>
              <a:avLst/>
              <a:gdLst>
                <a:gd name="connsiteX0" fmla="*/ 222995 w 364407"/>
                <a:gd name="connsiteY0" fmla="*/ 98807 h 360781"/>
                <a:gd name="connsiteX1" fmla="*/ 261068 w 364407"/>
                <a:gd name="connsiteY1" fmla="*/ 98807 h 360781"/>
                <a:gd name="connsiteX2" fmla="*/ 261068 w 364407"/>
                <a:gd name="connsiteY2" fmla="*/ 261974 h 360781"/>
                <a:gd name="connsiteX3" fmla="*/ 222995 w 364407"/>
                <a:gd name="connsiteY3" fmla="*/ 261974 h 360781"/>
                <a:gd name="connsiteX4" fmla="*/ 97900 w 364407"/>
                <a:gd name="connsiteY4" fmla="*/ 98807 h 360781"/>
                <a:gd name="connsiteX5" fmla="*/ 141411 w 364407"/>
                <a:gd name="connsiteY5" fmla="*/ 98807 h 360781"/>
                <a:gd name="connsiteX6" fmla="*/ 141411 w 364407"/>
                <a:gd name="connsiteY6" fmla="*/ 261974 h 360781"/>
                <a:gd name="connsiteX7" fmla="*/ 97900 w 364407"/>
                <a:gd name="connsiteY7" fmla="*/ 261974 h 360781"/>
                <a:gd name="connsiteX8" fmla="*/ 42872 w 364407"/>
                <a:gd name="connsiteY8" fmla="*/ 38655 h 360781"/>
                <a:gd name="connsiteX9" fmla="*/ 42872 w 364407"/>
                <a:gd name="connsiteY9" fmla="*/ 322126 h 360781"/>
                <a:gd name="connsiteX10" fmla="*/ 321536 w 364407"/>
                <a:gd name="connsiteY10" fmla="*/ 322126 h 360781"/>
                <a:gd name="connsiteX11" fmla="*/ 321536 w 364407"/>
                <a:gd name="connsiteY11" fmla="*/ 38655 h 360781"/>
                <a:gd name="connsiteX12" fmla="*/ 42872 w 364407"/>
                <a:gd name="connsiteY12" fmla="*/ 38655 h 360781"/>
                <a:gd name="connsiteX13" fmla="*/ 38585 w 364407"/>
                <a:gd name="connsiteY13" fmla="*/ 0 h 360781"/>
                <a:gd name="connsiteX14" fmla="*/ 330110 w 364407"/>
                <a:gd name="connsiteY14" fmla="*/ 0 h 360781"/>
                <a:gd name="connsiteX15" fmla="*/ 364407 w 364407"/>
                <a:gd name="connsiteY15" fmla="*/ 34360 h 360781"/>
                <a:gd name="connsiteX16" fmla="*/ 364407 w 364407"/>
                <a:gd name="connsiteY16" fmla="*/ 326421 h 360781"/>
                <a:gd name="connsiteX17" fmla="*/ 330110 w 364407"/>
                <a:gd name="connsiteY17" fmla="*/ 360781 h 360781"/>
                <a:gd name="connsiteX18" fmla="*/ 38585 w 364407"/>
                <a:gd name="connsiteY18" fmla="*/ 360781 h 360781"/>
                <a:gd name="connsiteX19" fmla="*/ 0 w 364407"/>
                <a:gd name="connsiteY19" fmla="*/ 326421 h 360781"/>
                <a:gd name="connsiteX20" fmla="*/ 0 w 364407"/>
                <a:gd name="connsiteY20" fmla="*/ 34360 h 360781"/>
                <a:gd name="connsiteX21" fmla="*/ 38585 w 364407"/>
                <a:gd name="connsiteY21" fmla="*/ 0 h 36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4407" h="360781">
                  <a:moveTo>
                    <a:pt x="222995" y="98807"/>
                  </a:moveTo>
                  <a:lnTo>
                    <a:pt x="261068" y="98807"/>
                  </a:lnTo>
                  <a:lnTo>
                    <a:pt x="261068" y="261974"/>
                  </a:lnTo>
                  <a:lnTo>
                    <a:pt x="222995" y="261974"/>
                  </a:lnTo>
                  <a:close/>
                  <a:moveTo>
                    <a:pt x="97900" y="98807"/>
                  </a:moveTo>
                  <a:lnTo>
                    <a:pt x="141411" y="98807"/>
                  </a:lnTo>
                  <a:lnTo>
                    <a:pt x="141411" y="261974"/>
                  </a:lnTo>
                  <a:lnTo>
                    <a:pt x="97900" y="261974"/>
                  </a:lnTo>
                  <a:close/>
                  <a:moveTo>
                    <a:pt x="42872" y="38655"/>
                  </a:moveTo>
                  <a:lnTo>
                    <a:pt x="42872" y="322126"/>
                  </a:lnTo>
                  <a:cubicBezTo>
                    <a:pt x="321536" y="322126"/>
                    <a:pt x="321536" y="322126"/>
                    <a:pt x="321536" y="322126"/>
                  </a:cubicBezTo>
                  <a:cubicBezTo>
                    <a:pt x="321536" y="38655"/>
                    <a:pt x="321536" y="38655"/>
                    <a:pt x="321536" y="38655"/>
                  </a:cubicBezTo>
                  <a:cubicBezTo>
                    <a:pt x="42872" y="38655"/>
                    <a:pt x="42872" y="38655"/>
                    <a:pt x="42872" y="38655"/>
                  </a:cubicBezTo>
                  <a:close/>
                  <a:moveTo>
                    <a:pt x="38585" y="0"/>
                  </a:moveTo>
                  <a:cubicBezTo>
                    <a:pt x="330110" y="0"/>
                    <a:pt x="330110" y="0"/>
                    <a:pt x="330110" y="0"/>
                  </a:cubicBezTo>
                  <a:cubicBezTo>
                    <a:pt x="347259" y="0"/>
                    <a:pt x="364407" y="12885"/>
                    <a:pt x="364407" y="34360"/>
                  </a:cubicBezTo>
                  <a:cubicBezTo>
                    <a:pt x="364407" y="326421"/>
                    <a:pt x="364407" y="326421"/>
                    <a:pt x="364407" y="326421"/>
                  </a:cubicBezTo>
                  <a:cubicBezTo>
                    <a:pt x="364407" y="347896"/>
                    <a:pt x="347259" y="360781"/>
                    <a:pt x="330110" y="360781"/>
                  </a:cubicBezTo>
                  <a:cubicBezTo>
                    <a:pt x="38585" y="360781"/>
                    <a:pt x="38585" y="360781"/>
                    <a:pt x="38585" y="360781"/>
                  </a:cubicBezTo>
                  <a:cubicBezTo>
                    <a:pt x="17149" y="360781"/>
                    <a:pt x="0" y="347896"/>
                    <a:pt x="0" y="326421"/>
                  </a:cubicBezTo>
                  <a:cubicBezTo>
                    <a:pt x="0" y="34360"/>
                    <a:pt x="0" y="34360"/>
                    <a:pt x="0" y="34360"/>
                  </a:cubicBezTo>
                  <a:cubicBezTo>
                    <a:pt x="0" y="12885"/>
                    <a:pt x="17149" y="0"/>
                    <a:pt x="38585" y="0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IconShape3">
              <a:extLst>
                <a:ext uri="{FF2B5EF4-FFF2-40B4-BE49-F238E27FC236}">
                  <a16:creationId xmlns:a16="http://schemas.microsoft.com/office/drawing/2014/main" id="{177A2ADF-1400-4213-A5EE-0F25C19C0D18}"/>
                </a:ext>
              </a:extLst>
            </p:cNvPr>
            <p:cNvSpPr/>
            <p:nvPr/>
          </p:nvSpPr>
          <p:spPr bwMode="auto">
            <a:xfrm>
              <a:off x="7487521" y="4140669"/>
              <a:ext cx="244402" cy="356170"/>
            </a:xfrm>
            <a:custGeom>
              <a:avLst/>
              <a:gdLst>
                <a:gd name="connsiteX0" fmla="*/ 68893 w 297327"/>
                <a:gd name="connsiteY0" fmla="*/ 322708 h 433300"/>
                <a:gd name="connsiteX1" fmla="*/ 232060 w 297327"/>
                <a:gd name="connsiteY1" fmla="*/ 322708 h 433300"/>
                <a:gd name="connsiteX2" fmla="*/ 232060 w 297327"/>
                <a:gd name="connsiteY2" fmla="*/ 364407 h 433300"/>
                <a:gd name="connsiteX3" fmla="*/ 68893 w 297327"/>
                <a:gd name="connsiteY3" fmla="*/ 364407 h 433300"/>
                <a:gd name="connsiteX4" fmla="*/ 68893 w 297327"/>
                <a:gd name="connsiteY4" fmla="*/ 262880 h 433300"/>
                <a:gd name="connsiteX5" fmla="*/ 232060 w 297327"/>
                <a:gd name="connsiteY5" fmla="*/ 262880 h 433300"/>
                <a:gd name="connsiteX6" fmla="*/ 232060 w 297327"/>
                <a:gd name="connsiteY6" fmla="*/ 300953 h 433300"/>
                <a:gd name="connsiteX7" fmla="*/ 68893 w 297327"/>
                <a:gd name="connsiteY7" fmla="*/ 300953 h 433300"/>
                <a:gd name="connsiteX8" fmla="*/ 43091 w 297327"/>
                <a:gd name="connsiteY8" fmla="*/ 102963 h 433300"/>
                <a:gd name="connsiteX9" fmla="*/ 43091 w 297327"/>
                <a:gd name="connsiteY9" fmla="*/ 390399 h 433300"/>
                <a:gd name="connsiteX10" fmla="*/ 254236 w 297327"/>
                <a:gd name="connsiteY10" fmla="*/ 390399 h 433300"/>
                <a:gd name="connsiteX11" fmla="*/ 254236 w 297327"/>
                <a:gd name="connsiteY11" fmla="*/ 102963 h 433300"/>
                <a:gd name="connsiteX12" fmla="*/ 232691 w 297327"/>
                <a:gd name="connsiteY12" fmla="*/ 102963 h 433300"/>
                <a:gd name="connsiteX13" fmla="*/ 64637 w 297327"/>
                <a:gd name="connsiteY13" fmla="*/ 102963 h 433300"/>
                <a:gd name="connsiteX14" fmla="*/ 43091 w 297327"/>
                <a:gd name="connsiteY14" fmla="*/ 102963 h 433300"/>
                <a:gd name="connsiteX15" fmla="*/ 86182 w 297327"/>
                <a:gd name="connsiteY15" fmla="*/ 42901 h 433300"/>
                <a:gd name="connsiteX16" fmla="*/ 86182 w 297327"/>
                <a:gd name="connsiteY16" fmla="*/ 60062 h 433300"/>
                <a:gd name="connsiteX17" fmla="*/ 211146 w 297327"/>
                <a:gd name="connsiteY17" fmla="*/ 60062 h 433300"/>
                <a:gd name="connsiteX18" fmla="*/ 211146 w 297327"/>
                <a:gd name="connsiteY18" fmla="*/ 42901 h 433300"/>
                <a:gd name="connsiteX19" fmla="*/ 86182 w 297327"/>
                <a:gd name="connsiteY19" fmla="*/ 42901 h 433300"/>
                <a:gd name="connsiteX20" fmla="*/ 64637 w 297327"/>
                <a:gd name="connsiteY20" fmla="*/ 0 h 433300"/>
                <a:gd name="connsiteX21" fmla="*/ 232691 w 297327"/>
                <a:gd name="connsiteY21" fmla="*/ 0 h 433300"/>
                <a:gd name="connsiteX22" fmla="*/ 254236 w 297327"/>
                <a:gd name="connsiteY22" fmla="*/ 21451 h 433300"/>
                <a:gd name="connsiteX23" fmla="*/ 254236 w 297327"/>
                <a:gd name="connsiteY23" fmla="*/ 60062 h 433300"/>
                <a:gd name="connsiteX24" fmla="*/ 275782 w 297327"/>
                <a:gd name="connsiteY24" fmla="*/ 60062 h 433300"/>
                <a:gd name="connsiteX25" fmla="*/ 297327 w 297327"/>
                <a:gd name="connsiteY25" fmla="*/ 81512 h 433300"/>
                <a:gd name="connsiteX26" fmla="*/ 297327 w 297327"/>
                <a:gd name="connsiteY26" fmla="*/ 411850 h 433300"/>
                <a:gd name="connsiteX27" fmla="*/ 275782 w 297327"/>
                <a:gd name="connsiteY27" fmla="*/ 433300 h 433300"/>
                <a:gd name="connsiteX28" fmla="*/ 21546 w 297327"/>
                <a:gd name="connsiteY28" fmla="*/ 433300 h 433300"/>
                <a:gd name="connsiteX29" fmla="*/ 0 w 297327"/>
                <a:gd name="connsiteY29" fmla="*/ 411850 h 433300"/>
                <a:gd name="connsiteX30" fmla="*/ 0 w 297327"/>
                <a:gd name="connsiteY30" fmla="*/ 81512 h 433300"/>
                <a:gd name="connsiteX31" fmla="*/ 21546 w 297327"/>
                <a:gd name="connsiteY31" fmla="*/ 60062 h 433300"/>
                <a:gd name="connsiteX32" fmla="*/ 43091 w 297327"/>
                <a:gd name="connsiteY32" fmla="*/ 60062 h 433300"/>
                <a:gd name="connsiteX33" fmla="*/ 43091 w 297327"/>
                <a:gd name="connsiteY33" fmla="*/ 21451 h 433300"/>
                <a:gd name="connsiteX34" fmla="*/ 64637 w 297327"/>
                <a:gd name="connsiteY34" fmla="*/ 0 h 43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7327" h="433300">
                  <a:moveTo>
                    <a:pt x="68893" y="322708"/>
                  </a:moveTo>
                  <a:lnTo>
                    <a:pt x="232060" y="322708"/>
                  </a:lnTo>
                  <a:lnTo>
                    <a:pt x="232060" y="364407"/>
                  </a:lnTo>
                  <a:lnTo>
                    <a:pt x="68893" y="364407"/>
                  </a:lnTo>
                  <a:close/>
                  <a:moveTo>
                    <a:pt x="68893" y="262880"/>
                  </a:moveTo>
                  <a:lnTo>
                    <a:pt x="232060" y="262880"/>
                  </a:lnTo>
                  <a:lnTo>
                    <a:pt x="232060" y="300953"/>
                  </a:lnTo>
                  <a:lnTo>
                    <a:pt x="68893" y="300953"/>
                  </a:lnTo>
                  <a:close/>
                  <a:moveTo>
                    <a:pt x="43091" y="102963"/>
                  </a:moveTo>
                  <a:cubicBezTo>
                    <a:pt x="43091" y="102963"/>
                    <a:pt x="43091" y="102963"/>
                    <a:pt x="43091" y="390399"/>
                  </a:cubicBezTo>
                  <a:cubicBezTo>
                    <a:pt x="43091" y="390399"/>
                    <a:pt x="43091" y="390399"/>
                    <a:pt x="254236" y="390399"/>
                  </a:cubicBezTo>
                  <a:lnTo>
                    <a:pt x="254236" y="102963"/>
                  </a:lnTo>
                  <a:cubicBezTo>
                    <a:pt x="254236" y="102963"/>
                    <a:pt x="254236" y="102963"/>
                    <a:pt x="232691" y="102963"/>
                  </a:cubicBezTo>
                  <a:cubicBezTo>
                    <a:pt x="232691" y="102963"/>
                    <a:pt x="232691" y="102963"/>
                    <a:pt x="64637" y="102963"/>
                  </a:cubicBezTo>
                  <a:cubicBezTo>
                    <a:pt x="64637" y="102963"/>
                    <a:pt x="64637" y="102963"/>
                    <a:pt x="43091" y="102963"/>
                  </a:cubicBezTo>
                  <a:close/>
                  <a:moveTo>
                    <a:pt x="86182" y="42901"/>
                  </a:moveTo>
                  <a:lnTo>
                    <a:pt x="86182" y="60062"/>
                  </a:lnTo>
                  <a:cubicBezTo>
                    <a:pt x="86182" y="60062"/>
                    <a:pt x="86182" y="60062"/>
                    <a:pt x="211146" y="60062"/>
                  </a:cubicBezTo>
                  <a:cubicBezTo>
                    <a:pt x="211146" y="60062"/>
                    <a:pt x="211146" y="60062"/>
                    <a:pt x="211146" y="42901"/>
                  </a:cubicBezTo>
                  <a:cubicBezTo>
                    <a:pt x="211146" y="42901"/>
                    <a:pt x="211146" y="42901"/>
                    <a:pt x="86182" y="42901"/>
                  </a:cubicBezTo>
                  <a:close/>
                  <a:moveTo>
                    <a:pt x="64637" y="0"/>
                  </a:moveTo>
                  <a:cubicBezTo>
                    <a:pt x="64637" y="0"/>
                    <a:pt x="64637" y="0"/>
                    <a:pt x="232691" y="0"/>
                  </a:cubicBezTo>
                  <a:cubicBezTo>
                    <a:pt x="245618" y="0"/>
                    <a:pt x="254236" y="8580"/>
                    <a:pt x="254236" y="21451"/>
                  </a:cubicBezTo>
                  <a:cubicBezTo>
                    <a:pt x="254236" y="21451"/>
                    <a:pt x="254236" y="21451"/>
                    <a:pt x="254236" y="60062"/>
                  </a:cubicBezTo>
                  <a:cubicBezTo>
                    <a:pt x="254236" y="60062"/>
                    <a:pt x="254236" y="60062"/>
                    <a:pt x="275782" y="60062"/>
                  </a:cubicBezTo>
                  <a:cubicBezTo>
                    <a:pt x="288709" y="60062"/>
                    <a:pt x="297327" y="68642"/>
                    <a:pt x="297327" y="81512"/>
                  </a:cubicBezTo>
                  <a:cubicBezTo>
                    <a:pt x="297327" y="81512"/>
                    <a:pt x="297327" y="81512"/>
                    <a:pt x="297327" y="411850"/>
                  </a:cubicBezTo>
                  <a:cubicBezTo>
                    <a:pt x="297327" y="424720"/>
                    <a:pt x="288709" y="433300"/>
                    <a:pt x="275782" y="433300"/>
                  </a:cubicBezTo>
                  <a:cubicBezTo>
                    <a:pt x="275782" y="433300"/>
                    <a:pt x="275782" y="433300"/>
                    <a:pt x="21546" y="433300"/>
                  </a:cubicBezTo>
                  <a:cubicBezTo>
                    <a:pt x="8618" y="433300"/>
                    <a:pt x="0" y="424720"/>
                    <a:pt x="0" y="411850"/>
                  </a:cubicBezTo>
                  <a:cubicBezTo>
                    <a:pt x="0" y="411850"/>
                    <a:pt x="0" y="411850"/>
                    <a:pt x="0" y="81512"/>
                  </a:cubicBezTo>
                  <a:cubicBezTo>
                    <a:pt x="0" y="68642"/>
                    <a:pt x="8618" y="60062"/>
                    <a:pt x="21546" y="60062"/>
                  </a:cubicBezTo>
                  <a:cubicBezTo>
                    <a:pt x="21546" y="60062"/>
                    <a:pt x="21546" y="60062"/>
                    <a:pt x="43091" y="60062"/>
                  </a:cubicBezTo>
                  <a:cubicBezTo>
                    <a:pt x="43091" y="60062"/>
                    <a:pt x="43091" y="60062"/>
                    <a:pt x="43091" y="21451"/>
                  </a:cubicBezTo>
                  <a:cubicBezTo>
                    <a:pt x="43091" y="8580"/>
                    <a:pt x="56018" y="0"/>
                    <a:pt x="64637" y="0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IconShape4">
              <a:extLst>
                <a:ext uri="{FF2B5EF4-FFF2-40B4-BE49-F238E27FC236}">
                  <a16:creationId xmlns:a16="http://schemas.microsoft.com/office/drawing/2014/main" id="{30502EAB-9426-4B94-814B-17721864679A}"/>
                </a:ext>
              </a:extLst>
            </p:cNvPr>
            <p:cNvSpPr/>
            <p:nvPr/>
          </p:nvSpPr>
          <p:spPr bwMode="auto">
            <a:xfrm>
              <a:off x="4463013" y="5063500"/>
              <a:ext cx="232480" cy="360640"/>
            </a:xfrm>
            <a:custGeom>
              <a:avLst/>
              <a:gdLst>
                <a:gd name="T0" fmla="*/ 33 w 66"/>
                <a:gd name="T1" fmla="*/ 0 h 102"/>
                <a:gd name="T2" fmla="*/ 0 w 66"/>
                <a:gd name="T3" fmla="*/ 33 h 102"/>
                <a:gd name="T4" fmla="*/ 4 w 66"/>
                <a:gd name="T5" fmla="*/ 49 h 102"/>
                <a:gd name="T6" fmla="*/ 4 w 66"/>
                <a:gd name="T7" fmla="*/ 49 h 102"/>
                <a:gd name="T8" fmla="*/ 32 w 66"/>
                <a:gd name="T9" fmla="*/ 102 h 102"/>
                <a:gd name="T10" fmla="*/ 61 w 66"/>
                <a:gd name="T11" fmla="*/ 49 h 102"/>
                <a:gd name="T12" fmla="*/ 66 w 66"/>
                <a:gd name="T13" fmla="*/ 33 h 102"/>
                <a:gd name="T14" fmla="*/ 33 w 66"/>
                <a:gd name="T15" fmla="*/ 0 h 102"/>
                <a:gd name="T16" fmla="*/ 33 w 66"/>
                <a:gd name="T17" fmla="*/ 45 h 102"/>
                <a:gd name="T18" fmla="*/ 19 w 66"/>
                <a:gd name="T19" fmla="*/ 31 h 102"/>
                <a:gd name="T20" fmla="*/ 33 w 66"/>
                <a:gd name="T21" fmla="*/ 17 h 102"/>
                <a:gd name="T22" fmla="*/ 47 w 66"/>
                <a:gd name="T23" fmla="*/ 31 h 102"/>
                <a:gd name="T24" fmla="*/ 33 w 66"/>
                <a:gd name="T25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2">
                  <a:moveTo>
                    <a:pt x="33" y="0"/>
                  </a:moveTo>
                  <a:cubicBezTo>
                    <a:pt x="14" y="0"/>
                    <a:pt x="0" y="14"/>
                    <a:pt x="0" y="33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4" y="44"/>
                    <a:pt x="66" y="39"/>
                    <a:pt x="66" y="33"/>
                  </a:cubicBezTo>
                  <a:cubicBezTo>
                    <a:pt x="66" y="14"/>
                    <a:pt x="51" y="0"/>
                    <a:pt x="33" y="0"/>
                  </a:cubicBezTo>
                  <a:close/>
                  <a:moveTo>
                    <a:pt x="33" y="45"/>
                  </a:moveTo>
                  <a:cubicBezTo>
                    <a:pt x="25" y="45"/>
                    <a:pt x="19" y="39"/>
                    <a:pt x="19" y="31"/>
                  </a:cubicBezTo>
                  <a:cubicBezTo>
                    <a:pt x="19" y="24"/>
                    <a:pt x="25" y="17"/>
                    <a:pt x="33" y="17"/>
                  </a:cubicBezTo>
                  <a:cubicBezTo>
                    <a:pt x="40" y="17"/>
                    <a:pt x="47" y="24"/>
                    <a:pt x="47" y="31"/>
                  </a:cubicBezTo>
                  <a:cubicBezTo>
                    <a:pt x="47" y="39"/>
                    <a:pt x="40" y="45"/>
                    <a:pt x="33" y="45"/>
                  </a:cubicBezTo>
                  <a:close/>
                </a:path>
              </a:pathLst>
            </a:custGeom>
            <a:solidFill>
              <a:srgbClr val="0A2A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ValueText1">
              <a:extLst>
                <a:ext uri="{FF2B5EF4-FFF2-40B4-BE49-F238E27FC236}">
                  <a16:creationId xmlns:a16="http://schemas.microsoft.com/office/drawing/2014/main" id="{13866DF9-924F-4CCB-AB16-1F1EF7E935D5}"/>
                </a:ext>
              </a:extLst>
            </p:cNvPr>
            <p:cNvSpPr txBox="1"/>
            <p:nvPr/>
          </p:nvSpPr>
          <p:spPr>
            <a:xfrm>
              <a:off x="5553287" y="2279819"/>
              <a:ext cx="1102345" cy="3716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rIns="90000" bIns="90000" anchor="ctr" anchorCtr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80000"/>
                </a:lnSpc>
              </a:pPr>
              <a:endParaRPr lang="zh-CN" altLang="en-US" sz="2000" b="1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43" name="ValueText2">
              <a:extLst>
                <a:ext uri="{FF2B5EF4-FFF2-40B4-BE49-F238E27FC236}">
                  <a16:creationId xmlns:a16="http://schemas.microsoft.com/office/drawing/2014/main" id="{EA6BC855-743C-4096-9A94-A29FE9C30292}"/>
                </a:ext>
              </a:extLst>
            </p:cNvPr>
            <p:cNvSpPr txBox="1"/>
            <p:nvPr/>
          </p:nvSpPr>
          <p:spPr>
            <a:xfrm>
              <a:off x="5504934" y="3131133"/>
              <a:ext cx="879926" cy="4353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rIns="90000" bIns="90000" anchor="ctr" anchorCtr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80000"/>
                </a:lnSpc>
              </a:pPr>
              <a:endParaRPr lang="zh-CN" altLang="en-US" sz="2000" b="1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45" name="ValueText4">
              <a:extLst>
                <a:ext uri="{FF2B5EF4-FFF2-40B4-BE49-F238E27FC236}">
                  <a16:creationId xmlns:a16="http://schemas.microsoft.com/office/drawing/2014/main" id="{C74A031A-329B-490D-A026-17126A568F92}"/>
                </a:ext>
              </a:extLst>
            </p:cNvPr>
            <p:cNvSpPr txBox="1"/>
            <p:nvPr/>
          </p:nvSpPr>
          <p:spPr>
            <a:xfrm>
              <a:off x="5553287" y="5063500"/>
              <a:ext cx="1202949" cy="3716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rIns="90000" bIns="90000" anchor="ctr" anchorCtr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 sz="2400" b="1" dirty="0">
                <a:solidFill>
                  <a:srgbClr val="0A2A6C"/>
                </a:solidFill>
                <a:cs typeface="+mn-ea"/>
                <a:sym typeface="+mn-lt"/>
              </a:endParaRPr>
            </a:p>
          </p:txBody>
        </p:sp>
        <p:sp>
          <p:nvSpPr>
            <p:cNvPr id="46" name="ExtraShape">
              <a:extLst>
                <a:ext uri="{FF2B5EF4-FFF2-40B4-BE49-F238E27FC236}">
                  <a16:creationId xmlns:a16="http://schemas.microsoft.com/office/drawing/2014/main" id="{7267FC5F-A256-4406-AEE0-6852A8974347}"/>
                </a:ext>
              </a:extLst>
            </p:cNvPr>
            <p:cNvSpPr/>
            <p:nvPr/>
          </p:nvSpPr>
          <p:spPr bwMode="auto">
            <a:xfrm>
              <a:off x="5111104" y="1859937"/>
              <a:ext cx="1915222" cy="3928701"/>
            </a:xfrm>
            <a:custGeom>
              <a:avLst/>
              <a:gdLst>
                <a:gd name="T0" fmla="*/ 370 w 519"/>
                <a:gd name="T1" fmla="*/ 513 h 1068"/>
                <a:gd name="T2" fmla="*/ 149 w 519"/>
                <a:gd name="T3" fmla="*/ 513 h 1068"/>
                <a:gd name="T4" fmla="*/ 40 w 519"/>
                <a:gd name="T5" fmla="*/ 406 h 1068"/>
                <a:gd name="T6" fmla="*/ 149 w 519"/>
                <a:gd name="T7" fmla="*/ 298 h 1068"/>
                <a:gd name="T8" fmla="*/ 370 w 519"/>
                <a:gd name="T9" fmla="*/ 298 h 1068"/>
                <a:gd name="T10" fmla="*/ 519 w 519"/>
                <a:gd name="T11" fmla="*/ 149 h 1068"/>
                <a:gd name="T12" fmla="*/ 370 w 519"/>
                <a:gd name="T13" fmla="*/ 0 h 1068"/>
                <a:gd name="T14" fmla="*/ 149 w 519"/>
                <a:gd name="T15" fmla="*/ 0 h 1068"/>
                <a:gd name="T16" fmla="*/ 128 w 519"/>
                <a:gd name="T17" fmla="*/ 20 h 1068"/>
                <a:gd name="T18" fmla="*/ 149 w 519"/>
                <a:gd name="T19" fmla="*/ 41 h 1068"/>
                <a:gd name="T20" fmla="*/ 370 w 519"/>
                <a:gd name="T21" fmla="*/ 41 h 1068"/>
                <a:gd name="T22" fmla="*/ 477 w 519"/>
                <a:gd name="T23" fmla="*/ 149 h 1068"/>
                <a:gd name="T24" fmla="*/ 370 w 519"/>
                <a:gd name="T25" fmla="*/ 256 h 1068"/>
                <a:gd name="T26" fmla="*/ 360 w 519"/>
                <a:gd name="T27" fmla="*/ 256 h 1068"/>
                <a:gd name="T28" fmla="*/ 360 w 519"/>
                <a:gd name="T29" fmla="*/ 256 h 1068"/>
                <a:gd name="T30" fmla="*/ 149 w 519"/>
                <a:gd name="T31" fmla="*/ 256 h 1068"/>
                <a:gd name="T32" fmla="*/ 0 w 519"/>
                <a:gd name="T33" fmla="*/ 406 h 1068"/>
                <a:gd name="T34" fmla="*/ 149 w 519"/>
                <a:gd name="T35" fmla="*/ 555 h 1068"/>
                <a:gd name="T36" fmla="*/ 360 w 519"/>
                <a:gd name="T37" fmla="*/ 555 h 1068"/>
                <a:gd name="T38" fmla="*/ 360 w 519"/>
                <a:gd name="T39" fmla="*/ 555 h 1068"/>
                <a:gd name="T40" fmla="*/ 370 w 519"/>
                <a:gd name="T41" fmla="*/ 555 h 1068"/>
                <a:gd name="T42" fmla="*/ 477 w 519"/>
                <a:gd name="T43" fmla="*/ 662 h 1068"/>
                <a:gd name="T44" fmla="*/ 370 w 519"/>
                <a:gd name="T45" fmla="*/ 770 h 1068"/>
                <a:gd name="T46" fmla="*/ 360 w 519"/>
                <a:gd name="T47" fmla="*/ 770 h 1068"/>
                <a:gd name="T48" fmla="*/ 360 w 519"/>
                <a:gd name="T49" fmla="*/ 770 h 1068"/>
                <a:gd name="T50" fmla="*/ 149 w 519"/>
                <a:gd name="T51" fmla="*/ 770 h 1068"/>
                <a:gd name="T52" fmla="*/ 0 w 519"/>
                <a:gd name="T53" fmla="*/ 919 h 1068"/>
                <a:gd name="T54" fmla="*/ 149 w 519"/>
                <a:gd name="T55" fmla="*/ 1068 h 1068"/>
                <a:gd name="T56" fmla="*/ 370 w 519"/>
                <a:gd name="T57" fmla="*/ 1068 h 1068"/>
                <a:gd name="T58" fmla="*/ 390 w 519"/>
                <a:gd name="T59" fmla="*/ 1047 h 1068"/>
                <a:gd name="T60" fmla="*/ 370 w 519"/>
                <a:gd name="T61" fmla="*/ 1026 h 1068"/>
                <a:gd name="T62" fmla="*/ 149 w 519"/>
                <a:gd name="T63" fmla="*/ 1026 h 1068"/>
                <a:gd name="T64" fmla="*/ 40 w 519"/>
                <a:gd name="T65" fmla="*/ 919 h 1068"/>
                <a:gd name="T66" fmla="*/ 149 w 519"/>
                <a:gd name="T67" fmla="*/ 812 h 1068"/>
                <a:gd name="T68" fmla="*/ 370 w 519"/>
                <a:gd name="T69" fmla="*/ 812 h 1068"/>
                <a:gd name="T70" fmla="*/ 519 w 519"/>
                <a:gd name="T71" fmla="*/ 662 h 1068"/>
                <a:gd name="T72" fmla="*/ 370 w 519"/>
                <a:gd name="T73" fmla="*/ 513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9" h="1068">
                  <a:moveTo>
                    <a:pt x="370" y="513"/>
                  </a:moveTo>
                  <a:cubicBezTo>
                    <a:pt x="149" y="513"/>
                    <a:pt x="149" y="513"/>
                    <a:pt x="149" y="513"/>
                  </a:cubicBezTo>
                  <a:cubicBezTo>
                    <a:pt x="89" y="513"/>
                    <a:pt x="40" y="466"/>
                    <a:pt x="40" y="406"/>
                  </a:cubicBezTo>
                  <a:cubicBezTo>
                    <a:pt x="40" y="346"/>
                    <a:pt x="89" y="298"/>
                    <a:pt x="149" y="298"/>
                  </a:cubicBezTo>
                  <a:cubicBezTo>
                    <a:pt x="322" y="298"/>
                    <a:pt x="370" y="298"/>
                    <a:pt x="370" y="298"/>
                  </a:cubicBezTo>
                  <a:cubicBezTo>
                    <a:pt x="452" y="298"/>
                    <a:pt x="519" y="231"/>
                    <a:pt x="519" y="149"/>
                  </a:cubicBezTo>
                  <a:cubicBezTo>
                    <a:pt x="519" y="67"/>
                    <a:pt x="452" y="0"/>
                    <a:pt x="370" y="0"/>
                  </a:cubicBezTo>
                  <a:cubicBezTo>
                    <a:pt x="192" y="0"/>
                    <a:pt x="149" y="0"/>
                    <a:pt x="149" y="0"/>
                  </a:cubicBezTo>
                  <a:cubicBezTo>
                    <a:pt x="149" y="0"/>
                    <a:pt x="128" y="9"/>
                    <a:pt x="128" y="20"/>
                  </a:cubicBezTo>
                  <a:cubicBezTo>
                    <a:pt x="128" y="32"/>
                    <a:pt x="138" y="41"/>
                    <a:pt x="149" y="41"/>
                  </a:cubicBezTo>
                  <a:cubicBezTo>
                    <a:pt x="334" y="41"/>
                    <a:pt x="367" y="41"/>
                    <a:pt x="370" y="41"/>
                  </a:cubicBezTo>
                  <a:cubicBezTo>
                    <a:pt x="430" y="41"/>
                    <a:pt x="477" y="89"/>
                    <a:pt x="477" y="149"/>
                  </a:cubicBezTo>
                  <a:cubicBezTo>
                    <a:pt x="477" y="209"/>
                    <a:pt x="430" y="256"/>
                    <a:pt x="370" y="256"/>
                  </a:cubicBezTo>
                  <a:cubicBezTo>
                    <a:pt x="367" y="256"/>
                    <a:pt x="364" y="256"/>
                    <a:pt x="360" y="256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208" y="256"/>
                    <a:pt x="149" y="256"/>
                    <a:pt x="149" y="256"/>
                  </a:cubicBezTo>
                  <a:cubicBezTo>
                    <a:pt x="67" y="256"/>
                    <a:pt x="0" y="323"/>
                    <a:pt x="0" y="406"/>
                  </a:cubicBezTo>
                  <a:cubicBezTo>
                    <a:pt x="0" y="488"/>
                    <a:pt x="67" y="555"/>
                    <a:pt x="149" y="555"/>
                  </a:cubicBezTo>
                  <a:cubicBezTo>
                    <a:pt x="343" y="555"/>
                    <a:pt x="360" y="555"/>
                    <a:pt x="360" y="555"/>
                  </a:cubicBezTo>
                  <a:cubicBezTo>
                    <a:pt x="360" y="555"/>
                    <a:pt x="360" y="555"/>
                    <a:pt x="360" y="555"/>
                  </a:cubicBezTo>
                  <a:cubicBezTo>
                    <a:pt x="363" y="553"/>
                    <a:pt x="367" y="555"/>
                    <a:pt x="370" y="555"/>
                  </a:cubicBezTo>
                  <a:cubicBezTo>
                    <a:pt x="430" y="555"/>
                    <a:pt x="477" y="602"/>
                    <a:pt x="477" y="662"/>
                  </a:cubicBezTo>
                  <a:cubicBezTo>
                    <a:pt x="477" y="722"/>
                    <a:pt x="430" y="770"/>
                    <a:pt x="370" y="770"/>
                  </a:cubicBezTo>
                  <a:cubicBezTo>
                    <a:pt x="367" y="770"/>
                    <a:pt x="363" y="770"/>
                    <a:pt x="360" y="770"/>
                  </a:cubicBezTo>
                  <a:cubicBezTo>
                    <a:pt x="360" y="770"/>
                    <a:pt x="360" y="770"/>
                    <a:pt x="360" y="770"/>
                  </a:cubicBezTo>
                  <a:cubicBezTo>
                    <a:pt x="197" y="770"/>
                    <a:pt x="149" y="770"/>
                    <a:pt x="149" y="770"/>
                  </a:cubicBezTo>
                  <a:cubicBezTo>
                    <a:pt x="67" y="770"/>
                    <a:pt x="0" y="837"/>
                    <a:pt x="0" y="919"/>
                  </a:cubicBezTo>
                  <a:cubicBezTo>
                    <a:pt x="0" y="1001"/>
                    <a:pt x="67" y="1068"/>
                    <a:pt x="149" y="1068"/>
                  </a:cubicBezTo>
                  <a:cubicBezTo>
                    <a:pt x="297" y="1068"/>
                    <a:pt x="370" y="1068"/>
                    <a:pt x="370" y="1068"/>
                  </a:cubicBezTo>
                  <a:cubicBezTo>
                    <a:pt x="381" y="1068"/>
                    <a:pt x="390" y="1058"/>
                    <a:pt x="390" y="1047"/>
                  </a:cubicBezTo>
                  <a:cubicBezTo>
                    <a:pt x="390" y="1036"/>
                    <a:pt x="381" y="1026"/>
                    <a:pt x="370" y="1026"/>
                  </a:cubicBezTo>
                  <a:cubicBezTo>
                    <a:pt x="199" y="1026"/>
                    <a:pt x="149" y="1026"/>
                    <a:pt x="149" y="1026"/>
                  </a:cubicBezTo>
                  <a:cubicBezTo>
                    <a:pt x="89" y="1026"/>
                    <a:pt x="40" y="979"/>
                    <a:pt x="40" y="919"/>
                  </a:cubicBezTo>
                  <a:cubicBezTo>
                    <a:pt x="40" y="859"/>
                    <a:pt x="89" y="812"/>
                    <a:pt x="149" y="812"/>
                  </a:cubicBezTo>
                  <a:cubicBezTo>
                    <a:pt x="317" y="812"/>
                    <a:pt x="370" y="812"/>
                    <a:pt x="370" y="812"/>
                  </a:cubicBezTo>
                  <a:cubicBezTo>
                    <a:pt x="452" y="812"/>
                    <a:pt x="519" y="745"/>
                    <a:pt x="519" y="662"/>
                  </a:cubicBezTo>
                  <a:cubicBezTo>
                    <a:pt x="519" y="580"/>
                    <a:pt x="452" y="513"/>
                    <a:pt x="370" y="5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矩形 563">
            <a:extLst>
              <a:ext uri="{FF2B5EF4-FFF2-40B4-BE49-F238E27FC236}">
                <a16:creationId xmlns:a16="http://schemas.microsoft.com/office/drawing/2014/main" id="{62F49D40-9044-453A-820C-FFAE3104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448" y="1770349"/>
            <a:ext cx="343853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矩形 564">
            <a:extLst>
              <a:ext uri="{FF2B5EF4-FFF2-40B4-BE49-F238E27FC236}">
                <a16:creationId xmlns:a16="http://schemas.microsoft.com/office/drawing/2014/main" id="{AFCA2F56-88FA-4CA1-B7F4-DDC1964C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29" y="1766077"/>
            <a:ext cx="22887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矩形 565">
            <a:extLst>
              <a:ext uri="{FF2B5EF4-FFF2-40B4-BE49-F238E27FC236}">
                <a16:creationId xmlns:a16="http://schemas.microsoft.com/office/drawing/2014/main" id="{D05DC941-8465-45E5-B11F-5F091EB4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448" y="3743028"/>
            <a:ext cx="284861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b="1" dirty="0" err="1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矩形 565">
            <a:extLst>
              <a:ext uri="{FF2B5EF4-FFF2-40B4-BE49-F238E27FC236}">
                <a16:creationId xmlns:a16="http://schemas.microsoft.com/office/drawing/2014/main" id="{038CEFE5-DD30-49F7-A34D-D172460CD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64" y="3743028"/>
            <a:ext cx="207571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b="1" dirty="0" err="1">
                <a:solidFill>
                  <a:srgbClr val="0A2A6C"/>
                </a:solidFill>
                <a:latin typeface="+mn-lt"/>
                <a:ea typeface="+mn-ea"/>
                <a:cs typeface="+mn-ea"/>
                <a:sym typeface="+mn-lt"/>
              </a:rPr>
              <a:t>Bootstarp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2">
            <a:extLst>
              <a:ext uri="{FF2B5EF4-FFF2-40B4-BE49-F238E27FC236}">
                <a16:creationId xmlns:a16="http://schemas.microsoft.com/office/drawing/2014/main" id="{C0F5B944-90DB-400C-A34B-BD14AD306488}"/>
              </a:ext>
            </a:extLst>
          </p:cNvPr>
          <p:cNvSpPr txBox="1"/>
          <p:nvPr/>
        </p:nvSpPr>
        <p:spPr>
          <a:xfrm>
            <a:off x="1431891" y="2279766"/>
            <a:ext cx="263830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j-ea"/>
                <a:ea typeface="+mj-ea"/>
                <a:cs typeface="+mn-ea"/>
                <a:sym typeface="+mn-lt"/>
              </a:rPr>
              <a:t>前端给框架组织简化</a:t>
            </a:r>
            <a:r>
              <a:rPr lang="en-US" altLang="zh-CN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j-ea"/>
                <a:ea typeface="+mj-ea"/>
                <a:cs typeface="+mn-ea"/>
                <a:sym typeface="+mn-lt"/>
              </a:rPr>
              <a:t>web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j-ea"/>
                <a:ea typeface="+mj-ea"/>
                <a:cs typeface="+mn-ea"/>
                <a:sym typeface="+mn-lt"/>
              </a:rPr>
              <a:t>开发</a:t>
            </a:r>
          </a:p>
        </p:txBody>
      </p:sp>
      <p:sp>
        <p:nvSpPr>
          <p:cNvPr id="64" name="文本框 2">
            <a:extLst>
              <a:ext uri="{FF2B5EF4-FFF2-40B4-BE49-F238E27FC236}">
                <a16:creationId xmlns:a16="http://schemas.microsoft.com/office/drawing/2014/main" id="{556F3C5D-2723-4C98-BD6E-0B9CC240856A}"/>
              </a:ext>
            </a:extLst>
          </p:cNvPr>
          <p:cNvSpPr txBox="1"/>
          <p:nvPr/>
        </p:nvSpPr>
        <p:spPr>
          <a:xfrm>
            <a:off x="8263448" y="2169591"/>
            <a:ext cx="263830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Python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语言撰写</a:t>
            </a:r>
            <a:r>
              <a:rPr lang="en-US" altLang="zh-CN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Django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框架搭建</a:t>
            </a:r>
          </a:p>
        </p:txBody>
      </p:sp>
      <p:sp>
        <p:nvSpPr>
          <p:cNvPr id="65" name="文本框 2">
            <a:extLst>
              <a:ext uri="{FF2B5EF4-FFF2-40B4-BE49-F238E27FC236}">
                <a16:creationId xmlns:a16="http://schemas.microsoft.com/office/drawing/2014/main" id="{69FC15A7-BF23-4F93-B1FF-7C0512C20FFD}"/>
              </a:ext>
            </a:extLst>
          </p:cNvPr>
          <p:cNvSpPr txBox="1"/>
          <p:nvPr/>
        </p:nvSpPr>
        <p:spPr>
          <a:xfrm>
            <a:off x="8055511" y="4501412"/>
            <a:ext cx="284861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  <a:cs typeface="+mn-ea"/>
                <a:sym typeface="+mn-lt"/>
              </a:rPr>
              <a:t>数据库存储账号信息，博客内容</a:t>
            </a:r>
          </a:p>
        </p:txBody>
      </p:sp>
      <p:sp>
        <p:nvSpPr>
          <p:cNvPr id="66" name="文本框 2">
            <a:extLst>
              <a:ext uri="{FF2B5EF4-FFF2-40B4-BE49-F238E27FC236}">
                <a16:creationId xmlns:a16="http://schemas.microsoft.com/office/drawing/2014/main" id="{F97179BD-9280-4F92-855C-567BF56F4B87}"/>
              </a:ext>
            </a:extLst>
          </p:cNvPr>
          <p:cNvSpPr txBox="1"/>
          <p:nvPr/>
        </p:nvSpPr>
        <p:spPr>
          <a:xfrm>
            <a:off x="1456864" y="4501411"/>
            <a:ext cx="2638305" cy="8744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cs typeface="+mn-ea"/>
                <a:sym typeface="+mn-lt"/>
              </a:rPr>
              <a:t>美化前端是前端显示元素更加多元化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5CA9C9-4B55-41FC-A162-E01CA26D75C4}"/>
              </a:ext>
            </a:extLst>
          </p:cNvPr>
          <p:cNvGrpSpPr/>
          <p:nvPr/>
        </p:nvGrpSpPr>
        <p:grpSpPr>
          <a:xfrm>
            <a:off x="639426" y="534039"/>
            <a:ext cx="3519217" cy="732419"/>
            <a:chOff x="639426" y="534039"/>
            <a:chExt cx="3519217" cy="7324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01974DB7-376E-4F32-8F78-73C487969FE9}"/>
                </a:ext>
              </a:extLst>
            </p:cNvPr>
            <p:cNvGrpSpPr/>
            <p:nvPr/>
          </p:nvGrpSpPr>
          <p:grpSpPr>
            <a:xfrm>
              <a:off x="639426" y="534039"/>
              <a:ext cx="3519217" cy="579438"/>
              <a:chOff x="1780838" y="931069"/>
              <a:chExt cx="3519217" cy="579438"/>
            </a:xfrm>
          </p:grpSpPr>
          <p:sp>
            <p:nvSpPr>
              <p:cNvPr id="70" name="矩形 49">
                <a:extLst>
                  <a:ext uri="{FF2B5EF4-FFF2-40B4-BE49-F238E27FC236}">
                    <a16:creationId xmlns:a16="http://schemas.microsoft.com/office/drawing/2014/main" id="{D2659B83-3B9F-420C-BDFD-FF7456667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580" y="996113"/>
                <a:ext cx="3038475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   项目背景</a:t>
                </a:r>
                <a:endParaRPr lang="en-US" altLang="zh-CN" sz="28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矩形 47">
                <a:extLst>
                  <a:ext uri="{FF2B5EF4-FFF2-40B4-BE49-F238E27FC236}">
                    <a16:creationId xmlns:a16="http://schemas.microsoft.com/office/drawing/2014/main" id="{7F2367D9-E4E3-4456-B6A3-464BBB484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</p:grpSp>
        <p:sp>
          <p:nvSpPr>
            <p:cNvPr id="73" name="等腰三角形 45">
              <a:extLst>
                <a:ext uri="{FF2B5EF4-FFF2-40B4-BE49-F238E27FC236}">
                  <a16:creationId xmlns:a16="http://schemas.microsoft.com/office/drawing/2014/main" id="{D5EDB8B8-11CA-4476-9F4D-744E521A38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047429" y="1052353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64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5F96A-AED1-438C-9D86-A2863EC5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4439" y="50328"/>
            <a:ext cx="6140680" cy="6858000"/>
          </a:xfrm>
          <a:prstGeom prst="parallelogram">
            <a:avLst>
              <a:gd name="adj" fmla="val 53039"/>
            </a:avLst>
          </a:pr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E365597-3ACF-4E5D-91E4-D7B94CE55046}"/>
              </a:ext>
            </a:extLst>
          </p:cNvPr>
          <p:cNvSpPr/>
          <p:nvPr/>
        </p:nvSpPr>
        <p:spPr>
          <a:xfrm flipH="1">
            <a:off x="10285416" y="4514756"/>
            <a:ext cx="2347859" cy="2336800"/>
          </a:xfrm>
          <a:custGeom>
            <a:avLst/>
            <a:gdLst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69060 w 2574608"/>
              <a:gd name="connsiteY3" fmla="*/ 243012 h 2896510"/>
              <a:gd name="connsiteX0" fmla="*/ 1494440 w 2574608"/>
              <a:gd name="connsiteY0" fmla="*/ 0 h 2896510"/>
              <a:gd name="connsiteX1" fmla="*/ 0 w 2574608"/>
              <a:gd name="connsiteY1" fmla="*/ 2896510 h 2896510"/>
              <a:gd name="connsiteX2" fmla="*/ 2574608 w 2574608"/>
              <a:gd name="connsiteY2" fmla="*/ 2896510 h 2896510"/>
              <a:gd name="connsiteX3" fmla="*/ 1324610 w 2574608"/>
              <a:gd name="connsiteY3" fmla="*/ 334029 h 2896510"/>
              <a:gd name="connsiteX4" fmla="*/ 1494440 w 2574608"/>
              <a:gd name="connsiteY4" fmla="*/ 0 h 2896510"/>
              <a:gd name="connsiteX0" fmla="*/ 1350513 w 2600511"/>
              <a:gd name="connsiteY0" fmla="*/ 0 h 2562481"/>
              <a:gd name="connsiteX1" fmla="*/ 25903 w 2600511"/>
              <a:gd name="connsiteY1" fmla="*/ 2562481 h 2562481"/>
              <a:gd name="connsiteX2" fmla="*/ 2600511 w 2600511"/>
              <a:gd name="connsiteY2" fmla="*/ 2562481 h 2562481"/>
              <a:gd name="connsiteX3" fmla="*/ 1350513 w 2600511"/>
              <a:gd name="connsiteY3" fmla="*/ 0 h 2562481"/>
              <a:gd name="connsiteX0" fmla="*/ 1347738 w 2597736"/>
              <a:gd name="connsiteY0" fmla="*/ 0 h 2562481"/>
              <a:gd name="connsiteX1" fmla="*/ 23128 w 2597736"/>
              <a:gd name="connsiteY1" fmla="*/ 2562481 h 2562481"/>
              <a:gd name="connsiteX2" fmla="*/ 2597736 w 2597736"/>
              <a:gd name="connsiteY2" fmla="*/ 2562481 h 2562481"/>
              <a:gd name="connsiteX3" fmla="*/ 1347738 w 2597736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  <a:gd name="connsiteX0" fmla="*/ 1324610 w 2574608"/>
              <a:gd name="connsiteY0" fmla="*/ 0 h 2562481"/>
              <a:gd name="connsiteX1" fmla="*/ 0 w 2574608"/>
              <a:gd name="connsiteY1" fmla="*/ 2562481 h 2562481"/>
              <a:gd name="connsiteX2" fmla="*/ 2574608 w 2574608"/>
              <a:gd name="connsiteY2" fmla="*/ 2562481 h 2562481"/>
              <a:gd name="connsiteX3" fmla="*/ 1324610 w 2574608"/>
              <a:gd name="connsiteY3" fmla="*/ 0 h 25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608" h="2562481">
                <a:moveTo>
                  <a:pt x="1324610" y="0"/>
                </a:moveTo>
                <a:cubicBezTo>
                  <a:pt x="1087067" y="448733"/>
                  <a:pt x="219234" y="2122701"/>
                  <a:pt x="0" y="2562481"/>
                </a:cubicBezTo>
                <a:lnTo>
                  <a:pt x="2574608" y="2562481"/>
                </a:lnTo>
                <a:lnTo>
                  <a:pt x="1324610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BEA5C0F-EF65-46DB-9FF7-819C2D89BD87}"/>
              </a:ext>
            </a:extLst>
          </p:cNvPr>
          <p:cNvSpPr/>
          <p:nvPr/>
        </p:nvSpPr>
        <p:spPr>
          <a:xfrm flipH="1">
            <a:off x="6354217" y="4105162"/>
            <a:ext cx="2961700" cy="5555042"/>
          </a:xfrm>
          <a:custGeom>
            <a:avLst/>
            <a:gdLst>
              <a:gd name="connsiteX0" fmla="*/ 2048673 w 3593458"/>
              <a:gd name="connsiteY0" fmla="*/ 0 h 6196996"/>
              <a:gd name="connsiteX1" fmla="*/ 0 w 3593458"/>
              <a:gd name="connsiteY1" fmla="*/ 3543498 h 6196996"/>
              <a:gd name="connsiteX2" fmla="*/ 1350896 w 3593458"/>
              <a:gd name="connsiteY2" fmla="*/ 6196996 h 6196996"/>
              <a:gd name="connsiteX3" fmla="*/ 1764971 w 3593458"/>
              <a:gd name="connsiteY3" fmla="*/ 6196996 h 6196996"/>
              <a:gd name="connsiteX4" fmla="*/ 3593458 w 3593458"/>
              <a:gd name="connsiteY4" fmla="*/ 3034345 h 6196996"/>
              <a:gd name="connsiteX0" fmla="*/ 2100739 w 3645524"/>
              <a:gd name="connsiteY0" fmla="*/ 0 h 6196996"/>
              <a:gd name="connsiteX1" fmla="*/ 0 w 3645524"/>
              <a:gd name="connsiteY1" fmla="*/ 3624810 h 6196996"/>
              <a:gd name="connsiteX2" fmla="*/ 1402962 w 3645524"/>
              <a:gd name="connsiteY2" fmla="*/ 6196996 h 6196996"/>
              <a:gd name="connsiteX3" fmla="*/ 1817037 w 3645524"/>
              <a:gd name="connsiteY3" fmla="*/ 6196996 h 6196996"/>
              <a:gd name="connsiteX4" fmla="*/ 3645524 w 3645524"/>
              <a:gd name="connsiteY4" fmla="*/ 3034345 h 6196996"/>
              <a:gd name="connsiteX5" fmla="*/ 2100739 w 3645524"/>
              <a:gd name="connsiteY5" fmla="*/ 0 h 6196996"/>
              <a:gd name="connsiteX0" fmla="*/ 2043466 w 3645524"/>
              <a:gd name="connsiteY0" fmla="*/ 0 h 6097098"/>
              <a:gd name="connsiteX1" fmla="*/ 0 w 3645524"/>
              <a:gd name="connsiteY1" fmla="*/ 3524912 h 6097098"/>
              <a:gd name="connsiteX2" fmla="*/ 1402962 w 3645524"/>
              <a:gd name="connsiteY2" fmla="*/ 6097098 h 6097098"/>
              <a:gd name="connsiteX3" fmla="*/ 1817037 w 3645524"/>
              <a:gd name="connsiteY3" fmla="*/ 6097098 h 6097098"/>
              <a:gd name="connsiteX4" fmla="*/ 3645524 w 3645524"/>
              <a:gd name="connsiteY4" fmla="*/ 2934447 h 6097098"/>
              <a:gd name="connsiteX5" fmla="*/ 2043466 w 3645524"/>
              <a:gd name="connsiteY5" fmla="*/ 0 h 609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524" h="6097098">
                <a:moveTo>
                  <a:pt x="2043466" y="0"/>
                </a:moveTo>
                <a:lnTo>
                  <a:pt x="0" y="3524912"/>
                </a:lnTo>
                <a:lnTo>
                  <a:pt x="1402962" y="6097098"/>
                </a:lnTo>
                <a:lnTo>
                  <a:pt x="1817037" y="6097098"/>
                </a:lnTo>
                <a:lnTo>
                  <a:pt x="3645524" y="2934447"/>
                </a:lnTo>
                <a:lnTo>
                  <a:pt x="2043466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1E4D5E6-98D3-4E1E-8501-50A96EA297A6}"/>
              </a:ext>
            </a:extLst>
          </p:cNvPr>
          <p:cNvSpPr/>
          <p:nvPr/>
        </p:nvSpPr>
        <p:spPr>
          <a:xfrm flipH="1">
            <a:off x="6634011" y="0"/>
            <a:ext cx="3075901" cy="3404021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89A7C71-89DC-4CA1-8DBF-71C2D6530F62}"/>
              </a:ext>
            </a:extLst>
          </p:cNvPr>
          <p:cNvSpPr/>
          <p:nvPr/>
        </p:nvSpPr>
        <p:spPr>
          <a:xfrm flipV="1">
            <a:off x="-1171163" y="3972465"/>
            <a:ext cx="2629697" cy="2910218"/>
          </a:xfrm>
          <a:custGeom>
            <a:avLst/>
            <a:gdLst>
              <a:gd name="connsiteX0" fmla="*/ 3285172 w 3285172"/>
              <a:gd name="connsiteY0" fmla="*/ 0 h 3695349"/>
              <a:gd name="connsiteX1" fmla="*/ 341042 w 3285172"/>
              <a:gd name="connsiteY1" fmla="*/ 0 h 3695349"/>
              <a:gd name="connsiteX2" fmla="*/ 0 w 3285172"/>
              <a:gd name="connsiteY2" fmla="*/ 661005 h 3695349"/>
              <a:gd name="connsiteX3" fmla="*/ 1378576 w 3285172"/>
              <a:gd name="connsiteY3" fmla="*/ 3695349 h 3695349"/>
              <a:gd name="connsiteX0" fmla="*/ 3339147 w 3339147"/>
              <a:gd name="connsiteY0" fmla="*/ 0 h 3695349"/>
              <a:gd name="connsiteX1" fmla="*/ 395017 w 3339147"/>
              <a:gd name="connsiteY1" fmla="*/ 0 h 3695349"/>
              <a:gd name="connsiteX2" fmla="*/ 0 w 3339147"/>
              <a:gd name="connsiteY2" fmla="*/ 759430 h 3695349"/>
              <a:gd name="connsiteX3" fmla="*/ 1432551 w 3339147"/>
              <a:gd name="connsiteY3" fmla="*/ 3695349 h 3695349"/>
              <a:gd name="connsiteX4" fmla="*/ 3339147 w 3339147"/>
              <a:gd name="connsiteY4" fmla="*/ 0 h 36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47" h="3695349">
                <a:moveTo>
                  <a:pt x="3339147" y="0"/>
                </a:moveTo>
                <a:lnTo>
                  <a:pt x="395017" y="0"/>
                </a:lnTo>
                <a:lnTo>
                  <a:pt x="0" y="759430"/>
                </a:lnTo>
                <a:lnTo>
                  <a:pt x="1432551" y="3695349"/>
                </a:lnTo>
                <a:lnTo>
                  <a:pt x="3339147" y="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21CCBD-1767-47B0-A602-6DC1C4505B1D}"/>
              </a:ext>
            </a:extLst>
          </p:cNvPr>
          <p:cNvSpPr txBox="1"/>
          <p:nvPr/>
        </p:nvSpPr>
        <p:spPr>
          <a:xfrm>
            <a:off x="997016" y="297393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i="1" spc="300" dirty="0">
                <a:solidFill>
                  <a:srgbClr val="0A2A6C"/>
                </a:solidFill>
                <a:cs typeface="+mn-ea"/>
                <a:sym typeface="+mn-lt"/>
              </a:rPr>
              <a:t>项目模块功能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20D84CE-EDB0-4050-A7FD-54AAC4C986A4}"/>
              </a:ext>
            </a:extLst>
          </p:cNvPr>
          <p:cNvSpPr/>
          <p:nvPr/>
        </p:nvSpPr>
        <p:spPr>
          <a:xfrm rot="16200000" flipV="1">
            <a:off x="2053622" y="935083"/>
            <a:ext cx="727842" cy="2907668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50800" dist="165100" dir="8100000" algn="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Part 02</a:t>
            </a:r>
          </a:p>
        </p:txBody>
      </p:sp>
    </p:spTree>
    <p:extLst>
      <p:ext uri="{BB962C8B-B14F-4D97-AF65-F5344CB8AC3E}">
        <p14:creationId xmlns:p14="http://schemas.microsoft.com/office/powerpoint/2010/main" val="24478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17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D4E8E7-6D88-4C43-8123-399C632B41AE}"/>
              </a:ext>
            </a:extLst>
          </p:cNvPr>
          <p:cNvCxnSpPr/>
          <p:nvPr/>
        </p:nvCxnSpPr>
        <p:spPr>
          <a:xfrm>
            <a:off x="2324100" y="3559174"/>
            <a:ext cx="986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6">
            <a:extLst>
              <a:ext uri="{FF2B5EF4-FFF2-40B4-BE49-F238E27FC236}">
                <a16:creationId xmlns:a16="http://schemas.microsoft.com/office/drawing/2014/main" id="{A5E0ADD2-19A2-463D-BF3B-20479A24896A}"/>
              </a:ext>
            </a:extLst>
          </p:cNvPr>
          <p:cNvGrpSpPr/>
          <p:nvPr/>
        </p:nvGrpSpPr>
        <p:grpSpPr>
          <a:xfrm>
            <a:off x="4355773" y="2954569"/>
            <a:ext cx="1209208" cy="1209208"/>
            <a:chOff x="1781025" y="2085301"/>
            <a:chExt cx="2000035" cy="200003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E83BA1A-9C58-426A-9EDF-9889FE9DA477}"/>
                </a:ext>
              </a:extLst>
            </p:cNvPr>
            <p:cNvGrpSpPr/>
            <p:nvPr/>
          </p:nvGrpSpPr>
          <p:grpSpPr>
            <a:xfrm>
              <a:off x="1781025" y="2085301"/>
              <a:ext cx="2000035" cy="2000035"/>
              <a:chOff x="3868036" y="2408265"/>
              <a:chExt cx="2799961" cy="2799961"/>
            </a:xfrm>
          </p:grpSpPr>
          <p:sp>
            <p:nvSpPr>
              <p:cNvPr id="32" name="菱形 31">
                <a:extLst>
                  <a:ext uri="{FF2B5EF4-FFF2-40B4-BE49-F238E27FC236}">
                    <a16:creationId xmlns:a16="http://schemas.microsoft.com/office/drawing/2014/main" id="{CC25CAB9-15F6-42FE-96B6-15DD3759ED11}"/>
                  </a:ext>
                </a:extLst>
              </p:cNvPr>
              <p:cNvSpPr/>
              <p:nvPr/>
            </p:nvSpPr>
            <p:spPr>
              <a:xfrm>
                <a:off x="3868036" y="2408265"/>
                <a:ext cx="2799961" cy="279996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菱形 32">
                <a:extLst>
                  <a:ext uri="{FF2B5EF4-FFF2-40B4-BE49-F238E27FC236}">
                    <a16:creationId xmlns:a16="http://schemas.microsoft.com/office/drawing/2014/main" id="{F959856C-8956-47B4-8B63-5D87FC31ABF4}"/>
                  </a:ext>
                </a:extLst>
              </p:cNvPr>
              <p:cNvSpPr/>
              <p:nvPr/>
            </p:nvSpPr>
            <p:spPr>
              <a:xfrm>
                <a:off x="4015681" y="2555910"/>
                <a:ext cx="2504672" cy="2504672"/>
              </a:xfrm>
              <a:prstGeom prst="diamond">
                <a:avLst/>
              </a:prstGeom>
              <a:solidFill>
                <a:srgbClr val="0A2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E31B0E72-6018-4834-A215-B1393A581A89}"/>
                </a:ext>
              </a:extLst>
            </p:cNvPr>
            <p:cNvSpPr/>
            <p:nvPr/>
          </p:nvSpPr>
          <p:spPr>
            <a:xfrm>
              <a:off x="2440758" y="2827136"/>
              <a:ext cx="680570" cy="516365"/>
            </a:xfrm>
            <a:custGeom>
              <a:avLst/>
              <a:gdLst>
                <a:gd name="connsiteX0" fmla="*/ 194125 w 606580"/>
                <a:gd name="connsiteY0" fmla="*/ 436023 h 460227"/>
                <a:gd name="connsiteX1" fmla="*/ 606580 w 606580"/>
                <a:gd name="connsiteY1" fmla="*/ 436023 h 460227"/>
                <a:gd name="connsiteX2" fmla="*/ 606580 w 606580"/>
                <a:gd name="connsiteY2" fmla="*/ 448160 h 460227"/>
                <a:gd name="connsiteX3" fmla="*/ 194125 w 606580"/>
                <a:gd name="connsiteY3" fmla="*/ 448160 h 460227"/>
                <a:gd name="connsiteX4" fmla="*/ 194125 w 606580"/>
                <a:gd name="connsiteY4" fmla="*/ 399682 h 460227"/>
                <a:gd name="connsiteX5" fmla="*/ 606580 w 606580"/>
                <a:gd name="connsiteY5" fmla="*/ 399682 h 460227"/>
                <a:gd name="connsiteX6" fmla="*/ 606580 w 606580"/>
                <a:gd name="connsiteY6" fmla="*/ 411819 h 460227"/>
                <a:gd name="connsiteX7" fmla="*/ 194125 w 606580"/>
                <a:gd name="connsiteY7" fmla="*/ 411819 h 460227"/>
                <a:gd name="connsiteX8" fmla="*/ 194125 w 606580"/>
                <a:gd name="connsiteY8" fmla="*/ 363341 h 460227"/>
                <a:gd name="connsiteX9" fmla="*/ 606580 w 606580"/>
                <a:gd name="connsiteY9" fmla="*/ 363341 h 460227"/>
                <a:gd name="connsiteX10" fmla="*/ 606580 w 606580"/>
                <a:gd name="connsiteY10" fmla="*/ 375549 h 460227"/>
                <a:gd name="connsiteX11" fmla="*/ 194125 w 606580"/>
                <a:gd name="connsiteY11" fmla="*/ 375549 h 460227"/>
                <a:gd name="connsiteX12" fmla="*/ 0 w 606580"/>
                <a:gd name="connsiteY12" fmla="*/ 351204 h 460227"/>
                <a:gd name="connsiteX13" fmla="*/ 121372 w 606580"/>
                <a:gd name="connsiteY13" fmla="*/ 351204 h 460227"/>
                <a:gd name="connsiteX14" fmla="*/ 121372 w 606580"/>
                <a:gd name="connsiteY14" fmla="*/ 460227 h 460227"/>
                <a:gd name="connsiteX15" fmla="*/ 0 w 606580"/>
                <a:gd name="connsiteY15" fmla="*/ 460227 h 460227"/>
                <a:gd name="connsiteX16" fmla="*/ 194125 w 606580"/>
                <a:gd name="connsiteY16" fmla="*/ 278521 h 460227"/>
                <a:gd name="connsiteX17" fmla="*/ 606580 w 606580"/>
                <a:gd name="connsiteY17" fmla="*/ 278521 h 460227"/>
                <a:gd name="connsiteX18" fmla="*/ 606580 w 606580"/>
                <a:gd name="connsiteY18" fmla="*/ 290729 h 460227"/>
                <a:gd name="connsiteX19" fmla="*/ 194125 w 606580"/>
                <a:gd name="connsiteY19" fmla="*/ 290729 h 460227"/>
                <a:gd name="connsiteX20" fmla="*/ 194125 w 606580"/>
                <a:gd name="connsiteY20" fmla="*/ 242180 h 460227"/>
                <a:gd name="connsiteX21" fmla="*/ 606580 w 606580"/>
                <a:gd name="connsiteY21" fmla="*/ 242180 h 460227"/>
                <a:gd name="connsiteX22" fmla="*/ 606580 w 606580"/>
                <a:gd name="connsiteY22" fmla="*/ 254388 h 460227"/>
                <a:gd name="connsiteX23" fmla="*/ 194125 w 606580"/>
                <a:gd name="connsiteY23" fmla="*/ 254388 h 460227"/>
                <a:gd name="connsiteX24" fmla="*/ 194125 w 606580"/>
                <a:gd name="connsiteY24" fmla="*/ 205910 h 460227"/>
                <a:gd name="connsiteX25" fmla="*/ 606580 w 606580"/>
                <a:gd name="connsiteY25" fmla="*/ 205910 h 460227"/>
                <a:gd name="connsiteX26" fmla="*/ 606580 w 606580"/>
                <a:gd name="connsiteY26" fmla="*/ 218047 h 460227"/>
                <a:gd name="connsiteX27" fmla="*/ 194125 w 606580"/>
                <a:gd name="connsiteY27" fmla="*/ 218047 h 460227"/>
                <a:gd name="connsiteX28" fmla="*/ 0 w 606580"/>
                <a:gd name="connsiteY28" fmla="*/ 193843 h 460227"/>
                <a:gd name="connsiteX29" fmla="*/ 121372 w 606580"/>
                <a:gd name="connsiteY29" fmla="*/ 193843 h 460227"/>
                <a:gd name="connsiteX30" fmla="*/ 121372 w 606580"/>
                <a:gd name="connsiteY30" fmla="*/ 302866 h 460227"/>
                <a:gd name="connsiteX31" fmla="*/ 0 w 606580"/>
                <a:gd name="connsiteY31" fmla="*/ 302866 h 460227"/>
                <a:gd name="connsiteX32" fmla="*/ 0 w 606580"/>
                <a:gd name="connsiteY32" fmla="*/ 0 h 460227"/>
                <a:gd name="connsiteX33" fmla="*/ 606580 w 606580"/>
                <a:gd name="connsiteY33" fmla="*/ 0 h 460227"/>
                <a:gd name="connsiteX34" fmla="*/ 606580 w 606580"/>
                <a:gd name="connsiteY34" fmla="*/ 133227 h 460227"/>
                <a:gd name="connsiteX35" fmla="*/ 0 w 606580"/>
                <a:gd name="connsiteY35" fmla="*/ 133227 h 46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6580" h="460227">
                  <a:moveTo>
                    <a:pt x="194125" y="436023"/>
                  </a:moveTo>
                  <a:lnTo>
                    <a:pt x="606580" y="436023"/>
                  </a:lnTo>
                  <a:lnTo>
                    <a:pt x="606580" y="448160"/>
                  </a:lnTo>
                  <a:lnTo>
                    <a:pt x="194125" y="448160"/>
                  </a:lnTo>
                  <a:close/>
                  <a:moveTo>
                    <a:pt x="194125" y="399682"/>
                  </a:moveTo>
                  <a:lnTo>
                    <a:pt x="606580" y="399682"/>
                  </a:lnTo>
                  <a:lnTo>
                    <a:pt x="606580" y="411819"/>
                  </a:lnTo>
                  <a:lnTo>
                    <a:pt x="194125" y="411819"/>
                  </a:lnTo>
                  <a:close/>
                  <a:moveTo>
                    <a:pt x="194125" y="363341"/>
                  </a:moveTo>
                  <a:lnTo>
                    <a:pt x="606580" y="363341"/>
                  </a:lnTo>
                  <a:lnTo>
                    <a:pt x="606580" y="375549"/>
                  </a:lnTo>
                  <a:lnTo>
                    <a:pt x="194125" y="375549"/>
                  </a:lnTo>
                  <a:close/>
                  <a:moveTo>
                    <a:pt x="0" y="351204"/>
                  </a:moveTo>
                  <a:lnTo>
                    <a:pt x="121372" y="351204"/>
                  </a:lnTo>
                  <a:lnTo>
                    <a:pt x="121372" y="460227"/>
                  </a:lnTo>
                  <a:lnTo>
                    <a:pt x="0" y="460227"/>
                  </a:lnTo>
                  <a:close/>
                  <a:moveTo>
                    <a:pt x="194125" y="278521"/>
                  </a:moveTo>
                  <a:lnTo>
                    <a:pt x="606580" y="278521"/>
                  </a:lnTo>
                  <a:lnTo>
                    <a:pt x="606580" y="290729"/>
                  </a:lnTo>
                  <a:lnTo>
                    <a:pt x="194125" y="290729"/>
                  </a:lnTo>
                  <a:close/>
                  <a:moveTo>
                    <a:pt x="194125" y="242180"/>
                  </a:moveTo>
                  <a:lnTo>
                    <a:pt x="606580" y="242180"/>
                  </a:lnTo>
                  <a:lnTo>
                    <a:pt x="606580" y="254388"/>
                  </a:lnTo>
                  <a:lnTo>
                    <a:pt x="194125" y="254388"/>
                  </a:lnTo>
                  <a:close/>
                  <a:moveTo>
                    <a:pt x="194125" y="205910"/>
                  </a:moveTo>
                  <a:lnTo>
                    <a:pt x="606580" y="205910"/>
                  </a:lnTo>
                  <a:lnTo>
                    <a:pt x="606580" y="218047"/>
                  </a:lnTo>
                  <a:lnTo>
                    <a:pt x="194125" y="218047"/>
                  </a:lnTo>
                  <a:close/>
                  <a:moveTo>
                    <a:pt x="0" y="193843"/>
                  </a:moveTo>
                  <a:lnTo>
                    <a:pt x="121372" y="193843"/>
                  </a:lnTo>
                  <a:lnTo>
                    <a:pt x="121372" y="302866"/>
                  </a:lnTo>
                  <a:lnTo>
                    <a:pt x="0" y="302866"/>
                  </a:lnTo>
                  <a:close/>
                  <a:moveTo>
                    <a:pt x="0" y="0"/>
                  </a:moveTo>
                  <a:lnTo>
                    <a:pt x="606580" y="0"/>
                  </a:lnTo>
                  <a:lnTo>
                    <a:pt x="606580" y="133227"/>
                  </a:lnTo>
                  <a:lnTo>
                    <a:pt x="0" y="1332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id="{9AF8D517-F5D1-417F-A9E8-6C7EE0A23733}"/>
              </a:ext>
            </a:extLst>
          </p:cNvPr>
          <p:cNvGrpSpPr/>
          <p:nvPr/>
        </p:nvGrpSpPr>
        <p:grpSpPr>
          <a:xfrm>
            <a:off x="6114700" y="2904650"/>
            <a:ext cx="1209208" cy="1209208"/>
            <a:chOff x="1781025" y="2085301"/>
            <a:chExt cx="2000035" cy="200003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F567911-4FDC-475A-A034-ADDF76259F00}"/>
                </a:ext>
              </a:extLst>
            </p:cNvPr>
            <p:cNvGrpSpPr/>
            <p:nvPr/>
          </p:nvGrpSpPr>
          <p:grpSpPr>
            <a:xfrm>
              <a:off x="1781025" y="2085301"/>
              <a:ext cx="2000035" cy="2000035"/>
              <a:chOff x="3868036" y="2408265"/>
              <a:chExt cx="2799961" cy="2799961"/>
            </a:xfrm>
          </p:grpSpPr>
          <p:sp>
            <p:nvSpPr>
              <p:cNvPr id="37" name="菱形 36">
                <a:extLst>
                  <a:ext uri="{FF2B5EF4-FFF2-40B4-BE49-F238E27FC236}">
                    <a16:creationId xmlns:a16="http://schemas.microsoft.com/office/drawing/2014/main" id="{561DF946-66D6-4121-965A-0901C1BC28BE}"/>
                  </a:ext>
                </a:extLst>
              </p:cNvPr>
              <p:cNvSpPr/>
              <p:nvPr/>
            </p:nvSpPr>
            <p:spPr>
              <a:xfrm>
                <a:off x="3868036" y="2408265"/>
                <a:ext cx="2799961" cy="279996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菱形 37">
                <a:extLst>
                  <a:ext uri="{FF2B5EF4-FFF2-40B4-BE49-F238E27FC236}">
                    <a16:creationId xmlns:a16="http://schemas.microsoft.com/office/drawing/2014/main" id="{E08DBFA2-A728-40DF-9315-0E98F8F9BA26}"/>
                  </a:ext>
                </a:extLst>
              </p:cNvPr>
              <p:cNvSpPr/>
              <p:nvPr/>
            </p:nvSpPr>
            <p:spPr>
              <a:xfrm>
                <a:off x="4015679" y="2555908"/>
                <a:ext cx="2504673" cy="2504673"/>
              </a:xfrm>
              <a:prstGeom prst="diamond">
                <a:avLst/>
              </a:prstGeom>
              <a:solidFill>
                <a:srgbClr val="0A2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Oval 19">
              <a:extLst>
                <a:ext uri="{FF2B5EF4-FFF2-40B4-BE49-F238E27FC236}">
                  <a16:creationId xmlns:a16="http://schemas.microsoft.com/office/drawing/2014/main" id="{9D578D36-3A1E-48FE-AB8D-D4F64AB3F7FE}"/>
                </a:ext>
              </a:extLst>
            </p:cNvPr>
            <p:cNvSpPr/>
            <p:nvPr/>
          </p:nvSpPr>
          <p:spPr>
            <a:xfrm>
              <a:off x="2440758" y="2745551"/>
              <a:ext cx="680570" cy="679535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88862 h 440259"/>
                <a:gd name="T27" fmla="*/ 88862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57" h="2757">
                  <a:moveTo>
                    <a:pt x="1063" y="2589"/>
                  </a:moveTo>
                  <a:lnTo>
                    <a:pt x="0" y="2757"/>
                  </a:lnTo>
                  <a:lnTo>
                    <a:pt x="168" y="1694"/>
                  </a:lnTo>
                  <a:lnTo>
                    <a:pt x="1226" y="883"/>
                  </a:lnTo>
                  <a:lnTo>
                    <a:pt x="1503" y="1160"/>
                  </a:lnTo>
                  <a:lnTo>
                    <a:pt x="984" y="1679"/>
                  </a:lnTo>
                  <a:cubicBezTo>
                    <a:pt x="914" y="1646"/>
                    <a:pt x="827" y="1659"/>
                    <a:pt x="769" y="1717"/>
                  </a:cubicBezTo>
                  <a:cubicBezTo>
                    <a:pt x="694" y="1792"/>
                    <a:pt x="694" y="1913"/>
                    <a:pt x="769" y="1988"/>
                  </a:cubicBezTo>
                  <a:cubicBezTo>
                    <a:pt x="844" y="2063"/>
                    <a:pt x="965" y="2063"/>
                    <a:pt x="1040" y="1988"/>
                  </a:cubicBezTo>
                  <a:cubicBezTo>
                    <a:pt x="1098" y="1930"/>
                    <a:pt x="1111" y="1844"/>
                    <a:pt x="1079" y="1773"/>
                  </a:cubicBezTo>
                  <a:lnTo>
                    <a:pt x="1597" y="1254"/>
                  </a:lnTo>
                  <a:lnTo>
                    <a:pt x="1875" y="1531"/>
                  </a:lnTo>
                  <a:lnTo>
                    <a:pt x="1063" y="2589"/>
                  </a:lnTo>
                  <a:close/>
                  <a:moveTo>
                    <a:pt x="1763" y="291"/>
                  </a:moveTo>
                  <a:lnTo>
                    <a:pt x="1695" y="223"/>
                  </a:lnTo>
                  <a:lnTo>
                    <a:pt x="1266" y="652"/>
                  </a:lnTo>
                  <a:lnTo>
                    <a:pt x="2105" y="1491"/>
                  </a:lnTo>
                  <a:lnTo>
                    <a:pt x="2534" y="1062"/>
                  </a:lnTo>
                  <a:lnTo>
                    <a:pt x="2466" y="994"/>
                  </a:lnTo>
                  <a:lnTo>
                    <a:pt x="2757" y="755"/>
                  </a:lnTo>
                  <a:lnTo>
                    <a:pt x="2002" y="0"/>
                  </a:lnTo>
                  <a:lnTo>
                    <a:pt x="1763" y="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Group 22">
            <a:extLst>
              <a:ext uri="{FF2B5EF4-FFF2-40B4-BE49-F238E27FC236}">
                <a16:creationId xmlns:a16="http://schemas.microsoft.com/office/drawing/2014/main" id="{0BE35D61-B142-48F9-A46B-4A11B39992D9}"/>
              </a:ext>
            </a:extLst>
          </p:cNvPr>
          <p:cNvGrpSpPr/>
          <p:nvPr/>
        </p:nvGrpSpPr>
        <p:grpSpPr>
          <a:xfrm>
            <a:off x="7848749" y="2954569"/>
            <a:ext cx="1209208" cy="1209208"/>
            <a:chOff x="1781025" y="2085301"/>
            <a:chExt cx="2000035" cy="200003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364DF3F-30DB-459F-A2E3-2FF9A673D64B}"/>
                </a:ext>
              </a:extLst>
            </p:cNvPr>
            <p:cNvGrpSpPr/>
            <p:nvPr/>
          </p:nvGrpSpPr>
          <p:grpSpPr>
            <a:xfrm>
              <a:off x="1781025" y="2085301"/>
              <a:ext cx="2000035" cy="2000035"/>
              <a:chOff x="3868036" y="2408265"/>
              <a:chExt cx="2799961" cy="2799961"/>
            </a:xfrm>
          </p:grpSpPr>
          <p:sp>
            <p:nvSpPr>
              <p:cNvPr id="42" name="菱形 41">
                <a:extLst>
                  <a:ext uri="{FF2B5EF4-FFF2-40B4-BE49-F238E27FC236}">
                    <a16:creationId xmlns:a16="http://schemas.microsoft.com/office/drawing/2014/main" id="{BF01DD2D-24D5-4624-A9A5-6B0FF0174C7D}"/>
                  </a:ext>
                </a:extLst>
              </p:cNvPr>
              <p:cNvSpPr/>
              <p:nvPr/>
            </p:nvSpPr>
            <p:spPr>
              <a:xfrm>
                <a:off x="3868036" y="2408265"/>
                <a:ext cx="2799961" cy="279996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菱形 42">
                <a:extLst>
                  <a:ext uri="{FF2B5EF4-FFF2-40B4-BE49-F238E27FC236}">
                    <a16:creationId xmlns:a16="http://schemas.microsoft.com/office/drawing/2014/main" id="{2E56B545-C7F8-4E07-B63C-1396B5466498}"/>
                  </a:ext>
                </a:extLst>
              </p:cNvPr>
              <p:cNvSpPr/>
              <p:nvPr/>
            </p:nvSpPr>
            <p:spPr>
              <a:xfrm>
                <a:off x="4015681" y="2555910"/>
                <a:ext cx="2504672" cy="2504672"/>
              </a:xfrm>
              <a:prstGeom prst="diamond">
                <a:avLst/>
              </a:prstGeom>
              <a:solidFill>
                <a:srgbClr val="0A2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Oval 24">
              <a:extLst>
                <a:ext uri="{FF2B5EF4-FFF2-40B4-BE49-F238E27FC236}">
                  <a16:creationId xmlns:a16="http://schemas.microsoft.com/office/drawing/2014/main" id="{36AAFD70-427E-4B5B-9B5F-F03CF799F603}"/>
                </a:ext>
              </a:extLst>
            </p:cNvPr>
            <p:cNvSpPr/>
            <p:nvPr/>
          </p:nvSpPr>
          <p:spPr>
            <a:xfrm>
              <a:off x="2440758" y="2745629"/>
              <a:ext cx="680570" cy="679378"/>
            </a:xfrm>
            <a:custGeom>
              <a:avLst/>
              <a:gdLst>
                <a:gd name="connsiteX0" fmla="*/ 164777 w 604110"/>
                <a:gd name="connsiteY0" fmla="*/ 264973 h 603052"/>
                <a:gd name="connsiteX1" fmla="*/ 457609 w 604110"/>
                <a:gd name="connsiteY1" fmla="*/ 264973 h 603052"/>
                <a:gd name="connsiteX2" fmla="*/ 485066 w 604110"/>
                <a:gd name="connsiteY2" fmla="*/ 292388 h 603052"/>
                <a:gd name="connsiteX3" fmla="*/ 457609 w 604110"/>
                <a:gd name="connsiteY3" fmla="*/ 319802 h 603052"/>
                <a:gd name="connsiteX4" fmla="*/ 164777 w 604110"/>
                <a:gd name="connsiteY4" fmla="*/ 319802 h 603052"/>
                <a:gd name="connsiteX5" fmla="*/ 137320 w 604110"/>
                <a:gd name="connsiteY5" fmla="*/ 292388 h 603052"/>
                <a:gd name="connsiteX6" fmla="*/ 164777 w 604110"/>
                <a:gd name="connsiteY6" fmla="*/ 264973 h 603052"/>
                <a:gd name="connsiteX7" fmla="*/ 164777 w 604110"/>
                <a:gd name="connsiteY7" fmla="*/ 137038 h 603052"/>
                <a:gd name="connsiteX8" fmla="*/ 457609 w 604110"/>
                <a:gd name="connsiteY8" fmla="*/ 137038 h 603052"/>
                <a:gd name="connsiteX9" fmla="*/ 485066 w 604110"/>
                <a:gd name="connsiteY9" fmla="*/ 164453 h 603052"/>
                <a:gd name="connsiteX10" fmla="*/ 457609 w 604110"/>
                <a:gd name="connsiteY10" fmla="*/ 191867 h 603052"/>
                <a:gd name="connsiteX11" fmla="*/ 164777 w 604110"/>
                <a:gd name="connsiteY11" fmla="*/ 191867 h 603052"/>
                <a:gd name="connsiteX12" fmla="*/ 137320 w 604110"/>
                <a:gd name="connsiteY12" fmla="*/ 164453 h 603052"/>
                <a:gd name="connsiteX13" fmla="*/ 164777 w 604110"/>
                <a:gd name="connsiteY13" fmla="*/ 137038 h 603052"/>
                <a:gd name="connsiteX14" fmla="*/ 54919 w 604110"/>
                <a:gd name="connsiteY14" fmla="*/ 54823 h 603052"/>
                <a:gd name="connsiteX15" fmla="*/ 54919 w 604110"/>
                <a:gd name="connsiteY15" fmla="*/ 420355 h 603052"/>
                <a:gd name="connsiteX16" fmla="*/ 137298 w 604110"/>
                <a:gd name="connsiteY16" fmla="*/ 420355 h 603052"/>
                <a:gd name="connsiteX17" fmla="*/ 164757 w 604110"/>
                <a:gd name="connsiteY17" fmla="*/ 447766 h 603052"/>
                <a:gd name="connsiteX18" fmla="*/ 164757 w 604110"/>
                <a:gd name="connsiteY18" fmla="*/ 523011 h 603052"/>
                <a:gd name="connsiteX19" fmla="*/ 304664 w 604110"/>
                <a:gd name="connsiteY19" fmla="*/ 425289 h 603052"/>
                <a:gd name="connsiteX20" fmla="*/ 320316 w 604110"/>
                <a:gd name="connsiteY20" fmla="*/ 420355 h 603052"/>
                <a:gd name="connsiteX21" fmla="*/ 549191 w 604110"/>
                <a:gd name="connsiteY21" fmla="*/ 420355 h 603052"/>
                <a:gd name="connsiteX22" fmla="*/ 549191 w 604110"/>
                <a:gd name="connsiteY22" fmla="*/ 54823 h 603052"/>
                <a:gd name="connsiteX23" fmla="*/ 27460 w 604110"/>
                <a:gd name="connsiteY23" fmla="*/ 0 h 603052"/>
                <a:gd name="connsiteX24" fmla="*/ 576650 w 604110"/>
                <a:gd name="connsiteY24" fmla="*/ 0 h 603052"/>
                <a:gd name="connsiteX25" fmla="*/ 604110 w 604110"/>
                <a:gd name="connsiteY25" fmla="*/ 27411 h 603052"/>
                <a:gd name="connsiteX26" fmla="*/ 604110 w 604110"/>
                <a:gd name="connsiteY26" fmla="*/ 447766 h 603052"/>
                <a:gd name="connsiteX27" fmla="*/ 576650 w 604110"/>
                <a:gd name="connsiteY27" fmla="*/ 475178 h 603052"/>
                <a:gd name="connsiteX28" fmla="*/ 328965 w 604110"/>
                <a:gd name="connsiteY28" fmla="*/ 475178 h 603052"/>
                <a:gd name="connsiteX29" fmla="*/ 153087 w 604110"/>
                <a:gd name="connsiteY29" fmla="*/ 598118 h 603052"/>
                <a:gd name="connsiteX30" fmla="*/ 137298 w 604110"/>
                <a:gd name="connsiteY30" fmla="*/ 603052 h 603052"/>
                <a:gd name="connsiteX31" fmla="*/ 124666 w 604110"/>
                <a:gd name="connsiteY31" fmla="*/ 599900 h 603052"/>
                <a:gd name="connsiteX32" fmla="*/ 109838 w 604110"/>
                <a:gd name="connsiteY32" fmla="*/ 575641 h 603052"/>
                <a:gd name="connsiteX33" fmla="*/ 109838 w 604110"/>
                <a:gd name="connsiteY33" fmla="*/ 475178 h 603052"/>
                <a:gd name="connsiteX34" fmla="*/ 27460 w 604110"/>
                <a:gd name="connsiteY34" fmla="*/ 475178 h 603052"/>
                <a:gd name="connsiteX35" fmla="*/ 0 w 604110"/>
                <a:gd name="connsiteY35" fmla="*/ 447766 h 603052"/>
                <a:gd name="connsiteX36" fmla="*/ 0 w 604110"/>
                <a:gd name="connsiteY36" fmla="*/ 27411 h 603052"/>
                <a:gd name="connsiteX37" fmla="*/ 27460 w 604110"/>
                <a:gd name="connsiteY37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4110" h="603052">
                  <a:moveTo>
                    <a:pt x="164777" y="264973"/>
                  </a:moveTo>
                  <a:lnTo>
                    <a:pt x="457609" y="264973"/>
                  </a:lnTo>
                  <a:cubicBezTo>
                    <a:pt x="472848" y="264973"/>
                    <a:pt x="485066" y="277310"/>
                    <a:pt x="485066" y="292388"/>
                  </a:cubicBezTo>
                  <a:cubicBezTo>
                    <a:pt x="485066" y="307603"/>
                    <a:pt x="472848" y="319802"/>
                    <a:pt x="457609" y="319802"/>
                  </a:cubicBezTo>
                  <a:lnTo>
                    <a:pt x="164777" y="319802"/>
                  </a:lnTo>
                  <a:cubicBezTo>
                    <a:pt x="149676" y="319802"/>
                    <a:pt x="137320" y="307603"/>
                    <a:pt x="137320" y="292388"/>
                  </a:cubicBezTo>
                  <a:cubicBezTo>
                    <a:pt x="137320" y="277310"/>
                    <a:pt x="149676" y="264973"/>
                    <a:pt x="164777" y="264973"/>
                  </a:cubicBezTo>
                  <a:close/>
                  <a:moveTo>
                    <a:pt x="164777" y="137038"/>
                  </a:moveTo>
                  <a:lnTo>
                    <a:pt x="457609" y="137038"/>
                  </a:lnTo>
                  <a:cubicBezTo>
                    <a:pt x="472848" y="137038"/>
                    <a:pt x="485066" y="149375"/>
                    <a:pt x="485066" y="164453"/>
                  </a:cubicBezTo>
                  <a:cubicBezTo>
                    <a:pt x="485066" y="179531"/>
                    <a:pt x="472848" y="191867"/>
                    <a:pt x="457609" y="191867"/>
                  </a:cubicBezTo>
                  <a:lnTo>
                    <a:pt x="164777" y="191867"/>
                  </a:lnTo>
                  <a:cubicBezTo>
                    <a:pt x="149676" y="191867"/>
                    <a:pt x="137320" y="179531"/>
                    <a:pt x="137320" y="164453"/>
                  </a:cubicBezTo>
                  <a:cubicBezTo>
                    <a:pt x="137320" y="149375"/>
                    <a:pt x="149676" y="137038"/>
                    <a:pt x="164777" y="137038"/>
                  </a:cubicBezTo>
                  <a:close/>
                  <a:moveTo>
                    <a:pt x="54919" y="54823"/>
                  </a:moveTo>
                  <a:lnTo>
                    <a:pt x="54919" y="420355"/>
                  </a:lnTo>
                  <a:lnTo>
                    <a:pt x="137298" y="420355"/>
                  </a:lnTo>
                  <a:cubicBezTo>
                    <a:pt x="152401" y="420355"/>
                    <a:pt x="164757" y="432553"/>
                    <a:pt x="164757" y="447766"/>
                  </a:cubicBezTo>
                  <a:lnTo>
                    <a:pt x="164757" y="523011"/>
                  </a:lnTo>
                  <a:lnTo>
                    <a:pt x="304664" y="425289"/>
                  </a:lnTo>
                  <a:cubicBezTo>
                    <a:pt x="309194" y="422000"/>
                    <a:pt x="314686" y="420355"/>
                    <a:pt x="320316" y="420355"/>
                  </a:cubicBezTo>
                  <a:lnTo>
                    <a:pt x="549191" y="420355"/>
                  </a:lnTo>
                  <a:lnTo>
                    <a:pt x="549191" y="54823"/>
                  </a:lnTo>
                  <a:close/>
                  <a:moveTo>
                    <a:pt x="27460" y="0"/>
                  </a:moveTo>
                  <a:lnTo>
                    <a:pt x="576650" y="0"/>
                  </a:lnTo>
                  <a:cubicBezTo>
                    <a:pt x="591753" y="0"/>
                    <a:pt x="604110" y="12335"/>
                    <a:pt x="604110" y="27411"/>
                  </a:cubicBezTo>
                  <a:lnTo>
                    <a:pt x="604110" y="447766"/>
                  </a:lnTo>
                  <a:cubicBezTo>
                    <a:pt x="604110" y="462843"/>
                    <a:pt x="591753" y="475178"/>
                    <a:pt x="576650" y="475178"/>
                  </a:cubicBezTo>
                  <a:lnTo>
                    <a:pt x="328965" y="475178"/>
                  </a:lnTo>
                  <a:lnTo>
                    <a:pt x="153087" y="598118"/>
                  </a:lnTo>
                  <a:cubicBezTo>
                    <a:pt x="148282" y="601408"/>
                    <a:pt x="142790" y="603052"/>
                    <a:pt x="137298" y="603052"/>
                  </a:cubicBezTo>
                  <a:cubicBezTo>
                    <a:pt x="132904" y="603052"/>
                    <a:pt x="128648" y="602093"/>
                    <a:pt x="124666" y="599900"/>
                  </a:cubicBezTo>
                  <a:cubicBezTo>
                    <a:pt x="115467" y="595240"/>
                    <a:pt x="109838" y="585920"/>
                    <a:pt x="109838" y="575641"/>
                  </a:cubicBezTo>
                  <a:lnTo>
                    <a:pt x="109838" y="475178"/>
                  </a:lnTo>
                  <a:lnTo>
                    <a:pt x="27460" y="475178"/>
                  </a:lnTo>
                  <a:cubicBezTo>
                    <a:pt x="12357" y="475178"/>
                    <a:pt x="0" y="462843"/>
                    <a:pt x="0" y="447766"/>
                  </a:cubicBezTo>
                  <a:lnTo>
                    <a:pt x="0" y="27411"/>
                  </a:lnTo>
                  <a:cubicBezTo>
                    <a:pt x="0" y="12335"/>
                    <a:pt x="12357" y="0"/>
                    <a:pt x="274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Group 27">
            <a:extLst>
              <a:ext uri="{FF2B5EF4-FFF2-40B4-BE49-F238E27FC236}">
                <a16:creationId xmlns:a16="http://schemas.microsoft.com/office/drawing/2014/main" id="{9725752C-FD75-4A11-9A94-F0D89D1BFB68}"/>
              </a:ext>
            </a:extLst>
          </p:cNvPr>
          <p:cNvGrpSpPr/>
          <p:nvPr/>
        </p:nvGrpSpPr>
        <p:grpSpPr>
          <a:xfrm>
            <a:off x="9595237" y="2954569"/>
            <a:ext cx="1209208" cy="1209208"/>
            <a:chOff x="1781025" y="2085301"/>
            <a:chExt cx="2000035" cy="200003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59424A6-2A2A-4515-861D-4EC7088BED41}"/>
                </a:ext>
              </a:extLst>
            </p:cNvPr>
            <p:cNvGrpSpPr/>
            <p:nvPr/>
          </p:nvGrpSpPr>
          <p:grpSpPr>
            <a:xfrm>
              <a:off x="1781025" y="2085301"/>
              <a:ext cx="2000035" cy="2000035"/>
              <a:chOff x="3868036" y="2408265"/>
              <a:chExt cx="2799961" cy="2799961"/>
            </a:xfrm>
          </p:grpSpPr>
          <p:sp>
            <p:nvSpPr>
              <p:cNvPr id="47" name="菱形 46">
                <a:extLst>
                  <a:ext uri="{FF2B5EF4-FFF2-40B4-BE49-F238E27FC236}">
                    <a16:creationId xmlns:a16="http://schemas.microsoft.com/office/drawing/2014/main" id="{8687C277-8B9B-4A10-A4A4-29C499781BAD}"/>
                  </a:ext>
                </a:extLst>
              </p:cNvPr>
              <p:cNvSpPr/>
              <p:nvPr/>
            </p:nvSpPr>
            <p:spPr>
              <a:xfrm>
                <a:off x="3868036" y="2408265"/>
                <a:ext cx="2799961" cy="279996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菱形 47">
                <a:extLst>
                  <a:ext uri="{FF2B5EF4-FFF2-40B4-BE49-F238E27FC236}">
                    <a16:creationId xmlns:a16="http://schemas.microsoft.com/office/drawing/2014/main" id="{17C4767D-0857-49A5-9B0E-78F26CA9D35A}"/>
                  </a:ext>
                </a:extLst>
              </p:cNvPr>
              <p:cNvSpPr/>
              <p:nvPr/>
            </p:nvSpPr>
            <p:spPr>
              <a:xfrm>
                <a:off x="4015681" y="2555910"/>
                <a:ext cx="2504672" cy="2504672"/>
              </a:xfrm>
              <a:prstGeom prst="diamond">
                <a:avLst/>
              </a:prstGeom>
              <a:solidFill>
                <a:srgbClr val="0A2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6" name="Oval 29">
              <a:extLst>
                <a:ext uri="{FF2B5EF4-FFF2-40B4-BE49-F238E27FC236}">
                  <a16:creationId xmlns:a16="http://schemas.microsoft.com/office/drawing/2014/main" id="{65F18A4D-CB99-4C78-B66A-252D263B86A5}"/>
                </a:ext>
              </a:extLst>
            </p:cNvPr>
            <p:cNvSpPr/>
            <p:nvPr/>
          </p:nvSpPr>
          <p:spPr>
            <a:xfrm>
              <a:off x="2440758" y="2745689"/>
              <a:ext cx="680570" cy="679259"/>
            </a:xfrm>
            <a:custGeom>
              <a:avLst/>
              <a:gdLst>
                <a:gd name="connsiteX0" fmla="*/ 579996 w 605912"/>
                <a:gd name="connsiteY0" fmla="*/ 331577 h 604745"/>
                <a:gd name="connsiteX1" fmla="*/ 599400 w 605912"/>
                <a:gd name="connsiteY1" fmla="*/ 361244 h 604745"/>
                <a:gd name="connsiteX2" fmla="*/ 590394 w 605912"/>
                <a:gd name="connsiteY2" fmla="*/ 401201 h 604745"/>
                <a:gd name="connsiteX3" fmla="*/ 335366 w 605912"/>
                <a:gd name="connsiteY3" fmla="*/ 603027 h 604745"/>
                <a:gd name="connsiteX4" fmla="*/ 58427 w 605912"/>
                <a:gd name="connsiteY4" fmla="*/ 480652 h 604745"/>
                <a:gd name="connsiteX5" fmla="*/ 50814 w 605912"/>
                <a:gd name="connsiteY5" fmla="*/ 515510 h 604745"/>
                <a:gd name="connsiteX6" fmla="*/ 19806 w 605912"/>
                <a:gd name="connsiteY6" fmla="*/ 536091 h 604745"/>
                <a:gd name="connsiteX7" fmla="*/ 495 w 605912"/>
                <a:gd name="connsiteY7" fmla="*/ 506517 h 604745"/>
                <a:gd name="connsiteX8" fmla="*/ 22405 w 605912"/>
                <a:gd name="connsiteY8" fmla="*/ 404909 h 604745"/>
                <a:gd name="connsiteX9" fmla="*/ 53413 w 605912"/>
                <a:gd name="connsiteY9" fmla="*/ 385626 h 604745"/>
                <a:gd name="connsiteX10" fmla="*/ 153772 w 605912"/>
                <a:gd name="connsiteY10" fmla="*/ 407505 h 604745"/>
                <a:gd name="connsiteX11" fmla="*/ 173083 w 605912"/>
                <a:gd name="connsiteY11" fmla="*/ 437079 h 604745"/>
                <a:gd name="connsiteX12" fmla="*/ 143467 w 605912"/>
                <a:gd name="connsiteY12" fmla="*/ 456362 h 604745"/>
                <a:gd name="connsiteX13" fmla="*/ 95841 w 605912"/>
                <a:gd name="connsiteY13" fmla="*/ 445794 h 604745"/>
                <a:gd name="connsiteX14" fmla="*/ 330167 w 605912"/>
                <a:gd name="connsiteY14" fmla="*/ 552779 h 604745"/>
                <a:gd name="connsiteX15" fmla="*/ 539704 w 605912"/>
                <a:gd name="connsiteY15" fmla="*/ 392208 h 604745"/>
                <a:gd name="connsiteX16" fmla="*/ 550381 w 605912"/>
                <a:gd name="connsiteY16" fmla="*/ 350861 h 604745"/>
                <a:gd name="connsiteX17" fmla="*/ 579996 w 605912"/>
                <a:gd name="connsiteY17" fmla="*/ 331577 h 604745"/>
                <a:gd name="connsiteX18" fmla="*/ 551796 w 605912"/>
                <a:gd name="connsiteY18" fmla="*/ 173561 h 604745"/>
                <a:gd name="connsiteX19" fmla="*/ 585238 w 605912"/>
                <a:gd name="connsiteY19" fmla="*/ 187651 h 604745"/>
                <a:gd name="connsiteX20" fmla="*/ 605767 w 605912"/>
                <a:gd name="connsiteY20" fmla="*/ 269970 h 604745"/>
                <a:gd name="connsiteX21" fmla="*/ 582637 w 605912"/>
                <a:gd name="connsiteY21" fmla="*/ 299542 h 604745"/>
                <a:gd name="connsiteX22" fmla="*/ 554211 w 605912"/>
                <a:gd name="connsiteY22" fmla="*/ 275069 h 604745"/>
                <a:gd name="connsiteX23" fmla="*/ 537490 w 605912"/>
                <a:gd name="connsiteY23" fmla="*/ 206933 h 604745"/>
                <a:gd name="connsiteX24" fmla="*/ 551796 w 605912"/>
                <a:gd name="connsiteY24" fmla="*/ 173561 h 604745"/>
                <a:gd name="connsiteX25" fmla="*/ 322443 w 605912"/>
                <a:gd name="connsiteY25" fmla="*/ 100626 h 604745"/>
                <a:gd name="connsiteX26" fmla="*/ 348253 w 605912"/>
                <a:gd name="connsiteY26" fmla="*/ 126390 h 604745"/>
                <a:gd name="connsiteX27" fmla="*/ 348253 w 605912"/>
                <a:gd name="connsiteY27" fmla="*/ 302105 h 604745"/>
                <a:gd name="connsiteX28" fmla="*/ 322443 w 605912"/>
                <a:gd name="connsiteY28" fmla="*/ 327776 h 604745"/>
                <a:gd name="connsiteX29" fmla="*/ 203790 w 605912"/>
                <a:gd name="connsiteY29" fmla="*/ 327776 h 604745"/>
                <a:gd name="connsiteX30" fmla="*/ 177979 w 605912"/>
                <a:gd name="connsiteY30" fmla="*/ 302105 h 604745"/>
                <a:gd name="connsiteX31" fmla="*/ 203790 w 605912"/>
                <a:gd name="connsiteY31" fmla="*/ 276341 h 604745"/>
                <a:gd name="connsiteX32" fmla="*/ 296725 w 605912"/>
                <a:gd name="connsiteY32" fmla="*/ 276341 h 604745"/>
                <a:gd name="connsiteX33" fmla="*/ 296725 w 605912"/>
                <a:gd name="connsiteY33" fmla="*/ 126390 h 604745"/>
                <a:gd name="connsiteX34" fmla="*/ 322443 w 605912"/>
                <a:gd name="connsiteY34" fmla="*/ 100626 h 604745"/>
                <a:gd name="connsiteX35" fmla="*/ 92559 w 605912"/>
                <a:gd name="connsiteY35" fmla="*/ 94430 h 604745"/>
                <a:gd name="connsiteX36" fmla="*/ 111053 w 605912"/>
                <a:gd name="connsiteY36" fmla="*/ 100399 h 604745"/>
                <a:gd name="connsiteX37" fmla="*/ 113652 w 605912"/>
                <a:gd name="connsiteY37" fmla="*/ 136379 h 604745"/>
                <a:gd name="connsiteX38" fmla="*/ 93139 w 605912"/>
                <a:gd name="connsiteY38" fmla="*/ 163271 h 604745"/>
                <a:gd name="connsiteX39" fmla="*/ 57125 w 605912"/>
                <a:gd name="connsiteY39" fmla="*/ 170967 h 604745"/>
                <a:gd name="connsiteX40" fmla="*/ 49328 w 605912"/>
                <a:gd name="connsiteY40" fmla="*/ 136379 h 604745"/>
                <a:gd name="connsiteX41" fmla="*/ 75039 w 605912"/>
                <a:gd name="connsiteY41" fmla="*/ 102996 h 604745"/>
                <a:gd name="connsiteX42" fmla="*/ 92559 w 605912"/>
                <a:gd name="connsiteY42" fmla="*/ 94430 h 604745"/>
                <a:gd name="connsiteX43" fmla="*/ 454317 w 605912"/>
                <a:gd name="connsiteY43" fmla="*/ 48612 h 604745"/>
                <a:gd name="connsiteX44" fmla="*/ 473157 w 605912"/>
                <a:gd name="connsiteY44" fmla="*/ 52646 h 604745"/>
                <a:gd name="connsiteX45" fmla="*/ 537512 w 605912"/>
                <a:gd name="connsiteY45" fmla="*/ 111896 h 604745"/>
                <a:gd name="connsiteX46" fmla="*/ 533704 w 605912"/>
                <a:gd name="connsiteY46" fmla="*/ 147872 h 604745"/>
                <a:gd name="connsiteX47" fmla="*/ 498880 w 605912"/>
                <a:gd name="connsiteY47" fmla="*/ 143977 h 604745"/>
                <a:gd name="connsiteX48" fmla="*/ 444833 w 605912"/>
                <a:gd name="connsiteY48" fmla="*/ 93814 h 604745"/>
                <a:gd name="connsiteX49" fmla="*/ 438333 w 605912"/>
                <a:gd name="connsiteY49" fmla="*/ 59043 h 604745"/>
                <a:gd name="connsiteX50" fmla="*/ 454317 w 605912"/>
                <a:gd name="connsiteY50" fmla="*/ 48612 h 604745"/>
                <a:gd name="connsiteX51" fmla="*/ 220720 w 605912"/>
                <a:gd name="connsiteY51" fmla="*/ 11442 h 604745"/>
                <a:gd name="connsiteX52" fmla="*/ 251724 w 605912"/>
                <a:gd name="connsiteY52" fmla="*/ 29418 h 604745"/>
                <a:gd name="connsiteX53" fmla="*/ 233623 w 605912"/>
                <a:gd name="connsiteY53" fmla="*/ 60368 h 604745"/>
                <a:gd name="connsiteX54" fmla="*/ 166693 w 605912"/>
                <a:gd name="connsiteY54" fmla="*/ 89834 h 604745"/>
                <a:gd name="connsiteX55" fmla="*/ 133275 w 605912"/>
                <a:gd name="connsiteY55" fmla="*/ 80846 h 604745"/>
                <a:gd name="connsiteX56" fmla="*/ 140887 w 605912"/>
                <a:gd name="connsiteY56" fmla="*/ 46097 h 604745"/>
                <a:gd name="connsiteX57" fmla="*/ 220720 w 605912"/>
                <a:gd name="connsiteY57" fmla="*/ 11442 h 604745"/>
                <a:gd name="connsiteX58" fmla="*/ 309640 w 605912"/>
                <a:gd name="connsiteY58" fmla="*/ 0 h 604745"/>
                <a:gd name="connsiteX59" fmla="*/ 395899 w 605912"/>
                <a:gd name="connsiteY59" fmla="*/ 14101 h 604745"/>
                <a:gd name="connsiteX60" fmla="*/ 412612 w 605912"/>
                <a:gd name="connsiteY60" fmla="*/ 46292 h 604745"/>
                <a:gd name="connsiteX61" fmla="*/ 380393 w 605912"/>
                <a:gd name="connsiteY61" fmla="*/ 61692 h 604745"/>
                <a:gd name="connsiteX62" fmla="*/ 308247 w 605912"/>
                <a:gd name="connsiteY62" fmla="*/ 50096 h 604745"/>
                <a:gd name="connsiteX63" fmla="*/ 283827 w 605912"/>
                <a:gd name="connsiteY63" fmla="*/ 24491 h 604745"/>
                <a:gd name="connsiteX64" fmla="*/ 309640 w 605912"/>
                <a:gd name="connsiteY64" fmla="*/ 0 h 60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5912" h="604745">
                  <a:moveTo>
                    <a:pt x="579996" y="331577"/>
                  </a:moveTo>
                  <a:cubicBezTo>
                    <a:pt x="594201" y="334173"/>
                    <a:pt x="603206" y="347060"/>
                    <a:pt x="599400" y="361244"/>
                  </a:cubicBezTo>
                  <a:cubicBezTo>
                    <a:pt x="597450" y="371071"/>
                    <a:pt x="591601" y="397956"/>
                    <a:pt x="590394" y="401201"/>
                  </a:cubicBezTo>
                  <a:cubicBezTo>
                    <a:pt x="551773" y="511709"/>
                    <a:pt x="452436" y="590418"/>
                    <a:pt x="335366" y="603027"/>
                  </a:cubicBezTo>
                  <a:cubicBezTo>
                    <a:pt x="219224" y="615542"/>
                    <a:pt x="115801" y="558156"/>
                    <a:pt x="58427" y="480652"/>
                  </a:cubicBezTo>
                  <a:lnTo>
                    <a:pt x="50814" y="515510"/>
                  </a:lnTo>
                  <a:cubicBezTo>
                    <a:pt x="46822" y="528397"/>
                    <a:pt x="35588" y="537667"/>
                    <a:pt x="19806" y="536091"/>
                  </a:cubicBezTo>
                  <a:cubicBezTo>
                    <a:pt x="5694" y="533496"/>
                    <a:pt x="-2104" y="519404"/>
                    <a:pt x="495" y="506517"/>
                  </a:cubicBezTo>
                  <a:lnTo>
                    <a:pt x="22405" y="404909"/>
                  </a:lnTo>
                  <a:cubicBezTo>
                    <a:pt x="26862" y="385626"/>
                    <a:pt x="46915" y="384421"/>
                    <a:pt x="53413" y="385626"/>
                  </a:cubicBezTo>
                  <a:lnTo>
                    <a:pt x="153772" y="407505"/>
                  </a:lnTo>
                  <a:cubicBezTo>
                    <a:pt x="167884" y="410101"/>
                    <a:pt x="175682" y="424193"/>
                    <a:pt x="173083" y="437079"/>
                  </a:cubicBezTo>
                  <a:cubicBezTo>
                    <a:pt x="170483" y="451171"/>
                    <a:pt x="156372" y="458958"/>
                    <a:pt x="143467" y="456362"/>
                  </a:cubicBezTo>
                  <a:lnTo>
                    <a:pt x="95841" y="445794"/>
                  </a:lnTo>
                  <a:cubicBezTo>
                    <a:pt x="147924" y="520702"/>
                    <a:pt x="237792" y="562420"/>
                    <a:pt x="330167" y="552779"/>
                  </a:cubicBezTo>
                  <a:cubicBezTo>
                    <a:pt x="424027" y="542766"/>
                    <a:pt x="505725" y="480559"/>
                    <a:pt x="539704" y="392208"/>
                  </a:cubicBezTo>
                  <a:cubicBezTo>
                    <a:pt x="539890" y="389613"/>
                    <a:pt x="547781" y="362542"/>
                    <a:pt x="550381" y="350861"/>
                  </a:cubicBezTo>
                  <a:cubicBezTo>
                    <a:pt x="552980" y="336769"/>
                    <a:pt x="565885" y="327776"/>
                    <a:pt x="579996" y="331577"/>
                  </a:cubicBezTo>
                  <a:close/>
                  <a:moveTo>
                    <a:pt x="551796" y="173561"/>
                  </a:moveTo>
                  <a:cubicBezTo>
                    <a:pt x="564615" y="168369"/>
                    <a:pt x="578735" y="174766"/>
                    <a:pt x="585238" y="187651"/>
                  </a:cubicBezTo>
                  <a:cubicBezTo>
                    <a:pt x="595456" y="213329"/>
                    <a:pt x="603166" y="241696"/>
                    <a:pt x="605767" y="269970"/>
                  </a:cubicBezTo>
                  <a:cubicBezTo>
                    <a:pt x="605767" y="269970"/>
                    <a:pt x="609204" y="296019"/>
                    <a:pt x="582637" y="299542"/>
                  </a:cubicBezTo>
                  <a:cubicBezTo>
                    <a:pt x="555697" y="303713"/>
                    <a:pt x="554211" y="275069"/>
                    <a:pt x="554211" y="275069"/>
                  </a:cubicBezTo>
                  <a:cubicBezTo>
                    <a:pt x="551610" y="251893"/>
                    <a:pt x="546594" y="228811"/>
                    <a:pt x="537490" y="206933"/>
                  </a:cubicBezTo>
                  <a:cubicBezTo>
                    <a:pt x="532288" y="194048"/>
                    <a:pt x="538791" y="179957"/>
                    <a:pt x="551796" y="173561"/>
                  </a:cubicBezTo>
                  <a:close/>
                  <a:moveTo>
                    <a:pt x="322443" y="100626"/>
                  </a:moveTo>
                  <a:cubicBezTo>
                    <a:pt x="336555" y="100626"/>
                    <a:pt x="348253" y="112303"/>
                    <a:pt x="348253" y="126390"/>
                  </a:cubicBezTo>
                  <a:lnTo>
                    <a:pt x="348253" y="302105"/>
                  </a:lnTo>
                  <a:cubicBezTo>
                    <a:pt x="346953" y="316192"/>
                    <a:pt x="336555" y="327776"/>
                    <a:pt x="322443" y="327776"/>
                  </a:cubicBezTo>
                  <a:lnTo>
                    <a:pt x="203790" y="327776"/>
                  </a:lnTo>
                  <a:cubicBezTo>
                    <a:pt x="189492" y="327776"/>
                    <a:pt x="177979" y="316192"/>
                    <a:pt x="177979" y="302105"/>
                  </a:cubicBezTo>
                  <a:cubicBezTo>
                    <a:pt x="177979" y="288018"/>
                    <a:pt x="189677" y="276341"/>
                    <a:pt x="203790" y="276341"/>
                  </a:cubicBezTo>
                  <a:lnTo>
                    <a:pt x="296725" y="276341"/>
                  </a:lnTo>
                  <a:lnTo>
                    <a:pt x="296725" y="126390"/>
                  </a:lnTo>
                  <a:cubicBezTo>
                    <a:pt x="296725" y="112303"/>
                    <a:pt x="308331" y="100626"/>
                    <a:pt x="322443" y="100626"/>
                  </a:cubicBezTo>
                  <a:close/>
                  <a:moveTo>
                    <a:pt x="92559" y="94430"/>
                  </a:moveTo>
                  <a:cubicBezTo>
                    <a:pt x="99149" y="93931"/>
                    <a:pt x="105902" y="95856"/>
                    <a:pt x="111053" y="100399"/>
                  </a:cubicBezTo>
                  <a:cubicBezTo>
                    <a:pt x="121356" y="109395"/>
                    <a:pt x="122656" y="126086"/>
                    <a:pt x="113652" y="136379"/>
                  </a:cubicBezTo>
                  <a:cubicBezTo>
                    <a:pt x="105948" y="145281"/>
                    <a:pt x="99544" y="154276"/>
                    <a:pt x="93139" y="163271"/>
                  </a:cubicBezTo>
                  <a:cubicBezTo>
                    <a:pt x="76988" y="181353"/>
                    <a:pt x="62323" y="173564"/>
                    <a:pt x="57125" y="170967"/>
                  </a:cubicBezTo>
                  <a:cubicBezTo>
                    <a:pt x="45615" y="163178"/>
                    <a:pt x="41717" y="147878"/>
                    <a:pt x="49328" y="136379"/>
                  </a:cubicBezTo>
                  <a:cubicBezTo>
                    <a:pt x="56939" y="124881"/>
                    <a:pt x="66036" y="113197"/>
                    <a:pt x="75039" y="102996"/>
                  </a:cubicBezTo>
                  <a:cubicBezTo>
                    <a:pt x="79541" y="97849"/>
                    <a:pt x="85969" y="94928"/>
                    <a:pt x="92559" y="94430"/>
                  </a:cubicBezTo>
                  <a:close/>
                  <a:moveTo>
                    <a:pt x="454317" y="48612"/>
                  </a:moveTo>
                  <a:cubicBezTo>
                    <a:pt x="460597" y="47500"/>
                    <a:pt x="467353" y="48798"/>
                    <a:pt x="473157" y="52646"/>
                  </a:cubicBezTo>
                  <a:cubicBezTo>
                    <a:pt x="497580" y="69428"/>
                    <a:pt x="519496" y="90013"/>
                    <a:pt x="537512" y="111896"/>
                  </a:cubicBezTo>
                  <a:cubicBezTo>
                    <a:pt x="546612" y="122095"/>
                    <a:pt x="544012" y="138785"/>
                    <a:pt x="533704" y="147872"/>
                  </a:cubicBezTo>
                  <a:cubicBezTo>
                    <a:pt x="529897" y="152415"/>
                    <a:pt x="510395" y="158349"/>
                    <a:pt x="498880" y="143977"/>
                  </a:cubicBezTo>
                  <a:cubicBezTo>
                    <a:pt x="483465" y="124691"/>
                    <a:pt x="465356" y="107908"/>
                    <a:pt x="444833" y="93814"/>
                  </a:cubicBezTo>
                  <a:cubicBezTo>
                    <a:pt x="433132" y="86026"/>
                    <a:pt x="430532" y="70726"/>
                    <a:pt x="438333" y="59043"/>
                  </a:cubicBezTo>
                  <a:cubicBezTo>
                    <a:pt x="442233" y="53248"/>
                    <a:pt x="448037" y="49725"/>
                    <a:pt x="454317" y="48612"/>
                  </a:cubicBezTo>
                  <a:close/>
                  <a:moveTo>
                    <a:pt x="220720" y="11442"/>
                  </a:moveTo>
                  <a:cubicBezTo>
                    <a:pt x="233623" y="7550"/>
                    <a:pt x="247826" y="15333"/>
                    <a:pt x="251724" y="29418"/>
                  </a:cubicBezTo>
                  <a:cubicBezTo>
                    <a:pt x="255530" y="42298"/>
                    <a:pt x="247733" y="56476"/>
                    <a:pt x="233623" y="60368"/>
                  </a:cubicBezTo>
                  <a:cubicBezTo>
                    <a:pt x="210509" y="66761"/>
                    <a:pt x="187209" y="77047"/>
                    <a:pt x="166693" y="89834"/>
                  </a:cubicBezTo>
                  <a:cubicBezTo>
                    <a:pt x="149242" y="96321"/>
                    <a:pt x="138288" y="88630"/>
                    <a:pt x="133275" y="80846"/>
                  </a:cubicBezTo>
                  <a:cubicBezTo>
                    <a:pt x="125478" y="69263"/>
                    <a:pt x="129284" y="53789"/>
                    <a:pt x="140887" y="46097"/>
                  </a:cubicBezTo>
                  <a:cubicBezTo>
                    <a:pt x="165394" y="30715"/>
                    <a:pt x="192407" y="19040"/>
                    <a:pt x="220720" y="11442"/>
                  </a:cubicBezTo>
                  <a:close/>
                  <a:moveTo>
                    <a:pt x="309640" y="0"/>
                  </a:moveTo>
                  <a:cubicBezTo>
                    <a:pt x="339167" y="0"/>
                    <a:pt x="367579" y="5102"/>
                    <a:pt x="395899" y="14101"/>
                  </a:cubicBezTo>
                  <a:cubicBezTo>
                    <a:pt x="408805" y="17904"/>
                    <a:pt x="416419" y="32191"/>
                    <a:pt x="412612" y="46292"/>
                  </a:cubicBezTo>
                  <a:cubicBezTo>
                    <a:pt x="407413" y="56497"/>
                    <a:pt x="395992" y="66331"/>
                    <a:pt x="380393" y="61692"/>
                  </a:cubicBezTo>
                  <a:cubicBezTo>
                    <a:pt x="357180" y="53899"/>
                    <a:pt x="332760" y="50096"/>
                    <a:pt x="308247" y="50096"/>
                  </a:cubicBezTo>
                  <a:cubicBezTo>
                    <a:pt x="294134" y="50096"/>
                    <a:pt x="283827" y="38685"/>
                    <a:pt x="283827" y="24491"/>
                  </a:cubicBezTo>
                  <a:cubicBezTo>
                    <a:pt x="283827" y="10297"/>
                    <a:pt x="295527" y="0"/>
                    <a:pt x="3096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0A97B52-A0B7-4427-9B38-2835F6D92D03}"/>
              </a:ext>
            </a:extLst>
          </p:cNvPr>
          <p:cNvSpPr txBox="1"/>
          <p:nvPr/>
        </p:nvSpPr>
        <p:spPr>
          <a:xfrm>
            <a:off x="4252495" y="24523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账户模块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E3236D4-E207-4FC3-9A5D-ADC442264AC2}"/>
              </a:ext>
            </a:extLst>
          </p:cNvPr>
          <p:cNvSpPr txBox="1"/>
          <p:nvPr/>
        </p:nvSpPr>
        <p:spPr>
          <a:xfrm>
            <a:off x="7745467" y="24523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发布文章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3935E4-09E6-43CC-8B29-134B7C576B55}"/>
              </a:ext>
            </a:extLst>
          </p:cNvPr>
          <p:cNvSpPr txBox="1"/>
          <p:nvPr/>
        </p:nvSpPr>
        <p:spPr>
          <a:xfrm>
            <a:off x="9491956" y="42299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留言评论</a:t>
            </a:r>
          </a:p>
        </p:txBody>
      </p:sp>
      <p:sp>
        <p:nvSpPr>
          <p:cNvPr id="15380" name="等腰三角形 44"/>
          <p:cNvSpPr>
            <a:spLocks noChangeArrowheads="1"/>
          </p:cNvSpPr>
          <p:nvPr/>
        </p:nvSpPr>
        <p:spPr bwMode="auto">
          <a:xfrm rot="10800000">
            <a:off x="2294880" y="1688589"/>
            <a:ext cx="265113" cy="163513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zh-CN" altLang="en-US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5AC7212-417D-48FC-ADCD-3A9967EE143B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29B070-A8C3-4930-B272-CCB78D1E452C}"/>
              </a:ext>
            </a:extLst>
          </p:cNvPr>
          <p:cNvGrpSpPr/>
          <p:nvPr/>
        </p:nvGrpSpPr>
        <p:grpSpPr>
          <a:xfrm>
            <a:off x="639426" y="534039"/>
            <a:ext cx="2398735" cy="716350"/>
            <a:chOff x="639426" y="534039"/>
            <a:chExt cx="2398735" cy="7163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AA147B-712F-49E5-BDA5-FB99AE1B0691}"/>
                </a:ext>
              </a:extLst>
            </p:cNvPr>
            <p:cNvGrpSpPr/>
            <p:nvPr/>
          </p:nvGrpSpPr>
          <p:grpSpPr>
            <a:xfrm>
              <a:off x="639426" y="534039"/>
              <a:ext cx="2398735" cy="579438"/>
              <a:chOff x="1780838" y="931069"/>
              <a:chExt cx="2398735" cy="579438"/>
            </a:xfrm>
          </p:grpSpPr>
          <p:sp>
            <p:nvSpPr>
              <p:cNvPr id="25" name="矩形 49">
                <a:extLst>
                  <a:ext uri="{FF2B5EF4-FFF2-40B4-BE49-F238E27FC236}">
                    <a16:creationId xmlns:a16="http://schemas.microsoft.com/office/drawing/2014/main" id="{C99A499E-053E-4B63-8FFE-DDC28CA3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573" y="964062"/>
                <a:ext cx="1905000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模块功能</a:t>
                </a:r>
              </a:p>
            </p:txBody>
          </p:sp>
          <p:sp>
            <p:nvSpPr>
              <p:cNvPr id="27" name="矩形 47">
                <a:extLst>
                  <a:ext uri="{FF2B5EF4-FFF2-40B4-BE49-F238E27FC236}">
                    <a16:creationId xmlns:a16="http://schemas.microsoft.com/office/drawing/2014/main" id="{3CBE8564-3A6F-4C6D-B708-E6EFABC4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</p:grpSp>
        <p:sp>
          <p:nvSpPr>
            <p:cNvPr id="24" name="等腰三角形 45">
              <a:extLst>
                <a:ext uri="{FF2B5EF4-FFF2-40B4-BE49-F238E27FC236}">
                  <a16:creationId xmlns:a16="http://schemas.microsoft.com/office/drawing/2014/main" id="{A401FB9B-64F4-49AE-967B-6242AD5E3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12090" y="1036284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AutoShape 2" descr="客服工作职业形象图片">
            <a:extLst>
              <a:ext uri="{FF2B5EF4-FFF2-40B4-BE49-F238E27FC236}">
                <a16:creationId xmlns:a16="http://schemas.microsoft.com/office/drawing/2014/main" id="{3CE0F208-5951-409D-8BCE-27A9119CF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696289C-E617-4C69-BEB8-62407E691525}"/>
              </a:ext>
            </a:extLst>
          </p:cNvPr>
          <p:cNvSpPr txBox="1"/>
          <p:nvPr/>
        </p:nvSpPr>
        <p:spPr>
          <a:xfrm>
            <a:off x="4080637" y="4395344"/>
            <a:ext cx="1759480" cy="12899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账号登陆注册修改账号信息</a:t>
            </a:r>
            <a:endParaRPr lang="en-US" altLang="zh-CN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修改个人信息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C45C00-BEB1-48C5-91B8-AF1A5D51A980}"/>
              </a:ext>
            </a:extLst>
          </p:cNvPr>
          <p:cNvSpPr txBox="1"/>
          <p:nvPr/>
        </p:nvSpPr>
        <p:spPr>
          <a:xfrm>
            <a:off x="5887220" y="1585642"/>
            <a:ext cx="1675533" cy="12084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项目主页展示</a:t>
            </a:r>
            <a:endParaRPr lang="en-US" altLang="zh-CN" kern="0" dirty="0">
              <a:solidFill>
                <a:schemeClr val="bg2">
                  <a:lumMod val="2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文章详情展示</a:t>
            </a:r>
            <a:endParaRPr lang="en-US" altLang="zh-CN" kern="0" dirty="0">
              <a:solidFill>
                <a:schemeClr val="bg2">
                  <a:lumMod val="2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4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F4A14BE-ED67-45AB-AA85-4184E9C41E04}"/>
              </a:ext>
            </a:extLst>
          </p:cNvPr>
          <p:cNvSpPr txBox="1"/>
          <p:nvPr/>
        </p:nvSpPr>
        <p:spPr>
          <a:xfrm>
            <a:off x="7883271" y="4640857"/>
            <a:ext cx="1684537" cy="458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发布帖子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380319C-9375-4DA6-B07A-908C60AA1EC0}"/>
              </a:ext>
            </a:extLst>
          </p:cNvPr>
          <p:cNvSpPr txBox="1"/>
          <p:nvPr/>
        </p:nvSpPr>
        <p:spPr>
          <a:xfrm>
            <a:off x="9649864" y="1719666"/>
            <a:ext cx="1675533" cy="8744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文章详情</a:t>
            </a:r>
            <a:endParaRPr lang="en-US" altLang="zh-CN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留言评论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8689" y="6605066"/>
            <a:ext cx="129995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C5188FF-81B7-4CB6-B2E3-CB44768AD6E1}"/>
              </a:ext>
            </a:extLst>
          </p:cNvPr>
          <p:cNvSpPr/>
          <p:nvPr/>
        </p:nvSpPr>
        <p:spPr>
          <a:xfrm>
            <a:off x="-7715" y="1800785"/>
            <a:ext cx="2079083" cy="3561230"/>
          </a:xfrm>
          <a:custGeom>
            <a:avLst/>
            <a:gdLst>
              <a:gd name="connsiteX0" fmla="*/ 0 w 3216433"/>
              <a:gd name="connsiteY0" fmla="*/ 6432936 h 6432936"/>
              <a:gd name="connsiteX1" fmla="*/ 0 w 3216433"/>
              <a:gd name="connsiteY1" fmla="*/ 0 h 6432936"/>
              <a:gd name="connsiteX2" fmla="*/ 3216433 w 3216433"/>
              <a:gd name="connsiteY2" fmla="*/ 3216468 h 64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6433" h="6432936">
                <a:moveTo>
                  <a:pt x="0" y="6432936"/>
                </a:moveTo>
                <a:lnTo>
                  <a:pt x="0" y="0"/>
                </a:lnTo>
                <a:lnTo>
                  <a:pt x="3216433" y="3216468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34FB0C-109F-4076-B862-1610FEDE09F6}"/>
              </a:ext>
            </a:extLst>
          </p:cNvPr>
          <p:cNvSpPr txBox="1"/>
          <p:nvPr/>
        </p:nvSpPr>
        <p:spPr>
          <a:xfrm>
            <a:off x="5790994" y="4332669"/>
            <a:ext cx="185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展示模块</a:t>
            </a:r>
          </a:p>
        </p:txBody>
      </p:sp>
    </p:spTree>
    <p:extLst>
      <p:ext uri="{BB962C8B-B14F-4D97-AF65-F5344CB8AC3E}">
        <p14:creationId xmlns:p14="http://schemas.microsoft.com/office/powerpoint/2010/main" val="1963753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21" grpId="0" animBg="1"/>
      <p:bldP spid="85" grpId="0"/>
      <p:bldP spid="86" grpId="0"/>
      <p:bldP spid="87" grpId="0"/>
      <p:bldP spid="88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5AC7212-417D-48FC-ADCD-3A9967EE143B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29B070-A8C3-4930-B272-CCB78D1E452C}"/>
              </a:ext>
            </a:extLst>
          </p:cNvPr>
          <p:cNvGrpSpPr/>
          <p:nvPr/>
        </p:nvGrpSpPr>
        <p:grpSpPr>
          <a:xfrm>
            <a:off x="639426" y="534039"/>
            <a:ext cx="2398735" cy="716350"/>
            <a:chOff x="639426" y="534039"/>
            <a:chExt cx="2398735" cy="7163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AA147B-712F-49E5-BDA5-FB99AE1B0691}"/>
                </a:ext>
              </a:extLst>
            </p:cNvPr>
            <p:cNvGrpSpPr/>
            <p:nvPr/>
          </p:nvGrpSpPr>
          <p:grpSpPr>
            <a:xfrm>
              <a:off x="639426" y="534039"/>
              <a:ext cx="2398735" cy="579438"/>
              <a:chOff x="1780838" y="931069"/>
              <a:chExt cx="2398735" cy="579438"/>
            </a:xfrm>
          </p:grpSpPr>
          <p:sp>
            <p:nvSpPr>
              <p:cNvPr id="25" name="矩形 49">
                <a:extLst>
                  <a:ext uri="{FF2B5EF4-FFF2-40B4-BE49-F238E27FC236}">
                    <a16:creationId xmlns:a16="http://schemas.microsoft.com/office/drawing/2014/main" id="{C99A499E-053E-4B63-8FFE-DDC28CA3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573" y="931069"/>
                <a:ext cx="1905000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项目模块</a:t>
                </a:r>
              </a:p>
            </p:txBody>
          </p:sp>
          <p:sp>
            <p:nvSpPr>
              <p:cNvPr id="27" name="矩形 47">
                <a:extLst>
                  <a:ext uri="{FF2B5EF4-FFF2-40B4-BE49-F238E27FC236}">
                    <a16:creationId xmlns:a16="http://schemas.microsoft.com/office/drawing/2014/main" id="{3CBE8564-3A6F-4C6D-B708-E6EFABC4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</p:grpSp>
        <p:sp>
          <p:nvSpPr>
            <p:cNvPr id="24" name="等腰三角形 45">
              <a:extLst>
                <a:ext uri="{FF2B5EF4-FFF2-40B4-BE49-F238E27FC236}">
                  <a16:creationId xmlns:a16="http://schemas.microsoft.com/office/drawing/2014/main" id="{A401FB9B-64F4-49AE-967B-6242AD5E3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12090" y="1036284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CD4BE1B-B724-4776-A17D-4B4FBFB168B1}"/>
              </a:ext>
            </a:extLst>
          </p:cNvPr>
          <p:cNvSpPr txBox="1"/>
          <p:nvPr/>
        </p:nvSpPr>
        <p:spPr>
          <a:xfrm>
            <a:off x="1133161" y="17882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注册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BBEE70-0DA1-46B4-98ED-8892DE8B0129}"/>
              </a:ext>
            </a:extLst>
          </p:cNvPr>
          <p:cNvSpPr txBox="1"/>
          <p:nvPr/>
        </p:nvSpPr>
        <p:spPr>
          <a:xfrm>
            <a:off x="6132726" y="17035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密码修改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F24D57-BDFE-481B-8736-39C922201E73}"/>
              </a:ext>
            </a:extLst>
          </p:cNvPr>
          <p:cNvSpPr txBox="1"/>
          <p:nvPr/>
        </p:nvSpPr>
        <p:spPr>
          <a:xfrm>
            <a:off x="1102201" y="55908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登录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4812CF-2AD6-4CBA-8821-88DE487BECD9}"/>
              </a:ext>
            </a:extLst>
          </p:cNvPr>
          <p:cNvSpPr txBox="1"/>
          <p:nvPr/>
        </p:nvSpPr>
        <p:spPr>
          <a:xfrm>
            <a:off x="5689782" y="57308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个人信息修改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9AA036-FD37-4DFC-BA87-76092F42D0FB}"/>
              </a:ext>
            </a:extLst>
          </p:cNvPr>
          <p:cNvSpPr txBox="1"/>
          <p:nvPr/>
        </p:nvSpPr>
        <p:spPr>
          <a:xfrm>
            <a:off x="392977" y="2691455"/>
            <a:ext cx="615553" cy="3401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账号模块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0F468-006D-47F0-83E6-C740D131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33" y="4736513"/>
            <a:ext cx="3671949" cy="19885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AE1087-0018-43C0-89D7-C6AA79D85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20" y="1477981"/>
            <a:ext cx="3787362" cy="2751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136B01-0C67-4CA7-BAD5-3B69995C5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44" y="453848"/>
            <a:ext cx="2957272" cy="3130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FEDA54-4992-4A24-A3E3-CD8B908B7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419" y="3687798"/>
            <a:ext cx="3921521" cy="31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5AC7212-417D-48FC-ADCD-3A9967EE143B}"/>
              </a:ext>
            </a:extLst>
          </p:cNvPr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0A2A6C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29B070-A8C3-4930-B272-CCB78D1E452C}"/>
              </a:ext>
            </a:extLst>
          </p:cNvPr>
          <p:cNvGrpSpPr/>
          <p:nvPr/>
        </p:nvGrpSpPr>
        <p:grpSpPr>
          <a:xfrm>
            <a:off x="639426" y="534039"/>
            <a:ext cx="2398735" cy="716350"/>
            <a:chOff x="639426" y="534039"/>
            <a:chExt cx="2398735" cy="7163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AA147B-712F-49E5-BDA5-FB99AE1B0691}"/>
                </a:ext>
              </a:extLst>
            </p:cNvPr>
            <p:cNvGrpSpPr/>
            <p:nvPr/>
          </p:nvGrpSpPr>
          <p:grpSpPr>
            <a:xfrm>
              <a:off x="639426" y="534039"/>
              <a:ext cx="2398735" cy="579438"/>
              <a:chOff x="1780838" y="931069"/>
              <a:chExt cx="2398735" cy="579438"/>
            </a:xfrm>
          </p:grpSpPr>
          <p:sp>
            <p:nvSpPr>
              <p:cNvPr id="25" name="矩形 49">
                <a:extLst>
                  <a:ext uri="{FF2B5EF4-FFF2-40B4-BE49-F238E27FC236}">
                    <a16:creationId xmlns:a16="http://schemas.microsoft.com/office/drawing/2014/main" id="{C99A499E-053E-4B63-8FFE-DDC28CA3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573" y="963091"/>
                <a:ext cx="1905000" cy="4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>
                  <a:lnSpc>
                    <a:spcPct val="80000"/>
                  </a:lnSpc>
                </a:pPr>
                <a:r>
                  <a:rPr lang="zh-CN" altLang="en-US" sz="2800" b="1" dirty="0">
                    <a:latin typeface="+mn-lt"/>
                    <a:ea typeface="+mn-ea"/>
                    <a:cs typeface="+mn-ea"/>
                    <a:sym typeface="+mn-lt"/>
                  </a:rPr>
                  <a:t>项目模块</a:t>
                </a:r>
              </a:p>
            </p:txBody>
          </p:sp>
          <p:sp>
            <p:nvSpPr>
              <p:cNvPr id="27" name="矩形 47">
                <a:extLst>
                  <a:ext uri="{FF2B5EF4-FFF2-40B4-BE49-F238E27FC236}">
                    <a16:creationId xmlns:a16="http://schemas.microsoft.com/office/drawing/2014/main" id="{3CBE8564-3A6F-4C6D-B708-E6EFABC4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838" y="931069"/>
                <a:ext cx="42862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75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E74C21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buClr>
                    <a:srgbClr val="67676B"/>
                  </a:buClr>
                  <a:buFont typeface="Franklin Gothic Book" pitchFamily="34" charset="0"/>
                  <a:buChar char="−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7676B"/>
                  </a:buClr>
                  <a:buFont typeface="Franklin Gothic Book" pitchFamily="34" charset="0"/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rgbClr val="67676B"/>
                  </a:buClr>
                  <a:buChar char="•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rgbClr val="0A2A6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</p:grpSp>
        <p:sp>
          <p:nvSpPr>
            <p:cNvPr id="24" name="等腰三角形 45">
              <a:extLst>
                <a:ext uri="{FF2B5EF4-FFF2-40B4-BE49-F238E27FC236}">
                  <a16:creationId xmlns:a16="http://schemas.microsoft.com/office/drawing/2014/main" id="{A401FB9B-64F4-49AE-967B-6242AD5E3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12090" y="1036284"/>
              <a:ext cx="347142" cy="214105"/>
            </a:xfrm>
            <a:prstGeom prst="triangle">
              <a:avLst>
                <a:gd name="adj" fmla="val 50000"/>
              </a:avLst>
            </a:prstGeom>
            <a:solidFill>
              <a:srgbClr val="0A2A6C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75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E74C21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buClr>
                  <a:srgbClr val="67676B"/>
                </a:buClr>
                <a:buFont typeface="Franklin Gothic Book" pitchFamily="34" charset="0"/>
                <a:buChar char="−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7676B"/>
                </a:buClr>
                <a:buFont typeface="Franklin Gothic Book" pitchFamily="34" charset="0"/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67676B"/>
                </a:buClr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zh-CN" altLang="en-US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Line 20">
            <a:extLst>
              <a:ext uri="{FF2B5EF4-FFF2-40B4-BE49-F238E27FC236}">
                <a16:creationId xmlns:a16="http://schemas.microsoft.com/office/drawing/2014/main" id="{2E25F920-6EE0-449E-BC5E-6A8E4D712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415" y="3888074"/>
            <a:ext cx="982979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14">
            <a:extLst>
              <a:ext uri="{FF2B5EF4-FFF2-40B4-BE49-F238E27FC236}">
                <a16:creationId xmlns:a16="http://schemas.microsoft.com/office/drawing/2014/main" id="{E9E2DE50-ACEC-4F3B-A35C-C6723F36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69" y="2237778"/>
            <a:ext cx="982663" cy="900797"/>
          </a:xfrm>
          <a:prstGeom prst="rect">
            <a:avLst/>
          </a:prstGeom>
          <a:solidFill>
            <a:srgbClr val="0A2A6C"/>
          </a:solidFill>
          <a:ln>
            <a:noFill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主页</a:t>
            </a:r>
          </a:p>
        </p:txBody>
      </p:sp>
      <p:sp>
        <p:nvSpPr>
          <p:cNvPr id="35" name="矩形 14">
            <a:extLst>
              <a:ext uri="{FF2B5EF4-FFF2-40B4-BE49-F238E27FC236}">
                <a16:creationId xmlns:a16="http://schemas.microsoft.com/office/drawing/2014/main" id="{29CBD642-3CF7-4518-9CFD-5058DA0F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69" y="4727375"/>
            <a:ext cx="982663" cy="900797"/>
          </a:xfrm>
          <a:prstGeom prst="rect">
            <a:avLst/>
          </a:prstGeom>
          <a:solidFill>
            <a:srgbClr val="0A2A6C"/>
          </a:solidFill>
          <a:ln>
            <a:noFill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spcBef>
                <a:spcPct val="7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E74C21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buClr>
                <a:srgbClr val="67676B"/>
              </a:buClr>
              <a:buFont typeface="Franklin Gothic Book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7676B"/>
              </a:buClr>
              <a:buFont typeface="Franklin Gothic Book" pitchFamily="34" charset="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67676B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98F3D-42F5-4397-8A38-F37FD45B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09" y="312572"/>
            <a:ext cx="6134940" cy="29899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12BFCB-336C-46E8-9AA0-3044C023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09" y="3407096"/>
            <a:ext cx="6134940" cy="34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4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 autoUpdateAnimBg="0"/>
      <p:bldP spid="35" grpId="0" animBg="1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ncvmmw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gradFill>
            <a:gsLst>
              <a:gs pos="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365</Words>
  <Application>Microsoft Office PowerPoint</Application>
  <PresentationFormat>宽屏</PresentationFormat>
  <Paragraphs>93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>第一PPT</dc:creator>
  <cp:keywords>www.1ppt.com</cp:keywords>
  <dc:description>www.1ppt.com</dc:description>
  <cp:lastModifiedBy>辰</cp:lastModifiedBy>
  <cp:revision>70</cp:revision>
  <dcterms:created xsi:type="dcterms:W3CDTF">2021-06-02T16:47:16Z</dcterms:created>
  <dcterms:modified xsi:type="dcterms:W3CDTF">2021-10-18T00:24:13Z</dcterms:modified>
</cp:coreProperties>
</file>