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1809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648" y="18"/>
      </p:cViewPr>
      <p:guideLst>
        <p:guide orient="horz" pos="2160"/>
        <p:guide pos="3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5706" y="2130427"/>
            <a:ext cx="1003800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1412" y="3886200"/>
            <a:ext cx="82665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61824" y="274640"/>
            <a:ext cx="265711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471" y="274640"/>
            <a:ext cx="77745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2862" y="4406902"/>
            <a:ext cx="1003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2862" y="2906713"/>
            <a:ext cx="1003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0471" y="1600202"/>
            <a:ext cx="52158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03118" y="1600202"/>
            <a:ext cx="52158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0470" y="1535113"/>
            <a:ext cx="5217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0470" y="2174875"/>
            <a:ext cx="5217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9018" y="1535113"/>
            <a:ext cx="52199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9018" y="2174875"/>
            <a:ext cx="52199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472" y="273050"/>
            <a:ext cx="388521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7152" y="273052"/>
            <a:ext cx="660179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0472" y="1435102"/>
            <a:ext cx="388521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4728" y="4800600"/>
            <a:ext cx="7085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14728" y="612775"/>
            <a:ext cx="7085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14728" y="5367338"/>
            <a:ext cx="7085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0472" y="274638"/>
            <a:ext cx="106284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0472" y="1600202"/>
            <a:ext cx="106284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0471" y="6356352"/>
            <a:ext cx="2755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0697-2DAF-48AB-8123-825DED7F6299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4884" y="6356352"/>
            <a:ext cx="373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63413" y="6356352"/>
            <a:ext cx="2755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EC231-2204-4A0D-8531-6721FB348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542" y="1357298"/>
            <a:ext cx="24765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4310" y="1348023"/>
            <a:ext cx="8559468" cy="372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798" y="1285860"/>
            <a:ext cx="9133393" cy="397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112" y="1428736"/>
            <a:ext cx="8796920" cy="392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864" y="1500174"/>
            <a:ext cx="8320911" cy="385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自定义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kathy</dc:creator>
  <cp:lastModifiedBy>youku</cp:lastModifiedBy>
  <cp:revision>4</cp:revision>
  <dcterms:created xsi:type="dcterms:W3CDTF">2014-05-06T07:08:54Z</dcterms:created>
  <dcterms:modified xsi:type="dcterms:W3CDTF">2014-05-07T08:21:56Z</dcterms:modified>
</cp:coreProperties>
</file>