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jpeg" ContentType="image/jpe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b="0" lang="en-US" sz="60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94C633E-289D-4688-9F4E-8D3D291A4566}" type="datetime">
              <a:rPr b="0" lang="en-US" sz="1200" spc="-1" strike="noStrike">
                <a:solidFill>
                  <a:srgbClr val="8b8b8b"/>
                </a:solidFill>
                <a:latin typeface="等线"/>
              </a:rPr>
              <a:t>12/14/22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1962179-15D5-4917-AEE9-09B7AD1E7D77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2FCA4DF-E54E-471E-932A-7B00A7C689D7}" type="datetime">
              <a:rPr b="0" lang="en-US" sz="1200" spc="-1" strike="noStrike">
                <a:solidFill>
                  <a:srgbClr val="8b8b8b"/>
                </a:solidFill>
                <a:latin typeface="等线"/>
              </a:rPr>
              <a:t>12/14/22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8598C8E-CA1A-449E-B71A-E3AA713F94CB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FCEE516-E860-4EF1-AB83-6539BB3C342D}" type="datetime">
              <a:rPr b="0" lang="en-US" sz="1200" spc="-1" strike="noStrike">
                <a:solidFill>
                  <a:srgbClr val="8b8b8b"/>
                </a:solidFill>
                <a:latin typeface="等线"/>
              </a:rPr>
              <a:t>12/14/22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938994A-0D28-4305-BB4F-057AC8980744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06E81B7-AA91-43A4-8B67-927276DDFF8C}" type="datetime">
              <a:rPr b="0" lang="en-US" sz="1200" spc="-1" strike="noStrike">
                <a:solidFill>
                  <a:srgbClr val="8b8b8b"/>
                </a:solidFill>
                <a:latin typeface="等线"/>
              </a:rPr>
              <a:t>12/14/22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C4D0B64-DE85-4790-B5ED-58215A7BF93D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skywalking.apache.org/" TargetMode="External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zipkin.io/pages/architecture.html" TargetMode="External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等线 Light"/>
                <a:ea typeface="等线 Light"/>
              </a:rPr>
              <a:t>Zipkin Demo</a:t>
            </a:r>
            <a:endParaRPr b="0" lang="en-US" sz="60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  <a:ea typeface="等线"/>
              </a:rPr>
              <a:t>With a simple microservices project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等线 Light"/>
                <a:ea typeface="等线 Light"/>
              </a:rPr>
              <a:t>Google Dapper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84" name="图片 4" descr="图示&#10;&#10;已自动生成说明"/>
          <p:cNvPicPr/>
          <p:nvPr/>
        </p:nvPicPr>
        <p:blipFill>
          <a:blip r:embed="rId1"/>
          <a:stretch/>
        </p:blipFill>
        <p:spPr>
          <a:xfrm>
            <a:off x="836280" y="1640160"/>
            <a:ext cx="9640080" cy="515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等线 Light"/>
                <a:ea typeface="等线 Light"/>
              </a:rPr>
              <a:t>Spring Cloud Sleuth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  <a:ea typeface="等线"/>
              </a:rPr>
              <a:t>Dependency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  <a:ea typeface="等线"/>
              </a:rPr>
              <a:t>Spring Cloud Sleuth – spring-cloud-starter-sleuth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  <a:ea typeface="等线"/>
              </a:rPr>
              <a:t>Spring Cloud Sleuth with Zipkin – spring-cloud-starter-zipkin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  <a:ea typeface="等线"/>
              </a:rPr>
              <a:t>Logging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  <a:ea typeface="等线"/>
              </a:rPr>
              <a:t>[appname,traceId,spanId,exportable]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等线 Light"/>
                <a:ea typeface="等线 Light"/>
              </a:rPr>
              <a:t>Spring Cloud Sleuth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  <a:ea typeface="等线"/>
              </a:rPr>
              <a:t>Configuration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  <a:ea typeface="等线"/>
              </a:rPr>
              <a:t>spring.zipkin.base-url=http://localhost:9411/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  <a:ea typeface="等线"/>
              </a:rPr>
              <a:t>spring.zipkin.discovery-client-enabled=false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  <a:ea typeface="等线"/>
              </a:rPr>
              <a:t>spring.zipkin.sender.type=web | rabbit | kafka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  <a:ea typeface="等线"/>
              </a:rPr>
              <a:t>spring.zipkin.compression.enabled=false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  <a:ea typeface="等线"/>
              </a:rPr>
              <a:t>spring.sleuth.sampler.probability=0.1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等线 Light"/>
                <a:ea typeface="等线 Light"/>
              </a:rPr>
              <a:t>Apache Skywalking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等线"/>
                <a:ea typeface="等线"/>
                <a:hlinkClick r:id="rId1"/>
              </a:rPr>
              <a:t>here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2" name="Group 2"/>
          <p:cNvGrpSpPr/>
          <p:nvPr/>
        </p:nvGrpSpPr>
        <p:grpSpPr>
          <a:xfrm>
            <a:off x="326160" y="0"/>
            <a:ext cx="527400" cy="5860080"/>
            <a:chOff x="326160" y="0"/>
            <a:chExt cx="527400" cy="5860080"/>
          </a:xfrm>
        </p:grpSpPr>
        <p:sp>
          <p:nvSpPr>
            <p:cNvPr id="193" name="CustomShape 3"/>
            <p:cNvSpPr/>
            <p:nvPr/>
          </p:nvSpPr>
          <p:spPr>
            <a:xfrm rot="10800000">
              <a:off x="326520" y="5701320"/>
              <a:ext cx="527040" cy="1587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CustomShape 4"/>
            <p:cNvSpPr/>
            <p:nvPr/>
          </p:nvSpPr>
          <p:spPr>
            <a:xfrm flipH="1" flipV="1" rot="5400000">
              <a:off x="-2214720" y="2540880"/>
              <a:ext cx="5608800" cy="527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5" name="CustomShape 5"/>
          <p:cNvSpPr/>
          <p:nvPr/>
        </p:nvSpPr>
        <p:spPr>
          <a:xfrm>
            <a:off x="579600" y="923040"/>
            <a:ext cx="11111400" cy="54608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70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6"/>
          <p:cNvSpPr/>
          <p:nvPr/>
        </p:nvSpPr>
        <p:spPr>
          <a:xfrm flipH="1">
            <a:off x="1139040" y="2372040"/>
            <a:ext cx="4388760" cy="2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7"/>
          <p:cNvSpPr/>
          <p:nvPr/>
        </p:nvSpPr>
        <p:spPr>
          <a:xfrm>
            <a:off x="1100880" y="2508120"/>
            <a:ext cx="4709160" cy="363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Thanks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98" name="Picture 5" descr="White puzzle with one red piece"/>
          <p:cNvPicPr/>
          <p:nvPr/>
        </p:nvPicPr>
        <p:blipFill>
          <a:blip r:embed="rId1"/>
          <a:srcRect l="21636" t="0" r="20079" b="3"/>
          <a:stretch/>
        </p:blipFill>
        <p:spPr>
          <a:xfrm>
            <a:off x="6538320" y="1383840"/>
            <a:ext cx="4928760" cy="475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等线 Light"/>
                <a:ea typeface="等线 Light"/>
              </a:rPr>
              <a:t>Agenda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  <a:ea typeface="等线"/>
              </a:rPr>
              <a:t>Zipkin Architecture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  <a:ea typeface="等线"/>
              </a:rPr>
              <a:t>Introduction to Microservices project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  <a:ea typeface="等线"/>
              </a:rPr>
              <a:t>Demo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  <a:ea typeface="等线"/>
              </a:rPr>
              <a:t>Introduction to Google Dapper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  <a:ea typeface="等线"/>
              </a:rPr>
              <a:t>Introduction to Spring Cloud Sleuth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  <a:ea typeface="等线"/>
              </a:rPr>
              <a:t>Apache Skywalking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等线 Light"/>
                <a:ea typeface="等线 Light"/>
              </a:rPr>
              <a:t>Zipkin Architecture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69" name="图片 4" descr="图示&#10;&#10;已自动生成说明"/>
          <p:cNvPicPr/>
          <p:nvPr/>
        </p:nvPicPr>
        <p:blipFill>
          <a:blip r:embed="rId1"/>
          <a:stretch/>
        </p:blipFill>
        <p:spPr>
          <a:xfrm>
            <a:off x="919080" y="1652040"/>
            <a:ext cx="5706360" cy="4350960"/>
          </a:xfrm>
          <a:prstGeom prst="rect">
            <a:avLst/>
          </a:prstGeom>
          <a:ln>
            <a:noFill/>
          </a:ln>
        </p:spPr>
      </p:pic>
      <p:sp>
        <p:nvSpPr>
          <p:cNvPr id="170" name="CustomShape 2"/>
          <p:cNvSpPr/>
          <p:nvPr/>
        </p:nvSpPr>
        <p:spPr>
          <a:xfrm>
            <a:off x="1052280" y="6237720"/>
            <a:ext cx="90468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等线"/>
              </a:rPr>
              <a:t>Official Website: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等线"/>
                <a:ea typeface="等线"/>
                <a:hlinkClick r:id="rId2"/>
              </a:rPr>
              <a:t>here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等线 Light"/>
                <a:ea typeface="等线 Light"/>
              </a:rPr>
              <a:t>Sequence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72" name="图片 5" descr=""/>
          <p:cNvPicPr/>
          <p:nvPr/>
        </p:nvPicPr>
        <p:blipFill>
          <a:blip r:embed="rId1"/>
          <a:stretch/>
        </p:blipFill>
        <p:spPr>
          <a:xfrm>
            <a:off x="1752480" y="1241280"/>
            <a:ext cx="6673320" cy="540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等线 Light"/>
              </a:rPr>
              <a:t>Components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74" name="图片 7" descr=""/>
          <p:cNvPicPr/>
          <p:nvPr/>
        </p:nvPicPr>
        <p:blipFill>
          <a:blip r:embed="rId1"/>
          <a:stretch/>
        </p:blipFill>
        <p:spPr>
          <a:xfrm>
            <a:off x="2042280" y="1561320"/>
            <a:ext cx="6177600" cy="502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等线 Light"/>
              </a:rPr>
              <a:t>Class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76" name="图片 3" descr=""/>
          <p:cNvPicPr/>
          <p:nvPr/>
        </p:nvPicPr>
        <p:blipFill>
          <a:blip r:embed="rId1"/>
          <a:stretch/>
        </p:blipFill>
        <p:spPr>
          <a:xfrm>
            <a:off x="838080" y="2084400"/>
            <a:ext cx="5675760" cy="302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等线 Light"/>
              </a:rPr>
              <a:t>Project Structure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ROOT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final-barista-service/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final-customer-service/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final-waiter-service/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mq-zipkin-barista-service/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sleuth-customer-service/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sleuth-waiter-service/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等线 Light"/>
                <a:ea typeface="等线 Light"/>
              </a:rPr>
              <a:t>Demo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git clone https://github.com/beiji-ma/zipkin-demo.git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等线 Light"/>
                <a:ea typeface="等线 Light"/>
              </a:rPr>
              <a:t>Google Dapper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  <a:ea typeface="等线"/>
              </a:rPr>
              <a:t>Span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  <a:ea typeface="等线"/>
              </a:rPr>
              <a:t>Trace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  <a:ea typeface="等线"/>
              </a:rPr>
              <a:t>Annotation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  <a:ea typeface="等线"/>
              </a:rPr>
              <a:t>cs – Client Set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  <a:ea typeface="等线"/>
              </a:rPr>
              <a:t>sr – Server Received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  <a:ea typeface="等线"/>
              </a:rPr>
              <a:t>ss – Server Sent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  <a:ea typeface="等线"/>
              </a:rPr>
              <a:t>cr –Client Received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2022-10-25T16:46:27Z</dcterms:created>
  <dc:creator>Beiji Ma</dc:creator>
  <dc:description/>
  <dc:language>en-US</dc:language>
  <cp:lastModifiedBy/>
  <dcterms:modified xsi:type="dcterms:W3CDTF">2022-12-14T10:06:11Z</dcterms:modified>
  <cp:revision>54</cp:revision>
  <dc:subject/>
  <dc:title>espressohus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宽屏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14</vt:i4>
  </property>
</Properties>
</file>