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1"/>
  </p:notesMasterIdLst>
  <p:handoutMasterIdLst>
    <p:handoutMasterId r:id="rId52"/>
  </p:handoutMasterIdLst>
  <p:sldIdLst>
    <p:sldId id="700" r:id="rId2"/>
    <p:sldId id="738" r:id="rId3"/>
    <p:sldId id="803" r:id="rId4"/>
    <p:sldId id="708" r:id="rId5"/>
    <p:sldId id="806" r:id="rId6"/>
    <p:sldId id="798" r:id="rId7"/>
    <p:sldId id="807" r:id="rId8"/>
    <p:sldId id="795" r:id="rId9"/>
    <p:sldId id="776" r:id="rId10"/>
    <p:sldId id="777" r:id="rId11"/>
    <p:sldId id="779" r:id="rId12"/>
    <p:sldId id="780" r:id="rId13"/>
    <p:sldId id="781" r:id="rId14"/>
    <p:sldId id="778" r:id="rId15"/>
    <p:sldId id="808" r:id="rId16"/>
    <p:sldId id="800" r:id="rId17"/>
    <p:sldId id="802" r:id="rId18"/>
    <p:sldId id="804" r:id="rId19"/>
    <p:sldId id="809" r:id="rId20"/>
    <p:sldId id="744" r:id="rId21"/>
    <p:sldId id="746" r:id="rId22"/>
    <p:sldId id="747" r:id="rId23"/>
    <p:sldId id="748" r:id="rId24"/>
    <p:sldId id="749" r:id="rId25"/>
    <p:sldId id="750" r:id="rId26"/>
    <p:sldId id="751" r:id="rId27"/>
    <p:sldId id="799" r:id="rId28"/>
    <p:sldId id="810" r:id="rId29"/>
    <p:sldId id="794" r:id="rId30"/>
    <p:sldId id="760" r:id="rId31"/>
    <p:sldId id="766" r:id="rId32"/>
    <p:sldId id="765" r:id="rId33"/>
    <p:sldId id="791" r:id="rId34"/>
    <p:sldId id="793" r:id="rId35"/>
    <p:sldId id="792" r:id="rId36"/>
    <p:sldId id="761" r:id="rId37"/>
    <p:sldId id="773" r:id="rId38"/>
    <p:sldId id="762" r:id="rId39"/>
    <p:sldId id="774" r:id="rId40"/>
    <p:sldId id="763" r:id="rId41"/>
    <p:sldId id="811" r:id="rId42"/>
    <p:sldId id="805" r:id="rId43"/>
    <p:sldId id="785" r:id="rId44"/>
    <p:sldId id="790" r:id="rId45"/>
    <p:sldId id="787" r:id="rId46"/>
    <p:sldId id="788" r:id="rId47"/>
    <p:sldId id="812" r:id="rId48"/>
    <p:sldId id="797" r:id="rId49"/>
    <p:sldId id="783" r:id="rId50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172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344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8516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4689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3086153" algn="l" defTabSz="123446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3703383" algn="l" defTabSz="123446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4320614" algn="l" defTabSz="123446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4937845" algn="l" defTabSz="123446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FFFF"/>
    <a:srgbClr val="E44504"/>
    <a:srgbClr val="C0C0C0"/>
    <a:srgbClr val="FF6600"/>
    <a:srgbClr val="FB7303"/>
    <a:srgbClr val="C87700"/>
    <a:srgbClr val="FF9900"/>
    <a:srgbClr val="6C0000"/>
    <a:srgbClr val="E37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3793" autoAdjust="0"/>
  </p:normalViewPr>
  <p:slideViewPr>
    <p:cSldViewPr snapToGrid="0">
      <p:cViewPr varScale="1">
        <p:scale>
          <a:sx n="65" d="100"/>
          <a:sy n="65" d="100"/>
        </p:scale>
        <p:origin x="1260" y="84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0275-2DCB-4351-BBB3-CCD22540D85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101197-1255-4752-93D3-4749B0A76090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>
              <a:latin typeface="黑体" pitchFamily="2" charset="-122"/>
              <a:ea typeface="黑体" pitchFamily="2" charset="-122"/>
            </a:rPr>
            <a:t>数据集</a:t>
          </a:r>
          <a:endParaRPr lang="zh-CN" altLang="en-US" sz="2800" dirty="0">
            <a:latin typeface="黑体" pitchFamily="2" charset="-122"/>
            <a:ea typeface="黑体" pitchFamily="2" charset="-122"/>
          </a:endParaRPr>
        </a:p>
      </dgm:t>
    </dgm:pt>
    <dgm:pt modelId="{3A24A4DE-4B92-4126-8683-8C45BB08CC82}" type="parTrans" cxnId="{7636020C-5FCB-4094-9A54-A89A89FB69F1}">
      <dgm:prSet/>
      <dgm:spPr/>
      <dgm:t>
        <a:bodyPr/>
        <a:lstStyle/>
        <a:p>
          <a:endParaRPr lang="zh-CN" altLang="en-US"/>
        </a:p>
      </dgm:t>
    </dgm:pt>
    <dgm:pt modelId="{3F87CA27-5462-49FD-8D49-D1F1C0D59FDA}" type="sibTrans" cxnId="{7636020C-5FCB-4094-9A54-A89A89FB69F1}">
      <dgm:prSet/>
      <dgm:spPr/>
      <dgm:t>
        <a:bodyPr/>
        <a:lstStyle/>
        <a:p>
          <a:endParaRPr lang="zh-CN" altLang="en-US"/>
        </a:p>
      </dgm:t>
    </dgm:pt>
    <dgm:pt modelId="{219F488D-A392-4845-A929-1CA9E5CF1E06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1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DCBF3EFD-B22C-4265-901E-756DA5C025F6}" type="parTrans" cxnId="{C011C190-A48F-43F0-A1C0-FA8A6B2B57C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7CFAC607-5DCF-490C-ACA1-F2D70977492F}" type="sibTrans" cxnId="{C011C190-A48F-43F0-A1C0-FA8A6B2B57C0}">
      <dgm:prSet/>
      <dgm:spPr/>
      <dgm:t>
        <a:bodyPr/>
        <a:lstStyle/>
        <a:p>
          <a:endParaRPr lang="zh-CN" altLang="en-US"/>
        </a:p>
      </dgm:t>
    </dgm:pt>
    <dgm:pt modelId="{D3D54A93-E447-4988-9157-CA9ED23A6F01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2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0F243278-5F2A-453E-AED9-B608D36C4964}" type="parTrans" cxnId="{4F4621A4-B352-43E6-92A0-36A3497989C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6C093BC9-E93C-4898-A3E2-CA60930B707D}" type="sibTrans" cxnId="{4F4621A4-B352-43E6-92A0-36A3497989C2}">
      <dgm:prSet/>
      <dgm:spPr/>
      <dgm:t>
        <a:bodyPr/>
        <a:lstStyle/>
        <a:p>
          <a:endParaRPr lang="zh-CN" altLang="en-US"/>
        </a:p>
      </dgm:t>
    </dgm:pt>
    <dgm:pt modelId="{EB0BF320-AA7C-4C83-9AA7-A4EC3CC7589A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4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C372F6C7-1909-4624-805F-3368741157C0}" type="parTrans" cxnId="{FE78910B-11D4-4DE6-9002-89B5DFF73CF3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6B5DC69A-187C-4E13-A103-42E7D4636FFF}" type="sibTrans" cxnId="{FE78910B-11D4-4DE6-9002-89B5DFF73CF3}">
      <dgm:prSet/>
      <dgm:spPr/>
      <dgm:t>
        <a:bodyPr/>
        <a:lstStyle/>
        <a:p>
          <a:endParaRPr lang="zh-CN" altLang="en-US"/>
        </a:p>
      </dgm:t>
    </dgm:pt>
    <dgm:pt modelId="{355CBDD6-72F9-4964-AD85-74393CD2DDE5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3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CE771C80-F9DD-44DA-9CA6-614E42C79F0D}" type="parTrans" cxnId="{417CA51B-EFE3-47A3-8412-F015B96693A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3FFDB394-33C8-40E8-8BEC-B08B6ADD77ED}" type="sibTrans" cxnId="{417CA51B-EFE3-47A3-8412-F015B96693AA}">
      <dgm:prSet/>
      <dgm:spPr/>
      <dgm:t>
        <a:bodyPr/>
        <a:lstStyle/>
        <a:p>
          <a:endParaRPr lang="zh-CN" altLang="en-US"/>
        </a:p>
      </dgm:t>
    </dgm:pt>
    <dgm:pt modelId="{EDB9778A-D125-4A26-BEFE-CCFBECD5594D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5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1ED39809-ADD9-409E-98BB-9EDC5BCC7B6A}" type="parTrans" cxnId="{4F79DB2D-26BA-4217-A604-FA6D15E18D48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558EDB59-5B73-4359-8503-39AB7A3E26CD}" type="sibTrans" cxnId="{4F79DB2D-26BA-4217-A604-FA6D15E18D48}">
      <dgm:prSet/>
      <dgm:spPr/>
      <dgm:t>
        <a:bodyPr/>
        <a:lstStyle/>
        <a:p>
          <a:endParaRPr lang="zh-CN" altLang="en-US"/>
        </a:p>
      </dgm:t>
    </dgm:pt>
    <dgm:pt modelId="{E9152DE1-622D-4D3C-847A-35423080E4A3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……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BF576C4D-438E-43DD-BC72-7AB6BCEADF36}" type="parTrans" cxnId="{697E0218-E839-4473-82FF-326A4AA88057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17B32631-87C4-46B4-B7B5-146AF218FDC9}" type="sibTrans" cxnId="{697E0218-E839-4473-82FF-326A4AA88057}">
      <dgm:prSet/>
      <dgm:spPr/>
      <dgm:t>
        <a:bodyPr/>
        <a:lstStyle/>
        <a:p>
          <a:endParaRPr lang="zh-CN" altLang="en-US"/>
        </a:p>
      </dgm:t>
    </dgm:pt>
    <dgm:pt modelId="{846A3252-8F26-4366-84AD-B987ADFBEDAA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dirty="0" smtClean="0">
              <a:latin typeface="黑体" pitchFamily="2" charset="-122"/>
              <a:ea typeface="黑体" pitchFamily="2" charset="-122"/>
            </a:rPr>
            <a:t>n</a:t>
          </a:r>
          <a:endParaRPr lang="zh-CN" altLang="en-US" sz="2400" dirty="0">
            <a:latin typeface="黑体" pitchFamily="2" charset="-122"/>
            <a:ea typeface="黑体" pitchFamily="2" charset="-122"/>
          </a:endParaRPr>
        </a:p>
      </dgm:t>
    </dgm:pt>
    <dgm:pt modelId="{DF6689FC-A284-4897-9CF2-0325906E7A54}" type="parTrans" cxnId="{C67EA312-A4A5-4131-9FB5-6D689F2784F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ADE6AD1B-117E-45BD-A8A3-CA4AFF849FBF}" type="sibTrans" cxnId="{C67EA312-A4A5-4131-9FB5-6D689F2784F0}">
      <dgm:prSet/>
      <dgm:spPr/>
      <dgm:t>
        <a:bodyPr/>
        <a:lstStyle/>
        <a:p>
          <a:endParaRPr lang="zh-CN" altLang="en-US"/>
        </a:p>
      </dgm:t>
    </dgm:pt>
    <dgm:pt modelId="{3940451C-5A49-44F8-BF2D-0AF0A0C88567}" type="pres">
      <dgm:prSet presAssocID="{88A50275-2DCB-4351-BBB3-CCD22540D8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C7F5CD-23B9-4E46-A2D8-3C4023C719CC}" type="pres">
      <dgm:prSet presAssocID="{AC101197-1255-4752-93D3-4749B0A76090}" presName="centerShape" presStyleLbl="node0" presStyleIdx="0" presStyleCnt="1" custScaleX="117514" custScaleY="119102" custLinFactNeighborY="623"/>
      <dgm:spPr/>
      <dgm:t>
        <a:bodyPr/>
        <a:lstStyle/>
        <a:p>
          <a:endParaRPr lang="zh-CN" altLang="en-US"/>
        </a:p>
      </dgm:t>
    </dgm:pt>
    <dgm:pt modelId="{91F6F48C-7FFF-47EB-9C10-9E56E8774032}" type="pres">
      <dgm:prSet presAssocID="{DCBF3EFD-B22C-4265-901E-756DA5C025F6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B64AA5CB-E72E-4690-A0DA-7CA288BECC41}" type="pres">
      <dgm:prSet presAssocID="{219F488D-A392-4845-A929-1CA9E5CF1E0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BAC58-9AE7-482E-82F9-F359E318801F}" type="pres">
      <dgm:prSet presAssocID="{0F243278-5F2A-453E-AED9-B608D36C496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F3A3D53F-40D3-4907-8705-C88301CFC61B}" type="pres">
      <dgm:prSet presAssocID="{D3D54A93-E447-4988-9157-CA9ED23A6F0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E5C3B6-0F17-4C60-A331-92F5C47BD8FF}" type="pres">
      <dgm:prSet presAssocID="{CE771C80-F9DD-44DA-9CA6-614E42C79F0D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29003CFF-2227-45BD-BF6D-AD19CA5DC650}" type="pres">
      <dgm:prSet presAssocID="{355CBDD6-72F9-4964-AD85-74393CD2DDE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9037C-7ADE-40D6-BB0A-6A64A23ACF4D}" type="pres">
      <dgm:prSet presAssocID="{C372F6C7-1909-4624-805F-3368741157C0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7DA28804-4B1C-4333-A6C5-1D9E3F2458F5}" type="pres">
      <dgm:prSet presAssocID="{EB0BF320-AA7C-4C83-9AA7-A4EC3CC7589A}" presName="node" presStyleLbl="node1" presStyleIdx="3" presStyleCnt="7" custRadScaleRad="967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80809-D1BC-4EC8-AF87-98DD03C498C5}" type="pres">
      <dgm:prSet presAssocID="{1ED39809-ADD9-409E-98BB-9EDC5BCC7B6A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7B7211DA-FD7E-47AA-B6D3-4ED309B339E4}" type="pres">
      <dgm:prSet presAssocID="{EDB9778A-D125-4A26-BEFE-CCFBECD5594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4B6C1-08DD-4DC2-ABA7-2545685E0C1B}" type="pres">
      <dgm:prSet presAssocID="{BF576C4D-438E-43DD-BC72-7AB6BCEADF36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6F56A204-79A6-4038-AB6E-074C01716F8D}" type="pres">
      <dgm:prSet presAssocID="{E9152DE1-622D-4D3C-847A-35423080E4A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2B58E-3C67-4424-B867-D4E9D8FE32D2}" type="pres">
      <dgm:prSet presAssocID="{DF6689FC-A284-4897-9CF2-0325906E7A54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B910DB5-65BA-4405-ABCF-B614D7CB9E15}" type="pres">
      <dgm:prSet presAssocID="{846A3252-8F26-4366-84AD-B987ADFBEDA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61042C-68C5-4105-92E4-9343B6F73A57}" type="presOf" srcId="{CE771C80-F9DD-44DA-9CA6-614E42C79F0D}" destId="{1BE5C3B6-0F17-4C60-A331-92F5C47BD8FF}" srcOrd="0" destOrd="0" presId="urn:microsoft.com/office/officeart/2005/8/layout/radial4"/>
    <dgm:cxn modelId="{4F4621A4-B352-43E6-92A0-36A3497989C2}" srcId="{AC101197-1255-4752-93D3-4749B0A76090}" destId="{D3D54A93-E447-4988-9157-CA9ED23A6F01}" srcOrd="1" destOrd="0" parTransId="{0F243278-5F2A-453E-AED9-B608D36C4964}" sibTransId="{6C093BC9-E93C-4898-A3E2-CA60930B707D}"/>
    <dgm:cxn modelId="{3060A1C6-A2A0-4D95-B503-29C902E15223}" type="presOf" srcId="{C372F6C7-1909-4624-805F-3368741157C0}" destId="{2509037C-7ADE-40D6-BB0A-6A64A23ACF4D}" srcOrd="0" destOrd="0" presId="urn:microsoft.com/office/officeart/2005/8/layout/radial4"/>
    <dgm:cxn modelId="{7F3B7A00-3269-41AF-8FFD-67917F0845DF}" type="presOf" srcId="{219F488D-A392-4845-A929-1CA9E5CF1E06}" destId="{B64AA5CB-E72E-4690-A0DA-7CA288BECC41}" srcOrd="0" destOrd="0" presId="urn:microsoft.com/office/officeart/2005/8/layout/radial4"/>
    <dgm:cxn modelId="{C011C190-A48F-43F0-A1C0-FA8A6B2B57C0}" srcId="{AC101197-1255-4752-93D3-4749B0A76090}" destId="{219F488D-A392-4845-A929-1CA9E5CF1E06}" srcOrd="0" destOrd="0" parTransId="{DCBF3EFD-B22C-4265-901E-756DA5C025F6}" sibTransId="{7CFAC607-5DCF-490C-ACA1-F2D70977492F}"/>
    <dgm:cxn modelId="{B989ABA6-2282-44CE-892F-5CF6FE31B61D}" type="presOf" srcId="{D3D54A93-E447-4988-9157-CA9ED23A6F01}" destId="{F3A3D53F-40D3-4907-8705-C88301CFC61B}" srcOrd="0" destOrd="0" presId="urn:microsoft.com/office/officeart/2005/8/layout/radial4"/>
    <dgm:cxn modelId="{7636020C-5FCB-4094-9A54-A89A89FB69F1}" srcId="{88A50275-2DCB-4351-BBB3-CCD22540D85B}" destId="{AC101197-1255-4752-93D3-4749B0A76090}" srcOrd="0" destOrd="0" parTransId="{3A24A4DE-4B92-4126-8683-8C45BB08CC82}" sibTransId="{3F87CA27-5462-49FD-8D49-D1F1C0D59FDA}"/>
    <dgm:cxn modelId="{ACF7B725-773F-403C-B5FC-28B929EA2EED}" type="presOf" srcId="{EB0BF320-AA7C-4C83-9AA7-A4EC3CC7589A}" destId="{7DA28804-4B1C-4333-A6C5-1D9E3F2458F5}" srcOrd="0" destOrd="0" presId="urn:microsoft.com/office/officeart/2005/8/layout/radial4"/>
    <dgm:cxn modelId="{A8FBF721-546C-42DB-96CA-1D36EE015E6A}" type="presOf" srcId="{0F243278-5F2A-453E-AED9-B608D36C4964}" destId="{549BAC58-9AE7-482E-82F9-F359E318801F}" srcOrd="0" destOrd="0" presId="urn:microsoft.com/office/officeart/2005/8/layout/radial4"/>
    <dgm:cxn modelId="{417CA51B-EFE3-47A3-8412-F015B96693AA}" srcId="{AC101197-1255-4752-93D3-4749B0A76090}" destId="{355CBDD6-72F9-4964-AD85-74393CD2DDE5}" srcOrd="2" destOrd="0" parTransId="{CE771C80-F9DD-44DA-9CA6-614E42C79F0D}" sibTransId="{3FFDB394-33C8-40E8-8BEC-B08B6ADD77ED}"/>
    <dgm:cxn modelId="{FE78910B-11D4-4DE6-9002-89B5DFF73CF3}" srcId="{AC101197-1255-4752-93D3-4749B0A76090}" destId="{EB0BF320-AA7C-4C83-9AA7-A4EC3CC7589A}" srcOrd="3" destOrd="0" parTransId="{C372F6C7-1909-4624-805F-3368741157C0}" sibTransId="{6B5DC69A-187C-4E13-A103-42E7D4636FFF}"/>
    <dgm:cxn modelId="{4F79DB2D-26BA-4217-A604-FA6D15E18D48}" srcId="{AC101197-1255-4752-93D3-4749B0A76090}" destId="{EDB9778A-D125-4A26-BEFE-CCFBECD5594D}" srcOrd="4" destOrd="0" parTransId="{1ED39809-ADD9-409E-98BB-9EDC5BCC7B6A}" sibTransId="{558EDB59-5B73-4359-8503-39AB7A3E26CD}"/>
    <dgm:cxn modelId="{9023BF27-68FC-4354-B258-0F5027D44796}" type="presOf" srcId="{BF576C4D-438E-43DD-BC72-7AB6BCEADF36}" destId="{4AE4B6C1-08DD-4DC2-ABA7-2545685E0C1B}" srcOrd="0" destOrd="0" presId="urn:microsoft.com/office/officeart/2005/8/layout/radial4"/>
    <dgm:cxn modelId="{9EC14FF7-8C4F-452D-9F7F-AD3B77BF1B05}" type="presOf" srcId="{EDB9778A-D125-4A26-BEFE-CCFBECD5594D}" destId="{7B7211DA-FD7E-47AA-B6D3-4ED309B339E4}" srcOrd="0" destOrd="0" presId="urn:microsoft.com/office/officeart/2005/8/layout/radial4"/>
    <dgm:cxn modelId="{697E0218-E839-4473-82FF-326A4AA88057}" srcId="{AC101197-1255-4752-93D3-4749B0A76090}" destId="{E9152DE1-622D-4D3C-847A-35423080E4A3}" srcOrd="5" destOrd="0" parTransId="{BF576C4D-438E-43DD-BC72-7AB6BCEADF36}" sibTransId="{17B32631-87C4-46B4-B7B5-146AF218FDC9}"/>
    <dgm:cxn modelId="{A6FDDD0D-D564-43BE-A175-A55A8E09AF85}" type="presOf" srcId="{DF6689FC-A284-4897-9CF2-0325906E7A54}" destId="{DEC2B58E-3C67-4424-B867-D4E9D8FE32D2}" srcOrd="0" destOrd="0" presId="urn:microsoft.com/office/officeart/2005/8/layout/radial4"/>
    <dgm:cxn modelId="{229AF733-21C3-4BA5-A890-D62B4417CD05}" type="presOf" srcId="{DCBF3EFD-B22C-4265-901E-756DA5C025F6}" destId="{91F6F48C-7FFF-47EB-9C10-9E56E8774032}" srcOrd="0" destOrd="0" presId="urn:microsoft.com/office/officeart/2005/8/layout/radial4"/>
    <dgm:cxn modelId="{C67EA312-A4A5-4131-9FB5-6D689F2784F0}" srcId="{AC101197-1255-4752-93D3-4749B0A76090}" destId="{846A3252-8F26-4366-84AD-B987ADFBEDAA}" srcOrd="6" destOrd="0" parTransId="{DF6689FC-A284-4897-9CF2-0325906E7A54}" sibTransId="{ADE6AD1B-117E-45BD-A8A3-CA4AFF849FBF}"/>
    <dgm:cxn modelId="{6BE86A00-58AB-408D-B2CA-9B86195FDF04}" type="presOf" srcId="{846A3252-8F26-4366-84AD-B987ADFBEDAA}" destId="{0B910DB5-65BA-4405-ABCF-B614D7CB9E15}" srcOrd="0" destOrd="0" presId="urn:microsoft.com/office/officeart/2005/8/layout/radial4"/>
    <dgm:cxn modelId="{36671F9D-CA11-4EC7-96C5-6CA9729C0A6E}" type="presOf" srcId="{355CBDD6-72F9-4964-AD85-74393CD2DDE5}" destId="{29003CFF-2227-45BD-BF6D-AD19CA5DC650}" srcOrd="0" destOrd="0" presId="urn:microsoft.com/office/officeart/2005/8/layout/radial4"/>
    <dgm:cxn modelId="{2D5EEBBC-44D2-4298-929B-76B891CFE6F1}" type="presOf" srcId="{88A50275-2DCB-4351-BBB3-CCD22540D85B}" destId="{3940451C-5A49-44F8-BF2D-0AF0A0C88567}" srcOrd="0" destOrd="0" presId="urn:microsoft.com/office/officeart/2005/8/layout/radial4"/>
    <dgm:cxn modelId="{ACD2BD2F-F20B-4B69-9268-FE7F015F466F}" type="presOf" srcId="{1ED39809-ADD9-409E-98BB-9EDC5BCC7B6A}" destId="{E2E80809-D1BC-4EC8-AF87-98DD03C498C5}" srcOrd="0" destOrd="0" presId="urn:microsoft.com/office/officeart/2005/8/layout/radial4"/>
    <dgm:cxn modelId="{8B970450-3431-417C-9CD7-8E2F717AD64A}" type="presOf" srcId="{AC101197-1255-4752-93D3-4749B0A76090}" destId="{B2C7F5CD-23B9-4E46-A2D8-3C4023C719CC}" srcOrd="0" destOrd="0" presId="urn:microsoft.com/office/officeart/2005/8/layout/radial4"/>
    <dgm:cxn modelId="{7BF03D0B-E873-4C55-84F0-0F3E9EB2309E}" type="presOf" srcId="{E9152DE1-622D-4D3C-847A-35423080E4A3}" destId="{6F56A204-79A6-4038-AB6E-074C01716F8D}" srcOrd="0" destOrd="0" presId="urn:microsoft.com/office/officeart/2005/8/layout/radial4"/>
    <dgm:cxn modelId="{18E7B243-8523-4F78-8ED6-4B7183A1BB4E}" type="presParOf" srcId="{3940451C-5A49-44F8-BF2D-0AF0A0C88567}" destId="{B2C7F5CD-23B9-4E46-A2D8-3C4023C719CC}" srcOrd="0" destOrd="0" presId="urn:microsoft.com/office/officeart/2005/8/layout/radial4"/>
    <dgm:cxn modelId="{BBD34104-880E-438F-A69A-7F6E63A41E4A}" type="presParOf" srcId="{3940451C-5A49-44F8-BF2D-0AF0A0C88567}" destId="{91F6F48C-7FFF-47EB-9C10-9E56E8774032}" srcOrd="1" destOrd="0" presId="urn:microsoft.com/office/officeart/2005/8/layout/radial4"/>
    <dgm:cxn modelId="{D4AF5552-871B-4A80-A9D9-7EAF74082CF6}" type="presParOf" srcId="{3940451C-5A49-44F8-BF2D-0AF0A0C88567}" destId="{B64AA5CB-E72E-4690-A0DA-7CA288BECC41}" srcOrd="2" destOrd="0" presId="urn:microsoft.com/office/officeart/2005/8/layout/radial4"/>
    <dgm:cxn modelId="{BA9B4FFD-CE99-44D0-97CE-7218F61ECE9A}" type="presParOf" srcId="{3940451C-5A49-44F8-BF2D-0AF0A0C88567}" destId="{549BAC58-9AE7-482E-82F9-F359E318801F}" srcOrd="3" destOrd="0" presId="urn:microsoft.com/office/officeart/2005/8/layout/radial4"/>
    <dgm:cxn modelId="{519E44C4-C06A-4167-9921-FEA77A56C368}" type="presParOf" srcId="{3940451C-5A49-44F8-BF2D-0AF0A0C88567}" destId="{F3A3D53F-40D3-4907-8705-C88301CFC61B}" srcOrd="4" destOrd="0" presId="urn:microsoft.com/office/officeart/2005/8/layout/radial4"/>
    <dgm:cxn modelId="{68C669DA-4A5D-4DC4-9CC6-7494419FDEA8}" type="presParOf" srcId="{3940451C-5A49-44F8-BF2D-0AF0A0C88567}" destId="{1BE5C3B6-0F17-4C60-A331-92F5C47BD8FF}" srcOrd="5" destOrd="0" presId="urn:microsoft.com/office/officeart/2005/8/layout/radial4"/>
    <dgm:cxn modelId="{97CDAE89-6A38-41DF-9A6D-6CAAB3AB37ED}" type="presParOf" srcId="{3940451C-5A49-44F8-BF2D-0AF0A0C88567}" destId="{29003CFF-2227-45BD-BF6D-AD19CA5DC650}" srcOrd="6" destOrd="0" presId="urn:microsoft.com/office/officeart/2005/8/layout/radial4"/>
    <dgm:cxn modelId="{B0865C70-A722-4C01-8EBC-E8EB150EF087}" type="presParOf" srcId="{3940451C-5A49-44F8-BF2D-0AF0A0C88567}" destId="{2509037C-7ADE-40D6-BB0A-6A64A23ACF4D}" srcOrd="7" destOrd="0" presId="urn:microsoft.com/office/officeart/2005/8/layout/radial4"/>
    <dgm:cxn modelId="{D4FC0AEE-0958-4D09-9609-882CFDA18166}" type="presParOf" srcId="{3940451C-5A49-44F8-BF2D-0AF0A0C88567}" destId="{7DA28804-4B1C-4333-A6C5-1D9E3F2458F5}" srcOrd="8" destOrd="0" presId="urn:microsoft.com/office/officeart/2005/8/layout/radial4"/>
    <dgm:cxn modelId="{B44586B3-4F17-447D-9073-3456D7D69F6B}" type="presParOf" srcId="{3940451C-5A49-44F8-BF2D-0AF0A0C88567}" destId="{E2E80809-D1BC-4EC8-AF87-98DD03C498C5}" srcOrd="9" destOrd="0" presId="urn:microsoft.com/office/officeart/2005/8/layout/radial4"/>
    <dgm:cxn modelId="{6FDDB3CB-7319-4346-8DDA-1B8B913A6D51}" type="presParOf" srcId="{3940451C-5A49-44F8-BF2D-0AF0A0C88567}" destId="{7B7211DA-FD7E-47AA-B6D3-4ED309B339E4}" srcOrd="10" destOrd="0" presId="urn:microsoft.com/office/officeart/2005/8/layout/radial4"/>
    <dgm:cxn modelId="{2F516866-0BF4-4677-A83E-6DB58C477C9D}" type="presParOf" srcId="{3940451C-5A49-44F8-BF2D-0AF0A0C88567}" destId="{4AE4B6C1-08DD-4DC2-ABA7-2545685E0C1B}" srcOrd="11" destOrd="0" presId="urn:microsoft.com/office/officeart/2005/8/layout/radial4"/>
    <dgm:cxn modelId="{918AD134-CE38-4B9A-B54D-D54E8F0C307D}" type="presParOf" srcId="{3940451C-5A49-44F8-BF2D-0AF0A0C88567}" destId="{6F56A204-79A6-4038-AB6E-074C01716F8D}" srcOrd="12" destOrd="0" presId="urn:microsoft.com/office/officeart/2005/8/layout/radial4"/>
    <dgm:cxn modelId="{902E5172-8452-49E1-A82C-078B1E5568B0}" type="presParOf" srcId="{3940451C-5A49-44F8-BF2D-0AF0A0C88567}" destId="{DEC2B58E-3C67-4424-B867-D4E9D8FE32D2}" srcOrd="13" destOrd="0" presId="urn:microsoft.com/office/officeart/2005/8/layout/radial4"/>
    <dgm:cxn modelId="{46587CB4-A30B-4705-943E-AC404CCC62CE}" type="presParOf" srcId="{3940451C-5A49-44F8-BF2D-0AF0A0C88567}" destId="{0B910DB5-65BA-4405-ABCF-B614D7CB9E1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7F5CD-23B9-4E46-A2D8-3C4023C719CC}">
      <dsp:nvSpPr>
        <dsp:cNvPr id="0" name=""/>
        <dsp:cNvSpPr/>
      </dsp:nvSpPr>
      <dsp:spPr>
        <a:xfrm>
          <a:off x="2884449" y="3410233"/>
          <a:ext cx="2370759" cy="240279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itchFamily="2" charset="-122"/>
              <a:ea typeface="黑体" pitchFamily="2" charset="-122"/>
            </a:rPr>
            <a:t>数据集</a:t>
          </a:r>
          <a:endParaRPr lang="zh-CN" altLang="en-US" sz="2800" kern="1200" dirty="0">
            <a:latin typeface="黑体" pitchFamily="2" charset="-122"/>
            <a:ea typeface="黑体" pitchFamily="2" charset="-122"/>
          </a:endParaRPr>
        </a:p>
      </dsp:txBody>
      <dsp:txXfrm>
        <a:off x="3231639" y="3762114"/>
        <a:ext cx="1676379" cy="1699034"/>
      </dsp:txXfrm>
    </dsp:sp>
    <dsp:sp modelId="{91F6F48C-7FFF-47EB-9C10-9E56E8774032}">
      <dsp:nvSpPr>
        <dsp:cNvPr id="0" name=""/>
        <dsp:cNvSpPr/>
      </dsp:nvSpPr>
      <dsp:spPr>
        <a:xfrm rot="10842832">
          <a:off x="708236" y="4295075"/>
          <a:ext cx="2056690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B64AA5CB-E72E-4690-A0DA-7CA288BECC41}">
      <dsp:nvSpPr>
        <dsp:cNvPr id="0" name=""/>
        <dsp:cNvSpPr/>
      </dsp:nvSpPr>
      <dsp:spPr>
        <a:xfrm>
          <a:off x="2217" y="4004867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1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35307" y="4037957"/>
        <a:ext cx="1346019" cy="1063579"/>
      </dsp:txXfrm>
    </dsp:sp>
    <dsp:sp modelId="{549BAC58-9AE7-482E-82F9-F359E318801F}">
      <dsp:nvSpPr>
        <dsp:cNvPr id="0" name=""/>
        <dsp:cNvSpPr/>
      </dsp:nvSpPr>
      <dsp:spPr>
        <a:xfrm rot="12636865">
          <a:off x="1014231" y="3129239"/>
          <a:ext cx="2072552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F3A3D53F-40D3-4907-8705-C88301CFC61B}">
      <dsp:nvSpPr>
        <dsp:cNvPr id="0" name=""/>
        <dsp:cNvSpPr/>
      </dsp:nvSpPr>
      <dsp:spPr>
        <a:xfrm>
          <a:off x="452574" y="2324111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2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485664" y="2357201"/>
        <a:ext cx="1346019" cy="1063579"/>
      </dsp:txXfrm>
    </dsp:sp>
    <dsp:sp modelId="{1BE5C3B6-0F17-4C60-A331-92F5C47BD8FF}">
      <dsp:nvSpPr>
        <dsp:cNvPr id="0" name=""/>
        <dsp:cNvSpPr/>
      </dsp:nvSpPr>
      <dsp:spPr>
        <a:xfrm rot="14421188">
          <a:off x="1863661" y="2274705"/>
          <a:ext cx="2079407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29003CFF-2227-45BD-BF6D-AD19CA5DC650}">
      <dsp:nvSpPr>
        <dsp:cNvPr id="0" name=""/>
        <dsp:cNvSpPr/>
      </dsp:nvSpPr>
      <dsp:spPr>
        <a:xfrm>
          <a:off x="1682973" y="1093712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3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1716063" y="1126802"/>
        <a:ext cx="1346019" cy="1063579"/>
      </dsp:txXfrm>
    </dsp:sp>
    <dsp:sp modelId="{2509037C-7ADE-40D6-BB0A-6A64A23ACF4D}">
      <dsp:nvSpPr>
        <dsp:cNvPr id="0" name=""/>
        <dsp:cNvSpPr/>
      </dsp:nvSpPr>
      <dsp:spPr>
        <a:xfrm rot="16200000">
          <a:off x="3080941" y="2018753"/>
          <a:ext cx="1977775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7DA28804-4B1C-4333-A6C5-1D9E3F2458F5}">
      <dsp:nvSpPr>
        <dsp:cNvPr id="0" name=""/>
        <dsp:cNvSpPr/>
      </dsp:nvSpPr>
      <dsp:spPr>
        <a:xfrm>
          <a:off x="3363729" y="752469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4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3396819" y="785559"/>
        <a:ext cx="1346019" cy="1063579"/>
      </dsp:txXfrm>
    </dsp:sp>
    <dsp:sp modelId="{E2E80809-D1BC-4EC8-AF87-98DD03C498C5}">
      <dsp:nvSpPr>
        <dsp:cNvPr id="0" name=""/>
        <dsp:cNvSpPr/>
      </dsp:nvSpPr>
      <dsp:spPr>
        <a:xfrm rot="17978812">
          <a:off x="4196589" y="2274705"/>
          <a:ext cx="2079407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7B7211DA-FD7E-47AA-B6D3-4ED309B339E4}">
      <dsp:nvSpPr>
        <dsp:cNvPr id="0" name=""/>
        <dsp:cNvSpPr/>
      </dsp:nvSpPr>
      <dsp:spPr>
        <a:xfrm>
          <a:off x="5044486" y="1093712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5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5077576" y="1126802"/>
        <a:ext cx="1346019" cy="1063579"/>
      </dsp:txXfrm>
    </dsp:sp>
    <dsp:sp modelId="{4AE4B6C1-08DD-4DC2-ABA7-2545685E0C1B}">
      <dsp:nvSpPr>
        <dsp:cNvPr id="0" name=""/>
        <dsp:cNvSpPr/>
      </dsp:nvSpPr>
      <dsp:spPr>
        <a:xfrm rot="19763135">
          <a:off x="5052874" y="3129239"/>
          <a:ext cx="2072552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6F56A204-79A6-4038-AB6E-074C01716F8D}">
      <dsp:nvSpPr>
        <dsp:cNvPr id="0" name=""/>
        <dsp:cNvSpPr/>
      </dsp:nvSpPr>
      <dsp:spPr>
        <a:xfrm>
          <a:off x="6274885" y="2324111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……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6307975" y="2357201"/>
        <a:ext cx="1346019" cy="1063579"/>
      </dsp:txXfrm>
    </dsp:sp>
    <dsp:sp modelId="{DEC2B58E-3C67-4424-B867-D4E9D8FE32D2}">
      <dsp:nvSpPr>
        <dsp:cNvPr id="0" name=""/>
        <dsp:cNvSpPr/>
      </dsp:nvSpPr>
      <dsp:spPr>
        <a:xfrm rot="21557168">
          <a:off x="5374732" y="4295075"/>
          <a:ext cx="2056690" cy="5749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0B910DB5-65BA-4405-ABCF-B614D7CB9E15}">
      <dsp:nvSpPr>
        <dsp:cNvPr id="0" name=""/>
        <dsp:cNvSpPr/>
      </dsp:nvSpPr>
      <dsp:spPr>
        <a:xfrm>
          <a:off x="6725242" y="4004867"/>
          <a:ext cx="1412199" cy="11297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2" charset="-122"/>
              <a:ea typeface="黑体" pitchFamily="2" charset="-122"/>
            </a:rPr>
            <a:t>指标</a:t>
          </a:r>
          <a:r>
            <a:rPr lang="en-US" altLang="zh-CN" sz="2400" kern="1200" dirty="0" smtClean="0">
              <a:latin typeface="黑体" pitchFamily="2" charset="-122"/>
              <a:ea typeface="黑体" pitchFamily="2" charset="-122"/>
            </a:rPr>
            <a:t>n</a:t>
          </a:r>
          <a:endParaRPr lang="zh-CN" altLang="en-US" sz="2400" kern="1200" dirty="0">
            <a:latin typeface="黑体" pitchFamily="2" charset="-122"/>
            <a:ea typeface="黑体" pitchFamily="2" charset="-122"/>
          </a:endParaRPr>
        </a:p>
      </dsp:txBody>
      <dsp:txXfrm>
        <a:off x="6758332" y="4037957"/>
        <a:ext cx="1346019" cy="1063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E4E22BF-F1E1-4CFD-9317-CEB2989FD18E}" type="datetimeFigureOut">
              <a:rPr lang="zh-CN" altLang="en-US"/>
              <a:pPr>
                <a:defRPr/>
              </a:pPr>
              <a:t>2014/8/26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EBAC713-3BC6-4AD4-99CB-3D2957BF5D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4A2AB2-4ADD-489D-9AA8-85442CE31B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1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1723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3446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5169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6892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86153" algn="l" defTabSz="1234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83" algn="l" defTabSz="1234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614" algn="l" defTabSz="1234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845" algn="l" defTabSz="1234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38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34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71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83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540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29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68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2182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0653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66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55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E9E215-9195-411E-9483-7216C4A1F02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46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595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897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39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604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982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54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177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81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871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108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41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14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7431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822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2844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322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184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667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4775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022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71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09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073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09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58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991B9-1A21-4BB1-BCD8-0C0821FA1D88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26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5" y="3029942"/>
            <a:ext cx="11054081" cy="20907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5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9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9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9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9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4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98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F31E9-F702-402B-B58E-4099AAB4F5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18D1E-AC79-4135-A8C0-DAD90B444CC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4533" y="406400"/>
            <a:ext cx="3111218" cy="86518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0885" y="406400"/>
            <a:ext cx="9116907" cy="86518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34DD6-4223-4FAF-85BA-78EA03DD87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5" y="1060563"/>
            <a:ext cx="11704320" cy="788518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649819" y="2117519"/>
            <a:ext cx="11641462" cy="217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649816" y="2117519"/>
            <a:ext cx="2769147" cy="217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3/7/2011</a:t>
            </a:r>
            <a:fld id="{891C1BFB-7A31-4378-8991-B01C855C24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1" y="6267597"/>
            <a:ext cx="11054081" cy="193717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1" y="4133996"/>
            <a:ext cx="11054081" cy="2133600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98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96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94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93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91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989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48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986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310B3-B3A7-4CD1-B06D-5CB4A7DF38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0879" y="2366151"/>
            <a:ext cx="6114063" cy="669205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21689" y="2366151"/>
            <a:ext cx="6114063" cy="669205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DD14-3025-4DCE-9B2C-FCFD5DD3B7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5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5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30" indent="0">
              <a:buNone/>
              <a:defRPr sz="2800" b="1"/>
            </a:lvl2pPr>
            <a:lvl3pPr marL="1299659" indent="0">
              <a:buNone/>
              <a:defRPr sz="2600" b="1"/>
            </a:lvl3pPr>
            <a:lvl4pPr marL="1949487" indent="0">
              <a:buNone/>
              <a:defRPr sz="2300" b="1"/>
            </a:lvl4pPr>
            <a:lvl5pPr marL="2599315" indent="0">
              <a:buNone/>
              <a:defRPr sz="2300" b="1"/>
            </a:lvl5pPr>
            <a:lvl6pPr marL="3249146" indent="0">
              <a:buNone/>
              <a:defRPr sz="2300" b="1"/>
            </a:lvl6pPr>
            <a:lvl7pPr marL="3898976" indent="0">
              <a:buNone/>
              <a:defRPr sz="2300" b="1"/>
            </a:lvl7pPr>
            <a:lvl8pPr marL="4548803" indent="0">
              <a:buNone/>
              <a:defRPr sz="2300" b="1"/>
            </a:lvl8pPr>
            <a:lvl9pPr marL="519863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5" y="3093156"/>
            <a:ext cx="5746045" cy="561960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63" y="2183272"/>
            <a:ext cx="5748303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30" indent="0">
              <a:buNone/>
              <a:defRPr sz="2800" b="1"/>
            </a:lvl2pPr>
            <a:lvl3pPr marL="1299659" indent="0">
              <a:buNone/>
              <a:defRPr sz="2600" b="1"/>
            </a:lvl3pPr>
            <a:lvl4pPr marL="1949487" indent="0">
              <a:buNone/>
              <a:defRPr sz="2300" b="1"/>
            </a:lvl4pPr>
            <a:lvl5pPr marL="2599315" indent="0">
              <a:buNone/>
              <a:defRPr sz="2300" b="1"/>
            </a:lvl5pPr>
            <a:lvl6pPr marL="3249146" indent="0">
              <a:buNone/>
              <a:defRPr sz="2300" b="1"/>
            </a:lvl6pPr>
            <a:lvl7pPr marL="3898976" indent="0">
              <a:buNone/>
              <a:defRPr sz="2300" b="1"/>
            </a:lvl7pPr>
            <a:lvl8pPr marL="4548803" indent="0">
              <a:buNone/>
              <a:defRPr sz="2300" b="1"/>
            </a:lvl8pPr>
            <a:lvl9pPr marL="519863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63" y="3093156"/>
            <a:ext cx="5748303" cy="561960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5170F-0CBF-4D29-8746-D2F140403A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BBB3-CED1-4E8B-8391-BF5B3CE4FD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F30F-6D6B-44BA-9A75-90D1EA7052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5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5" y="38834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5" y="2041037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30" indent="0">
              <a:buNone/>
              <a:defRPr sz="1800"/>
            </a:lvl2pPr>
            <a:lvl3pPr marL="1299659" indent="0">
              <a:buNone/>
              <a:defRPr sz="1500"/>
            </a:lvl3pPr>
            <a:lvl4pPr marL="1949487" indent="0">
              <a:buNone/>
              <a:defRPr sz="1200"/>
            </a:lvl4pPr>
            <a:lvl5pPr marL="2599315" indent="0">
              <a:buNone/>
              <a:defRPr sz="1200"/>
            </a:lvl5pPr>
            <a:lvl6pPr marL="3249146" indent="0">
              <a:buNone/>
              <a:defRPr sz="1200"/>
            </a:lvl6pPr>
            <a:lvl7pPr marL="3898976" indent="0">
              <a:buNone/>
              <a:defRPr sz="1200"/>
            </a:lvl7pPr>
            <a:lvl8pPr marL="4548803" indent="0">
              <a:buNone/>
              <a:defRPr sz="1200"/>
            </a:lvl8pPr>
            <a:lvl9pPr marL="51986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7D46C-6A54-4AF2-8C2E-9AD6C98F98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3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49830" indent="0">
              <a:buNone/>
              <a:defRPr sz="3900"/>
            </a:lvl2pPr>
            <a:lvl3pPr marL="1299659" indent="0">
              <a:buNone/>
              <a:defRPr sz="3400"/>
            </a:lvl3pPr>
            <a:lvl4pPr marL="1949487" indent="0">
              <a:buNone/>
              <a:defRPr sz="2800"/>
            </a:lvl4pPr>
            <a:lvl5pPr marL="2599315" indent="0">
              <a:buNone/>
              <a:defRPr sz="2800"/>
            </a:lvl5pPr>
            <a:lvl6pPr marL="3249146" indent="0">
              <a:buNone/>
              <a:defRPr sz="2800"/>
            </a:lvl6pPr>
            <a:lvl7pPr marL="3898976" indent="0">
              <a:buNone/>
              <a:defRPr sz="2800"/>
            </a:lvl7pPr>
            <a:lvl8pPr marL="4548803" indent="0">
              <a:buNone/>
              <a:defRPr sz="2800"/>
            </a:lvl8pPr>
            <a:lvl9pPr marL="5198634" indent="0">
              <a:buNone/>
              <a:defRPr sz="28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53"/>
            <a:ext cx="7802880" cy="1144692"/>
          </a:xfrm>
        </p:spPr>
        <p:txBody>
          <a:bodyPr/>
          <a:lstStyle>
            <a:lvl1pPr marL="0" indent="0">
              <a:buNone/>
              <a:defRPr sz="2000"/>
            </a:lvl1pPr>
            <a:lvl2pPr marL="649830" indent="0">
              <a:buNone/>
              <a:defRPr sz="1800"/>
            </a:lvl2pPr>
            <a:lvl3pPr marL="1299659" indent="0">
              <a:buNone/>
              <a:defRPr sz="1500"/>
            </a:lvl3pPr>
            <a:lvl4pPr marL="1949487" indent="0">
              <a:buNone/>
              <a:defRPr sz="1200"/>
            </a:lvl4pPr>
            <a:lvl5pPr marL="2599315" indent="0">
              <a:buNone/>
              <a:defRPr sz="1200"/>
            </a:lvl5pPr>
            <a:lvl6pPr marL="3249146" indent="0">
              <a:buNone/>
              <a:defRPr sz="1200"/>
            </a:lvl6pPr>
            <a:lvl7pPr marL="3898976" indent="0">
              <a:buNone/>
              <a:defRPr sz="1200"/>
            </a:lvl7pPr>
            <a:lvl8pPr marL="4548803" indent="0">
              <a:buNone/>
              <a:defRPr sz="1200"/>
            </a:lvl8pPr>
            <a:lvl9pPr marL="51986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40FE-367D-4FAA-B5D3-D5F27C5FAE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9817" y="390926"/>
            <a:ext cx="11705169" cy="162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9817" y="2276057"/>
            <a:ext cx="11705169" cy="64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9815" y="9039077"/>
            <a:ext cx="3034596" cy="521234"/>
          </a:xfrm>
          <a:prstGeom prst="rect">
            <a:avLst/>
          </a:prstGeom>
        </p:spPr>
        <p:txBody>
          <a:bodyPr vert="horz" lIns="129965" tIns="64983" rIns="129965" bIns="64983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2529" y="9039077"/>
            <a:ext cx="4119744" cy="521234"/>
          </a:xfrm>
          <a:prstGeom prst="rect">
            <a:avLst/>
          </a:prstGeom>
        </p:spPr>
        <p:txBody>
          <a:bodyPr vert="horz" lIns="129965" tIns="64983" rIns="129965" bIns="64983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394" y="9039077"/>
            <a:ext cx="3034594" cy="521234"/>
          </a:xfrm>
          <a:prstGeom prst="rect">
            <a:avLst/>
          </a:prstGeom>
        </p:spPr>
        <p:txBody>
          <a:bodyPr vert="horz" lIns="129965" tIns="64983" rIns="129965" bIns="64983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B426F08-A2E7-4F7A-A120-73D30A88BB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70" r:id="rId12"/>
  </p:sldLayoutIdLst>
  <p:txStyles>
    <p:titleStyle>
      <a:lvl1pPr algn="ctr" defTabSz="1298756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98756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ctr" defTabSz="1298756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ctr" defTabSz="1298756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ctr" defTabSz="1298756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617230" algn="ctr" defTabSz="12987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</a:defRPr>
      </a:lvl6pPr>
      <a:lvl7pPr marL="1234462" algn="ctr" defTabSz="12987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</a:defRPr>
      </a:lvl7pPr>
      <a:lvl8pPr marL="1851692" algn="ctr" defTabSz="12987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</a:defRPr>
      </a:lvl8pPr>
      <a:lvl9pPr marL="2468923" algn="ctr" defTabSz="12987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</a:defRPr>
      </a:lvl9pPr>
    </p:titleStyle>
    <p:bodyStyle>
      <a:lvl1pPr marL="486500" indent="-486500" algn="l" defTabSz="129875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435" indent="-405058" algn="l" defTabSz="129875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518" indent="-323618" algn="l" defTabSz="129875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3896" indent="-323618" algn="l" defTabSz="129875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3273" indent="-323618" algn="l" defTabSz="1298756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4060" indent="-324915" algn="l" defTabSz="12996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3890" indent="-324915" algn="l" defTabSz="12996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3720" indent="-324915" algn="l" defTabSz="12996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3548" indent="-324915" algn="l" defTabSz="12996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30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659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487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315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146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976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8803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634" algn="l" defTabSz="12996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51176" y="1114144"/>
            <a:ext cx="9654924" cy="2091452"/>
          </a:xfrm>
        </p:spPr>
        <p:txBody>
          <a:bodyPr/>
          <a:lstStyle/>
          <a:p>
            <a:pPr algn="l" eaLnBrk="1" hangingPunct="1"/>
            <a:r>
              <a:rPr lang="en-US" altLang="zh-CN" sz="8100" b="1" dirty="0" smtClean="0"/>
              <a:t>CTU</a:t>
            </a:r>
            <a:r>
              <a:rPr lang="zh-CN" altLang="en-US" sz="8100" b="1" dirty="0" smtClean="0"/>
              <a:t>技术架构说明书</a:t>
            </a:r>
            <a:endParaRPr lang="zh-CN" altLang="en-US" sz="8100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1071758" y="4178564"/>
            <a:ext cx="9123542" cy="2493238"/>
          </a:xfrm>
        </p:spPr>
        <p:txBody>
          <a:bodyPr rtlCol="0">
            <a:normAutofit/>
          </a:bodyPr>
          <a:lstStyle/>
          <a:p>
            <a:pPr algn="l" defTabSz="1299659" eaLnBrk="1" fontAlgn="auto" hangingPunct="1">
              <a:spcAft>
                <a:spcPts val="0"/>
              </a:spcAft>
              <a:defRPr/>
            </a:pPr>
            <a:r>
              <a:rPr lang="en-US" altLang="zh-CN" sz="1600" dirty="0" smtClean="0">
                <a:latin typeface="微软雅黑" pitchFamily="34" charset="-122"/>
              </a:rPr>
              <a:t> </a:t>
            </a:r>
            <a:endParaRPr lang="zh-CN" altLang="en-US" sz="1600" dirty="0" smtClean="0">
              <a:latin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291708" y="7237749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安全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452921" y="7268678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智能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925117" y="7267680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贴心</a:t>
            </a:r>
          </a:p>
        </p:txBody>
      </p:sp>
      <p:pic>
        <p:nvPicPr>
          <p:cNvPr id="2050" name="Picture 2" descr="C:\Documents and Settings\pengcheng.zhupc\桌面\ppt\safe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51" y="7385268"/>
            <a:ext cx="718207" cy="718207"/>
          </a:xfrm>
          <a:prstGeom prst="rect">
            <a:avLst/>
          </a:prstGeom>
          <a:noFill/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128097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多层次安全防护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49102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数据化识别，智能化管控，及时响应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992967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统一安全体验，贴心安全感知</a:t>
            </a:r>
          </a:p>
        </p:txBody>
      </p:sp>
      <p:pic>
        <p:nvPicPr>
          <p:cNvPr id="2051" name="Picture 3" descr="C:\Documents and Settings\pengcheng.zhupc\桌面\ppt\onebit_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7353300"/>
            <a:ext cx="762000" cy="762000"/>
          </a:xfrm>
          <a:prstGeom prst="rect">
            <a:avLst/>
          </a:prstGeom>
          <a:noFill/>
        </p:spPr>
      </p:pic>
      <p:pic>
        <p:nvPicPr>
          <p:cNvPr id="2052" name="Picture 4" descr="C:\Documents and Settings\pengcheng.zhupc\桌面\ppt\am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7461250"/>
            <a:ext cx="596900" cy="5969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"/>
            <a:ext cx="13018201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事件管理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0" y="1785547"/>
            <a:ext cx="119062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236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事件定义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5861"/>
            <a:ext cx="8966200" cy="71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标注 13"/>
          <p:cNvSpPr/>
          <p:nvPr/>
        </p:nvSpPr>
        <p:spPr>
          <a:xfrm>
            <a:off x="9682917" y="1735437"/>
            <a:ext cx="1768840" cy="972413"/>
          </a:xfrm>
          <a:prstGeom prst="wedgeRoundRectCallout">
            <a:avLst>
              <a:gd name="adj1" fmla="val -60177"/>
              <a:gd name="adj2" fmla="val 96755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9682917" y="6564768"/>
            <a:ext cx="1768840" cy="972413"/>
          </a:xfrm>
          <a:prstGeom prst="wedgeRoundRectCallout">
            <a:avLst>
              <a:gd name="adj1" fmla="val -60177"/>
              <a:gd name="adj2" fmla="val 96755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扩展属性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612174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"/>
            <a:ext cx="13018201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订阅配置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5" y="1785626"/>
            <a:ext cx="714842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344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订阅发布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9" y="1694513"/>
            <a:ext cx="118681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914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"/>
            <a:ext cx="13018201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事件查看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9624713" y="1744572"/>
            <a:ext cx="1768840" cy="734518"/>
          </a:xfrm>
          <a:prstGeom prst="wedgeRoundRectCallout">
            <a:avLst>
              <a:gd name="adj1" fmla="val -60177"/>
              <a:gd name="adj2" fmla="val 96755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624713" y="5434649"/>
            <a:ext cx="1768840" cy="762001"/>
          </a:xfrm>
          <a:prstGeom prst="wedgeRoundRectCallout">
            <a:avLst>
              <a:gd name="adj1" fmla="val -60177"/>
              <a:gd name="adj2" fmla="val 96755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属性信息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7" y="1594825"/>
            <a:ext cx="8448675" cy="65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圆角矩形标注 11"/>
          <p:cNvSpPr/>
          <p:nvPr/>
        </p:nvSpPr>
        <p:spPr>
          <a:xfrm>
            <a:off x="9624713" y="3410979"/>
            <a:ext cx="1768840" cy="734518"/>
          </a:xfrm>
          <a:prstGeom prst="wedgeRoundRectCallout">
            <a:avLst>
              <a:gd name="adj1" fmla="val -60177"/>
              <a:gd name="adj2" fmla="val 96755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环境信息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6365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/>
              <a:t>模型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规则平台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规则平台功能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369" y="1407357"/>
            <a:ext cx="12387695" cy="682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3665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602" y="1363635"/>
            <a:ext cx="12788509" cy="703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3665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部署图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190" y="1390104"/>
            <a:ext cx="12680400" cy="682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3665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规则平台</a:t>
            </a:r>
            <a:endParaRPr lang="en-US" altLang="zh-CN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/>
              <a:t>模型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 smtClean="0"/>
              <a:t>规则平台</a:t>
            </a:r>
            <a:endParaRPr lang="en-US" altLang="zh-C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5843"/>
            <a:ext cx="11922177" cy="738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3665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模型定义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 smtClean="0">
                <a:latin typeface="+mj-ea"/>
                <a:ea typeface="+mj-ea"/>
              </a:rPr>
              <a:t>模型定义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790825"/>
            <a:ext cx="120681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4427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前置条件管理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 smtClean="0">
                <a:latin typeface="+mj-ea"/>
                <a:ea typeface="+mj-ea"/>
              </a:rPr>
              <a:t>前置条件管理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95588"/>
            <a:ext cx="120681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93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-1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>
                <a:latin typeface="+mj-ea"/>
                <a:ea typeface="+mj-ea"/>
              </a:rPr>
              <a:t>变量</a:t>
            </a:r>
            <a:r>
              <a:rPr lang="zh-CN" altLang="en-US" sz="3600" dirty="0" smtClean="0">
                <a:latin typeface="+mj-ea"/>
                <a:ea typeface="+mj-ea"/>
              </a:rPr>
              <a:t>管理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62263"/>
            <a:ext cx="12125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5" y="2896326"/>
            <a:ext cx="623211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10"/>
          <p:cNvSpPr/>
          <p:nvPr/>
        </p:nvSpPr>
        <p:spPr>
          <a:xfrm>
            <a:off x="3541935" y="1572844"/>
            <a:ext cx="2036878" cy="678672"/>
          </a:xfrm>
          <a:prstGeom prst="wedgeRoundRectCallout">
            <a:avLst>
              <a:gd name="adj1" fmla="val -71529"/>
              <a:gd name="adj2" fmla="val 182088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变量定义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25" y="2900565"/>
            <a:ext cx="5846823" cy="503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圆角矩形标注 11"/>
          <p:cNvSpPr/>
          <p:nvPr/>
        </p:nvSpPr>
        <p:spPr>
          <a:xfrm>
            <a:off x="9105900" y="1355843"/>
            <a:ext cx="1962150" cy="641210"/>
          </a:xfrm>
          <a:prstGeom prst="wedgeRoundRectCallout">
            <a:avLst>
              <a:gd name="adj1" fmla="val -71318"/>
              <a:gd name="adj2" fmla="val 230410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变量离散</a:t>
            </a:r>
          </a:p>
        </p:txBody>
      </p:sp>
    </p:spTree>
    <p:extLst>
      <p:ext uri="{BB962C8B-B14F-4D97-AF65-F5344CB8AC3E}">
        <p14:creationId xmlns:p14="http://schemas.microsoft.com/office/powerpoint/2010/main" val="42163165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模型算法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 smtClean="0">
                <a:latin typeface="+mj-ea"/>
                <a:ea typeface="+mj-ea"/>
              </a:rPr>
              <a:t>模型算法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773248"/>
            <a:ext cx="120967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2357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Beta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Beta</a:t>
            </a:r>
            <a:r>
              <a:rPr lang="zh-CN" altLang="en-US" sz="3600" dirty="0" smtClean="0">
                <a:latin typeface="+mj-ea"/>
                <a:ea typeface="+mj-ea"/>
              </a:rPr>
              <a:t>测试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" y="2860723"/>
            <a:ext cx="120872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882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9600" y="400173"/>
            <a:ext cx="9179370" cy="1512007"/>
            <a:chOff x="937397" y="739509"/>
            <a:chExt cx="5657956" cy="1512007"/>
          </a:xfrm>
        </p:grpSpPr>
        <p:sp>
          <p:nvSpPr>
            <p:cNvPr id="8" name="TextBox 7"/>
            <p:cNvSpPr txBox="1"/>
            <p:nvPr/>
          </p:nvSpPr>
          <p:spPr>
            <a:xfrm>
              <a:off x="937397" y="739509"/>
              <a:ext cx="5657956" cy="955670"/>
            </a:xfrm>
            <a:prstGeom prst="rect">
              <a:avLst/>
            </a:prstGeom>
            <a:noFill/>
          </p:spPr>
          <p:txBody>
            <a:bodyPr wrap="square" lIns="123468" tIns="61734" rIns="123468" bIns="61734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r>
                <a:rPr lang="zh-CN" altLang="en-US" sz="5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zh-CN" altLang="en-US" sz="5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发布上线</a:t>
              </a:r>
              <a:endPara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3067" y="1572844"/>
              <a:ext cx="3829155" cy="678672"/>
            </a:xfrm>
            <a:prstGeom prst="rect">
              <a:avLst/>
            </a:prstGeom>
            <a:noFill/>
          </p:spPr>
          <p:txBody>
            <a:bodyPr wrap="square" lIns="123468" tIns="61734" rIns="123468" bIns="61734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Overall risk situation</a:t>
              </a:r>
            </a:p>
            <a:p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684" y="177081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 smtClean="0">
                <a:latin typeface="+mj-ea"/>
                <a:ea typeface="+mj-ea"/>
              </a:rPr>
              <a:t>发布上线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122" name="Picture 2" descr="D:\UserData\hongfa.sun\Desktop\图片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0" y="2591077"/>
            <a:ext cx="11895137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142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模型部署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9990"/>
            <a:ext cx="11997128" cy="712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0027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模型平台</a:t>
            </a:r>
            <a:endParaRPr lang="en-US" altLang="zh-CN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规则平台</a:t>
            </a:r>
            <a:endParaRPr lang="en-US" altLang="zh-CN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" y="1265903"/>
            <a:ext cx="12857434" cy="84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12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937398" y="168009"/>
            <a:ext cx="10454502" cy="1054474"/>
          </a:xfrm>
          <a:prstGeom prst="rect">
            <a:avLst/>
          </a:prstGeom>
          <a:noFill/>
        </p:spPr>
        <p:txBody>
          <a:bodyPr wrap="square" lIns="175596" tIns="87798" rIns="175596" bIns="87798" rtlCol="0">
            <a:spAutoFit/>
          </a:bodyPr>
          <a:lstStyle/>
          <a:p>
            <a:r>
              <a:rPr lang="zh-CN" altLang="en-US" sz="5700" b="1" dirty="0" smtClean="0">
                <a:latin typeface="+mj-ea"/>
                <a:ea typeface="+mj-ea"/>
              </a:rPr>
              <a:t>用户安全域</a:t>
            </a:r>
            <a:r>
              <a:rPr lang="zh-CN" altLang="en-US" sz="5700" b="1" dirty="0" smtClean="0">
                <a:solidFill>
                  <a:srgbClr val="FF0000"/>
                </a:solidFill>
                <a:latin typeface="+mj-ea"/>
                <a:ea typeface="+mj-ea"/>
              </a:rPr>
              <a:t>整体架构</a:t>
            </a:r>
            <a:endParaRPr lang="zh-CN" altLang="en-US" sz="5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91954" y="5181600"/>
            <a:ext cx="3092197" cy="2076450"/>
          </a:xfrm>
          <a:prstGeom prst="roundRect">
            <a:avLst>
              <a:gd name="adj" fmla="val 222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账户保护域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95079" y="8442072"/>
            <a:ext cx="12568421" cy="1159128"/>
          </a:xfrm>
          <a:prstGeom prst="roundRect">
            <a:avLst>
              <a:gd name="adj" fmla="val 2224"/>
            </a:avLst>
          </a:prstGeom>
          <a:solidFill>
            <a:srgbClr val="00C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风险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95080" y="5181600"/>
            <a:ext cx="3700646" cy="2076450"/>
          </a:xfrm>
          <a:prstGeom prst="roundRect">
            <a:avLst>
              <a:gd name="adj" fmla="val 2224"/>
            </a:avLst>
          </a:prstGeom>
          <a:solidFill>
            <a:srgbClr val="00C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风险识别域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95079" y="2460372"/>
            <a:ext cx="11124562" cy="2625978"/>
          </a:xfrm>
          <a:prstGeom prst="roundRect">
            <a:avLst>
              <a:gd name="adj" fmla="val 222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安全服务域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2190750" y="3105150"/>
            <a:ext cx="8882102" cy="18478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风险管控服务域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190750" y="2552401"/>
            <a:ext cx="4438650" cy="438449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安全服务化接入平台（</a:t>
            </a:r>
            <a:r>
              <a:rPr lang="en-US" altLang="zh-CN" sz="20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浏览器）</a:t>
            </a:r>
            <a:endParaRPr lang="en-US" altLang="zh-CN" sz="2000" b="1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副标题 2"/>
          <p:cNvSpPr txBox="1">
            <a:spLocks/>
          </p:cNvSpPr>
          <p:nvPr/>
        </p:nvSpPr>
        <p:spPr bwMode="auto">
          <a:xfrm>
            <a:off x="2116305" y="868029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+mn-ea"/>
              </a:rPr>
              <a:t>30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600200" y="1436809"/>
            <a:ext cx="9658350" cy="747372"/>
          </a:xfrm>
          <a:prstGeom prst="roundRect">
            <a:avLst>
              <a:gd name="adj" fmla="val 64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958256" y="1549300"/>
            <a:ext cx="1942360" cy="477226"/>
          </a:xfrm>
          <a:prstGeom prst="roundRect">
            <a:avLst>
              <a:gd name="adj" fmla="val 3550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境内收单平台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161103" y="1549300"/>
            <a:ext cx="1735247" cy="477226"/>
          </a:xfrm>
          <a:prstGeom prst="roundRect">
            <a:avLst>
              <a:gd name="adj" fmla="val 334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生活服务平台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009525" y="1549299"/>
            <a:ext cx="1753725" cy="508757"/>
          </a:xfrm>
          <a:prstGeom prst="roundRect">
            <a:avLst>
              <a:gd name="adj" fmla="val 3132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金融中介平台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16673" y="1645667"/>
            <a:ext cx="1126528" cy="335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应用场景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120688" y="8518089"/>
            <a:ext cx="11414212" cy="1036891"/>
          </a:xfrm>
          <a:prstGeom prst="roundRect">
            <a:avLst>
              <a:gd name="adj" fmla="val 819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风险数据平台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456093" y="8945380"/>
            <a:ext cx="2525357" cy="5409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数据接入平台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144180" y="8945380"/>
            <a:ext cx="2856820" cy="5409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数据计算平台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85800" y="2654164"/>
            <a:ext cx="1248494" cy="2298836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中心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11443406" y="2654162"/>
            <a:ext cx="1348539" cy="2432187"/>
          </a:xfrm>
          <a:prstGeom prst="roundRect">
            <a:avLst>
              <a:gd name="adj" fmla="val 8191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1534104" y="3569552"/>
            <a:ext cx="1194503" cy="6436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" rIns="3600"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安全产品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管理平台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左右箭头 82"/>
          <p:cNvSpPr/>
          <p:nvPr/>
        </p:nvSpPr>
        <p:spPr>
          <a:xfrm rot="5400000">
            <a:off x="5886974" y="2084262"/>
            <a:ext cx="642856" cy="407727"/>
          </a:xfrm>
          <a:prstGeom prst="leftRightArrow">
            <a:avLst/>
          </a:prstGeom>
          <a:solidFill>
            <a:srgbClr val="FB730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4" name="圆角矩形 83"/>
          <p:cNvSpPr/>
          <p:nvPr/>
        </p:nvSpPr>
        <p:spPr>
          <a:xfrm>
            <a:off x="2247900" y="5466818"/>
            <a:ext cx="1526258" cy="1545043"/>
          </a:xfrm>
          <a:prstGeom prst="roundRect">
            <a:avLst>
              <a:gd name="adj" fmla="val 34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426791" y="5936784"/>
            <a:ext cx="1195291" cy="8549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" rIns="3600" rtlCol="0" anchor="t" anchorCtr="0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SybSource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98762" y="5517347"/>
            <a:ext cx="1532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境外业务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85800" y="5460124"/>
            <a:ext cx="1430505" cy="1551737"/>
          </a:xfrm>
          <a:prstGeom prst="roundRect">
            <a:avLst>
              <a:gd name="adj" fmla="val 261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5351" y="5496656"/>
            <a:ext cx="1038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境内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业务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11525589" y="4273516"/>
            <a:ext cx="1194503" cy="7175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" rIns="3600"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大盘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802978" y="1575576"/>
            <a:ext cx="1942360" cy="450950"/>
          </a:xfrm>
          <a:prstGeom prst="roundRect">
            <a:avLst>
              <a:gd name="adj" fmla="val 3550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海外收单平台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6801674" y="2533351"/>
            <a:ext cx="4342576" cy="4574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安全服务化接入平台（无线终端版）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182100" y="8941930"/>
            <a:ext cx="2686050" cy="517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数据服务平台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9029700" y="5184523"/>
            <a:ext cx="2305050" cy="2073528"/>
          </a:xfrm>
          <a:prstGeom prst="roundRect">
            <a:avLst>
              <a:gd name="adj" fmla="val 222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终端保护域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9697119" y="5399235"/>
            <a:ext cx="1375734" cy="746732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698637" y="6239340"/>
            <a:ext cx="1374216" cy="726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安全控件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11449050" y="5184522"/>
            <a:ext cx="1295400" cy="3114655"/>
          </a:xfrm>
          <a:prstGeom prst="roundRect">
            <a:avLst>
              <a:gd name="adj" fmla="val 222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11574763" y="5999386"/>
            <a:ext cx="1055844" cy="744314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风控审理平台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11563350" y="7560924"/>
            <a:ext cx="1055844" cy="6496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会员</a:t>
            </a:r>
            <a:endParaRPr lang="en-US" altLang="zh-CN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11552420" y="6837098"/>
            <a:ext cx="1074894" cy="630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 anchorCtr="0"/>
          <a:lstStyle/>
          <a:p>
            <a:pPr algn="ctr"/>
            <a:r>
              <a:rPr lang="en-US" altLang="zh-CN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BDCRM</a:t>
            </a:r>
            <a:endParaRPr lang="en-US" altLang="zh-CN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2419350" y="3803581"/>
            <a:ext cx="2952750" cy="939870"/>
          </a:xfrm>
          <a:prstGeom prst="roundRect">
            <a:avLst>
              <a:gd name="adj" fmla="val 8191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风险管控决策中心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228600" y="1417759"/>
            <a:ext cx="1219200" cy="747372"/>
          </a:xfrm>
          <a:prstGeom prst="roundRect">
            <a:avLst>
              <a:gd name="adj" fmla="val 64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07428" y="1519676"/>
            <a:ext cx="1102272" cy="481824"/>
          </a:xfrm>
          <a:prstGeom prst="roundRect">
            <a:avLst>
              <a:gd name="adj" fmla="val 3550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1449050" y="1417759"/>
            <a:ext cx="1219200" cy="747372"/>
          </a:xfrm>
          <a:prstGeom prst="roundRect">
            <a:avLst>
              <a:gd name="adj" fmla="val 64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1527878" y="1519676"/>
            <a:ext cx="1102272" cy="481824"/>
          </a:xfrm>
          <a:prstGeom prst="roundRect">
            <a:avLst>
              <a:gd name="adj" fmla="val 3550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左右箭头 126"/>
          <p:cNvSpPr/>
          <p:nvPr/>
        </p:nvSpPr>
        <p:spPr>
          <a:xfrm rot="5400000">
            <a:off x="819832" y="2141404"/>
            <a:ext cx="642856" cy="407727"/>
          </a:xfrm>
          <a:prstGeom prst="leftRightArrow">
            <a:avLst/>
          </a:prstGeom>
          <a:solidFill>
            <a:srgbClr val="FB730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8" name="左右箭头 127"/>
          <p:cNvSpPr/>
          <p:nvPr/>
        </p:nvSpPr>
        <p:spPr>
          <a:xfrm rot="5400000">
            <a:off x="11716276" y="2209492"/>
            <a:ext cx="642856" cy="407727"/>
          </a:xfrm>
          <a:prstGeom prst="leftRightArrow">
            <a:avLst/>
          </a:prstGeom>
          <a:solidFill>
            <a:srgbClr val="FB730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9" name="圆角矩形 128"/>
          <p:cNvSpPr/>
          <p:nvPr/>
        </p:nvSpPr>
        <p:spPr>
          <a:xfrm>
            <a:off x="4520398" y="5367828"/>
            <a:ext cx="1163051" cy="4880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数字证书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895351" y="5917323"/>
            <a:ext cx="1038943" cy="8549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" rIns="3600" rtlCol="0" anchor="t" anchorCtr="0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风险识别平台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5581650" y="3803580"/>
            <a:ext cx="2447076" cy="939871"/>
          </a:xfrm>
          <a:prstGeom prst="roundRect">
            <a:avLst>
              <a:gd name="adj" fmla="val 819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认证中心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95079" y="7312044"/>
            <a:ext cx="11124562" cy="987134"/>
          </a:xfrm>
          <a:prstGeom prst="roundRect">
            <a:avLst>
              <a:gd name="adj" fmla="val 261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3240562" y="7527319"/>
            <a:ext cx="1655184" cy="580696"/>
          </a:xfrm>
          <a:prstGeom prst="roundRect">
            <a:avLst/>
          </a:prstGeom>
          <a:solidFill>
            <a:srgbClr val="00CC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模型平台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1191604" y="7536564"/>
            <a:ext cx="1611374" cy="562206"/>
          </a:xfrm>
          <a:prstGeom prst="roundRect">
            <a:avLst/>
          </a:prstGeom>
          <a:solidFill>
            <a:srgbClr val="00CC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规则平台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4520397" y="5917323"/>
            <a:ext cx="1163051" cy="520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手机</a:t>
            </a:r>
            <a:r>
              <a:rPr lang="en-US" altLang="zh-CN" sz="1600" dirty="0" smtClean="0">
                <a:solidFill>
                  <a:schemeClr val="dk1"/>
                </a:solidFill>
              </a:rPr>
              <a:t>OTP</a:t>
            </a:r>
          </a:p>
        </p:txBody>
      </p:sp>
      <p:sp>
        <p:nvSpPr>
          <p:cNvPr id="138" name="圆角矩形 137"/>
          <p:cNvSpPr/>
          <p:nvPr/>
        </p:nvSpPr>
        <p:spPr>
          <a:xfrm>
            <a:off x="8286750" y="3803581"/>
            <a:ext cx="2532525" cy="939870"/>
          </a:xfrm>
          <a:prstGeom prst="roundRect">
            <a:avLst>
              <a:gd name="adj" fmla="val 8191"/>
            </a:avLst>
          </a:prstGeom>
          <a:solidFill>
            <a:srgbClr val="00CC66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处罚中心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5327947" y="7508549"/>
            <a:ext cx="3014655" cy="580696"/>
          </a:xfrm>
          <a:prstGeom prst="roundRect">
            <a:avLst/>
          </a:prstGeom>
          <a:solidFill>
            <a:srgbClr val="00CC66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" rIns="3600" rtlCol="0" anchor="ctr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5775217" y="6533461"/>
            <a:ext cx="1154299" cy="520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实物</a:t>
            </a:r>
            <a:r>
              <a:rPr lang="en-US" altLang="zh-CN" sz="1600" dirty="0" smtClean="0">
                <a:solidFill>
                  <a:schemeClr val="dk1"/>
                </a:solidFill>
              </a:rPr>
              <a:t>OTP</a:t>
            </a:r>
          </a:p>
        </p:txBody>
      </p:sp>
      <p:sp>
        <p:nvSpPr>
          <p:cNvPr id="141" name="圆角矩形 140"/>
          <p:cNvSpPr/>
          <p:nvPr/>
        </p:nvSpPr>
        <p:spPr>
          <a:xfrm>
            <a:off x="5777402" y="5949717"/>
            <a:ext cx="1160546" cy="4880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支付盾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5756454" y="5364172"/>
            <a:ext cx="1156565" cy="520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工行</a:t>
            </a:r>
            <a:r>
              <a:rPr lang="en-US" altLang="zh-CN" sz="1600" dirty="0" smtClean="0">
                <a:solidFill>
                  <a:schemeClr val="dk1"/>
                </a:solidFill>
              </a:rPr>
              <a:t>U</a:t>
            </a:r>
            <a:r>
              <a:rPr lang="zh-CN" altLang="en-US" sz="1600" dirty="0" smtClean="0">
                <a:solidFill>
                  <a:schemeClr val="dk1"/>
                </a:solidFill>
              </a:rPr>
              <a:t>盾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4520397" y="6528225"/>
            <a:ext cx="1154299" cy="520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短信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7140738" y="5181600"/>
            <a:ext cx="1755612" cy="2084514"/>
          </a:xfrm>
          <a:prstGeom prst="roundRect">
            <a:avLst>
              <a:gd name="adj" fmla="val 222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应用攻防域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711210" y="5327428"/>
            <a:ext cx="1156566" cy="6148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</a:rPr>
              <a:t>RDS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7711209" y="6130385"/>
            <a:ext cx="1156565" cy="8351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图片校验码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43424" y="7344070"/>
            <a:ext cx="839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基础平台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8686800" y="7508269"/>
            <a:ext cx="2328855" cy="5806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" rIns="3600" rtlCol="0" anchor="ctr" anchorCtr="0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UMID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1523260" y="5165473"/>
            <a:ext cx="1184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风险审理域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1544300" y="2704742"/>
            <a:ext cx="1184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管理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平台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40846" y="1572844"/>
            <a:ext cx="12321519" cy="6686642"/>
          </a:xfrm>
        </p:spPr>
      </p:pic>
    </p:spTree>
    <p:extLst>
      <p:ext uri="{BB962C8B-B14F-4D97-AF65-F5344CB8AC3E}">
        <p14:creationId xmlns:p14="http://schemas.microsoft.com/office/powerpoint/2010/main" val="20799719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标准数据接入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3" y="1981200"/>
            <a:ext cx="12628304" cy="609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4106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53" y="6438"/>
            <a:ext cx="1300705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65767" y="2121171"/>
            <a:ext cx="2024146" cy="680400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某主体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704116" y="2121171"/>
            <a:ext cx="2013447" cy="680400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某类行为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918" y="2133978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做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1439" y="2080078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时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558188" y="2121171"/>
            <a:ext cx="2023200" cy="680400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相关指标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2047" y="1666098"/>
            <a:ext cx="774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统计</a:t>
            </a:r>
            <a:endParaRPr lang="zh-CN" altLang="en-US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1720047" y="2981514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5767" y="3777586"/>
            <a:ext cx="2024146" cy="4357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银行卡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机器</a:t>
            </a:r>
          </a:p>
        </p:txBody>
      </p:sp>
      <p:sp>
        <p:nvSpPr>
          <p:cNvPr id="19" name="矩形 18"/>
          <p:cNvSpPr/>
          <p:nvPr/>
        </p:nvSpPr>
        <p:spPr>
          <a:xfrm>
            <a:off x="6694363" y="3777586"/>
            <a:ext cx="2023200" cy="4357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付款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装证书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校验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确认收货</a:t>
            </a:r>
          </a:p>
        </p:txBody>
      </p:sp>
      <p:sp>
        <p:nvSpPr>
          <p:cNvPr id="20" name="下箭头 19"/>
          <p:cNvSpPr/>
          <p:nvPr/>
        </p:nvSpPr>
        <p:spPr>
          <a:xfrm rot="10800000">
            <a:off x="7437537" y="2981515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8187" y="3777586"/>
            <a:ext cx="2023200" cy="4357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笔数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金额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家数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城市数</a:t>
            </a:r>
          </a:p>
        </p:txBody>
      </p:sp>
      <p:sp>
        <p:nvSpPr>
          <p:cNvPr id="22" name="下箭头 21"/>
          <p:cNvSpPr/>
          <p:nvPr/>
        </p:nvSpPr>
        <p:spPr>
          <a:xfrm rot="10800000">
            <a:off x="10296283" y="2981515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30538" y="2121171"/>
            <a:ext cx="2097528" cy="680400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指定时间段</a:t>
            </a:r>
          </a:p>
        </p:txBody>
      </p:sp>
      <p:sp>
        <p:nvSpPr>
          <p:cNvPr id="24" name="下箭头 23"/>
          <p:cNvSpPr/>
          <p:nvPr/>
        </p:nvSpPr>
        <p:spPr>
          <a:xfrm rot="10800000">
            <a:off x="4578792" y="2981514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0538" y="3777586"/>
            <a:ext cx="2023200" cy="4357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小时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4863" y="2167091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在</a:t>
            </a:r>
          </a:p>
        </p:txBody>
      </p:sp>
    </p:spTree>
    <p:extLst>
      <p:ext uri="{BB962C8B-B14F-4D97-AF65-F5344CB8AC3E}">
        <p14:creationId xmlns:p14="http://schemas.microsoft.com/office/powerpoint/2010/main" val="1929988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3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4210" y="3702550"/>
            <a:ext cx="2428401" cy="8844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买家付款事件</a:t>
            </a:r>
          </a:p>
        </p:txBody>
      </p:sp>
      <p:sp>
        <p:nvSpPr>
          <p:cNvPr id="3" name="右箭头 2"/>
          <p:cNvSpPr/>
          <p:nvPr/>
        </p:nvSpPr>
        <p:spPr>
          <a:xfrm>
            <a:off x="3777522" y="3957382"/>
            <a:ext cx="539645" cy="37475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25615" y="3702550"/>
            <a:ext cx="2319959" cy="8844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非可信环境下购买虚拟物品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01097" y="3702548"/>
            <a:ext cx="4521013" cy="8844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在对应行为下的相关指标：金额、城市数，笔数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867992" y="3957382"/>
            <a:ext cx="539645" cy="37475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1873768" y="2538334"/>
            <a:ext cx="1888760" cy="929391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埋点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4991720" y="2538334"/>
            <a:ext cx="2017293" cy="929391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行为分析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8645412" y="2538333"/>
            <a:ext cx="2017293" cy="929391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指标统计</a:t>
            </a:r>
          </a:p>
        </p:txBody>
      </p:sp>
      <p:sp>
        <p:nvSpPr>
          <p:cNvPr id="24" name="矩形 23"/>
          <p:cNvSpPr/>
          <p:nvPr/>
        </p:nvSpPr>
        <p:spPr>
          <a:xfrm>
            <a:off x="1214211" y="6011056"/>
            <a:ext cx="10328216" cy="1633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该用户在非可信环境下购买虚拟物品的：金额、城市数、笔数</a:t>
            </a:r>
          </a:p>
        </p:txBody>
      </p:sp>
    </p:spTree>
    <p:extLst>
      <p:ext uri="{BB962C8B-B14F-4D97-AF65-F5344CB8AC3E}">
        <p14:creationId xmlns:p14="http://schemas.microsoft.com/office/powerpoint/2010/main" val="3741167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753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400173"/>
            <a:ext cx="10633023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35418"/>
              </p:ext>
            </p:extLst>
          </p:nvPr>
        </p:nvGraphicFramePr>
        <p:xfrm>
          <a:off x="2877252" y="2019071"/>
          <a:ext cx="5832033" cy="12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Visio" r:id="rId5" imgW="5758561" imgH="1042563" progId="Visio.Drawing.11">
                  <p:embed/>
                </p:oleObj>
              </mc:Choice>
              <mc:Fallback>
                <p:oleObj name="Visio" r:id="rId5" imgW="5758561" imgH="1042563" progId="Visio.Drawing.11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252" y="2019071"/>
                        <a:ext cx="5832033" cy="1203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88732"/>
              </p:ext>
            </p:extLst>
          </p:nvPr>
        </p:nvGraphicFramePr>
        <p:xfrm>
          <a:off x="2862262" y="3650131"/>
          <a:ext cx="5891994" cy="442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Visio" r:id="rId7" imgW="6586725" imgH="4894666" progId="Visio.Drawing.11">
                  <p:embed/>
                </p:oleObj>
              </mc:Choice>
              <mc:Fallback>
                <p:oleObj name="Visio" r:id="rId7" imgW="6586725" imgH="4894666" progId="Visio.Drawing.11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3650131"/>
                        <a:ext cx="5891994" cy="4429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2724" y="1291131"/>
            <a:ext cx="1140406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TAIR</a:t>
            </a:r>
            <a:r>
              <a:rPr lang="zh-CN" altLang="en-US" sz="3600" dirty="0" smtClean="0">
                <a:latin typeface="+mj-ea"/>
                <a:ea typeface="+mj-ea"/>
              </a:rPr>
              <a:t>存储结构</a:t>
            </a: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0335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10183318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存储结构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83035"/>
              </p:ext>
            </p:extLst>
          </p:nvPr>
        </p:nvGraphicFramePr>
        <p:xfrm>
          <a:off x="2720129" y="2379213"/>
          <a:ext cx="6528802" cy="64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" name="Visio" r:id="rId5" imgW="10006782" imgH="862540" progId="Visio.Drawing.11">
                  <p:embed/>
                </p:oleObj>
              </mc:Choice>
              <mc:Fallback>
                <p:oleObj name="Visio" r:id="rId5" imgW="10006782" imgH="862540" progId="Visio.Drawing.11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129" y="2379213"/>
                        <a:ext cx="6528802" cy="64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44835"/>
              </p:ext>
            </p:extLst>
          </p:nvPr>
        </p:nvGraphicFramePr>
        <p:xfrm>
          <a:off x="2732035" y="3229807"/>
          <a:ext cx="6531886" cy="103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" name="Visio" r:id="rId7" imgW="5758561" imgH="1042563" progId="Visio.Drawing.11">
                  <p:embed/>
                </p:oleObj>
              </mc:Choice>
              <mc:Fallback>
                <p:oleObj name="Visio" r:id="rId7" imgW="5758561" imgH="1042563" progId="Visio.Drawing.11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35" y="3229807"/>
                        <a:ext cx="6531886" cy="103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11206"/>
              </p:ext>
            </p:extLst>
          </p:nvPr>
        </p:nvGraphicFramePr>
        <p:xfrm>
          <a:off x="4067721" y="4562215"/>
          <a:ext cx="4192835" cy="320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" name="Visio" r:id="rId9" imgW="3778685" imgH="3022540" progId="Visio.Drawing.11">
                  <p:embed/>
                </p:oleObj>
              </mc:Choice>
              <mc:Fallback>
                <p:oleObj name="Visio" r:id="rId9" imgW="3778685" imgH="3022540" progId="Visio.Drawing.11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721" y="4562215"/>
                        <a:ext cx="4192835" cy="3202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2724" y="1291131"/>
            <a:ext cx="1140406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HBASE</a:t>
            </a:r>
            <a:r>
              <a:rPr lang="zh-CN" altLang="en-US" sz="3600" dirty="0" smtClean="0">
                <a:latin typeface="+mj-ea"/>
                <a:ea typeface="+mj-ea"/>
              </a:rPr>
              <a:t>存储结构</a:t>
            </a: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0335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53" y="3408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数据点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684" y="1770811"/>
            <a:ext cx="1140406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sz="3600" dirty="0" smtClean="0">
                <a:latin typeface="+mj-ea"/>
                <a:ea typeface="+mj-ea"/>
              </a:rPr>
              <a:t>数据点定义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en-US" altLang="zh-CN" sz="3600" dirty="0" smtClean="0">
                <a:latin typeface="+mj-ea"/>
                <a:ea typeface="+mj-ea"/>
              </a:rPr>
              <a:t>	</a:t>
            </a:r>
            <a:r>
              <a:rPr lang="zh-CN" altLang="en-US" sz="2400" dirty="0" smtClean="0">
                <a:latin typeface="+mj-ea"/>
                <a:ea typeface="+mj-ea"/>
              </a:rPr>
              <a:t>数据点是指某个数据的获取方式</a:t>
            </a:r>
            <a:r>
              <a:rPr lang="zh-CN" altLang="zh-CN" sz="2400" dirty="0" smtClean="0">
                <a:latin typeface="+mj-ea"/>
                <a:ea typeface="+mj-ea"/>
              </a:rPr>
              <a:t>，</a:t>
            </a:r>
            <a:r>
              <a:rPr lang="zh-CN" altLang="en-US" sz="2400" dirty="0" smtClean="0">
                <a:latin typeface="+mj-ea"/>
                <a:ea typeface="+mj-ea"/>
              </a:rPr>
              <a:t>可用脚本语言</a:t>
            </a:r>
            <a:r>
              <a:rPr lang="en-US" altLang="zh-CN" sz="2400" dirty="0" smtClean="0">
                <a:latin typeface="+mj-ea"/>
                <a:ea typeface="+mj-ea"/>
              </a:rPr>
              <a:t>(groovy)</a:t>
            </a:r>
            <a:r>
              <a:rPr lang="zh-CN" altLang="en-US" sz="2400" dirty="0" smtClean="0">
                <a:latin typeface="+mj-ea"/>
                <a:ea typeface="+mj-ea"/>
              </a:rPr>
              <a:t>自定义来实现。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</a:t>
            </a:r>
            <a:r>
              <a:rPr lang="zh-CN" altLang="en-US" sz="2400" dirty="0" smtClean="0">
                <a:latin typeface="+mj-ea"/>
                <a:ea typeface="+mj-ea"/>
              </a:rPr>
              <a:t>可以把一个数据点看成一个函数（函数名、函数体、参数、返回值）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dirty="0">
                <a:latin typeface="+mj-ea"/>
                <a:ea typeface="+mj-ea"/>
              </a:rPr>
              <a:t>数据</a:t>
            </a:r>
            <a:r>
              <a:rPr lang="zh-CN" altLang="en-US" sz="3600" dirty="0" smtClean="0">
                <a:latin typeface="+mj-ea"/>
                <a:ea typeface="+mj-ea"/>
              </a:rPr>
              <a:t>点实例</a:t>
            </a:r>
            <a:endParaRPr lang="en-US" altLang="zh-CN" sz="3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3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554" y="4002373"/>
            <a:ext cx="8394166" cy="48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10"/>
          <p:cNvSpPr/>
          <p:nvPr/>
        </p:nvSpPr>
        <p:spPr>
          <a:xfrm>
            <a:off x="6116832" y="3323701"/>
            <a:ext cx="2036878" cy="678672"/>
          </a:xfrm>
          <a:prstGeom prst="wedgeRoundRectCallout">
            <a:avLst>
              <a:gd name="adj1" fmla="val -116420"/>
              <a:gd name="adj2" fmla="val 168836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函数名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277460" y="4555068"/>
            <a:ext cx="2036878" cy="678672"/>
          </a:xfrm>
          <a:prstGeom prst="wedgeRoundRectCallout">
            <a:avLst>
              <a:gd name="adj1" fmla="val -56073"/>
              <a:gd name="adj2" fmla="val 137913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函数体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634264" y="6641199"/>
            <a:ext cx="2036878" cy="678672"/>
          </a:xfrm>
          <a:prstGeom prst="wedgeRoundRectCallout">
            <a:avLst>
              <a:gd name="adj1" fmla="val -56073"/>
              <a:gd name="adj2" fmla="val 137913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参数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430835" y="6454263"/>
            <a:ext cx="2036878" cy="678672"/>
          </a:xfrm>
          <a:prstGeom prst="wedgeRoundRectCallout">
            <a:avLst>
              <a:gd name="adj1" fmla="val 75660"/>
              <a:gd name="adj2" fmla="val 294734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41656410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53" y="3408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9600" y="400173"/>
            <a:ext cx="9179370" cy="1512007"/>
            <a:chOff x="937397" y="739509"/>
            <a:chExt cx="5657956" cy="1512007"/>
          </a:xfrm>
        </p:grpSpPr>
        <p:sp>
          <p:nvSpPr>
            <p:cNvPr id="8" name="TextBox 7"/>
            <p:cNvSpPr txBox="1"/>
            <p:nvPr/>
          </p:nvSpPr>
          <p:spPr>
            <a:xfrm>
              <a:off x="937397" y="739509"/>
              <a:ext cx="5657956" cy="955670"/>
            </a:xfrm>
            <a:prstGeom prst="rect">
              <a:avLst/>
            </a:prstGeom>
            <a:noFill/>
          </p:spPr>
          <p:txBody>
            <a:bodyPr wrap="square" lIns="123468" tIns="61734" rIns="123468" bIns="61734" rtlCol="0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数据平台</a:t>
              </a:r>
              <a:r>
                <a:rPr lang="zh-CN" altLang="en-US" sz="5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数据点配置</a:t>
              </a:r>
              <a:endPara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3067" y="1572844"/>
              <a:ext cx="3829155" cy="678672"/>
            </a:xfrm>
            <a:prstGeom prst="rect">
              <a:avLst/>
            </a:prstGeom>
            <a:noFill/>
          </p:spPr>
          <p:txBody>
            <a:bodyPr wrap="square" lIns="123468" tIns="61734" rIns="123468" bIns="61734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Overall risk situation</a:t>
              </a:r>
            </a:p>
            <a:p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005013"/>
            <a:ext cx="91344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5336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331462725"/>
              </p:ext>
            </p:extLst>
          </p:nvPr>
        </p:nvGraphicFramePr>
        <p:xfrm>
          <a:off x="74949" y="1618939"/>
          <a:ext cx="8139659" cy="641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699477" y="1497801"/>
            <a:ext cx="5296992" cy="209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50000"/>
              </a:lnSpc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pPr marL="285750" lvl="0" indent="-285750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指标和数据点：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指标对应着一个数据点，一个数据点可以定义多个指</a:t>
            </a:r>
            <a:endParaRPr kumimoji="0" lang="en-US" altLang="zh-CN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标（指标的入参不同）</a:t>
            </a:r>
            <a:endParaRPr kumimoji="0" lang="en-US" altLang="zh-CN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数据集和指标：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一个数据集中对应着多个指标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35452" y="4351350"/>
            <a:ext cx="2895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52011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数据集配置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941305"/>
            <a:ext cx="12001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3558513" y="3663037"/>
            <a:ext cx="2036878" cy="678672"/>
          </a:xfrm>
          <a:prstGeom prst="wedgeRoundRectCallout">
            <a:avLst>
              <a:gd name="adj1" fmla="val -70792"/>
              <a:gd name="adj2" fmla="val 215220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数据集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19" y="1355843"/>
            <a:ext cx="813435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标注 13"/>
          <p:cNvSpPr/>
          <p:nvPr/>
        </p:nvSpPr>
        <p:spPr>
          <a:xfrm>
            <a:off x="6964044" y="1407954"/>
            <a:ext cx="2036878" cy="678672"/>
          </a:xfrm>
          <a:prstGeom prst="wedgeRoundRectCallout">
            <a:avLst>
              <a:gd name="adj1" fmla="val -106117"/>
              <a:gd name="adj2" fmla="val 319031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指标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90" y="3372891"/>
            <a:ext cx="6276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标注 14"/>
          <p:cNvSpPr/>
          <p:nvPr/>
        </p:nvSpPr>
        <p:spPr>
          <a:xfrm>
            <a:off x="10931355" y="2281512"/>
            <a:ext cx="2036878" cy="678672"/>
          </a:xfrm>
          <a:prstGeom prst="wedgeRoundRectCallout">
            <a:avLst>
              <a:gd name="adj1" fmla="val -145122"/>
              <a:gd name="adj2" fmla="val 332283"/>
              <a:gd name="adj3" fmla="val 16667"/>
            </a:avLst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指标定义</a:t>
            </a:r>
          </a:p>
        </p:txBody>
      </p:sp>
    </p:spTree>
    <p:extLst>
      <p:ext uri="{BB962C8B-B14F-4D97-AF65-F5344CB8AC3E}">
        <p14:creationId xmlns:p14="http://schemas.microsoft.com/office/powerpoint/2010/main" val="2436013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3" y="-128375"/>
            <a:ext cx="11704320" cy="1625600"/>
          </a:xfrm>
        </p:spPr>
        <p:txBody>
          <a:bodyPr/>
          <a:lstStyle/>
          <a:p>
            <a:pPr>
              <a:defRPr/>
            </a:pP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CTU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13004799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数据体系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" y="1355843"/>
            <a:ext cx="12999335" cy="786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985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模型平台</a:t>
            </a:r>
            <a:endParaRPr lang="en-US" altLang="zh-CN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规则平台</a:t>
            </a:r>
            <a:endParaRPr lang="en-US" altLang="zh-CN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分析性能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6670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2156"/>
              </p:ext>
            </p:extLst>
          </p:nvPr>
        </p:nvGraphicFramePr>
        <p:xfrm>
          <a:off x="693291" y="1821550"/>
          <a:ext cx="10939076" cy="133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4897"/>
                <a:gridCol w="2533337"/>
                <a:gridCol w="2353456"/>
                <a:gridCol w="2038662"/>
                <a:gridCol w="1948724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同步事件量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平均分析耗时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次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超时占比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(&gt;2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秒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服务器数量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分析量冗余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35857296/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122ms/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0.012%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en-US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倍</a:t>
                      </a:r>
                      <a:endParaRPr lang="en-US" alt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833" y="1261153"/>
            <a:ext cx="11404066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+mj-ea"/>
                <a:ea typeface="+mj-ea"/>
              </a:rPr>
              <a:t>同步监控                                                                  </a:t>
            </a:r>
            <a:r>
              <a:rPr lang="zh-CN" altLang="en-US" sz="2200" dirty="0" smtClean="0">
                <a:solidFill>
                  <a:srgbClr val="00CC66"/>
                </a:solidFill>
                <a:latin typeface="+mj-ea"/>
                <a:ea typeface="+mj-ea"/>
              </a:rPr>
              <a:t>总规则：</a:t>
            </a:r>
            <a:r>
              <a:rPr lang="en-US" altLang="zh-CN" sz="2200" dirty="0" smtClean="0">
                <a:solidFill>
                  <a:srgbClr val="00CC66"/>
                </a:solidFill>
                <a:latin typeface="+mj-ea"/>
                <a:ea typeface="+mj-ea"/>
              </a:rPr>
              <a:t>1727</a:t>
            </a:r>
            <a:r>
              <a:rPr lang="zh-CN" altLang="en-US" sz="2200" dirty="0" smtClean="0">
                <a:solidFill>
                  <a:srgbClr val="00CC66"/>
                </a:solidFill>
                <a:latin typeface="+mj-ea"/>
                <a:ea typeface="+mj-ea"/>
              </a:rPr>
              <a:t>条</a:t>
            </a:r>
            <a:endParaRPr lang="en-US" altLang="zh-CN" sz="2200" dirty="0">
              <a:solidFill>
                <a:srgbClr val="00CC66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640" y="4410103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2156"/>
              </p:ext>
            </p:extLst>
          </p:nvPr>
        </p:nvGraphicFramePr>
        <p:xfrm>
          <a:off x="723271" y="3680337"/>
          <a:ext cx="10894105" cy="133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847"/>
                <a:gridCol w="2398426"/>
                <a:gridCol w="2503357"/>
                <a:gridCol w="1978702"/>
                <a:gridCol w="1873773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异步事件量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平均分析耗时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次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超时占比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(&gt;2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秒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服务器数量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分析量冗余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101082297/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50ms/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0.006%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３倍</a:t>
                      </a:r>
                      <a:endParaRPr lang="en-US" alt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7853" y="3134930"/>
            <a:ext cx="11404066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+mj-ea"/>
                <a:ea typeface="+mj-ea"/>
              </a:rPr>
              <a:t>异步监控　　　　　　　　　　　　　　　　</a:t>
            </a:r>
            <a:r>
              <a:rPr lang="zh-CN" altLang="en-US" sz="2200" dirty="0" smtClean="0">
                <a:solidFill>
                  <a:srgbClr val="00CC66"/>
                </a:solidFill>
                <a:latin typeface="+mj-ea"/>
                <a:ea typeface="+mj-ea"/>
              </a:rPr>
              <a:t>            总规则：</a:t>
            </a:r>
            <a:r>
              <a:rPr lang="en-US" altLang="zh-CN" sz="2200" dirty="0" smtClean="0">
                <a:solidFill>
                  <a:srgbClr val="00CC66"/>
                </a:solidFill>
                <a:latin typeface="+mj-ea"/>
                <a:ea typeface="+mj-ea"/>
              </a:rPr>
              <a:t>561</a:t>
            </a:r>
            <a:r>
              <a:rPr lang="zh-CN" altLang="en-US" sz="2200" dirty="0" smtClean="0">
                <a:solidFill>
                  <a:srgbClr val="00CC66"/>
                </a:solidFill>
                <a:latin typeface="+mj-ea"/>
                <a:ea typeface="+mj-ea"/>
              </a:rPr>
              <a:t>条</a:t>
            </a:r>
            <a:endParaRPr lang="en-US" altLang="zh-CN" sz="2200" dirty="0">
              <a:solidFill>
                <a:srgbClr val="00CC66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660" y="6808530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2156"/>
              </p:ext>
            </p:extLst>
          </p:nvPr>
        </p:nvGraphicFramePr>
        <p:xfrm>
          <a:off x="813211" y="5599084"/>
          <a:ext cx="10774184" cy="133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915"/>
                <a:gridCol w="2638269"/>
                <a:gridCol w="2428407"/>
                <a:gridCol w="1813809"/>
                <a:gridCol w="1858784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外卡事件量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平均分析耗时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次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超时占比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(&gt;10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秒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服务器数量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分析量冗余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8987/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4638ms/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3.039%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３倍</a:t>
                      </a:r>
                      <a:endParaRPr lang="en-US" altLang="zh-CN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7873" y="5023697"/>
            <a:ext cx="11404066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+mj-ea"/>
                <a:ea typeface="+mj-ea"/>
              </a:rPr>
              <a:t>外卡监控</a:t>
            </a:r>
            <a:endParaRPr lang="en-US" altLang="zh-CN" sz="22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110" y="8624820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2156"/>
              </p:ext>
            </p:extLst>
          </p:nvPr>
        </p:nvGraphicFramePr>
        <p:xfrm>
          <a:off x="800721" y="7460344"/>
          <a:ext cx="10774184" cy="133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915"/>
                <a:gridCol w="2638269"/>
                <a:gridCol w="2428407"/>
                <a:gridCol w="1813809"/>
                <a:gridCol w="1858784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模型分析量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平均分析耗时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次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超时占比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(&gt;1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秒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服务器数量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分析量冗余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243330/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50ms/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3.039%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zh-CN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３倍</a:t>
                      </a:r>
                      <a:endParaRPr lang="en-US" altLang="zh-CN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5323" y="6914937"/>
            <a:ext cx="11404066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+mj-ea"/>
                <a:ea typeface="+mj-ea"/>
              </a:rPr>
              <a:t>模型分析</a:t>
            </a:r>
            <a:endParaRPr lang="en-US" altLang="zh-CN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1722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2156"/>
              </p:ext>
            </p:extLst>
          </p:nvPr>
        </p:nvGraphicFramePr>
        <p:xfrm>
          <a:off x="813211" y="2196300"/>
          <a:ext cx="11712263" cy="5737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224"/>
                <a:gridCol w="2983042"/>
                <a:gridCol w="3132944"/>
                <a:gridCol w="1394086"/>
                <a:gridCol w="1573967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HBASE</a:t>
                      </a:r>
                      <a:r>
                        <a:rPr lang="zh-CN" altLang="en-US" sz="24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表名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表描述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Rowkey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QPS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数据容量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ctu_seller_history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卖家交易信息表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useId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3000</a:t>
                      </a:r>
                      <a:endParaRPr lang="en-US" altLang="zh-CN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108G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ctu_buyer_history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买家交易信息表</a:t>
                      </a:r>
                      <a:endParaRPr lang="zh-CN" alt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useId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3000</a:t>
                      </a:r>
                      <a:endParaRPr lang="en-US" altLang="zh-CN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205G 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ctu_bs_history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买卖家信息表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buyerUserId+sellerUserId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2000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 360G 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888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ctu_user_alipaylevel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用户在淘宝上指定类目</a:t>
                      </a:r>
                      <a:b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</a:br>
                      <a: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的交易信息</a:t>
                      </a:r>
                      <a:endParaRPr lang="zh-CN" alt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userId_grade_alipaylevelId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7G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5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ctu_batch_registers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用户批量注册表</a:t>
                      </a:r>
                      <a:endParaRPr lang="zh-CN" alt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userId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69G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515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ctu_mac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交易信息表</a:t>
                      </a:r>
                      <a:endParaRPr lang="zh-CN" alt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mac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黑体" pitchFamily="49" charset="-122"/>
                          <a:ea typeface="黑体" pitchFamily="49" charset="-122"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ctu_user_mac_ref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用户使用</a:t>
                      </a:r>
                      <a:r>
                        <a:rPr lang="en-US" altLang="zh-CN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mac</a:t>
                      </a:r>
                      <a:r>
                        <a:rPr lang="zh-CN" altLang="en-US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的交易信息表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黑体" pitchFamily="49" charset="-122"/>
                          <a:ea typeface="黑体" pitchFamily="49" charset="-122"/>
                        </a:rPr>
                        <a:t>userId_mac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6.3G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ctu_profile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风险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profile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90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天内）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profileId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_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累计主体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WPS:5w/s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QPS:1w/s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2T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2724" y="1291132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HBASE</a:t>
            </a:r>
            <a:r>
              <a:rPr lang="zh-CN" altLang="en-US" sz="3600" dirty="0" smtClean="0">
                <a:latin typeface="+mj-ea"/>
                <a:ea typeface="+mj-ea"/>
              </a:rPr>
              <a:t>部分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1722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54844"/>
              </p:ext>
            </p:extLst>
          </p:nvPr>
        </p:nvGraphicFramePr>
        <p:xfrm>
          <a:off x="813211" y="2196300"/>
          <a:ext cx="10339471" cy="6206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2756"/>
                <a:gridCol w="2422094"/>
                <a:gridCol w="2734621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表描述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QPS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数据容量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9278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风险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profile(3d)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WPS:3w/s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QPS:3w/s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350G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黑灰白名单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9w/s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12G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7601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用户可信银行卡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1100/s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40G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6895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用户可信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QPS: 1300/s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90G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719527">
                <a:tc>
                  <a:txBody>
                    <a:bodyPr/>
                    <a:lstStyle/>
                    <a:p>
                      <a:pPr marL="0" marR="0" indent="0" algn="ctr" defTabSz="129965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用户可信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800" b="0" i="0" u="none" strike="noStrike" dirty="0" smtClean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9965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QPS: 4000/s</a:t>
                      </a:r>
                      <a:endParaRPr lang="zh-CN" altLang="en-US" sz="1800" b="0" i="0" u="none" strike="noStrike" kern="1200" dirty="0" smtClean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90G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69627">
                <a:tc>
                  <a:txBody>
                    <a:bodyPr/>
                    <a:lstStyle/>
                    <a:p>
                      <a:pPr marL="0" marR="0" indent="0" algn="ctr" defTabSz="129965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用户可信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UMID</a:t>
                      </a:r>
                      <a:endParaRPr lang="zh-CN" altLang="en-US" sz="1800" b="0" i="0" u="none" strike="noStrike" dirty="0" smtClean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9965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QPS: 4500/s</a:t>
                      </a:r>
                      <a:endParaRPr lang="zh-CN" altLang="en-US" sz="1800" b="0" i="0" u="none" strike="noStrike" kern="1200" dirty="0" smtClean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75G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6190" y="1355843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TAIR</a:t>
            </a:r>
            <a:r>
              <a:rPr lang="zh-CN" altLang="en-US" sz="3600" dirty="0" smtClean="0">
                <a:latin typeface="+mj-ea"/>
                <a:ea typeface="+mj-ea"/>
              </a:rPr>
              <a:t>部分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934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96058"/>
              </p:ext>
            </p:extLst>
          </p:nvPr>
        </p:nvGraphicFramePr>
        <p:xfrm>
          <a:off x="609600" y="1986438"/>
          <a:ext cx="10669256" cy="1936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8464"/>
                <a:gridCol w="3709716"/>
                <a:gridCol w="1733688"/>
                <a:gridCol w="1957388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表名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表描述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QPS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数据容量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CTU_EVENT_DAILY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事件表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(15d)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wps:2000/s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Qps:1000/s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1.8T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CTU_FACTOR_RISK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299659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因子风险表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(15d)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wps:1500/s</a:t>
                      </a:r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2T</a:t>
                      </a:r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7814" y="1216181"/>
            <a:ext cx="1140406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Mile</a:t>
            </a:r>
            <a:r>
              <a:rPr lang="zh-CN" altLang="en-US" sz="3600" dirty="0" smtClean="0">
                <a:latin typeface="+mj-ea"/>
                <a:ea typeface="+mj-ea"/>
              </a:rPr>
              <a:t>部分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44553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69185"/>
              </p:ext>
            </p:extLst>
          </p:nvPr>
        </p:nvGraphicFramePr>
        <p:xfrm>
          <a:off x="1132236" y="2334242"/>
          <a:ext cx="10264753" cy="5971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3042"/>
                <a:gridCol w="4373619"/>
                <a:gridCol w="2908092"/>
              </a:tblGrid>
              <a:tr h="72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表描述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QPS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数据容量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837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因子风险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:1.4k 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高峰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:2.3k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:5.96k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高峰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:10.2k</a:t>
                      </a:r>
                      <a:endParaRPr lang="en-US" altLang="zh-CN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2T/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同步事件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0.7k 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高峰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1.2k    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0.54k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高峰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1k</a:t>
                      </a:r>
                      <a:endParaRPr lang="en-US" altLang="zh-CN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670G/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异步事件</a:t>
                      </a:r>
                      <a:endParaRPr lang="zh-CN" alt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高峰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2.8k 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:2k</a:t>
                      </a:r>
                    </a:p>
                    <a:p>
                      <a:pPr algn="ctr" fontAlgn="ctr"/>
                      <a:r>
                        <a:rPr lang="en-US" altLang="zh-CN" sz="1800" b="0" i="0" u="none" strike="noStrike" kern="1200" dirty="0" err="1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10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左右</a:t>
                      </a:r>
                      <a:endParaRPr lang="en-US" altLang="zh-CN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3T/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888217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kern="120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86224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kern="120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515166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kern="120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kern="1200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603988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3F3F3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723" y="1291131"/>
            <a:ext cx="120639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dirty="0" smtClean="0">
                <a:latin typeface="+mj-ea"/>
                <a:ea typeface="+mj-ea"/>
              </a:rPr>
              <a:t>DB</a:t>
            </a:r>
            <a:r>
              <a:rPr lang="zh-CN" altLang="en-US" sz="3600" dirty="0" smtClean="0">
                <a:latin typeface="+mj-ea"/>
                <a:ea typeface="+mj-ea"/>
              </a:rPr>
              <a:t>部分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200" dirty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1873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模型平台</a:t>
            </a:r>
            <a:endParaRPr lang="en-US" altLang="zh-CN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    </a:t>
            </a:r>
            <a:r>
              <a:rPr lang="zh-CN" altLang="en-US" dirty="0" smtClean="0"/>
              <a:t>规则平台</a:t>
            </a:r>
            <a:endParaRPr lang="en-US" altLang="zh-CN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9" y="0"/>
            <a:ext cx="13012739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</a:t>
            </a: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挑战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8214" y="1756335"/>
            <a:ext cx="11858514" cy="12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运用了多种的基础数据产品（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MILE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Tair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LEVELDB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应用系统架构复杂，维护成本高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05007" y="3261143"/>
            <a:ext cx="11858514" cy="12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每种基础数据产品的稳定性面临挑战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22496" y="4327933"/>
            <a:ext cx="11674369" cy="12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处理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级别的数据量，性能面临很大挑战，一次完整风险分析（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QPS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）需要控制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以内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64967" y="5704538"/>
            <a:ext cx="12111584" cy="12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大量依赖外部服务调用，任何规则的设置都可能给支付宝站内其它系统容量带来冲击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9954" y="6858772"/>
            <a:ext cx="11858514" cy="12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风险规则体系庞大，风险因子（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594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条），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1359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条），维护成本高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534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51176" y="1609444"/>
            <a:ext cx="10931274" cy="2091452"/>
          </a:xfrm>
        </p:spPr>
        <p:txBody>
          <a:bodyPr/>
          <a:lstStyle/>
          <a:p>
            <a:pPr eaLnBrk="1" hangingPunct="1"/>
            <a:r>
              <a:rPr lang="zh-CN" altLang="en-US" sz="8100" b="1" dirty="0" smtClean="0"/>
              <a:t>安全守护 无忧支付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736976" y="2857365"/>
            <a:ext cx="9258802" cy="209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algn="ctr" defTabSz="1298756"/>
            <a:r>
              <a:rPr lang="zh-CN" altLang="en-US" sz="5400" dirty="0" smtClean="0">
                <a:solidFill>
                  <a:srgbClr val="C00000"/>
                </a:solidFill>
                <a:latin typeface="Impact" pitchFamily="34" charset="0"/>
                <a:ea typeface="+mj-ea"/>
                <a:cs typeface="+mj-cs"/>
              </a:rPr>
              <a:t>谢谢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291708" y="7237749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安全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5452921" y="7268678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智能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925117" y="7267680"/>
            <a:ext cx="4555076" cy="95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贴心</a:t>
            </a:r>
          </a:p>
        </p:txBody>
      </p:sp>
      <p:pic>
        <p:nvPicPr>
          <p:cNvPr id="12" name="Picture 2" descr="C:\Documents and Settings\pengcheng.zhupc\桌面\ppt\safe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51" y="7385268"/>
            <a:ext cx="718207" cy="718207"/>
          </a:xfrm>
          <a:prstGeom prst="rect">
            <a:avLst/>
          </a:prstGeom>
          <a:noFill/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128097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多层次安全防护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549102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数据化识别，智能化管控，及时响应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9929671" y="7878278"/>
            <a:ext cx="4148279" cy="5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anchor="ctr" anchorCtr="0" compatLnSpc="1">
            <a:prstTxWarp prst="textNoShape">
              <a:avLst/>
            </a:prstTxWarp>
          </a:bodyPr>
          <a:lstStyle/>
          <a:p>
            <a:pPr defTabSz="1298756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统一安全体验，贴心的安全感</a:t>
            </a:r>
          </a:p>
        </p:txBody>
      </p:sp>
      <p:pic>
        <p:nvPicPr>
          <p:cNvPr id="16" name="Picture 3" descr="C:\Documents and Settings\pengcheng.zhupc\桌面\ppt\onebit_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7353300"/>
            <a:ext cx="762000" cy="762000"/>
          </a:xfrm>
          <a:prstGeom prst="rect">
            <a:avLst/>
          </a:prstGeom>
          <a:noFill/>
        </p:spPr>
      </p:pic>
      <p:pic>
        <p:nvPicPr>
          <p:cNvPr id="17" name="Picture 4" descr="C:\Documents and Settings\pengcheng.zhupc\桌面\ppt\am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7461250"/>
            <a:ext cx="596900" cy="596900"/>
          </a:xfrm>
          <a:prstGeom prst="rect">
            <a:avLst/>
          </a:prstGeom>
          <a:noFill/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2909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/>
              <a:t>模型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 smtClean="0"/>
              <a:t>规则平台</a:t>
            </a:r>
            <a:endParaRPr lang="en-US" altLang="zh-C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932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5338" y="52264"/>
            <a:ext cx="12961440" cy="964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8804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7397" y="739509"/>
            <a:ext cx="3829155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01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067" y="1553389"/>
            <a:ext cx="3829155" cy="401673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2630" y="268543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2630" y="1885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用户安全域架构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62630" y="34580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94246" y="503864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/>
              <a:t>模型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92516" y="58422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7977" y="7565703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面临问题与挑战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9236" y="4259150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961685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3600" b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80774" indent="-299932" defTabSz="961685" eaLnBrk="0" hangingPunct="0">
              <a:spcBef>
                <a:spcPct val="20000"/>
              </a:spcBef>
              <a:buFont typeface="Arial" charset="0"/>
              <a:buChar char="–"/>
              <a:defRPr sz="2900">
                <a:latin typeface="+mn-lt"/>
                <a:ea typeface="+mn-ea"/>
              </a:defRPr>
            </a:lvl2pPr>
            <a:lvl3pPr marL="1202901" indent="-239628" defTabSz="961685" eaLnBrk="0" hangingPunct="0">
              <a:spcBef>
                <a:spcPct val="20000"/>
              </a:spcBef>
              <a:buFont typeface="Arial" charset="0"/>
              <a:buChar char="•"/>
              <a:defRPr sz="2500">
                <a:latin typeface="+mn-lt"/>
                <a:ea typeface="+mn-ea"/>
              </a:defRPr>
            </a:lvl3pPr>
            <a:lvl4pPr marL="1683744" indent="-239628" defTabSz="961685" eaLnBrk="0" hangingPunct="0">
              <a:spcBef>
                <a:spcPct val="20000"/>
              </a:spcBef>
              <a:buFont typeface="Arial" charset="0"/>
              <a:buChar char="–"/>
              <a:defRPr sz="2100">
                <a:latin typeface="+mn-lt"/>
                <a:ea typeface="+mn-ea"/>
              </a:defRPr>
            </a:lvl4pPr>
            <a:lvl5pPr marL="2164586" indent="-239628" defTabSz="961685" eaLnBrk="0" hangingPunct="0">
              <a:spcBef>
                <a:spcPct val="20000"/>
              </a:spcBef>
              <a:buFont typeface="Arial" charset="0"/>
              <a:buChar char="»"/>
              <a:defRPr sz="2100">
                <a:latin typeface="+mn-lt"/>
                <a:ea typeface="+mn-ea"/>
              </a:defRPr>
            </a:lvl5pPr>
            <a:lvl6pPr marL="264647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6pPr>
            <a:lvl7pPr marL="3127649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7pPr>
            <a:lvl8pPr marL="3608826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8pPr>
            <a:lvl9pPr marL="4090002" indent="-240589" defTabSz="962354">
              <a:spcBef>
                <a:spcPct val="20000"/>
              </a:spcBef>
              <a:buFont typeface="Arial" pitchFamily="34" charset="0"/>
              <a:buChar char="•"/>
              <a:defRPr sz="21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 smtClean="0"/>
              <a:t>规则平台</a:t>
            </a:r>
            <a:endParaRPr lang="en-US" altLang="zh-C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07506" y="6681701"/>
            <a:ext cx="11280454" cy="99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3468" tIns="61734" rIns="123468" bIns="61734" numCol="1" anchor="t" anchorCtr="0" compatLnSpc="1">
            <a:prstTxWarp prst="textNoShape">
              <a:avLst/>
            </a:prstTxWarp>
          </a:bodyPr>
          <a:lstStyle>
            <a:lvl1pPr marL="360237" indent="-360237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0774" indent="-299932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2901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3744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4586" indent="-239628" algn="l" defTabSz="96168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647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649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8826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002" indent="-240589" algn="l" defTabSz="962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性能与数据量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4800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40" y="2251516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1358" y="2013471"/>
            <a:ext cx="1417658" cy="678753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121569" y="2006983"/>
            <a:ext cx="1461084" cy="719847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什么时间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7888" y="2045893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在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2660" y="2082650"/>
            <a:ext cx="80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用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26678" y="2006981"/>
            <a:ext cx="1504502" cy="719847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什么环境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541885" y="2908420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348" y="3764451"/>
            <a:ext cx="1357697" cy="454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商户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银行卡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1570" y="3764451"/>
            <a:ext cx="1371141" cy="454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发生时间</a:t>
            </a:r>
          </a:p>
        </p:txBody>
      </p:sp>
      <p:sp>
        <p:nvSpPr>
          <p:cNvPr id="20" name="下箭头 19"/>
          <p:cNvSpPr/>
          <p:nvPr/>
        </p:nvSpPr>
        <p:spPr>
          <a:xfrm rot="10800000">
            <a:off x="2574853" y="2908420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1667" y="3764451"/>
            <a:ext cx="1564463" cy="454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操作环境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IP</a:t>
            </a: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MAC</a:t>
            </a: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UMID</a:t>
            </a: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安全产品环境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证书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支付盾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动态令牌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……</a:t>
            </a:r>
          </a:p>
          <a:p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4824933" y="2908420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937437" y="1994491"/>
            <a:ext cx="1532029" cy="719847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什么方式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07459" y="3751962"/>
            <a:ext cx="1442062" cy="4567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支付渠道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操作途径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提现方式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签约类型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 rot="10800000">
            <a:off x="7450683" y="2895930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6218" y="2052669"/>
            <a:ext cx="110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通过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3293" y="2060883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给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165408" y="2043452"/>
            <a:ext cx="1492599" cy="678753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谁</a:t>
            </a:r>
          </a:p>
        </p:txBody>
      </p:sp>
      <p:sp>
        <p:nvSpPr>
          <p:cNvPr id="30" name="下箭头 29"/>
          <p:cNvSpPr/>
          <p:nvPr/>
        </p:nvSpPr>
        <p:spPr>
          <a:xfrm rot="10800000">
            <a:off x="9715875" y="2938401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50419" y="3794432"/>
            <a:ext cx="1567556" cy="45400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对方用户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淘宝卖家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外部商户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银行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水电煤公司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76868" y="2075874"/>
            <a:ext cx="7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做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332312" y="2028462"/>
            <a:ext cx="1597538" cy="678753"/>
          </a:xfrm>
          <a:prstGeom prst="roundRect">
            <a:avLst/>
          </a:prstGeom>
          <a:solidFill>
            <a:srgbClr val="FB73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什么事情</a:t>
            </a:r>
          </a:p>
        </p:txBody>
      </p:sp>
      <p:sp>
        <p:nvSpPr>
          <p:cNvPr id="34" name="下箭头 33"/>
          <p:cNvSpPr/>
          <p:nvPr/>
        </p:nvSpPr>
        <p:spPr>
          <a:xfrm rot="10800000">
            <a:off x="11972720" y="2923411"/>
            <a:ext cx="515586" cy="68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347304" y="3779442"/>
            <a:ext cx="1567556" cy="45400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付款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担保付款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充值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提现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创建交易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卖家发货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确认收货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988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1587"/>
            <a:ext cx="13003213" cy="97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6264613" y="9221819"/>
            <a:ext cx="739303" cy="4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65" tIns="64983" rIns="129965" bIns="64983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86500" marR="0" lvl="0" indent="-486500" algn="l" defTabSz="129965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</a:rPr>
              <a:t>02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0173"/>
            <a:ext cx="9179370" cy="955670"/>
          </a:xfrm>
          <a:prstGeom prst="rect">
            <a:avLst/>
          </a:prstGeom>
          <a:noFill/>
        </p:spPr>
        <p:txBody>
          <a:bodyPr wrap="square" lIns="123468" tIns="61734" rIns="123468" bIns="61734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标准化事件</a:t>
            </a:r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1765559"/>
            <a:ext cx="11122702" cy="593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7303"/>
        </a:solidFill>
      </a:spPr>
      <a:bodyPr lIns="36000" rIns="36000" rtlCol="0" anchor="t" anchorCtr="0"/>
      <a:lstStyle>
        <a:defPPr algn="ctr">
          <a:defRPr sz="2400" b="1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127028</TotalTime>
  <Words>1517</Words>
  <Application>Microsoft Office PowerPoint</Application>
  <PresentationFormat>自定义</PresentationFormat>
  <Paragraphs>676</Paragraphs>
  <Slides>49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黑体</vt:lpstr>
      <vt:lpstr>华文琥珀</vt:lpstr>
      <vt:lpstr>宋体</vt:lpstr>
      <vt:lpstr>微软雅黑</vt:lpstr>
      <vt:lpstr>Arial</vt:lpstr>
      <vt:lpstr>Calibri</vt:lpstr>
      <vt:lpstr>Franklin Gothic Medium</vt:lpstr>
      <vt:lpstr>Impact</vt:lpstr>
      <vt:lpstr>Verdana</vt:lpstr>
      <vt:lpstr>Wingdings</vt:lpstr>
      <vt:lpstr>Office 主题</vt:lpstr>
      <vt:lpstr>Visio</vt:lpstr>
      <vt:lpstr>CTU技术架构说明书</vt:lpstr>
      <vt:lpstr>PowerPoint 演示文稿</vt:lpstr>
      <vt:lpstr>PowerPoint 演示文稿</vt:lpstr>
      <vt:lpstr>CTU业务架构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安全守护 无忧支付</vt:lpstr>
    </vt:vector>
  </TitlesOfParts>
  <Company>alipay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三代架构内部宣讲</dc:title>
  <dc:creator>ping.daiwp</dc:creator>
  <cp:lastModifiedBy>醉清樽</cp:lastModifiedBy>
  <cp:revision>5437</cp:revision>
  <dcterms:created xsi:type="dcterms:W3CDTF">2011-04-26T09:28:04Z</dcterms:created>
  <dcterms:modified xsi:type="dcterms:W3CDTF">2014-08-26T01:01:44Z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TC011800012052</vt:lpwstr>
  </property>
</Properties>
</file>