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1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9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1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5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45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5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9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3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14C1-8A86-4E43-A44D-C1F5BFB3004C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3C29-BEB8-4206-836A-F3595E845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2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居中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9.28</a:t>
            </a:r>
            <a:r>
              <a:rPr lang="zh-CN" altLang="en-US" dirty="0" smtClean="0"/>
              <a:t>雷佳宜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10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713" y="347870"/>
            <a:ext cx="3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五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display:grid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192696" y="1938130"/>
            <a:ext cx="985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css</a:t>
            </a:r>
            <a:r>
              <a:rPr lang="zh-CN" altLang="zh-CN" sz="2400" dirty="0"/>
              <a:t>新出的网格</a:t>
            </a:r>
            <a:r>
              <a:rPr lang="zh-CN" altLang="zh-CN" sz="2400" dirty="0" smtClean="0"/>
              <a:t>布局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通过</a:t>
            </a:r>
            <a:r>
              <a:rPr lang="en-US" altLang="zh-CN" sz="2400" dirty="0"/>
              <a:t>grid</a:t>
            </a:r>
            <a:r>
              <a:rPr lang="zh-CN" altLang="zh-CN" sz="2400" dirty="0"/>
              <a:t>也可以实现水平垂直居中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68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713" y="347870"/>
            <a:ext cx="3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五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display:grid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244009" y="342612"/>
            <a:ext cx="985961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垂直居中对齐</a:t>
            </a:r>
            <a:endParaRPr lang="zh-CN" altLang="en-US" sz="2400" dirty="0"/>
          </a:p>
        </p:txBody>
      </p:sp>
      <p:pic>
        <p:nvPicPr>
          <p:cNvPr id="4" name="图片 3" descr="C:\Users\lenovo\AppData\Local\Temp\1569666980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56" y="1310332"/>
            <a:ext cx="8643675" cy="5428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15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713" y="347870"/>
            <a:ext cx="3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五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display:grid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244009" y="342612"/>
            <a:ext cx="985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水平</a:t>
            </a:r>
            <a:r>
              <a:rPr lang="zh-CN" altLang="zh-CN" sz="2400" dirty="0" smtClean="0"/>
              <a:t>居中</a:t>
            </a:r>
            <a:r>
              <a:rPr lang="zh-CN" altLang="zh-CN" sz="2400" dirty="0"/>
              <a:t>对齐</a:t>
            </a:r>
            <a:endParaRPr lang="zh-CN" altLang="en-US" sz="2400" dirty="0"/>
          </a:p>
        </p:txBody>
      </p:sp>
      <p:pic>
        <p:nvPicPr>
          <p:cNvPr id="6" name="图片 5" descr="C:\Users\lenovo\AppData\Local\Temp\1569666908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6" y="1191259"/>
            <a:ext cx="10303537" cy="5537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lenovo\AppData\Local\Temp\1569667254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22" y="695740"/>
            <a:ext cx="9859617" cy="5506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55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713" y="347870"/>
            <a:ext cx="3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一、</a:t>
            </a:r>
            <a:r>
              <a:rPr lang="en-US" altLang="zh-CN" sz="3200" dirty="0" smtClean="0"/>
              <a:t>line-height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83974" y="1759226"/>
            <a:ext cx="9859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CSS</a:t>
            </a:r>
            <a:r>
              <a:rPr lang="zh-CN" altLang="zh-CN" sz="2400" dirty="0"/>
              <a:t>中，</a:t>
            </a:r>
            <a:r>
              <a:rPr lang="en-US" altLang="zh-CN" sz="2400" dirty="0"/>
              <a:t>line-height </a:t>
            </a:r>
            <a:r>
              <a:rPr lang="zh-CN" altLang="zh-CN" sz="2400" dirty="0"/>
              <a:t>属性设置两段段文本之间的距离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即</a:t>
            </a:r>
            <a:r>
              <a:rPr lang="zh-CN" altLang="zh-CN" sz="2400" dirty="0" smtClean="0"/>
              <a:t>行高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把一段文本的</a:t>
            </a:r>
            <a:r>
              <a:rPr lang="en-US" altLang="zh-CN" sz="2400" dirty="0"/>
              <a:t>line-height</a:t>
            </a:r>
            <a:r>
              <a:rPr lang="zh-CN" altLang="zh-CN" sz="2400" dirty="0"/>
              <a:t>设置为父容器的</a:t>
            </a:r>
            <a:r>
              <a:rPr lang="zh-CN" altLang="zh-CN" sz="2400" dirty="0" smtClean="0"/>
              <a:t>高度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实现</a:t>
            </a:r>
            <a:r>
              <a:rPr lang="zh-CN" altLang="zh-CN" sz="2400" dirty="0"/>
              <a:t>文本垂直</a:t>
            </a:r>
            <a:r>
              <a:rPr lang="zh-CN" altLang="zh-CN" sz="2400" dirty="0" smtClean="0"/>
              <a:t>居中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文本水平居中设置</a:t>
            </a:r>
            <a:r>
              <a:rPr lang="en-US" altLang="zh-CN" sz="2400" dirty="0"/>
              <a:t>text-align</a:t>
            </a:r>
            <a:r>
              <a:rPr lang="zh-CN" altLang="zh-CN" sz="2400" dirty="0"/>
              <a:t>：</a:t>
            </a:r>
            <a:r>
              <a:rPr lang="en-US" altLang="zh-CN" sz="2400" dirty="0"/>
              <a:t>center</a:t>
            </a:r>
            <a:r>
              <a:rPr lang="zh-CN" altLang="zh-CN" sz="2400" dirty="0"/>
              <a:t>即</a:t>
            </a:r>
            <a:r>
              <a:rPr lang="zh-CN" altLang="zh-CN" sz="2400" dirty="0" smtClean="0"/>
              <a:t>可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可以被继承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120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713" y="347870"/>
            <a:ext cx="3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垂直居中原理</a:t>
            </a:r>
            <a:endParaRPr lang="zh-CN" altLang="en-US" sz="3200" dirty="0"/>
          </a:p>
        </p:txBody>
      </p:sp>
      <p:pic>
        <p:nvPicPr>
          <p:cNvPr id="4" name="图片 3" descr="http://img.mukewang.com/573abbc10001438d0846030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" y="1390718"/>
            <a:ext cx="11613859" cy="4195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83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713" y="347870"/>
            <a:ext cx="3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table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983974" y="1759226"/>
            <a:ext cx="9859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table</a:t>
            </a:r>
            <a:r>
              <a:rPr lang="zh-CN" altLang="zh-CN" sz="2400" dirty="0" smtClean="0"/>
              <a:t>单元格</a:t>
            </a:r>
            <a:r>
              <a:rPr lang="zh-CN" altLang="zh-CN" sz="2400" dirty="0"/>
              <a:t>中的内容天然就是垂直居中的，只要添加一个水平居中</a:t>
            </a:r>
            <a:r>
              <a:rPr lang="zh-CN" altLang="zh-CN" sz="2400" dirty="0" smtClean="0"/>
              <a:t>属性</a:t>
            </a:r>
            <a:r>
              <a:rPr lang="zh-CN" altLang="en-US" sz="2400" dirty="0" smtClean="0"/>
              <a:t>即可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代码冗余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706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713" y="347870"/>
            <a:ext cx="3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三、</a:t>
            </a:r>
            <a:r>
              <a:rPr lang="en-US" altLang="zh-CN" sz="3200" dirty="0" err="1" smtClean="0"/>
              <a:t>css</a:t>
            </a:r>
            <a:r>
              <a:rPr lang="en-US" altLang="zh-CN" sz="3200" dirty="0" smtClean="0"/>
              <a:t>-table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983974" y="1759226"/>
            <a:ext cx="9859617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把普通元素，变为</a:t>
            </a:r>
            <a:r>
              <a:rPr lang="en-US" altLang="zh-CN" sz="2400" dirty="0"/>
              <a:t>table</a:t>
            </a:r>
            <a:r>
              <a:rPr lang="zh-CN" altLang="zh-CN" sz="2400" dirty="0"/>
              <a:t>元素的现实</a:t>
            </a:r>
            <a:r>
              <a:rPr lang="zh-CN" altLang="zh-CN" sz="2400" dirty="0" smtClean="0"/>
              <a:t>效果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原理同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，不冗余，可兼容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602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713" y="347870"/>
            <a:ext cx="3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四、</a:t>
            </a:r>
            <a:r>
              <a:rPr lang="en-US" altLang="zh-CN" sz="3200" dirty="0" err="1" smtClean="0"/>
              <a:t>display:flex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983974" y="1759226"/>
            <a:ext cx="9859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display:flex</a:t>
            </a:r>
            <a:r>
              <a:rPr lang="en-US" altLang="zh-CN" sz="2400" dirty="0"/>
              <a:t> </a:t>
            </a:r>
            <a:r>
              <a:rPr lang="zh-CN" altLang="zh-CN" sz="2400" dirty="0"/>
              <a:t>是一种布局方式。它即可以应用于容器中，也可以应用于行内元素。是</a:t>
            </a:r>
            <a:r>
              <a:rPr lang="en-US" altLang="zh-CN" sz="2400" dirty="0"/>
              <a:t>W3C</a:t>
            </a:r>
            <a:r>
              <a:rPr lang="zh-CN" altLang="zh-CN" sz="2400" dirty="0"/>
              <a:t>提出的一种新的方案，可以简便、完整、响应式地实现各种页面布局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Flex</a:t>
            </a:r>
            <a:r>
              <a:rPr lang="zh-CN" altLang="zh-CN" sz="2400" dirty="0"/>
              <a:t>是</a:t>
            </a:r>
            <a:r>
              <a:rPr lang="en-US" altLang="zh-CN" sz="2400" dirty="0"/>
              <a:t>Flexible Box</a:t>
            </a:r>
            <a:r>
              <a:rPr lang="zh-CN" altLang="zh-CN" sz="2400" dirty="0"/>
              <a:t>的缩写，意为</a:t>
            </a:r>
            <a:r>
              <a:rPr lang="en-US" altLang="zh-CN" sz="2400" dirty="0"/>
              <a:t>"</a:t>
            </a:r>
            <a:r>
              <a:rPr lang="zh-CN" altLang="zh-CN" sz="2400" dirty="0"/>
              <a:t>弹性布局</a:t>
            </a:r>
            <a:r>
              <a:rPr lang="en-US" altLang="zh-CN" sz="2400" dirty="0"/>
              <a:t>"</a:t>
            </a:r>
            <a:r>
              <a:rPr lang="zh-CN" altLang="zh-CN" sz="2400" dirty="0"/>
              <a:t>，用来为盒状模型提供最大的灵活性。设为</a:t>
            </a:r>
            <a:r>
              <a:rPr lang="en-US" altLang="zh-CN" sz="2400" dirty="0"/>
              <a:t>Flex</a:t>
            </a:r>
            <a:r>
              <a:rPr lang="zh-CN" altLang="zh-CN" sz="2400" dirty="0"/>
              <a:t>布局以后，子元素的</a:t>
            </a:r>
            <a:r>
              <a:rPr lang="en-US" altLang="zh-CN" sz="2400" dirty="0"/>
              <a:t>float</a:t>
            </a:r>
            <a:r>
              <a:rPr lang="zh-CN" altLang="zh-CN" sz="2400" dirty="0"/>
              <a:t>、</a:t>
            </a:r>
            <a:r>
              <a:rPr lang="en-US" altLang="zh-CN" sz="2400" dirty="0"/>
              <a:t>clear</a:t>
            </a:r>
            <a:r>
              <a:rPr lang="zh-CN" altLang="zh-CN" sz="2400" dirty="0"/>
              <a:t>和</a:t>
            </a:r>
            <a:r>
              <a:rPr lang="en-US" altLang="zh-CN" sz="2400" dirty="0"/>
              <a:t>vertical-align</a:t>
            </a:r>
            <a:r>
              <a:rPr lang="zh-CN" altLang="zh-CN" sz="2400" dirty="0"/>
              <a:t>属性将失效。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448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713" y="347870"/>
            <a:ext cx="3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四、</a:t>
            </a:r>
            <a:r>
              <a:rPr lang="en-US" altLang="zh-CN" sz="3200" dirty="0" err="1" smtClean="0"/>
              <a:t>display:flex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983974" y="1759226"/>
            <a:ext cx="985961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justify-content : center;</a:t>
            </a:r>
            <a:r>
              <a:rPr lang="zh-CN" altLang="zh-CN" sz="2400" dirty="0"/>
              <a:t>元素在主轴（页面）上居中排列</a:t>
            </a:r>
            <a:endParaRPr lang="zh-CN" altLang="en-US" sz="2400" dirty="0"/>
          </a:p>
        </p:txBody>
      </p:sp>
      <p:pic>
        <p:nvPicPr>
          <p:cNvPr id="4" name="图片 3" descr="C:\Users\lenovo\AppData\Local\Temp\1569666132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452" y="2898775"/>
            <a:ext cx="11857382" cy="3283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95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6713" y="347870"/>
            <a:ext cx="3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四、</a:t>
            </a:r>
            <a:r>
              <a:rPr lang="en-US" altLang="zh-CN" sz="3200" dirty="0" err="1" smtClean="0"/>
              <a:t>display:flex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282148" y="1620693"/>
            <a:ext cx="9859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align-items : center; </a:t>
            </a:r>
            <a:r>
              <a:rPr lang="zh-CN" altLang="zh-CN" sz="2400" dirty="0"/>
              <a:t>弹性盒子元素在该行的侧轴（纵轴）上居中放置。（居中对齐）</a:t>
            </a:r>
          </a:p>
        </p:txBody>
      </p:sp>
      <p:pic>
        <p:nvPicPr>
          <p:cNvPr id="6" name="图片 5" descr="C:\Users\lenovo\AppData\Local\Temp\1569666256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07846"/>
            <a:ext cx="11247755" cy="2593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27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266</Words>
  <Application>Microsoft Office PowerPoint</Application>
  <PresentationFormat>宽屏</PresentationFormat>
  <Paragraphs>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CSS居中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CSS居中</dc:title>
  <dc:creator>Lei Jiayi</dc:creator>
  <cp:lastModifiedBy>Lei Jiayi</cp:lastModifiedBy>
  <cp:revision>3</cp:revision>
  <dcterms:created xsi:type="dcterms:W3CDTF">2019-09-28T10:42:31Z</dcterms:created>
  <dcterms:modified xsi:type="dcterms:W3CDTF">2019-09-28T10:55:23Z</dcterms:modified>
</cp:coreProperties>
</file>