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3330" y="2707005"/>
            <a:ext cx="7165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图像去雾</a:t>
            </a:r>
            <a:endParaRPr lang="zh-CN" alt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实验结果展示</a:t>
            </a:r>
            <a:endParaRPr lang="zh-CN" altLang="en-US" sz="5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1820"/>
            <a:ext cx="5933440" cy="3829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1645920"/>
            <a:ext cx="536956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参考链接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878840" y="2404110"/>
            <a:ext cx="7541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https://blog.csdn.net/qq_15971883/article/details/88699218</a:t>
            </a:r>
            <a:endParaRPr lang="zh-CN" altLang="en-US"/>
          </a:p>
          <a:p>
            <a:r>
              <a:rPr lang="zh-CN" altLang="en-US"/>
              <a:t>https://blog.csdn.net/yz2zcx/article/details/105178918</a:t>
            </a:r>
            <a:endParaRPr lang="zh-CN" altLang="en-US"/>
          </a:p>
          <a:p>
            <a:r>
              <a:rPr lang="zh-CN" altLang="en-US"/>
              <a:t>https://zhuanlan.zhihu.com/p/440903916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18910" y="522097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</a:t>
            </a:r>
            <a:endParaRPr lang="en-US" altLang="zh-C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去雾算法方法简介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1092200" y="1946910"/>
            <a:ext cx="564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直方图均衡化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092200" y="2821305"/>
            <a:ext cx="98602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均衡化是一种简单有效的图像增强技术，通过改变图像的直方图来改变图像中各像素的灰度，主要用于增强动态范围偏小的图像的对比度。原始图像由于其灰度分布可能集中在较窄的区间，造成图像不够清晰。例如，过曝光图像的灰度级集中在高亮度范围内，而曝光不足将使图像灰度级集中在低亮度范围内。采用直方图均衡化，可以把原始图像的直方图变换为均匀分布（均衡）的形式，这样就增加了像素之间灰度值差别的动态范围，从而达到增强图像整体对比度的效果。换言之，直方图均衡化的基本原理是：对在图像中像素个数多的灰度值（即对画面起主要作用的灰度值）进行展宽，而对像素个数少的灰度值（即对画面不起主要作用的灰度值）进行归并，从而增大对比度，使图像清晰，达到增强的目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去雾算法方法简介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1092200" y="1946910"/>
            <a:ext cx="564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暗通道先验算法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092200" y="2821305"/>
            <a:ext cx="9860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暗通道去雾算法是基于一个关键的观察：在没有雾霾的室外图像中，大多数局部区域包含一些像素，这些像素在至少一个颜色通道中具有非常低的强度。因此，基于这个先验知识，可以直接评估出雾霾的厚度，并恢复出高质量的图像，同时还能得到高质量的深度图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841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算法的经验总结</a:t>
            </a:r>
            <a:endParaRPr lang="zh-CN" altLang="en-US" sz="5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2419985"/>
            <a:ext cx="9963150" cy="405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0135" y="1836420"/>
            <a:ext cx="564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直方图均衡化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841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算法的经验总结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1080135" y="1836420"/>
            <a:ext cx="564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直方图均衡化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2595880"/>
            <a:ext cx="966787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841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算法的经验总结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1080135" y="1602105"/>
            <a:ext cx="5647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暗通道先验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2185670"/>
            <a:ext cx="9420225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算法的流程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1092200" y="2821305"/>
            <a:ext cx="98602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直方图均衡化：</a:t>
            </a:r>
            <a:endParaRPr lang="zh-CN" altLang="en-US"/>
          </a:p>
          <a:p>
            <a:r>
              <a:rPr lang="zh-CN" altLang="en-US"/>
              <a:t>分离出三通道→每个通道统计不同灰度的值→各自积分→套上变换公式→将新灰度写入三个通道→合并输出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图像去雾：</a:t>
            </a:r>
            <a:endParaRPr lang="zh-CN" altLang="en-US"/>
          </a:p>
          <a:p>
            <a:r>
              <a:rPr lang="zh-CN" altLang="en-US"/>
              <a:t>预处理将三个通道中灰度最小的那个记录入数组→二维求最值做法求出暗通道→将暗通道结果套入公式，求出三通道结果→合并输出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界面的设计</a:t>
            </a:r>
            <a:endParaRPr lang="zh-CN" altLang="en-US" sz="5400"/>
          </a:p>
        </p:txBody>
      </p:sp>
      <p:pic>
        <p:nvPicPr>
          <p:cNvPr id="-2147482601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55" y="1881505"/>
            <a:ext cx="5952490" cy="3891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594f969f4056ff8f4b1f5f1cad0c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6985"/>
            <a:ext cx="12178030" cy="6844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7590" y="781050"/>
            <a:ext cx="757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实验结果展示</a:t>
            </a:r>
            <a:endParaRPr lang="zh-CN" altLang="en-US" sz="5400"/>
          </a:p>
        </p:txBody>
      </p:sp>
      <p:pic>
        <p:nvPicPr>
          <p:cNvPr id="-2147482600" name="图片 -21474826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1703070"/>
            <a:ext cx="5297805" cy="3853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703070"/>
            <a:ext cx="4167505" cy="4184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柯诚</dc:creator>
  <cp:lastModifiedBy>张芷棋</cp:lastModifiedBy>
  <cp:revision>2</cp:revision>
  <dcterms:created xsi:type="dcterms:W3CDTF">2022-12-16T07:59:00Z</dcterms:created>
  <dcterms:modified xsi:type="dcterms:W3CDTF">2022-12-16T10:27:32Z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