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20" autoAdjust="0"/>
    <p:restoredTop sz="94660"/>
  </p:normalViewPr>
  <p:slideViewPr>
    <p:cSldViewPr snapToGrid="0">
      <p:cViewPr varScale="1">
        <p:scale>
          <a:sx n="95" d="100"/>
          <a:sy n="95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85E9-7F1A-4C44-9F96-1058672E06EC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1E6D-1921-4EC4-AEAF-54E829E85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93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85E9-7F1A-4C44-9F96-1058672E06EC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1E6D-1921-4EC4-AEAF-54E829E85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98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85E9-7F1A-4C44-9F96-1058672E06EC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1E6D-1921-4EC4-AEAF-54E829E85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20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85E9-7F1A-4C44-9F96-1058672E06EC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1E6D-1921-4EC4-AEAF-54E829E85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7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85E9-7F1A-4C44-9F96-1058672E06EC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1E6D-1921-4EC4-AEAF-54E829E85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9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85E9-7F1A-4C44-9F96-1058672E06EC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1E6D-1921-4EC4-AEAF-54E829E85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89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85E9-7F1A-4C44-9F96-1058672E06EC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1E6D-1921-4EC4-AEAF-54E829E85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32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85E9-7F1A-4C44-9F96-1058672E06EC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1E6D-1921-4EC4-AEAF-54E829E85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97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85E9-7F1A-4C44-9F96-1058672E06EC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1E6D-1921-4EC4-AEAF-54E829E85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1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85E9-7F1A-4C44-9F96-1058672E06EC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1E6D-1921-4EC4-AEAF-54E829E85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6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85E9-7F1A-4C44-9F96-1058672E06EC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1E6D-1921-4EC4-AEAF-54E829E85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20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285E9-7F1A-4C44-9F96-1058672E06EC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C1E6D-1921-4EC4-AEAF-54E829E85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71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995947" y="408040"/>
            <a:ext cx="1917290" cy="26743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4129" y="3411794"/>
            <a:ext cx="105991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07559" y="293984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07559" y="3483634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C/C++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43281" y="3153142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69805" y="4070555"/>
            <a:ext cx="2222092" cy="155349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libacklight.so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54529" y="4070555"/>
            <a:ext cx="2576050" cy="15274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backlight_service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74839" y="157316"/>
            <a:ext cx="2920180" cy="5820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209384" y="30480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BacklightApp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84439" y="704910"/>
            <a:ext cx="1730477" cy="435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157884" y="6105832"/>
            <a:ext cx="3362608" cy="521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/dev/.../backlight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3" name="꺾인 연결선 22"/>
          <p:cNvCxnSpPr>
            <a:stCxn id="15" idx="2"/>
            <a:endCxn id="19" idx="0"/>
          </p:cNvCxnSpPr>
          <p:nvPr/>
        </p:nvCxnSpPr>
        <p:spPr>
          <a:xfrm rot="16200000" flipH="1">
            <a:off x="8486937" y="5753580"/>
            <a:ext cx="507869" cy="1966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7" idx="2"/>
            <a:endCxn id="14" idx="0"/>
          </p:cNvCxnSpPr>
          <p:nvPr/>
        </p:nvCxnSpPr>
        <p:spPr>
          <a:xfrm rot="5400000">
            <a:off x="2423652" y="3539614"/>
            <a:ext cx="988141" cy="737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4" idx="3"/>
            <a:endCxn id="15" idx="1"/>
          </p:cNvCxnSpPr>
          <p:nvPr/>
        </p:nvCxnSpPr>
        <p:spPr>
          <a:xfrm flipV="1">
            <a:off x="3991897" y="4834259"/>
            <a:ext cx="3362632" cy="1304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951407" y="3883744"/>
            <a:ext cx="3755922" cy="2974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19005" y="3416511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backlight_service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86657" y="4980594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binder in Kernel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28415" y="428210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endParaRPr lang="ko-KR" altLang="en-US" sz="2000" b="1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638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116" y="383458"/>
            <a:ext cx="1057212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native_app_glue</a:t>
            </a:r>
            <a:r>
              <a:rPr lang="ko-KR" altLang="en-US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라이브러리를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폴더에 복사하세요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먼저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glue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라이브러리를 찾습니다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/android-ndk-r10e# find . -name android_native_app_glue.*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./sources/android/native_app_glue/android_native_app_glue.c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./sources/android/native_app_glue/android_native_app_glue.h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복사합니다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/android-ndk-r10e# cp ./sources/android/native_app_glue/android_native_app_glue.c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~/AndroidStudioProjects/NativeApp/app/src/main/jni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/android-ndk-r10e# cp ./sources/android/native_app_glue/android_native_app_glue.h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~/AndroidStudioProjects/NativeApp/app/src/main/jni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08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149" y="10815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android_main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기본 코드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4465" y="766916"/>
            <a:ext cx="10828605" cy="10864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LOG_TAG         ("NativeApp")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main.c for NativeActivity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&lt;jni.h&gt;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&lt;errno.h&gt;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"android_native_app_glue.h"    // #include &lt;android_native_app_glue.h&gt;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&lt;android/log.h&gt;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LOGI(...)   __android_log_print(ANDROID_LOG_INFO, LOG_TAG, __VA_ARGS__)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LOGE(...)   __android_log_print(ANDROID_LOG_ERROR, LOG_TAG, __VA_ARGS__)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android_main(struct android_app *app)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app_dummy();    // Make sure glue isn't stripped.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while(1)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int ident;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int events;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struct android_poll_source *source;</a:t>
            </a: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// -1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이벤트가 들어올 때까지 블록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(block)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while((ident = ALooper_pollAll(-1, NULL, &amp;events, (void**)&amp;source)) &gt;= 0)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if(source != NULL) { //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메세지 큐에 이벤트가 들어온 것을 의미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source-&gt;process(app, source);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LOGI("completed event");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}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//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네이티브 애플리케이션이 종료될 경우</a:t>
            </a: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if(app-&gt;destroyRequested != 0)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//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 처리</a:t>
            </a: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   // end of while(1)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58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129" y="383458"/>
            <a:ext cx="30449361" cy="32716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*** *** *** *** *** *** *** *** *** *** *** *** *** *** *** ***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Build fingerprint: 'Android/aosp_flounder/flounder:5.0.2/LRX22G/root03091413:eng/test-keys'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Revision: '0'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ABI: 'arm64'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pid: 26469, tid: 26469, name: ample.debugtest  &gt;&gt;&gt; com.example.debugtest &lt;&lt;&lt;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signal 11 (SIGSEGV), code 1 (SEGV_MAPERR), fault addr 0x0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x0   0000000000000000  x1   0000007fe575d810  x2   0000000071364608  x3   0000007fe575df84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x4   0000007fe575df64  x5   000000558aaf6690  x6   00000000006e25f0  x7   0000000000000002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x8   0000000000000000  x9   000000558aae6b4c  x10  0000000000000000  x11  000000558aae6b48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x12  0000000000000000  x13  cab237ee2f28d3b9  x14  0000000000430000  x15  0000000000000000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x16  0000007fa1589528  x17  0000000000000000  x18  0000000000430000  x19  00000000000003e8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x20  0000007fa296a000  x21  000000558aaf5900  x22  000000558aaf5990  x23  0000007fe575dc18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x24  0000007fe575dc18  x25  0000000073085060  x26  000000558aeef990  x27  0000000000000000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x28  0000007fe575d810  x29  0000007fe575d810  x30  0000007fa25bf810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sp   0000007fe575d7f0  pc   0000007fa1589520  pstate 0000000060000000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backtrace: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#00 pc 0000000000000520  /data/app/com.example.debugtest-1/lib/arm64/libmydebug.so (foo+4)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#01 pc 00000000000c780c  /system/lib64/libart.so (art_quick_generic_jni_trampoline+140)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#02 pc 00000000000c2bd8  /system/lib64/libart.so (art_quick_invoke_static_stub+584)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#03 pc 000000000027e7b8  /system/lib64/libart.so (art::mirror::ArtMethod::Invoke(art::Thread*, unsigned int*, unsigned int, art::JValue*, char const*)+160)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#04 pc 000000000035a44c  /system/lib64/libart.so (artInterpreterToCompiledCodeBridge+128)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#05 pc 00000000001f26ac  /system/lib64/libart.so (bool art::interpreter::DoCall&lt;false, false&gt;(art::mirror::ArtMethod*, art::Thread*, art::ShadowFrame&amp;, art::Instruction const*, unsigned short, art::JValue*)+440)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#06 pc 00000000000b9184  /system/lib64/libart.so (art::JValue art::interpreter::ExecuteGotoImpl&lt;false, false&gt;(art::Thread*, art::MethodHelper&amp;, art::DexFile::CodeItem const*, art::ShadowFrame&amp;, art::JValue)+22948)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#07 pc 00000000001d5628  /system/lib64/libart.so (art::interpreter::EnterInterpreterFromStub(art::Thread*, art::MethodHelper&amp;, art::DexFile::CodeItem const*, art::ShadowFrame&amp;)+136)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#08 pc 000000000038c060  /system/lib64/libart.so (artQuickToInterpreterBridge+628)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#09 pc 00000000000c7968  /system/lib64/libart.so (art_quick_to_interpreter_bridge+88)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#10 pc 00000000000c2944  /system/lib64/libart.so (art_quick_invoke_stub+564)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#11 pc 000000000027e810  /system/lib64/libart.so (art::mirror::ArtMethod::Invoke(art::Thread*, unsigned int*, unsigned int, art::JValue*, char const*)+248)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#12 pc 00000000002e474c  /system/lib64/libart.so (art::InvokeMethod(art::ScopedObjectAccessAlreadyRunnable const&amp;, _jobject*, _jobject*, _jobject*, bool)+1140)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#13 pc 00000000002c55e0  /system/lib64/libart.so (art::Method_invoke(_JNIEnv*, _jobject*, _jobject*, _jobject*, unsigned char)+48)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#14 pc 00000000000c780c  /system/lib64/libart.so (art_quick_generic_jni_trampoline+140)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#15 pc 00000000000c2944  /system/lib64/libart.so (art_quick_invoke_stub+564)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#16 pc 000000000027e810  /system/lib64/libart.so (art::mirror::ArtMethod::Invoke(art::Thread*, unsigned int*, unsigned int, art::JValue*, char const*)+248)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#17 pc 000000000035a44c  /system/lib64/libart.so (artInterpreterToCompiledCodeBridge+128)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#18 pc 00000000001f26ac  /system/lib64/libart.so (bool art::interpreter::DoCall&lt;false, false&gt;(art::mirror::ArtMethod*, art::Thread*, art::ShadowFrame&amp;, art::Instruction const*, unsigned short, art::JValue*)+440)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#19 pc 00000000000bab1c  /system/lib64/libart.so (art::JValue art::interpreter::ExecuteGotoImpl&lt;false, false&gt;(art::Thread*, art::MethodHelper&amp;, art::DexFile::CodeItem const*, art::ShadowFrame&amp;, art::JValue)+29500)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#20 pc 00000000001d5628  /system/lib64/libart.so (art::interpreter::EnterInterpreterFromStub(art::Thread*, art::MethodHelper&amp;, art::DexFile::CodeItem const*, art::ShadowFrame&amp;)+136)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#21 pc 000000000038c060  /system/lib64/libart.so (artQuickToInterpreterBridge+628)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#22 pc 00000000000c7968  /system/lib64/libart.so (art_quick_to_interpreter_bridge+88)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#23 pc 00000000000c2944  /system/lib64/libart.so (art_quick_invoke_stub+564)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#24 pc 000000000027e810  /system/lib64/libart.so (art::mirror::ArtMethod::Invoke(art::Thread*, unsigned int*, unsigned int, art::JValue*, char const*)+248)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#25 pc 000000000035a44c  /system/lib64/libart.so (artInterpreterToCompiledCodeBridge+128)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#26 pc 00000000001f26ac  /system/lib64/libart.so (bool art::interpreter::DoCall&lt;false, false&gt;(art::mirror::ArtMethod*, art::Thread*, art::ShadowFrame&amp;, art::Instruction const*, unsigned short, art::JValue*)+440)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#27 pc 00000000003940bc  /system/lib64/libart.so (bool art::interpreter::DoInvokeVirtualQuick&lt;false&gt;(art::Thread*, art::ShadowFrame&amp;, art::Instruction const*, unsigned short, art::JValue*)+244)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#28 pc 00000000000b9320  /system/lib64/libart.so (art::JValue art::interpreter::ExecuteGotoImpl&lt;false, false&gt;(art::Thread*, art::MethodHelper&amp;, art::DexFile::CodeItem const*, art::ShadowFrame&amp;, art::JValue)+23360)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#29 pc 00000000001df020  /system/lib64/libart.so (artInterpreterToInterpreterBridge+400)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#30 pc 00000000001f26ac  /system/lib64/libart.so (bool art::interpreter::DoCall&lt;false, false&gt;(art::mirror::ArtMethod*, art::Thread*, art::ShadowFrame&amp;, art::Instruction const*, unsigned short, art::JValue*)+440)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#31 pc 00000000003953f8  /system/lib64/libart.so (bool art::interpreter::DoInvoke&lt;(art::InvokeType)4, false, false&gt;(art::Thread*, art::ShadowFrame&amp;, art::Instruction const*, unsigned short, art::JValue*)+268)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#32 pc 00000000000b8fe8  /system/lib64/libart.so (art::JValue art::interpreter::ExecuteGotoImpl&lt;false, false&gt;(art::Thread*, art::MethodHelper&amp;, art::DexFile::CodeItem const*, art::ShadowFrame&amp;, art::JValue)+22536)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#33 pc 00000000001d5628  /system/lib64/libart.so (art::interpreter::EnterInterpreterFromStub(art::Thread*, art::MethodHelper&amp;, art::DexFile::CodeItem const*, art::ShadowFrame&amp;)+136)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#34 pc 000000000038c060  /system/lib64/libart.so (artQuickToInterpreterBridge+628)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#35 pc 00000000000c7968  /system/lib64/libart.so (art_quick_to_interpreter_bridge+88)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#36 pc 00000000000c2944  /system/lib64/libart.so (art_quick_invoke_stub+564)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#37 pc 000000000027e810  /system/lib64/libart.so (art::mirror::ArtMethod::Invoke(art::Thread*, unsigned int*, unsigned int, art::JValue*, char const*)+248)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#38 pc 000000000035a44c  /system/lib64/libart.so (artInterpreterToCompiledCodeBridge+128)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#39 pc 00000000001f26ac  /system/lib64/libart.so (bool art::interpreter::DoCall&lt;false, false&gt;(art::mirror::ArtMethod*, art::Thread*, art::ShadowFrame&amp;, art::Instruction const*, unsigned short, art::JValue*)+440)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#40 pc 00000000003940bc  /system/lib64/libart.so (bool art::interpreter::DoInvokeVirtualQuick&lt;false&gt;(art::Thread*, art::ShadowFrame&amp;, art::Instruction const*, unsigned short, art::JValue*)+244)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#41 pc 00000000000abf64  /system/lib64/libart.so (art::JValue art::interpreter::ExecuteGotoImpl&lt;true, false&gt;(art::Thread*, art::MethodHelper&amp;, art::DexFile::CodeItem const*, art::ShadowFrame&amp;, art::JValue)+23964)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#42 pc 00000000001d568c  /system/lib64/libart.so (art::interpreter::EnterInterpreterFromStub(art::Thread*, art::MethodHelper&amp;, art::DexFile::CodeItem const*, art::ShadowFrame&amp;)+236)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#43 pc 000000000038c060  /system/lib64/libart.so (artQuickToInterpreterBridge+628)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#44 pc 00000000000c7968  /system/lib64/libart.so (art_quick_to_interpreter_bridge+88)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#45 pc 00000000000c2944  /system/lib64/libart.so (art_quick_invoke_stub+564)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#46 pc 000000000027e810  /system/lib64/libart.so (art::mirror::ArtMethod::Invoke(art::Thread*, unsigned int*, unsigned int, art::JValue*, char const*)+248)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#47 pc 000000000035a44c  /system/lib64/libart.so (artInterpreterToCompiledCodeBridge+128)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#48 pc 00000000001f26ac  /system/lib64/libart.so (bool art::interpreter::DoCall&lt;false, false&gt;(art::mirror::ArtMethod*, art::Thread*, art::ShadowFrame&amp;, art::Instruction const*, unsigned short, art::JValue*)+440)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#49 pc 00000000003953f8  /system/lib64/libart.so (bool art::interpreter::DoInvoke&lt;(art::InvokeType)4, false, false&gt;(art::Thread*, art::ShadowFrame&amp;, art::Instruction const*, unsigned short, art::JValue*)+268)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#50 pc 00000000000b8fe8  /system/lib64/libart.so (art::JValue art::interpreter::ExecuteGotoImpl&lt;false, false&gt;(art::Thread*, art::MethodHelper&amp;, art::DexFile::CodeItem const*, art::ShadowFrame&amp;, art::JValue)+22536)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#51 pc 00000000001df020  /system/lib64/libart.so (artInterpreterToInterpreterBridge+400)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#52 pc 00000000001f26ac  /system/lib64/libart.so (bool art::interpreter::DoCall&lt;false, false&gt;(art::mirror::ArtMethod*, art::Thread*, art::ShadowFrame&amp;, art::Instruction const*, unsigned short, art::JValue*)+440)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#53 pc 00000000000b9184  /system/lib64/libart.so (art::JValue art::interpreter::ExecuteGotoImpl&lt;false, false&gt;(art::Thread*, art::MethodHelper&amp;, art::DexFile::CodeItem const*, art::ShadowFrame&amp;, art::JValue)+22948)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#54 pc 00000000001d5628  /system/lib64/libart.so (art::interpreter::EnterInterpreterFromStub(art::Thread*, art::MethodHelper&amp;, art::DexFile::CodeItem const*, art::ShadowFrame&amp;)+136)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#55 pc 000000000038c060  /system/lib64/libart.so (artQuickToInterpreterBridge+628)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#56 pc 00000000000c7968  /system/lib64/libart.so (art_quick_to_interpreter_bridge+88)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#57 pc 00000000000c2944  /system/lib64/libart.so (art_quick_invoke_stub+564)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#58 pc 000000000027e810  /system/lib64/libart.so (art::mirror::ArtMethod::Invoke(art::Thread*, unsigned int*, unsigned int, art::JValue*, char const*)+248)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#59 pc 000000000035a44c  /system/lib64/libart.so (artInterpreterToCompiledCodeBridge+128)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#60 pc 00000000001f26ac  /system/lib64/libart.so (bool art::interpreter::DoCall&lt;false, false&gt;(art::mirror::ArtMethod*, art::Thread*, art::ShadowFrame&amp;, art::Instruction const*, unsigned short, art::JValue*)+440)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#61 pc 00000000003940bc  /system/lib64/libart.so (bool art::interpreter::DoInvokeVirtualQuick&lt;false&gt;(art::Thread*, art::ShadowFrame&amp;, art::Instruction const*, unsigned short, art::JValue*)+244)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#62 pc 00000000000abf64  /system/lib64/libart.so (art::JValue art::interpreter::ExecuteGotoImpl&lt;true, false&gt;(art::Thread*, art::MethodHelper&amp;, art::DexFile::CodeItem const*, art::ShadowFrame&amp;, art::JValue)+23964)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    #63 pc 00000000001df110  /system/lib64/libart.so (artInterpreterToInterpreterBridge+640)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I/DEBUG   (  218): Tombstone written to: /data/tombstones/tombstone_03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W/ActivityManager(  521):   Force finishing activity com.example.debugtest/.MainActivity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E/JavaBinder(  521): !!! FAILED BINDER TRANSACTION !!!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I/WindowState(  521): WIN DEATH: Window{b02cec0 u0 com.example.debugtest/com.example.debugtest.MainActivity}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W/ActivityManager(  521): Exception thrown during pause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W/ActivityManager(  521): android.os.DeadObjectException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W/ActivityManager(  521):       at android.os.BinderProxy.transactNative(Native Method)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W/ActivityManager(  521):       at android.os.BinderProxy.transact(Binder.java:496)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W/ActivityManager(  521):       at android.app.ApplicationThreadProxy.schedulePauseActivity(ApplicationThreadNative.java:701)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W/ActivityManager(  521):       at com.android.server.am.ActivityStack.startPausingLocked(ActivityStack.java:852)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W/ActivityManager(  521):       at com.android.server.am.ActivityStack.finishActivityLocked(ActivityStack.java:2754)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W/ActivityManager(  521):       at com.android.server.am.ActivityStack.finishTopRunningActivityLocked(ActivityStack.java:2611)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W/ActivityManager(  521):       at com.android.server.am.ActivityStackSupervisor.finishTopRunningActivityLocked(ActivityStackSupervisor.java:2453)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W/ActivityManager(  521):       at com.android.server.am.ActivityManagerService.handleAppCrashLocked(ActivityManagerService.java:11511)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W/ActivityManager(  521):       at com.android.server.am.ActivityManagerService.makeAppCrashingLocked(ActivityManagerService.java:11408)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W/ActivityManager(  521):       at com.android.server.am.ActivityManagerService.crashApplication(ActivityManagerService.java:12087)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W/ActivityManager(  521):       at com.android.server.am.ActivityManagerService.handleApplicationCrashInner(ActivityManagerService.java:11603)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W/ActivityManager(  521):       at com.android.server.am.NativeCrashListener$NativeCrashReporter.run(NativeCrashListener.java:86)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E/lowmemorykiller(  161): Error writing /proc/26469/oom_score_adj; errno=22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I/Zygote  (  224): Process 26469 exited due to signal (11)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I/ActivityManager(  521): Process com.example.debugtest (pid 26469) has died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I/OpenGLRenderer(  521): Initialized EGL, version 1.4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W/OpenGLRenderer(  917): Incorrectly called buildLayer on View: ShortcutAndWidgetContainer, destroying layer...</a:t>
            </a: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709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794" y="304800"/>
            <a:ext cx="1172628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#00 pc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0000000000000520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/data/app/com.example.debugtest-1/lib/arm64/libmydebug.so (foo+4)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크로스 컴파일러용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addr2line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사용해야 하며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이는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NDK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제공합니다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/root/android-ndk-r10e/toolchains/arm-linux-androideabi-4.9/prebuilt/linux-x86_64/bin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조건은 공유 라이브러리가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stripped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이어야 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/DebugTest# find . -name *.so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./app/build/intermediates/ndk/debug/obj/local/arm64-v8a/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libmydebug.so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&lt;-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stripped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./app/build/intermediates/ndk/debug/lib/arm64-v8a/libmydebug.so &lt;- s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tripped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arm-linux-androideabi-addr2line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-e :</a:t>
            </a:r>
            <a:r>
              <a:rPr lang="ko-KR" altLang="en-US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filename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-f : function name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arm-linux-androideabi-addr2line -f -e </a:t>
            </a: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786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290" y="422787"/>
            <a:ext cx="2108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vi ~/.profile</a:t>
            </a: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290" y="1130673"/>
            <a:ext cx="10956846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~/.profile: executed by Bourne-compatible login shells.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 [ "$BASH" ]; then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if [ -f ~/.bashrc ]; then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. ~/.bashrc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fi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mesg n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PATH=$PATH:/root/Sublime\ Text\ 2:/root/android-studio/gradle/gradle-2.2.1/bin: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/root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/android-ndk-r10e/toolchains/arm-linux-androideabi-4.9/prebuilt/linux-x86_64/bin</a:t>
            </a:r>
            <a:endParaRPr lang="ko-KR" altLang="en-US" sz="200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90" y="5161935"/>
            <a:ext cx="26212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. ~/.profile </a:t>
            </a: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source ~/.profile</a:t>
            </a: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893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955" y="304800"/>
            <a:ext cx="163429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aarch64-linux-android-addr2line -f -e ./app/build/intermediates/ndk/debug/obj/local/arm64-v8a/libmydebug.so 0000000000000520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/root/AndroidStudioProjects/DebugTest/app/src/main/jni/MainActivity.c:7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310" y="344129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BacklightApp 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MainActivity.c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구현 시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코드가 링크 오류가 발생합니다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3961" y="1661652"/>
            <a:ext cx="5476568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binder.c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&lt;inttypes.h&gt;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&lt;stdio.h&gt;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&lt;fcntl.h&gt;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&lt;sys/mman.h&gt;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"binder.h"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MAX_BIO_SIZE (1 &lt;&lt; 30)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TRACE 0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LOG_TAG "Binder"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&lt;cutils/log.h&gt;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135" y="6204155"/>
            <a:ext cx="12111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NDK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cutils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라이브러리를 제공하지 않습니다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이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폴더를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PDK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빌드를 수행해야 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75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310" y="344129"/>
            <a:ext cx="1198276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BacklightApp 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MainActivity.c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모든 소스 코드를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android-google/backlight_service/backlight_client.c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파일에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복사하세요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backlight_client.c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출력을 실행 파일이 아니라 공유 라이브러리 형태로 생성할 수 있도록 빌드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스크립트를 아래와 같이 변경합니다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6310" y="2674374"/>
            <a:ext cx="6211957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Android.mk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LOCAL_PATH:= $(call my-dir)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for backlight_service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include $(CLEAR_VARS)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LOCAL_SHARED_LIBRARIES := liblog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LOCAL_SRC_FILES := backlight_service.c binder.c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LOCAL_MODULE := backlight_service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include $(BUILD_EXECUTABLE)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for backlight_client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include $(CLEAR_VARS)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LOCAL_MULTILIB := both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LOCAL_SHARED_LIBRARIES := liblog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LOCAL_SRC_FILES := backlight_client.c binder.c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LOCAL_MODULE :=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libbacklight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include $(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BUILD_SHARED_LIBRARY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36774" y="6056671"/>
            <a:ext cx="49295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LOCAL_MULTILIB := both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라이브러리를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32/64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 버전의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형태로 생성해 줍니다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823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142" y="304800"/>
            <a:ext cx="19292461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  C: libbacklight &lt;= backlight_service/backlight_client.c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backlight_service/backlight_client.c: In function 'Java_com_example_backlightapp_MainActivity_setBacklight':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 SharedLib: libbacklight (out/target/product/flounder/obj/SHARED_LIBRARIES/libbacklight_intermediates/LINKED/libbacklight.so)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 Symbolic: libbacklight (out/target/product/flounder/symbols/system/lib64/libbacklight.so)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Export includes file: backlight_service/Android.mk -- out/target/product/flounder/obj/SHARED_LIBRARIES/libbacklight_intermediates/export_includes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 Strip: libbacklight (out/target/product/flounder/obj/lib/libbacklight.so)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Install: out/target/product/flounder/system/lib64/libbacklight.so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 includes file: out/target/product/flounder/obj_arm/SHARED_LIBRARIES/libbacklight_intermediates/import_includes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 thumb C: libbacklight_32 &lt;= backlight_service/backlight_client.c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backlight_service/backlight_client.c: In function 'Java_com_example_backlightapp_MainActivity_setBacklight':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 thumb C: libbacklight_32 &lt;= backlight_service/binder.c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 SharedLib: libbacklight_32 (out/target/product/flounder/obj_arm/SHARED_LIBRARIES/libbacklight_intermediates/LINKED/libbacklight.so)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 Symbolic: libbacklight_32 (out/target/product/flounder/symbols/system/lib/libbacklight.so)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Export includes file: backlight_service/Android.mk -- out/target/product/flounder/obj_arm/SHARED_LIBRARIES/libbacklight_intermediates/export_includes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 Strip: libbacklight_32 (out/target/product/flounder/obj_arm/lib/libbacklight.so)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Install: out/target/product/flounder/system/lib/libbacklight.so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make: Leaving directory `/root/android-google'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#### make completed successfully (5 seconds) ####</a:t>
            </a: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07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465" y="363794"/>
            <a:ext cx="107003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이제 생성된 공유 라이브러리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(64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 버전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안드로이드 프로젝트에 복사합니다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위치에 복사합니다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때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/root/AndroidStudioProjects/BacklightApp/app/src/main/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 다음의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폴더를 생성합니다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jniLibs/arm64-v8a</a:t>
            </a:r>
          </a:p>
          <a:p>
            <a:endParaRPr lang="en-US" altLang="ko-KR" sz="200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 경로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/root/AndroidStudioProjects/BacklightApp/app/src/main/jniLibs/arm64-v8a</a:t>
            </a:r>
            <a:endParaRPr lang="en-US" altLang="ko-KR" sz="200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465" y="3303639"/>
            <a:ext cx="123674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/backlight_service # cp ../out/target/product/flounder/system/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lib64/libbacklight.so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 /root/AndroidStudioProjects/BacklightApp/app/src/main/jniLibs/arm64-v8a</a:t>
            </a: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391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870" y="452176"/>
            <a:ext cx="941796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이제 백라이트 앱을 테스트 하기 위해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backlight_service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먼저 실행합니다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adb shell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cd data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./backlight_service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./backlight_service &amp; &lt;-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백그라운드 구동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마지막으로 앱을 구동한다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32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692" y="391886"/>
            <a:ext cx="1082860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NativeActivity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보통의 안드로이드 앱 프로젝트를 생성합니다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때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액티비티는 추가하지 않습니다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프로젝트가 로딩되면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AndroidManifest.xml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다음과 같이 수정합니다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1692" y="2260879"/>
            <a:ext cx="11341566" cy="594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&lt;manifest xmlns:android="http://schemas.android.com/apk/res/android"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package="com.example.nativeapp"&gt;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&lt;application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android:allowBackup="true"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android:label="@string/app_name"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android:icon="@mipmap/ic_launcher"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android:theme="@style/AppTheme"&gt;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&lt;activity android:name="android.app.NativeActivity" &gt;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&lt;meta-data android:name="android.app.lib_name" android:value="nativeapp" /&gt;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&lt;intent-filter&gt;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&lt;action android:name="android.intent.action.MAIN"/&gt;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&lt;category android:name="android.intent.category.LAUNCHER"/&gt;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&lt;/intent-filter&gt;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&lt;/activity&gt;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&lt;/application&gt;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&lt;/manifest&gt;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252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257" y="301451"/>
            <a:ext cx="13111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&lt;activity android:name="android.app.NativeActivity"&gt; // Activity</a:t>
            </a:r>
            <a:r>
              <a:rPr lang="ko-KR" altLang="en-US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NativeActivity</a:t>
            </a:r>
            <a:r>
              <a:rPr lang="ko-KR" altLang="en-US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사용하겠다</a:t>
            </a:r>
            <a:endParaRPr lang="en-US" altLang="ko-KR" sz="200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&lt;meta-data android:name="android.app.lib_name" android:value="nativeapp" /&gt; // </a:t>
            </a:r>
            <a:r>
              <a:rPr lang="ko-KR" altLang="en-US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라이브러리는 </a:t>
            </a:r>
            <a:endParaRPr lang="en-US" altLang="ko-KR" sz="200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&lt;/activity&gt;									    // nativeapp </a:t>
            </a:r>
            <a:r>
              <a:rPr lang="ko-KR" altLang="en-US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402" y="1748413"/>
            <a:ext cx="941796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네이티브 코드를 작성합니다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폴더를 생성하는 것과 동일하게 생성합니다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 안에 소스 코드를 생성합니다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파일명의 이름은 임의로 작성합니다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여기에서는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main.c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0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142" y="285135"/>
            <a:ext cx="5570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모듈에 대한 빌드 스크립트를 작성합니다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648873"/>
            <a:ext cx="6981398" cy="8402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apply plugin: 'com.android.application'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compileSdkVersion 22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buildToolsVersion "23.0.0 rc1"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defaultConfig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applicationId "com.example.nativeapp"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minSdkVersion 21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targetSdkVersion 22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versionCode 1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versionName "1.0"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ndk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moduleName "nativeapp"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abiFilters "arm64-v8a"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ldLibs "log",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"android"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buildTypes { ...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dependencies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compile fileTree(dir: 'libs', include: ['*.jar'])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4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3282</Words>
  <Application>Microsoft Office PowerPoint</Application>
  <PresentationFormat>와이드스크린</PresentationFormat>
  <Paragraphs>342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나눔고딕코딩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24</cp:revision>
  <dcterms:created xsi:type="dcterms:W3CDTF">2015-06-05T00:11:45Z</dcterms:created>
  <dcterms:modified xsi:type="dcterms:W3CDTF">2015-06-05T08:49:46Z</dcterms:modified>
</cp:coreProperties>
</file>