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5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5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7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7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4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696" y="220716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 과정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err="1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696" y="924910"/>
            <a:ext cx="11110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접속 방법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 서버이므로 아이디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비밀번호가 필요 없습니다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강사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아이피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주소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192.168.2.144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07" y="1540274"/>
            <a:ext cx="6076950" cy="49951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91807" y="1998436"/>
            <a:ext cx="1524000" cy="515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48430" y="1998435"/>
            <a:ext cx="920327" cy="51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124" y="2345191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접속이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경우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아이디가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iocacademy1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_XG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 확인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부탁드립니다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:D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100137"/>
            <a:ext cx="7362825" cy="4657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4744" y="3428999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227" y="199696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비주얼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스튜디오 사용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96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14" y="548507"/>
            <a:ext cx="8329448" cy="55390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99323" y="1999592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1061" y="3130876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80372" y="1239014"/>
            <a:ext cx="317717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4234" y="4581961"/>
            <a:ext cx="3177173" cy="589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00730" y="5632338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71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904875"/>
            <a:ext cx="6524625" cy="5048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07654" y="5422131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33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45" y="452930"/>
            <a:ext cx="7850349" cy="60739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16399" y="2163924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6399" y="3115583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6399" y="3880070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32261" y="5950608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4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51" y="1012605"/>
            <a:ext cx="9410846" cy="529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56674" y="1735960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8647" y="1735960"/>
            <a:ext cx="3555546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3833" y="5183353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19626" y="5834994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79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352" y="504497"/>
            <a:ext cx="37240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root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 변경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root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41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59" y="36786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프로세스의 이해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841" y="1219200"/>
            <a:ext cx="526297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hello.c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SQR(x)          ((x)*(x))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main()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 = SQR(2);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0;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0593" y="1008993"/>
            <a:ext cx="4339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읽을 수 있는 텍스트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또는 원시 코드</a:t>
            </a:r>
          </a:p>
        </p:txBody>
      </p:sp>
    </p:spTree>
    <p:extLst>
      <p:ext uri="{BB962C8B-B14F-4D97-AF65-F5344CB8AC3E}">
        <p14:creationId xmlns:p14="http://schemas.microsoft.com/office/powerpoint/2010/main" val="175320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59" y="367862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(cpp, cpreprocessor)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Linux: #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-E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-o hello.i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Windows: &gt; cl.exe hello.c /P</a:t>
            </a:r>
          </a:p>
          <a:p>
            <a:pPr marL="457200" indent="-457200">
              <a:buAutoNum type="arabicPeriod"/>
            </a:pP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59" y="1937522"/>
            <a:ext cx="710963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"hello.c"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"&lt;command-line&gt;"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"/usr/include/stdc-predef.h" 1 3 4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"&lt;command-line&gt;" 2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"hello.c"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        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int n = ((2)*(2));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return 0;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                         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3049" y="367862"/>
            <a:ext cx="4339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읽을 수 있는 텍스트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전처리된 파일</a:t>
            </a:r>
          </a:p>
        </p:txBody>
      </p:sp>
    </p:spTree>
    <p:extLst>
      <p:ext uri="{BB962C8B-B14F-4D97-AF65-F5344CB8AC3E}">
        <p14:creationId xmlns:p14="http://schemas.microsoft.com/office/powerpoint/2010/main" val="30669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59" y="367862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(complier)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Linux: #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-S hello.i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Windows: &gt; cl.exe hello.i /FAs /TC</a:t>
            </a:r>
          </a:p>
          <a:p>
            <a:pPr marL="457200" indent="-457200">
              <a:buAutoNum type="arabicPeriod"/>
            </a:pP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59" y="1937522"/>
            <a:ext cx="4955203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.file   "hello.c"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.text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.globl  main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.type   main, @function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main: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.LFB0: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.cfi_startproc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pushq   %rbp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.cfi_def_cfa_offset 16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.cfi_offset 6, -16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movq    %rsp, %rbp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.cfi_def_cfa_register 6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1408" y="430924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읽을 수 있는 텍스트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 코드와 문자열을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매칭한 언어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니모닉 언어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어셈블리어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76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59" y="367862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어셈블러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(assembler)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Linux: #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-c hello.s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어셈블리 코드 생성시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파일이 자동 생성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59" y="2158239"/>
            <a:ext cx="35702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55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48 89 e5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c7 45 fc 04 00 00 00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b8 00 00 00 00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5d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1408" y="430924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읽을 수 없는 기계어 코드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2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290" y="346841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버추얼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박스를 사용하여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운영체제 로딩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29" y="1205734"/>
            <a:ext cx="7622477" cy="47746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90529" y="1735677"/>
            <a:ext cx="1356864" cy="965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234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33" y="21020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338" y="1743926"/>
            <a:ext cx="34163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add.c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"add.h"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add(int a, int b)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a+b;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5269" y="1743926"/>
            <a:ext cx="35702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sub.c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"sub.h"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sub(int a, int b)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a-b;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28" y="97746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파일 생성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019503" y="4719145"/>
            <a:ext cx="1576552" cy="8092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5145" y="484526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-c -fPIC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add.c sub.c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1338" y="5671176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010101010101010101010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5269" y="5671176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010101010101010101010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3292" y="626625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add.o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6375" y="632569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sub.o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79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33" y="21020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28" y="977462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 생성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161623" y="3484677"/>
            <a:ext cx="1576552" cy="8092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7265" y="3610801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-shared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add.o sub.o -o libmath.so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2175639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010101010101010101010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5159" y="2175639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010101010101010101010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3182" y="277071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add.o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6265" y="283015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sub.o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6265" y="210208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이름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math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명명 규칙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접두어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lib </a:t>
            </a:r>
            <a:r>
              <a:rPr lang="ko-KR" altLang="en-US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endParaRPr lang="en-US" altLang="ko-KR" sz="24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확장자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.so(shared objects)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.so</a:t>
            </a:r>
            <a:endParaRPr lang="ko-KR" altLang="en-US" sz="2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85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33" y="21020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28" y="977462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라이브러리의 사용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228" y="1597572"/>
            <a:ext cx="587853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main.c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"add.h"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"sub.h"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printf("1 + 1 = %d\n", add(1,1));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printf("1 - 1 = %d\n", sub(1,1));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4786" y="441040"/>
            <a:ext cx="2406869" cy="9256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libmath.so</a:t>
            </a:r>
            <a:endParaRPr lang="ko-KR" altLang="en-US" sz="24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2740547">
            <a:off x="6694051" y="2698094"/>
            <a:ext cx="1198179" cy="10804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66842" y="300750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main.c -lmath -L.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060" y="4289440"/>
            <a:ext cx="4031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-l: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이름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접두어와 확장자를 생략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-L: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경로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상대경로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절대경로 사용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38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33" y="21020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030014"/>
            <a:ext cx="180357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./a.out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./a.out: error while loading shared libraries: libmath.so: cannot open shared object file: No such file or directory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에러는 경로에서 라이브러리를 찾을 수 없기 때문에 발생하는 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에러입니다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환경 변수에 현재 라이브러리의 경로를 설정해 주어야 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export LD_LIBRARY_PATH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43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97" y="346841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파일 빌드 및 실행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72" y="1177159"/>
            <a:ext cx="680186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Main.java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class Main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void main(String[] args)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{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System.out.println("hello, world");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72" y="4803227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javac Main.java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Main.class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Main.java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2413" y="488731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 Main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world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1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97" y="336331"/>
            <a:ext cx="104951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자바의 패키지란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충돌을 방지 하기 위해 물리적인 파일 시스템을 사용하는 메커니즘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패키지 선언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파일의 최상단에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URI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선언 예외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 com.lge.example;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03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677" y="220717"/>
            <a:ext cx="680186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Main.java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 com.lge.example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class Main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void main(String[] args)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{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System.out.println("hello, world");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677" y="4025462"/>
            <a:ext cx="152657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 -d . Main.java	// -d &lt;directory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Specify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to place generated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-classpath . com.lge.example.Main	// -cp &lt;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디렉토리 및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zip/jar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클래스 검색 경로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-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 &lt;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디렉토리 및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zip/jar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클래스 검색 경로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검색할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:(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구분된 디렉토리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JAR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아카이브 및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ZIP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아카이브 목록입니다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12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4290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Hello JNI 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676" y="1072055"/>
            <a:ext cx="1018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메서드와 라이브러리 로딩 코드가 포함된 자바 파일 구현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676" y="1575760"/>
            <a:ext cx="91101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Hello.java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 com.example;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메서드와 공유 라이브러리를 로딩</a:t>
            </a:r>
          </a:p>
          <a:p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static native void printHelloJNI();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 { System.loadLibrary("hello"); } // libhello.so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void main(String[]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printHelloJNI();    // or Hello.printHelloJNI();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676" y="6222124"/>
            <a:ext cx="1018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라이브러리의 이름은 확장자와 접두어를 사용하면 안된다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6538" y="294289"/>
            <a:ext cx="37240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 -d . Hello.java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63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4290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Hello JNI 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25" y="74623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함수 구현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125" y="1233491"/>
            <a:ext cx="1218795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  // for printf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&lt;jni.h&gt;    // for JNIEnv, jclass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네이티브의 함수명 작성 방법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&gt;(JNIEnv*, jclass); 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메서드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&gt;(JNIEnv*, jobject);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 메서드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//void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printHelloJNI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Java_com_example_Hello_printHelloJNI(JNIEnv *pEnv, jclass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clazz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jni from c\n");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125" y="5917324"/>
            <a:ext cx="1049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-c -fPIC Hello.c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I/usr/lib/jvm/java-7-openjdk-amd64/include/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-shared Hello.o -o libhello.so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30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4290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Hello JNI 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25" y="746237"/>
            <a:ext cx="9264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방법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 -classpath . -Djava.library.path=. com.example.Hello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jni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767844"/>
            <a:ext cx="98796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 문제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메서드를 사용하여 화면 상에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world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문자열을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출력해 보세요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패키지명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com.example.lge;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클래스명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라이브러리의 이름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libhello.so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93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29" y="502361"/>
            <a:ext cx="7226027" cy="59318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57176" y="2587015"/>
            <a:ext cx="5781721" cy="1596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4883" y="5571953"/>
            <a:ext cx="1439917" cy="734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804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372" y="420414"/>
            <a:ext cx="86485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vim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태그 이동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태그를 이동한다는 것은 심볼의 정의로 이동하는 것을 의미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085" y="2107158"/>
            <a:ext cx="80842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JNIEnv ...	// g + ]</a:t>
            </a:r>
          </a:p>
          <a:p>
            <a:endParaRPr lang="en-US" altLang="ko-KR" sz="4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4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이동 후</a:t>
            </a:r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복귀</a:t>
            </a:r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CTRL + T</a:t>
            </a:r>
            <a:endParaRPr lang="ko-KR" altLang="en-US" sz="4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46517" y="1966360"/>
            <a:ext cx="609600" cy="105103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116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62" y="273269"/>
            <a:ext cx="8340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메서드와 공유 라이브러리 로딩 코드를 정의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62" y="1473598"/>
            <a:ext cx="972573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Hello.java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 com.example.lge;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native void printHello(); // class method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       native void printWorld(); // instance method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static { System.loadLibrary("hello"); } // libhello.so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void main(String[]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printHello();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new Hello().printWorld();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016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62" y="273269"/>
            <a:ext cx="664797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파일을 빌드한다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javac -d . Hello.java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Hello.java 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네이티브에 대한 헤더 파일을 생성한다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javah -classpath . com.example.lge.Hello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Hello.java   com 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com_example_lge_Hello.h</a:t>
            </a:r>
          </a:p>
          <a:p>
            <a:endParaRPr lang="en-US" altLang="ko-KR" sz="240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mv com_example_lge_Hello.h Hello.h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Hello.java  Hello.h  com</a:t>
            </a:r>
          </a:p>
        </p:txBody>
      </p:sp>
    </p:spTree>
    <p:extLst>
      <p:ext uri="{BB962C8B-B14F-4D97-AF65-F5344CB8AC3E}">
        <p14:creationId xmlns:p14="http://schemas.microsoft.com/office/powerpoint/2010/main" val="154762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62" y="273269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코드를 작성합니다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cp Hello.h Hello.c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Hell.c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862" y="2291254"/>
            <a:ext cx="9417963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"Hello.h"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JNIEXPORT void JNICALL Java_com_example_lge_Hello_printHello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(JNIEnv *pEnv, jclass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clazz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printf("hello\n");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JNIEXPORT void JNICALL Java_com_example_lge_Hello_printWorld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(JNIEnv *pEnv, jobject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thiz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printf("world\n");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09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62" y="273269"/>
            <a:ext cx="104951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코드를 공유 라이브러리로 생성한다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-c -fPIC Hello.c -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I/usr/lib/jvm/java-7-openjdk-amd64/include/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-shared Hello.o -o libhello.so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 -classpath . -Djava.library.path=. com.example.lge.Hello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90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79" y="409903"/>
            <a:ext cx="1341905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설정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설치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apt-get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</a:t>
            </a:r>
          </a:p>
          <a:p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목록을 읽는 중입니다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</a:t>
            </a:r>
          </a:p>
          <a:p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 트리를 만드는 중입니다</a:t>
            </a:r>
          </a:p>
          <a:p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정보를 읽는 중입니다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</a:t>
            </a:r>
          </a:p>
          <a:p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패키지가 자동으로 설치되었지만 더 이상 필요하지 않습니다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fakeroot g++ g++-4.8 g++-4.8-multilib lib32stdc++-4.8-dev lib32stdc++6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libalgorithm-diff-perl libalgorithm-diff-xs-perl libalgorithm-merge-perl libfakeroot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libstdc++-4.8-dev libx32stdc++-4.8-dev libx32stdc++6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Processing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triggers for ureadahead (0.100.0-16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ureadahead will be reprofiled on next reboot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 (3.0.2-1ubuntu2.14.04.1)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설정하는 중입니다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 start/running, process 7493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Processing triggers for ureadahead (0.100.0-16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726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79" y="409903"/>
            <a:ext cx="7879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설정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root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접속할 수 있도록 계정을 허용해야 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/etc/ftpusers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779" y="1979563"/>
            <a:ext cx="1095684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/etc/ftpusers: list of users disallowed FTP access. See ftpusers(5).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				# this is comment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daemon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sync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games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lp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mail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news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uucp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nobody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771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79" y="409903"/>
            <a:ext cx="103412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설정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vsftp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기본적으로 업로드는 불가능합니다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해제합니다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 /etc/vsftpd.conf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3779" y="1979563"/>
            <a:ext cx="123418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22 # Allow anonymous FTP? (Disabled by default)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23 anonymous_enable=NO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24 #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25 # Uncomment this to allow local users to log in.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26 local_enable=YES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27 #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28 # Uncomment this to enable any form of FTP write command.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29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write_enable=YES</a:t>
            </a:r>
            <a:endParaRPr lang="en-US" altLang="ko-KR" sz="240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30 #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31 # Default umask for local users is 077. You may wish to change this to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022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266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79" y="409903"/>
            <a:ext cx="118801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설정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vsftp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재기동 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restart vsftpd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 start/running,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7720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아이피 주소를 알아냅니다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ifconfig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eth1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Link encap:Ethernet  HWaddr 08:00:27:08:04:77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 addr: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192.168.56.101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Bcast:192.168.56.255  Mask:255.255.255.0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inet6 addr: fe80::a00:27ff:fe08:477/64 Scope:Link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UP BROADCAST RUNNING MULTICAST  MTU:1500  Metric:1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packets:16995 errors:0 dropped:0 overruns:0 frame:0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TX packets:16528 errors:0 dropped:0 overruns:0 carrier:0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collisions:0 txqueuelen:1000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bytes:1515807 (1.5 MB)  TX bytes:2593622 (2.5 MB)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613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79" y="409903"/>
            <a:ext cx="91101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설정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파일질라 클라이언트 프로그램으로 실행 후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CTRL + S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7" y="1805808"/>
            <a:ext cx="7315199" cy="5841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59062" y="7109329"/>
            <a:ext cx="1250732" cy="3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39918" y="5731756"/>
            <a:ext cx="1524000" cy="3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38953" y="2631204"/>
            <a:ext cx="1524000" cy="3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38952" y="3011224"/>
            <a:ext cx="2932385" cy="3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38951" y="3933610"/>
            <a:ext cx="2932385" cy="3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38951" y="4276952"/>
            <a:ext cx="2932385" cy="3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38950" y="4673874"/>
            <a:ext cx="2932385" cy="3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55116" y="46411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비번은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82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069" y="1595437"/>
            <a:ext cx="5674556" cy="4658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393" y="51500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머신의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메모리는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4GB -&gt; 4096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44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18" y="954306"/>
            <a:ext cx="6311627" cy="51811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16470" y="4510409"/>
            <a:ext cx="3237185" cy="429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76747" y="4939862"/>
            <a:ext cx="451944" cy="429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9478" y="5507420"/>
            <a:ext cx="1166645" cy="429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75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28" y="666750"/>
            <a:ext cx="7348531" cy="51980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20543" y="1126077"/>
            <a:ext cx="883898" cy="965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8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78" y="1235622"/>
            <a:ext cx="7770229" cy="4986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352" y="38888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시스템의 프로세스의 개수는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개로 설정</a:t>
            </a:r>
          </a:p>
        </p:txBody>
      </p:sp>
    </p:spTree>
    <p:extLst>
      <p:ext uri="{BB962C8B-B14F-4D97-AF65-F5344CB8AC3E}">
        <p14:creationId xmlns:p14="http://schemas.microsoft.com/office/powerpoint/2010/main" val="27980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13" y="1151540"/>
            <a:ext cx="7606450" cy="4881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966" y="441434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비디오 메모리는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설정합니다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99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07" y="1256641"/>
            <a:ext cx="7482380" cy="4801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414" y="536028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44541" y="2085078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0858" y="2459421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41309" y="2714340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33778" y="5531113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8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1606</Words>
  <Application>Microsoft Office PowerPoint</Application>
  <PresentationFormat>와이드스크린</PresentationFormat>
  <Paragraphs>372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49</cp:revision>
  <dcterms:created xsi:type="dcterms:W3CDTF">2015-06-01T00:37:51Z</dcterms:created>
  <dcterms:modified xsi:type="dcterms:W3CDTF">2015-06-01T08:46:28Z</dcterms:modified>
</cp:coreProperties>
</file>