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88" autoAdjust="0"/>
    <p:restoredTop sz="94660"/>
  </p:normalViewPr>
  <p:slideViewPr>
    <p:cSldViewPr snapToGrid="0">
      <p:cViewPr varScale="1">
        <p:scale>
          <a:sx n="96" d="100"/>
          <a:sy n="96" d="100"/>
        </p:scale>
        <p:origin x="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D87B-1521-45EE-A496-3691A4025D2D}" type="datetimeFigureOut">
              <a:rPr lang="ko-KR" altLang="en-US" smtClean="0"/>
              <a:t>2015-06-05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36AF-F7EA-444F-AD31-91577E26A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349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D87B-1521-45EE-A496-3691A4025D2D}" type="datetimeFigureOut">
              <a:rPr lang="ko-KR" altLang="en-US" smtClean="0"/>
              <a:t>2015-06-05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36AF-F7EA-444F-AD31-91577E26A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27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D87B-1521-45EE-A496-3691A4025D2D}" type="datetimeFigureOut">
              <a:rPr lang="ko-KR" altLang="en-US" smtClean="0"/>
              <a:t>2015-06-05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36AF-F7EA-444F-AD31-91577E26A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066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D87B-1521-45EE-A496-3691A4025D2D}" type="datetimeFigureOut">
              <a:rPr lang="ko-KR" altLang="en-US" smtClean="0"/>
              <a:t>2015-06-05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36AF-F7EA-444F-AD31-91577E26A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734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D87B-1521-45EE-A496-3691A4025D2D}" type="datetimeFigureOut">
              <a:rPr lang="ko-KR" altLang="en-US" smtClean="0"/>
              <a:t>2015-06-05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36AF-F7EA-444F-AD31-91577E26A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167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D87B-1521-45EE-A496-3691A4025D2D}" type="datetimeFigureOut">
              <a:rPr lang="ko-KR" altLang="en-US" smtClean="0"/>
              <a:t>2015-06-05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36AF-F7EA-444F-AD31-91577E26A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996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D87B-1521-45EE-A496-3691A4025D2D}" type="datetimeFigureOut">
              <a:rPr lang="ko-KR" altLang="en-US" smtClean="0"/>
              <a:t>2015-06-05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36AF-F7EA-444F-AD31-91577E26A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583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D87B-1521-45EE-A496-3691A4025D2D}" type="datetimeFigureOut">
              <a:rPr lang="ko-KR" altLang="en-US" smtClean="0"/>
              <a:t>2015-06-05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36AF-F7EA-444F-AD31-91577E26A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288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D87B-1521-45EE-A496-3691A4025D2D}" type="datetimeFigureOut">
              <a:rPr lang="ko-KR" altLang="en-US" smtClean="0"/>
              <a:t>2015-06-05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36AF-F7EA-444F-AD31-91577E26A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488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D87B-1521-45EE-A496-3691A4025D2D}" type="datetimeFigureOut">
              <a:rPr lang="ko-KR" altLang="en-US" smtClean="0"/>
              <a:t>2015-06-05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36AF-F7EA-444F-AD31-91577E26A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39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D87B-1521-45EE-A496-3691A4025D2D}" type="datetimeFigureOut">
              <a:rPr lang="ko-KR" altLang="en-US" smtClean="0"/>
              <a:t>2015-06-05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36AF-F7EA-444F-AD31-91577E26A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244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2D87B-1521-45EE-A496-3691A4025D2D}" type="datetimeFigureOut">
              <a:rPr lang="ko-KR" altLang="en-US" smtClean="0"/>
              <a:t>2015-06-05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F36AF-F7EA-444F-AD31-91577E26A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088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033670" y="606287"/>
            <a:ext cx="2693504" cy="46316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152939" y="884583"/>
            <a:ext cx="2435087" cy="457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log test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162878" y="1530626"/>
            <a:ext cx="2435087" cy="45720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display log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969565" y="884583"/>
            <a:ext cx="4909931" cy="21170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log test....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0" name="폭발 1 9"/>
          <p:cNvSpPr/>
          <p:nvPr/>
        </p:nvSpPr>
        <p:spPr>
          <a:xfrm>
            <a:off x="3155674" y="1540565"/>
            <a:ext cx="1013791" cy="894521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12" name="꺾인 연결선 11"/>
          <p:cNvCxnSpPr>
            <a:endCxn id="9" idx="1"/>
          </p:cNvCxnSpPr>
          <p:nvPr/>
        </p:nvCxnSpPr>
        <p:spPr>
          <a:xfrm flipV="1">
            <a:off x="4204252" y="1943100"/>
            <a:ext cx="765313" cy="447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762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809" y="238539"/>
            <a:ext cx="10572125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PDK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제약 조건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반드시 </a:t>
            </a:r>
            <a:r>
              <a:rPr lang="ko-KR" altLang="en-US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폴더는 </a:t>
            </a:r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aosp </a:t>
            </a:r>
            <a:r>
              <a:rPr lang="ko-KR" altLang="en-US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폴더 내에서 작업</a:t>
            </a:r>
            <a:endParaRPr lang="en-US" altLang="ko-KR" sz="200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현재 우리의 과정에서는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android-google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폴더가 바로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aosp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폴더 입니다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PDK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빌드를 위한 환경 변수 로딩</a:t>
            </a:r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먼저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aosp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폴더로 이동합니다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cd ~/android-google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ls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Makefile  bionic    cts          device      hardware         ndk       prebuilts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abi       bootable  dalvik       docs        java_tags        </a:t>
            </a:r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out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sdk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art       </a:t>
            </a:r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build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developers   external    libcore          packages  system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asm_tags  c_tags    development  frameworks  libnativehelper  pdk       tools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2864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8174" y="427383"/>
            <a:ext cx="8648521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. build/envsetup.sh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또는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source build/envsetup.sh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including device/generic/mini-emulator-arm64/vendorsetup.sh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including device/generic/mini-emulator-armv7-a-neon/vendorsetup.sh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including device/generic/mini-emulator-x86/vendorsetup.sh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including device/generic/mini-emulator-mips/vendorsetup.sh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including device/generic/mini-emulator-x86_64/vendorsetup.sh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including device/lge/mako/vendorsetup.sh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including device/lge/hammerhead/vendorsetup.sh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including device/samsung/manta/vendorsetup.sh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including device/moto/shamu/vendorsetup.sh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including device/asus/fugu/vendorsetup.sh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including device/asus/deb/vendorsetup.sh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including device/asus/grouper/vendorsetup.sh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including device/asus/tilapia/vendorsetup.sh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including device/asus/flo/vendorsetup.sh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including sdk/bash_completion/adb.bash</a:t>
            </a:r>
          </a:p>
          <a:p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9866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8174" y="198783"/>
            <a:ext cx="13265170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버전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설정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user/userdebug/eng</a:t>
            </a:r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lunch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Lunch menu... pick a combo: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1. aosp_arm-eng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2. aosp_arm64-eng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3. aosp_mips-eng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//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중략</a:t>
            </a:r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20. aosp_tilapia-userdebug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21. aosp_flo-userdebug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Which would you like? [aosp_arm-eng]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위의 리스트에는 현재 단말기에 대한 정보가 없습니다</a:t>
            </a:r>
            <a:r>
              <a:rPr lang="en-US" altLang="ko-KR" sz="20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http://s.android.com/source/building-devices.html </a:t>
            </a:r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aosp_flounder-eng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직접 입력합니다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lunch aosp_flounder-eng</a:t>
            </a:r>
          </a:p>
        </p:txBody>
      </p:sp>
    </p:spTree>
    <p:extLst>
      <p:ext uri="{BB962C8B-B14F-4D97-AF65-F5344CB8AC3E}">
        <p14:creationId xmlns:p14="http://schemas.microsoft.com/office/powerpoint/2010/main" val="2033781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8174" y="198783"/>
            <a:ext cx="9033242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lunch aosp_flounder-eng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============================================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PLATFORM_VERSION_CODENAME=REL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PLATFORM_VERSION=5.0.2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TARGET_PRODUCT=aosp_flounder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TARGET_BUILD_VARIANT=eng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TARGET_BUILD_TYPE=release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TARGET_BUILD_APPS=</a:t>
            </a:r>
          </a:p>
          <a:p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TARGET_ARCH=arm64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TARGET_ARCH_VARIANT=armv8-a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TARGET_CPU_VARIANT=denver64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TARGET_2ND_ARCH=arm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TARGET_2ND_ARCH_VARIANT=armv7-a-neon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TARGET_2ND_CPU_VARIANT=denver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HOST_ARCH=x86_64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HOST_OS=linux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HOST_OS_EXTRA=Linux-3.13.0-24-generic-x86_64-with-Ubuntu-14.04-trusty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HOST_BUILD_TYPE=release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BUILD_ID=LRX22G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OUT_DIR=out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============================================</a:t>
            </a:r>
          </a:p>
        </p:txBody>
      </p:sp>
    </p:spTree>
    <p:extLst>
      <p:ext uri="{BB962C8B-B14F-4D97-AF65-F5344CB8AC3E}">
        <p14:creationId xmlns:p14="http://schemas.microsoft.com/office/powerpoint/2010/main" val="2184536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8661" y="327991"/>
            <a:ext cx="672491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hello, PDK &gt;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aosp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폴더로 이동하여 프로젝트 폴더를 생성합니다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cd ~/android-google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mkdir hello_pdk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cd hello_pdk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소스 코드를 작성합니다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8052" y="3061105"/>
            <a:ext cx="3647152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hello.c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#include &lt;stdio.h&gt;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 main()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printf("hello, PDK\n");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return 0;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1856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8661" y="327991"/>
            <a:ext cx="9674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빌드 위한 스크립트 파일 작성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(Android.mk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), NDK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빌드 스크립트와 거의 동일</a:t>
            </a:r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8661" y="884435"/>
            <a:ext cx="3775393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Android.mk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LOCAL_PATH := $(call my-dir)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include $(CLEAR_VARS)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LOCAL_MODULE := hello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LOCAL_SRC_FILES := hello.c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include $(BUILD_EXECUTABLE)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8661" y="3548269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빌드 수행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(m, </a:t>
            </a:r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mm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mmm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mm :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현재 폴더만 빌드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3210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8661" y="327991"/>
            <a:ext cx="16214695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android-google/hello_pdk # mm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============================================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PLATFORM_VERSION_CODENAME=REL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중략</a:t>
            </a:r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OUT_DIR=out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============================================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No private recovery resources for TARGET_DEVICE flounder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make: </a:t>
            </a:r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Entering directory `/root/android-google</a:t>
            </a:r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 // </a:t>
            </a:r>
            <a:r>
              <a:rPr lang="ko-KR" altLang="en-US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때문에 </a:t>
            </a:r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aosp </a:t>
            </a:r>
            <a:r>
              <a:rPr lang="ko-KR" altLang="en-US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내에서 작업해야 합니다</a:t>
            </a:r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endParaRPr lang="en-US" altLang="ko-KR" sz="200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Import includes file: out/target/product/flounder/obj/EXECUTABLES/hello_intermediates/import_includes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target  C: hello &lt;= hello_pdk/hello.c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target Executable: hello (out/target/product/flounder/obj/EXECUTABLES/hello_intermediates/LINKED/hello)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target Symbolic: hello (out/target/product/flounder/symbols/system/bin/hello)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Export includes file: hello_pdk/Android.mk -- out/target/product/flounder/obj/EXECUTABLES/hello_intermediates/export_includes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target Strip: hello (out/target/product/flounder/obj/EXECUTABLES/hello_intermediates/hello)</a:t>
            </a:r>
          </a:p>
          <a:p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Install: out/target/product/flounder/system/bin/hello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make: Leaving directory `/root/android-google'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#### make completed successfully (3 seconds) ####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4016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8661" y="327991"/>
            <a:ext cx="11598047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마지막으로 단말기에 다운로드하여 실행합니다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adb push &lt;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파일명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&lt;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리모트디렉터리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endParaRPr lang="en-US" altLang="ko-KR" sz="200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out/target/product/flounder/system/bin/hello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/android-google/hello_pdk# adb push ../out/target/product/flounder/system/bin/hello /data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95 KB/s (5680 bytes in 0.058s)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adb shell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cd data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./hello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hello, PDK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연습 문제</a:t>
            </a:r>
            <a:r>
              <a:rPr lang="en-US" altLang="ko-KR" sz="20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b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단말기 콘솔에서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hello, world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라는 문자열이 출력되도록 실행 파일을 생성하세요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 파일의 이름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helloWorld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합니다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또한 빌드는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NDK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사용하는 것이 아니라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PDK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사용해야 합니다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1763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8235" y="437322"/>
            <a:ext cx="9289723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바인더 라이브러리 위치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/android-google# ls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Makefile  bootable  developers   </a:t>
            </a:r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frameworks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libnativehelper  prebuilts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abi       build     development  hardware    ndk              sdk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art       c_tags    device       hello_pdk   out              system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asm_tags  cts       docs         java_tags   packages         tools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bionic    dalvik    external     libcore     pdk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다음의 경로로 이동합니다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cd /root/android-google/frameworks/native/cmds/servicemanager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ls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Android.mk  bctest.c  </a:t>
            </a:r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binder.c  binder.h 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service_manager.c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5611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8539" y="258418"/>
            <a:ext cx="10572125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led_service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aosp </a:t>
            </a:r>
            <a:r>
              <a:rPr lang="ko-KR" altLang="en-US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폴더 내에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led_service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라는 프로젝트 폴더를 생성합니다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servicemanager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폴더의 모든 코드를 현재 프로젝트 폴더에 복사하세요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led_service # cp ../frameworks/native/cmds/servicemanager/* </a:t>
            </a:r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led_service # ls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Android.mk  bctest.c  </a:t>
            </a:r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binder.c  binder.h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service_manager.c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bctest.c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파일을 복사하여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led_service.c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led_client.c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파일을 생성하세요</a:t>
            </a:r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led_service.c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led_client.c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코드를 수정합니다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수정은 파일을 참고하세요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PDK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빌드 후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단말기에 밀어넣고 창을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 실행한 후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한쪽에는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led_service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실행</a:t>
            </a:r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하시고 한 쪽은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led_client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실행하면 됩니다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2895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8478" y="337930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화면 설계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8478" y="1053548"/>
            <a:ext cx="11213326" cy="5940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&lt;LinearLayout xmlns:android="http://schemas.android.com/apk/res/android"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xmlns:tools="http://schemas.android.com/tools" android:layout_width="match_parent"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android:layout_height="match_parent"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android:orientation="vertical" &gt;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&lt;EditText android:id="@+id/edit_text"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android:layout_width="match_parent"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android:layout_height="wrap_content"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android:textSize="60sp"/&gt;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&lt;Button android:id="@+id/btn_display_log"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android:text="print log"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android:layout_width="match_parent"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android:layout_height="wrap_content"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android:textSize="60sp"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android:onClick="onClick"/&gt;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&lt;/LinearLayout&gt;</a:t>
            </a:r>
          </a:p>
          <a:p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6872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8114" y="308113"/>
            <a:ext cx="1121332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IPC &amp; RPC &gt;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IPC(Internal_ Process Communicator):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서로 다른 프로세스의 통신을 하기 위한 메커니즘</a:t>
            </a:r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RPC(Remote Processor Call):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서로 다른 프로세스 또는 이기종 간의 함수 호출 메커니즘</a:t>
            </a:r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RPC: Microsoft - COM</a:t>
            </a:r>
          </a:p>
          <a:p>
            <a:r>
              <a:rPr lang="en-US" altLang="ko-KR" sz="20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Android Platform - Android Binder</a:t>
            </a:r>
          </a:p>
          <a:p>
            <a:r>
              <a:rPr lang="en-US" altLang="ko-KR" sz="20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Linux - OpenBinder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24834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526157" y="387625"/>
            <a:ext cx="1530626" cy="49695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526157" y="5357190"/>
            <a:ext cx="1530626" cy="13715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4601" y="536712"/>
            <a:ext cx="1530626" cy="1818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14601" y="2355573"/>
            <a:ext cx="1530626" cy="13715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537713" y="536712"/>
            <a:ext cx="1530626" cy="181886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537713" y="2355573"/>
            <a:ext cx="1530626" cy="13715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10500" y="156481"/>
            <a:ext cx="1338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 Process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33612" y="136602"/>
            <a:ext cx="1338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Process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4045227" y="3727172"/>
            <a:ext cx="1480930" cy="30016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045227" y="2355573"/>
            <a:ext cx="1480930" cy="30016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>
            <a:off x="7056783" y="2365510"/>
            <a:ext cx="1480930" cy="29916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7056783" y="3727172"/>
            <a:ext cx="1480930" cy="29916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5526157" y="546649"/>
            <a:ext cx="1530626" cy="1818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526157" y="2723320"/>
            <a:ext cx="1530626" cy="181886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4070075" y="556591"/>
            <a:ext cx="145608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4070075" y="2365510"/>
            <a:ext cx="145608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H="1">
            <a:off x="7102986" y="536712"/>
            <a:ext cx="1434727" cy="21866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7102985" y="2310847"/>
            <a:ext cx="1434727" cy="21866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059341" y="1055972"/>
            <a:ext cx="44114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132150" y="1022456"/>
            <a:ext cx="44114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31" name="직선 화살표 연결선 30"/>
          <p:cNvCxnSpPr>
            <a:stCxn id="28" idx="3"/>
            <a:endCxn id="29" idx="1"/>
          </p:cNvCxnSpPr>
          <p:nvPr/>
        </p:nvCxnSpPr>
        <p:spPr>
          <a:xfrm flipV="1">
            <a:off x="3500487" y="1222511"/>
            <a:ext cx="5631663" cy="335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672077" y="817433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ERROR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97299" y="2965554"/>
            <a:ext cx="441146" cy="40011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47962" y="5842934"/>
            <a:ext cx="441146" cy="40011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082453" y="2821437"/>
            <a:ext cx="441146" cy="40011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38" name="꺾인 연결선 37"/>
          <p:cNvCxnSpPr>
            <a:stCxn id="34" idx="3"/>
            <a:endCxn id="35" idx="1"/>
          </p:cNvCxnSpPr>
          <p:nvPr/>
        </p:nvCxnSpPr>
        <p:spPr>
          <a:xfrm>
            <a:off x="3538445" y="3165609"/>
            <a:ext cx="2509517" cy="287738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endCxn id="36" idx="2"/>
          </p:cNvCxnSpPr>
          <p:nvPr/>
        </p:nvCxnSpPr>
        <p:spPr>
          <a:xfrm flipV="1">
            <a:off x="6489110" y="3221547"/>
            <a:ext cx="2813916" cy="281150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9290703" y="5357190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IPC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8670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8113" y="208722"/>
            <a:ext cx="1506053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헤더 파일 생성 방법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javah -classpath ../../build/intermediates/classes/debug/:/root/android-sdk-linux/platforms/android-21/android.jar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-d ./jni</a:t>
            </a:r>
          </a:p>
          <a:p>
            <a:r>
              <a:rPr lang="en-US" altLang="ko-KR" sz="20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com.example.exceptiontest.MainActivity</a:t>
            </a:r>
          </a:p>
          <a:p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837" y="2147714"/>
            <a:ext cx="10315644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예외를 던지는 함수를 설계합니다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void throwNotExistStringException(JNIEnv *pEnv)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jclass notExistStringExceptionClass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= FindClass(pEnv, "com/example/exceptiontest/NotExistStringException");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if (notExistStringExceptionClass == NULL)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LOGE("FindClass Error");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return;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}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// jint (*ThrowNew)(JNIEnv *, jclass, const char *);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(*pEnv)-&gt;ThrowNew(pEnv, notExistStringExceptionClass, "not exist string");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321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8235" y="397565"/>
            <a:ext cx="6853158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단말기 백라이트 제어 방법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단말기 접속</a:t>
            </a:r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adb shell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백라이트 제어 파일의 위치로 이동</a:t>
            </a:r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cd /sys/class/backlight/tegra-dsi-backlight.0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# ls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actual_brightness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bl_power</a:t>
            </a:r>
          </a:p>
          <a:p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brightness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device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max_brightness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power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subsystem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uevent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제어 방법</a:t>
            </a:r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echo 0 &gt; brightness			//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백라이트 오프</a:t>
            </a:r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echo 255 &gt; brightness		//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백라이트 온</a:t>
            </a:r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1327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8174" y="377687"/>
            <a:ext cx="27494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백라이트 제어 앱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화면 설계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7504" y="1639957"/>
            <a:ext cx="11213326" cy="5016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&lt;LinearLayout xmlns:android="http://schemas.android.com/apk/res/android"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xmlns:tools="http://schemas.android.com/tools" android:layout_width="match_parent"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android:layout_height="match_parent"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android:orientation="vertical" &gt;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&lt;Button android:id="@+id/btn_on"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android:text="Backlight ON"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android:layout_width="match_parent" android:layout_height="wrap_content"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android:textSize="60sp" android:onClick="onClick"/&gt;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&lt;Button android:id="@+id/btn_off"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android:text="Backlight OFF"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android:layout_width="match_parent" android:layout_height="wrap_content"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android:textSize="60sp" android:onClick="onClick"/&gt;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&lt;/LinearLayout&gt;</a:t>
            </a:r>
          </a:p>
          <a:p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1905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991" y="457200"/>
            <a:ext cx="2621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로직 작성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7565" y="1152939"/>
            <a:ext cx="8648521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public class MainActivity extends Activity 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@Override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protected void onCreate(Bundle savedInstanceState) 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super.onCreate(savedInstanceState);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setContentView(R.layout.activity_main);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}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public void onClick(View view) 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switch(view.getId()) 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case R.id.btn_on:  setBacklight(255); break;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case R.id.btn_off: setBacklight(10);  break;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}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}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public native void setBacklight(int brightness);</a:t>
            </a:r>
          </a:p>
          <a:p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static { System.loadLibrary("backlight"); } // libbacklight.so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8546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8296" y="298174"/>
            <a:ext cx="1441933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리빌드 하여 클래스 파일 생성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JNI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폴더 생성</a:t>
            </a:r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헤더 파일 생성</a:t>
            </a:r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/AndroidStudioProjects/BacklightApp/app/src/main# javah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-classpath ../../build/intermediates/classes/debug/:/root/android-sdk-linux/platforms/android-21/android.jar</a:t>
            </a:r>
          </a:p>
          <a:p>
            <a:r>
              <a:rPr lang="en-US" altLang="ko-KR" sz="20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-d ./jni</a:t>
            </a:r>
          </a:p>
          <a:p>
            <a:r>
              <a:rPr lang="en-US" altLang="ko-KR" sz="20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com.example.backlightapp.MainActivity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6396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8173" y="765313"/>
            <a:ext cx="11072191" cy="74789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MainActivity.c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#include &lt;stdio.h&gt;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#include &lt;sys/types.h&gt;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#include &lt;sys/stat.h&gt;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#include &lt;fcntl.h&gt;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#include &lt;unistd.h&gt;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#include "MainActivity.h"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JNIEXPORT void JNICALL Java_com_example_backlightapp_MainActivity_setBacklight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(JNIEnv *pEnv, jobject thiz, jint brightness) 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// open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메뉴얼 페이지 보는 방법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2 + K,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복귀 방법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q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// int open(const char *pathname, int flags);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int backlight_fd =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open("/sys/class/backlight/tegra-dsi-backlight.0/brightness", O_RDWR);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if (backlight_fd &lt; 0)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return;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char buff[10];  // application buffer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// int sprintf(char *str, const char *format, ...);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sprintf(buff, "%d", brightness);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write(backlight_fd, buff, strlen(buff));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close(backlight_fd);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8053" y="31805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JNI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</a:t>
            </a:r>
          </a:p>
        </p:txBody>
      </p:sp>
    </p:spTree>
    <p:extLst>
      <p:ext uri="{BB962C8B-B14F-4D97-AF65-F5344CB8AC3E}">
        <p14:creationId xmlns:p14="http://schemas.microsoft.com/office/powerpoint/2010/main" val="1920406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9232" y="298174"/>
            <a:ext cx="1198276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PDK / NDK &gt;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PDK(Platform Development Kit):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도구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크로스 컴파일러 툴 체인 포함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),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전체 소스 코드 사용</a:t>
            </a:r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NDK(Native Development Kit):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도구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크로스 컴파일러 툴 체인 포함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),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공유 라이브러리를 사용</a:t>
            </a:r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ldLibs "log", "jnigraphics", ...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Android.mk, Application.mk ...</a:t>
            </a:r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8848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sz="200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>
            <a:latin typeface="나눔고딕코딩" panose="020D0009000000000000" pitchFamily="49" charset="-127"/>
            <a:ea typeface="나눔고딕코딩" panose="020D0009000000000000" pitchFamily="49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1281</Words>
  <Application>Microsoft Office PowerPoint</Application>
  <PresentationFormat>와이드스크린</PresentationFormat>
  <Paragraphs>311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나눔고딕코딩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34</cp:revision>
  <dcterms:created xsi:type="dcterms:W3CDTF">2015-06-04T00:13:34Z</dcterms:created>
  <dcterms:modified xsi:type="dcterms:W3CDTF">2015-06-05T00:21:32Z</dcterms:modified>
</cp:coreProperties>
</file>