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8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7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9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2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7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6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0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85E9-7F1A-4C44-9F96-1058672E06EC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1E6D-1921-4EC4-AEAF-54E829E85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1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63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</cp:revision>
  <dcterms:created xsi:type="dcterms:W3CDTF">2015-06-05T00:11:45Z</dcterms:created>
  <dcterms:modified xsi:type="dcterms:W3CDTF">2015-06-05T00:12:36Z</dcterms:modified>
</cp:coreProperties>
</file>