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1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2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4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1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1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9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3EBD-8905-4190-BC70-DE708D49B97E}" type="datetimeFigureOut">
              <a:rPr lang="ko-KR" altLang="en-US" smtClean="0"/>
              <a:t>2015-06-03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4133-DEAA-4B36-A067-64F2A8269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6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2851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1071716"/>
            <a:ext cx="117262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폴더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hello_ndk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hello_ndk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ndk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빌드를 위한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 생성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명칭은 스펙이므로 다른 폴더 명을 사용할 수 없습니다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mkdir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jni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hello.c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작성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639" y="4044839"/>
            <a:ext cx="36471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&lt;stdio.h&gt;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printf("hello, ndk\n");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652" y="117988"/>
            <a:ext cx="95462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최신 버전으로 변경하는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NDK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다운로드 한다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wget http://dl.google.com/android/ndk/android-ndk-r10e-linux-x86_64.bin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android-ndk-r10e-linux-x86_64.bin ...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권한을 실행 가능한 상태로 변경하셔야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chmod 777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android-ndk-r10e-linux-x86_64.bin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android-ndk-r10e-linux-x86_64.bin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65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981" y="314632"/>
            <a:ext cx="1159804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구현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Android Studio 1.3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만약 프로젝트가 열려있다면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-&gt; close project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프로젝트만 종료합니다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애플리케이션의 이름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HelloJNI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 도메인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example.com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패키지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com.example.hellojni;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Phone &amp; Tablet -&gt; minimum sdk: Lollipop 5.0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항목은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next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클릭하여 끝냅니다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생성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툴과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버전이 호환되지 않을 경우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프로젝트에서 마우스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버튼을 누른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open moudule settings -&gt; app -&gt; properties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모두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21.x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대로 변경</a:t>
            </a:r>
          </a:p>
        </p:txBody>
      </p:sp>
    </p:spTree>
    <p:extLst>
      <p:ext uri="{BB962C8B-B14F-4D97-AF65-F5344CB8AC3E}">
        <p14:creationId xmlns:p14="http://schemas.microsoft.com/office/powerpoint/2010/main" val="48939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632" y="353961"/>
            <a:ext cx="993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App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local.properties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엽니다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아래와 같이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32" y="983226"/>
            <a:ext cx="941796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## This file is automatically generated by Android Studio.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Do not modify this file -- YOUR CHANGES WILL BE ERASED!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This file must *NOT* be checked into Version Control Systems,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as it contains information specific to your local configuration.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Location of the SDK. This is only used by Gradle.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For customization when using a Version Control System, please read the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header note.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#Wed Jun 03 11:46:38 KST 2015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sdk.dir=/root/android-sdk-linux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ndk.dir=/root/android-ndk-r10e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73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94" y="383458"/>
            <a:ext cx="6981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activit_main.xml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코드를 다음과 같이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613" y="1170039"/>
            <a:ext cx="1249572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&lt;RelativeLayout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xmlns:tools="http://schemas.android.com/tools"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android:layout_height="match_parent" android:paddingLeft="@dimen/activity_horizontal_margin"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android:paddingRight="@dimen/activity_horizontal_margin"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android:paddingTop="@dimen/activity_vertical_margin"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android:paddingBottom="@dimen/activity_vertical_margin" tools:context=".MainActivity"&gt;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&lt;TextView android:id="@+id/text_view"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android:layout_width="wrap_content"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android:textSize="60sp"/&gt;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&lt;/RelativeLayout&gt;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5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94" y="383458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MainActivity.java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 이동하여 코드를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613" y="1170039"/>
            <a:ext cx="826380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MainActivity extends Activity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@Override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protected void onCreate(Bundle savedInstanceState)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super.onCreate(savedInstanceState);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setContentView(R.layout.activity_main);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TextView text = (TextView)findViewById(R.id.text_view);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text.setText(getHelloJNI());    // Hello,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native String getHelloJNI();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static { System.loadLibrary("hello"); } // libhello.so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71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94" y="383458"/>
            <a:ext cx="1249572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프로젝트에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폴더를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모듈에서 마우스 오른쪽 버튼을 누르고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 Folder -&gt; JNI Folder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창이 뜨면 그냥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finish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헤더파일을 자동화하는 공식적인 방법을 찾지 못했으므로 수동으로 헤더 파일을 생성합니다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아래의 폴더로 이동하세요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/root/AndroidStudioProjects/HelloJNI/app/src/main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AndroidManifest.xml  java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res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이때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 파일이 생성되어있지 않으므로 클래스 파일을 생성하기 위해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프로젝트를 리빌드 하세요 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 선택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rebuild project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아래의 위치로 이동하면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MainActivity.class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생성된 것을 볼 수 있습니다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/root/AndroidStudioProjects/HelloJNI2/app/build/intermediates/classes/debug/com/example/hellojni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78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794" y="383458"/>
            <a:ext cx="150605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../../build/intermediates/classes/debug/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:/root/android-sdk-linux/platforms/android-21/android.jar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-d ./jni com.example.hellojni.MainActivity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com_example_hellojni_MainActivity.h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mv com_example_hellojni_MainActivity.h MainActivity.h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cp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MainActivity.h MainActivity.c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다음 코드를 다음과 같이 구현합니다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794" y="3949002"/>
            <a:ext cx="9930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MainActivity.c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"MainActivity.h"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jstring JNICALL Java_com_example_hellojni_MainActivity_getHelloJNI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jclass clazz)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(*pEnv)-&gt;NewStringUTF(pEnv, "Hello, JNI");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031" y="442127"/>
            <a:ext cx="9674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gradle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build.gradle(Module: App)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열고 다음과 같이 수정합니다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031" y="1668026"/>
            <a:ext cx="12239248" cy="9017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apply plugin: 'com.android.application'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compileSdkVersion 21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buildToolsVersion '21.1.2'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defaultConfig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applicationId "com.example.hellojni"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minSdkVersion 21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targetSdkVersion 22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versionCode 1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versionName "1.0"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ndk {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moduleName "hello"		// LOCAL_MODULE in Android.mk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abiFilters "arm64-v8a"		// APP_ABI in Application.mk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buildTypes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release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minifyEnabled false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proguardFiles getDefaultProguardFile('proguard-android.txt'), 'proguard-rules.pro'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dependencies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compile fileTree(dir: 'libs', include: ['*.jar'])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6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314632"/>
            <a:ext cx="10225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find . -name *.mk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./app/build/intermediates/ndk/debug/Android.mk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vi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./app/build/intermediates/ndk/debug/Android.mk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968" y="2438400"/>
            <a:ext cx="9802684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\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/root/AndroidStudioProjects/HelloJNI2/app/src/main/jni/MainActivity.c \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LOCAL_C_INCLUDES += /root/AndroidStudioProjects/HelloJNI2/app/src/main/jni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LOCAL_C_INCLUDES += /root/AndroidStudioProjects/HelloJNI2/app/src/debug/jni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$(BUILD_SHARED_LIBRARY)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49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135" y="363794"/>
            <a:ext cx="160864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앱이 로딩하는 공유 라이브러리는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폴더의 라이브러리 사용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file ./app/build/intermediates/ndk/debug/lib/arm64-v8a/libhello.so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./app/build/intermediates/ndk/debug/lib/arm64-v8a/libhello.so: ELF 64-bit LSB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shared object, ARM aarch64, version 1 (SYSV), dynamically linked,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stripped</a:t>
            </a:r>
            <a:endParaRPr lang="ko-KR" altLang="en-US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 디버깅은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폴더의 라이브러리를 사용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file ./app/build/intermediates/ndk/debug/obj/local/arm64-v8a/libhello.so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./app/build/intermediates/ndk/debug/obj/local/arm64-v8a/libhello.so: ELF 64-bit LSB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shared object, ARM aarch64, version 1 (SYSV), dynamically linked,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 stripped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stripped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파일의 크기 비교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 -l ./app/build/intermediates/ndk/debug/obj/local/arm64-v8a/libhello.so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-rwxr-xr-x 1 root root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25576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/debug/obj/local/arm64-v8a/libhello.so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root@linux-VirtualBox:~/AndroidStudioProjects/HelloJNI2# ls -l ./app/build/intermediates/ndk/debug/lib/arm64-v8a/libhello.so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-rwxr-xr-x 1 root root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5512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6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 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 12:36 /debug/lib/arm64-v8a/libhello.so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6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2851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747251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Android.mk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작성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스크립트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make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유틸리티의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638" y="1262309"/>
            <a:ext cx="11474245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this is comment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경로를 설정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		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이전의 환경 변수를 초기화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LOCAL_MOUDLE := hello      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출력물의 이름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hello.c 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출력물을 생성하기 위한 소스 파일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출력물의 종류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파일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 라이브러리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$(BUILD_SHARED_LIBRARY)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라이브러리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_LIBRARY)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813" y="4640825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Application.mk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작성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바이너리 빌드 시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바이너리의 속성 값을 설정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638" y="5155883"/>
            <a:ext cx="114742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APP_ABI := arm64-v8a          #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아키텍처 버전을 생성하고 싶은 경우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APP_ABI := all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5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452" y="403123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NDK Log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툴과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SDK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 문제 발생할 경우 아래와 같이 작성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build.gradle(Project: LogTest)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76284"/>
            <a:ext cx="813556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buildscript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repositories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jcenter()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dependencies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classpath 'com.android.tools.build:gradle: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1.3.0-beta1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allprojects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repositories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jcenter()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88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3" y="35396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303" y="1130710"/>
            <a:ext cx="1249572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&lt;RelativeLayout xmlns:android="http://schemas.android.com/apk/res/android"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xmlns:tools="http://schemas.android.com/tools" android:layout_width="match_parent"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android:layout_height="match_parent" android:paddingLeft="@dimen/activity_horizontal_margin"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android:paddingRight="@dimen/activity_horizontal_margin"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android:paddingTop="@dimen/activity_vertical_margin"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android:paddingBottom="@dimen/activity_vertical_margin" tools:context=".MainActivity"&gt;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android:text="LogTest Button"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android:layout_width="match_parent"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android:layout_height="wrap_content"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android:textSize="40sp"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android:onClick="onClick" /&gt;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&lt;/RelativeLayout&gt;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55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123" y="43261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custom logic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123" y="1002891"/>
            <a:ext cx="864852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class MainActivity extends Activity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@Override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protected void onCreate(Bundle savedInstanceState)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super.onCreate(savedInstanceState);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setContentView(R.layout.activity_main);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void onClick(View view) {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printLog();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public static native void printLog();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static { System.loadLibrary("nativelog"); } // libnativelog.so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23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284" y="442452"/>
            <a:ext cx="15188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헤더 파일 생성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/root/AndroidStudioProjects/LogTest/app/src/main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AndroidManifest.xml  java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res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javah -classpath ../../build/intermediates/classes/debug/:/root/android-sdk-linux/platforms/android-21/android.jar 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-d ./jni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com.example.logtest.MainActivity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jni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91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5396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구현 코드를 작성합니다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96" y="943897"/>
            <a:ext cx="11100619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MainActivity.c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LOG_TAG     ("com.example.logtest")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&lt;android/log.h&gt;    // __android_log_print, ...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#define LOGI(...)   \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__android_log_print(ANDROID_LOG_INFO, LOG_TAG, __VA_ARGS__)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"MainActivity.h"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JNIEXPORT void JNICALL Java_com_example_logtest_MainActivity_printLog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(JNIEnv *pEnv, jclass clazz)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LOGI("clicked LogTest' Button!");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7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955" y="383458"/>
            <a:ext cx="91101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터미널 창에서 로그를 보는 방법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logcat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I/com.example.logtest( 1870): clicked LogTest' Button!	// 1870: PID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ctrl + c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67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304" y="334297"/>
            <a:ext cx="49295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JNIToast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lib name: lib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jnitoast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.so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native displayToastShort(CharSeq);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native displayToastLong(CharSeq);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79226" y="534352"/>
            <a:ext cx="4667866" cy="5555225"/>
            <a:chOff x="4611329" y="934065"/>
            <a:chExt cx="4667866" cy="5555225"/>
          </a:xfrm>
        </p:grpSpPr>
        <p:sp>
          <p:nvSpPr>
            <p:cNvPr id="5" name="직사각형 4"/>
            <p:cNvSpPr/>
            <p:nvPr/>
          </p:nvSpPr>
          <p:spPr>
            <a:xfrm>
              <a:off x="4611329" y="934065"/>
              <a:ext cx="3421626" cy="5555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88310" y="1160206"/>
              <a:ext cx="3038167" cy="6784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Hi~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88310" y="2202427"/>
              <a:ext cx="3038167" cy="580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Toast(Short)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88309" y="3038169"/>
              <a:ext cx="3038167" cy="580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Toast(Long)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폭발 2 8"/>
            <p:cNvSpPr/>
            <p:nvPr/>
          </p:nvSpPr>
          <p:spPr>
            <a:xfrm>
              <a:off x="6993193" y="2782530"/>
              <a:ext cx="2286002" cy="1354392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click</a:t>
              </a:r>
              <a:endParaRPr lang="ko-KR" altLang="en-US" sz="200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486400" y="5368413"/>
              <a:ext cx="1740310" cy="571501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smtClean="0">
                  <a:solidFill>
                    <a:schemeClr val="bg1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Hi~</a:t>
              </a:r>
              <a:endParaRPr lang="ko-KR" altLang="en-US" sz="200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12" name="꺾인 연결선 11"/>
            <p:cNvCxnSpPr>
              <a:stCxn id="9" idx="2"/>
              <a:endCxn id="10" idx="3"/>
            </p:cNvCxnSpPr>
            <p:nvPr/>
          </p:nvCxnSpPr>
          <p:spPr>
            <a:xfrm rot="5400000">
              <a:off x="6879332" y="4311365"/>
              <a:ext cx="1690178" cy="9954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1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2851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747251"/>
            <a:ext cx="96744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ndk-build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ndk-build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Compile        : hello &lt;= hello.c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Executable     : 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[arm64-v8a] Install        : hello =&gt; libs/arm64-v8a/hello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단말기를 연결 후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연결 확인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 단말기는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USB 2.0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포트에 연결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파란샌 포트에는 절대 연결하지 마세요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devices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of devices attached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HT4ANJT07984    device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파일을 다운로드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push hello /data		// adb push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&lt;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원격디렉터리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84 KB/s (5592 bytes in 0.064s)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34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39" y="2851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Hello, PDK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813" y="747251"/>
            <a:ext cx="96744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 접속하여 실행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root@virtulbox 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# cd data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root@flounder # ./hello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ndk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 문제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 콘솔에서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hello, world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문자열을 출력하는 실행 파일 만들어 보세요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폴더명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hello_world</a:t>
            </a:r>
          </a:p>
        </p:txBody>
      </p:sp>
    </p:spTree>
    <p:extLst>
      <p:ext uri="{BB962C8B-B14F-4D97-AF65-F5344CB8AC3E}">
        <p14:creationId xmlns:p14="http://schemas.microsoft.com/office/powerpoint/2010/main" val="8276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639" y="324465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Android Studio 1.3 Update &gt;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d.android.com -&gt;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39" y="1131477"/>
            <a:ext cx="8248650" cy="5381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81365" y="2202425"/>
            <a:ext cx="1233835" cy="47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80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738187"/>
            <a:ext cx="8248650" cy="5381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8617" y="2408902"/>
            <a:ext cx="1233835" cy="471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1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738187"/>
            <a:ext cx="8248650" cy="5381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50140" y="3805082"/>
            <a:ext cx="3927873" cy="1071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6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61950"/>
            <a:ext cx="8248650" cy="6134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6256" y="3429000"/>
            <a:ext cx="5923821" cy="2519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34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632" y="373626"/>
            <a:ext cx="135216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스튜디오를 다운로드 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wget https://dl.google.com/dl/android/studio/ide-zips/1.2.1.1/android-studio-ide-141.1903250-linux.zip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...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ls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android-studio-ide-141.1903250-linux.zip 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unzip android-studio-ide-141.1903250-linux.zip -d android_studio_1_3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스튜디오를 실행합니다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cd android_studio_1_3/android-studio/bin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./stdio.sh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-&gt; Setting -&gt; System Setting -&gt; Update -&gt; Canary Chanel -&gt; check now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OK -&gt;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업데이트 창이 뜨면 업데이트 실행</a:t>
            </a:r>
          </a:p>
        </p:txBody>
      </p:sp>
    </p:spTree>
    <p:extLst>
      <p:ext uri="{BB962C8B-B14F-4D97-AF65-F5344CB8AC3E}">
        <p14:creationId xmlns:p14="http://schemas.microsoft.com/office/powerpoint/2010/main" val="10219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00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1440</Words>
  <Application>Microsoft Office PowerPoint</Application>
  <PresentationFormat>와이드스크린</PresentationFormat>
  <Paragraphs>342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68</cp:revision>
  <dcterms:created xsi:type="dcterms:W3CDTF">2015-06-03T00:12:53Z</dcterms:created>
  <dcterms:modified xsi:type="dcterms:W3CDTF">2015-06-03T08:41:46Z</dcterms:modified>
</cp:coreProperties>
</file>