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8" autoAdjust="0"/>
    <p:restoredTop sz="94660"/>
  </p:normalViewPr>
  <p:slideViewPr>
    <p:cSldViewPr snapToGrid="0">
      <p:cViewPr varScale="1">
        <p:scale>
          <a:sx n="95" d="100"/>
          <a:sy n="95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D87B-1521-45EE-A496-3691A4025D2D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36AF-F7EA-444F-AD31-91577E2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34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D87B-1521-45EE-A496-3691A4025D2D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36AF-F7EA-444F-AD31-91577E2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D87B-1521-45EE-A496-3691A4025D2D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36AF-F7EA-444F-AD31-91577E2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6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D87B-1521-45EE-A496-3691A4025D2D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36AF-F7EA-444F-AD31-91577E2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3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D87B-1521-45EE-A496-3691A4025D2D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36AF-F7EA-444F-AD31-91577E2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6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D87B-1521-45EE-A496-3691A4025D2D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36AF-F7EA-444F-AD31-91577E2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9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D87B-1521-45EE-A496-3691A4025D2D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36AF-F7EA-444F-AD31-91577E2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D87B-1521-45EE-A496-3691A4025D2D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36AF-F7EA-444F-AD31-91577E2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28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D87B-1521-45EE-A496-3691A4025D2D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36AF-F7EA-444F-AD31-91577E2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48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D87B-1521-45EE-A496-3691A4025D2D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36AF-F7EA-444F-AD31-91577E2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D87B-1521-45EE-A496-3691A4025D2D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36AF-F7EA-444F-AD31-91577E2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24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2D87B-1521-45EE-A496-3691A4025D2D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F36AF-F7EA-444F-AD31-91577E26A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8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33670" y="606287"/>
            <a:ext cx="2693504" cy="46316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52939" y="884583"/>
            <a:ext cx="2435087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 test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62878" y="1530626"/>
            <a:ext cx="2435087" cy="4572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display log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69565" y="884583"/>
            <a:ext cx="4909931" cy="21170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 test....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폭발 1 9"/>
          <p:cNvSpPr/>
          <p:nvPr/>
        </p:nvSpPr>
        <p:spPr>
          <a:xfrm>
            <a:off x="3155674" y="1540565"/>
            <a:ext cx="1013791" cy="894521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2" name="꺾인 연결선 11"/>
          <p:cNvCxnSpPr>
            <a:endCxn id="9" idx="1"/>
          </p:cNvCxnSpPr>
          <p:nvPr/>
        </p:nvCxnSpPr>
        <p:spPr>
          <a:xfrm flipV="1">
            <a:off x="4204252" y="1943100"/>
            <a:ext cx="765313" cy="44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76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478" y="33793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478" y="1053548"/>
            <a:ext cx="11213326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&lt;LinearLayout xmlns:android="http://schemas.android.com/apk/res/android"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xmlns:tools="http://schemas.android.com/tools" android:layout_width="match_parent"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android:layout_height="match_parent"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android:orientation="vertical" 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&lt;EditText android:id="@+id/edit_text"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android:layout_width="match_parent"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android:layout_height="wrap_content"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android:textSize="60sp"/&gt;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&lt;Button android:id="@+id/btn_display_log"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android:text="print log"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android:layout_width="match_parent"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android:layout_height="wrap_content"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android:textSize="60sp"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android:onClick="onClick"/&gt;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&lt;/LinearLayout&gt;</a:t>
            </a: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8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113" y="208722"/>
            <a:ext cx="150605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헤더 파일 생성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javah -classpath ../../build/intermediates/classes/debug/:/root/android-sdk-linux/platforms/android-21/android.jar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-d ./jni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com.example.exceptiontest.MainActivity</a:t>
            </a: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837" y="2147714"/>
            <a:ext cx="10315644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예외를 던지는 함수를 설계합니다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throwNotExistStringException(JNIEnv *pEnv)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jclass notExistStringExceptionClass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= FindClass(pEnv, "com/example/exceptiontest/NotExistStringException");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 (notExistStringExceptionClass == NULL)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LOGE("FindClass Error");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return;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// jint (*ThrowNew)(JNIEnv *, jclass, const char *);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(*pEnv)-&gt;ThrowNew(pEnv, notExistStringExceptionClass, "not exist string");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2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z="200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189</Words>
  <Application>Microsoft Office PowerPoint</Application>
  <PresentationFormat>와이드스크린</PresentationFormat>
  <Paragraphs>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나눔고딕코딩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4</cp:revision>
  <dcterms:created xsi:type="dcterms:W3CDTF">2015-06-04T00:13:34Z</dcterms:created>
  <dcterms:modified xsi:type="dcterms:W3CDTF">2015-06-04T01:09:16Z</dcterms:modified>
</cp:coreProperties>
</file>