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7" autoAdjust="0"/>
  </p:normalViewPr>
  <p:slideViewPr>
    <p:cSldViewPr snapToGrid="0">
      <p:cViewPr>
        <p:scale>
          <a:sx n="66" d="100"/>
          <a:sy n="66" d="100"/>
        </p:scale>
        <p:origin x="106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F0C19-19BF-4DF5-98A8-29627A4B88A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945099B-810C-42E0-A753-2E62E10CBBA4}">
      <dgm:prSet phldrT="[文本]"/>
      <dgm:spPr/>
      <dgm:t>
        <a:bodyPr/>
        <a:lstStyle/>
        <a:p>
          <a:r>
            <a:rPr lang="zh-CN" altLang="en-US" dirty="0" smtClean="0"/>
            <a:t>三个方面</a:t>
          </a:r>
          <a:endParaRPr lang="zh-CN" altLang="en-US" dirty="0"/>
        </a:p>
      </dgm:t>
    </dgm:pt>
    <dgm:pt modelId="{7249D527-DB22-439F-8301-742870BD6A68}" type="parTrans" cxnId="{775D6F1C-424C-4047-BA48-5225825832FE}">
      <dgm:prSet/>
      <dgm:spPr/>
      <dgm:t>
        <a:bodyPr/>
        <a:lstStyle/>
        <a:p>
          <a:endParaRPr lang="zh-CN" altLang="en-US"/>
        </a:p>
      </dgm:t>
    </dgm:pt>
    <dgm:pt modelId="{B08703EF-BFF2-4C52-924D-AD3C9E09231E}" type="sibTrans" cxnId="{775D6F1C-424C-4047-BA48-5225825832FE}">
      <dgm:prSet/>
      <dgm:spPr/>
      <dgm:t>
        <a:bodyPr/>
        <a:lstStyle/>
        <a:p>
          <a:endParaRPr lang="zh-CN" altLang="en-US"/>
        </a:p>
      </dgm:t>
    </dgm:pt>
    <dgm:pt modelId="{321A5522-CE91-4895-93D1-F2BED44FBE4F}">
      <dgm:prSet phldrT="[文本]"/>
      <dgm:spPr/>
      <dgm:t>
        <a:bodyPr/>
        <a:lstStyle/>
        <a:p>
          <a:r>
            <a:rPr lang="zh-CN" altLang="en-US" dirty="0" smtClean="0"/>
            <a:t>单变量</a:t>
          </a:r>
          <a:endParaRPr lang="zh-CN" altLang="en-US" dirty="0"/>
        </a:p>
      </dgm:t>
    </dgm:pt>
    <dgm:pt modelId="{FCEF01D8-C60F-46B0-BE3E-4C6EC31026B8}" type="parTrans" cxnId="{4DF3672B-4FAA-42F9-8768-D41A4739CE99}">
      <dgm:prSet/>
      <dgm:spPr/>
      <dgm:t>
        <a:bodyPr/>
        <a:lstStyle/>
        <a:p>
          <a:endParaRPr lang="zh-CN" altLang="en-US"/>
        </a:p>
      </dgm:t>
    </dgm:pt>
    <dgm:pt modelId="{9F62F2EF-5A3E-4716-9557-67D9C662015B}" type="sibTrans" cxnId="{4DF3672B-4FAA-42F9-8768-D41A4739CE99}">
      <dgm:prSet/>
      <dgm:spPr/>
      <dgm:t>
        <a:bodyPr/>
        <a:lstStyle/>
        <a:p>
          <a:endParaRPr lang="zh-CN" altLang="en-US"/>
        </a:p>
      </dgm:t>
    </dgm:pt>
    <dgm:pt modelId="{7D0A6B69-DF7C-4CD8-ACFD-5921F16C5C63}">
      <dgm:prSet phldrT="[文本]"/>
      <dgm:spPr/>
      <dgm:t>
        <a:bodyPr/>
        <a:lstStyle/>
        <a:p>
          <a:r>
            <a:rPr lang="zh-CN" altLang="en-US" dirty="0" smtClean="0"/>
            <a:t>双变量</a:t>
          </a:r>
          <a:endParaRPr lang="zh-CN" altLang="en-US" dirty="0"/>
        </a:p>
      </dgm:t>
    </dgm:pt>
    <dgm:pt modelId="{49415E24-1D3F-40CF-B87D-65B1D0B08A9A}" type="parTrans" cxnId="{9D9CE90A-0756-43A5-84C0-316391F567F9}">
      <dgm:prSet/>
      <dgm:spPr/>
      <dgm:t>
        <a:bodyPr/>
        <a:lstStyle/>
        <a:p>
          <a:endParaRPr lang="zh-CN" altLang="en-US"/>
        </a:p>
      </dgm:t>
    </dgm:pt>
    <dgm:pt modelId="{7B61BED8-661D-4A57-A13D-896B57398196}" type="sibTrans" cxnId="{9D9CE90A-0756-43A5-84C0-316391F567F9}">
      <dgm:prSet/>
      <dgm:spPr/>
      <dgm:t>
        <a:bodyPr/>
        <a:lstStyle/>
        <a:p>
          <a:endParaRPr lang="zh-CN" altLang="en-US"/>
        </a:p>
      </dgm:t>
    </dgm:pt>
    <dgm:pt modelId="{F89C0C99-A072-47BC-998A-0B90C86F8483}">
      <dgm:prSet phldrT="[文本]"/>
      <dgm:spPr/>
      <dgm:t>
        <a:bodyPr/>
        <a:lstStyle/>
        <a:p>
          <a:r>
            <a:rPr lang="zh-CN" altLang="en-US" dirty="0" smtClean="0"/>
            <a:t>两种选择</a:t>
          </a:r>
          <a:endParaRPr lang="zh-CN" altLang="en-US" dirty="0"/>
        </a:p>
      </dgm:t>
    </dgm:pt>
    <dgm:pt modelId="{FFCC37E8-91E0-410D-95EA-ACC79FC8C16A}" type="parTrans" cxnId="{98D158C1-88CF-49B2-8CEA-12FCE39578EF}">
      <dgm:prSet/>
      <dgm:spPr/>
      <dgm:t>
        <a:bodyPr/>
        <a:lstStyle/>
        <a:p>
          <a:endParaRPr lang="zh-CN" altLang="en-US"/>
        </a:p>
      </dgm:t>
    </dgm:pt>
    <dgm:pt modelId="{B286D5AA-8060-4CE9-AABD-E7E1A969B8FC}" type="sibTrans" cxnId="{98D158C1-88CF-49B2-8CEA-12FCE39578EF}">
      <dgm:prSet/>
      <dgm:spPr/>
      <dgm:t>
        <a:bodyPr/>
        <a:lstStyle/>
        <a:p>
          <a:endParaRPr lang="zh-CN" altLang="en-US"/>
        </a:p>
      </dgm:t>
    </dgm:pt>
    <dgm:pt modelId="{3053A5AE-10EA-4D2F-BC88-77CCBCDFEA1B}">
      <dgm:prSet phldrT="[文本]"/>
      <dgm:spPr/>
      <dgm:t>
        <a:bodyPr/>
        <a:lstStyle/>
        <a:p>
          <a:r>
            <a:rPr lang="en-US" altLang="zh-CN" dirty="0" err="1" smtClean="0"/>
            <a:t>matplot</a:t>
          </a:r>
          <a:endParaRPr lang="zh-CN" altLang="en-US" dirty="0"/>
        </a:p>
      </dgm:t>
    </dgm:pt>
    <dgm:pt modelId="{E8F00266-BF01-4D8F-8E1A-AB48B7FAABA3}" type="parTrans" cxnId="{66970340-0401-4045-8B77-EF1F830575E8}">
      <dgm:prSet/>
      <dgm:spPr/>
      <dgm:t>
        <a:bodyPr/>
        <a:lstStyle/>
        <a:p>
          <a:endParaRPr lang="zh-CN" altLang="en-US"/>
        </a:p>
      </dgm:t>
    </dgm:pt>
    <dgm:pt modelId="{9B0E3129-063B-4B62-832F-148C2758D86F}" type="sibTrans" cxnId="{66970340-0401-4045-8B77-EF1F830575E8}">
      <dgm:prSet/>
      <dgm:spPr/>
      <dgm:t>
        <a:bodyPr/>
        <a:lstStyle/>
        <a:p>
          <a:endParaRPr lang="zh-CN" altLang="en-US"/>
        </a:p>
      </dgm:t>
    </dgm:pt>
    <dgm:pt modelId="{122F2183-4D7D-4F8A-9009-FEFD57594B1A}">
      <dgm:prSet phldrT="[文本]"/>
      <dgm:spPr/>
      <dgm:t>
        <a:bodyPr/>
        <a:lstStyle/>
        <a:p>
          <a:r>
            <a:rPr lang="en-US" altLang="zh-CN" dirty="0" err="1" smtClean="0"/>
            <a:t>echarts</a:t>
          </a:r>
          <a:endParaRPr lang="zh-CN" altLang="en-US" dirty="0"/>
        </a:p>
      </dgm:t>
    </dgm:pt>
    <dgm:pt modelId="{6446C780-966D-4BF3-989E-C76FEED10A5B}" type="parTrans" cxnId="{4CCCDA97-AFD2-41A7-9F5E-3C07A5219730}">
      <dgm:prSet/>
      <dgm:spPr/>
      <dgm:t>
        <a:bodyPr/>
        <a:lstStyle/>
        <a:p>
          <a:endParaRPr lang="zh-CN" altLang="en-US"/>
        </a:p>
      </dgm:t>
    </dgm:pt>
    <dgm:pt modelId="{16B635C2-86DC-48EB-8AAA-40332409D4E0}" type="sibTrans" cxnId="{4CCCDA97-AFD2-41A7-9F5E-3C07A5219730}">
      <dgm:prSet/>
      <dgm:spPr/>
      <dgm:t>
        <a:bodyPr/>
        <a:lstStyle/>
        <a:p>
          <a:endParaRPr lang="zh-CN" altLang="en-US"/>
        </a:p>
      </dgm:t>
    </dgm:pt>
    <dgm:pt modelId="{6E131B7F-A826-4D46-83E7-0F923882250F}">
      <dgm:prSet phldrT="[文本]"/>
      <dgm:spPr/>
      <dgm:t>
        <a:bodyPr/>
        <a:lstStyle/>
        <a:p>
          <a:r>
            <a:rPr lang="zh-CN" altLang="en-US" dirty="0" smtClean="0"/>
            <a:t>多变量</a:t>
          </a:r>
          <a:endParaRPr lang="zh-CN" altLang="en-US" dirty="0"/>
        </a:p>
      </dgm:t>
    </dgm:pt>
    <dgm:pt modelId="{AF1DBB2F-D49E-43E7-9985-03FF2AC49950}" type="parTrans" cxnId="{BA6B8DBD-8699-4DED-9B18-BD85B9C72BFB}">
      <dgm:prSet/>
      <dgm:spPr/>
      <dgm:t>
        <a:bodyPr/>
        <a:lstStyle/>
        <a:p>
          <a:endParaRPr lang="zh-CN" altLang="en-US"/>
        </a:p>
      </dgm:t>
    </dgm:pt>
    <dgm:pt modelId="{58D1A124-6826-4BF6-ABC3-103326FCA327}" type="sibTrans" cxnId="{BA6B8DBD-8699-4DED-9B18-BD85B9C72BFB}">
      <dgm:prSet/>
      <dgm:spPr/>
      <dgm:t>
        <a:bodyPr/>
        <a:lstStyle/>
        <a:p>
          <a:endParaRPr lang="zh-CN" altLang="en-US"/>
        </a:p>
      </dgm:t>
    </dgm:pt>
    <dgm:pt modelId="{659297EB-35A0-450E-A106-ABA433F5390C}">
      <dgm:prSet phldrT="[文本]"/>
      <dgm:spPr/>
      <dgm:t>
        <a:bodyPr/>
        <a:lstStyle/>
        <a:p>
          <a:r>
            <a:rPr lang="zh-CN" altLang="en-US" dirty="0" smtClean="0"/>
            <a:t>多种函数</a:t>
          </a:r>
          <a:endParaRPr lang="zh-CN" altLang="en-US" dirty="0"/>
        </a:p>
      </dgm:t>
    </dgm:pt>
    <dgm:pt modelId="{41E45B71-A2CA-40A9-9AAF-EA9BE16F24A4}" type="parTrans" cxnId="{E5DB0329-914E-4073-AF63-ED3E58AC9663}">
      <dgm:prSet/>
      <dgm:spPr/>
      <dgm:t>
        <a:bodyPr/>
        <a:lstStyle/>
        <a:p>
          <a:endParaRPr lang="zh-CN" altLang="en-US"/>
        </a:p>
      </dgm:t>
    </dgm:pt>
    <dgm:pt modelId="{29ABE420-1E20-481C-A3D4-B2EC0EA417B5}" type="sibTrans" cxnId="{E5DB0329-914E-4073-AF63-ED3E58AC9663}">
      <dgm:prSet/>
      <dgm:spPr/>
      <dgm:t>
        <a:bodyPr/>
        <a:lstStyle/>
        <a:p>
          <a:endParaRPr lang="zh-CN" altLang="en-US"/>
        </a:p>
      </dgm:t>
    </dgm:pt>
    <dgm:pt modelId="{BCBF7DD9-ADD3-43FE-BCD2-862530350DDE}">
      <dgm:prSet custT="1"/>
      <dgm:spPr/>
      <dgm:t>
        <a:bodyPr/>
        <a:lstStyle/>
        <a:p>
          <a:r>
            <a:rPr lang="zh-CN" altLang="en-US" sz="2000" dirty="0" smtClean="0"/>
            <a:t>单变量：</a:t>
          </a:r>
          <a:r>
            <a:rPr lang="en-US" altLang="zh-CN" sz="2000" dirty="0" smtClean="0"/>
            <a:t>4</a:t>
          </a:r>
          <a:endParaRPr lang="zh-CN" altLang="en-US" sz="2000" dirty="0"/>
        </a:p>
      </dgm:t>
    </dgm:pt>
    <dgm:pt modelId="{A9A4D9F1-4814-4913-86AF-00AD57DA6EC8}" type="parTrans" cxnId="{3EBFCF02-2246-47AB-960A-6C23744E5FC8}">
      <dgm:prSet/>
      <dgm:spPr/>
      <dgm:t>
        <a:bodyPr/>
        <a:lstStyle/>
        <a:p>
          <a:endParaRPr lang="zh-CN" altLang="en-US"/>
        </a:p>
      </dgm:t>
    </dgm:pt>
    <dgm:pt modelId="{855C970A-CAAA-4582-B990-6FDE0ADC6FDD}" type="sibTrans" cxnId="{3EBFCF02-2246-47AB-960A-6C23744E5FC8}">
      <dgm:prSet/>
      <dgm:spPr/>
      <dgm:t>
        <a:bodyPr/>
        <a:lstStyle/>
        <a:p>
          <a:endParaRPr lang="zh-CN" altLang="en-US"/>
        </a:p>
      </dgm:t>
    </dgm:pt>
    <dgm:pt modelId="{37ECE8D1-F8FE-4C81-B956-084096DCC9FC}">
      <dgm:prSet custT="1"/>
      <dgm:spPr/>
      <dgm:t>
        <a:bodyPr/>
        <a:lstStyle/>
        <a:p>
          <a:r>
            <a:rPr lang="zh-CN" altLang="en-US" sz="2000" dirty="0" smtClean="0"/>
            <a:t>双变量：</a:t>
          </a:r>
          <a:r>
            <a:rPr lang="en-US" altLang="zh-CN" sz="2000" dirty="0" smtClean="0"/>
            <a:t>10</a:t>
          </a:r>
          <a:endParaRPr lang="zh-CN" altLang="en-US" sz="2000" dirty="0"/>
        </a:p>
      </dgm:t>
    </dgm:pt>
    <dgm:pt modelId="{D8B5309C-EECF-4289-A31E-4D388A84F470}" type="parTrans" cxnId="{68F3308C-266D-4D92-80E7-639DFBDAA6B2}">
      <dgm:prSet/>
      <dgm:spPr/>
      <dgm:t>
        <a:bodyPr/>
        <a:lstStyle/>
        <a:p>
          <a:endParaRPr lang="zh-CN" altLang="en-US"/>
        </a:p>
      </dgm:t>
    </dgm:pt>
    <dgm:pt modelId="{8B61538C-7684-4734-B7AB-731803C5EE0D}" type="sibTrans" cxnId="{68F3308C-266D-4D92-80E7-639DFBDAA6B2}">
      <dgm:prSet/>
      <dgm:spPr/>
      <dgm:t>
        <a:bodyPr/>
        <a:lstStyle/>
        <a:p>
          <a:endParaRPr lang="zh-CN" altLang="en-US"/>
        </a:p>
      </dgm:t>
    </dgm:pt>
    <dgm:pt modelId="{22BD3DD8-FD26-4F6C-8338-2D3A60239632}">
      <dgm:prSet custT="1"/>
      <dgm:spPr/>
      <dgm:t>
        <a:bodyPr/>
        <a:lstStyle/>
        <a:p>
          <a:r>
            <a:rPr lang="zh-CN" altLang="en-US" sz="2000" dirty="0" smtClean="0"/>
            <a:t>多变量：</a:t>
          </a:r>
          <a:r>
            <a:rPr lang="en-US" altLang="zh-CN" sz="2000" dirty="0" smtClean="0"/>
            <a:t>4</a:t>
          </a:r>
          <a:endParaRPr lang="zh-CN" altLang="en-US" sz="2000" dirty="0"/>
        </a:p>
      </dgm:t>
    </dgm:pt>
    <dgm:pt modelId="{EF59C203-0C7B-4650-A41C-AD37CFE4A1A4}" type="parTrans" cxnId="{896232AD-7111-4680-ABB9-34885A4328E1}">
      <dgm:prSet/>
      <dgm:spPr/>
      <dgm:t>
        <a:bodyPr/>
        <a:lstStyle/>
        <a:p>
          <a:endParaRPr lang="zh-CN" altLang="en-US"/>
        </a:p>
      </dgm:t>
    </dgm:pt>
    <dgm:pt modelId="{DDE51800-2300-4BAD-8753-5AD848C5E33F}" type="sibTrans" cxnId="{896232AD-7111-4680-ABB9-34885A4328E1}">
      <dgm:prSet/>
      <dgm:spPr/>
      <dgm:t>
        <a:bodyPr/>
        <a:lstStyle/>
        <a:p>
          <a:endParaRPr lang="zh-CN" altLang="en-US"/>
        </a:p>
      </dgm:t>
    </dgm:pt>
    <dgm:pt modelId="{325E1A6E-72DE-485F-AA61-AD8AF34DB863}" type="pres">
      <dgm:prSet presAssocID="{ED0F0C19-19BF-4DF5-98A8-29627A4B88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97C07C-4778-4817-AFB1-A16E646959DF}" type="pres">
      <dgm:prSet presAssocID="{B945099B-810C-42E0-A753-2E62E10CBBA4}" presName="composite" presStyleCnt="0"/>
      <dgm:spPr/>
    </dgm:pt>
    <dgm:pt modelId="{75B2AC3A-B87D-4DA6-96A9-83C27D533D12}" type="pres">
      <dgm:prSet presAssocID="{B945099B-810C-42E0-A753-2E62E10CBBA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C2E4E-CAD7-4AD7-8ED1-C0368D18B9AB}" type="pres">
      <dgm:prSet presAssocID="{B945099B-810C-42E0-A753-2E62E10CBBA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2474A-4FFA-4A83-9FEA-29238A488C49}" type="pres">
      <dgm:prSet presAssocID="{B08703EF-BFF2-4C52-924D-AD3C9E09231E}" presName="space" presStyleCnt="0"/>
      <dgm:spPr/>
    </dgm:pt>
    <dgm:pt modelId="{6424C694-24D9-4E05-8CB9-8432167A6D9E}" type="pres">
      <dgm:prSet presAssocID="{F89C0C99-A072-47BC-998A-0B90C86F8483}" presName="composite" presStyleCnt="0"/>
      <dgm:spPr/>
    </dgm:pt>
    <dgm:pt modelId="{23DAF0D9-4567-48E4-982A-C7AF64EC0FE9}" type="pres">
      <dgm:prSet presAssocID="{F89C0C99-A072-47BC-998A-0B90C86F8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F244E-D9CA-46B8-8C9F-5BA455B83A32}" type="pres">
      <dgm:prSet presAssocID="{F89C0C99-A072-47BC-998A-0B90C86F84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C4643-B75E-4526-9DD5-8F6DFDDDAF98}" type="pres">
      <dgm:prSet presAssocID="{B286D5AA-8060-4CE9-AABD-E7E1A969B8FC}" presName="space" presStyleCnt="0"/>
      <dgm:spPr/>
    </dgm:pt>
    <dgm:pt modelId="{A5C90A94-BC3A-445A-81D9-A3D6258F5DB4}" type="pres">
      <dgm:prSet presAssocID="{659297EB-35A0-450E-A106-ABA433F5390C}" presName="composite" presStyleCnt="0"/>
      <dgm:spPr/>
    </dgm:pt>
    <dgm:pt modelId="{C08A2D16-9F06-4043-BCEE-A28434BAFF54}" type="pres">
      <dgm:prSet presAssocID="{659297EB-35A0-450E-A106-ABA433F5390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93785-6DC7-41F3-A35D-CA242353E078}" type="pres">
      <dgm:prSet presAssocID="{659297EB-35A0-450E-A106-ABA433F5390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5D6F1C-424C-4047-BA48-5225825832FE}" srcId="{ED0F0C19-19BF-4DF5-98A8-29627A4B88A5}" destId="{B945099B-810C-42E0-A753-2E62E10CBBA4}" srcOrd="0" destOrd="0" parTransId="{7249D527-DB22-439F-8301-742870BD6A68}" sibTransId="{B08703EF-BFF2-4C52-924D-AD3C9E09231E}"/>
    <dgm:cxn modelId="{2E3E5752-C831-4E06-A984-2A85C6DB8100}" type="presOf" srcId="{37ECE8D1-F8FE-4C81-B956-084096DCC9FC}" destId="{06493785-6DC7-41F3-A35D-CA242353E078}" srcOrd="0" destOrd="1" presId="urn:microsoft.com/office/officeart/2005/8/layout/hList1"/>
    <dgm:cxn modelId="{32BEF152-DE8E-48D5-8E4D-4393AA5ACB73}" type="presOf" srcId="{122F2183-4D7D-4F8A-9009-FEFD57594B1A}" destId="{754F244E-D9CA-46B8-8C9F-5BA455B83A32}" srcOrd="0" destOrd="1" presId="urn:microsoft.com/office/officeart/2005/8/layout/hList1"/>
    <dgm:cxn modelId="{83F6F659-7D8B-46BB-B17C-E03D51D0197C}" type="presOf" srcId="{F89C0C99-A072-47BC-998A-0B90C86F8483}" destId="{23DAF0D9-4567-48E4-982A-C7AF64EC0FE9}" srcOrd="0" destOrd="0" presId="urn:microsoft.com/office/officeart/2005/8/layout/hList1"/>
    <dgm:cxn modelId="{BA6B8DBD-8699-4DED-9B18-BD85B9C72BFB}" srcId="{B945099B-810C-42E0-A753-2E62E10CBBA4}" destId="{6E131B7F-A826-4D46-83E7-0F923882250F}" srcOrd="2" destOrd="0" parTransId="{AF1DBB2F-D49E-43E7-9985-03FF2AC49950}" sibTransId="{58D1A124-6826-4BF6-ABC3-103326FCA327}"/>
    <dgm:cxn modelId="{4CCCDA97-AFD2-41A7-9F5E-3C07A5219730}" srcId="{F89C0C99-A072-47BC-998A-0B90C86F8483}" destId="{122F2183-4D7D-4F8A-9009-FEFD57594B1A}" srcOrd="1" destOrd="0" parTransId="{6446C780-966D-4BF3-989E-C76FEED10A5B}" sibTransId="{16B635C2-86DC-48EB-8AAA-40332409D4E0}"/>
    <dgm:cxn modelId="{68F3308C-266D-4D92-80E7-639DFBDAA6B2}" srcId="{659297EB-35A0-450E-A106-ABA433F5390C}" destId="{37ECE8D1-F8FE-4C81-B956-084096DCC9FC}" srcOrd="1" destOrd="0" parTransId="{D8B5309C-EECF-4289-A31E-4D388A84F470}" sibTransId="{8B61538C-7684-4734-B7AB-731803C5EE0D}"/>
    <dgm:cxn modelId="{896232AD-7111-4680-ABB9-34885A4328E1}" srcId="{659297EB-35A0-450E-A106-ABA433F5390C}" destId="{22BD3DD8-FD26-4F6C-8338-2D3A60239632}" srcOrd="2" destOrd="0" parTransId="{EF59C203-0C7B-4650-A41C-AD37CFE4A1A4}" sibTransId="{DDE51800-2300-4BAD-8753-5AD848C5E33F}"/>
    <dgm:cxn modelId="{200604D3-B8C7-4DDE-A3C3-86E03F701249}" type="presOf" srcId="{659297EB-35A0-450E-A106-ABA433F5390C}" destId="{C08A2D16-9F06-4043-BCEE-A28434BAFF54}" srcOrd="0" destOrd="0" presId="urn:microsoft.com/office/officeart/2005/8/layout/hList1"/>
    <dgm:cxn modelId="{66970340-0401-4045-8B77-EF1F830575E8}" srcId="{F89C0C99-A072-47BC-998A-0B90C86F8483}" destId="{3053A5AE-10EA-4D2F-BC88-77CCBCDFEA1B}" srcOrd="0" destOrd="0" parTransId="{E8F00266-BF01-4D8F-8E1A-AB48B7FAABA3}" sibTransId="{9B0E3129-063B-4B62-832F-148C2758D86F}"/>
    <dgm:cxn modelId="{318F0A1F-D276-43F0-AEC6-C2929C2E88E4}" type="presOf" srcId="{3053A5AE-10EA-4D2F-BC88-77CCBCDFEA1B}" destId="{754F244E-D9CA-46B8-8C9F-5BA455B83A32}" srcOrd="0" destOrd="0" presId="urn:microsoft.com/office/officeart/2005/8/layout/hList1"/>
    <dgm:cxn modelId="{4DF3672B-4FAA-42F9-8768-D41A4739CE99}" srcId="{B945099B-810C-42E0-A753-2E62E10CBBA4}" destId="{321A5522-CE91-4895-93D1-F2BED44FBE4F}" srcOrd="0" destOrd="0" parTransId="{FCEF01D8-C60F-46B0-BE3E-4C6EC31026B8}" sibTransId="{9F62F2EF-5A3E-4716-9557-67D9C662015B}"/>
    <dgm:cxn modelId="{3B2AF177-AD34-4C35-A84F-E68487C31F01}" type="presOf" srcId="{7D0A6B69-DF7C-4CD8-ACFD-5921F16C5C63}" destId="{749C2E4E-CAD7-4AD7-8ED1-C0368D18B9AB}" srcOrd="0" destOrd="1" presId="urn:microsoft.com/office/officeart/2005/8/layout/hList1"/>
    <dgm:cxn modelId="{089A673F-C679-421F-BDD4-D8D46D38B195}" type="presOf" srcId="{6E131B7F-A826-4D46-83E7-0F923882250F}" destId="{749C2E4E-CAD7-4AD7-8ED1-C0368D18B9AB}" srcOrd="0" destOrd="2" presId="urn:microsoft.com/office/officeart/2005/8/layout/hList1"/>
    <dgm:cxn modelId="{98D158C1-88CF-49B2-8CEA-12FCE39578EF}" srcId="{ED0F0C19-19BF-4DF5-98A8-29627A4B88A5}" destId="{F89C0C99-A072-47BC-998A-0B90C86F8483}" srcOrd="1" destOrd="0" parTransId="{FFCC37E8-91E0-410D-95EA-ACC79FC8C16A}" sibTransId="{B286D5AA-8060-4CE9-AABD-E7E1A969B8FC}"/>
    <dgm:cxn modelId="{E5DB0329-914E-4073-AF63-ED3E58AC9663}" srcId="{ED0F0C19-19BF-4DF5-98A8-29627A4B88A5}" destId="{659297EB-35A0-450E-A106-ABA433F5390C}" srcOrd="2" destOrd="0" parTransId="{41E45B71-A2CA-40A9-9AAF-EA9BE16F24A4}" sibTransId="{29ABE420-1E20-481C-A3D4-B2EC0EA417B5}"/>
    <dgm:cxn modelId="{3EBFCF02-2246-47AB-960A-6C23744E5FC8}" srcId="{659297EB-35A0-450E-A106-ABA433F5390C}" destId="{BCBF7DD9-ADD3-43FE-BCD2-862530350DDE}" srcOrd="0" destOrd="0" parTransId="{A9A4D9F1-4814-4913-86AF-00AD57DA6EC8}" sibTransId="{855C970A-CAAA-4582-B990-6FDE0ADC6FDD}"/>
    <dgm:cxn modelId="{9D9CE90A-0756-43A5-84C0-316391F567F9}" srcId="{B945099B-810C-42E0-A753-2E62E10CBBA4}" destId="{7D0A6B69-DF7C-4CD8-ACFD-5921F16C5C63}" srcOrd="1" destOrd="0" parTransId="{49415E24-1D3F-40CF-B87D-65B1D0B08A9A}" sibTransId="{7B61BED8-661D-4A57-A13D-896B57398196}"/>
    <dgm:cxn modelId="{A5F3B58B-4A7A-48BC-A982-FAB102DFF4E1}" type="presOf" srcId="{B945099B-810C-42E0-A753-2E62E10CBBA4}" destId="{75B2AC3A-B87D-4DA6-96A9-83C27D533D12}" srcOrd="0" destOrd="0" presId="urn:microsoft.com/office/officeart/2005/8/layout/hList1"/>
    <dgm:cxn modelId="{027540DF-12BE-43D2-B79A-EADD3049DA40}" type="presOf" srcId="{ED0F0C19-19BF-4DF5-98A8-29627A4B88A5}" destId="{325E1A6E-72DE-485F-AA61-AD8AF34DB863}" srcOrd="0" destOrd="0" presId="urn:microsoft.com/office/officeart/2005/8/layout/hList1"/>
    <dgm:cxn modelId="{958A2796-DB3B-43FB-A03A-83F9552CF41D}" type="presOf" srcId="{BCBF7DD9-ADD3-43FE-BCD2-862530350DDE}" destId="{06493785-6DC7-41F3-A35D-CA242353E078}" srcOrd="0" destOrd="0" presId="urn:microsoft.com/office/officeart/2005/8/layout/hList1"/>
    <dgm:cxn modelId="{EA1C9013-8FBB-4B66-8847-783B58461B56}" type="presOf" srcId="{22BD3DD8-FD26-4F6C-8338-2D3A60239632}" destId="{06493785-6DC7-41F3-A35D-CA242353E078}" srcOrd="0" destOrd="2" presId="urn:microsoft.com/office/officeart/2005/8/layout/hList1"/>
    <dgm:cxn modelId="{062E368B-6D8A-4239-B301-CA4D93BC5531}" type="presOf" srcId="{321A5522-CE91-4895-93D1-F2BED44FBE4F}" destId="{749C2E4E-CAD7-4AD7-8ED1-C0368D18B9AB}" srcOrd="0" destOrd="0" presId="urn:microsoft.com/office/officeart/2005/8/layout/hList1"/>
    <dgm:cxn modelId="{6B5A70C5-820B-4FF4-A00D-5E3F893DA37B}" type="presParOf" srcId="{325E1A6E-72DE-485F-AA61-AD8AF34DB863}" destId="{BA97C07C-4778-4817-AFB1-A16E646959DF}" srcOrd="0" destOrd="0" presId="urn:microsoft.com/office/officeart/2005/8/layout/hList1"/>
    <dgm:cxn modelId="{28F32012-1DE4-476B-B8B3-70A97A2B6072}" type="presParOf" srcId="{BA97C07C-4778-4817-AFB1-A16E646959DF}" destId="{75B2AC3A-B87D-4DA6-96A9-83C27D533D12}" srcOrd="0" destOrd="0" presId="urn:microsoft.com/office/officeart/2005/8/layout/hList1"/>
    <dgm:cxn modelId="{DF1E4945-6252-4622-BE97-8991CE5AAD8B}" type="presParOf" srcId="{BA97C07C-4778-4817-AFB1-A16E646959DF}" destId="{749C2E4E-CAD7-4AD7-8ED1-C0368D18B9AB}" srcOrd="1" destOrd="0" presId="urn:microsoft.com/office/officeart/2005/8/layout/hList1"/>
    <dgm:cxn modelId="{82BE9B94-D259-4835-B30A-2DBFEF30E4B5}" type="presParOf" srcId="{325E1A6E-72DE-485F-AA61-AD8AF34DB863}" destId="{80E2474A-4FFA-4A83-9FEA-29238A488C49}" srcOrd="1" destOrd="0" presId="urn:microsoft.com/office/officeart/2005/8/layout/hList1"/>
    <dgm:cxn modelId="{CB4FC4C8-0680-4672-81C3-E5E7B79E239C}" type="presParOf" srcId="{325E1A6E-72DE-485F-AA61-AD8AF34DB863}" destId="{6424C694-24D9-4E05-8CB9-8432167A6D9E}" srcOrd="2" destOrd="0" presId="urn:microsoft.com/office/officeart/2005/8/layout/hList1"/>
    <dgm:cxn modelId="{F9240FD7-08B2-45A8-8EC2-E8302921A97D}" type="presParOf" srcId="{6424C694-24D9-4E05-8CB9-8432167A6D9E}" destId="{23DAF0D9-4567-48E4-982A-C7AF64EC0FE9}" srcOrd="0" destOrd="0" presId="urn:microsoft.com/office/officeart/2005/8/layout/hList1"/>
    <dgm:cxn modelId="{A36F3105-35D1-4A8B-879E-18AEF0C0C6C6}" type="presParOf" srcId="{6424C694-24D9-4E05-8CB9-8432167A6D9E}" destId="{754F244E-D9CA-46B8-8C9F-5BA455B83A32}" srcOrd="1" destOrd="0" presId="urn:microsoft.com/office/officeart/2005/8/layout/hList1"/>
    <dgm:cxn modelId="{9E6DF1FB-98FA-49A0-B7BC-0829776E96B7}" type="presParOf" srcId="{325E1A6E-72DE-485F-AA61-AD8AF34DB863}" destId="{FFFC4643-B75E-4526-9DD5-8F6DFDDDAF98}" srcOrd="3" destOrd="0" presId="urn:microsoft.com/office/officeart/2005/8/layout/hList1"/>
    <dgm:cxn modelId="{B66C5E95-B7FB-4443-A90F-7F7F42E4D622}" type="presParOf" srcId="{325E1A6E-72DE-485F-AA61-AD8AF34DB863}" destId="{A5C90A94-BC3A-445A-81D9-A3D6258F5DB4}" srcOrd="4" destOrd="0" presId="urn:microsoft.com/office/officeart/2005/8/layout/hList1"/>
    <dgm:cxn modelId="{5B3C40CF-E791-4E1B-A8EC-D7762D862605}" type="presParOf" srcId="{A5C90A94-BC3A-445A-81D9-A3D6258F5DB4}" destId="{C08A2D16-9F06-4043-BCEE-A28434BAFF54}" srcOrd="0" destOrd="0" presId="urn:microsoft.com/office/officeart/2005/8/layout/hList1"/>
    <dgm:cxn modelId="{1C4C4ABB-9A23-4642-9119-FF3F470FB8BA}" type="presParOf" srcId="{A5C90A94-BC3A-445A-81D9-A3D6258F5DB4}" destId="{06493785-6DC7-41F3-A35D-CA242353E0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548BE-84A6-4645-BB74-7C2B0324AB5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87296A3E-E837-438D-B4BC-4CC391B35371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</a:rPr>
            <a:t>柱形图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D37CA2C2-A671-4A6C-A11E-E03DA8F8B709}" type="parTrans" cxnId="{4E5E63D9-C34D-4C4D-BC0B-A989464170E6}">
      <dgm:prSet/>
      <dgm:spPr/>
      <dgm:t>
        <a:bodyPr/>
        <a:lstStyle/>
        <a:p>
          <a:endParaRPr lang="zh-CN" altLang="en-US"/>
        </a:p>
      </dgm:t>
    </dgm:pt>
    <dgm:pt modelId="{F6427578-99B5-4247-A694-8050F74585FE}" type="sibTrans" cxnId="{4E5E63D9-C34D-4C4D-BC0B-A989464170E6}">
      <dgm:prSet/>
      <dgm:spPr/>
      <dgm:t>
        <a:bodyPr/>
        <a:lstStyle/>
        <a:p>
          <a:endParaRPr lang="zh-CN" altLang="en-US"/>
        </a:p>
      </dgm:t>
    </dgm:pt>
    <dgm:pt modelId="{D6335AC5-C6A1-4C34-8FA7-5972EE1CF2FD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541B1868-0EF5-454D-936B-75B7F00D61C6}" type="parTrans" cxnId="{C1959E86-A1C8-4DE3-B8F8-0B656507C7B6}">
      <dgm:prSet/>
      <dgm:spPr/>
      <dgm:t>
        <a:bodyPr/>
        <a:lstStyle/>
        <a:p>
          <a:endParaRPr lang="zh-CN" altLang="en-US"/>
        </a:p>
      </dgm:t>
    </dgm:pt>
    <dgm:pt modelId="{4978E2E3-079E-4338-AD5C-C38E10FF7221}" type="sibTrans" cxnId="{C1959E86-A1C8-4DE3-B8F8-0B656507C7B6}">
      <dgm:prSet/>
      <dgm:spPr/>
      <dgm:t>
        <a:bodyPr/>
        <a:lstStyle/>
        <a:p>
          <a:endParaRPr lang="zh-CN" altLang="en-US"/>
        </a:p>
      </dgm:t>
    </dgm:pt>
    <dgm:pt modelId="{B659E3F1-7852-4EE5-B428-B4856925FC7B}">
      <dgm:prSet phldrT="[文本]"/>
      <dgm:spPr/>
      <dgm:t>
        <a:bodyPr/>
        <a:lstStyle/>
        <a:p>
          <a:r>
            <a:rPr lang="zh-CN" altLang="en-US" dirty="0" smtClean="0"/>
            <a:t>饼图</a:t>
          </a:r>
          <a:endParaRPr lang="zh-CN" altLang="en-US" dirty="0"/>
        </a:p>
      </dgm:t>
    </dgm:pt>
    <dgm:pt modelId="{0B93E7F2-0D33-48C4-B253-C86B228838C8}" type="parTrans" cxnId="{7788479D-2B71-4158-AF89-9B12F2C60B62}">
      <dgm:prSet/>
      <dgm:spPr/>
      <dgm:t>
        <a:bodyPr/>
        <a:lstStyle/>
        <a:p>
          <a:endParaRPr lang="zh-CN" altLang="en-US"/>
        </a:p>
      </dgm:t>
    </dgm:pt>
    <dgm:pt modelId="{D6B94252-D4EB-40B7-81E6-DA414DEC00EC}" type="sibTrans" cxnId="{7788479D-2B71-4158-AF89-9B12F2C60B62}">
      <dgm:prSet/>
      <dgm:spPr/>
      <dgm:t>
        <a:bodyPr/>
        <a:lstStyle/>
        <a:p>
          <a:endParaRPr lang="zh-CN" altLang="en-US"/>
        </a:p>
      </dgm:t>
    </dgm:pt>
    <dgm:pt modelId="{3B99E6CF-3BF0-4DB4-86B0-115CF8740801}">
      <dgm:prSet phldrT="[文本]"/>
      <dgm:spPr/>
      <dgm:t>
        <a:bodyPr/>
        <a:lstStyle/>
        <a:p>
          <a:endParaRPr lang="zh-CN" altLang="en-US" dirty="0"/>
        </a:p>
      </dgm:t>
    </dgm:pt>
    <dgm:pt modelId="{E6490F19-D56A-4D7A-A75C-02CEF3273F0E}" type="parTrans" cxnId="{1798A996-FB30-4B3B-A16E-5FCCC24ACF5E}">
      <dgm:prSet/>
      <dgm:spPr/>
      <dgm:t>
        <a:bodyPr/>
        <a:lstStyle/>
        <a:p>
          <a:endParaRPr lang="zh-CN" altLang="en-US"/>
        </a:p>
      </dgm:t>
    </dgm:pt>
    <dgm:pt modelId="{A881A80C-C014-4D80-B75D-F5C353266E5C}" type="sibTrans" cxnId="{1798A996-FB30-4B3B-A16E-5FCCC24ACF5E}">
      <dgm:prSet/>
      <dgm:spPr/>
      <dgm:t>
        <a:bodyPr/>
        <a:lstStyle/>
        <a:p>
          <a:endParaRPr lang="zh-CN" altLang="en-US"/>
        </a:p>
      </dgm:t>
    </dgm:pt>
    <dgm:pt modelId="{5877DB69-11A1-468B-9E6F-00CFF1A31BB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F4DD88A9-D5C2-490B-8001-6243A4FBEEF4}" type="parTrans" cxnId="{1F0B3C36-53E4-4B3E-824C-76696F39B5BE}">
      <dgm:prSet/>
      <dgm:spPr/>
      <dgm:t>
        <a:bodyPr/>
        <a:lstStyle/>
        <a:p>
          <a:endParaRPr lang="zh-CN" altLang="en-US"/>
        </a:p>
      </dgm:t>
    </dgm:pt>
    <dgm:pt modelId="{B95C7A8B-9C06-46D1-9A36-47EBD08EF594}" type="sibTrans" cxnId="{1F0B3C36-53E4-4B3E-824C-76696F39B5BE}">
      <dgm:prSet/>
      <dgm:spPr/>
      <dgm:t>
        <a:bodyPr/>
        <a:lstStyle/>
        <a:p>
          <a:r>
            <a:rPr lang="zh-CN" altLang="en-US" dirty="0" smtClean="0"/>
            <a:t>箱型图</a:t>
          </a:r>
          <a:endParaRPr lang="zh-CN" altLang="en-US" dirty="0"/>
        </a:p>
      </dgm:t>
    </dgm:pt>
    <dgm:pt modelId="{2960CBB0-7246-45AB-ABDA-9006715E6949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</a:rPr>
            <a:t>散点图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0A92A371-715E-4847-8DA8-3DEC4AF3DE03}" type="parTrans" cxnId="{B8B0FACF-F9C8-475D-A70B-A81D3682741B}">
      <dgm:prSet/>
      <dgm:spPr/>
      <dgm:t>
        <a:bodyPr/>
        <a:lstStyle/>
        <a:p>
          <a:endParaRPr lang="zh-CN" altLang="en-US"/>
        </a:p>
      </dgm:t>
    </dgm:pt>
    <dgm:pt modelId="{5CA42423-BDFB-4F26-99C4-37BA83AFB830}" type="sibTrans" cxnId="{B8B0FACF-F9C8-475D-A70B-A81D3682741B}">
      <dgm:prSet/>
      <dgm:spPr/>
      <dgm:t>
        <a:bodyPr/>
        <a:lstStyle/>
        <a:p>
          <a:endParaRPr lang="zh-CN" altLang="en-US"/>
        </a:p>
      </dgm:t>
    </dgm:pt>
    <dgm:pt modelId="{2CDE359C-19FB-4012-9BDA-F9E922766FF7}" type="pres">
      <dgm:prSet presAssocID="{564548BE-84A6-4645-BB74-7C2B0324AB5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BA47652-A2B3-44DE-AB7D-681BAEB94D9B}" type="pres">
      <dgm:prSet presAssocID="{87296A3E-E837-438D-B4BC-4CC391B35371}" presName="composite" presStyleCnt="0"/>
      <dgm:spPr/>
    </dgm:pt>
    <dgm:pt modelId="{7B102446-139A-4463-8520-D11BDFB592F3}" type="pres">
      <dgm:prSet presAssocID="{87296A3E-E837-438D-B4BC-4CC391B3537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F856F-79E7-4763-A552-970640DBCADD}" type="pres">
      <dgm:prSet presAssocID="{87296A3E-E837-438D-B4BC-4CC391B35371}" presName="Childtext1" presStyleLbl="revTx" presStyleIdx="0" presStyleCnt="3" custLinFactNeighborX="-6419" custLinFactNeighborY="108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FA9B3-94E5-4F69-A7C2-F0CB28C8547E}" type="pres">
      <dgm:prSet presAssocID="{87296A3E-E837-438D-B4BC-4CC391B35371}" presName="BalanceSpacing" presStyleCnt="0"/>
      <dgm:spPr/>
    </dgm:pt>
    <dgm:pt modelId="{DDCC2D4D-5A5D-4B70-9004-ACF41F5D04D4}" type="pres">
      <dgm:prSet presAssocID="{87296A3E-E837-438D-B4BC-4CC391B35371}" presName="BalanceSpacing1" presStyleCnt="0"/>
      <dgm:spPr/>
    </dgm:pt>
    <dgm:pt modelId="{DD0AF563-CBAC-473D-A3DC-9804E50B5387}" type="pres">
      <dgm:prSet presAssocID="{F6427578-99B5-4247-A694-8050F74585FE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380C2013-A746-4651-A4A0-960017C3E065}" type="pres">
      <dgm:prSet presAssocID="{F6427578-99B5-4247-A694-8050F74585FE}" presName="spaceBetweenRectangles" presStyleCnt="0"/>
      <dgm:spPr/>
    </dgm:pt>
    <dgm:pt modelId="{7608751D-A615-4747-BB57-048D2D0FFB9F}" type="pres">
      <dgm:prSet presAssocID="{B659E3F1-7852-4EE5-B428-B4856925FC7B}" presName="composite" presStyleCnt="0"/>
      <dgm:spPr/>
    </dgm:pt>
    <dgm:pt modelId="{0B497046-9956-463F-99B7-893AF05E792D}" type="pres">
      <dgm:prSet presAssocID="{B659E3F1-7852-4EE5-B428-B4856925FC7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D5343-DF76-4391-B8BB-DC7C6DEE0BA0}" type="pres">
      <dgm:prSet presAssocID="{B659E3F1-7852-4EE5-B428-B4856925FC7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71FB5-0CAB-49C2-916F-0BE7BEAE71FC}" type="pres">
      <dgm:prSet presAssocID="{B659E3F1-7852-4EE5-B428-B4856925FC7B}" presName="BalanceSpacing" presStyleCnt="0"/>
      <dgm:spPr/>
    </dgm:pt>
    <dgm:pt modelId="{09BA3EA3-9033-4560-9C35-02AAD6BFD9D1}" type="pres">
      <dgm:prSet presAssocID="{B659E3F1-7852-4EE5-B428-B4856925FC7B}" presName="BalanceSpacing1" presStyleCnt="0"/>
      <dgm:spPr/>
    </dgm:pt>
    <dgm:pt modelId="{4C48C054-131A-4931-937A-D2724B962642}" type="pres">
      <dgm:prSet presAssocID="{D6B94252-D4EB-40B7-81E6-DA414DEC00EC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D1A078F1-0E06-4EBE-9090-3078979B0298}" type="pres">
      <dgm:prSet presAssocID="{D6B94252-D4EB-40B7-81E6-DA414DEC00EC}" presName="spaceBetweenRectangles" presStyleCnt="0"/>
      <dgm:spPr/>
    </dgm:pt>
    <dgm:pt modelId="{03E2448B-090D-400C-8C07-82B4DF9A25B5}" type="pres">
      <dgm:prSet presAssocID="{5877DB69-11A1-468B-9E6F-00CFF1A31BB4}" presName="composite" presStyleCnt="0"/>
      <dgm:spPr/>
    </dgm:pt>
    <dgm:pt modelId="{59AA12C1-E026-4C0C-9B36-D7252ACEBC72}" type="pres">
      <dgm:prSet presAssocID="{5877DB69-11A1-468B-9E6F-00CFF1A31BB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2A798F-6E1D-4379-BC6F-74D0A3EB4490}" type="pres">
      <dgm:prSet presAssocID="{5877DB69-11A1-468B-9E6F-00CFF1A31BB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E297E-96E5-4859-B3E1-4734D537ED96}" type="pres">
      <dgm:prSet presAssocID="{5877DB69-11A1-468B-9E6F-00CFF1A31BB4}" presName="BalanceSpacing" presStyleCnt="0"/>
      <dgm:spPr/>
    </dgm:pt>
    <dgm:pt modelId="{FE977E5B-B1E5-4A57-84C3-EFF0896F0B0D}" type="pres">
      <dgm:prSet presAssocID="{5877DB69-11A1-468B-9E6F-00CFF1A31BB4}" presName="BalanceSpacing1" presStyleCnt="0"/>
      <dgm:spPr/>
    </dgm:pt>
    <dgm:pt modelId="{9D23655F-6AAE-464C-A461-19AE80548BFA}" type="pres">
      <dgm:prSet presAssocID="{B95C7A8B-9C06-46D1-9A36-47EBD08EF594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4D64150-A7E6-4E86-8C60-D8DE4F88F69F}" type="presOf" srcId="{F6427578-99B5-4247-A694-8050F74585FE}" destId="{DD0AF563-CBAC-473D-A3DC-9804E50B5387}" srcOrd="0" destOrd="0" presId="urn:microsoft.com/office/officeart/2008/layout/AlternatingHexagons"/>
    <dgm:cxn modelId="{769874BB-0294-476B-B372-A6DFF8DCF05E}" type="presOf" srcId="{B659E3F1-7852-4EE5-B428-B4856925FC7B}" destId="{0B497046-9956-463F-99B7-893AF05E792D}" srcOrd="0" destOrd="0" presId="urn:microsoft.com/office/officeart/2008/layout/AlternatingHexagons"/>
    <dgm:cxn modelId="{4FA95430-BAB5-4C18-99F7-22CE65E68C55}" type="presOf" srcId="{87296A3E-E837-438D-B4BC-4CC391B35371}" destId="{7B102446-139A-4463-8520-D11BDFB592F3}" srcOrd="0" destOrd="0" presId="urn:microsoft.com/office/officeart/2008/layout/AlternatingHexagons"/>
    <dgm:cxn modelId="{0A4EE46B-0412-4A16-B033-529D3579526B}" type="presOf" srcId="{564548BE-84A6-4645-BB74-7C2B0324AB54}" destId="{2CDE359C-19FB-4012-9BDA-F9E922766FF7}" srcOrd="0" destOrd="0" presId="urn:microsoft.com/office/officeart/2008/layout/AlternatingHexagons"/>
    <dgm:cxn modelId="{FDEDF39D-69E6-4E07-8150-90CD847F8927}" type="presOf" srcId="{D6B94252-D4EB-40B7-81E6-DA414DEC00EC}" destId="{4C48C054-131A-4931-937A-D2724B962642}" srcOrd="0" destOrd="0" presId="urn:microsoft.com/office/officeart/2008/layout/AlternatingHexagons"/>
    <dgm:cxn modelId="{B8B0FACF-F9C8-475D-A70B-A81D3682741B}" srcId="{5877DB69-11A1-468B-9E6F-00CFF1A31BB4}" destId="{2960CBB0-7246-45AB-ABDA-9006715E6949}" srcOrd="0" destOrd="0" parTransId="{0A92A371-715E-4847-8DA8-3DEC4AF3DE03}" sibTransId="{5CA42423-BDFB-4F26-99C4-37BA83AFB830}"/>
    <dgm:cxn modelId="{28407B18-6D7E-436F-9925-0FEC7FAB44A8}" type="presOf" srcId="{5877DB69-11A1-468B-9E6F-00CFF1A31BB4}" destId="{59AA12C1-E026-4C0C-9B36-D7252ACEBC72}" srcOrd="0" destOrd="0" presId="urn:microsoft.com/office/officeart/2008/layout/AlternatingHexagons"/>
    <dgm:cxn modelId="{B1197513-4934-4C94-87EC-91493B9CC0D6}" type="presOf" srcId="{3B99E6CF-3BF0-4DB4-86B0-115CF8740801}" destId="{BD9D5343-DF76-4391-B8BB-DC7C6DEE0BA0}" srcOrd="0" destOrd="0" presId="urn:microsoft.com/office/officeart/2008/layout/AlternatingHexagons"/>
    <dgm:cxn modelId="{8B1FD692-8C06-40EF-B101-713CD331B7B1}" type="presOf" srcId="{B95C7A8B-9C06-46D1-9A36-47EBD08EF594}" destId="{9D23655F-6AAE-464C-A461-19AE80548BFA}" srcOrd="0" destOrd="0" presId="urn:microsoft.com/office/officeart/2008/layout/AlternatingHexagons"/>
    <dgm:cxn modelId="{1798A996-FB30-4B3B-A16E-5FCCC24ACF5E}" srcId="{B659E3F1-7852-4EE5-B428-B4856925FC7B}" destId="{3B99E6CF-3BF0-4DB4-86B0-115CF8740801}" srcOrd="0" destOrd="0" parTransId="{E6490F19-D56A-4D7A-A75C-02CEF3273F0E}" sibTransId="{A881A80C-C014-4D80-B75D-F5C353266E5C}"/>
    <dgm:cxn modelId="{2CDA7780-0FE9-4C2A-8118-F142B63D4681}" type="presOf" srcId="{D6335AC5-C6A1-4C34-8FA7-5972EE1CF2FD}" destId="{73DF856F-79E7-4763-A552-970640DBCADD}" srcOrd="0" destOrd="0" presId="urn:microsoft.com/office/officeart/2008/layout/AlternatingHexagons"/>
    <dgm:cxn modelId="{4E5E63D9-C34D-4C4D-BC0B-A989464170E6}" srcId="{564548BE-84A6-4645-BB74-7C2B0324AB54}" destId="{87296A3E-E837-438D-B4BC-4CC391B35371}" srcOrd="0" destOrd="0" parTransId="{D37CA2C2-A671-4A6C-A11E-E03DA8F8B709}" sibTransId="{F6427578-99B5-4247-A694-8050F74585FE}"/>
    <dgm:cxn modelId="{1F0B3C36-53E4-4B3E-824C-76696F39B5BE}" srcId="{564548BE-84A6-4645-BB74-7C2B0324AB54}" destId="{5877DB69-11A1-468B-9E6F-00CFF1A31BB4}" srcOrd="2" destOrd="0" parTransId="{F4DD88A9-D5C2-490B-8001-6243A4FBEEF4}" sibTransId="{B95C7A8B-9C06-46D1-9A36-47EBD08EF594}"/>
    <dgm:cxn modelId="{C1959E86-A1C8-4DE3-B8F8-0B656507C7B6}" srcId="{87296A3E-E837-438D-B4BC-4CC391B35371}" destId="{D6335AC5-C6A1-4C34-8FA7-5972EE1CF2FD}" srcOrd="0" destOrd="0" parTransId="{541B1868-0EF5-454D-936B-75B7F00D61C6}" sibTransId="{4978E2E3-079E-4338-AD5C-C38E10FF7221}"/>
    <dgm:cxn modelId="{6990055D-A919-483E-B6BB-3241B6EF458F}" type="presOf" srcId="{2960CBB0-7246-45AB-ABDA-9006715E6949}" destId="{342A798F-6E1D-4379-BC6F-74D0A3EB4490}" srcOrd="0" destOrd="0" presId="urn:microsoft.com/office/officeart/2008/layout/AlternatingHexagons"/>
    <dgm:cxn modelId="{7788479D-2B71-4158-AF89-9B12F2C60B62}" srcId="{564548BE-84A6-4645-BB74-7C2B0324AB54}" destId="{B659E3F1-7852-4EE5-B428-B4856925FC7B}" srcOrd="1" destOrd="0" parTransId="{0B93E7F2-0D33-48C4-B253-C86B228838C8}" sibTransId="{D6B94252-D4EB-40B7-81E6-DA414DEC00EC}"/>
    <dgm:cxn modelId="{EB4DB9AC-5FD3-497E-B9EE-B4E4B7138D13}" type="presParOf" srcId="{2CDE359C-19FB-4012-9BDA-F9E922766FF7}" destId="{6BA47652-A2B3-44DE-AB7D-681BAEB94D9B}" srcOrd="0" destOrd="0" presId="urn:microsoft.com/office/officeart/2008/layout/AlternatingHexagons"/>
    <dgm:cxn modelId="{B06B68CA-5A7C-43EA-9F69-C3CE8431D631}" type="presParOf" srcId="{6BA47652-A2B3-44DE-AB7D-681BAEB94D9B}" destId="{7B102446-139A-4463-8520-D11BDFB592F3}" srcOrd="0" destOrd="0" presId="urn:microsoft.com/office/officeart/2008/layout/AlternatingHexagons"/>
    <dgm:cxn modelId="{FEE5FAC5-A8B7-4F7C-9419-B65A55784F07}" type="presParOf" srcId="{6BA47652-A2B3-44DE-AB7D-681BAEB94D9B}" destId="{73DF856F-79E7-4763-A552-970640DBCADD}" srcOrd="1" destOrd="0" presId="urn:microsoft.com/office/officeart/2008/layout/AlternatingHexagons"/>
    <dgm:cxn modelId="{B1E8A5CD-E6AC-4CEF-A531-84AD9A436FB8}" type="presParOf" srcId="{6BA47652-A2B3-44DE-AB7D-681BAEB94D9B}" destId="{057FA9B3-94E5-4F69-A7C2-F0CB28C8547E}" srcOrd="2" destOrd="0" presId="urn:microsoft.com/office/officeart/2008/layout/AlternatingHexagons"/>
    <dgm:cxn modelId="{F3A01749-014B-40EB-B427-1D81E8A3C57A}" type="presParOf" srcId="{6BA47652-A2B3-44DE-AB7D-681BAEB94D9B}" destId="{DDCC2D4D-5A5D-4B70-9004-ACF41F5D04D4}" srcOrd="3" destOrd="0" presId="urn:microsoft.com/office/officeart/2008/layout/AlternatingHexagons"/>
    <dgm:cxn modelId="{24176F46-813E-4249-BE59-0D302E506B3B}" type="presParOf" srcId="{6BA47652-A2B3-44DE-AB7D-681BAEB94D9B}" destId="{DD0AF563-CBAC-473D-A3DC-9804E50B5387}" srcOrd="4" destOrd="0" presId="urn:microsoft.com/office/officeart/2008/layout/AlternatingHexagons"/>
    <dgm:cxn modelId="{69671B8F-89BC-481A-99D4-B6282656BFED}" type="presParOf" srcId="{2CDE359C-19FB-4012-9BDA-F9E922766FF7}" destId="{380C2013-A746-4651-A4A0-960017C3E065}" srcOrd="1" destOrd="0" presId="urn:microsoft.com/office/officeart/2008/layout/AlternatingHexagons"/>
    <dgm:cxn modelId="{37A9E485-072F-4A3D-8826-41C6874D7D3D}" type="presParOf" srcId="{2CDE359C-19FB-4012-9BDA-F9E922766FF7}" destId="{7608751D-A615-4747-BB57-048D2D0FFB9F}" srcOrd="2" destOrd="0" presId="urn:microsoft.com/office/officeart/2008/layout/AlternatingHexagons"/>
    <dgm:cxn modelId="{AECF61B4-A8C4-40F9-8F20-7B2B03F69473}" type="presParOf" srcId="{7608751D-A615-4747-BB57-048D2D0FFB9F}" destId="{0B497046-9956-463F-99B7-893AF05E792D}" srcOrd="0" destOrd="0" presId="urn:microsoft.com/office/officeart/2008/layout/AlternatingHexagons"/>
    <dgm:cxn modelId="{3D1EF5B4-3FD2-4669-8D9F-0044B886567D}" type="presParOf" srcId="{7608751D-A615-4747-BB57-048D2D0FFB9F}" destId="{BD9D5343-DF76-4391-B8BB-DC7C6DEE0BA0}" srcOrd="1" destOrd="0" presId="urn:microsoft.com/office/officeart/2008/layout/AlternatingHexagons"/>
    <dgm:cxn modelId="{34BA6FD9-4B44-457F-AB4C-463223DBFF85}" type="presParOf" srcId="{7608751D-A615-4747-BB57-048D2D0FFB9F}" destId="{82171FB5-0CAB-49C2-916F-0BE7BEAE71FC}" srcOrd="2" destOrd="0" presId="urn:microsoft.com/office/officeart/2008/layout/AlternatingHexagons"/>
    <dgm:cxn modelId="{812A5580-26FC-4D00-9691-C3F721D17C37}" type="presParOf" srcId="{7608751D-A615-4747-BB57-048D2D0FFB9F}" destId="{09BA3EA3-9033-4560-9C35-02AAD6BFD9D1}" srcOrd="3" destOrd="0" presId="urn:microsoft.com/office/officeart/2008/layout/AlternatingHexagons"/>
    <dgm:cxn modelId="{5B91E3D9-C282-42E0-B5F3-C47675C3A0E0}" type="presParOf" srcId="{7608751D-A615-4747-BB57-048D2D0FFB9F}" destId="{4C48C054-131A-4931-937A-D2724B962642}" srcOrd="4" destOrd="0" presId="urn:microsoft.com/office/officeart/2008/layout/AlternatingHexagons"/>
    <dgm:cxn modelId="{B38C7358-6FCB-48C7-B26A-621C8FA718BE}" type="presParOf" srcId="{2CDE359C-19FB-4012-9BDA-F9E922766FF7}" destId="{D1A078F1-0E06-4EBE-9090-3078979B0298}" srcOrd="3" destOrd="0" presId="urn:microsoft.com/office/officeart/2008/layout/AlternatingHexagons"/>
    <dgm:cxn modelId="{5239AFE4-4D45-4478-9AE3-980AA8F0FB35}" type="presParOf" srcId="{2CDE359C-19FB-4012-9BDA-F9E922766FF7}" destId="{03E2448B-090D-400C-8C07-82B4DF9A25B5}" srcOrd="4" destOrd="0" presId="urn:microsoft.com/office/officeart/2008/layout/AlternatingHexagons"/>
    <dgm:cxn modelId="{0CB2D483-7587-4DB9-AA94-850B5DB3B332}" type="presParOf" srcId="{03E2448B-090D-400C-8C07-82B4DF9A25B5}" destId="{59AA12C1-E026-4C0C-9B36-D7252ACEBC72}" srcOrd="0" destOrd="0" presId="urn:microsoft.com/office/officeart/2008/layout/AlternatingHexagons"/>
    <dgm:cxn modelId="{5473186D-7A0D-4378-A824-F7F06FFDFE08}" type="presParOf" srcId="{03E2448B-090D-400C-8C07-82B4DF9A25B5}" destId="{342A798F-6E1D-4379-BC6F-74D0A3EB4490}" srcOrd="1" destOrd="0" presId="urn:microsoft.com/office/officeart/2008/layout/AlternatingHexagons"/>
    <dgm:cxn modelId="{ED43FE2A-6455-4542-98E7-B2B0F5BA3B30}" type="presParOf" srcId="{03E2448B-090D-400C-8C07-82B4DF9A25B5}" destId="{E75E297E-96E5-4859-B3E1-4734D537ED96}" srcOrd="2" destOrd="0" presId="urn:microsoft.com/office/officeart/2008/layout/AlternatingHexagons"/>
    <dgm:cxn modelId="{3B21EFF6-718F-4D86-A0EA-4524E0AF8D38}" type="presParOf" srcId="{03E2448B-090D-400C-8C07-82B4DF9A25B5}" destId="{FE977E5B-B1E5-4A57-84C3-EFF0896F0B0D}" srcOrd="3" destOrd="0" presId="urn:microsoft.com/office/officeart/2008/layout/AlternatingHexagons"/>
    <dgm:cxn modelId="{C132D5F2-A3C1-4AC9-BF62-6ECF3EF1D266}" type="presParOf" srcId="{03E2448B-090D-400C-8C07-82B4DF9A25B5}" destId="{9D23655F-6AAE-464C-A461-19AE80548BF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F0C19-19BF-4DF5-98A8-29627A4B88A5}" type="doc">
      <dgm:prSet loTypeId="urn:microsoft.com/office/officeart/2005/8/layout/b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945099B-810C-42E0-A753-2E62E10CBBA4}">
      <dgm:prSet phldrT="[文本]" custT="1"/>
      <dgm:spPr/>
      <dgm:t>
        <a:bodyPr/>
        <a:lstStyle/>
        <a:p>
          <a:r>
            <a:rPr lang="zh-CN" altLang="en-US" sz="4000" dirty="0" smtClean="0"/>
            <a:t>类别型</a:t>
          </a:r>
          <a:endParaRPr lang="zh-CN" altLang="en-US" sz="4000" dirty="0"/>
        </a:p>
      </dgm:t>
    </dgm:pt>
    <dgm:pt modelId="{7249D527-DB22-439F-8301-742870BD6A68}" type="parTrans" cxnId="{775D6F1C-424C-4047-BA48-5225825832FE}">
      <dgm:prSet/>
      <dgm:spPr/>
      <dgm:t>
        <a:bodyPr/>
        <a:lstStyle/>
        <a:p>
          <a:endParaRPr lang="zh-CN" altLang="en-US"/>
        </a:p>
      </dgm:t>
    </dgm:pt>
    <dgm:pt modelId="{B08703EF-BFF2-4C52-924D-AD3C9E09231E}" type="sibTrans" cxnId="{775D6F1C-424C-4047-BA48-5225825832FE}">
      <dgm:prSet/>
      <dgm:spPr/>
      <dgm:t>
        <a:bodyPr/>
        <a:lstStyle/>
        <a:p>
          <a:endParaRPr lang="zh-CN" altLang="en-US"/>
        </a:p>
      </dgm:t>
    </dgm:pt>
    <dgm:pt modelId="{321A5522-CE91-4895-93D1-F2BED44FBE4F}">
      <dgm:prSet phldrT="[文本]" custT="1"/>
      <dgm:spPr/>
      <dgm:t>
        <a:bodyPr/>
        <a:lstStyle/>
        <a:p>
          <a:r>
            <a:rPr lang="zh-CN" altLang="en-US" sz="4000" dirty="0" smtClean="0"/>
            <a:t>柱形图</a:t>
          </a:r>
          <a:endParaRPr lang="zh-CN" altLang="en-US" sz="4000" dirty="0"/>
        </a:p>
      </dgm:t>
    </dgm:pt>
    <dgm:pt modelId="{FCEF01D8-C60F-46B0-BE3E-4C6EC31026B8}" type="parTrans" cxnId="{4DF3672B-4FAA-42F9-8768-D41A4739CE99}">
      <dgm:prSet/>
      <dgm:spPr/>
      <dgm:t>
        <a:bodyPr/>
        <a:lstStyle/>
        <a:p>
          <a:endParaRPr lang="zh-CN" altLang="en-US"/>
        </a:p>
      </dgm:t>
    </dgm:pt>
    <dgm:pt modelId="{9F62F2EF-5A3E-4716-9557-67D9C662015B}" type="sibTrans" cxnId="{4DF3672B-4FAA-42F9-8768-D41A4739CE99}">
      <dgm:prSet/>
      <dgm:spPr/>
      <dgm:t>
        <a:bodyPr/>
        <a:lstStyle/>
        <a:p>
          <a:endParaRPr lang="zh-CN" altLang="en-US"/>
        </a:p>
      </dgm:t>
    </dgm:pt>
    <dgm:pt modelId="{7D0A6B69-DF7C-4CD8-ACFD-5921F16C5C63}">
      <dgm:prSet phldrT="[文本]" custT="1"/>
      <dgm:spPr/>
      <dgm:t>
        <a:bodyPr/>
        <a:lstStyle/>
        <a:p>
          <a:r>
            <a:rPr lang="zh-CN" altLang="en-US" sz="4000" dirty="0" smtClean="0"/>
            <a:t>饼图</a:t>
          </a:r>
          <a:endParaRPr lang="zh-CN" altLang="en-US" sz="4000" dirty="0"/>
        </a:p>
      </dgm:t>
    </dgm:pt>
    <dgm:pt modelId="{49415E24-1D3F-40CF-B87D-65B1D0B08A9A}" type="parTrans" cxnId="{9D9CE90A-0756-43A5-84C0-316391F567F9}">
      <dgm:prSet/>
      <dgm:spPr/>
      <dgm:t>
        <a:bodyPr/>
        <a:lstStyle/>
        <a:p>
          <a:endParaRPr lang="zh-CN" altLang="en-US"/>
        </a:p>
      </dgm:t>
    </dgm:pt>
    <dgm:pt modelId="{7B61BED8-661D-4A57-A13D-896B57398196}" type="sibTrans" cxnId="{9D9CE90A-0756-43A5-84C0-316391F567F9}">
      <dgm:prSet/>
      <dgm:spPr/>
      <dgm:t>
        <a:bodyPr/>
        <a:lstStyle/>
        <a:p>
          <a:endParaRPr lang="zh-CN" altLang="en-US"/>
        </a:p>
      </dgm:t>
    </dgm:pt>
    <dgm:pt modelId="{F89C0C99-A072-47BC-998A-0B90C86F8483}">
      <dgm:prSet phldrT="[文本]" custT="1"/>
      <dgm:spPr/>
      <dgm:t>
        <a:bodyPr/>
        <a:lstStyle/>
        <a:p>
          <a:r>
            <a:rPr lang="zh-CN" altLang="en-US" sz="4000" dirty="0" smtClean="0"/>
            <a:t>数值型</a:t>
          </a:r>
          <a:endParaRPr lang="zh-CN" altLang="en-US" sz="4000" dirty="0"/>
        </a:p>
      </dgm:t>
    </dgm:pt>
    <dgm:pt modelId="{FFCC37E8-91E0-410D-95EA-ACC79FC8C16A}" type="parTrans" cxnId="{98D158C1-88CF-49B2-8CEA-12FCE39578EF}">
      <dgm:prSet/>
      <dgm:spPr/>
      <dgm:t>
        <a:bodyPr/>
        <a:lstStyle/>
        <a:p>
          <a:endParaRPr lang="zh-CN" altLang="en-US"/>
        </a:p>
      </dgm:t>
    </dgm:pt>
    <dgm:pt modelId="{B286D5AA-8060-4CE9-AABD-E7E1A969B8FC}" type="sibTrans" cxnId="{98D158C1-88CF-49B2-8CEA-12FCE39578EF}">
      <dgm:prSet/>
      <dgm:spPr/>
      <dgm:t>
        <a:bodyPr/>
        <a:lstStyle/>
        <a:p>
          <a:endParaRPr lang="zh-CN" altLang="en-US"/>
        </a:p>
      </dgm:t>
    </dgm:pt>
    <dgm:pt modelId="{3053A5AE-10EA-4D2F-BC88-77CCBCDFEA1B}">
      <dgm:prSet phldrT="[文本]" custT="1"/>
      <dgm:spPr/>
      <dgm:t>
        <a:bodyPr/>
        <a:lstStyle/>
        <a:p>
          <a:r>
            <a:rPr lang="zh-CN" altLang="en-US" sz="4000" dirty="0" smtClean="0"/>
            <a:t>直方图</a:t>
          </a:r>
          <a:endParaRPr lang="zh-CN" altLang="en-US" sz="4000" dirty="0"/>
        </a:p>
      </dgm:t>
    </dgm:pt>
    <dgm:pt modelId="{E8F00266-BF01-4D8F-8E1A-AB48B7FAABA3}" type="parTrans" cxnId="{66970340-0401-4045-8B77-EF1F830575E8}">
      <dgm:prSet/>
      <dgm:spPr/>
      <dgm:t>
        <a:bodyPr/>
        <a:lstStyle/>
        <a:p>
          <a:endParaRPr lang="zh-CN" altLang="en-US"/>
        </a:p>
      </dgm:t>
    </dgm:pt>
    <dgm:pt modelId="{9B0E3129-063B-4B62-832F-148C2758D86F}" type="sibTrans" cxnId="{66970340-0401-4045-8B77-EF1F830575E8}">
      <dgm:prSet/>
      <dgm:spPr/>
      <dgm:t>
        <a:bodyPr/>
        <a:lstStyle/>
        <a:p>
          <a:endParaRPr lang="zh-CN" altLang="en-US"/>
        </a:p>
      </dgm:t>
    </dgm:pt>
    <dgm:pt modelId="{122F2183-4D7D-4F8A-9009-FEFD57594B1A}">
      <dgm:prSet phldrT="[文本]" custT="1"/>
      <dgm:spPr/>
      <dgm:t>
        <a:bodyPr/>
        <a:lstStyle/>
        <a:p>
          <a:r>
            <a:rPr lang="zh-CN" altLang="en-US" sz="4000" dirty="0" smtClean="0"/>
            <a:t>箱型图</a:t>
          </a:r>
          <a:endParaRPr lang="zh-CN" altLang="en-US" sz="4000" dirty="0"/>
        </a:p>
      </dgm:t>
    </dgm:pt>
    <dgm:pt modelId="{6446C780-966D-4BF3-989E-C76FEED10A5B}" type="parTrans" cxnId="{4CCCDA97-AFD2-41A7-9F5E-3C07A5219730}">
      <dgm:prSet/>
      <dgm:spPr/>
      <dgm:t>
        <a:bodyPr/>
        <a:lstStyle/>
        <a:p>
          <a:endParaRPr lang="zh-CN" altLang="en-US"/>
        </a:p>
      </dgm:t>
    </dgm:pt>
    <dgm:pt modelId="{16B635C2-86DC-48EB-8AAA-40332409D4E0}" type="sibTrans" cxnId="{4CCCDA97-AFD2-41A7-9F5E-3C07A5219730}">
      <dgm:prSet/>
      <dgm:spPr/>
      <dgm:t>
        <a:bodyPr/>
        <a:lstStyle/>
        <a:p>
          <a:endParaRPr lang="zh-CN" altLang="en-US"/>
        </a:p>
      </dgm:t>
    </dgm:pt>
    <dgm:pt modelId="{33A17135-66B5-4B5D-AA29-BA78EFDD6643}" type="pres">
      <dgm:prSet presAssocID="{ED0F0C19-19BF-4DF5-98A8-29627A4B88A5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BF385B-8905-43B1-992C-7655DE73F927}" type="pres">
      <dgm:prSet presAssocID="{B945099B-810C-42E0-A753-2E62E10CBBA4}" presName="compNode" presStyleCnt="0"/>
      <dgm:spPr/>
    </dgm:pt>
    <dgm:pt modelId="{B2B5BC11-06B4-4441-A8F3-EFBE1471D1FA}" type="pres">
      <dgm:prSet presAssocID="{B945099B-810C-42E0-A753-2E62E10CBBA4}" presName="childRect" presStyleLbl="bgAcc1" presStyleIdx="0" presStyleCnt="2" custLinFactNeighborX="-53038" custLinFactNeighborY="38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55E3B-DFC4-4EE7-99ED-A971F0209441}" type="pres">
      <dgm:prSet presAssocID="{B945099B-810C-42E0-A753-2E62E10CBB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DF358-D93B-4852-9C9C-3AD69381BDE2}" type="pres">
      <dgm:prSet presAssocID="{B945099B-810C-42E0-A753-2E62E10CBBA4}" presName="parentRect" presStyleLbl="alignNode1" presStyleIdx="0" presStyleCnt="2"/>
      <dgm:spPr/>
      <dgm:t>
        <a:bodyPr/>
        <a:lstStyle/>
        <a:p>
          <a:endParaRPr lang="zh-CN" altLang="en-US"/>
        </a:p>
      </dgm:t>
    </dgm:pt>
    <dgm:pt modelId="{2179E778-0F79-4CD7-8722-563E5F830289}" type="pres">
      <dgm:prSet presAssocID="{B945099B-810C-42E0-A753-2E62E10CBBA4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0C713FE7-267E-4EAB-8590-ED78AB9FE9DE}" type="pres">
      <dgm:prSet presAssocID="{B08703EF-BFF2-4C52-924D-AD3C9E09231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2B4030B-3675-4E8A-9720-9F91137A9544}" type="pres">
      <dgm:prSet presAssocID="{F89C0C99-A072-47BC-998A-0B90C86F8483}" presName="compNode" presStyleCnt="0"/>
      <dgm:spPr/>
    </dgm:pt>
    <dgm:pt modelId="{4F043033-7519-46D0-8283-A1F90A350A42}" type="pres">
      <dgm:prSet presAssocID="{F89C0C99-A072-47BC-998A-0B90C86F8483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2FB12-E427-4EC9-BF32-9B8808B846EC}" type="pres">
      <dgm:prSet presAssocID="{F89C0C99-A072-47BC-998A-0B90C86F848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72112-D778-4BEA-AE76-08CC21115905}" type="pres">
      <dgm:prSet presAssocID="{F89C0C99-A072-47BC-998A-0B90C86F8483}" presName="parentRect" presStyleLbl="alignNode1" presStyleIdx="1" presStyleCnt="2"/>
      <dgm:spPr/>
      <dgm:t>
        <a:bodyPr/>
        <a:lstStyle/>
        <a:p>
          <a:endParaRPr lang="zh-CN" altLang="en-US"/>
        </a:p>
      </dgm:t>
    </dgm:pt>
    <dgm:pt modelId="{57E36586-34A6-4DEE-80DF-BCA34FA8436B}" type="pres">
      <dgm:prSet presAssocID="{F89C0C99-A072-47BC-998A-0B90C86F8483}" presName="adorn" presStyleLbl="fgAccFollow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</dgm:ptLst>
  <dgm:cxnLst>
    <dgm:cxn modelId="{775D6F1C-424C-4047-BA48-5225825832FE}" srcId="{ED0F0C19-19BF-4DF5-98A8-29627A4B88A5}" destId="{B945099B-810C-42E0-A753-2E62E10CBBA4}" srcOrd="0" destOrd="0" parTransId="{7249D527-DB22-439F-8301-742870BD6A68}" sibTransId="{B08703EF-BFF2-4C52-924D-AD3C9E09231E}"/>
    <dgm:cxn modelId="{F30C1862-D151-4AF5-A737-56246F899E78}" type="presOf" srcId="{B945099B-810C-42E0-A753-2E62E10CBBA4}" destId="{4AFDF358-D93B-4852-9C9C-3AD69381BDE2}" srcOrd="1" destOrd="0" presId="urn:microsoft.com/office/officeart/2005/8/layout/bList2"/>
    <dgm:cxn modelId="{4CCCDA97-AFD2-41A7-9F5E-3C07A5219730}" srcId="{F89C0C99-A072-47BC-998A-0B90C86F8483}" destId="{122F2183-4D7D-4F8A-9009-FEFD57594B1A}" srcOrd="1" destOrd="0" parTransId="{6446C780-966D-4BF3-989E-C76FEED10A5B}" sibTransId="{16B635C2-86DC-48EB-8AAA-40332409D4E0}"/>
    <dgm:cxn modelId="{66970340-0401-4045-8B77-EF1F830575E8}" srcId="{F89C0C99-A072-47BC-998A-0B90C86F8483}" destId="{3053A5AE-10EA-4D2F-BC88-77CCBCDFEA1B}" srcOrd="0" destOrd="0" parTransId="{E8F00266-BF01-4D8F-8E1A-AB48B7FAABA3}" sibTransId="{9B0E3129-063B-4B62-832F-148C2758D86F}"/>
    <dgm:cxn modelId="{68787D94-0C40-4056-A558-C632BF28D535}" type="presOf" srcId="{ED0F0C19-19BF-4DF5-98A8-29627A4B88A5}" destId="{33A17135-66B5-4B5D-AA29-BA78EFDD6643}" srcOrd="0" destOrd="0" presId="urn:microsoft.com/office/officeart/2005/8/layout/bList2"/>
    <dgm:cxn modelId="{4DF3672B-4FAA-42F9-8768-D41A4739CE99}" srcId="{B945099B-810C-42E0-A753-2E62E10CBBA4}" destId="{321A5522-CE91-4895-93D1-F2BED44FBE4F}" srcOrd="0" destOrd="0" parTransId="{FCEF01D8-C60F-46B0-BE3E-4C6EC31026B8}" sibTransId="{9F62F2EF-5A3E-4716-9557-67D9C662015B}"/>
    <dgm:cxn modelId="{557BD5CF-6DFC-4BB2-AF02-DA6971067BA7}" type="presOf" srcId="{B945099B-810C-42E0-A753-2E62E10CBBA4}" destId="{C3655E3B-DFC4-4EE7-99ED-A971F0209441}" srcOrd="0" destOrd="0" presId="urn:microsoft.com/office/officeart/2005/8/layout/bList2"/>
    <dgm:cxn modelId="{2FA4A116-0B3F-4B89-848F-4127F3CD8A94}" type="presOf" srcId="{122F2183-4D7D-4F8A-9009-FEFD57594B1A}" destId="{4F043033-7519-46D0-8283-A1F90A350A42}" srcOrd="0" destOrd="1" presId="urn:microsoft.com/office/officeart/2005/8/layout/bList2"/>
    <dgm:cxn modelId="{F4B2734A-2167-413E-A869-B2DA1F25A418}" type="presOf" srcId="{F89C0C99-A072-47BC-998A-0B90C86F8483}" destId="{6CE72112-D778-4BEA-AE76-08CC21115905}" srcOrd="1" destOrd="0" presId="urn:microsoft.com/office/officeart/2005/8/layout/bList2"/>
    <dgm:cxn modelId="{98D158C1-88CF-49B2-8CEA-12FCE39578EF}" srcId="{ED0F0C19-19BF-4DF5-98A8-29627A4B88A5}" destId="{F89C0C99-A072-47BC-998A-0B90C86F8483}" srcOrd="1" destOrd="0" parTransId="{FFCC37E8-91E0-410D-95EA-ACC79FC8C16A}" sibTransId="{B286D5AA-8060-4CE9-AABD-E7E1A969B8FC}"/>
    <dgm:cxn modelId="{9D9CE90A-0756-43A5-84C0-316391F567F9}" srcId="{B945099B-810C-42E0-A753-2E62E10CBBA4}" destId="{7D0A6B69-DF7C-4CD8-ACFD-5921F16C5C63}" srcOrd="1" destOrd="0" parTransId="{49415E24-1D3F-40CF-B87D-65B1D0B08A9A}" sibTransId="{7B61BED8-661D-4A57-A13D-896B57398196}"/>
    <dgm:cxn modelId="{DD57FD98-18D7-4B94-AD65-BB16F58059CE}" type="presOf" srcId="{3053A5AE-10EA-4D2F-BC88-77CCBCDFEA1B}" destId="{4F043033-7519-46D0-8283-A1F90A350A42}" srcOrd="0" destOrd="0" presId="urn:microsoft.com/office/officeart/2005/8/layout/bList2"/>
    <dgm:cxn modelId="{107C4697-5B58-4238-A677-4797CC117DAF}" type="presOf" srcId="{7D0A6B69-DF7C-4CD8-ACFD-5921F16C5C63}" destId="{B2B5BC11-06B4-4441-A8F3-EFBE1471D1FA}" srcOrd="0" destOrd="1" presId="urn:microsoft.com/office/officeart/2005/8/layout/bList2"/>
    <dgm:cxn modelId="{024B6426-76CE-4EED-A61D-3397BE41E857}" type="presOf" srcId="{F89C0C99-A072-47BC-998A-0B90C86F8483}" destId="{9AA2FB12-E427-4EC9-BF32-9B8808B846EC}" srcOrd="0" destOrd="0" presId="urn:microsoft.com/office/officeart/2005/8/layout/bList2"/>
    <dgm:cxn modelId="{D736D4F5-169C-4B56-9957-F81D9730F57A}" type="presOf" srcId="{321A5522-CE91-4895-93D1-F2BED44FBE4F}" destId="{B2B5BC11-06B4-4441-A8F3-EFBE1471D1FA}" srcOrd="0" destOrd="0" presId="urn:microsoft.com/office/officeart/2005/8/layout/bList2"/>
    <dgm:cxn modelId="{2609F214-8BA7-40A2-B35D-4DFE48D624C2}" type="presOf" srcId="{B08703EF-BFF2-4C52-924D-AD3C9E09231E}" destId="{0C713FE7-267E-4EAB-8590-ED78AB9FE9DE}" srcOrd="0" destOrd="0" presId="urn:microsoft.com/office/officeart/2005/8/layout/bList2"/>
    <dgm:cxn modelId="{99DA992B-C40E-4671-82E8-CA1D1AEC76CF}" type="presParOf" srcId="{33A17135-66B5-4B5D-AA29-BA78EFDD6643}" destId="{28BF385B-8905-43B1-992C-7655DE73F927}" srcOrd="0" destOrd="0" presId="urn:microsoft.com/office/officeart/2005/8/layout/bList2"/>
    <dgm:cxn modelId="{5BB47FD7-2133-4ADF-8387-B24964951B66}" type="presParOf" srcId="{28BF385B-8905-43B1-992C-7655DE73F927}" destId="{B2B5BC11-06B4-4441-A8F3-EFBE1471D1FA}" srcOrd="0" destOrd="0" presId="urn:microsoft.com/office/officeart/2005/8/layout/bList2"/>
    <dgm:cxn modelId="{DFC376EC-3EDE-4714-AD44-89DEB69F9246}" type="presParOf" srcId="{28BF385B-8905-43B1-992C-7655DE73F927}" destId="{C3655E3B-DFC4-4EE7-99ED-A971F0209441}" srcOrd="1" destOrd="0" presId="urn:microsoft.com/office/officeart/2005/8/layout/bList2"/>
    <dgm:cxn modelId="{13049C6D-FFD3-4019-AE27-50C9D042E470}" type="presParOf" srcId="{28BF385B-8905-43B1-992C-7655DE73F927}" destId="{4AFDF358-D93B-4852-9C9C-3AD69381BDE2}" srcOrd="2" destOrd="0" presId="urn:microsoft.com/office/officeart/2005/8/layout/bList2"/>
    <dgm:cxn modelId="{460C0033-42BE-4D30-B80B-F681E84882AA}" type="presParOf" srcId="{28BF385B-8905-43B1-992C-7655DE73F927}" destId="{2179E778-0F79-4CD7-8722-563E5F830289}" srcOrd="3" destOrd="0" presId="urn:microsoft.com/office/officeart/2005/8/layout/bList2"/>
    <dgm:cxn modelId="{6082D07E-901E-41CA-9099-0142B5EE7631}" type="presParOf" srcId="{33A17135-66B5-4B5D-AA29-BA78EFDD6643}" destId="{0C713FE7-267E-4EAB-8590-ED78AB9FE9DE}" srcOrd="1" destOrd="0" presId="urn:microsoft.com/office/officeart/2005/8/layout/bList2"/>
    <dgm:cxn modelId="{52AAA76E-A59D-4F6A-8DF7-8A6FD42ADC5F}" type="presParOf" srcId="{33A17135-66B5-4B5D-AA29-BA78EFDD6643}" destId="{02B4030B-3675-4E8A-9720-9F91137A9544}" srcOrd="2" destOrd="0" presId="urn:microsoft.com/office/officeart/2005/8/layout/bList2"/>
    <dgm:cxn modelId="{94DA87A5-EEB0-4594-A649-858E703229F2}" type="presParOf" srcId="{02B4030B-3675-4E8A-9720-9F91137A9544}" destId="{4F043033-7519-46D0-8283-A1F90A350A42}" srcOrd="0" destOrd="0" presId="urn:microsoft.com/office/officeart/2005/8/layout/bList2"/>
    <dgm:cxn modelId="{5B8FA0CF-3BA4-422C-ABEB-CBDB4E3A6894}" type="presParOf" srcId="{02B4030B-3675-4E8A-9720-9F91137A9544}" destId="{9AA2FB12-E427-4EC9-BF32-9B8808B846EC}" srcOrd="1" destOrd="0" presId="urn:microsoft.com/office/officeart/2005/8/layout/bList2"/>
    <dgm:cxn modelId="{B62C197F-A107-4FF1-92C0-7C968A8FACC9}" type="presParOf" srcId="{02B4030B-3675-4E8A-9720-9F91137A9544}" destId="{6CE72112-D778-4BEA-AE76-08CC21115905}" srcOrd="2" destOrd="0" presId="urn:microsoft.com/office/officeart/2005/8/layout/bList2"/>
    <dgm:cxn modelId="{26F0CFE3-8C12-4CC3-8690-EF881655D8C6}" type="presParOf" srcId="{02B4030B-3675-4E8A-9720-9F91137A9544}" destId="{57E36586-34A6-4DEE-80DF-BCA34FA8436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864B57-488C-4FEA-9103-149B0FD500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928A54-793E-450B-AA83-7756D8581099}">
      <dgm:prSet phldrT="[文本]" custT="1"/>
      <dgm:spPr/>
      <dgm:t>
        <a:bodyPr/>
        <a:lstStyle/>
        <a:p>
          <a:r>
            <a:rPr lang="zh-CN" altLang="en-US" sz="2400" dirty="0" smtClean="0"/>
            <a:t>两个变量都是类别型</a:t>
          </a:r>
        </a:p>
      </dgm:t>
    </dgm:pt>
    <dgm:pt modelId="{0E97A6CB-CDA1-4324-AEEA-443E39D42497}" type="parTrans" cxnId="{B2CAD91D-229B-40F5-A1A1-4F5C30AF46AA}">
      <dgm:prSet/>
      <dgm:spPr/>
      <dgm:t>
        <a:bodyPr/>
        <a:lstStyle/>
        <a:p>
          <a:endParaRPr lang="zh-CN" altLang="en-US"/>
        </a:p>
      </dgm:t>
    </dgm:pt>
    <dgm:pt modelId="{A7B48C97-B5DA-49D9-AB63-28D27A1D0946}" type="sibTrans" cxnId="{B2CAD91D-229B-40F5-A1A1-4F5C30AF46AA}">
      <dgm:prSet/>
      <dgm:spPr/>
      <dgm:t>
        <a:bodyPr/>
        <a:lstStyle/>
        <a:p>
          <a:endParaRPr lang="zh-CN" altLang="en-US"/>
        </a:p>
      </dgm:t>
    </dgm:pt>
    <dgm:pt modelId="{7499327B-68AD-4AAD-950A-4ED29584C292}">
      <dgm:prSet phldrT="[文本]" custT="1"/>
      <dgm:spPr/>
      <dgm:t>
        <a:bodyPr/>
        <a:lstStyle/>
        <a:p>
          <a:r>
            <a:rPr lang="zh-CN" altLang="en-US" sz="2400" dirty="0" smtClean="0"/>
            <a:t>两个变量都是数值型</a:t>
          </a:r>
          <a:endParaRPr lang="zh-CN" altLang="en-US" sz="2400" dirty="0"/>
        </a:p>
      </dgm:t>
    </dgm:pt>
    <dgm:pt modelId="{BABA85C8-EBED-4FE3-9906-66756000855D}" type="parTrans" cxnId="{B6E1E62B-CBB4-48B1-B21B-30BC02084040}">
      <dgm:prSet/>
      <dgm:spPr/>
      <dgm:t>
        <a:bodyPr/>
        <a:lstStyle/>
        <a:p>
          <a:endParaRPr lang="zh-CN" altLang="en-US"/>
        </a:p>
      </dgm:t>
    </dgm:pt>
    <dgm:pt modelId="{00596B95-905A-4379-AF91-BCC99D343F04}" type="sibTrans" cxnId="{B6E1E62B-CBB4-48B1-B21B-30BC02084040}">
      <dgm:prSet/>
      <dgm:spPr/>
      <dgm:t>
        <a:bodyPr/>
        <a:lstStyle/>
        <a:p>
          <a:endParaRPr lang="zh-CN" altLang="en-US"/>
        </a:p>
      </dgm:t>
    </dgm:pt>
    <dgm:pt modelId="{4FC43BC9-6482-40E5-91A2-1B35A4E1A5B2}">
      <dgm:prSet phldrT="[文本]" custT="1"/>
      <dgm:spPr/>
      <dgm:t>
        <a:bodyPr/>
        <a:lstStyle/>
        <a:p>
          <a:r>
            <a:rPr lang="zh-CN" altLang="en-US" sz="2400" dirty="0" smtClean="0"/>
            <a:t>一个类别型</a:t>
          </a:r>
          <a:r>
            <a:rPr lang="en-US" altLang="zh-CN" sz="2400" dirty="0" smtClean="0"/>
            <a:t>+</a:t>
          </a:r>
          <a:r>
            <a:rPr lang="zh-CN" altLang="en-US" sz="2400" dirty="0" smtClean="0"/>
            <a:t>一个数值型</a:t>
          </a:r>
          <a:endParaRPr lang="zh-CN" altLang="en-US" sz="2400" dirty="0"/>
        </a:p>
      </dgm:t>
    </dgm:pt>
    <dgm:pt modelId="{18560244-1551-4E73-9A17-6E5E4F078CB5}" type="parTrans" cxnId="{4159A8B8-8DF5-44EC-96AA-CDFD4C37ED46}">
      <dgm:prSet/>
      <dgm:spPr/>
      <dgm:t>
        <a:bodyPr/>
        <a:lstStyle/>
        <a:p>
          <a:endParaRPr lang="zh-CN" altLang="en-US"/>
        </a:p>
      </dgm:t>
    </dgm:pt>
    <dgm:pt modelId="{8E10EB18-930D-4FBD-8D19-CC650265CFE7}" type="sibTrans" cxnId="{4159A8B8-8DF5-44EC-96AA-CDFD4C37ED46}">
      <dgm:prSet/>
      <dgm:spPr/>
      <dgm:t>
        <a:bodyPr/>
        <a:lstStyle/>
        <a:p>
          <a:endParaRPr lang="zh-CN" altLang="en-US"/>
        </a:p>
      </dgm:t>
    </dgm:pt>
    <dgm:pt modelId="{3C13CD33-AC88-4126-A553-8AF7C057CD4C}">
      <dgm:prSet custT="1"/>
      <dgm:spPr/>
      <dgm:t>
        <a:bodyPr/>
        <a:lstStyle/>
        <a:p>
          <a:r>
            <a:rPr lang="zh-CN" altLang="en-US" sz="2400" dirty="0" smtClean="0"/>
            <a:t>堆叠直方图 </a:t>
          </a:r>
          <a:endParaRPr lang="zh-CN" altLang="en-US" sz="2000" dirty="0"/>
        </a:p>
      </dgm:t>
    </dgm:pt>
    <dgm:pt modelId="{87776578-EA30-41CF-8848-9689698BE30C}" type="sibTrans" cxnId="{D458ACBC-A437-4258-89FD-903069F33187}">
      <dgm:prSet/>
      <dgm:spPr/>
      <dgm:t>
        <a:bodyPr/>
        <a:lstStyle/>
        <a:p>
          <a:endParaRPr lang="zh-CN" altLang="en-US"/>
        </a:p>
      </dgm:t>
    </dgm:pt>
    <dgm:pt modelId="{DBC0AD2F-4247-4D56-B85C-412C69621C0F}" type="parTrans" cxnId="{D458ACBC-A437-4258-89FD-903069F33187}">
      <dgm:prSet/>
      <dgm:spPr/>
      <dgm:t>
        <a:bodyPr/>
        <a:lstStyle/>
        <a:p>
          <a:endParaRPr lang="zh-CN" altLang="en-US"/>
        </a:p>
      </dgm:t>
    </dgm:pt>
    <dgm:pt modelId="{239E9F0D-E492-4BF4-9F66-7ADA2E01132F}">
      <dgm:prSet custT="1"/>
      <dgm:spPr/>
      <dgm:t>
        <a:bodyPr/>
        <a:lstStyle/>
        <a:p>
          <a:r>
            <a:rPr lang="zh-CN" altLang="en-US" sz="2000" dirty="0" smtClean="0"/>
            <a:t>散点图</a:t>
          </a:r>
          <a:endParaRPr lang="zh-CN" altLang="en-US" sz="2000" dirty="0"/>
        </a:p>
      </dgm:t>
    </dgm:pt>
    <dgm:pt modelId="{375C9030-AF52-4FF6-A85B-E2FFB1826E58}" type="parTrans" cxnId="{F06031AE-C9D3-46C0-BA74-04AD4A252609}">
      <dgm:prSet/>
      <dgm:spPr/>
      <dgm:t>
        <a:bodyPr/>
        <a:lstStyle/>
        <a:p>
          <a:endParaRPr lang="zh-CN" altLang="en-US"/>
        </a:p>
      </dgm:t>
    </dgm:pt>
    <dgm:pt modelId="{38548213-9B59-45AD-A253-47EBE85CBDF9}" type="sibTrans" cxnId="{F06031AE-C9D3-46C0-BA74-04AD4A252609}">
      <dgm:prSet/>
      <dgm:spPr/>
      <dgm:t>
        <a:bodyPr/>
        <a:lstStyle/>
        <a:p>
          <a:endParaRPr lang="zh-CN" altLang="en-US"/>
        </a:p>
      </dgm:t>
    </dgm:pt>
    <dgm:pt modelId="{29614D4A-08A2-49D6-B5AB-BAA5CBAE31DF}">
      <dgm:prSet custT="1"/>
      <dgm:spPr/>
      <dgm:t>
        <a:bodyPr/>
        <a:lstStyle/>
        <a:p>
          <a:r>
            <a:rPr lang="zh-CN" altLang="en-US" sz="2000" dirty="0" smtClean="0"/>
            <a:t>联合分布图 </a:t>
          </a:r>
          <a:endParaRPr lang="zh-CN" altLang="en-US" sz="2000" dirty="0"/>
        </a:p>
      </dgm:t>
    </dgm:pt>
    <dgm:pt modelId="{791585D4-68E5-4486-A320-A812C9C97584}" type="parTrans" cxnId="{F1064734-52FD-40AB-9E60-4D69FF9C7D41}">
      <dgm:prSet/>
      <dgm:spPr/>
      <dgm:t>
        <a:bodyPr/>
        <a:lstStyle/>
        <a:p>
          <a:endParaRPr lang="zh-CN" altLang="en-US"/>
        </a:p>
      </dgm:t>
    </dgm:pt>
    <dgm:pt modelId="{A587C154-0730-4771-B3C7-35FF45CD0AE2}" type="sibTrans" cxnId="{F1064734-52FD-40AB-9E60-4D69FF9C7D41}">
      <dgm:prSet/>
      <dgm:spPr/>
      <dgm:t>
        <a:bodyPr/>
        <a:lstStyle/>
        <a:p>
          <a:endParaRPr lang="zh-CN" altLang="en-US"/>
        </a:p>
      </dgm:t>
    </dgm:pt>
    <dgm:pt modelId="{6F4B7F26-1E52-4AE0-B23E-5E81CBC7FC63}">
      <dgm:prSet custT="1"/>
      <dgm:spPr/>
      <dgm:t>
        <a:bodyPr/>
        <a:lstStyle/>
        <a:p>
          <a:r>
            <a:rPr lang="en-US" altLang="zh-CN" sz="2000" dirty="0" err="1" smtClean="0"/>
            <a:t>FacetGrid</a:t>
          </a:r>
          <a:endParaRPr lang="zh-CN" altLang="en-US" sz="2000" dirty="0"/>
        </a:p>
      </dgm:t>
    </dgm:pt>
    <dgm:pt modelId="{F20A02C0-CBCB-4CA9-AFD0-1BC66C32A135}" type="parTrans" cxnId="{A89BB017-9E60-4AA2-9353-817AF99BF58B}">
      <dgm:prSet/>
      <dgm:spPr/>
      <dgm:t>
        <a:bodyPr/>
        <a:lstStyle/>
        <a:p>
          <a:endParaRPr lang="zh-CN" altLang="en-US"/>
        </a:p>
      </dgm:t>
    </dgm:pt>
    <dgm:pt modelId="{647AB86A-4536-48C3-AEFF-106BA1347F96}" type="sibTrans" cxnId="{A89BB017-9E60-4AA2-9353-817AF99BF58B}">
      <dgm:prSet/>
      <dgm:spPr/>
      <dgm:t>
        <a:bodyPr/>
        <a:lstStyle/>
        <a:p>
          <a:endParaRPr lang="zh-CN" altLang="en-US"/>
        </a:p>
      </dgm:t>
    </dgm:pt>
    <dgm:pt modelId="{BDEF9D99-EBF0-420D-A12F-DBDA638BB42E}">
      <dgm:prSet custT="1"/>
      <dgm:spPr/>
      <dgm:t>
        <a:bodyPr/>
        <a:lstStyle/>
        <a:p>
          <a:r>
            <a:rPr lang="zh-CN" altLang="en-US" sz="2000" dirty="0" smtClean="0"/>
            <a:t>柱形图</a:t>
          </a:r>
          <a:endParaRPr lang="zh-CN" altLang="en-US" sz="2000" dirty="0"/>
        </a:p>
      </dgm:t>
    </dgm:pt>
    <dgm:pt modelId="{C5B446EB-633F-4BF9-80C6-7DF8B8CEE95A}" type="parTrans" cxnId="{BD41A097-A887-44F6-A60B-A8C08B628C86}">
      <dgm:prSet/>
      <dgm:spPr/>
      <dgm:t>
        <a:bodyPr/>
        <a:lstStyle/>
        <a:p>
          <a:endParaRPr lang="zh-CN" altLang="en-US"/>
        </a:p>
      </dgm:t>
    </dgm:pt>
    <dgm:pt modelId="{C7EEC908-DE66-48B1-887F-C4DC7078E8A6}" type="sibTrans" cxnId="{BD41A097-A887-44F6-A60B-A8C08B628C86}">
      <dgm:prSet/>
      <dgm:spPr/>
      <dgm:t>
        <a:bodyPr/>
        <a:lstStyle/>
        <a:p>
          <a:endParaRPr lang="zh-CN" altLang="en-US"/>
        </a:p>
      </dgm:t>
    </dgm:pt>
    <dgm:pt modelId="{12B0F9EF-2F82-4AC2-946E-D90FF9FF0538}" type="pres">
      <dgm:prSet presAssocID="{79864B57-488C-4FEA-9103-149B0FD500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3E479-7B8F-43AD-989D-B2C83C6C572E}" type="pres">
      <dgm:prSet presAssocID="{30928A54-793E-450B-AA83-7756D8581099}" presName="parentLin" presStyleCnt="0"/>
      <dgm:spPr/>
    </dgm:pt>
    <dgm:pt modelId="{4804C6D8-90AB-403E-BEBD-F684D60C2987}" type="pres">
      <dgm:prSet presAssocID="{30928A54-793E-450B-AA83-7756D858109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9D310AF-79D9-4EBF-8ED7-70AFD3B83AA4}" type="pres">
      <dgm:prSet presAssocID="{30928A54-793E-450B-AA83-7756D8581099}" presName="parentText" presStyleLbl="node1" presStyleIdx="0" presStyleCnt="3" custScaleY="38121" custLinFactNeighborX="8193" custLinFactNeighborY="-300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AA01F-A487-4063-96ED-ECF8E2DE19EB}" type="pres">
      <dgm:prSet presAssocID="{30928A54-793E-450B-AA83-7756D8581099}" presName="negativeSpace" presStyleCnt="0"/>
      <dgm:spPr/>
    </dgm:pt>
    <dgm:pt modelId="{8FB0994D-2D74-404F-8FF2-197296B47FEC}" type="pres">
      <dgm:prSet presAssocID="{30928A54-793E-450B-AA83-7756D8581099}" presName="childText" presStyleLbl="conFgAcc1" presStyleIdx="0" presStyleCnt="3" custScaleY="71619" custLinFactNeighborX="-36918" custLinFactNeighborY="-159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362F76-9525-4496-BC44-86F0F8D0F295}" type="pres">
      <dgm:prSet presAssocID="{A7B48C97-B5DA-49D9-AB63-28D27A1D0946}" presName="spaceBetweenRectangles" presStyleCnt="0"/>
      <dgm:spPr/>
    </dgm:pt>
    <dgm:pt modelId="{A8927131-8102-4292-B508-E0DE159D4211}" type="pres">
      <dgm:prSet presAssocID="{7499327B-68AD-4AAD-950A-4ED29584C292}" presName="parentLin" presStyleCnt="0"/>
      <dgm:spPr/>
    </dgm:pt>
    <dgm:pt modelId="{F62F23E6-420D-404D-A574-977C0C50FF2F}" type="pres">
      <dgm:prSet presAssocID="{7499327B-68AD-4AAD-950A-4ED29584C29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19A75B1-36DB-4E63-ACCE-D8D0D77C7B7F}" type="pres">
      <dgm:prSet presAssocID="{7499327B-68AD-4AAD-950A-4ED29584C292}" presName="parentText" presStyleLbl="node1" presStyleIdx="1" presStyleCnt="3" custScaleY="42432" custLinFactNeighborY="-2048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FE8BD-65A8-4FA0-8B3D-8761E1B4A194}" type="pres">
      <dgm:prSet presAssocID="{7499327B-68AD-4AAD-950A-4ED29584C292}" presName="negativeSpace" presStyleCnt="0"/>
      <dgm:spPr/>
    </dgm:pt>
    <dgm:pt modelId="{9D7BA1E5-30E3-4581-88EC-D4A5055D71F5}" type="pres">
      <dgm:prSet presAssocID="{7499327B-68AD-4AAD-950A-4ED29584C292}" presName="childText" presStyleLbl="conFgAcc1" presStyleIdx="1" presStyleCnt="3" custScaleY="75898" custLinFactNeighborX="205" custLinFactNeighborY="36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06590-1E2F-4E9A-8A6D-0729285A514A}" type="pres">
      <dgm:prSet presAssocID="{00596B95-905A-4379-AF91-BCC99D343F04}" presName="spaceBetweenRectangles" presStyleCnt="0"/>
      <dgm:spPr/>
    </dgm:pt>
    <dgm:pt modelId="{6A3125CF-9251-405A-AB06-65EC90752F37}" type="pres">
      <dgm:prSet presAssocID="{4FC43BC9-6482-40E5-91A2-1B35A4E1A5B2}" presName="parentLin" presStyleCnt="0"/>
      <dgm:spPr/>
    </dgm:pt>
    <dgm:pt modelId="{0D14C98F-3774-411B-8C95-53AAC9B3500F}" type="pres">
      <dgm:prSet presAssocID="{4FC43BC9-6482-40E5-91A2-1B35A4E1A5B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9E1E685-329E-4389-BD99-1CAE21D8A3D7}" type="pres">
      <dgm:prSet presAssocID="{4FC43BC9-6482-40E5-91A2-1B35A4E1A5B2}" presName="parentText" presStyleLbl="node1" presStyleIdx="2" presStyleCnt="3" custScaleY="36863" custLinFactNeighborX="-16385" custLinFactNeighborY="-253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84539-DBCA-4E0A-BF95-40580C4B7B6D}" type="pres">
      <dgm:prSet presAssocID="{4FC43BC9-6482-40E5-91A2-1B35A4E1A5B2}" presName="negativeSpace" presStyleCnt="0"/>
      <dgm:spPr/>
    </dgm:pt>
    <dgm:pt modelId="{FCE9822C-445D-4E5C-878E-6557BC1E63A4}" type="pres">
      <dgm:prSet presAssocID="{4FC43BC9-6482-40E5-91A2-1B35A4E1A5B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6031AE-C9D3-46C0-BA74-04AD4A252609}" srcId="{7499327B-68AD-4AAD-950A-4ED29584C292}" destId="{239E9F0D-E492-4BF4-9F66-7ADA2E01132F}" srcOrd="0" destOrd="0" parTransId="{375C9030-AF52-4FF6-A85B-E2FFB1826E58}" sibTransId="{38548213-9B59-45AD-A253-47EBE85CBDF9}"/>
    <dgm:cxn modelId="{D458ACBC-A437-4258-89FD-903069F33187}" srcId="{30928A54-793E-450B-AA83-7756D8581099}" destId="{3C13CD33-AC88-4126-A553-8AF7C057CD4C}" srcOrd="0" destOrd="0" parTransId="{DBC0AD2F-4247-4D56-B85C-412C69621C0F}" sibTransId="{87776578-EA30-41CF-8848-9689698BE30C}"/>
    <dgm:cxn modelId="{4013D509-72E2-486D-9973-D9B8743D33D1}" type="presOf" srcId="{7499327B-68AD-4AAD-950A-4ED29584C292}" destId="{C19A75B1-36DB-4E63-ACCE-D8D0D77C7B7F}" srcOrd="1" destOrd="0" presId="urn:microsoft.com/office/officeart/2005/8/layout/list1"/>
    <dgm:cxn modelId="{32EEB144-9E0A-4AE9-892D-9523A68B6680}" type="presOf" srcId="{BDEF9D99-EBF0-420D-A12F-DBDA638BB42E}" destId="{FCE9822C-445D-4E5C-878E-6557BC1E63A4}" srcOrd="0" destOrd="1" presId="urn:microsoft.com/office/officeart/2005/8/layout/list1"/>
    <dgm:cxn modelId="{B2CAD91D-229B-40F5-A1A1-4F5C30AF46AA}" srcId="{79864B57-488C-4FEA-9103-149B0FD5008B}" destId="{30928A54-793E-450B-AA83-7756D8581099}" srcOrd="0" destOrd="0" parTransId="{0E97A6CB-CDA1-4324-AEEA-443E39D42497}" sibTransId="{A7B48C97-B5DA-49D9-AB63-28D27A1D0946}"/>
    <dgm:cxn modelId="{94E13363-0162-46F2-B378-F6FCCD52435D}" type="presOf" srcId="{7499327B-68AD-4AAD-950A-4ED29584C292}" destId="{F62F23E6-420D-404D-A574-977C0C50FF2F}" srcOrd="0" destOrd="0" presId="urn:microsoft.com/office/officeart/2005/8/layout/list1"/>
    <dgm:cxn modelId="{3AD30A00-0DEE-41E2-9891-C022CA7BB14F}" type="presOf" srcId="{30928A54-793E-450B-AA83-7756D8581099}" destId="{4804C6D8-90AB-403E-BEBD-F684D60C2987}" srcOrd="0" destOrd="0" presId="urn:microsoft.com/office/officeart/2005/8/layout/list1"/>
    <dgm:cxn modelId="{B6E1E62B-CBB4-48B1-B21B-30BC02084040}" srcId="{79864B57-488C-4FEA-9103-149B0FD5008B}" destId="{7499327B-68AD-4AAD-950A-4ED29584C292}" srcOrd="1" destOrd="0" parTransId="{BABA85C8-EBED-4FE3-9906-66756000855D}" sibTransId="{00596B95-905A-4379-AF91-BCC99D343F04}"/>
    <dgm:cxn modelId="{C6F0982D-7224-4D24-9BB1-C126F4152FE5}" type="presOf" srcId="{4FC43BC9-6482-40E5-91A2-1B35A4E1A5B2}" destId="{F9E1E685-329E-4389-BD99-1CAE21D8A3D7}" srcOrd="1" destOrd="0" presId="urn:microsoft.com/office/officeart/2005/8/layout/list1"/>
    <dgm:cxn modelId="{A89BB017-9E60-4AA2-9353-817AF99BF58B}" srcId="{4FC43BC9-6482-40E5-91A2-1B35A4E1A5B2}" destId="{6F4B7F26-1E52-4AE0-B23E-5E81CBC7FC63}" srcOrd="0" destOrd="0" parTransId="{F20A02C0-CBCB-4CA9-AFD0-1BC66C32A135}" sibTransId="{647AB86A-4536-48C3-AEFF-106BA1347F96}"/>
    <dgm:cxn modelId="{3E9C4EB5-5924-4722-A833-00B7DE8C9A38}" type="presOf" srcId="{4FC43BC9-6482-40E5-91A2-1B35A4E1A5B2}" destId="{0D14C98F-3774-411B-8C95-53AAC9B3500F}" srcOrd="0" destOrd="0" presId="urn:microsoft.com/office/officeart/2005/8/layout/list1"/>
    <dgm:cxn modelId="{6471EC1B-C121-4479-B523-DC503D914857}" type="presOf" srcId="{3C13CD33-AC88-4126-A553-8AF7C057CD4C}" destId="{8FB0994D-2D74-404F-8FF2-197296B47FEC}" srcOrd="0" destOrd="0" presId="urn:microsoft.com/office/officeart/2005/8/layout/list1"/>
    <dgm:cxn modelId="{D0AE73BF-8E25-47E3-A7C0-693C09AF4D06}" type="presOf" srcId="{239E9F0D-E492-4BF4-9F66-7ADA2E01132F}" destId="{9D7BA1E5-30E3-4581-88EC-D4A5055D71F5}" srcOrd="0" destOrd="0" presId="urn:microsoft.com/office/officeart/2005/8/layout/list1"/>
    <dgm:cxn modelId="{F1064734-52FD-40AB-9E60-4D69FF9C7D41}" srcId="{7499327B-68AD-4AAD-950A-4ED29584C292}" destId="{29614D4A-08A2-49D6-B5AB-BAA5CBAE31DF}" srcOrd="1" destOrd="0" parTransId="{791585D4-68E5-4486-A320-A812C9C97584}" sibTransId="{A587C154-0730-4771-B3C7-35FF45CD0AE2}"/>
    <dgm:cxn modelId="{70131676-403C-4A83-AA63-EA967E232A91}" type="presOf" srcId="{6F4B7F26-1E52-4AE0-B23E-5E81CBC7FC63}" destId="{FCE9822C-445D-4E5C-878E-6557BC1E63A4}" srcOrd="0" destOrd="0" presId="urn:microsoft.com/office/officeart/2005/8/layout/list1"/>
    <dgm:cxn modelId="{4159A8B8-8DF5-44EC-96AA-CDFD4C37ED46}" srcId="{79864B57-488C-4FEA-9103-149B0FD5008B}" destId="{4FC43BC9-6482-40E5-91A2-1B35A4E1A5B2}" srcOrd="2" destOrd="0" parTransId="{18560244-1551-4E73-9A17-6E5E4F078CB5}" sibTransId="{8E10EB18-930D-4FBD-8D19-CC650265CFE7}"/>
    <dgm:cxn modelId="{1018F2A1-257F-4C2D-AA33-C80CDBB87032}" type="presOf" srcId="{30928A54-793E-450B-AA83-7756D8581099}" destId="{39D310AF-79D9-4EBF-8ED7-70AFD3B83AA4}" srcOrd="1" destOrd="0" presId="urn:microsoft.com/office/officeart/2005/8/layout/list1"/>
    <dgm:cxn modelId="{144BB04C-D58F-4366-BD17-76AC9B4B8176}" type="presOf" srcId="{79864B57-488C-4FEA-9103-149B0FD5008B}" destId="{12B0F9EF-2F82-4AC2-946E-D90FF9FF0538}" srcOrd="0" destOrd="0" presId="urn:microsoft.com/office/officeart/2005/8/layout/list1"/>
    <dgm:cxn modelId="{D88B621E-CA42-4FBB-BAB4-34A2BBC7A2F2}" type="presOf" srcId="{29614D4A-08A2-49D6-B5AB-BAA5CBAE31DF}" destId="{9D7BA1E5-30E3-4581-88EC-D4A5055D71F5}" srcOrd="0" destOrd="1" presId="urn:microsoft.com/office/officeart/2005/8/layout/list1"/>
    <dgm:cxn modelId="{BD41A097-A887-44F6-A60B-A8C08B628C86}" srcId="{4FC43BC9-6482-40E5-91A2-1B35A4E1A5B2}" destId="{BDEF9D99-EBF0-420D-A12F-DBDA638BB42E}" srcOrd="1" destOrd="0" parTransId="{C5B446EB-633F-4BF9-80C6-7DF8B8CEE95A}" sibTransId="{C7EEC908-DE66-48B1-887F-C4DC7078E8A6}"/>
    <dgm:cxn modelId="{D5629D94-717A-41F7-B81A-3A68E0EB6448}" type="presParOf" srcId="{12B0F9EF-2F82-4AC2-946E-D90FF9FF0538}" destId="{7323E479-7B8F-43AD-989D-B2C83C6C572E}" srcOrd="0" destOrd="0" presId="urn:microsoft.com/office/officeart/2005/8/layout/list1"/>
    <dgm:cxn modelId="{F0E8E07C-0E38-425D-A1AA-698DEDB07E10}" type="presParOf" srcId="{7323E479-7B8F-43AD-989D-B2C83C6C572E}" destId="{4804C6D8-90AB-403E-BEBD-F684D60C2987}" srcOrd="0" destOrd="0" presId="urn:microsoft.com/office/officeart/2005/8/layout/list1"/>
    <dgm:cxn modelId="{54D20737-7257-4EF2-AD91-A0EA14907A6A}" type="presParOf" srcId="{7323E479-7B8F-43AD-989D-B2C83C6C572E}" destId="{39D310AF-79D9-4EBF-8ED7-70AFD3B83AA4}" srcOrd="1" destOrd="0" presId="urn:microsoft.com/office/officeart/2005/8/layout/list1"/>
    <dgm:cxn modelId="{D94DFF0C-7700-491F-9809-A8A28FD7CD88}" type="presParOf" srcId="{12B0F9EF-2F82-4AC2-946E-D90FF9FF0538}" destId="{571AA01F-A487-4063-96ED-ECF8E2DE19EB}" srcOrd="1" destOrd="0" presId="urn:microsoft.com/office/officeart/2005/8/layout/list1"/>
    <dgm:cxn modelId="{6B991521-6B0D-42F9-B820-D8D97D867854}" type="presParOf" srcId="{12B0F9EF-2F82-4AC2-946E-D90FF9FF0538}" destId="{8FB0994D-2D74-404F-8FF2-197296B47FEC}" srcOrd="2" destOrd="0" presId="urn:microsoft.com/office/officeart/2005/8/layout/list1"/>
    <dgm:cxn modelId="{0969D8F8-0175-4C01-8959-C4BBB2865468}" type="presParOf" srcId="{12B0F9EF-2F82-4AC2-946E-D90FF9FF0538}" destId="{56362F76-9525-4496-BC44-86F0F8D0F295}" srcOrd="3" destOrd="0" presId="urn:microsoft.com/office/officeart/2005/8/layout/list1"/>
    <dgm:cxn modelId="{EAEB320F-9470-40B3-96D3-B9B88956F7B9}" type="presParOf" srcId="{12B0F9EF-2F82-4AC2-946E-D90FF9FF0538}" destId="{A8927131-8102-4292-B508-E0DE159D4211}" srcOrd="4" destOrd="0" presId="urn:microsoft.com/office/officeart/2005/8/layout/list1"/>
    <dgm:cxn modelId="{B9CB58AB-0E70-4431-89B3-42144A2B1680}" type="presParOf" srcId="{A8927131-8102-4292-B508-E0DE159D4211}" destId="{F62F23E6-420D-404D-A574-977C0C50FF2F}" srcOrd="0" destOrd="0" presId="urn:microsoft.com/office/officeart/2005/8/layout/list1"/>
    <dgm:cxn modelId="{3D48C878-DD8A-405E-8E21-2380E038FDBA}" type="presParOf" srcId="{A8927131-8102-4292-B508-E0DE159D4211}" destId="{C19A75B1-36DB-4E63-ACCE-D8D0D77C7B7F}" srcOrd="1" destOrd="0" presId="urn:microsoft.com/office/officeart/2005/8/layout/list1"/>
    <dgm:cxn modelId="{64529769-43E5-46E8-B2D5-E860A0206E00}" type="presParOf" srcId="{12B0F9EF-2F82-4AC2-946E-D90FF9FF0538}" destId="{0A9FE8BD-65A8-4FA0-8B3D-8761E1B4A194}" srcOrd="5" destOrd="0" presId="urn:microsoft.com/office/officeart/2005/8/layout/list1"/>
    <dgm:cxn modelId="{7E46A077-C23F-4DAC-B54D-F08891BDB434}" type="presParOf" srcId="{12B0F9EF-2F82-4AC2-946E-D90FF9FF0538}" destId="{9D7BA1E5-30E3-4581-88EC-D4A5055D71F5}" srcOrd="6" destOrd="0" presId="urn:microsoft.com/office/officeart/2005/8/layout/list1"/>
    <dgm:cxn modelId="{E0CD3155-2160-482D-84E6-90AB39D372C9}" type="presParOf" srcId="{12B0F9EF-2F82-4AC2-946E-D90FF9FF0538}" destId="{BEA06590-1E2F-4E9A-8A6D-0729285A514A}" srcOrd="7" destOrd="0" presId="urn:microsoft.com/office/officeart/2005/8/layout/list1"/>
    <dgm:cxn modelId="{1B3062F3-46E2-4420-91D9-11A209451C09}" type="presParOf" srcId="{12B0F9EF-2F82-4AC2-946E-D90FF9FF0538}" destId="{6A3125CF-9251-405A-AB06-65EC90752F37}" srcOrd="8" destOrd="0" presId="urn:microsoft.com/office/officeart/2005/8/layout/list1"/>
    <dgm:cxn modelId="{0C7F64DA-9DBD-492E-8690-A70930116588}" type="presParOf" srcId="{6A3125CF-9251-405A-AB06-65EC90752F37}" destId="{0D14C98F-3774-411B-8C95-53AAC9B3500F}" srcOrd="0" destOrd="0" presId="urn:microsoft.com/office/officeart/2005/8/layout/list1"/>
    <dgm:cxn modelId="{FCAC7914-3F31-4179-A39D-82234DF61A7D}" type="presParOf" srcId="{6A3125CF-9251-405A-AB06-65EC90752F37}" destId="{F9E1E685-329E-4389-BD99-1CAE21D8A3D7}" srcOrd="1" destOrd="0" presId="urn:microsoft.com/office/officeart/2005/8/layout/list1"/>
    <dgm:cxn modelId="{A0191C28-06D9-4560-AF86-B79F47F3A5BB}" type="presParOf" srcId="{12B0F9EF-2F82-4AC2-946E-D90FF9FF0538}" destId="{18884539-DBCA-4E0A-BF95-40580C4B7B6D}" srcOrd="9" destOrd="0" presId="urn:microsoft.com/office/officeart/2005/8/layout/list1"/>
    <dgm:cxn modelId="{F2259632-3DB3-4465-BAF4-97A70378EFEC}" type="presParOf" srcId="{12B0F9EF-2F82-4AC2-946E-D90FF9FF0538}" destId="{FCE9822C-445D-4E5C-878E-6557BC1E63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438783-B389-435F-87D0-5AEEECDE35E4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E8793BA9-9518-4C19-9B06-29411BDC379F}">
      <dgm:prSet phldrT="[文本]"/>
      <dgm:spPr/>
      <dgm:t>
        <a:bodyPr/>
        <a:lstStyle/>
        <a:p>
          <a:r>
            <a:rPr lang="en-US" altLang="zh-CN" dirty="0" err="1" smtClean="0"/>
            <a:t>FacetGrid</a:t>
          </a:r>
          <a:endParaRPr lang="zh-CN" altLang="en-US" dirty="0"/>
        </a:p>
      </dgm:t>
    </dgm:pt>
    <dgm:pt modelId="{4EC263D1-DE97-4C1E-9E0E-ABD72FF4972E}" type="parTrans" cxnId="{13EDAFA6-39F2-439C-B352-D4560E8EB423}">
      <dgm:prSet/>
      <dgm:spPr/>
      <dgm:t>
        <a:bodyPr/>
        <a:lstStyle/>
        <a:p>
          <a:endParaRPr lang="zh-CN" altLang="en-US"/>
        </a:p>
      </dgm:t>
    </dgm:pt>
    <dgm:pt modelId="{993280F8-BDA4-4805-8662-25C8BF49D643}" type="sibTrans" cxnId="{13EDAFA6-39F2-439C-B352-D4560E8EB423}">
      <dgm:prSet/>
      <dgm:spPr/>
      <dgm:t>
        <a:bodyPr/>
        <a:lstStyle/>
        <a:p>
          <a:endParaRPr lang="zh-CN" altLang="en-US"/>
        </a:p>
      </dgm:t>
    </dgm:pt>
    <dgm:pt modelId="{74C0B6FE-BE30-4415-A1B0-B0187FFA04FB}">
      <dgm:prSet phldrT="[文本]"/>
      <dgm:spPr/>
      <dgm:t>
        <a:bodyPr/>
        <a:lstStyle/>
        <a:p>
          <a:r>
            <a:rPr lang="en-US" altLang="zh-CN" dirty="0" smtClean="0"/>
            <a:t>pairwise</a:t>
          </a:r>
          <a:endParaRPr lang="zh-CN" altLang="en-US" dirty="0"/>
        </a:p>
      </dgm:t>
    </dgm:pt>
    <dgm:pt modelId="{F7591060-D0E1-4FB6-A128-3CF7E33B0173}" type="parTrans" cxnId="{D3FEB499-8336-427D-A241-322D0B86CFBF}">
      <dgm:prSet/>
      <dgm:spPr/>
      <dgm:t>
        <a:bodyPr/>
        <a:lstStyle/>
        <a:p>
          <a:endParaRPr lang="zh-CN" altLang="en-US"/>
        </a:p>
      </dgm:t>
    </dgm:pt>
    <dgm:pt modelId="{18ED7482-28F8-43D6-946C-A0BE4A46F363}" type="sibTrans" cxnId="{D3FEB499-8336-427D-A241-322D0B86CFBF}">
      <dgm:prSet/>
      <dgm:spPr/>
      <dgm:t>
        <a:bodyPr/>
        <a:lstStyle/>
        <a:p>
          <a:endParaRPr lang="zh-CN" altLang="en-US"/>
        </a:p>
      </dgm:t>
    </dgm:pt>
    <dgm:pt modelId="{62CBF820-91DE-4ADA-8E08-B69C3967B44A}">
      <dgm:prSet phldrT="[文本]"/>
      <dgm:spPr/>
      <dgm:t>
        <a:bodyPr/>
        <a:lstStyle/>
        <a:p>
          <a:r>
            <a:rPr lang="en-US" altLang="zh-CN" dirty="0" smtClean="0"/>
            <a:t>Andrew</a:t>
          </a:r>
          <a:r>
            <a:rPr lang="zh-CN" altLang="en-US" dirty="0" smtClean="0"/>
            <a:t>曲线</a:t>
          </a:r>
          <a:endParaRPr lang="zh-CN" altLang="en-US" dirty="0"/>
        </a:p>
      </dgm:t>
    </dgm:pt>
    <dgm:pt modelId="{F45730C5-3EC2-4B78-A611-B3C41F60EE3E}" type="parTrans" cxnId="{B38A98A7-7F9A-4B5E-89BC-3ABFC2CA8AA4}">
      <dgm:prSet/>
      <dgm:spPr/>
      <dgm:t>
        <a:bodyPr/>
        <a:lstStyle/>
        <a:p>
          <a:endParaRPr lang="zh-CN" altLang="en-US"/>
        </a:p>
      </dgm:t>
    </dgm:pt>
    <dgm:pt modelId="{4B157516-CB49-4B3E-BFD3-5E6D6AE79664}" type="sibTrans" cxnId="{B38A98A7-7F9A-4B5E-89BC-3ABFC2CA8AA4}">
      <dgm:prSet/>
      <dgm:spPr/>
      <dgm:t>
        <a:bodyPr/>
        <a:lstStyle/>
        <a:p>
          <a:endParaRPr lang="zh-CN" altLang="en-US"/>
        </a:p>
      </dgm:t>
    </dgm:pt>
    <dgm:pt modelId="{65866B21-8B02-4041-B270-67FCEC5955A5}">
      <dgm:prSet phldrT="[文本]"/>
      <dgm:spPr/>
      <dgm:t>
        <a:bodyPr/>
        <a:lstStyle/>
        <a:p>
          <a:r>
            <a:rPr lang="en-US" altLang="zh-CN" dirty="0" err="1" smtClean="0"/>
            <a:t>HeatMap</a:t>
          </a:r>
          <a:endParaRPr lang="zh-CN" altLang="en-US" dirty="0"/>
        </a:p>
      </dgm:t>
    </dgm:pt>
    <dgm:pt modelId="{D1B7FEF0-D350-43F2-975D-14C3DD64B665}" type="parTrans" cxnId="{7F2762DD-CD8E-414A-AA4C-988F082B4B4C}">
      <dgm:prSet/>
      <dgm:spPr/>
      <dgm:t>
        <a:bodyPr/>
        <a:lstStyle/>
        <a:p>
          <a:endParaRPr lang="zh-CN" altLang="en-US"/>
        </a:p>
      </dgm:t>
    </dgm:pt>
    <dgm:pt modelId="{626CB780-7B2E-40D9-A482-DF3740FCEF4E}" type="sibTrans" cxnId="{7F2762DD-CD8E-414A-AA4C-988F082B4B4C}">
      <dgm:prSet/>
      <dgm:spPr/>
      <dgm:t>
        <a:bodyPr/>
        <a:lstStyle/>
        <a:p>
          <a:endParaRPr lang="zh-CN" altLang="en-US"/>
        </a:p>
      </dgm:t>
    </dgm:pt>
    <dgm:pt modelId="{85155D71-D68B-4AE0-BCBF-C08C3A99D554}" type="pres">
      <dgm:prSet presAssocID="{A7438783-B389-435F-87D0-5AEEECDE35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E6F6A3-B6F8-4FE0-B91B-03BAFE631D92}" type="pres">
      <dgm:prSet presAssocID="{E8793BA9-9518-4C19-9B06-29411BDC379F}" presName="composite" presStyleCnt="0"/>
      <dgm:spPr/>
    </dgm:pt>
    <dgm:pt modelId="{94AF7AAC-5B33-418E-8364-373E687BFC1D}" type="pres">
      <dgm:prSet presAssocID="{E8793BA9-9518-4C19-9B06-29411BDC379F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4F3B2-090E-4B19-ABCD-624C9E9FDD40}" type="pres">
      <dgm:prSet presAssocID="{E8793BA9-9518-4C19-9B06-29411BDC379F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3000" r="-123000"/>
          </a:stretch>
        </a:blipFill>
      </dgm:spPr>
    </dgm:pt>
    <dgm:pt modelId="{9E2C3A4B-9486-4A70-9F68-851E01043D8B}" type="pres">
      <dgm:prSet presAssocID="{993280F8-BDA4-4805-8662-25C8BF49D643}" presName="sibTrans" presStyleCnt="0"/>
      <dgm:spPr/>
    </dgm:pt>
    <dgm:pt modelId="{ADA8F649-8051-4BFE-9DDB-354671CDA8FD}" type="pres">
      <dgm:prSet presAssocID="{74C0B6FE-BE30-4415-A1B0-B0187FFA04FB}" presName="composite" presStyleCnt="0"/>
      <dgm:spPr/>
    </dgm:pt>
    <dgm:pt modelId="{8D109FF2-E04D-4F8C-AA21-10B03D64BE19}" type="pres">
      <dgm:prSet presAssocID="{74C0B6FE-BE30-4415-A1B0-B0187FFA04FB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ABC5C-DEA3-41BC-A64A-529E98A126D5}" type="pres">
      <dgm:prSet presAssocID="{74C0B6FE-BE30-4415-A1B0-B0187FFA04FB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D064BFF9-09F1-4980-8091-F5B69961A181}" type="pres">
      <dgm:prSet presAssocID="{18ED7482-28F8-43D6-946C-A0BE4A46F363}" presName="sibTrans" presStyleCnt="0"/>
      <dgm:spPr/>
    </dgm:pt>
    <dgm:pt modelId="{5EC2C68D-4A54-4FBC-9D22-10001E2EF577}" type="pres">
      <dgm:prSet presAssocID="{62CBF820-91DE-4ADA-8E08-B69C3967B44A}" presName="composite" presStyleCnt="0"/>
      <dgm:spPr/>
    </dgm:pt>
    <dgm:pt modelId="{38F68CB5-94D9-414D-946C-BD112E7772E5}" type="pres">
      <dgm:prSet presAssocID="{62CBF820-91DE-4ADA-8E08-B69C3967B44A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FB2B3-7770-4072-9238-01252BCD54E1}" type="pres">
      <dgm:prSet presAssocID="{62CBF820-91DE-4ADA-8E08-B69C3967B44A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</dgm:spPr>
    </dgm:pt>
    <dgm:pt modelId="{CFCC8A68-EFA7-48D9-9BD4-E8C31E2B11D7}" type="pres">
      <dgm:prSet presAssocID="{4B157516-CB49-4B3E-BFD3-5E6D6AE79664}" presName="sibTrans" presStyleCnt="0"/>
      <dgm:spPr/>
    </dgm:pt>
    <dgm:pt modelId="{5ACF313A-E516-47CD-8B44-581818707F97}" type="pres">
      <dgm:prSet presAssocID="{65866B21-8B02-4041-B270-67FCEC5955A5}" presName="composite" presStyleCnt="0"/>
      <dgm:spPr/>
    </dgm:pt>
    <dgm:pt modelId="{70BD7ACF-3ED1-44C1-9D15-93BAE377EC4C}" type="pres">
      <dgm:prSet presAssocID="{65866B21-8B02-4041-B270-67FCEC5955A5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C176D-AAA4-4F54-BB0E-EBD8F650948A}" type="pres">
      <dgm:prSet presAssocID="{65866B21-8B02-4041-B270-67FCEC5955A5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13EDAFA6-39F2-439C-B352-D4560E8EB423}" srcId="{A7438783-B389-435F-87D0-5AEEECDE35E4}" destId="{E8793BA9-9518-4C19-9B06-29411BDC379F}" srcOrd="0" destOrd="0" parTransId="{4EC263D1-DE97-4C1E-9E0E-ABD72FF4972E}" sibTransId="{993280F8-BDA4-4805-8662-25C8BF49D643}"/>
    <dgm:cxn modelId="{B38A98A7-7F9A-4B5E-89BC-3ABFC2CA8AA4}" srcId="{A7438783-B389-435F-87D0-5AEEECDE35E4}" destId="{62CBF820-91DE-4ADA-8E08-B69C3967B44A}" srcOrd="2" destOrd="0" parTransId="{F45730C5-3EC2-4B78-A611-B3C41F60EE3E}" sibTransId="{4B157516-CB49-4B3E-BFD3-5E6D6AE79664}"/>
    <dgm:cxn modelId="{262CDE25-49EE-429B-A0BA-D9F8A8E7E26D}" type="presOf" srcId="{62CBF820-91DE-4ADA-8E08-B69C3967B44A}" destId="{38F68CB5-94D9-414D-946C-BD112E7772E5}" srcOrd="0" destOrd="0" presId="urn:microsoft.com/office/officeart/2008/layout/PictureStrips"/>
    <dgm:cxn modelId="{D3FEB499-8336-427D-A241-322D0B86CFBF}" srcId="{A7438783-B389-435F-87D0-5AEEECDE35E4}" destId="{74C0B6FE-BE30-4415-A1B0-B0187FFA04FB}" srcOrd="1" destOrd="0" parTransId="{F7591060-D0E1-4FB6-A128-3CF7E33B0173}" sibTransId="{18ED7482-28F8-43D6-946C-A0BE4A46F363}"/>
    <dgm:cxn modelId="{7F20E3A2-CAAC-404E-BF78-DFBF01F85B45}" type="presOf" srcId="{74C0B6FE-BE30-4415-A1B0-B0187FFA04FB}" destId="{8D109FF2-E04D-4F8C-AA21-10B03D64BE19}" srcOrd="0" destOrd="0" presId="urn:microsoft.com/office/officeart/2008/layout/PictureStrips"/>
    <dgm:cxn modelId="{7F2762DD-CD8E-414A-AA4C-988F082B4B4C}" srcId="{A7438783-B389-435F-87D0-5AEEECDE35E4}" destId="{65866B21-8B02-4041-B270-67FCEC5955A5}" srcOrd="3" destOrd="0" parTransId="{D1B7FEF0-D350-43F2-975D-14C3DD64B665}" sibTransId="{626CB780-7B2E-40D9-A482-DF3740FCEF4E}"/>
    <dgm:cxn modelId="{418CE25E-D21F-49A2-B925-2A7A423D18F1}" type="presOf" srcId="{65866B21-8B02-4041-B270-67FCEC5955A5}" destId="{70BD7ACF-3ED1-44C1-9D15-93BAE377EC4C}" srcOrd="0" destOrd="0" presId="urn:microsoft.com/office/officeart/2008/layout/PictureStrips"/>
    <dgm:cxn modelId="{04708FF2-F32B-426E-9618-F6A0312D0D6B}" type="presOf" srcId="{A7438783-B389-435F-87D0-5AEEECDE35E4}" destId="{85155D71-D68B-4AE0-BCBF-C08C3A99D554}" srcOrd="0" destOrd="0" presId="urn:microsoft.com/office/officeart/2008/layout/PictureStrips"/>
    <dgm:cxn modelId="{0F0194C1-C7A7-437A-A52A-13057695650B}" type="presOf" srcId="{E8793BA9-9518-4C19-9B06-29411BDC379F}" destId="{94AF7AAC-5B33-418E-8364-373E687BFC1D}" srcOrd="0" destOrd="0" presId="urn:microsoft.com/office/officeart/2008/layout/PictureStrips"/>
    <dgm:cxn modelId="{0E020156-7E95-4D4A-B75C-48CC5F99FE9B}" type="presParOf" srcId="{85155D71-D68B-4AE0-BCBF-C08C3A99D554}" destId="{CEE6F6A3-B6F8-4FE0-B91B-03BAFE631D92}" srcOrd="0" destOrd="0" presId="urn:microsoft.com/office/officeart/2008/layout/PictureStrips"/>
    <dgm:cxn modelId="{73A67314-A06C-4698-BC30-079FAC4332A8}" type="presParOf" srcId="{CEE6F6A3-B6F8-4FE0-B91B-03BAFE631D92}" destId="{94AF7AAC-5B33-418E-8364-373E687BFC1D}" srcOrd="0" destOrd="0" presId="urn:microsoft.com/office/officeart/2008/layout/PictureStrips"/>
    <dgm:cxn modelId="{39A27F26-8B52-43EB-878E-7D6C2AE25FD0}" type="presParOf" srcId="{CEE6F6A3-B6F8-4FE0-B91B-03BAFE631D92}" destId="{FA54F3B2-090E-4B19-ABCD-624C9E9FDD40}" srcOrd="1" destOrd="0" presId="urn:microsoft.com/office/officeart/2008/layout/PictureStrips"/>
    <dgm:cxn modelId="{1D9F5230-B18A-46AA-A99E-C6ED5F99B393}" type="presParOf" srcId="{85155D71-D68B-4AE0-BCBF-C08C3A99D554}" destId="{9E2C3A4B-9486-4A70-9F68-851E01043D8B}" srcOrd="1" destOrd="0" presId="urn:microsoft.com/office/officeart/2008/layout/PictureStrips"/>
    <dgm:cxn modelId="{A6787517-9452-4BEA-BC8B-7A8107229F6B}" type="presParOf" srcId="{85155D71-D68B-4AE0-BCBF-C08C3A99D554}" destId="{ADA8F649-8051-4BFE-9DDB-354671CDA8FD}" srcOrd="2" destOrd="0" presId="urn:microsoft.com/office/officeart/2008/layout/PictureStrips"/>
    <dgm:cxn modelId="{DF3DFFE8-84F2-461E-9335-221785965B80}" type="presParOf" srcId="{ADA8F649-8051-4BFE-9DDB-354671CDA8FD}" destId="{8D109FF2-E04D-4F8C-AA21-10B03D64BE19}" srcOrd="0" destOrd="0" presId="urn:microsoft.com/office/officeart/2008/layout/PictureStrips"/>
    <dgm:cxn modelId="{69595CD2-1029-433C-95FB-7EE7AE376909}" type="presParOf" srcId="{ADA8F649-8051-4BFE-9DDB-354671CDA8FD}" destId="{882ABC5C-DEA3-41BC-A64A-529E98A126D5}" srcOrd="1" destOrd="0" presId="urn:microsoft.com/office/officeart/2008/layout/PictureStrips"/>
    <dgm:cxn modelId="{0F4F5C4B-35BD-43A4-8526-BD723A7B4A58}" type="presParOf" srcId="{85155D71-D68B-4AE0-BCBF-C08C3A99D554}" destId="{D064BFF9-09F1-4980-8091-F5B69961A181}" srcOrd="3" destOrd="0" presId="urn:microsoft.com/office/officeart/2008/layout/PictureStrips"/>
    <dgm:cxn modelId="{AF5EF83B-79BE-4935-894B-10EB3806562E}" type="presParOf" srcId="{85155D71-D68B-4AE0-BCBF-C08C3A99D554}" destId="{5EC2C68D-4A54-4FBC-9D22-10001E2EF577}" srcOrd="4" destOrd="0" presId="urn:microsoft.com/office/officeart/2008/layout/PictureStrips"/>
    <dgm:cxn modelId="{AF4C20F2-8DAD-4A9F-B2D3-6A7CB6379F1F}" type="presParOf" srcId="{5EC2C68D-4A54-4FBC-9D22-10001E2EF577}" destId="{38F68CB5-94D9-414D-946C-BD112E7772E5}" srcOrd="0" destOrd="0" presId="urn:microsoft.com/office/officeart/2008/layout/PictureStrips"/>
    <dgm:cxn modelId="{DC98C233-789B-4EC2-A825-564503D99653}" type="presParOf" srcId="{5EC2C68D-4A54-4FBC-9D22-10001E2EF577}" destId="{BFCFB2B3-7770-4072-9238-01252BCD54E1}" srcOrd="1" destOrd="0" presId="urn:microsoft.com/office/officeart/2008/layout/PictureStrips"/>
    <dgm:cxn modelId="{F5896636-D727-4AB5-9932-10486C437398}" type="presParOf" srcId="{85155D71-D68B-4AE0-BCBF-C08C3A99D554}" destId="{CFCC8A68-EFA7-48D9-9BD4-E8C31E2B11D7}" srcOrd="5" destOrd="0" presId="urn:microsoft.com/office/officeart/2008/layout/PictureStrips"/>
    <dgm:cxn modelId="{FD314008-739F-4A92-84B1-B2363F4EC939}" type="presParOf" srcId="{85155D71-D68B-4AE0-BCBF-C08C3A99D554}" destId="{5ACF313A-E516-47CD-8B44-581818707F97}" srcOrd="6" destOrd="0" presId="urn:microsoft.com/office/officeart/2008/layout/PictureStrips"/>
    <dgm:cxn modelId="{3B1EC438-982B-424F-B9FE-EEC7F1D28DF4}" type="presParOf" srcId="{5ACF313A-E516-47CD-8B44-581818707F97}" destId="{70BD7ACF-3ED1-44C1-9D15-93BAE377EC4C}" srcOrd="0" destOrd="0" presId="urn:microsoft.com/office/officeart/2008/layout/PictureStrips"/>
    <dgm:cxn modelId="{839907E6-61A7-4E96-B6F6-2511E4CA5A0F}" type="presParOf" srcId="{5ACF313A-E516-47CD-8B44-581818707F97}" destId="{1E8C176D-AAA4-4F54-BB0E-EBD8F650948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02446-139A-4463-8520-D11BDFB592F3}">
      <dsp:nvSpPr>
        <dsp:cNvPr id="0" name=""/>
        <dsp:cNvSpPr/>
      </dsp:nvSpPr>
      <dsp:spPr>
        <a:xfrm rot="5400000">
          <a:off x="3040141" y="112931"/>
          <a:ext cx="1699382" cy="14784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柱形图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-5400000">
        <a:off x="3380994" y="267292"/>
        <a:ext cx="1017675" cy="1169742"/>
      </dsp:txXfrm>
    </dsp:sp>
    <dsp:sp modelId="{73DF856F-79E7-4763-A552-970640DBCADD}">
      <dsp:nvSpPr>
        <dsp:cNvPr id="0" name=""/>
        <dsp:cNvSpPr/>
      </dsp:nvSpPr>
      <dsp:spPr>
        <a:xfrm>
          <a:off x="4552190" y="452957"/>
          <a:ext cx="1896511" cy="10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4552190" y="452957"/>
        <a:ext cx="1896511" cy="1019629"/>
      </dsp:txXfrm>
    </dsp:sp>
    <dsp:sp modelId="{DD0AF563-CBAC-473D-A3DC-9804E50B5387}">
      <dsp:nvSpPr>
        <dsp:cNvPr id="0" name=""/>
        <dsp:cNvSpPr/>
      </dsp:nvSpPr>
      <dsp:spPr>
        <a:xfrm rot="5400000">
          <a:off x="1443400" y="112931"/>
          <a:ext cx="1699382" cy="14784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784253" y="267292"/>
        <a:ext cx="1017675" cy="1169742"/>
      </dsp:txXfrm>
    </dsp:sp>
    <dsp:sp modelId="{0B497046-9956-463F-99B7-893AF05E792D}">
      <dsp:nvSpPr>
        <dsp:cNvPr id="0" name=""/>
        <dsp:cNvSpPr/>
      </dsp:nvSpPr>
      <dsp:spPr>
        <a:xfrm rot="5400000">
          <a:off x="2238712" y="1555367"/>
          <a:ext cx="1699382" cy="14784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饼图</a:t>
          </a:r>
          <a:endParaRPr lang="zh-CN" altLang="en-US" sz="3100" kern="1200" dirty="0"/>
        </a:p>
      </dsp:txBody>
      <dsp:txXfrm rot="-5400000">
        <a:off x="2579565" y="1709728"/>
        <a:ext cx="1017675" cy="1169742"/>
      </dsp:txXfrm>
    </dsp:sp>
    <dsp:sp modelId="{BD9D5343-DF76-4391-B8BB-DC7C6DEE0BA0}">
      <dsp:nvSpPr>
        <dsp:cNvPr id="0" name=""/>
        <dsp:cNvSpPr/>
      </dsp:nvSpPr>
      <dsp:spPr>
        <a:xfrm>
          <a:off x="452660" y="1784784"/>
          <a:ext cx="1835333" cy="10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>
        <a:off x="452660" y="1784784"/>
        <a:ext cx="1835333" cy="1019629"/>
      </dsp:txXfrm>
    </dsp:sp>
    <dsp:sp modelId="{4C48C054-131A-4931-937A-D2724B962642}">
      <dsp:nvSpPr>
        <dsp:cNvPr id="0" name=""/>
        <dsp:cNvSpPr/>
      </dsp:nvSpPr>
      <dsp:spPr>
        <a:xfrm rot="5400000">
          <a:off x="3835452" y="1555367"/>
          <a:ext cx="1699382" cy="14784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176305" y="1709728"/>
        <a:ext cx="1017675" cy="1169742"/>
      </dsp:txXfrm>
    </dsp:sp>
    <dsp:sp modelId="{59AA12C1-E026-4C0C-9B36-D7252ACEBC72}">
      <dsp:nvSpPr>
        <dsp:cNvPr id="0" name=""/>
        <dsp:cNvSpPr/>
      </dsp:nvSpPr>
      <dsp:spPr>
        <a:xfrm rot="5400000">
          <a:off x="3040141" y="2997804"/>
          <a:ext cx="1699382" cy="14784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…</a:t>
          </a:r>
          <a:endParaRPr lang="zh-CN" altLang="en-US" sz="3100" kern="1200" dirty="0"/>
        </a:p>
      </dsp:txBody>
      <dsp:txXfrm rot="-5400000">
        <a:off x="3380994" y="3152165"/>
        <a:ext cx="1017675" cy="1169742"/>
      </dsp:txXfrm>
    </dsp:sp>
    <dsp:sp modelId="{342A798F-6E1D-4379-BC6F-74D0A3EB4490}">
      <dsp:nvSpPr>
        <dsp:cNvPr id="0" name=""/>
        <dsp:cNvSpPr/>
      </dsp:nvSpPr>
      <dsp:spPr>
        <a:xfrm>
          <a:off x="4673927" y="3227220"/>
          <a:ext cx="1896511" cy="10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散点图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4673927" y="3227220"/>
        <a:ext cx="1896511" cy="1019629"/>
      </dsp:txXfrm>
    </dsp:sp>
    <dsp:sp modelId="{9D23655F-6AAE-464C-A461-19AE80548BFA}">
      <dsp:nvSpPr>
        <dsp:cNvPr id="0" name=""/>
        <dsp:cNvSpPr/>
      </dsp:nvSpPr>
      <dsp:spPr>
        <a:xfrm rot="5400000">
          <a:off x="1443400" y="2997804"/>
          <a:ext cx="1699382" cy="14784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箱型图</a:t>
          </a:r>
          <a:endParaRPr lang="zh-CN" altLang="en-US" sz="3600" kern="1200" dirty="0"/>
        </a:p>
      </dsp:txBody>
      <dsp:txXfrm rot="-5400000">
        <a:off x="1784253" y="3152165"/>
        <a:ext cx="1017675" cy="116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F7AAC-5B33-418E-8364-373E687BFC1D}">
      <dsp:nvSpPr>
        <dsp:cNvPr id="0" name=""/>
        <dsp:cNvSpPr/>
      </dsp:nvSpPr>
      <dsp:spPr>
        <a:xfrm>
          <a:off x="271754" y="749026"/>
          <a:ext cx="2881498" cy="90046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1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FacetGrid</a:t>
          </a:r>
          <a:endParaRPr lang="zh-CN" altLang="en-US" sz="3200" kern="1200" dirty="0"/>
        </a:p>
      </dsp:txBody>
      <dsp:txXfrm>
        <a:off x="271754" y="749026"/>
        <a:ext cx="2881498" cy="900468"/>
      </dsp:txXfrm>
    </dsp:sp>
    <dsp:sp modelId="{FA54F3B2-090E-4B19-ABCD-624C9E9FDD40}">
      <dsp:nvSpPr>
        <dsp:cNvPr id="0" name=""/>
        <dsp:cNvSpPr/>
      </dsp:nvSpPr>
      <dsp:spPr>
        <a:xfrm>
          <a:off x="151691" y="618958"/>
          <a:ext cx="630327" cy="9454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3000" r="-123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09FF2-E04D-4F8C-AA21-10B03D64BE19}">
      <dsp:nvSpPr>
        <dsp:cNvPr id="0" name=""/>
        <dsp:cNvSpPr/>
      </dsp:nvSpPr>
      <dsp:spPr>
        <a:xfrm>
          <a:off x="271754" y="1882615"/>
          <a:ext cx="2881498" cy="90046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1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pairwise</a:t>
          </a:r>
          <a:endParaRPr lang="zh-CN" altLang="en-US" sz="3200" kern="1200" dirty="0"/>
        </a:p>
      </dsp:txBody>
      <dsp:txXfrm>
        <a:off x="271754" y="1882615"/>
        <a:ext cx="2881498" cy="900468"/>
      </dsp:txXfrm>
    </dsp:sp>
    <dsp:sp modelId="{882ABC5C-DEA3-41BC-A64A-529E98A126D5}">
      <dsp:nvSpPr>
        <dsp:cNvPr id="0" name=""/>
        <dsp:cNvSpPr/>
      </dsp:nvSpPr>
      <dsp:spPr>
        <a:xfrm>
          <a:off x="151691" y="1752547"/>
          <a:ext cx="630327" cy="9454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8CB5-94D9-414D-946C-BD112E7772E5}">
      <dsp:nvSpPr>
        <dsp:cNvPr id="0" name=""/>
        <dsp:cNvSpPr/>
      </dsp:nvSpPr>
      <dsp:spPr>
        <a:xfrm>
          <a:off x="271754" y="3016204"/>
          <a:ext cx="2881498" cy="90046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1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Andrew</a:t>
          </a:r>
          <a:r>
            <a:rPr lang="zh-CN" altLang="en-US" sz="3200" kern="1200" dirty="0" smtClean="0"/>
            <a:t>曲线</a:t>
          </a:r>
          <a:endParaRPr lang="zh-CN" altLang="en-US" sz="3200" kern="1200" dirty="0"/>
        </a:p>
      </dsp:txBody>
      <dsp:txXfrm>
        <a:off x="271754" y="3016204"/>
        <a:ext cx="2881498" cy="900468"/>
      </dsp:txXfrm>
    </dsp:sp>
    <dsp:sp modelId="{BFCFB2B3-7770-4072-9238-01252BCD54E1}">
      <dsp:nvSpPr>
        <dsp:cNvPr id="0" name=""/>
        <dsp:cNvSpPr/>
      </dsp:nvSpPr>
      <dsp:spPr>
        <a:xfrm>
          <a:off x="151691" y="2886137"/>
          <a:ext cx="630327" cy="945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D7ACF-3ED1-44C1-9D15-93BAE377EC4C}">
      <dsp:nvSpPr>
        <dsp:cNvPr id="0" name=""/>
        <dsp:cNvSpPr/>
      </dsp:nvSpPr>
      <dsp:spPr>
        <a:xfrm>
          <a:off x="271754" y="4149794"/>
          <a:ext cx="2881498" cy="90046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91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HeatMap</a:t>
          </a:r>
          <a:endParaRPr lang="zh-CN" altLang="en-US" sz="3200" kern="1200" dirty="0"/>
        </a:p>
      </dsp:txBody>
      <dsp:txXfrm>
        <a:off x="271754" y="4149794"/>
        <a:ext cx="2881498" cy="900468"/>
      </dsp:txXfrm>
    </dsp:sp>
    <dsp:sp modelId="{1E8C176D-AAA4-4F54-BB0E-EBD8F650948A}">
      <dsp:nvSpPr>
        <dsp:cNvPr id="0" name=""/>
        <dsp:cNvSpPr/>
      </dsp:nvSpPr>
      <dsp:spPr>
        <a:xfrm>
          <a:off x="151691" y="4019726"/>
          <a:ext cx="630327" cy="9454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0357-9D43-4F5E-B57D-0A51D03BE22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C114-93F4-45B2-854C-DD6D82473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C114-93F4-45B2-854C-DD6D82473D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C114-93F4-45B2-854C-DD6D82473D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4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C114-93F4-45B2-854C-DD6D82473D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4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1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6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4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3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6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3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8D26-6BB0-41BE-8475-070405D691EE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A505-6F33-4301-9A46-0DC3A105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.wdp"/><Relationship Id="rId18" Type="http://schemas.openxmlformats.org/officeDocument/2006/relationships/image" Target="../media/image2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hdphoto" Target="../media/hdphoto3.wdp"/><Relationship Id="rId17" Type="http://schemas.microsoft.com/office/2007/relationships/hdphoto" Target="../media/hdphoto4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31.png"/><Relationship Id="rId10" Type="http://schemas.microsoft.com/office/2007/relationships/hdphoto" Target="../media/hdphoto2.wdp"/><Relationship Id="rId4" Type="http://schemas.openxmlformats.org/officeDocument/2006/relationships/diagramLayout" Target="../diagrams/layout5.xml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456" y="1634669"/>
            <a:ext cx="10838543" cy="1693863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数据可视化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66129" y="5768471"/>
            <a:ext cx="378501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 smtClean="0">
                <a:latin typeface="+mj-lt"/>
                <a:ea typeface="+mj-ea"/>
                <a:cs typeface="+mj-cs"/>
              </a:rPr>
              <a:t>——</a:t>
            </a: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分享人：徐曼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/>
            </a:r>
            <a:br>
              <a:rPr lang="en-US" altLang="zh-CN" sz="3600" b="1" dirty="0">
                <a:latin typeface="+mj-lt"/>
                <a:ea typeface="+mj-ea"/>
                <a:cs typeface="+mj-cs"/>
              </a:rPr>
            </a:br>
            <a:r>
              <a:rPr lang="en-US" altLang="zh-CN" sz="3600" b="1" dirty="0" smtClean="0">
                <a:latin typeface="+mj-lt"/>
                <a:ea typeface="+mj-ea"/>
                <a:cs typeface="+mj-cs"/>
              </a:rPr>
              <a:t>    2019-03-20</a:t>
            </a:r>
            <a:endParaRPr lang="zh-CN" altLang="en-US" sz="3600" b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37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07649398"/>
              </p:ext>
            </p:extLst>
          </p:nvPr>
        </p:nvGraphicFramePr>
        <p:xfrm>
          <a:off x="511628" y="1298529"/>
          <a:ext cx="5947229" cy="391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206672" y="624114"/>
            <a:ext cx="7023100" cy="4589199"/>
            <a:chOff x="5410200" y="749299"/>
            <a:chExt cx="7493000" cy="4741600"/>
          </a:xfrm>
        </p:grpSpPr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674640201"/>
                </p:ext>
              </p:extLst>
            </p:nvPr>
          </p:nvGraphicFramePr>
          <p:xfrm>
            <a:off x="5410200" y="749299"/>
            <a:ext cx="7493000" cy="4741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7454900" y="1212056"/>
              <a:ext cx="902811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dirty="0">
                  <a:solidFill>
                    <a:schemeClr val="bg1"/>
                  </a:solidFill>
                </a:rPr>
                <a:t>直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方</a:t>
              </a:r>
              <a:endParaRPr lang="en-US" altLang="zh-CN" sz="2800" dirty="0" smtClean="0">
                <a:solidFill>
                  <a:schemeClr val="bg1"/>
                </a:solidFill>
              </a:endParaRPr>
            </a:p>
            <a:p>
              <a:pPr lvl="0"/>
              <a:r>
                <a:rPr lang="zh-CN" altLang="en-US" sz="2800" dirty="0" smtClean="0">
                  <a:solidFill>
                    <a:schemeClr val="bg1"/>
                  </a:solidFill>
                </a:rPr>
                <a:t>  图</a:t>
              </a:r>
              <a:endParaRPr lang="zh-CN" altLang="en-US" sz="2800" dirty="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918700" y="2621756"/>
              <a:ext cx="902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</a:rPr>
                <a:t>热力</a:t>
              </a:r>
              <a:endParaRPr lang="en-US" altLang="zh-CN" sz="2800" dirty="0" smtClean="0">
                <a:solidFill>
                  <a:schemeClr val="bg1"/>
                </a:solidFill>
              </a:endParaRPr>
            </a:p>
            <a:p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  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图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-1" y="0"/>
            <a:ext cx="4630057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200" dirty="0" smtClean="0">
                <a:solidFill>
                  <a:schemeClr val="tx1"/>
                </a:solidFill>
              </a:rPr>
              <a:t>数据可视化模块概述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7474895" y="241879"/>
            <a:ext cx="3098429" cy="6216819"/>
            <a:chOff x="-1190545" y="8578021"/>
            <a:chExt cx="3098429" cy="621681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190545" y="13340844"/>
              <a:ext cx="2880156" cy="145399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90545" y="11906572"/>
              <a:ext cx="3098429" cy="1478256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03615" y="10322306"/>
              <a:ext cx="2875958" cy="146056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6"/>
            <a:srcRect l="3554" r="-2218"/>
            <a:stretch/>
          </p:blipFill>
          <p:spPr>
            <a:xfrm>
              <a:off x="-1190545" y="8578021"/>
              <a:ext cx="3062888" cy="1589358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endParaRPr lang="en-US" altLang="zh-CN" sz="4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68884717"/>
              </p:ext>
            </p:extLst>
          </p:nvPr>
        </p:nvGraphicFramePr>
        <p:xfrm>
          <a:off x="540613" y="1626962"/>
          <a:ext cx="5827486" cy="3275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878772" y="-6480630"/>
            <a:ext cx="5892573" cy="6267510"/>
            <a:chOff x="6217104" y="231322"/>
            <a:chExt cx="5892573" cy="626751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17104" y="231322"/>
              <a:ext cx="5892573" cy="5768068"/>
              <a:chOff x="6217104" y="231322"/>
              <a:chExt cx="5892573" cy="576806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7104" y="231322"/>
                <a:ext cx="5810250" cy="29337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6"/>
              <a:srcRect l="3554" r="-2218"/>
              <a:stretch/>
            </p:blipFill>
            <p:spPr>
              <a:xfrm>
                <a:off x="6298066" y="3165022"/>
                <a:ext cx="5811611" cy="2834368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8523514" y="60987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柱形图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914785" y="512205"/>
            <a:ext cx="5457825" cy="6395446"/>
            <a:chOff x="12543310" y="303441"/>
            <a:chExt cx="5457825" cy="63954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43310" y="3429000"/>
              <a:ext cx="5457825" cy="27717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4795168" y="629877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饼图</a:t>
              </a:r>
              <a:endParaRPr lang="en-US" altLang="zh-CN" sz="2000" dirty="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543310" y="303441"/>
              <a:ext cx="5438775" cy="2924175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-5822156" y="577425"/>
            <a:ext cx="4882113" cy="6267510"/>
            <a:chOff x="-5304210" y="415014"/>
            <a:chExt cx="5158409" cy="649263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973951" y="3753948"/>
              <a:ext cx="4828149" cy="270266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-2918482" y="65075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直方图</a:t>
              </a:r>
              <a:endParaRPr lang="en-US" altLang="zh-CN" sz="2000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5304210" y="415014"/>
              <a:ext cx="5158409" cy="318135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-11461079" y="514709"/>
            <a:ext cx="5638923" cy="6267510"/>
            <a:chOff x="-11437406" y="376237"/>
            <a:chExt cx="5638923" cy="593675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860048" y="3557513"/>
              <a:ext cx="4656828" cy="222685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1437406" y="376237"/>
              <a:ext cx="5638923" cy="305276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-9345373" y="591287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箱型图</a:t>
              </a:r>
              <a:endParaRPr lang="en-US" altLang="zh-CN" sz="2000" dirty="0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0" y="0"/>
            <a:ext cx="374468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200" dirty="0">
                <a:solidFill>
                  <a:schemeClr val="tx1"/>
                </a:solidFill>
              </a:rPr>
              <a:t>单变量数据分析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3581 0.989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4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53815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99388 0.012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87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1.46575 0.009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8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-70613"/>
            <a:ext cx="11353800" cy="6176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4471564" cy="8300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2400" tIns="0" rIns="50800" bIns="0" numCol="1" spcCol="1270" anchor="ctr" anchorCtr="0">
            <a:noAutofit/>
          </a:bodyPr>
          <a:lstStyle/>
          <a:p>
            <a:pPr lvl="1"/>
            <a:r>
              <a:rPr lang="zh-CN" altLang="en-US" sz="3200" dirty="0" smtClean="0">
                <a:solidFill>
                  <a:schemeClr val="tx1"/>
                </a:solidFill>
              </a:rPr>
              <a:t>双变量</a:t>
            </a:r>
            <a:r>
              <a:rPr lang="zh-CN" altLang="en-US" sz="3200" dirty="0">
                <a:solidFill>
                  <a:schemeClr val="tx1"/>
                </a:solidFill>
              </a:rPr>
              <a:t>数据分析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0" y="0"/>
            <a:ext cx="374468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200" dirty="0" smtClean="0">
                <a:solidFill>
                  <a:schemeClr val="tx1"/>
                </a:solidFill>
              </a:rPr>
              <a:t>双变量</a:t>
            </a:r>
            <a:r>
              <a:rPr lang="zh-CN" altLang="en-US" sz="3200" dirty="0">
                <a:solidFill>
                  <a:schemeClr val="tx1"/>
                </a:solidFill>
              </a:rPr>
              <a:t>数据分析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2488298125"/>
              </p:ext>
            </p:extLst>
          </p:nvPr>
        </p:nvGraphicFramePr>
        <p:xfrm>
          <a:off x="317500" y="1143000"/>
          <a:ext cx="5531757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12249150" y="252384"/>
            <a:ext cx="4581525" cy="6605615"/>
            <a:chOff x="12192000" y="229296"/>
            <a:chExt cx="4581525" cy="622227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49150" y="3432143"/>
              <a:ext cx="4524375" cy="2562225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3340570" y="608223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dirty="0"/>
                <a:t>两个变量</a:t>
              </a:r>
              <a:r>
                <a:rPr lang="zh-CN" altLang="en-US" dirty="0" smtClean="0"/>
                <a:t>都是数值型</a:t>
              </a:r>
              <a:endParaRPr lang="zh-CN" altLang="en-US" dirty="0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2000" y="229296"/>
              <a:ext cx="4559299" cy="3019425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7275447" y="376410"/>
            <a:ext cx="4036590" cy="6144758"/>
            <a:chOff x="8127061" y="145233"/>
            <a:chExt cx="4036590" cy="6144758"/>
          </a:xfrm>
        </p:grpSpPr>
        <p:sp>
          <p:nvSpPr>
            <p:cNvPr id="36" name="矩形 35"/>
            <p:cNvSpPr/>
            <p:nvPr/>
          </p:nvSpPr>
          <p:spPr>
            <a:xfrm>
              <a:off x="9325201" y="5920659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dirty="0"/>
                <a:t>两个变量都是类别型</a:t>
              </a: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8127061" y="145233"/>
              <a:ext cx="4036590" cy="5559580"/>
              <a:chOff x="8120325" y="443040"/>
              <a:chExt cx="4036590" cy="555958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8173455" y="1842368"/>
                <a:ext cx="3983460" cy="4160252"/>
                <a:chOff x="8208540" y="1858820"/>
                <a:chExt cx="3983460" cy="4160252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8540" y="1858820"/>
                  <a:ext cx="3983460" cy="2028880"/>
                </a:xfrm>
                <a:prstGeom prst="rect">
                  <a:avLst/>
                </a:prstGeom>
              </p:spPr>
            </p:pic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08540" y="4400148"/>
                  <a:ext cx="3983460" cy="1618924"/>
                </a:xfrm>
                <a:prstGeom prst="rect">
                  <a:avLst/>
                </a:prstGeom>
              </p:spPr>
            </p:pic>
          </p:grpSp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20325" y="443040"/>
                <a:ext cx="4036590" cy="886880"/>
              </a:xfrm>
              <a:prstGeom prst="rect">
                <a:avLst/>
              </a:prstGeom>
            </p:spPr>
          </p:pic>
        </p:grpSp>
      </p:grpSp>
      <p:grpSp>
        <p:nvGrpSpPr>
          <p:cNvPr id="53" name="组合 52"/>
          <p:cNvGrpSpPr/>
          <p:nvPr/>
        </p:nvGrpSpPr>
        <p:grpSpPr>
          <a:xfrm>
            <a:off x="-6302601" y="54582"/>
            <a:ext cx="5607050" cy="6434456"/>
            <a:chOff x="-5461000" y="542897"/>
            <a:chExt cx="5461000" cy="588126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5361100" y="2575680"/>
              <a:ext cx="5361100" cy="3263303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5461000" y="542897"/>
              <a:ext cx="5461000" cy="2438400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-3811629" y="6054829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dirty="0"/>
                <a:t>两个变量</a:t>
              </a:r>
              <a:r>
                <a:rPr lang="zh-CN" altLang="en-US" dirty="0" smtClean="0"/>
                <a:t>都是数值型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446889" y="7532203"/>
            <a:ext cx="5168333" cy="6000051"/>
            <a:chOff x="5889360" y="7855201"/>
            <a:chExt cx="6359790" cy="6000051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889360" y="9206879"/>
              <a:ext cx="6302640" cy="4156088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66064" y="7855201"/>
              <a:ext cx="6183086" cy="1228725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>
            <a:xfrm>
              <a:off x="7435819" y="13485920"/>
              <a:ext cx="3209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dirty="0"/>
                <a:t>一个类别型</a:t>
              </a:r>
              <a:r>
                <a:rPr lang="en-US" altLang="zh-CN" dirty="0"/>
                <a:t>+</a:t>
              </a:r>
              <a:r>
                <a:rPr lang="zh-CN" altLang="en-US" dirty="0"/>
                <a:t>一个数值型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08654" y="-2801391"/>
            <a:ext cx="6029325" cy="1756906"/>
            <a:chOff x="6408654" y="-2801391"/>
            <a:chExt cx="6029325" cy="1756906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408654" y="-2801391"/>
              <a:ext cx="6029325" cy="1304925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7906698" y="-1413817"/>
              <a:ext cx="2608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dirty="0"/>
                <a:t>一个类别型</a:t>
              </a:r>
              <a:r>
                <a:rPr lang="en-US" altLang="zh-CN" dirty="0"/>
                <a:t>+</a:t>
              </a:r>
              <a:r>
                <a:rPr lang="zh-CN" altLang="en-US" dirty="0"/>
                <a:t>一个数值型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3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3 -0.00602 L -0.43646 -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9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1.02292 0.027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46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5612 0.734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3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6498 -1.00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5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1222394"/>
              </p:ext>
            </p:extLst>
          </p:nvPr>
        </p:nvGraphicFramePr>
        <p:xfrm>
          <a:off x="203992" y="1067109"/>
          <a:ext cx="3304944" cy="566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053597" y="521757"/>
            <a:ext cx="5521629" cy="2357014"/>
            <a:chOff x="6495361" y="10813"/>
            <a:chExt cx="5521629" cy="285300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361" y="1260661"/>
              <a:ext cx="5521629" cy="160315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95361" y="10813"/>
              <a:ext cx="5342298" cy="1095375"/>
            </a:xfrm>
            <a:prstGeom prst="rect">
              <a:avLst/>
            </a:prstGeom>
          </p:spPr>
        </p:pic>
      </p:grpSp>
      <p:sp>
        <p:nvSpPr>
          <p:cNvPr id="29" name="圆角矩形 28"/>
          <p:cNvSpPr/>
          <p:nvPr/>
        </p:nvSpPr>
        <p:spPr>
          <a:xfrm>
            <a:off x="0" y="0"/>
            <a:ext cx="374468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200" dirty="0">
                <a:solidFill>
                  <a:schemeClr val="tx1"/>
                </a:solidFill>
              </a:rPr>
              <a:t>多</a:t>
            </a:r>
            <a:r>
              <a:rPr lang="zh-CN" altLang="en-US" sz="3200" dirty="0" smtClean="0">
                <a:solidFill>
                  <a:schemeClr val="tx1"/>
                </a:solidFill>
              </a:rPr>
              <a:t>变量</a:t>
            </a:r>
            <a:r>
              <a:rPr lang="zh-CN" altLang="en-US" sz="3200" dirty="0">
                <a:solidFill>
                  <a:schemeClr val="tx1"/>
                </a:solidFill>
              </a:rPr>
              <a:t>数据分析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573000" y="0"/>
            <a:ext cx="6047586" cy="6708913"/>
            <a:chOff x="12633103" y="-1847686"/>
            <a:chExt cx="7475133" cy="8292568"/>
          </a:xfrm>
        </p:grpSpPr>
        <p:grpSp>
          <p:nvGrpSpPr>
            <p:cNvPr id="14" name="组合 13"/>
            <p:cNvGrpSpPr/>
            <p:nvPr/>
          </p:nvGrpSpPr>
          <p:grpSpPr>
            <a:xfrm>
              <a:off x="12662649" y="-1847686"/>
              <a:ext cx="6351583" cy="1768980"/>
              <a:chOff x="6655734" y="3119362"/>
              <a:chExt cx="5105400" cy="176898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88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55734" y="3535792"/>
                <a:ext cx="5105400" cy="135255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8199921" y="3119362"/>
                <a:ext cx="1577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画</a:t>
                </a:r>
                <a:r>
                  <a:rPr lang="en-US" altLang="zh-CN" sz="2000" dirty="0" smtClean="0"/>
                  <a:t>pairwise</a:t>
                </a:r>
                <a:r>
                  <a:rPr lang="zh-CN" altLang="en-US" sz="2000" dirty="0" smtClean="0"/>
                  <a:t>图</a:t>
                </a:r>
                <a:endParaRPr lang="en-US" altLang="zh-CN" sz="2000" dirty="0" smtClean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33103" y="263097"/>
              <a:ext cx="7475133" cy="6181785"/>
              <a:chOff x="12705352" y="127812"/>
              <a:chExt cx="7475133" cy="6181785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05352" y="127812"/>
                <a:ext cx="7475133" cy="5781675"/>
              </a:xfrm>
              <a:prstGeom prst="rect">
                <a:avLst/>
              </a:prstGeom>
            </p:spPr>
          </p:pic>
          <p:sp>
            <p:nvSpPr>
              <p:cNvPr id="32" name="文本框 31"/>
              <p:cNvSpPr txBox="1"/>
              <p:nvPr/>
            </p:nvSpPr>
            <p:spPr>
              <a:xfrm>
                <a:off x="15910690" y="5909487"/>
                <a:ext cx="1064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pairwise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-6885170" y="336903"/>
            <a:ext cx="6521731" cy="6486543"/>
            <a:chOff x="-7147825" y="-1226566"/>
            <a:chExt cx="7058025" cy="7019943"/>
          </a:xfrm>
        </p:grpSpPr>
        <p:grpSp>
          <p:nvGrpSpPr>
            <p:cNvPr id="13" name="组合 12"/>
            <p:cNvGrpSpPr/>
            <p:nvPr/>
          </p:nvGrpSpPr>
          <p:grpSpPr>
            <a:xfrm>
              <a:off x="-5891636" y="-1226566"/>
              <a:ext cx="5072015" cy="1095834"/>
              <a:chOff x="6715847" y="1709928"/>
              <a:chExt cx="5072015" cy="109583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715847" y="2135082"/>
                <a:ext cx="5072015" cy="670680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8091064" y="170992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画热力图</a:t>
                </a:r>
                <a:endParaRPr lang="en-US" altLang="zh-CN" sz="2000" dirty="0" smtClean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-7147825" y="141035"/>
              <a:ext cx="7058025" cy="5652342"/>
              <a:chOff x="-7844599" y="457200"/>
              <a:chExt cx="7058025" cy="5652342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7844599" y="457200"/>
                <a:ext cx="7058025" cy="5019675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-5434035" y="5709432"/>
                <a:ext cx="11184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 smtClean="0"/>
                  <a:t>heatmap</a:t>
                </a:r>
                <a:endParaRPr lang="en-US" altLang="zh-CN" sz="2000" dirty="0" smtClean="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689411" y="-5754573"/>
            <a:ext cx="5124450" cy="5476034"/>
            <a:chOff x="7007571" y="6562940"/>
            <a:chExt cx="5124450" cy="5476034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7571" y="6562940"/>
              <a:ext cx="5072015" cy="1345655"/>
              <a:chOff x="6689119" y="5057396"/>
              <a:chExt cx="5072015" cy="1345655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9119" y="5545801"/>
                <a:ext cx="5072015" cy="857250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8262266" y="5057396"/>
                <a:ext cx="1768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画</a:t>
                </a:r>
                <a:r>
                  <a:rPr lang="en-US" altLang="zh-CN" sz="2000" dirty="0" smtClean="0"/>
                  <a:t>Andrew</a:t>
                </a:r>
                <a:r>
                  <a:rPr lang="zh-CN" altLang="en-US" sz="2000" dirty="0" smtClean="0"/>
                  <a:t>曲线</a:t>
                </a:r>
                <a:endParaRPr lang="en-US" altLang="zh-CN" sz="2000" dirty="0" smtClean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007571" y="7908595"/>
              <a:ext cx="5124450" cy="4130379"/>
              <a:chOff x="4580487" y="-5422046"/>
              <a:chExt cx="5124450" cy="4130379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0487" y="-5422046"/>
                <a:ext cx="5124450" cy="3705225"/>
              </a:xfrm>
              <a:prstGeom prst="rect">
                <a:avLst/>
              </a:prstGeom>
            </p:spPr>
          </p:pic>
          <p:sp>
            <p:nvSpPr>
              <p:cNvPr id="37" name="文本框 36"/>
              <p:cNvSpPr txBox="1"/>
              <p:nvPr/>
            </p:nvSpPr>
            <p:spPr>
              <a:xfrm>
                <a:off x="6369766" y="-1691777"/>
                <a:ext cx="1512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Andrew</a:t>
                </a:r>
                <a:r>
                  <a:rPr lang="zh-CN" altLang="en-US" sz="2000" dirty="0" smtClean="0"/>
                  <a:t>曲线</a:t>
                </a:r>
                <a:endParaRPr lang="en-US" altLang="zh-CN" sz="2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3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62058 0.0164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02839 0.8594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4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95599 -0.016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6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456" y="1634669"/>
            <a:ext cx="10838543" cy="1693863"/>
          </a:xfrm>
        </p:spPr>
        <p:txBody>
          <a:bodyPr>
            <a:normAutofit/>
          </a:bodyPr>
          <a:lstStyle/>
          <a:p>
            <a:r>
              <a:rPr lang="zh-CN" altLang="en-US" sz="9600" dirty="0" smtClean="0"/>
              <a:t>谢谢</a:t>
            </a:r>
            <a:endParaRPr lang="zh-CN" altLang="en-US" sz="9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966129" y="5768471"/>
            <a:ext cx="378501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——</a:t>
            </a:r>
            <a:r>
              <a:rPr lang="zh-CN" altLang="en-US" sz="36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分享人：徐曼</a:t>
            </a:r>
            <a:r>
              <a:rPr lang="en-US" altLang="zh-CN" sz="3600" b="1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/>
            </a:r>
            <a:br>
              <a:rPr lang="en-US" altLang="zh-CN" sz="3600" b="1" dirty="0">
                <a:solidFill>
                  <a:prstClr val="black"/>
                </a:solidFill>
                <a:latin typeface="Calibri Light" panose="020F0302020204030204"/>
                <a:cs typeface="+mj-cs"/>
              </a:rPr>
            </a:br>
            <a:r>
              <a:rPr lang="en-US" altLang="zh-CN" sz="36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    2019-03-20</a:t>
            </a:r>
            <a:endParaRPr lang="zh-CN" altLang="en-US" sz="3600" b="1" dirty="0" smtClean="0">
              <a:solidFill>
                <a:prstClr val="black"/>
              </a:solidFill>
              <a:latin typeface="Calibri Light" panose="020F03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28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174</Words>
  <Application>Microsoft Office PowerPoint</Application>
  <PresentationFormat>宽屏</PresentationFormat>
  <Paragraphs>68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数据可视化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XuMan(桌面事业部_地图产品中心)</dc:creator>
  <cp:lastModifiedBy>XuMan(桌面事业部_地图产品中心)</cp:lastModifiedBy>
  <cp:revision>86</cp:revision>
  <dcterms:created xsi:type="dcterms:W3CDTF">2019-03-14T10:27:55Z</dcterms:created>
  <dcterms:modified xsi:type="dcterms:W3CDTF">2019-03-19T09:14:48Z</dcterms:modified>
</cp:coreProperties>
</file>