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8" r:id="rId4"/>
    <p:sldId id="265" r:id="rId5"/>
    <p:sldId id="284" r:id="rId6"/>
    <p:sldId id="261" r:id="rId7"/>
    <p:sldId id="262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67338-C387-4C22-A8DF-045E1F7FEE3F}" v="4" dt="2023-01-29T09:33:25.743"/>
    <p1510:client id="{21DBFFF8-1302-4775-84D8-35EC4CC327C6}" v="24" dt="2023-01-29T16:25:07.189"/>
    <p1510:client id="{29AB4038-9F64-43DA-884F-8CD1E0838A35}" v="95" dt="2023-01-29T10:12:03.493"/>
    <p1510:client id="{7913F3B5-EFD8-4112-BBD1-F862861438C0}" v="141" dt="2023-01-29T09:12:39.614"/>
    <p1510:client id="{82F1C170-B432-4A08-95A6-D89FBF704479}" v="322" dt="2023-01-29T15:00:58.880"/>
    <p1510:client id="{D1E72D3D-010A-4C65-B637-AB04C6C139EA}" v="441" dt="2023-01-29T08:34:43.293"/>
    <p1510:client id="{F3C5384F-7B3C-4CB5-A2A9-A671BFD5C5A4}" v="467" dt="2023-01-29T16:22:22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0" d="100"/>
          <a:sy n="70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09:05:19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0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1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657F69E0-C4B0-4BEC-A689-4F8D877F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xmlns="" id="{64AE7485-FC27-4D41-6AB6-D9CF313B5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864" r="-1" b="2187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048" cy="22647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GUESSING GAME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09497"/>
            <a:ext cx="9144000" cy="162612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100" u="sng" dirty="0" smtClean="0">
                <a:latin typeface="Times New Roman"/>
                <a:cs typeface="Calibri Light"/>
              </a:rPr>
              <a:t>Prepared </a:t>
            </a:r>
            <a:r>
              <a:rPr lang="en-US" sz="3100" u="sng" dirty="0">
                <a:latin typeface="Times New Roman"/>
                <a:cs typeface="Calibri Light"/>
              </a:rPr>
              <a:t>By</a:t>
            </a:r>
            <a:r>
              <a:rPr lang="en-US" sz="3100" u="sng" dirty="0" smtClean="0">
                <a:latin typeface="Times New Roman"/>
                <a:cs typeface="Calibri Ligh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Times New Roman"/>
                <a:cs typeface="Calibri Light"/>
              </a:rPr>
              <a:t>          </a:t>
            </a:r>
            <a:r>
              <a:rPr lang="en-US" sz="2600" dirty="0" smtClean="0">
                <a:latin typeface="Times New Roman"/>
                <a:cs typeface="Calibri Light"/>
              </a:rPr>
              <a:t>Amara Khan  (359)</a:t>
            </a:r>
            <a:endParaRPr lang="en-US" sz="2600" dirty="0">
              <a:latin typeface="Times New Roman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lang="en-US" sz="2600" dirty="0" smtClean="0">
                <a:latin typeface="Times New Roman"/>
                <a:cs typeface="Calibri Light"/>
              </a:rPr>
              <a:t>	     Abdul Ahad   (349)</a:t>
            </a:r>
          </a:p>
          <a:p>
            <a:pPr algn="ctr">
              <a:lnSpc>
                <a:spcPct val="100000"/>
              </a:lnSpc>
            </a:pPr>
            <a:r>
              <a:rPr lang="en-US" sz="2600" dirty="0" smtClean="0">
                <a:latin typeface="Times New Roman"/>
                <a:cs typeface="Calibri Light"/>
              </a:rPr>
              <a:t>	     Ahmad Ali     (340)</a:t>
            </a:r>
            <a:endParaRPr lang="en-US" sz="2600" dirty="0">
              <a:latin typeface="Times New Roman"/>
              <a:cs typeface="Calibri Light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9F6380B4-6A1C-481E-8408-B4E6C75B9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8100" cap="rnd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5D7DB-001A-31B9-8279-CBF4279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Scenario</a:t>
            </a:r>
            <a:endParaRPr lang="en-US" sz="6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14BC91C-2B74-95BD-CE39-1C079E0E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GB" dirty="0" smtClean="0">
                <a:latin typeface="Times New Roman"/>
                <a:cs typeface="Times New Roman"/>
              </a:rPr>
              <a:t>The program will ask the user to guess a number between 1 and 255 without displaying it on the screen.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The user will then input the guessing number (It should be between 1 and 255 ).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 smtClean="0">
                <a:latin typeface="Times New Roman"/>
                <a:cs typeface="Times New Roman"/>
              </a:rPr>
              <a:t>The program will show the result of the guessing whether the number is less, more , error or right guess.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32AEEBC8-9D30-42EF-95F2-386C2653FB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73F40-B27E-D22F-1388-6F48723D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4800" dirty="0" smtClean="0"/>
              <a:t>Here is an Example</a:t>
            </a:r>
            <a:endParaRPr 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70477C5-0410-4E4F-97A1-F84C2465C1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xmlns="" id="{535742DD-1B16-4E9D-B715-0D74B4574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4925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D85EE1B-F5B2-EBA3-4EC7-8C64F2C1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1" y="2093976"/>
            <a:ext cx="10163738" cy="42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8100" cap="rnd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5D7DB-001A-31B9-8279-CBF4279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Running</a:t>
            </a:r>
            <a:endParaRPr lang="en-US" sz="6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14BC91C-2B74-95BD-CE39-1C079E0E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45877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dirty="0" smtClean="0">
                <a:latin typeface="Times New Roman"/>
                <a:cs typeface="Times New Roman"/>
              </a:rPr>
              <a:t>If the input number is less than guess number show ” the no is bigger than your guess ”.</a:t>
            </a: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If the input number is </a:t>
            </a:r>
            <a:r>
              <a:rPr lang="en-US" dirty="0" smtClean="0">
                <a:latin typeface="Times New Roman"/>
                <a:cs typeface="Times New Roman"/>
              </a:rPr>
              <a:t>larger </a:t>
            </a:r>
            <a:r>
              <a:rPr lang="en-US" dirty="0">
                <a:latin typeface="Times New Roman"/>
                <a:cs typeface="Times New Roman"/>
              </a:rPr>
              <a:t>than guess number show ” the no is </a:t>
            </a:r>
            <a:r>
              <a:rPr lang="en-US" dirty="0" smtClean="0">
                <a:latin typeface="Times New Roman"/>
                <a:cs typeface="Times New Roman"/>
              </a:rPr>
              <a:t>smaller </a:t>
            </a:r>
            <a:r>
              <a:rPr lang="en-US" dirty="0">
                <a:latin typeface="Times New Roman"/>
                <a:cs typeface="Times New Roman"/>
              </a:rPr>
              <a:t>than your guess </a:t>
            </a:r>
            <a:r>
              <a:rPr lang="en-US" dirty="0" smtClean="0">
                <a:latin typeface="Times New Roman"/>
                <a:cs typeface="Times New Roman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231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8100" cap="rnd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5D7DB-001A-31B9-8279-CBF4279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Running</a:t>
            </a:r>
            <a:endParaRPr lang="en-US" sz="6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14BC91C-2B74-95BD-CE39-1C079E0E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If the input number greater than 255 or less than 1 show ” out of range no ”.</a:t>
            </a:r>
          </a:p>
          <a:p>
            <a:r>
              <a:rPr lang="en-US" dirty="0">
                <a:latin typeface="Times New Roman"/>
                <a:cs typeface="Times New Roman"/>
              </a:rPr>
              <a:t>If the input number </a:t>
            </a:r>
            <a:r>
              <a:rPr lang="en-US" dirty="0" smtClean="0">
                <a:latin typeface="Times New Roman"/>
                <a:cs typeface="Times New Roman"/>
              </a:rPr>
              <a:t>more than 3 digits show </a:t>
            </a:r>
            <a:r>
              <a:rPr lang="en-US" dirty="0">
                <a:latin typeface="Times New Roman"/>
                <a:cs typeface="Times New Roman"/>
              </a:rPr>
              <a:t>” out of </a:t>
            </a:r>
            <a:r>
              <a:rPr lang="en-US" dirty="0" smtClean="0">
                <a:latin typeface="Times New Roman"/>
                <a:cs typeface="Times New Roman"/>
              </a:rPr>
              <a:t>range no  ”.</a:t>
            </a:r>
            <a:endParaRPr lang="en-US" dirty="0">
              <a:latin typeface="The Hand Bold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If the input number is equal to the guessing no show “ you have made fine guess ”.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0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CE0B8-6EEE-7C3F-683B-73873E00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40558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 smtClean="0"/>
              <a:t>Working</a:t>
            </a:r>
            <a:r>
              <a:rPr lang="en-US" sz="6100" dirty="0"/>
              <a:t> </a:t>
            </a:r>
            <a:r>
              <a:rPr lang="en-US" sz="6100" dirty="0" smtClean="0"/>
              <a:t>Procedure</a:t>
            </a:r>
            <a:endParaRPr lang="en-US" sz="61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8100" cap="rnd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43B52-E0E6-1BF9-1AF9-A9332A15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87256"/>
            <a:ext cx="6894576" cy="3485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Step 1- Take input from user.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Step 2- Check whether </a:t>
            </a:r>
            <a:r>
              <a:rPr lang="en-US" dirty="0" smtClean="0">
                <a:latin typeface="Times New Roman"/>
                <a:cs typeface="Times New Roman"/>
              </a:rPr>
              <a:t>the input is not more 		than 3 digits.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Step 3- Also check that input is between 1 and 	255.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9DCF3D38-64F2-DB7B-8ED7-AAC8FBF5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49" y="0"/>
            <a:ext cx="3892251" cy="685800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0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B185E-4C52-5F64-60B1-16D731CD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504899"/>
            <a:ext cx="6891527" cy="10750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 smtClean="0"/>
              <a:t>Working Procedure</a:t>
            </a:r>
            <a:endParaRPr lang="en-US" sz="61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985D7"/>
          </a:solidFill>
          <a:ln w="38100" cap="rnd">
            <a:solidFill>
              <a:srgbClr val="8985D7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69886-4BF9-17F7-1DB0-C5467ED1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898648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Step 4- Compare the input with the gues</a:t>
            </a:r>
            <a:r>
              <a:rPr lang="en-US" dirty="0" smtClean="0">
                <a:latin typeface="Times New Roman"/>
                <a:cs typeface="Times New Roman"/>
              </a:rPr>
              <a:t>s 	value and display message 	respectively.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Step 5- If guessed ask user to play again 	(y/n) which means jump to start or 	jump to end.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A7EC68-18B6-9479-AB16-6E7A8E115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657344" cy="685800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4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A95209C-5275-4E15-8EA7-7F42980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A72AF1B-0C74-9103-1544-E1CB4FA0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011A1-5A66-A193-B4F6-996A0573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4F2ED431-E304-4FF0-9F4E-032783C9D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4E87FCFB-2CCE-460D-B3DD-557C8BD1B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196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The Hand Bold</vt:lpstr>
      <vt:lpstr>The Serif Hand Black</vt:lpstr>
      <vt:lpstr>Times New Roman</vt:lpstr>
      <vt:lpstr>SketchyVTI</vt:lpstr>
      <vt:lpstr>GUESSING GAME</vt:lpstr>
      <vt:lpstr>Scenario</vt:lpstr>
      <vt:lpstr>Here is an Example</vt:lpstr>
      <vt:lpstr>Running</vt:lpstr>
      <vt:lpstr>Running</vt:lpstr>
      <vt:lpstr>Working Procedure</vt:lpstr>
      <vt:lpstr>Working Procedure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Ali</dc:creator>
  <cp:lastModifiedBy>Ahmad Ali</cp:lastModifiedBy>
  <cp:revision>485</cp:revision>
  <dcterms:created xsi:type="dcterms:W3CDTF">2023-01-29T06:41:48Z</dcterms:created>
  <dcterms:modified xsi:type="dcterms:W3CDTF">2023-02-04T18:12:36Z</dcterms:modified>
</cp:coreProperties>
</file>