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9"/>
  </p:notesMasterIdLst>
  <p:handoutMasterIdLst>
    <p:handoutMasterId r:id="rId20"/>
  </p:handoutMasterIdLst>
  <p:sldIdLst>
    <p:sldId id="295" r:id="rId2"/>
    <p:sldId id="414" r:id="rId3"/>
    <p:sldId id="302" r:id="rId4"/>
    <p:sldId id="415" r:id="rId5"/>
    <p:sldId id="412" r:id="rId6"/>
    <p:sldId id="336" r:id="rId7"/>
    <p:sldId id="337" r:id="rId8"/>
    <p:sldId id="338" r:id="rId9"/>
    <p:sldId id="340" r:id="rId10"/>
    <p:sldId id="423" r:id="rId11"/>
    <p:sldId id="341" r:id="rId12"/>
    <p:sldId id="413" r:id="rId13"/>
    <p:sldId id="343" r:id="rId14"/>
    <p:sldId id="339" r:id="rId15"/>
    <p:sldId id="418" r:id="rId16"/>
    <p:sldId id="422" r:id="rId17"/>
    <p:sldId id="420" r:id="rId18"/>
  </p:sldIdLst>
  <p:sldSz cx="9144000" cy="6858000" type="screen4x3"/>
  <p:notesSz cx="7053263" cy="93091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660066"/>
    <a:srgbClr val="996633"/>
    <a:srgbClr val="6666FF"/>
    <a:srgbClr val="3366FF"/>
    <a:srgbClr val="CCFF99"/>
    <a:srgbClr val="99FF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94680" autoAdjust="0"/>
  </p:normalViewPr>
  <p:slideViewPr>
    <p:cSldViewPr>
      <p:cViewPr>
        <p:scale>
          <a:sx n="80" d="100"/>
          <a:sy n="80" d="100"/>
        </p:scale>
        <p:origin x="13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2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D8D19C-CC06-6F29-AF8F-1C80BCB25AE8}"/>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749C009-E66A-2773-074D-34FFD01D0CB5}"/>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a:defRPr sz="1200"/>
            </a:lvl1pPr>
          </a:lstStyle>
          <a:p>
            <a:pPr>
              <a:defRPr/>
            </a:pPr>
            <a:fld id="{EB2A497B-4852-4589-BC4B-A39E7B36F2E5}" type="datetimeFigureOut">
              <a:rPr lang="en-US"/>
              <a:pPr>
                <a:defRPr/>
              </a:pPr>
              <a:t>04-Jul-22</a:t>
            </a:fld>
            <a:endParaRPr lang="en-US"/>
          </a:p>
        </p:txBody>
      </p:sp>
      <p:sp>
        <p:nvSpPr>
          <p:cNvPr id="4" name="Footer Placeholder 3">
            <a:extLst>
              <a:ext uri="{FF2B5EF4-FFF2-40B4-BE49-F238E27FC236}">
                <a16:creationId xmlns:a16="http://schemas.microsoft.com/office/drawing/2014/main" id="{C3665E3E-EF25-29E6-C3F6-3776C0490D02}"/>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015CFF44-2F7D-7C42-4B8B-C29EA740B1A4}"/>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a:defRPr sz="1200"/>
            </a:lvl1pPr>
          </a:lstStyle>
          <a:p>
            <a:fld id="{8437FDCB-F8D8-44C9-8776-8BE15E37F21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06AB6B8E-202D-C80D-4C13-0A2D833966CF}"/>
              </a:ext>
            </a:extLst>
          </p:cNvPr>
          <p:cNvSpPr>
            <a:spLocks noGrp="1" noChangeArrowheads="1"/>
          </p:cNvSpPr>
          <p:nvPr>
            <p:ph type="hdr" sz="quarter"/>
          </p:nvPr>
        </p:nvSpPr>
        <p:spPr bwMode="auto">
          <a:xfrm>
            <a:off x="0" y="0"/>
            <a:ext cx="3055938"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5" name="Rectangle 3">
            <a:extLst>
              <a:ext uri="{FF2B5EF4-FFF2-40B4-BE49-F238E27FC236}">
                <a16:creationId xmlns:a16="http://schemas.microsoft.com/office/drawing/2014/main" id="{F7886386-1791-C1CB-E91C-349F696DA235}"/>
              </a:ext>
            </a:extLst>
          </p:cNvPr>
          <p:cNvSpPr>
            <a:spLocks noGrp="1" noChangeArrowheads="1"/>
          </p:cNvSpPr>
          <p:nvPr>
            <p:ph type="dt" idx="1"/>
          </p:nvPr>
        </p:nvSpPr>
        <p:spPr bwMode="auto">
          <a:xfrm>
            <a:off x="3995738" y="0"/>
            <a:ext cx="3055937" cy="465138"/>
          </a:xfrm>
          <a:prstGeom prst="rect">
            <a:avLst/>
          </a:prstGeom>
          <a:noFill/>
          <a:ln>
            <a:noFill/>
          </a:ln>
          <a:effectLst/>
        </p:spPr>
        <p:txBody>
          <a:bodyPr vert="horz" wrap="square" lIns="93497" tIns="46749" rIns="93497" bIns="46749" numCol="1" anchor="t" anchorCtr="0" compatLnSpc="1">
            <a:prstTxWarp prst="textNoShape">
              <a:avLst/>
            </a:prstTxWarp>
          </a:bodyPr>
          <a:lstStyle>
            <a:lvl1pPr algn="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17412" name="Rectangle 4">
            <a:extLst>
              <a:ext uri="{FF2B5EF4-FFF2-40B4-BE49-F238E27FC236}">
                <a16:creationId xmlns:a16="http://schemas.microsoft.com/office/drawing/2014/main" id="{1400E133-B3A1-A53E-F3AC-C5D783FB58B7}"/>
              </a:ext>
            </a:extLst>
          </p:cNvPr>
          <p:cNvSpPr>
            <a:spLocks noGrp="1" noRot="1" noChangeAspect="1" noChangeArrowheads="1" noTextEdit="1"/>
          </p:cNvSpPr>
          <p:nvPr>
            <p:ph type="sldImg" idx="2"/>
          </p:nvPr>
        </p:nvSpPr>
        <p:spPr bwMode="auto">
          <a:xfrm>
            <a:off x="1200150"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9077" name="Rectangle 5">
            <a:extLst>
              <a:ext uri="{FF2B5EF4-FFF2-40B4-BE49-F238E27FC236}">
                <a16:creationId xmlns:a16="http://schemas.microsoft.com/office/drawing/2014/main" id="{9F2A1A77-B1FE-566C-405D-70BF1416903F}"/>
              </a:ext>
            </a:extLst>
          </p:cNvPr>
          <p:cNvSpPr>
            <a:spLocks noGrp="1" noChangeArrowheads="1"/>
          </p:cNvSpPr>
          <p:nvPr>
            <p:ph type="body" sz="quarter" idx="3"/>
          </p:nvPr>
        </p:nvSpPr>
        <p:spPr bwMode="auto">
          <a:xfrm>
            <a:off x="704850" y="4421188"/>
            <a:ext cx="5643563" cy="4189412"/>
          </a:xfrm>
          <a:prstGeom prst="rect">
            <a:avLst/>
          </a:prstGeom>
          <a:noFill/>
          <a:ln>
            <a:noFill/>
          </a:ln>
          <a:effectLst/>
        </p:spPr>
        <p:txBody>
          <a:bodyPr vert="horz" wrap="square" lIns="93497" tIns="46749" rIns="93497" bIns="4674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99078" name="Rectangle 6">
            <a:extLst>
              <a:ext uri="{FF2B5EF4-FFF2-40B4-BE49-F238E27FC236}">
                <a16:creationId xmlns:a16="http://schemas.microsoft.com/office/drawing/2014/main" id="{5B7048C5-3620-081A-65CE-C6BC2B831A6E}"/>
              </a:ext>
            </a:extLst>
          </p:cNvPr>
          <p:cNvSpPr>
            <a:spLocks noGrp="1" noChangeArrowheads="1"/>
          </p:cNvSpPr>
          <p:nvPr>
            <p:ph type="ftr" sz="quarter" idx="4"/>
          </p:nvPr>
        </p:nvSpPr>
        <p:spPr bwMode="auto">
          <a:xfrm>
            <a:off x="0" y="8842375"/>
            <a:ext cx="3055938"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eaLnBrk="1" fontAlgn="auto" hangingPunct="1">
              <a:spcBef>
                <a:spcPts val="0"/>
              </a:spcBef>
              <a:spcAft>
                <a:spcPts val="0"/>
              </a:spcAft>
              <a:defRPr sz="1200" b="0">
                <a:latin typeface="Times New Roman" panose="02020603050405020304" pitchFamily="18" charset="0"/>
              </a:defRPr>
            </a:lvl1pPr>
          </a:lstStyle>
          <a:p>
            <a:pPr>
              <a:defRPr/>
            </a:pPr>
            <a:endParaRPr lang="en-US" altLang="en-US"/>
          </a:p>
        </p:txBody>
      </p:sp>
      <p:sp>
        <p:nvSpPr>
          <p:cNvPr id="899079" name="Rectangle 7">
            <a:extLst>
              <a:ext uri="{FF2B5EF4-FFF2-40B4-BE49-F238E27FC236}">
                <a16:creationId xmlns:a16="http://schemas.microsoft.com/office/drawing/2014/main" id="{64ED86A7-B67C-DBA5-7405-65CA618B8081}"/>
              </a:ext>
            </a:extLst>
          </p:cNvPr>
          <p:cNvSpPr>
            <a:spLocks noGrp="1" noChangeArrowheads="1"/>
          </p:cNvSpPr>
          <p:nvPr>
            <p:ph type="sldNum" sz="quarter" idx="5"/>
          </p:nvPr>
        </p:nvSpPr>
        <p:spPr bwMode="auto">
          <a:xfrm>
            <a:off x="3995738" y="8842375"/>
            <a:ext cx="3055937" cy="465138"/>
          </a:xfrm>
          <a:prstGeom prst="rect">
            <a:avLst/>
          </a:prstGeom>
          <a:noFill/>
          <a:ln>
            <a:noFill/>
          </a:ln>
          <a:effectLst/>
        </p:spPr>
        <p:txBody>
          <a:bodyPr vert="horz" wrap="square" lIns="93497" tIns="46749" rIns="93497" bIns="46749" numCol="1" anchor="b" anchorCtr="0" compatLnSpc="1">
            <a:prstTxWarp prst="textNoShape">
              <a:avLst/>
            </a:prstTxWarp>
          </a:bodyPr>
          <a:lstStyle>
            <a:lvl1pPr algn="r" eaLnBrk="1" hangingPunct="1">
              <a:defRPr sz="1200">
                <a:latin typeface="Times New Roman" panose="02020603050405020304" pitchFamily="18" charset="0"/>
              </a:defRPr>
            </a:lvl1pPr>
          </a:lstStyle>
          <a:p>
            <a:fld id="{FAEB15C3-5551-4D2D-BB41-8C968842DB5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3E7E6E5-B197-D499-3218-D20D0A2FA7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C1F802C-96DC-41E8-AE56-A3218467C010}" type="slidenum">
              <a:rPr lang="en-US" altLang="en-US">
                <a:latin typeface="Arial" panose="020B0604020202020204" pitchFamily="34" charset="0"/>
              </a:rPr>
              <a:pPr/>
              <a:t>2</a:t>
            </a:fld>
            <a:endParaRPr lang="en-US" altLang="en-US">
              <a:latin typeface="Arial" panose="020B0604020202020204" pitchFamily="34" charset="0"/>
            </a:endParaRPr>
          </a:p>
        </p:txBody>
      </p:sp>
      <p:sp>
        <p:nvSpPr>
          <p:cNvPr id="21507" name="Rectangle 2">
            <a:extLst>
              <a:ext uri="{FF2B5EF4-FFF2-40B4-BE49-F238E27FC236}">
                <a16:creationId xmlns:a16="http://schemas.microsoft.com/office/drawing/2014/main" id="{570D514A-8187-C464-54F6-1DD3E929277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27A804C-960D-1D2D-BF9A-4F80D73DA3AD}"/>
              </a:ext>
            </a:extLst>
          </p:cNvPr>
          <p:cNvSpPr>
            <a:spLocks noGrp="1" noChangeArrowheads="1"/>
          </p:cNvSpPr>
          <p:nvPr>
            <p:ph type="body" idx="1"/>
          </p:nvPr>
        </p:nvSpPr>
        <p:spPr>
          <a:xfrm>
            <a:off x="939800" y="4421188"/>
            <a:ext cx="5173663" cy="4189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87253AB5-4F13-303E-0439-1E696940E9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5DFF4D7-346A-4017-90BC-BFFA83CD5CD6}" type="slidenum">
              <a:rPr lang="en-AU" altLang="en-US">
                <a:latin typeface="Times New Roman" panose="02020603050405020304" pitchFamily="18" charset="0"/>
              </a:rPr>
              <a:pPr/>
              <a:t>13</a:t>
            </a:fld>
            <a:endParaRPr lang="en-AU"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287EF596-6142-48EE-ABE2-8C94AC40B480}"/>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5BE3F0B1-25F4-01D0-F394-6972BB89EC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3D377FC9-00C5-F556-98F3-8533E18FF7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8FFADA9-726D-4E75-9714-39CAA5A8C9D0}" type="slidenum">
              <a:rPr lang="en-AU" altLang="en-US">
                <a:latin typeface="Times New Roman" panose="02020603050405020304" pitchFamily="18" charset="0"/>
              </a:rPr>
              <a:pPr/>
              <a:t>14</a:t>
            </a:fld>
            <a:endParaRPr lang="en-AU"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D69C5489-4FEF-AC71-814F-32FC23BB783E}"/>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12EFD758-967C-D3C9-A518-832305F940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FCDEA18-A4A7-B7ED-978E-895A63AF49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5F8FEC23-E83D-45BF-B4A8-027D93BCD9DC}" type="slidenum">
              <a:rPr lang="en-AU" altLang="en-US">
                <a:latin typeface="Times New Roman" panose="02020603050405020304" pitchFamily="18" charset="0"/>
              </a:rPr>
              <a:pPr/>
              <a:t>5</a:t>
            </a:fld>
            <a:endParaRPr lang="en-AU"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8FCCEBA4-7FD1-E990-194B-F0118452B376}"/>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657B7F62-1B94-79CB-8B62-E3BC6B4DE45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DC95D1B2-3614-20CD-93F6-4EFFCE5C956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2FD09C3-554D-45B6-A5A8-C2BFBEC2CB87}" type="slidenum">
              <a:rPr lang="en-AU" altLang="en-US">
                <a:latin typeface="Times New Roman" panose="02020603050405020304" pitchFamily="18" charset="0"/>
              </a:rPr>
              <a:pPr/>
              <a:t>6</a:t>
            </a:fld>
            <a:endParaRPr lang="en-AU"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621EFE1D-D744-CFE9-695E-8FC97D056481}"/>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B45442FB-97EE-34F8-F2DA-E21B9DEB66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1FD202B-16B1-E08B-C82A-FC71A81726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AF68E98-F8CC-4654-9163-D250CE1A1C8D}" type="slidenum">
              <a:rPr lang="en-AU" altLang="en-US">
                <a:latin typeface="Times New Roman" panose="02020603050405020304" pitchFamily="18" charset="0"/>
              </a:rPr>
              <a:pPr/>
              <a:t>7</a:t>
            </a:fld>
            <a:endParaRPr lang="en-AU"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5D608282-B1C9-8C52-6109-C32572E0E487}"/>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9141653E-BBD1-5880-5FAF-52CB59FDC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1D844EC-32A0-B898-D490-EE4319CE49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0CF175E8-4F87-4354-A456-991A2CDD3C1F}" type="slidenum">
              <a:rPr lang="en-AU" altLang="en-US">
                <a:latin typeface="Times New Roman" panose="02020603050405020304" pitchFamily="18" charset="0"/>
              </a:rPr>
              <a:pPr/>
              <a:t>8</a:t>
            </a:fld>
            <a:endParaRPr lang="en-AU"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546ACA80-05BD-956B-1465-422DF78979BE}"/>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AA4C4439-8BE0-8BCE-D2BA-C834017D9F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A26221BF-7073-79E0-D79C-74622860C1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CFAE5ED-430C-4550-B22A-35AD77B2EC3F}" type="slidenum">
              <a:rPr lang="en-AU" altLang="en-US">
                <a:latin typeface="Times New Roman" panose="02020603050405020304" pitchFamily="18" charset="0"/>
              </a:rPr>
              <a:pPr/>
              <a:t>9</a:t>
            </a:fld>
            <a:endParaRPr lang="en-AU"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F69A1C1B-F692-FF43-465F-9056CEE3728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92A4CC12-F1CD-4C49-1411-480A199F3D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A26221BF-7073-79E0-D79C-74622860C1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ECFAE5ED-430C-4550-B22A-35AD77B2EC3F}" type="slidenum">
              <a:rPr lang="en-AU" altLang="en-US">
                <a:latin typeface="Times New Roman" panose="02020603050405020304" pitchFamily="18" charset="0"/>
              </a:rPr>
              <a:pPr/>
              <a:t>10</a:t>
            </a:fld>
            <a:endParaRPr lang="en-AU"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F69A1C1B-F692-FF43-465F-9056CEE37285}"/>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92A4CC12-F1CD-4C49-1411-480A199F3D1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35403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1727C523-6555-FFB8-D183-2763726B76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B48AEA3-33D5-4902-8087-13565CD9E4BE}" type="slidenum">
              <a:rPr lang="en-AU" altLang="en-US">
                <a:latin typeface="Times New Roman" panose="02020603050405020304" pitchFamily="18" charset="0"/>
              </a:rPr>
              <a:pPr/>
              <a:t>11</a:t>
            </a:fld>
            <a:endParaRPr lang="en-AU"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D5994844-58F1-7881-0395-E4EE0AAA2D4F}"/>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460F2D51-BA31-C84B-DE2E-3186967C2D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20D00DD6-C11E-4224-2866-4B31CB9657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C2A650AB-94D6-493A-B384-655302E6C8DD}" type="slidenum">
              <a:rPr lang="en-AU" altLang="en-US">
                <a:latin typeface="Times New Roman" panose="02020603050405020304" pitchFamily="18" charset="0"/>
              </a:rPr>
              <a:pPr/>
              <a:t>12</a:t>
            </a:fld>
            <a:endParaRPr lang="en-AU"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4582699A-1589-5374-6856-6727A4CF722A}"/>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780D74F3-0534-3448-F1A5-C4C1829F59F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412362C1-D193-4972-7872-F1A5A32255BA}"/>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8CD09E82-0585-07A8-C111-FA0353852F83}"/>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67E30371-6C0E-F1E7-8755-55363C0CF0F1}"/>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12026E40-BC8C-B1B2-7926-A464316B91EC}"/>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BAFFDEEE-25EF-07DF-5D7F-CB0761EB2A4C}"/>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B14003DD-77AB-DF77-3ADC-2E1AF5B4C0AC}"/>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5F6FC226-7E80-1AE9-27AF-3D1903B6E539}"/>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343C0462-E9A9-D801-23FD-A357FE1558EE}"/>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47DEB210-E683-673F-ED1E-1917BD47A36A}"/>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Text Box 17">
            <a:extLst>
              <a:ext uri="{FF2B5EF4-FFF2-40B4-BE49-F238E27FC236}">
                <a16:creationId xmlns:a16="http://schemas.microsoft.com/office/drawing/2014/main" id="{067CF4D0-4140-B9C2-EE0F-0D1F39769902}"/>
              </a:ext>
            </a:extLst>
          </p:cNvPr>
          <p:cNvSpPr txBox="1">
            <a:spLocks noChangeArrowheads="1"/>
          </p:cNvSpPr>
          <p:nvPr userDrawn="1"/>
        </p:nvSpPr>
        <p:spPr bwMode="auto">
          <a:xfrm>
            <a:off x="0" y="6553200"/>
            <a:ext cx="22098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spcBef>
                <a:spcPct val="50000"/>
              </a:spcBef>
              <a:defRPr/>
            </a:pPr>
            <a:r>
              <a:rPr lang="en-US" altLang="en-US" sz="1400">
                <a:latin typeface="McGrawHill-Italic" pitchFamily="2" charset="0"/>
              </a:rPr>
              <a:t>McGraw-Hill</a:t>
            </a:r>
            <a:endParaRPr lang="en-US" altLang="en-US" sz="2400">
              <a:latin typeface="Times New Roman" panose="02020603050405020304" pitchFamily="18" charset="0"/>
            </a:endParaRPr>
          </a:p>
        </p:txBody>
      </p:sp>
      <p:sp>
        <p:nvSpPr>
          <p:cNvPr id="14" name="Text Box 18">
            <a:extLst>
              <a:ext uri="{FF2B5EF4-FFF2-40B4-BE49-F238E27FC236}">
                <a16:creationId xmlns:a16="http://schemas.microsoft.com/office/drawing/2014/main" id="{97946E12-B029-633A-4E7F-F06B2A2099FF}"/>
              </a:ext>
            </a:extLst>
          </p:cNvPr>
          <p:cNvSpPr txBox="1">
            <a:spLocks noChangeArrowheads="1"/>
          </p:cNvSpPr>
          <p:nvPr userDrawn="1"/>
        </p:nvSpPr>
        <p:spPr bwMode="auto">
          <a:xfrm>
            <a:off x="4572000" y="6553200"/>
            <a:ext cx="4572000" cy="304800"/>
          </a:xfrm>
          <a:prstGeom prst="rect">
            <a:avLst/>
          </a:prstGeom>
          <a:noFill/>
          <a:ln>
            <a:noFill/>
          </a:ln>
          <a:effec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spcBef>
                <a:spcPct val="50000"/>
              </a:spcBef>
              <a:buFontTx/>
              <a:buChar char="©"/>
              <a:defRPr/>
            </a:pPr>
            <a:r>
              <a:rPr lang="en-US" altLang="en-US" sz="1400">
                <a:latin typeface="McGrawHill-Italic" pitchFamily="2" charset="0"/>
              </a:rPr>
              <a:t>The McGraw-Hill Companies, Inc., 2000</a:t>
            </a:r>
            <a:endParaRPr lang="en-US" altLang="en-US" sz="2400">
              <a:latin typeface="Times New Roman" panose="02020603050405020304" pitchFamily="18" charset="0"/>
            </a:endParaRPr>
          </a:p>
        </p:txBody>
      </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1FCEC7B6-EBCE-EC69-C122-2E3AB69C282E}"/>
              </a:ext>
            </a:extLst>
          </p:cNvPr>
          <p:cNvSpPr>
            <a:spLocks noGrp="1"/>
          </p:cNvSpPr>
          <p:nvPr>
            <p:ph type="dt" sz="half" idx="10"/>
          </p:nvPr>
        </p:nvSpPr>
        <p:spPr bwMode="gray">
          <a:xfrm rot="5400000">
            <a:off x="7497763" y="1828800"/>
            <a:ext cx="990600" cy="228600"/>
          </a:xfrm>
        </p:spPr>
        <p:txBody>
          <a:bodyPr anchor="t"/>
          <a:lstStyle>
            <a:lvl1pPr algn="l">
              <a:defRPr b="0" i="0">
                <a:solidFill>
                  <a:schemeClr val="bg1">
                    <a:alpha val="60000"/>
                  </a:schemeClr>
                </a:solidFill>
              </a:defRPr>
            </a:lvl1pPr>
          </a:lstStyle>
          <a:p>
            <a:pPr>
              <a:defRPr/>
            </a:pPr>
            <a:fld id="{BD7FD71B-AF85-4D05-BB3F-FBB778F167D8}" type="datetime1">
              <a:rPr lang="en-US" altLang="en-US" smtClean="0"/>
              <a:t>04-Jul-22</a:t>
            </a:fld>
            <a:endParaRPr lang="en-US" altLang="en-US"/>
          </a:p>
        </p:txBody>
      </p:sp>
      <p:sp>
        <p:nvSpPr>
          <p:cNvPr id="16" name="Footer Placeholder 4">
            <a:extLst>
              <a:ext uri="{FF2B5EF4-FFF2-40B4-BE49-F238E27FC236}">
                <a16:creationId xmlns:a16="http://schemas.microsoft.com/office/drawing/2014/main" id="{3F3EA82B-42F7-1C1A-40E0-FA44894781C4}"/>
              </a:ext>
            </a:extLst>
          </p:cNvPr>
          <p:cNvSpPr>
            <a:spLocks noGrp="1"/>
          </p:cNvSpPr>
          <p:nvPr>
            <p:ph type="ftr" sz="quarter" idx="11"/>
          </p:nvPr>
        </p:nvSpPr>
        <p:spPr bwMode="gray">
          <a:xfrm rot="5400000">
            <a:off x="6236494" y="3264694"/>
            <a:ext cx="3859212" cy="228600"/>
          </a:xfrm>
        </p:spPr>
        <p:txBody>
          <a:bodyPr/>
          <a:lstStyle>
            <a:lvl1pPr>
              <a:defRPr b="0" i="0">
                <a:solidFill>
                  <a:schemeClr val="bg1">
                    <a:alpha val="60000"/>
                  </a:schemeClr>
                </a:solidFill>
              </a:defRPr>
            </a:lvl1pPr>
          </a:lstStyle>
          <a:p>
            <a:pPr>
              <a:defRPr/>
            </a:pPr>
            <a:r>
              <a:rPr lang="en-US" altLang="en-US"/>
              <a:t>
              </a:t>
            </a:r>
          </a:p>
        </p:txBody>
      </p:sp>
      <p:sp>
        <p:nvSpPr>
          <p:cNvPr id="17" name="Slide Number Placeholder 5">
            <a:extLst>
              <a:ext uri="{FF2B5EF4-FFF2-40B4-BE49-F238E27FC236}">
                <a16:creationId xmlns:a16="http://schemas.microsoft.com/office/drawing/2014/main" id="{773F7EC4-46FC-EDF9-B5D9-98C7D23B7BE9}"/>
              </a:ext>
            </a:extLst>
          </p:cNvPr>
          <p:cNvSpPr>
            <a:spLocks noGrp="1"/>
          </p:cNvSpPr>
          <p:nvPr>
            <p:ph type="sldNum" sz="quarter" idx="12"/>
          </p:nvPr>
        </p:nvSpPr>
        <p:spPr/>
        <p:txBody>
          <a:bodyPr/>
          <a:lstStyle>
            <a:lvl1pPr>
              <a:defRPr/>
            </a:lvl1pPr>
          </a:lstStyle>
          <a:p>
            <a:fld id="{DCEE71D4-46E4-43A4-BE60-9C75381A095E}" type="slidenum">
              <a:rPr lang="en-US" altLang="en-US"/>
              <a:pPr/>
              <a:t>‹#›</a:t>
            </a:fld>
            <a:endParaRPr lang="en-US" altLang="en-US"/>
          </a:p>
        </p:txBody>
      </p:sp>
    </p:spTree>
    <p:extLst>
      <p:ext uri="{BB962C8B-B14F-4D97-AF65-F5344CB8AC3E}">
        <p14:creationId xmlns:p14="http://schemas.microsoft.com/office/powerpoint/2010/main" val="53142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0A1D0343-4D2D-139C-B0D9-A326ED0D2905}"/>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815A77E3-1F4C-2EFC-8127-87930F1E65B0}"/>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1B2F682E-53E6-6000-A8A2-77209F099A7D}"/>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D2AC6538-56EB-4B37-B76D-0B112CBE3211}"/>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94547946-EA88-A71B-79B3-4DC6245A8674}"/>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B5559598-EEA0-73A5-79C5-B761C0BA699F}"/>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4969A2E3-E5CE-0A36-ABF9-D23D544C1050}"/>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A2B8DA92-6C7B-BB0C-394E-9028802FE4FC}"/>
                </a:ext>
              </a:extLst>
            </p:cNvPr>
            <p:cNvSpPr>
              <a:spLocks/>
            </p:cNvSpPr>
            <p:nvPr/>
          </p:nvSpPr>
          <p:spPr bwMode="gray">
            <a:xfrm rot="10204164">
              <a:off x="427038" y="4563812"/>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2">
              <a:extLst>
                <a:ext uri="{FF2B5EF4-FFF2-40B4-BE49-F238E27FC236}">
                  <a16:creationId xmlns:a16="http://schemas.microsoft.com/office/drawing/2014/main" id="{4C94ECDE-74A6-1F18-8BF7-AFD3E4878540}"/>
                </a:ext>
              </a:extLst>
            </p:cNvPr>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F0937458-75A1-24BC-6B14-899D607682B1}"/>
                </a:ext>
              </a:extLst>
            </p:cNvPr>
            <p:cNvSpPr>
              <a:spLocks/>
            </p:cNvSpPr>
            <p:nvPr/>
          </p:nvSpPr>
          <p:spPr bwMode="gray">
            <a:xfrm rot="10800000">
              <a:off x="485775" y="2670028"/>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94B72966-5CE6-0642-254C-E42E598E2F5C}"/>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1637534D-D124-EF18-EFB3-736528B9A28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4FC6112D-9ED9-9564-F3B3-AEA2E4A1C724}"/>
              </a:ext>
            </a:extLst>
          </p:cNvPr>
          <p:cNvSpPr>
            <a:spLocks noGrp="1"/>
          </p:cNvSpPr>
          <p:nvPr>
            <p:ph type="dt" sz="half" idx="10"/>
          </p:nvPr>
        </p:nvSpPr>
        <p:spPr/>
        <p:txBody>
          <a:bodyPr/>
          <a:lstStyle>
            <a:lvl1pPr>
              <a:defRPr/>
            </a:lvl1pPr>
          </a:lstStyle>
          <a:p>
            <a:pPr>
              <a:defRPr/>
            </a:pPr>
            <a:fld id="{250660F4-BC85-4025-9BA5-13643F787B64}" type="datetime1">
              <a:rPr lang="en-US" smtClean="0"/>
              <a:t>04-Jul-22</a:t>
            </a:fld>
            <a:endParaRPr lang="en-US" dirty="0"/>
          </a:p>
        </p:txBody>
      </p:sp>
      <p:sp>
        <p:nvSpPr>
          <p:cNvPr id="18" name="Footer Placeholder 5">
            <a:extLst>
              <a:ext uri="{FF2B5EF4-FFF2-40B4-BE49-F238E27FC236}">
                <a16:creationId xmlns:a16="http://schemas.microsoft.com/office/drawing/2014/main" id="{176EABD7-D7F1-EE05-568F-88E8EB66896D}"/>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AA07C865-4646-1AD8-0A2B-103662DC6C3D}"/>
              </a:ext>
            </a:extLst>
          </p:cNvPr>
          <p:cNvSpPr>
            <a:spLocks noGrp="1"/>
          </p:cNvSpPr>
          <p:nvPr>
            <p:ph type="sldNum" sz="quarter" idx="12"/>
          </p:nvPr>
        </p:nvSpPr>
        <p:spPr/>
        <p:txBody>
          <a:bodyPr/>
          <a:lstStyle>
            <a:lvl1pPr>
              <a:defRPr/>
            </a:lvl1pPr>
          </a:lstStyle>
          <a:p>
            <a:r>
              <a:rPr lang="en-US" altLang="en-US"/>
              <a:t>13.</a:t>
            </a:r>
            <a:fld id="{8478AB99-C681-487F-A9CC-70051555DA33}" type="slidenum">
              <a:rPr lang="en-US" altLang="en-US"/>
              <a:pPr/>
              <a:t>‹#›</a:t>
            </a:fld>
            <a:endParaRPr lang="en-US" altLang="en-US"/>
          </a:p>
        </p:txBody>
      </p:sp>
    </p:spTree>
    <p:extLst>
      <p:ext uri="{BB962C8B-B14F-4D97-AF65-F5344CB8AC3E}">
        <p14:creationId xmlns:p14="http://schemas.microsoft.com/office/powerpoint/2010/main" val="6833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E7221C89-4913-DF9B-0704-0672EA58622D}"/>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C16D4065-3C55-3851-E1D1-779C3A3595A4}"/>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3BCB5FA1-910E-C54D-8A51-0726F989133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D8366520-8667-BBB5-1B7B-79897EBF2EF1}"/>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E6C7EFC8-8FC9-2AD1-A2B6-14E6D38665FE}"/>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8F4F6BC5-4E6C-C556-82CA-F70A4C4354A5}"/>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22F711C-FC72-65DE-112F-2A0DE556A091}"/>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5591BFF1-7E37-9824-FECB-AFA2D31B04B6}"/>
                </a:ext>
              </a:extLst>
            </p:cNvPr>
            <p:cNvSpPr>
              <a:spLocks/>
            </p:cNvSpPr>
            <p:nvPr/>
          </p:nvSpPr>
          <p:spPr bwMode="gray">
            <a:xfrm rot="-589932">
              <a:off x="6359525" y="2781147"/>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Rectangle 11">
              <a:extLst>
                <a:ext uri="{FF2B5EF4-FFF2-40B4-BE49-F238E27FC236}">
                  <a16:creationId xmlns:a16="http://schemas.microsoft.com/office/drawing/2014/main" id="{C322D528-FE12-AD29-6581-61CCA643297F}"/>
                </a:ext>
              </a:extLst>
            </p:cNvPr>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0">
              <a:extLst>
                <a:ext uri="{FF2B5EF4-FFF2-40B4-BE49-F238E27FC236}">
                  <a16:creationId xmlns:a16="http://schemas.microsoft.com/office/drawing/2014/main" id="{233A3821-9D92-ECF2-D764-98E701D65820}"/>
                </a:ext>
              </a:extLst>
            </p:cNvPr>
            <p:cNvSpPr>
              <a:spLocks/>
            </p:cNvSpPr>
            <p:nvPr/>
          </p:nvSpPr>
          <p:spPr bwMode="gray">
            <a:xfrm>
              <a:off x="485775" y="2854168"/>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5F5533DA-012A-3876-9ED3-B3C24975E0C6}"/>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AA195827-A8BD-F619-405C-3134A25F5656}"/>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3">
            <a:extLst>
              <a:ext uri="{FF2B5EF4-FFF2-40B4-BE49-F238E27FC236}">
                <a16:creationId xmlns:a16="http://schemas.microsoft.com/office/drawing/2014/main" id="{C7058ADA-3411-0DD4-BD5C-8B8AA2E024DC}"/>
              </a:ext>
            </a:extLst>
          </p:cNvPr>
          <p:cNvSpPr>
            <a:spLocks noGrp="1"/>
          </p:cNvSpPr>
          <p:nvPr>
            <p:ph type="dt" sz="half" idx="10"/>
          </p:nvPr>
        </p:nvSpPr>
        <p:spPr/>
        <p:txBody>
          <a:bodyPr/>
          <a:lstStyle>
            <a:lvl1pPr>
              <a:defRPr/>
            </a:lvl1pPr>
          </a:lstStyle>
          <a:p>
            <a:pPr>
              <a:defRPr/>
            </a:pPr>
            <a:fld id="{039BEAD3-6DDE-40DC-A770-39A2EC330A58}" type="datetime1">
              <a:rPr lang="en-US" smtClean="0"/>
              <a:t>04-Jul-22</a:t>
            </a:fld>
            <a:endParaRPr lang="en-US" dirty="0"/>
          </a:p>
        </p:txBody>
      </p:sp>
      <p:sp>
        <p:nvSpPr>
          <p:cNvPr id="18" name="Footer Placeholder 4">
            <a:extLst>
              <a:ext uri="{FF2B5EF4-FFF2-40B4-BE49-F238E27FC236}">
                <a16:creationId xmlns:a16="http://schemas.microsoft.com/office/drawing/2014/main" id="{3F2BB37D-4B95-7C74-A9B3-6DD905224F71}"/>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5">
            <a:extLst>
              <a:ext uri="{FF2B5EF4-FFF2-40B4-BE49-F238E27FC236}">
                <a16:creationId xmlns:a16="http://schemas.microsoft.com/office/drawing/2014/main" id="{0EC5A2B2-C6C4-58A1-C85C-DEADEAD059D4}"/>
              </a:ext>
            </a:extLst>
          </p:cNvPr>
          <p:cNvSpPr>
            <a:spLocks noGrp="1"/>
          </p:cNvSpPr>
          <p:nvPr>
            <p:ph type="sldNum" sz="quarter" idx="12"/>
          </p:nvPr>
        </p:nvSpPr>
        <p:spPr/>
        <p:txBody>
          <a:bodyPr/>
          <a:lstStyle>
            <a:lvl1pPr>
              <a:defRPr/>
            </a:lvl1pPr>
          </a:lstStyle>
          <a:p>
            <a:r>
              <a:rPr lang="en-US" altLang="en-US"/>
              <a:t>13.</a:t>
            </a:r>
            <a:fld id="{A33BEC89-55B0-4FB0-BDCE-69BC74886835}" type="slidenum">
              <a:rPr lang="en-US" altLang="en-US"/>
              <a:pPr/>
              <a:t>‹#›</a:t>
            </a:fld>
            <a:endParaRPr lang="en-US" altLang="en-US"/>
          </a:p>
        </p:txBody>
      </p:sp>
    </p:spTree>
    <p:extLst>
      <p:ext uri="{BB962C8B-B14F-4D97-AF65-F5344CB8AC3E}">
        <p14:creationId xmlns:p14="http://schemas.microsoft.com/office/powerpoint/2010/main" val="3303781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2F9AE819-33C1-1E41-3D39-09A89E5B0AAF}"/>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CCAB3EC5-3168-D673-7726-F8309EDEF236}"/>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157B9544-9EA2-F395-6E31-D6A1468383E2}"/>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AFD7490C-D4F4-40AC-BBE1-C7B0C2EBB8DC}"/>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1C1F0EDD-5738-B0E3-5A33-9CAAA61CCBC2}"/>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0CBCD104-D598-4634-2B38-39A4F1577BFA}"/>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50B67B8C-06DC-F171-6CF4-913E9B7EFD83}"/>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FBFD1579-E367-A191-39E7-6AE5FB300416}"/>
                </a:ext>
              </a:extLst>
            </p:cNvPr>
            <p:cNvSpPr>
              <a:spLocks/>
            </p:cNvSpPr>
            <p:nvPr/>
          </p:nvSpPr>
          <p:spPr bwMode="gray">
            <a:xfrm rot="-589932">
              <a:off x="6359525" y="4309826"/>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a:extLst>
                <a:ext uri="{FF2B5EF4-FFF2-40B4-BE49-F238E27FC236}">
                  <a16:creationId xmlns:a16="http://schemas.microsoft.com/office/drawing/2014/main" id="{3860B0B8-F5C9-723F-2A21-A0E8E43E85DD}"/>
                </a:ext>
              </a:extLst>
            </p:cNvPr>
            <p:cNvSpPr>
              <a:spLocks/>
            </p:cNvSpPr>
            <p:nvPr/>
          </p:nvSpPr>
          <p:spPr bwMode="gray">
            <a:xfrm>
              <a:off x="485775" y="4381259"/>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C4441970-4FF4-5C01-2040-F7C75CC19F3D}"/>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TextBox 36">
            <a:extLst>
              <a:ext uri="{FF2B5EF4-FFF2-40B4-BE49-F238E27FC236}">
                <a16:creationId xmlns:a16="http://schemas.microsoft.com/office/drawing/2014/main" id="{D8C710A5-B28A-A698-9DDB-2FD6376FB184}"/>
              </a:ext>
            </a:extLst>
          </p:cNvPr>
          <p:cNvSpPr txBox="1">
            <a:spLocks noChangeArrowheads="1"/>
          </p:cNvSpPr>
          <p:nvPr/>
        </p:nvSpPr>
        <p:spPr bwMode="gray">
          <a:xfrm>
            <a:off x="647700" y="652463"/>
            <a:ext cx="601663" cy="1322387"/>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8" name="TextBox 37">
            <a:extLst>
              <a:ext uri="{FF2B5EF4-FFF2-40B4-BE49-F238E27FC236}">
                <a16:creationId xmlns:a16="http://schemas.microsoft.com/office/drawing/2014/main" id="{45015389-1F4E-E2D7-C508-92FC2D398617}"/>
              </a:ext>
            </a:extLst>
          </p:cNvPr>
          <p:cNvSpPr txBox="1">
            <a:spLocks noChangeArrowheads="1"/>
          </p:cNvSpPr>
          <p:nvPr/>
        </p:nvSpPr>
        <p:spPr bwMode="gray">
          <a:xfrm>
            <a:off x="7069138" y="2900363"/>
            <a:ext cx="619125" cy="1323975"/>
          </a:xfrm>
          <a:prstGeom prst="rect">
            <a:avLst/>
          </a:prstGeom>
          <a:noFill/>
          <a:ln>
            <a:noFill/>
          </a:ln>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defRPr/>
            </a:pPr>
            <a:r>
              <a:rPr lang="en-US" altLang="en-US" sz="8000">
                <a:solidFill>
                  <a:srgbClr val="EF53A5"/>
                </a:solidFill>
                <a:latin typeface="Arial" panose="020B0604020202020204" pitchFamily="34" charset="0"/>
                <a:cs typeface="Arial" panose="020B0604020202020204" pitchFamily="34" charset="0"/>
              </a:rPr>
              <a:t>”</a:t>
            </a:r>
          </a:p>
        </p:txBody>
      </p:sp>
      <p:sp>
        <p:nvSpPr>
          <p:cNvPr id="19" name="Rectangle 18">
            <a:extLst>
              <a:ext uri="{FF2B5EF4-FFF2-40B4-BE49-F238E27FC236}">
                <a16:creationId xmlns:a16="http://schemas.microsoft.com/office/drawing/2014/main" id="{68F3F085-BBE5-C365-9CAD-08754331714F}"/>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0" name="Date Placeholder 3">
            <a:extLst>
              <a:ext uri="{FF2B5EF4-FFF2-40B4-BE49-F238E27FC236}">
                <a16:creationId xmlns:a16="http://schemas.microsoft.com/office/drawing/2014/main" id="{991B1ABB-8A8F-E440-0617-FB21BE22C24F}"/>
              </a:ext>
            </a:extLst>
          </p:cNvPr>
          <p:cNvSpPr>
            <a:spLocks noGrp="1"/>
          </p:cNvSpPr>
          <p:nvPr>
            <p:ph type="dt" sz="half" idx="14"/>
          </p:nvPr>
        </p:nvSpPr>
        <p:spPr/>
        <p:txBody>
          <a:bodyPr/>
          <a:lstStyle>
            <a:lvl1pPr>
              <a:defRPr/>
            </a:lvl1pPr>
          </a:lstStyle>
          <a:p>
            <a:pPr>
              <a:defRPr/>
            </a:pPr>
            <a:fld id="{8E3156C1-379D-422A-B4E0-DC3692039B77}" type="datetime1">
              <a:rPr lang="en-US" smtClean="0"/>
              <a:t>04-Jul-22</a:t>
            </a:fld>
            <a:endParaRPr lang="en-US" dirty="0"/>
          </a:p>
        </p:txBody>
      </p:sp>
      <p:sp>
        <p:nvSpPr>
          <p:cNvPr id="21" name="Footer Placeholder 4">
            <a:extLst>
              <a:ext uri="{FF2B5EF4-FFF2-40B4-BE49-F238E27FC236}">
                <a16:creationId xmlns:a16="http://schemas.microsoft.com/office/drawing/2014/main" id="{10714019-9735-6373-27EC-E4A7F099D9FC}"/>
              </a:ext>
            </a:extLst>
          </p:cNvPr>
          <p:cNvSpPr>
            <a:spLocks noGrp="1"/>
          </p:cNvSpPr>
          <p:nvPr>
            <p:ph type="ftr" sz="quarter" idx="15"/>
          </p:nvPr>
        </p:nvSpPr>
        <p:spPr/>
        <p:txBody>
          <a:bodyPr/>
          <a:lstStyle>
            <a:lvl1pPr>
              <a:defRPr/>
            </a:lvl1pPr>
          </a:lstStyle>
          <a:p>
            <a:pPr>
              <a:defRPr/>
            </a:pPr>
            <a:r>
              <a:rPr lang="en-US"/>
              <a:t>
              </a:t>
            </a:r>
            <a:endParaRPr lang="en-US" dirty="0"/>
          </a:p>
        </p:txBody>
      </p:sp>
      <p:sp>
        <p:nvSpPr>
          <p:cNvPr id="22" name="Slide Number Placeholder 5">
            <a:extLst>
              <a:ext uri="{FF2B5EF4-FFF2-40B4-BE49-F238E27FC236}">
                <a16:creationId xmlns:a16="http://schemas.microsoft.com/office/drawing/2014/main" id="{1C210AAC-EF01-D282-A8CC-78121867AF0C}"/>
              </a:ext>
            </a:extLst>
          </p:cNvPr>
          <p:cNvSpPr>
            <a:spLocks noGrp="1"/>
          </p:cNvSpPr>
          <p:nvPr>
            <p:ph type="sldNum" sz="quarter" idx="16"/>
          </p:nvPr>
        </p:nvSpPr>
        <p:spPr/>
        <p:txBody>
          <a:bodyPr/>
          <a:lstStyle>
            <a:lvl1pPr>
              <a:defRPr/>
            </a:lvl1pPr>
          </a:lstStyle>
          <a:p>
            <a:r>
              <a:rPr lang="en-US" altLang="en-US"/>
              <a:t>13.</a:t>
            </a:r>
            <a:fld id="{16FB9233-EAB7-483E-ABFE-B6568E8D058A}" type="slidenum">
              <a:rPr lang="en-US" altLang="en-US"/>
              <a:pPr/>
              <a:t>‹#›</a:t>
            </a:fld>
            <a:endParaRPr lang="en-US" altLang="en-US"/>
          </a:p>
        </p:txBody>
      </p:sp>
    </p:spTree>
    <p:extLst>
      <p:ext uri="{BB962C8B-B14F-4D97-AF65-F5344CB8AC3E}">
        <p14:creationId xmlns:p14="http://schemas.microsoft.com/office/powerpoint/2010/main" val="418673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EBE5068B-1E60-3663-DC2A-A80E8215F61F}"/>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2B31FDE4-01B4-7616-9C1D-1C39D2D919C2}"/>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F7258AD3-214B-0430-1E70-F3822D562454}"/>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44605B3B-204F-36EB-4310-A0AFD608B017}"/>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A91696CB-27E7-BF69-5FC3-049632B630AF}"/>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DE4023E8-3819-D565-3AFE-35BAF74A1DA4}"/>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605C6B5-2AD6-2227-74C2-9B568E4F29BF}"/>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915EAD14-8CD6-89E7-3069-324833A74535}"/>
                </a:ext>
              </a:extLst>
            </p:cNvPr>
            <p:cNvSpPr>
              <a:spLocks/>
            </p:cNvSpPr>
            <p:nvPr/>
          </p:nvSpPr>
          <p:spPr bwMode="gray">
            <a:xfrm rot="-589932">
              <a:off x="6359525" y="4311413"/>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13E581E3-7493-1FC7-A896-0F86A3B814EB}"/>
                </a:ext>
              </a:extLst>
            </p:cNvPr>
            <p:cNvSpPr>
              <a:spLocks/>
            </p:cNvSpPr>
            <p:nvPr/>
          </p:nvSpPr>
          <p:spPr bwMode="gray">
            <a:xfrm>
              <a:off x="485775" y="4381259"/>
              <a:ext cx="8181975" cy="2130308"/>
            </a:xfrm>
            <a:custGeom>
              <a:avLst/>
              <a:gdLst>
                <a:gd name="T0" fmla="*/ 0 w 10000"/>
                <a:gd name="T1" fmla="*/ 0 h 9621"/>
                <a:gd name="T2" fmla="*/ 0 w 10000"/>
                <a:gd name="T3" fmla="*/ 118217591 h 9621"/>
                <a:gd name="T4" fmla="*/ 0 w 10000"/>
                <a:gd name="T5" fmla="*/ 470026631 h 9621"/>
                <a:gd name="T6" fmla="*/ 0 w 10000"/>
                <a:gd name="T7" fmla="*/ 471742879 h 9621"/>
                <a:gd name="T8" fmla="*/ 2147483646 w 10000"/>
                <a:gd name="T9" fmla="*/ 469977697 h 9621"/>
                <a:gd name="T10" fmla="*/ 2147483646 w 10000"/>
                <a:gd name="T11" fmla="*/ 470026631 h 9621"/>
                <a:gd name="T12" fmla="*/ 2147483646 w 10000"/>
                <a:gd name="T13" fmla="*/ 118217591 h 9621"/>
                <a:gd name="T14" fmla="*/ 2147483646 w 10000"/>
                <a:gd name="T15" fmla="*/ 0 h 9621"/>
                <a:gd name="T16" fmla="*/ 2147483646 w 10000"/>
                <a:gd name="T17" fmla="*/ 0 h 9621"/>
                <a:gd name="T18" fmla="*/ 2147483646 w 10000"/>
                <a:gd name="T19" fmla="*/ 12405208 h 9621"/>
                <a:gd name="T20" fmla="*/ 2147483646 w 10000"/>
                <a:gd name="T21" fmla="*/ 23388661 h 9621"/>
                <a:gd name="T22" fmla="*/ 2147483646 w 10000"/>
                <a:gd name="T23" fmla="*/ 32802890 h 9621"/>
                <a:gd name="T24" fmla="*/ 2147483646 w 10000"/>
                <a:gd name="T25" fmla="*/ 41530710 h 9621"/>
                <a:gd name="T26" fmla="*/ 2147483646 w 10000"/>
                <a:gd name="T27" fmla="*/ 48248011 h 9621"/>
                <a:gd name="T28" fmla="*/ 2147483646 w 10000"/>
                <a:gd name="T29" fmla="*/ 53298442 h 9621"/>
                <a:gd name="T30" fmla="*/ 2147483646 w 10000"/>
                <a:gd name="T31" fmla="*/ 57662462 h 9621"/>
                <a:gd name="T32" fmla="*/ 2147483646 w 10000"/>
                <a:gd name="T33" fmla="*/ 60604284 h 9621"/>
                <a:gd name="T34" fmla="*/ 2147483646 w 10000"/>
                <a:gd name="T35" fmla="*/ 62712672 h 9621"/>
                <a:gd name="T36" fmla="*/ 2147483646 w 10000"/>
                <a:gd name="T37" fmla="*/ 63448238 h 9621"/>
                <a:gd name="T38" fmla="*/ 2147483646 w 10000"/>
                <a:gd name="T39" fmla="*/ 63448238 h 9621"/>
                <a:gd name="T40" fmla="*/ 2147483646 w 10000"/>
                <a:gd name="T41" fmla="*/ 63448238 h 9621"/>
                <a:gd name="T42" fmla="*/ 2147483646 w 10000"/>
                <a:gd name="T43" fmla="*/ 62075196 h 9621"/>
                <a:gd name="T44" fmla="*/ 2147483646 w 10000"/>
                <a:gd name="T45" fmla="*/ 59868940 h 9621"/>
                <a:gd name="T46" fmla="*/ 2147483646 w 10000"/>
                <a:gd name="T47" fmla="*/ 56926896 h 9621"/>
                <a:gd name="T48" fmla="*/ 2133567802 w 10000"/>
                <a:gd name="T49" fmla="*/ 53984852 h 9621"/>
                <a:gd name="T50" fmla="*/ 1901265167 w 10000"/>
                <a:gd name="T51" fmla="*/ 50307464 h 9621"/>
                <a:gd name="T52" fmla="*/ 1676996415 w 10000"/>
                <a:gd name="T53" fmla="*/ 46777100 h 9621"/>
                <a:gd name="T54" fmla="*/ 1467455217 w 10000"/>
                <a:gd name="T55" fmla="*/ 42413301 h 9621"/>
                <a:gd name="T56" fmla="*/ 1264609329 w 10000"/>
                <a:gd name="T57" fmla="*/ 38000346 h 9621"/>
                <a:gd name="T58" fmla="*/ 901092362 w 10000"/>
                <a:gd name="T59" fmla="*/ 28389936 h 9621"/>
                <a:gd name="T60" fmla="*/ 590463681 w 10000"/>
                <a:gd name="T61" fmla="*/ 19612960 h 9621"/>
                <a:gd name="T62" fmla="*/ 342094102 w 10000"/>
                <a:gd name="T63" fmla="*/ 12405208 h 9621"/>
                <a:gd name="T64" fmla="*/ 156653730 w 10000"/>
                <a:gd name="T65" fmla="*/ 5785776 h 9621"/>
                <a:gd name="T66" fmla="*/ 0 w 10000"/>
                <a:gd name="T67" fmla="*/ 0 h 9621"/>
                <a:gd name="T68" fmla="*/ 0 w 10000"/>
                <a:gd name="T69" fmla="*/ 0 h 96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DB8A6C1F-B9B9-4948-6BD4-696211B11387}"/>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 name="Rectangle 13">
            <a:extLst>
              <a:ext uri="{FF2B5EF4-FFF2-40B4-BE49-F238E27FC236}">
                <a16:creationId xmlns:a16="http://schemas.microsoft.com/office/drawing/2014/main" id="{F06170EA-1CB6-2A28-52DF-2C541C0B7D92}"/>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5" name="Date Placeholder 3">
            <a:extLst>
              <a:ext uri="{FF2B5EF4-FFF2-40B4-BE49-F238E27FC236}">
                <a16:creationId xmlns:a16="http://schemas.microsoft.com/office/drawing/2014/main" id="{5A3A8635-6BC2-BCBA-E7CC-B905A42648F8}"/>
              </a:ext>
            </a:extLst>
          </p:cNvPr>
          <p:cNvSpPr>
            <a:spLocks noGrp="1"/>
          </p:cNvSpPr>
          <p:nvPr>
            <p:ph type="dt" sz="half" idx="10"/>
          </p:nvPr>
        </p:nvSpPr>
        <p:spPr/>
        <p:txBody>
          <a:bodyPr/>
          <a:lstStyle>
            <a:lvl1pPr>
              <a:defRPr/>
            </a:lvl1pPr>
          </a:lstStyle>
          <a:p>
            <a:pPr>
              <a:defRPr/>
            </a:pPr>
            <a:fld id="{5A611A22-80F9-4C7A-8652-AC3091DBE9BB}" type="datetime1">
              <a:rPr lang="en-US" smtClean="0"/>
              <a:t>04-Jul-22</a:t>
            </a:fld>
            <a:endParaRPr lang="en-US" dirty="0"/>
          </a:p>
        </p:txBody>
      </p:sp>
      <p:sp>
        <p:nvSpPr>
          <p:cNvPr id="16" name="Footer Placeholder 4">
            <a:extLst>
              <a:ext uri="{FF2B5EF4-FFF2-40B4-BE49-F238E27FC236}">
                <a16:creationId xmlns:a16="http://schemas.microsoft.com/office/drawing/2014/main" id="{CF234959-AAAE-25AF-C6EE-EBCC01E84803}"/>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7" name="Slide Number Placeholder 5">
            <a:extLst>
              <a:ext uri="{FF2B5EF4-FFF2-40B4-BE49-F238E27FC236}">
                <a16:creationId xmlns:a16="http://schemas.microsoft.com/office/drawing/2014/main" id="{1D1D2268-4761-635F-9282-6EC2724C29AA}"/>
              </a:ext>
            </a:extLst>
          </p:cNvPr>
          <p:cNvSpPr>
            <a:spLocks noGrp="1"/>
          </p:cNvSpPr>
          <p:nvPr>
            <p:ph type="sldNum" sz="quarter" idx="12"/>
          </p:nvPr>
        </p:nvSpPr>
        <p:spPr/>
        <p:txBody>
          <a:bodyPr/>
          <a:lstStyle>
            <a:lvl1pPr>
              <a:defRPr/>
            </a:lvl1pPr>
          </a:lstStyle>
          <a:p>
            <a:r>
              <a:rPr lang="en-US" altLang="en-US"/>
              <a:t>13.</a:t>
            </a:r>
            <a:fld id="{192EB4C8-9D8E-41D8-9E22-EA3B79B2C695}" type="slidenum">
              <a:rPr lang="en-US" altLang="en-US"/>
              <a:pPr/>
              <a:t>‹#›</a:t>
            </a:fld>
            <a:endParaRPr lang="en-US" altLang="en-US"/>
          </a:p>
        </p:txBody>
      </p:sp>
    </p:spTree>
    <p:extLst>
      <p:ext uri="{BB962C8B-B14F-4D97-AF65-F5344CB8AC3E}">
        <p14:creationId xmlns:p14="http://schemas.microsoft.com/office/powerpoint/2010/main" val="710821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B552E-8163-0F7E-4CCB-2956755801C5}"/>
              </a:ext>
            </a:extLst>
          </p:cNvPr>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ABB46CD-38F7-CC6B-BFEC-CCBE9B21AE94}"/>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Date Placeholder 6">
            <a:extLst>
              <a:ext uri="{FF2B5EF4-FFF2-40B4-BE49-F238E27FC236}">
                <a16:creationId xmlns:a16="http://schemas.microsoft.com/office/drawing/2014/main" id="{B5D9202D-4512-A205-CE51-ADAC02B12E3E}"/>
              </a:ext>
            </a:extLst>
          </p:cNvPr>
          <p:cNvSpPr>
            <a:spLocks noGrp="1"/>
          </p:cNvSpPr>
          <p:nvPr>
            <p:ph type="dt" sz="half" idx="18"/>
          </p:nvPr>
        </p:nvSpPr>
        <p:spPr/>
        <p:txBody>
          <a:bodyPr/>
          <a:lstStyle>
            <a:lvl1pPr>
              <a:defRPr/>
            </a:lvl1pPr>
          </a:lstStyle>
          <a:p>
            <a:pPr>
              <a:defRPr/>
            </a:pPr>
            <a:fld id="{449E705B-3F5F-4C93-98BC-FA2BAD7F21C3}" type="datetime1">
              <a:rPr lang="en-US" smtClean="0"/>
              <a:t>04-Jul-22</a:t>
            </a:fld>
            <a:endParaRPr lang="en-US" dirty="0"/>
          </a:p>
        </p:txBody>
      </p:sp>
      <p:sp>
        <p:nvSpPr>
          <p:cNvPr id="12" name="Footer Placeholder 7">
            <a:extLst>
              <a:ext uri="{FF2B5EF4-FFF2-40B4-BE49-F238E27FC236}">
                <a16:creationId xmlns:a16="http://schemas.microsoft.com/office/drawing/2014/main" id="{73B1E424-25E8-EE7D-A401-CF8146DBD490}"/>
              </a:ext>
            </a:extLst>
          </p:cNvPr>
          <p:cNvSpPr>
            <a:spLocks noGrp="1"/>
          </p:cNvSpPr>
          <p:nvPr>
            <p:ph type="ftr" sz="quarter" idx="19"/>
          </p:nvPr>
        </p:nvSpPr>
        <p:spPr/>
        <p:txBody>
          <a:bodyPr/>
          <a:lstStyle>
            <a:lvl1pPr>
              <a:defRPr/>
            </a:lvl1pPr>
          </a:lstStyle>
          <a:p>
            <a:pPr>
              <a:defRPr/>
            </a:pPr>
            <a:r>
              <a:rPr lang="en-US"/>
              <a:t>
              </a:t>
            </a:r>
            <a:endParaRPr lang="en-US" dirty="0"/>
          </a:p>
        </p:txBody>
      </p:sp>
      <p:sp>
        <p:nvSpPr>
          <p:cNvPr id="13" name="Slide Number Placeholder 8">
            <a:extLst>
              <a:ext uri="{FF2B5EF4-FFF2-40B4-BE49-F238E27FC236}">
                <a16:creationId xmlns:a16="http://schemas.microsoft.com/office/drawing/2014/main" id="{422B4270-9CA1-26D2-5993-5C84E4D1DC87}"/>
              </a:ext>
            </a:extLst>
          </p:cNvPr>
          <p:cNvSpPr>
            <a:spLocks noGrp="1"/>
          </p:cNvSpPr>
          <p:nvPr>
            <p:ph type="sldNum" sz="quarter" idx="20"/>
          </p:nvPr>
        </p:nvSpPr>
        <p:spPr/>
        <p:txBody>
          <a:bodyPr/>
          <a:lstStyle>
            <a:lvl1pPr>
              <a:defRPr/>
            </a:lvl1pPr>
          </a:lstStyle>
          <a:p>
            <a:r>
              <a:rPr lang="en-US" altLang="en-US"/>
              <a:t>13.</a:t>
            </a:r>
            <a:fld id="{93CFA7F6-6213-4DD7-9C27-13EF45023526}" type="slidenum">
              <a:rPr lang="en-US" altLang="en-US"/>
              <a:pPr/>
              <a:t>‹#›</a:t>
            </a:fld>
            <a:endParaRPr lang="en-US" altLang="en-US"/>
          </a:p>
        </p:txBody>
      </p:sp>
    </p:spTree>
    <p:extLst>
      <p:ext uri="{BB962C8B-B14F-4D97-AF65-F5344CB8AC3E}">
        <p14:creationId xmlns:p14="http://schemas.microsoft.com/office/powerpoint/2010/main" val="112303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8F700FB-5C3A-EA63-ECB7-6C634F8C0A59}"/>
              </a:ext>
            </a:extLst>
          </p:cNvPr>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79670A3-567E-70F9-6C51-20D8400DA83B}"/>
              </a:ext>
            </a:extLst>
          </p:cNvPr>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5" name="Date Placeholder 6">
            <a:extLst>
              <a:ext uri="{FF2B5EF4-FFF2-40B4-BE49-F238E27FC236}">
                <a16:creationId xmlns:a16="http://schemas.microsoft.com/office/drawing/2014/main" id="{A5CF1B70-CF4D-F2E5-513C-6E6CAC2804C1}"/>
              </a:ext>
            </a:extLst>
          </p:cNvPr>
          <p:cNvSpPr>
            <a:spLocks noGrp="1"/>
          </p:cNvSpPr>
          <p:nvPr>
            <p:ph type="dt" sz="half" idx="23"/>
          </p:nvPr>
        </p:nvSpPr>
        <p:spPr/>
        <p:txBody>
          <a:bodyPr/>
          <a:lstStyle>
            <a:lvl1pPr>
              <a:defRPr/>
            </a:lvl1pPr>
          </a:lstStyle>
          <a:p>
            <a:pPr>
              <a:defRPr/>
            </a:pPr>
            <a:fld id="{1B110868-642C-422F-BC9F-25F5CFC9E671}" type="datetime1">
              <a:rPr lang="en-US" smtClean="0"/>
              <a:t>04-Jul-22</a:t>
            </a:fld>
            <a:endParaRPr lang="en-US" dirty="0"/>
          </a:p>
        </p:txBody>
      </p:sp>
      <p:sp>
        <p:nvSpPr>
          <p:cNvPr id="16" name="Footer Placeholder 7">
            <a:extLst>
              <a:ext uri="{FF2B5EF4-FFF2-40B4-BE49-F238E27FC236}">
                <a16:creationId xmlns:a16="http://schemas.microsoft.com/office/drawing/2014/main" id="{0E1EBEF9-3965-2BB6-CB07-54063C880965}"/>
              </a:ext>
            </a:extLst>
          </p:cNvPr>
          <p:cNvSpPr>
            <a:spLocks noGrp="1"/>
          </p:cNvSpPr>
          <p:nvPr>
            <p:ph type="ftr" sz="quarter" idx="24"/>
          </p:nvPr>
        </p:nvSpPr>
        <p:spPr/>
        <p:txBody>
          <a:bodyPr/>
          <a:lstStyle>
            <a:lvl1pPr>
              <a:defRPr/>
            </a:lvl1pPr>
          </a:lstStyle>
          <a:p>
            <a:pPr>
              <a:defRPr/>
            </a:pPr>
            <a:r>
              <a:rPr lang="en-US"/>
              <a:t>
              </a:t>
            </a:r>
            <a:endParaRPr lang="en-US" dirty="0"/>
          </a:p>
        </p:txBody>
      </p:sp>
      <p:sp>
        <p:nvSpPr>
          <p:cNvPr id="17" name="Slide Number Placeholder 8">
            <a:extLst>
              <a:ext uri="{FF2B5EF4-FFF2-40B4-BE49-F238E27FC236}">
                <a16:creationId xmlns:a16="http://schemas.microsoft.com/office/drawing/2014/main" id="{E65C8C9B-A528-F397-2604-5B30FB323260}"/>
              </a:ext>
            </a:extLst>
          </p:cNvPr>
          <p:cNvSpPr>
            <a:spLocks noGrp="1"/>
          </p:cNvSpPr>
          <p:nvPr>
            <p:ph type="sldNum" sz="quarter" idx="25"/>
          </p:nvPr>
        </p:nvSpPr>
        <p:spPr/>
        <p:txBody>
          <a:bodyPr/>
          <a:lstStyle>
            <a:lvl1pPr>
              <a:defRPr/>
            </a:lvl1pPr>
          </a:lstStyle>
          <a:p>
            <a:r>
              <a:rPr lang="en-US" altLang="en-US"/>
              <a:t>13.</a:t>
            </a:r>
            <a:fld id="{EEB43329-341E-4879-8477-9CA604CA34A7}" type="slidenum">
              <a:rPr lang="en-US" altLang="en-US"/>
              <a:pPr/>
              <a:t>‹#›</a:t>
            </a:fld>
            <a:endParaRPr lang="en-US" altLang="en-US"/>
          </a:p>
        </p:txBody>
      </p:sp>
    </p:spTree>
    <p:extLst>
      <p:ext uri="{BB962C8B-B14F-4D97-AF65-F5344CB8AC3E}">
        <p14:creationId xmlns:p14="http://schemas.microsoft.com/office/powerpoint/2010/main" val="2310276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015F3B-EFC9-6E74-D1FA-7B61F77477D9}"/>
              </a:ext>
            </a:extLst>
          </p:cNvPr>
          <p:cNvSpPr>
            <a:spLocks noGrp="1"/>
          </p:cNvSpPr>
          <p:nvPr>
            <p:ph type="dt" sz="half" idx="10"/>
          </p:nvPr>
        </p:nvSpPr>
        <p:spPr>
          <a:xfrm>
            <a:off x="7621588" y="6388100"/>
            <a:ext cx="990600" cy="228600"/>
          </a:xfrm>
        </p:spPr>
        <p:txBody>
          <a:bodyPr/>
          <a:lstStyle>
            <a:lvl1pPr>
              <a:defRPr/>
            </a:lvl1pPr>
          </a:lstStyle>
          <a:p>
            <a:pPr>
              <a:defRPr/>
            </a:pPr>
            <a:fld id="{575870E5-5E61-4860-88E9-1638BF624C7D}" type="datetime1">
              <a:rPr lang="en-US" smtClean="0"/>
              <a:t>04-Jul-22</a:t>
            </a:fld>
            <a:endParaRPr lang="en-US" dirty="0"/>
          </a:p>
        </p:txBody>
      </p:sp>
      <p:sp>
        <p:nvSpPr>
          <p:cNvPr id="5" name="Footer Placeholder 4">
            <a:extLst>
              <a:ext uri="{FF2B5EF4-FFF2-40B4-BE49-F238E27FC236}">
                <a16:creationId xmlns:a16="http://schemas.microsoft.com/office/drawing/2014/main" id="{855F87B4-7319-DD32-6716-413B80DD98BD}"/>
              </a:ext>
            </a:extLst>
          </p:cNvPr>
          <p:cNvSpPr>
            <a:spLocks noGrp="1"/>
          </p:cNvSpPr>
          <p:nvPr>
            <p:ph type="ftr" sz="quarter" idx="11"/>
          </p:nvPr>
        </p:nvSpPr>
        <p:spPr>
          <a:xfrm>
            <a:off x="515938" y="6388100"/>
            <a:ext cx="3859212" cy="228600"/>
          </a:xfrm>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2B4F1D54-395F-E04E-B7A6-B826B088D471}"/>
              </a:ext>
            </a:extLst>
          </p:cNvPr>
          <p:cNvSpPr>
            <a:spLocks noGrp="1"/>
          </p:cNvSpPr>
          <p:nvPr>
            <p:ph type="sldNum" sz="quarter" idx="12"/>
          </p:nvPr>
        </p:nvSpPr>
        <p:spPr/>
        <p:txBody>
          <a:bodyPr/>
          <a:lstStyle>
            <a:lvl1pPr>
              <a:defRPr/>
            </a:lvl1pPr>
          </a:lstStyle>
          <a:p>
            <a:r>
              <a:rPr lang="en-US" altLang="en-US"/>
              <a:t>13.</a:t>
            </a:r>
            <a:fld id="{6AC8111D-F292-4767-9F7D-6018A4A7EA1D}" type="slidenum">
              <a:rPr lang="en-US" altLang="en-US"/>
              <a:pPr/>
              <a:t>‹#›</a:t>
            </a:fld>
            <a:endParaRPr lang="en-US" altLang="en-US"/>
          </a:p>
        </p:txBody>
      </p:sp>
    </p:spTree>
    <p:extLst>
      <p:ext uri="{BB962C8B-B14F-4D97-AF65-F5344CB8AC3E}">
        <p14:creationId xmlns:p14="http://schemas.microsoft.com/office/powerpoint/2010/main" val="3001724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FD027EA0-926E-EBFD-EF77-EEE1F1A8A8E3}"/>
              </a:ext>
            </a:extLst>
          </p:cNvPr>
          <p:cNvGrpSpPr>
            <a:grpSpLocks/>
          </p:cNvGrpSpPr>
          <p:nvPr/>
        </p:nvGrpSpPr>
        <p:grpSpPr bwMode="auto">
          <a:xfrm>
            <a:off x="-1588" y="0"/>
            <a:ext cx="9120188" cy="6861175"/>
            <a:chOff x="-1588" y="0"/>
            <a:chExt cx="9120420" cy="6860798"/>
          </a:xfrm>
        </p:grpSpPr>
        <p:sp>
          <p:nvSpPr>
            <p:cNvPr id="5" name="Rectangle 4">
              <a:extLst>
                <a:ext uri="{FF2B5EF4-FFF2-40B4-BE49-F238E27FC236}">
                  <a16:creationId xmlns:a16="http://schemas.microsoft.com/office/drawing/2014/main" id="{7BB114C0-CB20-09C5-5B5E-51B0537CF946}"/>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12F36E14-37CD-E1C9-F8AC-248C600B4600}"/>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68B3C57D-3273-B6EE-5677-76825D40E874}"/>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0ABED7AA-E033-238D-8593-45D73AC15723}"/>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029FB0CB-01A4-4AC1-4477-1DBB345CA45F}"/>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9FAFD11-7E16-457F-8C89-5A60EAF36D0D}"/>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D1493804-CBF4-5661-0211-32BA9F4E3431}"/>
                </a:ext>
              </a:extLst>
            </p:cNvPr>
            <p:cNvSpPr>
              <a:spLocks/>
            </p:cNvSpPr>
            <p:nvPr/>
          </p:nvSpPr>
          <p:spPr bwMode="gray">
            <a:xfrm rot="4966650">
              <a:off x="4673020" y="5107489"/>
              <a:ext cx="2377944" cy="319096"/>
            </a:xfrm>
            <a:custGeom>
              <a:avLst/>
              <a:gdLst>
                <a:gd name="T0" fmla="*/ 4805825 w 10000"/>
                <a:gd name="T1" fmla="*/ 9170497 h 5291"/>
                <a:gd name="T2" fmla="*/ 563026752 w 10000"/>
                <a:gd name="T3" fmla="*/ 19163129 h 5291"/>
                <a:gd name="T4" fmla="*/ 565401367 w 10000"/>
                <a:gd name="T5" fmla="*/ 0 h 5291"/>
                <a:gd name="T6" fmla="*/ 565401367 w 10000"/>
                <a:gd name="T7" fmla="*/ 0 h 5291"/>
                <a:gd name="T8" fmla="*/ 546573520 w 10000"/>
                <a:gd name="T9" fmla="*/ 738848 h 5291"/>
                <a:gd name="T10" fmla="*/ 527745673 w 10000"/>
                <a:gd name="T11" fmla="*/ 1448748 h 5291"/>
                <a:gd name="T12" fmla="*/ 508917825 w 10000"/>
                <a:gd name="T13" fmla="*/ 2136876 h 5291"/>
                <a:gd name="T14" fmla="*/ 490033383 w 10000"/>
                <a:gd name="T15" fmla="*/ 2727243 h 5291"/>
                <a:gd name="T16" fmla="*/ 471148941 w 10000"/>
                <a:gd name="T17" fmla="*/ 3321228 h 5291"/>
                <a:gd name="T18" fmla="*/ 452264498 w 10000"/>
                <a:gd name="T19" fmla="*/ 3878967 h 5291"/>
                <a:gd name="T20" fmla="*/ 433606199 w 10000"/>
                <a:gd name="T21" fmla="*/ 4353420 h 5291"/>
                <a:gd name="T22" fmla="*/ 414608804 w 10000"/>
                <a:gd name="T23" fmla="*/ 4798924 h 5291"/>
                <a:gd name="T24" fmla="*/ 395780957 w 10000"/>
                <a:gd name="T25" fmla="*/ 5215419 h 5291"/>
                <a:gd name="T26" fmla="*/ 377292442 w 10000"/>
                <a:gd name="T27" fmla="*/ 5570399 h 5291"/>
                <a:gd name="T28" fmla="*/ 358464357 w 10000"/>
                <a:gd name="T29" fmla="*/ 5925319 h 5291"/>
                <a:gd name="T30" fmla="*/ 339975843 w 10000"/>
                <a:gd name="T31" fmla="*/ 6225960 h 5291"/>
                <a:gd name="T32" fmla="*/ 321487328 w 10000"/>
                <a:gd name="T33" fmla="*/ 6461347 h 5291"/>
                <a:gd name="T34" fmla="*/ 302998576 w 10000"/>
                <a:gd name="T35" fmla="*/ 6700413 h 5291"/>
                <a:gd name="T36" fmla="*/ 284736204 w 10000"/>
                <a:gd name="T37" fmla="*/ 6903233 h 5291"/>
                <a:gd name="T38" fmla="*/ 266699736 w 10000"/>
                <a:gd name="T39" fmla="*/ 7055333 h 5291"/>
                <a:gd name="T40" fmla="*/ 248550554 w 10000"/>
                <a:gd name="T41" fmla="*/ 7171247 h 5291"/>
                <a:gd name="T42" fmla="*/ 230627277 w 10000"/>
                <a:gd name="T43" fmla="*/ 7290780 h 5291"/>
                <a:gd name="T44" fmla="*/ 212930142 w 10000"/>
                <a:gd name="T45" fmla="*/ 7348677 h 5291"/>
                <a:gd name="T46" fmla="*/ 195289602 w 10000"/>
                <a:gd name="T47" fmla="*/ 7410252 h 5291"/>
                <a:gd name="T48" fmla="*/ 177818848 w 10000"/>
                <a:gd name="T49" fmla="*/ 7435642 h 5291"/>
                <a:gd name="T50" fmla="*/ 160517403 w 10000"/>
                <a:gd name="T51" fmla="*/ 7410252 h 5291"/>
                <a:gd name="T52" fmla="*/ 143442338 w 10000"/>
                <a:gd name="T53" fmla="*/ 7410252 h 5291"/>
                <a:gd name="T54" fmla="*/ 126536821 w 10000"/>
                <a:gd name="T55" fmla="*/ 7348677 h 5291"/>
                <a:gd name="T56" fmla="*/ 109857446 w 10000"/>
                <a:gd name="T57" fmla="*/ 7258152 h 5291"/>
                <a:gd name="T58" fmla="*/ 93460809 w 10000"/>
                <a:gd name="T59" fmla="*/ 7171247 h 5291"/>
                <a:gd name="T60" fmla="*/ 77346909 w 10000"/>
                <a:gd name="T61" fmla="*/ 7080662 h 5291"/>
                <a:gd name="T62" fmla="*/ 61345962 w 10000"/>
                <a:gd name="T63" fmla="*/ 6935800 h 5291"/>
                <a:gd name="T64" fmla="*/ 45571394 w 10000"/>
                <a:gd name="T65" fmla="*/ 6783700 h 5291"/>
                <a:gd name="T66" fmla="*/ 30135922 w 10000"/>
                <a:gd name="T67" fmla="*/ 6638837 h 5291"/>
                <a:gd name="T68" fmla="*/ 0 w 10000"/>
                <a:gd name="T69" fmla="*/ 6251290 h 5291"/>
                <a:gd name="T70" fmla="*/ 4805825 w 10000"/>
                <a:gd name="T71" fmla="*/ 9170497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2" name="Rectangle 11">
            <a:extLst>
              <a:ext uri="{FF2B5EF4-FFF2-40B4-BE49-F238E27FC236}">
                <a16:creationId xmlns:a16="http://schemas.microsoft.com/office/drawing/2014/main" id="{268C9089-E8F9-091C-A1B2-1425BDA747F7}"/>
              </a:ext>
            </a:extLst>
          </p:cNvPr>
          <p:cNvSpPr/>
          <p:nvPr/>
        </p:nvSpPr>
        <p:spPr>
          <a:xfrm>
            <a:off x="414338" y="401638"/>
            <a:ext cx="4611687"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9">
            <a:extLst>
              <a:ext uri="{FF2B5EF4-FFF2-40B4-BE49-F238E27FC236}">
                <a16:creationId xmlns:a16="http://schemas.microsoft.com/office/drawing/2014/main" id="{019DDAC7-2641-3232-8C22-88435A24550C}"/>
              </a:ext>
            </a:extLst>
          </p:cNvPr>
          <p:cNvSpPr>
            <a:spLocks/>
          </p:cNvSpPr>
          <p:nvPr/>
        </p:nvSpPr>
        <p:spPr bwMode="gray">
          <a:xfrm rot="5400000">
            <a:off x="1298575" y="1765301"/>
            <a:ext cx="5997575" cy="3327400"/>
          </a:xfrm>
          <a:custGeom>
            <a:avLst/>
            <a:gdLst>
              <a:gd name="T0" fmla="*/ 0 w 4960"/>
              <a:gd name="T1" fmla="*/ 0 h 2752"/>
              <a:gd name="T2" fmla="*/ 0 w 4960"/>
              <a:gd name="T3" fmla="*/ 473650312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650312 h 2752"/>
              <a:gd name="T14" fmla="*/ 2147483646 w 4960"/>
              <a:gd name="T15" fmla="*/ 0 h 2752"/>
              <a:gd name="T16" fmla="*/ 2147483646 w 4960"/>
              <a:gd name="T17" fmla="*/ 0 h 2752"/>
              <a:gd name="T18" fmla="*/ 2147483646 w 4960"/>
              <a:gd name="T19" fmla="*/ 49704247 h 2752"/>
              <a:gd name="T20" fmla="*/ 2147483646 w 4960"/>
              <a:gd name="T21" fmla="*/ 93560152 h 2752"/>
              <a:gd name="T22" fmla="*/ 2147483646 w 4960"/>
              <a:gd name="T23" fmla="*/ 131570136 h 2752"/>
              <a:gd name="T24" fmla="*/ 2147483646 w 4960"/>
              <a:gd name="T25" fmla="*/ 166655344 h 2752"/>
              <a:gd name="T26" fmla="*/ 2147483646 w 4960"/>
              <a:gd name="T27" fmla="*/ 192968646 h 2752"/>
              <a:gd name="T28" fmla="*/ 2147483646 w 4960"/>
              <a:gd name="T29" fmla="*/ 213434816 h 2752"/>
              <a:gd name="T30" fmla="*/ 2147483646 w 4960"/>
              <a:gd name="T31" fmla="*/ 230977420 h 2752"/>
              <a:gd name="T32" fmla="*/ 2147483646 w 4960"/>
              <a:gd name="T33" fmla="*/ 242672892 h 2752"/>
              <a:gd name="T34" fmla="*/ 2147483646 w 4960"/>
              <a:gd name="T35" fmla="*/ 251444799 h 2752"/>
              <a:gd name="T36" fmla="*/ 2147483646 w 4960"/>
              <a:gd name="T37" fmla="*/ 254368365 h 2752"/>
              <a:gd name="T38" fmla="*/ 2147483646 w 4960"/>
              <a:gd name="T39" fmla="*/ 254368365 h 2752"/>
              <a:gd name="T40" fmla="*/ 2147483646 w 4960"/>
              <a:gd name="T41" fmla="*/ 254368365 h 2752"/>
              <a:gd name="T42" fmla="*/ 2147483646 w 4960"/>
              <a:gd name="T43" fmla="*/ 248520024 h 2752"/>
              <a:gd name="T44" fmla="*/ 2147483646 w 4960"/>
              <a:gd name="T45" fmla="*/ 239749326 h 2752"/>
              <a:gd name="T46" fmla="*/ 2147483646 w 4960"/>
              <a:gd name="T47" fmla="*/ 228053854 h 2752"/>
              <a:gd name="T48" fmla="*/ 2147483646 w 4960"/>
              <a:gd name="T49" fmla="*/ 216358381 h 2752"/>
              <a:gd name="T50" fmla="*/ 2061613202 w 4960"/>
              <a:gd name="T51" fmla="*/ 201740552 h 2752"/>
              <a:gd name="T52" fmla="*/ 1818898839 w 4960"/>
              <a:gd name="T53" fmla="*/ 187121514 h 2752"/>
              <a:gd name="T54" fmla="*/ 1590804774 w 4960"/>
              <a:gd name="T55" fmla="*/ 169578910 h 2752"/>
              <a:gd name="T56" fmla="*/ 1371484580 w 4960"/>
              <a:gd name="T57" fmla="*/ 152036306 h 2752"/>
              <a:gd name="T58" fmla="*/ 976707507 w 4960"/>
              <a:gd name="T59" fmla="*/ 114027531 h 2752"/>
              <a:gd name="T60" fmla="*/ 640416464 w 4960"/>
              <a:gd name="T61" fmla="*/ 78942323 h 2752"/>
              <a:gd name="T62" fmla="*/ 371382903 w 4960"/>
              <a:gd name="T63" fmla="*/ 49704247 h 2752"/>
              <a:gd name="T64" fmla="*/ 169608035 w 4960"/>
              <a:gd name="T65" fmla="*/ 23389736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19EABC06-87EC-8A78-E905-232CA6F66707}"/>
              </a:ext>
            </a:extLst>
          </p:cNvPr>
          <p:cNvSpPr>
            <a:spLocks noEditPoints="1"/>
          </p:cNvSpPr>
          <p:nvPr/>
        </p:nvSpPr>
        <p:spPr bwMode="gray">
          <a:xfrm>
            <a:off x="0" y="0"/>
            <a:ext cx="9144000" cy="6858000"/>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530625 h 4320"/>
              <a:gd name="T16" fmla="*/ 2147483646 w 5760"/>
              <a:gd name="T17" fmla="*/ 816530625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4">
            <a:extLst>
              <a:ext uri="{FF2B5EF4-FFF2-40B4-BE49-F238E27FC236}">
                <a16:creationId xmlns:a16="http://schemas.microsoft.com/office/drawing/2014/main" id="{FFF65348-BF44-544F-7E03-7E3C434CCA1C}"/>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a:extLst>
              <a:ext uri="{FF2B5EF4-FFF2-40B4-BE49-F238E27FC236}">
                <a16:creationId xmlns:a16="http://schemas.microsoft.com/office/drawing/2014/main" id="{0535F529-3D09-3E9A-89BB-BE4B24EE1BAE}"/>
              </a:ext>
            </a:extLst>
          </p:cNvPr>
          <p:cNvSpPr>
            <a:spLocks noGrp="1"/>
          </p:cNvSpPr>
          <p:nvPr>
            <p:ph type="dt" sz="half" idx="10"/>
          </p:nvPr>
        </p:nvSpPr>
        <p:spPr/>
        <p:txBody>
          <a:bodyPr/>
          <a:lstStyle>
            <a:lvl1pPr>
              <a:defRPr/>
            </a:lvl1pPr>
          </a:lstStyle>
          <a:p>
            <a:pPr>
              <a:defRPr/>
            </a:pPr>
            <a:fld id="{E4AD8E1B-72B3-4F2C-9355-1C43A1267D13}" type="datetime1">
              <a:rPr lang="en-US" smtClean="0"/>
              <a:t>04-Jul-22</a:t>
            </a:fld>
            <a:endParaRPr lang="en-US" dirty="0"/>
          </a:p>
        </p:txBody>
      </p:sp>
      <p:sp>
        <p:nvSpPr>
          <p:cNvPr id="17" name="Footer Placeholder 4">
            <a:extLst>
              <a:ext uri="{FF2B5EF4-FFF2-40B4-BE49-F238E27FC236}">
                <a16:creationId xmlns:a16="http://schemas.microsoft.com/office/drawing/2014/main" id="{E26D9AAA-5A40-B37B-449D-526FC8A15201}"/>
              </a:ext>
            </a:extLst>
          </p:cNvPr>
          <p:cNvSpPr>
            <a:spLocks noGrp="1"/>
          </p:cNvSpPr>
          <p:nvPr>
            <p:ph type="ftr" sz="quarter" idx="11"/>
          </p:nvPr>
        </p:nvSpPr>
        <p:spPr>
          <a:xfrm>
            <a:off x="538163" y="6365875"/>
            <a:ext cx="3860800" cy="228600"/>
          </a:xfrm>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335AE456-556F-493C-2EE6-6F4928842A95}"/>
              </a:ext>
            </a:extLst>
          </p:cNvPr>
          <p:cNvSpPr>
            <a:spLocks noGrp="1"/>
          </p:cNvSpPr>
          <p:nvPr>
            <p:ph type="sldNum" sz="quarter" idx="12"/>
          </p:nvPr>
        </p:nvSpPr>
        <p:spPr/>
        <p:txBody>
          <a:bodyPr/>
          <a:lstStyle>
            <a:lvl1pPr>
              <a:defRPr/>
            </a:lvl1pPr>
          </a:lstStyle>
          <a:p>
            <a:r>
              <a:rPr lang="en-US" altLang="en-US"/>
              <a:t>13.</a:t>
            </a:r>
            <a:fld id="{2B656AFE-74A0-43E0-A83F-29F3C45C558C}" type="slidenum">
              <a:rPr lang="en-US" altLang="en-US"/>
              <a:pPr/>
              <a:t>‹#›</a:t>
            </a:fld>
            <a:endParaRPr lang="en-US" altLang="en-US"/>
          </a:p>
        </p:txBody>
      </p:sp>
    </p:spTree>
    <p:extLst>
      <p:ext uri="{BB962C8B-B14F-4D97-AF65-F5344CB8AC3E}">
        <p14:creationId xmlns:p14="http://schemas.microsoft.com/office/powerpoint/2010/main" val="70447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D3E37D-A25B-B4B4-4533-833C7F0FBBB9}"/>
              </a:ext>
            </a:extLst>
          </p:cNvPr>
          <p:cNvSpPr>
            <a:spLocks noGrp="1"/>
          </p:cNvSpPr>
          <p:nvPr>
            <p:ph type="dt" sz="half" idx="10"/>
          </p:nvPr>
        </p:nvSpPr>
        <p:spPr/>
        <p:txBody>
          <a:bodyPr/>
          <a:lstStyle>
            <a:lvl1pPr>
              <a:defRPr/>
            </a:lvl1pPr>
          </a:lstStyle>
          <a:p>
            <a:pPr>
              <a:defRPr/>
            </a:pPr>
            <a:fld id="{11826727-2F7A-4DD0-8243-E09BEE5A3833}" type="datetime1">
              <a:rPr lang="en-US" smtClean="0"/>
              <a:t>04-Jul-22</a:t>
            </a:fld>
            <a:endParaRPr lang="en-US" dirty="0"/>
          </a:p>
        </p:txBody>
      </p:sp>
      <p:sp>
        <p:nvSpPr>
          <p:cNvPr id="5" name="Footer Placeholder 4">
            <a:extLst>
              <a:ext uri="{FF2B5EF4-FFF2-40B4-BE49-F238E27FC236}">
                <a16:creationId xmlns:a16="http://schemas.microsoft.com/office/drawing/2014/main" id="{52FD618D-67C9-31A7-F3F2-B0DF716568A3}"/>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6" name="Slide Number Placeholder 5">
            <a:extLst>
              <a:ext uri="{FF2B5EF4-FFF2-40B4-BE49-F238E27FC236}">
                <a16:creationId xmlns:a16="http://schemas.microsoft.com/office/drawing/2014/main" id="{772F121E-C526-CED5-58CA-F0E7BD46F15F}"/>
              </a:ext>
            </a:extLst>
          </p:cNvPr>
          <p:cNvSpPr>
            <a:spLocks noGrp="1"/>
          </p:cNvSpPr>
          <p:nvPr>
            <p:ph type="sldNum" sz="quarter" idx="12"/>
          </p:nvPr>
        </p:nvSpPr>
        <p:spPr/>
        <p:txBody>
          <a:bodyPr/>
          <a:lstStyle>
            <a:lvl1pPr>
              <a:defRPr/>
            </a:lvl1pPr>
          </a:lstStyle>
          <a:p>
            <a:r>
              <a:rPr lang="en-US" altLang="en-US"/>
              <a:t>13.</a:t>
            </a:r>
            <a:fld id="{FDB90693-364F-4637-8FE9-47B90AFA7A46}" type="slidenum">
              <a:rPr lang="en-US" altLang="en-US"/>
              <a:pPr/>
              <a:t>‹#›</a:t>
            </a:fld>
            <a:endParaRPr lang="en-US" altLang="en-US"/>
          </a:p>
        </p:txBody>
      </p:sp>
    </p:spTree>
    <p:extLst>
      <p:ext uri="{BB962C8B-B14F-4D97-AF65-F5344CB8AC3E}">
        <p14:creationId xmlns:p14="http://schemas.microsoft.com/office/powerpoint/2010/main" val="2882740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6">
            <a:extLst>
              <a:ext uri="{FF2B5EF4-FFF2-40B4-BE49-F238E27FC236}">
                <a16:creationId xmlns:a16="http://schemas.microsoft.com/office/drawing/2014/main" id="{FAAA1B53-B50B-2381-1D17-24EE397CB8BD}"/>
              </a:ext>
            </a:extLst>
          </p:cNvPr>
          <p:cNvGrpSpPr>
            <a:grpSpLocks/>
          </p:cNvGrpSpPr>
          <p:nvPr/>
        </p:nvGrpSpPr>
        <p:grpSpPr bwMode="auto">
          <a:xfrm>
            <a:off x="-1588" y="0"/>
            <a:ext cx="9145588" cy="6861175"/>
            <a:chOff x="-1588" y="0"/>
            <a:chExt cx="9145588" cy="6860798"/>
          </a:xfrm>
        </p:grpSpPr>
        <p:sp>
          <p:nvSpPr>
            <p:cNvPr id="5" name="Rectangle 4">
              <a:extLst>
                <a:ext uri="{FF2B5EF4-FFF2-40B4-BE49-F238E27FC236}">
                  <a16:creationId xmlns:a16="http://schemas.microsoft.com/office/drawing/2014/main" id="{298E6A36-E36A-9939-4CF7-AD65791AC1BE}"/>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06CF86BC-94BA-B7F5-70C6-1C2FEE97D2B5}"/>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a:extLst>
                <a:ext uri="{FF2B5EF4-FFF2-40B4-BE49-F238E27FC236}">
                  <a16:creationId xmlns:a16="http://schemas.microsoft.com/office/drawing/2014/main" id="{27B462EF-18AC-30E0-9140-1A31E96F0764}"/>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E5E15761-6186-09B5-F5FE-60EB34CFF711}"/>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B1F591D-3400-BD72-DD78-AB8B1191012E}"/>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EAEF4A0C-DBF8-B124-35CF-0E87DED4891C}"/>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8DB58288-CBC6-A3C4-E77F-764B6A674FA3}"/>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0">
              <a:extLst>
                <a:ext uri="{FF2B5EF4-FFF2-40B4-BE49-F238E27FC236}">
                  <a16:creationId xmlns:a16="http://schemas.microsoft.com/office/drawing/2014/main" id="{3630D998-D048-B1FE-AB86-F3050FB7BC0B}"/>
                </a:ext>
              </a:extLst>
            </p:cNvPr>
            <p:cNvSpPr>
              <a:spLocks/>
            </p:cNvSpPr>
            <p:nvPr/>
          </p:nvSpPr>
          <p:spPr bwMode="gray">
            <a:xfrm rot="-5400000">
              <a:off x="3105315" y="1766700"/>
              <a:ext cx="5995659" cy="3325812"/>
            </a:xfrm>
            <a:custGeom>
              <a:avLst/>
              <a:gdLst>
                <a:gd name="T0" fmla="*/ 0 w 4960"/>
                <a:gd name="T1" fmla="*/ 0 h 2752"/>
                <a:gd name="T2" fmla="*/ 0 w 4960"/>
                <a:gd name="T3" fmla="*/ 473340875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340875 h 2752"/>
                <a:gd name="T14" fmla="*/ 2147483646 w 4960"/>
                <a:gd name="T15" fmla="*/ 0 h 2752"/>
                <a:gd name="T16" fmla="*/ 2147483646 w 4960"/>
                <a:gd name="T17" fmla="*/ 0 h 2752"/>
                <a:gd name="T18" fmla="*/ 2147483646 w 4960"/>
                <a:gd name="T19" fmla="*/ 49672066 h 2752"/>
                <a:gd name="T20" fmla="*/ 2147483646 w 4960"/>
                <a:gd name="T21" fmla="*/ 93499790 h 2752"/>
                <a:gd name="T22" fmla="*/ 2147483646 w 4960"/>
                <a:gd name="T23" fmla="*/ 131483174 h 2752"/>
                <a:gd name="T24" fmla="*/ 2147483646 w 4960"/>
                <a:gd name="T25" fmla="*/ 166545595 h 2752"/>
                <a:gd name="T26" fmla="*/ 2147483646 w 4960"/>
                <a:gd name="T27" fmla="*/ 192842713 h 2752"/>
                <a:gd name="T28" fmla="*/ 2147483646 w 4960"/>
                <a:gd name="T29" fmla="*/ 213295490 h 2752"/>
                <a:gd name="T30" fmla="*/ 2147483646 w 4960"/>
                <a:gd name="T31" fmla="*/ 230826097 h 2752"/>
                <a:gd name="T32" fmla="*/ 2147483646 w 4960"/>
                <a:gd name="T33" fmla="*/ 242513570 h 2752"/>
                <a:gd name="T34" fmla="*/ 2147483646 w 4960"/>
                <a:gd name="T35" fmla="*/ 251280082 h 2752"/>
                <a:gd name="T36" fmla="*/ 2147483646 w 4960"/>
                <a:gd name="T37" fmla="*/ 254201044 h 2752"/>
                <a:gd name="T38" fmla="*/ 2147483646 w 4960"/>
                <a:gd name="T39" fmla="*/ 254201044 h 2752"/>
                <a:gd name="T40" fmla="*/ 2147483646 w 4960"/>
                <a:gd name="T41" fmla="*/ 254201044 h 2752"/>
                <a:gd name="T42" fmla="*/ 2147483646 w 4960"/>
                <a:gd name="T43" fmla="*/ 248357912 h 2752"/>
                <a:gd name="T44" fmla="*/ 2147483646 w 4960"/>
                <a:gd name="T45" fmla="*/ 239592608 h 2752"/>
                <a:gd name="T46" fmla="*/ 2147483646 w 4960"/>
                <a:gd name="T47" fmla="*/ 227905135 h 2752"/>
                <a:gd name="T48" fmla="*/ 2147483646 w 4960"/>
                <a:gd name="T49" fmla="*/ 216217661 h 2752"/>
                <a:gd name="T50" fmla="*/ 2060410633 w 4960"/>
                <a:gd name="T51" fmla="*/ 201608016 h 2752"/>
                <a:gd name="T52" fmla="*/ 1817837874 w 4960"/>
                <a:gd name="T53" fmla="*/ 186998372 h 2752"/>
                <a:gd name="T54" fmla="*/ 1589877117 w 4960"/>
                <a:gd name="T55" fmla="*/ 169467766 h 2752"/>
                <a:gd name="T56" fmla="*/ 1370685011 w 4960"/>
                <a:gd name="T57" fmla="*/ 151935951 h 2752"/>
                <a:gd name="T58" fmla="*/ 976138011 w 4960"/>
                <a:gd name="T59" fmla="*/ 113952567 h 2752"/>
                <a:gd name="T60" fmla="*/ 640042642 w 4960"/>
                <a:gd name="T61" fmla="*/ 78890146 h 2752"/>
                <a:gd name="T62" fmla="*/ 371166347 w 4960"/>
                <a:gd name="T63" fmla="*/ 49672066 h 2752"/>
                <a:gd name="T64" fmla="*/ 169509126 w 4960"/>
                <a:gd name="T65" fmla="*/ 23374948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5">
              <a:extLst>
                <a:ext uri="{FF2B5EF4-FFF2-40B4-BE49-F238E27FC236}">
                  <a16:creationId xmlns:a16="http://schemas.microsoft.com/office/drawing/2014/main" id="{B314141E-6A5B-5F74-958E-2040CB228E55}"/>
                </a:ext>
              </a:extLst>
            </p:cNvPr>
            <p:cNvSpPr>
              <a:spLocks/>
            </p:cNvSpPr>
            <p:nvPr/>
          </p:nvSpPr>
          <p:spPr bwMode="gray">
            <a:xfrm rot="-5912394">
              <a:off x="3319527"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EE5C110E-B221-0574-C22A-459F722124FC}"/>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5" name="Rectangle 14">
            <a:extLst>
              <a:ext uri="{FF2B5EF4-FFF2-40B4-BE49-F238E27FC236}">
                <a16:creationId xmlns:a16="http://schemas.microsoft.com/office/drawing/2014/main" id="{B3740768-094F-2A5C-E0F6-AD9BB16BF89A}"/>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6" name="Date Placeholder 3">
            <a:extLst>
              <a:ext uri="{FF2B5EF4-FFF2-40B4-BE49-F238E27FC236}">
                <a16:creationId xmlns:a16="http://schemas.microsoft.com/office/drawing/2014/main" id="{0D76A2A1-D8F4-8B45-B80D-79775961724E}"/>
              </a:ext>
            </a:extLst>
          </p:cNvPr>
          <p:cNvSpPr>
            <a:spLocks noGrp="1"/>
          </p:cNvSpPr>
          <p:nvPr>
            <p:ph type="dt" sz="half" idx="10"/>
          </p:nvPr>
        </p:nvSpPr>
        <p:spPr/>
        <p:txBody>
          <a:bodyPr/>
          <a:lstStyle>
            <a:lvl1pPr>
              <a:defRPr/>
            </a:lvl1pPr>
          </a:lstStyle>
          <a:p>
            <a:pPr>
              <a:defRPr/>
            </a:pPr>
            <a:fld id="{F97947A4-BACC-42A7-8BB5-3C1B2FCE29DE}" type="datetime1">
              <a:rPr lang="en-US" smtClean="0"/>
              <a:t>04-Jul-22</a:t>
            </a:fld>
            <a:endParaRPr lang="en-US" dirty="0"/>
          </a:p>
        </p:txBody>
      </p:sp>
      <p:sp>
        <p:nvSpPr>
          <p:cNvPr id="17" name="Footer Placeholder 4">
            <a:extLst>
              <a:ext uri="{FF2B5EF4-FFF2-40B4-BE49-F238E27FC236}">
                <a16:creationId xmlns:a16="http://schemas.microsoft.com/office/drawing/2014/main" id="{9EFBB581-2AC0-F8C2-306C-0E428E152F7B}"/>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8" name="Slide Number Placeholder 5">
            <a:extLst>
              <a:ext uri="{FF2B5EF4-FFF2-40B4-BE49-F238E27FC236}">
                <a16:creationId xmlns:a16="http://schemas.microsoft.com/office/drawing/2014/main" id="{3B4F5CEB-7D43-7852-DBBF-6B083327E99F}"/>
              </a:ext>
            </a:extLst>
          </p:cNvPr>
          <p:cNvSpPr>
            <a:spLocks noGrp="1"/>
          </p:cNvSpPr>
          <p:nvPr>
            <p:ph type="sldNum" sz="quarter" idx="12"/>
          </p:nvPr>
        </p:nvSpPr>
        <p:spPr/>
        <p:txBody>
          <a:bodyPr/>
          <a:lstStyle>
            <a:lvl1pPr>
              <a:defRPr/>
            </a:lvl1pPr>
          </a:lstStyle>
          <a:p>
            <a:r>
              <a:rPr lang="en-US" altLang="en-US"/>
              <a:t>13.</a:t>
            </a:r>
            <a:fld id="{A2623E62-219F-4049-BBAA-F4E8B71475D6}" type="slidenum">
              <a:rPr lang="en-US" altLang="en-US"/>
              <a:pPr/>
              <a:t>‹#›</a:t>
            </a:fld>
            <a:endParaRPr lang="en-US" altLang="en-US"/>
          </a:p>
        </p:txBody>
      </p:sp>
    </p:spTree>
    <p:extLst>
      <p:ext uri="{BB962C8B-B14F-4D97-AF65-F5344CB8AC3E}">
        <p14:creationId xmlns:p14="http://schemas.microsoft.com/office/powerpoint/2010/main" val="234365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D9C384C-FD78-9250-A872-1E6C44893AD9}"/>
              </a:ext>
            </a:extLst>
          </p:cNvPr>
          <p:cNvSpPr>
            <a:spLocks noGrp="1"/>
          </p:cNvSpPr>
          <p:nvPr>
            <p:ph type="dt" sz="half" idx="10"/>
          </p:nvPr>
        </p:nvSpPr>
        <p:spPr/>
        <p:txBody>
          <a:bodyPr/>
          <a:lstStyle>
            <a:lvl1pPr>
              <a:defRPr/>
            </a:lvl1pPr>
          </a:lstStyle>
          <a:p>
            <a:pPr>
              <a:defRPr/>
            </a:pPr>
            <a:fld id="{B33C73CF-D4F2-4227-9338-6DA61B728C5A}" type="datetime1">
              <a:rPr lang="en-US" smtClean="0"/>
              <a:t>04-Jul-22</a:t>
            </a:fld>
            <a:endParaRPr lang="en-US" dirty="0"/>
          </a:p>
        </p:txBody>
      </p:sp>
      <p:sp>
        <p:nvSpPr>
          <p:cNvPr id="6" name="Footer Placeholder 4">
            <a:extLst>
              <a:ext uri="{FF2B5EF4-FFF2-40B4-BE49-F238E27FC236}">
                <a16:creationId xmlns:a16="http://schemas.microsoft.com/office/drawing/2014/main" id="{89DA6B80-940F-E14A-440C-0886A88862DF}"/>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7" name="Slide Number Placeholder 5">
            <a:extLst>
              <a:ext uri="{FF2B5EF4-FFF2-40B4-BE49-F238E27FC236}">
                <a16:creationId xmlns:a16="http://schemas.microsoft.com/office/drawing/2014/main" id="{86328EF9-17B3-3211-12B4-01F1B0E1B1EE}"/>
              </a:ext>
            </a:extLst>
          </p:cNvPr>
          <p:cNvSpPr>
            <a:spLocks noGrp="1"/>
          </p:cNvSpPr>
          <p:nvPr>
            <p:ph type="sldNum" sz="quarter" idx="12"/>
          </p:nvPr>
        </p:nvSpPr>
        <p:spPr/>
        <p:txBody>
          <a:bodyPr/>
          <a:lstStyle>
            <a:lvl1pPr>
              <a:defRPr/>
            </a:lvl1pPr>
          </a:lstStyle>
          <a:p>
            <a:r>
              <a:rPr lang="en-US" altLang="en-US"/>
              <a:t>13.</a:t>
            </a:r>
            <a:fld id="{14818103-2F85-4D90-AD87-93857190B6DD}" type="slidenum">
              <a:rPr lang="en-US" altLang="en-US"/>
              <a:pPr/>
              <a:t>‹#›</a:t>
            </a:fld>
            <a:endParaRPr lang="en-US" altLang="en-US"/>
          </a:p>
        </p:txBody>
      </p:sp>
    </p:spTree>
    <p:extLst>
      <p:ext uri="{BB962C8B-B14F-4D97-AF65-F5344CB8AC3E}">
        <p14:creationId xmlns:p14="http://schemas.microsoft.com/office/powerpoint/2010/main" val="5282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7811C6DD-A546-1BF2-BB0B-869BDB6B5BB8}"/>
              </a:ext>
            </a:extLst>
          </p:cNvPr>
          <p:cNvSpPr>
            <a:spLocks noGrp="1"/>
          </p:cNvSpPr>
          <p:nvPr>
            <p:ph type="dt" sz="half" idx="10"/>
          </p:nvPr>
        </p:nvSpPr>
        <p:spPr/>
        <p:txBody>
          <a:bodyPr/>
          <a:lstStyle>
            <a:lvl1pPr>
              <a:defRPr/>
            </a:lvl1pPr>
          </a:lstStyle>
          <a:p>
            <a:pPr>
              <a:defRPr/>
            </a:pPr>
            <a:fld id="{1090DAA8-F8EB-4824-8301-97045B690B2B}" type="datetime1">
              <a:rPr lang="en-US" smtClean="0"/>
              <a:t>04-Jul-22</a:t>
            </a:fld>
            <a:endParaRPr lang="en-US" dirty="0"/>
          </a:p>
        </p:txBody>
      </p:sp>
      <p:sp>
        <p:nvSpPr>
          <p:cNvPr id="8" name="Footer Placeholder 4">
            <a:extLst>
              <a:ext uri="{FF2B5EF4-FFF2-40B4-BE49-F238E27FC236}">
                <a16:creationId xmlns:a16="http://schemas.microsoft.com/office/drawing/2014/main" id="{75298C08-D924-83DA-B3F2-A5D1A643D338}"/>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9" name="Slide Number Placeholder 5">
            <a:extLst>
              <a:ext uri="{FF2B5EF4-FFF2-40B4-BE49-F238E27FC236}">
                <a16:creationId xmlns:a16="http://schemas.microsoft.com/office/drawing/2014/main" id="{E206337E-5AF1-2D86-2270-D99A5D003172}"/>
              </a:ext>
            </a:extLst>
          </p:cNvPr>
          <p:cNvSpPr>
            <a:spLocks noGrp="1"/>
          </p:cNvSpPr>
          <p:nvPr>
            <p:ph type="sldNum" sz="quarter" idx="12"/>
          </p:nvPr>
        </p:nvSpPr>
        <p:spPr/>
        <p:txBody>
          <a:bodyPr/>
          <a:lstStyle>
            <a:lvl1pPr>
              <a:defRPr/>
            </a:lvl1pPr>
          </a:lstStyle>
          <a:p>
            <a:r>
              <a:rPr lang="en-US" altLang="en-US"/>
              <a:t>13.</a:t>
            </a:r>
            <a:fld id="{E45AB652-B1C8-4B1C-A3BE-16CF9F5CE750}" type="slidenum">
              <a:rPr lang="en-US" altLang="en-US"/>
              <a:pPr/>
              <a:t>‹#›</a:t>
            </a:fld>
            <a:endParaRPr lang="en-US" altLang="en-US"/>
          </a:p>
        </p:txBody>
      </p:sp>
    </p:spTree>
    <p:extLst>
      <p:ext uri="{BB962C8B-B14F-4D97-AF65-F5344CB8AC3E}">
        <p14:creationId xmlns:p14="http://schemas.microsoft.com/office/powerpoint/2010/main" val="149241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C21D1445-CE53-5134-0928-51211C949C2F}"/>
              </a:ext>
            </a:extLst>
          </p:cNvPr>
          <p:cNvSpPr>
            <a:spLocks noGrp="1"/>
          </p:cNvSpPr>
          <p:nvPr>
            <p:ph type="dt" sz="half" idx="10"/>
          </p:nvPr>
        </p:nvSpPr>
        <p:spPr/>
        <p:txBody>
          <a:bodyPr/>
          <a:lstStyle>
            <a:lvl1pPr>
              <a:defRPr/>
            </a:lvl1pPr>
          </a:lstStyle>
          <a:p>
            <a:pPr>
              <a:defRPr/>
            </a:pPr>
            <a:fld id="{C8077081-C7C0-4427-8E99-E93686C050E0}" type="datetime1">
              <a:rPr lang="en-US" smtClean="0"/>
              <a:t>04-Jul-22</a:t>
            </a:fld>
            <a:endParaRPr lang="en-US" dirty="0"/>
          </a:p>
        </p:txBody>
      </p:sp>
      <p:sp>
        <p:nvSpPr>
          <p:cNvPr id="4" name="Footer Placeholder 4">
            <a:extLst>
              <a:ext uri="{FF2B5EF4-FFF2-40B4-BE49-F238E27FC236}">
                <a16:creationId xmlns:a16="http://schemas.microsoft.com/office/drawing/2014/main" id="{E2275721-5D77-BB6B-0719-DD54A8D9A61E}"/>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5">
            <a:extLst>
              <a:ext uri="{FF2B5EF4-FFF2-40B4-BE49-F238E27FC236}">
                <a16:creationId xmlns:a16="http://schemas.microsoft.com/office/drawing/2014/main" id="{4F37AB2C-A127-F412-7BEF-314B72DF8437}"/>
              </a:ext>
            </a:extLst>
          </p:cNvPr>
          <p:cNvSpPr>
            <a:spLocks noGrp="1"/>
          </p:cNvSpPr>
          <p:nvPr>
            <p:ph type="sldNum" sz="quarter" idx="12"/>
          </p:nvPr>
        </p:nvSpPr>
        <p:spPr/>
        <p:txBody>
          <a:bodyPr/>
          <a:lstStyle>
            <a:lvl1pPr>
              <a:defRPr/>
            </a:lvl1pPr>
          </a:lstStyle>
          <a:p>
            <a:r>
              <a:rPr lang="en-US" altLang="en-US"/>
              <a:t>13.</a:t>
            </a:r>
            <a:fld id="{A78E689E-6664-49FD-8136-8231F348B49E}" type="slidenum">
              <a:rPr lang="en-US" altLang="en-US"/>
              <a:pPr/>
              <a:t>‹#›</a:t>
            </a:fld>
            <a:endParaRPr lang="en-US" altLang="en-US"/>
          </a:p>
        </p:txBody>
      </p:sp>
    </p:spTree>
    <p:extLst>
      <p:ext uri="{BB962C8B-B14F-4D97-AF65-F5344CB8AC3E}">
        <p14:creationId xmlns:p14="http://schemas.microsoft.com/office/powerpoint/2010/main" val="84718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1046E1-31EF-564E-43C5-BE73567B3F7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3CD31D90-9E23-574C-AA42-991D4275AC7E}"/>
              </a:ext>
            </a:extLst>
          </p:cNvPr>
          <p:cNvSpPr>
            <a:spLocks noGrp="1"/>
          </p:cNvSpPr>
          <p:nvPr>
            <p:ph type="dt" sz="half" idx="10"/>
          </p:nvPr>
        </p:nvSpPr>
        <p:spPr/>
        <p:txBody>
          <a:bodyPr/>
          <a:lstStyle>
            <a:lvl1pPr>
              <a:defRPr/>
            </a:lvl1pPr>
          </a:lstStyle>
          <a:p>
            <a:pPr>
              <a:defRPr/>
            </a:pPr>
            <a:fld id="{7E352A36-5995-4556-B4E3-B393E1B32D12}" type="datetime1">
              <a:rPr lang="en-US" smtClean="0"/>
              <a:t>04-Jul-22</a:t>
            </a:fld>
            <a:endParaRPr lang="en-US" dirty="0"/>
          </a:p>
        </p:txBody>
      </p:sp>
      <p:sp>
        <p:nvSpPr>
          <p:cNvPr id="4" name="Footer Placeholder 2">
            <a:extLst>
              <a:ext uri="{FF2B5EF4-FFF2-40B4-BE49-F238E27FC236}">
                <a16:creationId xmlns:a16="http://schemas.microsoft.com/office/drawing/2014/main" id="{787F3BFD-2790-F630-5294-1C3A64117B5F}"/>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5" name="Slide Number Placeholder 3">
            <a:extLst>
              <a:ext uri="{FF2B5EF4-FFF2-40B4-BE49-F238E27FC236}">
                <a16:creationId xmlns:a16="http://schemas.microsoft.com/office/drawing/2014/main" id="{1B59EB57-F76F-07F0-1155-76809A37C165}"/>
              </a:ext>
            </a:extLst>
          </p:cNvPr>
          <p:cNvSpPr>
            <a:spLocks noGrp="1"/>
          </p:cNvSpPr>
          <p:nvPr>
            <p:ph type="sldNum" sz="quarter" idx="12"/>
          </p:nvPr>
        </p:nvSpPr>
        <p:spPr/>
        <p:txBody>
          <a:bodyPr/>
          <a:lstStyle>
            <a:lvl1pPr>
              <a:defRPr/>
            </a:lvl1pPr>
          </a:lstStyle>
          <a:p>
            <a:r>
              <a:rPr lang="en-US" altLang="en-US"/>
              <a:t>13.</a:t>
            </a:r>
            <a:fld id="{C2E1C42E-2B76-4FBB-8F6E-816E84007347}" type="slidenum">
              <a:rPr lang="en-US" altLang="en-US"/>
              <a:pPr/>
              <a:t>‹#›</a:t>
            </a:fld>
            <a:endParaRPr lang="en-US" altLang="en-US"/>
          </a:p>
        </p:txBody>
      </p:sp>
    </p:spTree>
    <p:extLst>
      <p:ext uri="{BB962C8B-B14F-4D97-AF65-F5344CB8AC3E}">
        <p14:creationId xmlns:p14="http://schemas.microsoft.com/office/powerpoint/2010/main" val="144350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4F96A671-084F-57FB-EBC2-7DB3E941B3AB}"/>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CE0A8483-D07F-4DB6-A5ED-61ECF15AF8F6}"/>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EBF9DFE6-E19C-A03A-B5DA-3F385830770D}"/>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99BEF07C-5BD9-5CE4-D35B-7AD4B48FEAC7}"/>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E8121906-905F-F9F5-C1FF-E5B0316E9DFA}"/>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CE567ACA-65F3-D330-AFE4-766A7E63892E}"/>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D0AF673E-733C-2550-6503-3505F334443C}"/>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1434829-7D2C-5B2D-2346-3A82640F96BA}"/>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C669C2D8-B259-1FC4-EEB8-61ECD9AE2EAC}"/>
                </a:ext>
              </a:extLst>
            </p:cNvPr>
            <p:cNvSpPr>
              <a:spLocks/>
            </p:cNvSpPr>
            <p:nvPr/>
          </p:nvSpPr>
          <p:spPr bwMode="gray">
            <a:xfrm rot="-5400000">
              <a:off x="2548896" y="1765906"/>
              <a:ext cx="5995659" cy="3327400"/>
            </a:xfrm>
            <a:custGeom>
              <a:avLst/>
              <a:gdLst>
                <a:gd name="T0" fmla="*/ 0 w 4960"/>
                <a:gd name="T1" fmla="*/ 0 h 2752"/>
                <a:gd name="T2" fmla="*/ 0 w 4960"/>
                <a:gd name="T3" fmla="*/ 473566885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566885 h 2752"/>
                <a:gd name="T14" fmla="*/ 2147483646 w 4960"/>
                <a:gd name="T15" fmla="*/ 0 h 2752"/>
                <a:gd name="T16" fmla="*/ 2147483646 w 4960"/>
                <a:gd name="T17" fmla="*/ 0 h 2752"/>
                <a:gd name="T18" fmla="*/ 2147483646 w 4960"/>
                <a:gd name="T19" fmla="*/ 49695783 h 2752"/>
                <a:gd name="T20" fmla="*/ 2147483646 w 4960"/>
                <a:gd name="T21" fmla="*/ 93544434 h 2752"/>
                <a:gd name="T22" fmla="*/ 2147483646 w 4960"/>
                <a:gd name="T23" fmla="*/ 131545954 h 2752"/>
                <a:gd name="T24" fmla="*/ 2147483646 w 4960"/>
                <a:gd name="T25" fmla="*/ 166625117 h 2752"/>
                <a:gd name="T26" fmla="*/ 2147483646 w 4960"/>
                <a:gd name="T27" fmla="*/ 192934791 h 2752"/>
                <a:gd name="T28" fmla="*/ 2147483646 w 4960"/>
                <a:gd name="T29" fmla="*/ 213397334 h 2752"/>
                <a:gd name="T30" fmla="*/ 2147483646 w 4960"/>
                <a:gd name="T31" fmla="*/ 230936311 h 2752"/>
                <a:gd name="T32" fmla="*/ 2147483646 w 4960"/>
                <a:gd name="T33" fmla="*/ 242629365 h 2752"/>
                <a:gd name="T34" fmla="*/ 2147483646 w 4960"/>
                <a:gd name="T35" fmla="*/ 251400063 h 2752"/>
                <a:gd name="T36" fmla="*/ 2147483646 w 4960"/>
                <a:gd name="T37" fmla="*/ 254322419 h 2752"/>
                <a:gd name="T38" fmla="*/ 2147483646 w 4960"/>
                <a:gd name="T39" fmla="*/ 254322419 h 2752"/>
                <a:gd name="T40" fmla="*/ 2147483646 w 4960"/>
                <a:gd name="T41" fmla="*/ 254322419 h 2752"/>
                <a:gd name="T42" fmla="*/ 2147483646 w 4960"/>
                <a:gd name="T43" fmla="*/ 248476497 h 2752"/>
                <a:gd name="T44" fmla="*/ 2147483646 w 4960"/>
                <a:gd name="T45" fmla="*/ 239707008 h 2752"/>
                <a:gd name="T46" fmla="*/ 2147483646 w 4960"/>
                <a:gd name="T47" fmla="*/ 228013954 h 2752"/>
                <a:gd name="T48" fmla="*/ 2147483646 w 4960"/>
                <a:gd name="T49" fmla="*/ 216320900 h 2752"/>
                <a:gd name="T50" fmla="*/ 2060410633 w 4960"/>
                <a:gd name="T51" fmla="*/ 201704280 h 2752"/>
                <a:gd name="T52" fmla="*/ 1817837874 w 4960"/>
                <a:gd name="T53" fmla="*/ 187087660 h 2752"/>
                <a:gd name="T54" fmla="*/ 1589877117 w 4960"/>
                <a:gd name="T55" fmla="*/ 169548683 h 2752"/>
                <a:gd name="T56" fmla="*/ 1370685011 w 4960"/>
                <a:gd name="T57" fmla="*/ 152008497 h 2752"/>
                <a:gd name="T58" fmla="*/ 976138011 w 4960"/>
                <a:gd name="T59" fmla="*/ 114006977 h 2752"/>
                <a:gd name="T60" fmla="*/ 640042642 w 4960"/>
                <a:gd name="T61" fmla="*/ 78927814 h 2752"/>
                <a:gd name="T62" fmla="*/ 371166347 w 4960"/>
                <a:gd name="T63" fmla="*/ 49695783 h 2752"/>
                <a:gd name="T64" fmla="*/ 169509126 w 4960"/>
                <a:gd name="T65" fmla="*/ 23386109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1B23D464-6C7B-2762-7C34-35CA63F1F8C4}"/>
                </a:ext>
              </a:extLst>
            </p:cNvPr>
            <p:cNvSpPr>
              <a:spLocks/>
            </p:cNvSpPr>
            <p:nvPr/>
          </p:nvSpPr>
          <p:spPr bwMode="gray">
            <a:xfrm rot="-5912394">
              <a:off x="2770252"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3CEB8EFF-857C-3057-23FC-E5767F8A1655}"/>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8E516A8F-DDD6-8564-DB92-1507EB0E2430}"/>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3C1209C7-B0B8-EEE0-3959-6BDBD581188F}"/>
              </a:ext>
            </a:extLst>
          </p:cNvPr>
          <p:cNvSpPr>
            <a:spLocks noGrp="1"/>
          </p:cNvSpPr>
          <p:nvPr>
            <p:ph type="dt" sz="half" idx="10"/>
          </p:nvPr>
        </p:nvSpPr>
        <p:spPr/>
        <p:txBody>
          <a:bodyPr/>
          <a:lstStyle>
            <a:lvl1pPr>
              <a:defRPr/>
            </a:lvl1pPr>
          </a:lstStyle>
          <a:p>
            <a:pPr>
              <a:defRPr/>
            </a:pPr>
            <a:fld id="{2F24E8F7-8015-4EBA-85D5-3229E57A6C02}" type="datetime1">
              <a:rPr lang="en-US" smtClean="0"/>
              <a:t>04-Jul-22</a:t>
            </a:fld>
            <a:endParaRPr lang="en-US" dirty="0"/>
          </a:p>
        </p:txBody>
      </p:sp>
      <p:sp>
        <p:nvSpPr>
          <p:cNvPr id="18" name="Footer Placeholder 5">
            <a:extLst>
              <a:ext uri="{FF2B5EF4-FFF2-40B4-BE49-F238E27FC236}">
                <a16:creationId xmlns:a16="http://schemas.microsoft.com/office/drawing/2014/main" id="{EACBC292-5F06-38F5-7D3A-418AA5F0ECB5}"/>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AD2D944A-F10F-A583-6EAC-76566E1FC8AB}"/>
              </a:ext>
            </a:extLst>
          </p:cNvPr>
          <p:cNvSpPr>
            <a:spLocks noGrp="1"/>
          </p:cNvSpPr>
          <p:nvPr>
            <p:ph type="sldNum" sz="quarter" idx="12"/>
          </p:nvPr>
        </p:nvSpPr>
        <p:spPr/>
        <p:txBody>
          <a:bodyPr/>
          <a:lstStyle>
            <a:lvl1pPr>
              <a:defRPr/>
            </a:lvl1pPr>
          </a:lstStyle>
          <a:p>
            <a:r>
              <a:rPr lang="en-US" altLang="en-US"/>
              <a:t>13.</a:t>
            </a:r>
            <a:fld id="{8F6A672C-7AF8-4D44-8804-E5462E7BC46A}" type="slidenum">
              <a:rPr lang="en-US" altLang="en-US"/>
              <a:pPr/>
              <a:t>‹#›</a:t>
            </a:fld>
            <a:endParaRPr lang="en-US" altLang="en-US"/>
          </a:p>
        </p:txBody>
      </p:sp>
    </p:spTree>
    <p:extLst>
      <p:ext uri="{BB962C8B-B14F-4D97-AF65-F5344CB8AC3E}">
        <p14:creationId xmlns:p14="http://schemas.microsoft.com/office/powerpoint/2010/main" val="55043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6">
            <a:extLst>
              <a:ext uri="{FF2B5EF4-FFF2-40B4-BE49-F238E27FC236}">
                <a16:creationId xmlns:a16="http://schemas.microsoft.com/office/drawing/2014/main" id="{E7568672-87A4-66E5-9476-EA9221DDA479}"/>
              </a:ext>
            </a:extLst>
          </p:cNvPr>
          <p:cNvGrpSpPr>
            <a:grpSpLocks/>
          </p:cNvGrpSpPr>
          <p:nvPr/>
        </p:nvGrpSpPr>
        <p:grpSpPr bwMode="auto">
          <a:xfrm>
            <a:off x="-1588" y="0"/>
            <a:ext cx="9145588" cy="6861175"/>
            <a:chOff x="-1588" y="0"/>
            <a:chExt cx="9145588" cy="6860798"/>
          </a:xfrm>
        </p:grpSpPr>
        <p:sp>
          <p:nvSpPr>
            <p:cNvPr id="6" name="Rectangle 5">
              <a:extLst>
                <a:ext uri="{FF2B5EF4-FFF2-40B4-BE49-F238E27FC236}">
                  <a16:creationId xmlns:a16="http://schemas.microsoft.com/office/drawing/2014/main" id="{61E408D0-06FE-9A55-6864-90F74D76458F}"/>
                </a:ext>
              </a:extLst>
            </p:cNvPr>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a:extLst>
                <a:ext uri="{FF2B5EF4-FFF2-40B4-BE49-F238E27FC236}">
                  <a16:creationId xmlns:a16="http://schemas.microsoft.com/office/drawing/2014/main" id="{CA146E97-40BF-F8C6-33F2-521EBBC63EBE}"/>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a:extLst>
                <a:ext uri="{FF2B5EF4-FFF2-40B4-BE49-F238E27FC236}">
                  <a16:creationId xmlns:a16="http://schemas.microsoft.com/office/drawing/2014/main" id="{5F10FAA3-D999-29A2-132F-5D442493638F}"/>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a:extLst>
                <a:ext uri="{FF2B5EF4-FFF2-40B4-BE49-F238E27FC236}">
                  <a16:creationId xmlns:a16="http://schemas.microsoft.com/office/drawing/2014/main" id="{AE6C558C-5BC4-F256-F262-652D0C1BDCF1}"/>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a:extLst>
                <a:ext uri="{FF2B5EF4-FFF2-40B4-BE49-F238E27FC236}">
                  <a16:creationId xmlns:a16="http://schemas.microsoft.com/office/drawing/2014/main" id="{17A75589-ACF2-C221-EB7F-69CEA95007F8}"/>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F605C598-B71D-3E5C-92B2-E5188FA6CB31}"/>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1A13390-7F4D-4294-FA0A-5ACB7CDF8B15}"/>
                </a:ext>
              </a:extLst>
            </p:cNvPr>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31C6BD0A-DDF5-1051-2309-2D4113F4794E}"/>
                </a:ext>
              </a:extLst>
            </p:cNvPr>
            <p:cNvSpPr>
              <a:spLocks/>
            </p:cNvSpPr>
            <p:nvPr/>
          </p:nvSpPr>
          <p:spPr bwMode="gray">
            <a:xfrm rot="-5400000">
              <a:off x="2852903" y="1766699"/>
              <a:ext cx="5995659" cy="3325813"/>
            </a:xfrm>
            <a:custGeom>
              <a:avLst/>
              <a:gdLst>
                <a:gd name="T0" fmla="*/ 0 w 4960"/>
                <a:gd name="T1" fmla="*/ 0 h 2752"/>
                <a:gd name="T2" fmla="*/ 0 w 4960"/>
                <a:gd name="T3" fmla="*/ 473341018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473341018 h 2752"/>
                <a:gd name="T14" fmla="*/ 2147483646 w 4960"/>
                <a:gd name="T15" fmla="*/ 0 h 2752"/>
                <a:gd name="T16" fmla="*/ 2147483646 w 4960"/>
                <a:gd name="T17" fmla="*/ 0 h 2752"/>
                <a:gd name="T18" fmla="*/ 2147483646 w 4960"/>
                <a:gd name="T19" fmla="*/ 49672081 h 2752"/>
                <a:gd name="T20" fmla="*/ 2147483646 w 4960"/>
                <a:gd name="T21" fmla="*/ 93499818 h 2752"/>
                <a:gd name="T22" fmla="*/ 2147483646 w 4960"/>
                <a:gd name="T23" fmla="*/ 131483213 h 2752"/>
                <a:gd name="T24" fmla="*/ 2147483646 w 4960"/>
                <a:gd name="T25" fmla="*/ 166545645 h 2752"/>
                <a:gd name="T26" fmla="*/ 2147483646 w 4960"/>
                <a:gd name="T27" fmla="*/ 192842771 h 2752"/>
                <a:gd name="T28" fmla="*/ 2147483646 w 4960"/>
                <a:gd name="T29" fmla="*/ 213295554 h 2752"/>
                <a:gd name="T30" fmla="*/ 2147483646 w 4960"/>
                <a:gd name="T31" fmla="*/ 230826166 h 2752"/>
                <a:gd name="T32" fmla="*/ 2147483646 w 4960"/>
                <a:gd name="T33" fmla="*/ 242513643 h 2752"/>
                <a:gd name="T34" fmla="*/ 2147483646 w 4960"/>
                <a:gd name="T35" fmla="*/ 251280158 h 2752"/>
                <a:gd name="T36" fmla="*/ 2147483646 w 4960"/>
                <a:gd name="T37" fmla="*/ 254201121 h 2752"/>
                <a:gd name="T38" fmla="*/ 2147483646 w 4960"/>
                <a:gd name="T39" fmla="*/ 254201121 h 2752"/>
                <a:gd name="T40" fmla="*/ 2147483646 w 4960"/>
                <a:gd name="T41" fmla="*/ 254201121 h 2752"/>
                <a:gd name="T42" fmla="*/ 2147483646 w 4960"/>
                <a:gd name="T43" fmla="*/ 248357986 h 2752"/>
                <a:gd name="T44" fmla="*/ 2147483646 w 4960"/>
                <a:gd name="T45" fmla="*/ 239592680 h 2752"/>
                <a:gd name="T46" fmla="*/ 2147483646 w 4960"/>
                <a:gd name="T47" fmla="*/ 227905203 h 2752"/>
                <a:gd name="T48" fmla="*/ 2147483646 w 4960"/>
                <a:gd name="T49" fmla="*/ 216217726 h 2752"/>
                <a:gd name="T50" fmla="*/ 2060410633 w 4960"/>
                <a:gd name="T51" fmla="*/ 201608077 h 2752"/>
                <a:gd name="T52" fmla="*/ 1817837874 w 4960"/>
                <a:gd name="T53" fmla="*/ 186998428 h 2752"/>
                <a:gd name="T54" fmla="*/ 1589877117 w 4960"/>
                <a:gd name="T55" fmla="*/ 169467817 h 2752"/>
                <a:gd name="T56" fmla="*/ 1370685011 w 4960"/>
                <a:gd name="T57" fmla="*/ 151935996 h 2752"/>
                <a:gd name="T58" fmla="*/ 976138011 w 4960"/>
                <a:gd name="T59" fmla="*/ 113952602 h 2752"/>
                <a:gd name="T60" fmla="*/ 640042642 w 4960"/>
                <a:gd name="T61" fmla="*/ 78890170 h 2752"/>
                <a:gd name="T62" fmla="*/ 371166347 w 4960"/>
                <a:gd name="T63" fmla="*/ 49672081 h 2752"/>
                <a:gd name="T64" fmla="*/ 169509126 w 4960"/>
                <a:gd name="T65" fmla="*/ 23374955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5">
              <a:extLst>
                <a:ext uri="{FF2B5EF4-FFF2-40B4-BE49-F238E27FC236}">
                  <a16:creationId xmlns:a16="http://schemas.microsoft.com/office/drawing/2014/main" id="{2D90C337-7FDD-E629-3521-FBB0CBB08F75}"/>
                </a:ext>
              </a:extLst>
            </p:cNvPr>
            <p:cNvSpPr>
              <a:spLocks/>
            </p:cNvSpPr>
            <p:nvPr/>
          </p:nvSpPr>
          <p:spPr bwMode="gray">
            <a:xfrm rot="-5912394">
              <a:off x="3075052" y="1458824"/>
              <a:ext cx="2377944" cy="317500"/>
            </a:xfrm>
            <a:custGeom>
              <a:avLst/>
              <a:gdLst>
                <a:gd name="T0" fmla="*/ 4805825 w 10000"/>
                <a:gd name="T1" fmla="*/ 9124630 h 5291"/>
                <a:gd name="T2" fmla="*/ 563026752 w 10000"/>
                <a:gd name="T3" fmla="*/ 19067282 h 5291"/>
                <a:gd name="T4" fmla="*/ 565401367 w 10000"/>
                <a:gd name="T5" fmla="*/ 0 h 5291"/>
                <a:gd name="T6" fmla="*/ 565401367 w 10000"/>
                <a:gd name="T7" fmla="*/ 0 h 5291"/>
                <a:gd name="T8" fmla="*/ 546573520 w 10000"/>
                <a:gd name="T9" fmla="*/ 735153 h 5291"/>
                <a:gd name="T10" fmla="*/ 527745673 w 10000"/>
                <a:gd name="T11" fmla="*/ 1441502 h 5291"/>
                <a:gd name="T12" fmla="*/ 508917825 w 10000"/>
                <a:gd name="T13" fmla="*/ 2126188 h 5291"/>
                <a:gd name="T14" fmla="*/ 490033383 w 10000"/>
                <a:gd name="T15" fmla="*/ 2713602 h 5291"/>
                <a:gd name="T16" fmla="*/ 471148941 w 10000"/>
                <a:gd name="T17" fmla="*/ 3304616 h 5291"/>
                <a:gd name="T18" fmla="*/ 452264498 w 10000"/>
                <a:gd name="T19" fmla="*/ 3859566 h 5291"/>
                <a:gd name="T20" fmla="*/ 433606199 w 10000"/>
                <a:gd name="T21" fmla="*/ 4331646 h 5291"/>
                <a:gd name="T22" fmla="*/ 414608804 w 10000"/>
                <a:gd name="T23" fmla="*/ 4774922 h 5291"/>
                <a:gd name="T24" fmla="*/ 395780957 w 10000"/>
                <a:gd name="T25" fmla="*/ 5189334 h 5291"/>
                <a:gd name="T26" fmla="*/ 377292442 w 10000"/>
                <a:gd name="T27" fmla="*/ 5542538 h 5291"/>
                <a:gd name="T28" fmla="*/ 358464357 w 10000"/>
                <a:gd name="T29" fmla="*/ 5895683 h 5291"/>
                <a:gd name="T30" fmla="*/ 339975843 w 10000"/>
                <a:gd name="T31" fmla="*/ 6194820 h 5291"/>
                <a:gd name="T32" fmla="*/ 321487328 w 10000"/>
                <a:gd name="T33" fmla="*/ 6429030 h 5291"/>
                <a:gd name="T34" fmla="*/ 302998576 w 10000"/>
                <a:gd name="T35" fmla="*/ 6666900 h 5291"/>
                <a:gd name="T36" fmla="*/ 284736204 w 10000"/>
                <a:gd name="T37" fmla="*/ 6868705 h 5291"/>
                <a:gd name="T38" fmla="*/ 266699736 w 10000"/>
                <a:gd name="T39" fmla="*/ 7020044 h 5291"/>
                <a:gd name="T40" fmla="*/ 248550554 w 10000"/>
                <a:gd name="T41" fmla="*/ 7135379 h 5291"/>
                <a:gd name="T42" fmla="*/ 230627277 w 10000"/>
                <a:gd name="T43" fmla="*/ 7254314 h 5291"/>
                <a:gd name="T44" fmla="*/ 212930142 w 10000"/>
                <a:gd name="T45" fmla="*/ 7311921 h 5291"/>
                <a:gd name="T46" fmla="*/ 195289602 w 10000"/>
                <a:gd name="T47" fmla="*/ 7373189 h 5291"/>
                <a:gd name="T48" fmla="*/ 177818848 w 10000"/>
                <a:gd name="T49" fmla="*/ 7398452 h 5291"/>
                <a:gd name="T50" fmla="*/ 160517403 w 10000"/>
                <a:gd name="T51" fmla="*/ 7373189 h 5291"/>
                <a:gd name="T52" fmla="*/ 143442338 w 10000"/>
                <a:gd name="T53" fmla="*/ 7373189 h 5291"/>
                <a:gd name="T54" fmla="*/ 126536821 w 10000"/>
                <a:gd name="T55" fmla="*/ 7311921 h 5291"/>
                <a:gd name="T56" fmla="*/ 109857446 w 10000"/>
                <a:gd name="T57" fmla="*/ 7221850 h 5291"/>
                <a:gd name="T58" fmla="*/ 93460809 w 10000"/>
                <a:gd name="T59" fmla="*/ 7135379 h 5291"/>
                <a:gd name="T60" fmla="*/ 77346909 w 10000"/>
                <a:gd name="T61" fmla="*/ 7045248 h 5291"/>
                <a:gd name="T62" fmla="*/ 61345962 w 10000"/>
                <a:gd name="T63" fmla="*/ 6901109 h 5291"/>
                <a:gd name="T64" fmla="*/ 45571394 w 10000"/>
                <a:gd name="T65" fmla="*/ 6749770 h 5291"/>
                <a:gd name="T66" fmla="*/ 30135922 w 10000"/>
                <a:gd name="T67" fmla="*/ 6605632 h 5291"/>
                <a:gd name="T68" fmla="*/ 0 w 10000"/>
                <a:gd name="T69" fmla="*/ 6220024 h 5291"/>
                <a:gd name="T70" fmla="*/ 4805825 w 10000"/>
                <a:gd name="T71" fmla="*/ 9124630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5">
              <a:extLst>
                <a:ext uri="{FF2B5EF4-FFF2-40B4-BE49-F238E27FC236}">
                  <a16:creationId xmlns:a16="http://schemas.microsoft.com/office/drawing/2014/main" id="{42D0201F-5B39-4EF7-070A-D17B21F9F407}"/>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6" name="Rectangle 15">
            <a:extLst>
              <a:ext uri="{FF2B5EF4-FFF2-40B4-BE49-F238E27FC236}">
                <a16:creationId xmlns:a16="http://schemas.microsoft.com/office/drawing/2014/main" id="{9B18F603-2CAA-B427-929A-23D3C3A2D24B}"/>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4">
            <a:extLst>
              <a:ext uri="{FF2B5EF4-FFF2-40B4-BE49-F238E27FC236}">
                <a16:creationId xmlns:a16="http://schemas.microsoft.com/office/drawing/2014/main" id="{F653DA27-22A8-F325-3110-74EDCA062474}"/>
              </a:ext>
            </a:extLst>
          </p:cNvPr>
          <p:cNvSpPr>
            <a:spLocks noGrp="1"/>
          </p:cNvSpPr>
          <p:nvPr>
            <p:ph type="dt" sz="half" idx="10"/>
          </p:nvPr>
        </p:nvSpPr>
        <p:spPr/>
        <p:txBody>
          <a:bodyPr/>
          <a:lstStyle>
            <a:lvl1pPr>
              <a:defRPr/>
            </a:lvl1pPr>
          </a:lstStyle>
          <a:p>
            <a:pPr>
              <a:defRPr/>
            </a:pPr>
            <a:fld id="{13DBAE02-8724-48C0-9105-51117941EA01}" type="datetime1">
              <a:rPr lang="en-US" smtClean="0"/>
              <a:t>04-Jul-22</a:t>
            </a:fld>
            <a:endParaRPr lang="en-US" dirty="0"/>
          </a:p>
        </p:txBody>
      </p:sp>
      <p:sp>
        <p:nvSpPr>
          <p:cNvPr id="18" name="Footer Placeholder 5">
            <a:extLst>
              <a:ext uri="{FF2B5EF4-FFF2-40B4-BE49-F238E27FC236}">
                <a16:creationId xmlns:a16="http://schemas.microsoft.com/office/drawing/2014/main" id="{79A62A4C-E445-BE08-9A41-3CE69A4F392A}"/>
              </a:ext>
            </a:extLst>
          </p:cNvPr>
          <p:cNvSpPr>
            <a:spLocks noGrp="1"/>
          </p:cNvSpPr>
          <p:nvPr>
            <p:ph type="ftr" sz="quarter" idx="11"/>
          </p:nvPr>
        </p:nvSpPr>
        <p:spPr/>
        <p:txBody>
          <a:bodyPr/>
          <a:lstStyle>
            <a:lvl1pPr>
              <a:defRPr/>
            </a:lvl1pPr>
          </a:lstStyle>
          <a:p>
            <a:pPr>
              <a:defRPr/>
            </a:pPr>
            <a:r>
              <a:rPr lang="en-US"/>
              <a:t>
              </a:t>
            </a:r>
            <a:endParaRPr lang="en-US" dirty="0"/>
          </a:p>
        </p:txBody>
      </p:sp>
      <p:sp>
        <p:nvSpPr>
          <p:cNvPr id="19" name="Slide Number Placeholder 6">
            <a:extLst>
              <a:ext uri="{FF2B5EF4-FFF2-40B4-BE49-F238E27FC236}">
                <a16:creationId xmlns:a16="http://schemas.microsoft.com/office/drawing/2014/main" id="{69A7038A-4D6C-0325-7B79-EA6C00141F9F}"/>
              </a:ext>
            </a:extLst>
          </p:cNvPr>
          <p:cNvSpPr>
            <a:spLocks noGrp="1"/>
          </p:cNvSpPr>
          <p:nvPr>
            <p:ph type="sldNum" sz="quarter" idx="12"/>
          </p:nvPr>
        </p:nvSpPr>
        <p:spPr/>
        <p:txBody>
          <a:bodyPr/>
          <a:lstStyle>
            <a:lvl1pPr>
              <a:defRPr/>
            </a:lvl1pPr>
          </a:lstStyle>
          <a:p>
            <a:r>
              <a:rPr lang="en-US" altLang="en-US"/>
              <a:t>13.</a:t>
            </a:r>
            <a:fld id="{4FA4869B-9638-4F40-A687-9CA00CC63076}" type="slidenum">
              <a:rPr lang="en-US" altLang="en-US"/>
              <a:pPr/>
              <a:t>‹#›</a:t>
            </a:fld>
            <a:endParaRPr lang="en-US" altLang="en-US"/>
          </a:p>
        </p:txBody>
      </p:sp>
    </p:spTree>
    <p:extLst>
      <p:ext uri="{BB962C8B-B14F-4D97-AF65-F5344CB8AC3E}">
        <p14:creationId xmlns:p14="http://schemas.microsoft.com/office/powerpoint/2010/main" val="285055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a:extLst>
              <a:ext uri="{FF2B5EF4-FFF2-40B4-BE49-F238E27FC236}">
                <a16:creationId xmlns:a16="http://schemas.microsoft.com/office/drawing/2014/main" id="{07A2B11C-F91C-1C7E-7B22-EFF801B555D3}"/>
              </a:ext>
            </a:extLst>
          </p:cNvPr>
          <p:cNvGrpSpPr>
            <a:grpSpLocks/>
          </p:cNvGrpSpPr>
          <p:nvPr/>
        </p:nvGrpSpPr>
        <p:grpSpPr bwMode="auto">
          <a:xfrm>
            <a:off x="-1588" y="0"/>
            <a:ext cx="9145588" cy="6861175"/>
            <a:chOff x="-1588" y="0"/>
            <a:chExt cx="9145588" cy="6860798"/>
          </a:xfrm>
        </p:grpSpPr>
        <p:sp>
          <p:nvSpPr>
            <p:cNvPr id="14" name="Rectangle 13">
              <a:extLst>
                <a:ext uri="{FF2B5EF4-FFF2-40B4-BE49-F238E27FC236}">
                  <a16:creationId xmlns:a16="http://schemas.microsoft.com/office/drawing/2014/main" id="{C14B878C-A123-2D58-3D66-B2D1FBE40E43}"/>
                </a:ext>
              </a:extLst>
            </p:cNvPr>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a:extLst>
                <a:ext uri="{FF2B5EF4-FFF2-40B4-BE49-F238E27FC236}">
                  <a16:creationId xmlns:a16="http://schemas.microsoft.com/office/drawing/2014/main" id="{023DDC59-4085-881D-9200-64B155635078}"/>
                </a:ext>
              </a:extLst>
            </p:cNvPr>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FF967EC7-99C3-416E-7178-752C97077149}"/>
                </a:ext>
              </a:extLst>
            </p:cNvPr>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50B8CCA0-76B5-F45E-697B-084806387EA5}"/>
                </a:ext>
              </a:extLst>
            </p:cNvPr>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D4D2D9D2-3DD1-7D28-1D4E-48BA627A4179}"/>
                </a:ext>
              </a:extLst>
            </p:cNvPr>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0564FEA8-8034-2D2C-A85D-D700DB36CA02}"/>
                </a:ext>
              </a:extLst>
            </p:cNvPr>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D868D144-F1AD-7CE9-94D7-F92991159998}"/>
                </a:ext>
              </a:extLst>
            </p:cNvPr>
            <p:cNvSpPr>
              <a:spLocks/>
            </p:cNvSpPr>
            <p:nvPr/>
          </p:nvSpPr>
          <p:spPr bwMode="gray">
            <a:xfrm rot="-589932">
              <a:off x="6359525" y="1790602"/>
              <a:ext cx="2378075" cy="317483"/>
            </a:xfrm>
            <a:custGeom>
              <a:avLst/>
              <a:gdLst>
                <a:gd name="T0" fmla="*/ 4806090 w 10000"/>
                <a:gd name="T1" fmla="*/ 9124141 h 5291"/>
                <a:gd name="T2" fmla="*/ 563057769 w 10000"/>
                <a:gd name="T3" fmla="*/ 19066261 h 5291"/>
                <a:gd name="T4" fmla="*/ 565432515 w 10000"/>
                <a:gd name="T5" fmla="*/ 0 h 5291"/>
                <a:gd name="T6" fmla="*/ 565432515 w 10000"/>
                <a:gd name="T7" fmla="*/ 0 h 5291"/>
                <a:gd name="T8" fmla="*/ 546603630 w 10000"/>
                <a:gd name="T9" fmla="*/ 735113 h 5291"/>
                <a:gd name="T10" fmla="*/ 527774746 w 10000"/>
                <a:gd name="T11" fmla="*/ 1441424 h 5291"/>
                <a:gd name="T12" fmla="*/ 508945861 w 10000"/>
                <a:gd name="T13" fmla="*/ 2126074 h 5291"/>
                <a:gd name="T14" fmla="*/ 490060379 w 10000"/>
                <a:gd name="T15" fmla="*/ 2713457 h 5291"/>
                <a:gd name="T16" fmla="*/ 471174896 w 10000"/>
                <a:gd name="T17" fmla="*/ 3304439 h 5291"/>
                <a:gd name="T18" fmla="*/ 452289414 w 10000"/>
                <a:gd name="T19" fmla="*/ 3859360 h 5291"/>
                <a:gd name="T20" fmla="*/ 433630086 w 10000"/>
                <a:gd name="T21" fmla="*/ 4331414 h 5291"/>
                <a:gd name="T22" fmla="*/ 414631645 w 10000"/>
                <a:gd name="T23" fmla="*/ 4774666 h 5291"/>
                <a:gd name="T24" fmla="*/ 395802760 w 10000"/>
                <a:gd name="T25" fmla="*/ 5189056 h 5291"/>
                <a:gd name="T26" fmla="*/ 377313227 w 10000"/>
                <a:gd name="T27" fmla="*/ 5542242 h 5291"/>
                <a:gd name="T28" fmla="*/ 358484105 w 10000"/>
                <a:gd name="T29" fmla="*/ 5895367 h 5291"/>
                <a:gd name="T30" fmla="*/ 339994572 w 10000"/>
                <a:gd name="T31" fmla="*/ 6194489 h 5291"/>
                <a:gd name="T32" fmla="*/ 321505039 w 10000"/>
                <a:gd name="T33" fmla="*/ 6428686 h 5291"/>
                <a:gd name="T34" fmla="*/ 303015268 w 10000"/>
                <a:gd name="T35" fmla="*/ 6666543 h 5291"/>
                <a:gd name="T36" fmla="*/ 284751890 w 10000"/>
                <a:gd name="T37" fmla="*/ 6868338 h 5291"/>
                <a:gd name="T38" fmla="*/ 266714428 w 10000"/>
                <a:gd name="T39" fmla="*/ 7019669 h 5291"/>
                <a:gd name="T40" fmla="*/ 248564247 w 10000"/>
                <a:gd name="T41" fmla="*/ 7134997 h 5291"/>
                <a:gd name="T42" fmla="*/ 230639982 w 10000"/>
                <a:gd name="T43" fmla="*/ 7253926 h 5291"/>
                <a:gd name="T44" fmla="*/ 212941872 w 10000"/>
                <a:gd name="T45" fmla="*/ 7311530 h 5291"/>
                <a:gd name="T46" fmla="*/ 195300361 w 10000"/>
                <a:gd name="T47" fmla="*/ 7372794 h 5291"/>
                <a:gd name="T48" fmla="*/ 177828644 w 10000"/>
                <a:gd name="T49" fmla="*/ 7398056 h 5291"/>
                <a:gd name="T50" fmla="*/ 160526245 w 10000"/>
                <a:gd name="T51" fmla="*/ 7372794 h 5291"/>
                <a:gd name="T52" fmla="*/ 143450240 w 10000"/>
                <a:gd name="T53" fmla="*/ 7372794 h 5291"/>
                <a:gd name="T54" fmla="*/ 126543792 w 10000"/>
                <a:gd name="T55" fmla="*/ 7311530 h 5291"/>
                <a:gd name="T56" fmla="*/ 109863498 w 10000"/>
                <a:gd name="T57" fmla="*/ 7221463 h 5291"/>
                <a:gd name="T58" fmla="*/ 93465957 w 10000"/>
                <a:gd name="T59" fmla="*/ 7134997 h 5291"/>
                <a:gd name="T60" fmla="*/ 77351170 w 10000"/>
                <a:gd name="T61" fmla="*/ 7044870 h 5291"/>
                <a:gd name="T62" fmla="*/ 61349341 w 10000"/>
                <a:gd name="T63" fmla="*/ 6900740 h 5291"/>
                <a:gd name="T64" fmla="*/ 45573905 w 10000"/>
                <a:gd name="T65" fmla="*/ 6749409 h 5291"/>
                <a:gd name="T66" fmla="*/ 30137582 w 10000"/>
                <a:gd name="T67" fmla="*/ 6605279 h 5291"/>
                <a:gd name="T68" fmla="*/ 0 w 10000"/>
                <a:gd name="T69" fmla="*/ 6219691 h 5291"/>
                <a:gd name="T70" fmla="*/ 4806090 w 10000"/>
                <a:gd name="T71" fmla="*/ 9124141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24">
              <a:extLst>
                <a:ext uri="{FF2B5EF4-FFF2-40B4-BE49-F238E27FC236}">
                  <a16:creationId xmlns:a16="http://schemas.microsoft.com/office/drawing/2014/main" id="{5CD0268D-0369-886F-1354-B56B01C69FC5}"/>
                </a:ext>
              </a:extLst>
            </p:cNvPr>
            <p:cNvSpPr>
              <a:spLocks/>
            </p:cNvSpPr>
            <p:nvPr/>
          </p:nvSpPr>
          <p:spPr bwMode="gray">
            <a:xfrm>
              <a:off x="485775" y="1855686"/>
              <a:ext cx="8172450" cy="4535238"/>
            </a:xfrm>
            <a:custGeom>
              <a:avLst/>
              <a:gdLst>
                <a:gd name="T0" fmla="*/ 0 w 4960"/>
                <a:gd name="T1" fmla="*/ 0 h 2752"/>
                <a:gd name="T2" fmla="*/ 0 w 4960"/>
                <a:gd name="T3" fmla="*/ 879928459 h 2752"/>
                <a:gd name="T4" fmla="*/ 0 w 4960"/>
                <a:gd name="T5" fmla="*/ 2147483646 h 2752"/>
                <a:gd name="T6" fmla="*/ 0 w 4960"/>
                <a:gd name="T7" fmla="*/ 2147483646 h 2752"/>
                <a:gd name="T8" fmla="*/ 2147483646 w 4960"/>
                <a:gd name="T9" fmla="*/ 2147483646 h 2752"/>
                <a:gd name="T10" fmla="*/ 2147483646 w 4960"/>
                <a:gd name="T11" fmla="*/ 2147483646 h 2752"/>
                <a:gd name="T12" fmla="*/ 2147483646 w 4960"/>
                <a:gd name="T13" fmla="*/ 879928459 h 2752"/>
                <a:gd name="T14" fmla="*/ 2147483646 w 4960"/>
                <a:gd name="T15" fmla="*/ 0 h 2752"/>
                <a:gd name="T16" fmla="*/ 2147483646 w 4960"/>
                <a:gd name="T17" fmla="*/ 0 h 2752"/>
                <a:gd name="T18" fmla="*/ 2147483646 w 4960"/>
                <a:gd name="T19" fmla="*/ 92337907 h 2752"/>
                <a:gd name="T20" fmla="*/ 2147483646 w 4960"/>
                <a:gd name="T21" fmla="*/ 173812337 h 2752"/>
                <a:gd name="T22" fmla="*/ 2147483646 w 4960"/>
                <a:gd name="T23" fmla="*/ 244424938 h 2752"/>
                <a:gd name="T24" fmla="*/ 2147483646 w 4960"/>
                <a:gd name="T25" fmla="*/ 309604153 h 2752"/>
                <a:gd name="T26" fmla="*/ 2147483646 w 4960"/>
                <a:gd name="T27" fmla="*/ 358489799 h 2752"/>
                <a:gd name="T28" fmla="*/ 2147483646 w 4960"/>
                <a:gd name="T29" fmla="*/ 396510321 h 2752"/>
                <a:gd name="T30" fmla="*/ 2147483646 w 4960"/>
                <a:gd name="T31" fmla="*/ 429100752 h 2752"/>
                <a:gd name="T32" fmla="*/ 2147483646 w 4960"/>
                <a:gd name="T33" fmla="*/ 450827706 h 2752"/>
                <a:gd name="T34" fmla="*/ 2147483646 w 4960"/>
                <a:gd name="T35" fmla="*/ 467122922 h 2752"/>
                <a:gd name="T36" fmla="*/ 2147483646 w 4960"/>
                <a:gd name="T37" fmla="*/ 472554661 h 2752"/>
                <a:gd name="T38" fmla="*/ 2147483646 w 4960"/>
                <a:gd name="T39" fmla="*/ 472554661 h 2752"/>
                <a:gd name="T40" fmla="*/ 2147483646 w 4960"/>
                <a:gd name="T41" fmla="*/ 472554661 h 2752"/>
                <a:gd name="T42" fmla="*/ 2147483646 w 4960"/>
                <a:gd name="T43" fmla="*/ 461691184 h 2752"/>
                <a:gd name="T44" fmla="*/ 2147483646 w 4960"/>
                <a:gd name="T45" fmla="*/ 445395968 h 2752"/>
                <a:gd name="T46" fmla="*/ 2147483646 w 4960"/>
                <a:gd name="T47" fmla="*/ 423669014 h 2752"/>
                <a:gd name="T48" fmla="*/ 2147483646 w 4960"/>
                <a:gd name="T49" fmla="*/ 401942060 h 2752"/>
                <a:gd name="T50" fmla="*/ 2147483646 w 4960"/>
                <a:gd name="T51" fmla="*/ 374783367 h 2752"/>
                <a:gd name="T52" fmla="*/ 2147483646 w 4960"/>
                <a:gd name="T53" fmla="*/ 347626322 h 2752"/>
                <a:gd name="T54" fmla="*/ 2147483646 w 4960"/>
                <a:gd name="T55" fmla="*/ 315035891 h 2752"/>
                <a:gd name="T56" fmla="*/ 2147483646 w 4960"/>
                <a:gd name="T57" fmla="*/ 282445460 h 2752"/>
                <a:gd name="T58" fmla="*/ 1813834086 w 4960"/>
                <a:gd name="T59" fmla="*/ 211834507 h 2752"/>
                <a:gd name="T60" fmla="*/ 1189310615 w 4960"/>
                <a:gd name="T61" fmla="*/ 146655292 h 2752"/>
                <a:gd name="T62" fmla="*/ 689692168 w 4960"/>
                <a:gd name="T63" fmla="*/ 92337907 h 2752"/>
                <a:gd name="T64" fmla="*/ 314977098 w 4960"/>
                <a:gd name="T65" fmla="*/ 43453908 h 2752"/>
                <a:gd name="T66" fmla="*/ 0 w 4960"/>
                <a:gd name="T67" fmla="*/ 0 h 2752"/>
                <a:gd name="T68" fmla="*/ 0 w 4960"/>
                <a:gd name="T69" fmla="*/ 0 h 27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
              <a:extLst>
                <a:ext uri="{FF2B5EF4-FFF2-40B4-BE49-F238E27FC236}">
                  <a16:creationId xmlns:a16="http://schemas.microsoft.com/office/drawing/2014/main" id="{B71CEB5B-C8D6-18E8-22E2-7F815F9F5FB7}"/>
                </a:ext>
              </a:extLst>
            </p:cNvPr>
            <p:cNvSpPr>
              <a:spLocks noEditPoints="1"/>
            </p:cNvSpPr>
            <p:nvPr/>
          </p:nvSpPr>
          <p:spPr bwMode="gray">
            <a:xfrm>
              <a:off x="0" y="0"/>
              <a:ext cx="9144000" cy="6857623"/>
            </a:xfrm>
            <a:custGeom>
              <a:avLst/>
              <a:gdLst>
                <a:gd name="T0" fmla="*/ 0 w 5760"/>
                <a:gd name="T1" fmla="*/ 0 h 4320"/>
                <a:gd name="T2" fmla="*/ 0 w 5760"/>
                <a:gd name="T3" fmla="*/ 2147483646 h 4320"/>
                <a:gd name="T4" fmla="*/ 2147483646 w 5760"/>
                <a:gd name="T5" fmla="*/ 2147483646 h 4320"/>
                <a:gd name="T6" fmla="*/ 2147483646 w 5760"/>
                <a:gd name="T7" fmla="*/ 0 h 4320"/>
                <a:gd name="T8" fmla="*/ 0 w 5760"/>
                <a:gd name="T9" fmla="*/ 0 h 4320"/>
                <a:gd name="T10" fmla="*/ 2147483646 w 5760"/>
                <a:gd name="T11" fmla="*/ 2147483646 h 4320"/>
                <a:gd name="T12" fmla="*/ 816530625 w 5760"/>
                <a:gd name="T13" fmla="*/ 2147483646 h 4320"/>
                <a:gd name="T14" fmla="*/ 816530625 w 5760"/>
                <a:gd name="T15" fmla="*/ 816485738 h 4320"/>
                <a:gd name="T16" fmla="*/ 2147483646 w 5760"/>
                <a:gd name="T17" fmla="*/ 816485738 h 4320"/>
                <a:gd name="T18" fmla="*/ 2147483646 w 5760"/>
                <a:gd name="T19" fmla="*/ 2147483646 h 43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27" name="Title Placeholder 1">
            <a:extLst>
              <a:ext uri="{FF2B5EF4-FFF2-40B4-BE49-F238E27FC236}">
                <a16:creationId xmlns:a16="http://schemas.microsoft.com/office/drawing/2014/main" id="{5D518731-2C5F-BE3A-B332-9A9FE8182D55}"/>
              </a:ext>
            </a:extLst>
          </p:cNvPr>
          <p:cNvSpPr>
            <a:spLocks noGrp="1" noChangeArrowheads="1"/>
          </p:cNvSpPr>
          <p:nvPr>
            <p:ph type="title"/>
          </p:nvPr>
        </p:nvSpPr>
        <p:spPr bwMode="gray">
          <a:xfrm>
            <a:off x="866775" y="927100"/>
            <a:ext cx="6345238"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9360E4AD-4C18-0AE6-B628-F432541CD594}"/>
              </a:ext>
            </a:extLst>
          </p:cNvPr>
          <p:cNvSpPr>
            <a:spLocks noGrp="1" noChangeArrowheads="1"/>
          </p:cNvSpPr>
          <p:nvPr>
            <p:ph type="body" idx="1"/>
          </p:nvPr>
        </p:nvSpPr>
        <p:spPr bwMode="auto">
          <a:xfrm>
            <a:off x="863600" y="2489200"/>
            <a:ext cx="6346825"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FC0744-034F-868C-8E26-9329AD94060D}"/>
              </a:ext>
            </a:extLst>
          </p:cNvPr>
          <p:cNvSpPr>
            <a:spLocks noGrp="1"/>
          </p:cNvSpPr>
          <p:nvPr>
            <p:ph type="dt" sz="half" idx="2"/>
          </p:nvPr>
        </p:nvSpPr>
        <p:spPr>
          <a:xfrm>
            <a:off x="7573963" y="6365875"/>
            <a:ext cx="990600" cy="228600"/>
          </a:xfrm>
          <a:prstGeom prst="rect">
            <a:avLst/>
          </a:prstGeom>
        </p:spPr>
        <p:txBody>
          <a:bodyPr vert="horz" lIns="91440" tIns="45720" rIns="91440" bIns="45720" rtlCol="0" anchor="b"/>
          <a:lstStyle>
            <a:lvl1pPr algn="r" eaLnBrk="1" fontAlgn="auto" hangingPunct="1">
              <a:spcBef>
                <a:spcPts val="0"/>
              </a:spcBef>
              <a:spcAft>
                <a:spcPts val="0"/>
              </a:spcAft>
              <a:defRPr sz="900" b="1" i="0">
                <a:solidFill>
                  <a:schemeClr val="accent1"/>
                </a:solidFill>
                <a:latin typeface="+mn-lt"/>
              </a:defRPr>
            </a:lvl1pPr>
          </a:lstStyle>
          <a:p>
            <a:pPr>
              <a:defRPr/>
            </a:pPr>
            <a:fld id="{CBD2A199-6C05-483E-8E8B-71CE66BB6239}" type="datetime1">
              <a:rPr lang="en-US" smtClean="0"/>
              <a:t>04-Jul-22</a:t>
            </a:fld>
            <a:endParaRPr lang="en-US" dirty="0"/>
          </a:p>
        </p:txBody>
      </p:sp>
      <p:sp>
        <p:nvSpPr>
          <p:cNvPr id="5" name="Footer Placeholder 4">
            <a:extLst>
              <a:ext uri="{FF2B5EF4-FFF2-40B4-BE49-F238E27FC236}">
                <a16:creationId xmlns:a16="http://schemas.microsoft.com/office/drawing/2014/main" id="{5EBA2E28-E11B-EDD4-84FE-E19147ABD378}"/>
              </a:ext>
            </a:extLst>
          </p:cNvPr>
          <p:cNvSpPr>
            <a:spLocks noGrp="1"/>
          </p:cNvSpPr>
          <p:nvPr>
            <p:ph type="ftr" sz="quarter" idx="3"/>
          </p:nvPr>
        </p:nvSpPr>
        <p:spPr>
          <a:xfrm>
            <a:off x="590550" y="6365875"/>
            <a:ext cx="3860800" cy="228600"/>
          </a:xfrm>
          <a:prstGeom prst="rect">
            <a:avLst/>
          </a:prstGeom>
        </p:spPr>
        <p:txBody>
          <a:bodyPr vert="horz" lIns="91440" tIns="45720" rIns="91440" bIns="45720" rtlCol="0" anchor="b"/>
          <a:lstStyle>
            <a:lvl1pPr algn="l" eaLnBrk="1" fontAlgn="auto" hangingPunct="1">
              <a:spcBef>
                <a:spcPts val="0"/>
              </a:spcBef>
              <a:spcAft>
                <a:spcPts val="0"/>
              </a:spcAft>
              <a:defRPr sz="900" b="1" i="0">
                <a:solidFill>
                  <a:schemeClr val="accent1"/>
                </a:solidFill>
                <a:latin typeface="+mn-lt"/>
              </a:defRPr>
            </a:lvl1pPr>
          </a:lstStyle>
          <a:p>
            <a:pPr>
              <a:defRPr/>
            </a:pPr>
            <a:r>
              <a:rPr lang="en-US"/>
              <a:t>
              </a:t>
            </a:r>
            <a:endParaRPr lang="en-US" dirty="0"/>
          </a:p>
        </p:txBody>
      </p:sp>
      <p:sp>
        <p:nvSpPr>
          <p:cNvPr id="26" name="Rectangle 25">
            <a:extLst>
              <a:ext uri="{FF2B5EF4-FFF2-40B4-BE49-F238E27FC236}">
                <a16:creationId xmlns:a16="http://schemas.microsoft.com/office/drawing/2014/main" id="{929BE673-3250-C7F2-EEBF-4A6AE012BFEB}"/>
              </a:ext>
            </a:extLst>
          </p:cNvPr>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a:extLst>
              <a:ext uri="{FF2B5EF4-FFF2-40B4-BE49-F238E27FC236}">
                <a16:creationId xmlns:a16="http://schemas.microsoft.com/office/drawing/2014/main" id="{AB7B0322-4F9F-90D3-9D4D-5CA6218AE873}"/>
              </a:ext>
            </a:extLst>
          </p:cNvPr>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2800">
                <a:solidFill>
                  <a:schemeClr val="bg1"/>
                </a:solidFill>
              </a:defRPr>
            </a:lvl1pPr>
          </a:lstStyle>
          <a:p>
            <a:r>
              <a:rPr lang="en-US" altLang="en-US"/>
              <a:t>13.</a:t>
            </a:r>
            <a:fld id="{1E30EF67-F270-4AAE-A55C-1C486A455C1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49" r:id="rId2"/>
    <p:sldLayoutId id="2147484154" r:id="rId3"/>
    <p:sldLayoutId id="2147484150" r:id="rId4"/>
    <p:sldLayoutId id="2147484151" r:id="rId5"/>
    <p:sldLayoutId id="2147484152"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 id="2147484163" r:id="rId15"/>
    <p:sldLayoutId id="2147484164" r:id="rId16"/>
    <p:sldLayoutId id="2147484165" r:id="rId17"/>
  </p:sldLayoutIdLst>
  <p:hf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488"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BB27-E969-7F97-ED0C-505EC5CA2578}"/>
              </a:ext>
            </a:extLst>
          </p:cNvPr>
          <p:cNvSpPr>
            <a:spLocks noGrp="1"/>
          </p:cNvSpPr>
          <p:nvPr>
            <p:ph type="ctrTitle"/>
          </p:nvPr>
        </p:nvSpPr>
        <p:spPr>
          <a:xfrm>
            <a:off x="639763" y="2792413"/>
            <a:ext cx="7275512" cy="2008187"/>
          </a:xfrm>
        </p:spPr>
        <p:txBody>
          <a:bodyPr rtlCol="0">
            <a:normAutofit fontScale="90000"/>
          </a:bodyPr>
          <a:lstStyle/>
          <a:p>
            <a:pPr eaLnBrk="1" fontAlgn="auto" hangingPunct="1">
              <a:spcAft>
                <a:spcPts val="0"/>
              </a:spcAft>
              <a:defRPr/>
            </a:pPr>
            <a:br>
              <a:rPr lang="en-US" dirty="0"/>
            </a:br>
            <a:br>
              <a:rPr lang="en-US" dirty="0"/>
            </a:br>
            <a:br>
              <a:rPr lang="en-US" dirty="0"/>
            </a:br>
            <a:br>
              <a:rPr lang="en-US" dirty="0"/>
            </a:br>
            <a:br>
              <a:rPr lang="en-US" dirty="0"/>
            </a:br>
            <a:br>
              <a:rPr lang="en-US" dirty="0"/>
            </a:br>
            <a:r>
              <a:rPr lang="en-US" sz="3975" dirty="0"/>
              <a:t>CSC- 362    </a:t>
            </a:r>
            <a:r>
              <a:rPr lang="en-US" sz="4000" dirty="0"/>
              <a:t>Computer Networks</a:t>
            </a:r>
            <a:br>
              <a:rPr lang="en-US" sz="4000" dirty="0"/>
            </a:br>
            <a:r>
              <a:rPr lang="en-US" sz="3200" dirty="0"/>
              <a:t>Week-10	        Lecture:19 &amp; 20</a:t>
            </a:r>
            <a:br>
              <a:rPr lang="en-US" sz="3200" dirty="0"/>
            </a:br>
            <a:br>
              <a:rPr lang="en-US" sz="3000" dirty="0"/>
            </a:br>
            <a:r>
              <a:rPr lang="en-US" sz="3300" dirty="0"/>
              <a:t> 	</a:t>
            </a:r>
            <a:br>
              <a:rPr lang="en-US" sz="3300" dirty="0"/>
            </a:br>
            <a:r>
              <a:rPr lang="en-US" sz="3300" dirty="0"/>
              <a:t>										</a:t>
            </a:r>
            <a:endParaRPr lang="en-US" sz="2100" dirty="0"/>
          </a:p>
        </p:txBody>
      </p:sp>
      <p:sp>
        <p:nvSpPr>
          <p:cNvPr id="3" name="Subtitle 2">
            <a:extLst>
              <a:ext uri="{FF2B5EF4-FFF2-40B4-BE49-F238E27FC236}">
                <a16:creationId xmlns:a16="http://schemas.microsoft.com/office/drawing/2014/main" id="{EF64FC53-502D-E4B0-E995-9B9B2FBD5BF1}"/>
              </a:ext>
            </a:extLst>
          </p:cNvPr>
          <p:cNvSpPr>
            <a:spLocks noGrp="1"/>
          </p:cNvSpPr>
          <p:nvPr>
            <p:ph type="subTitle" idx="1"/>
          </p:nvPr>
        </p:nvSpPr>
        <p:spPr>
          <a:xfrm>
            <a:off x="866216" y="4440285"/>
            <a:ext cx="7180889" cy="646065"/>
          </a:xfrm>
          <a:ln>
            <a:miter lim="800000"/>
            <a:headEnd/>
            <a:tailEnd/>
          </a:ln>
        </p:spPr>
        <p:txBody>
          <a:bodyPr rtlCol="0">
            <a:normAutofit fontScale="67500" lnSpcReduction="20000"/>
          </a:bodyPr>
          <a:lstStyle/>
          <a:p>
            <a:pPr lvl="8" algn="r">
              <a:defRPr/>
            </a:pPr>
            <a:r>
              <a:rPr lang="en-US" dirty="0">
                <a:latin typeface="Arial" panose="020B0604020202020204" pitchFamily="34" charset="0"/>
                <a:cs typeface="Arial" panose="020B0604020202020204" pitchFamily="34" charset="0"/>
              </a:rPr>
              <a:t>									Prepared by:</a:t>
            </a:r>
          </a:p>
          <a:p>
            <a:pPr lvl="8" algn="r">
              <a:defRPr/>
            </a:pPr>
            <a:r>
              <a:rPr lang="en-US" dirty="0">
                <a:latin typeface="Arial" panose="020B0604020202020204" pitchFamily="34" charset="0"/>
                <a:cs typeface="Arial" panose="020B0604020202020204" pitchFamily="34" charset="0"/>
              </a:rPr>
              <a:t>					Mr. </a:t>
            </a:r>
            <a:r>
              <a:rPr lang="en-US">
                <a:latin typeface="Arial" panose="020B0604020202020204" pitchFamily="34" charset="0"/>
                <a:cs typeface="Arial" panose="020B0604020202020204" pitchFamily="34" charset="0"/>
              </a:rPr>
              <a:t>Attique Ur Rehman</a:t>
            </a:r>
            <a:endParaRPr lang="en-US" dirty="0">
              <a:latin typeface="Arial" panose="020B0604020202020204" pitchFamily="34" charset="0"/>
              <a:cs typeface="Arial" panose="020B0604020202020204" pitchFamily="34" charset="0"/>
            </a:endParaRPr>
          </a:p>
        </p:txBody>
      </p:sp>
      <p:sp>
        <p:nvSpPr>
          <p:cNvPr id="19461" name="Slide Number Placeholder 5">
            <a:extLst>
              <a:ext uri="{FF2B5EF4-FFF2-40B4-BE49-F238E27FC236}">
                <a16:creationId xmlns:a16="http://schemas.microsoft.com/office/drawing/2014/main" id="{935970DF-D854-2337-78DA-38B039B0345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FFCDB66F-D455-4B01-96C9-29C1F9660E12}" type="slidenum">
              <a:rPr lang="en-US" altLang="en-US">
                <a:solidFill>
                  <a:schemeClr val="bg1"/>
                </a:solidFill>
              </a:rPr>
              <a:pPr/>
              <a:t>1</a:t>
            </a:fld>
            <a:endParaRPr lang="en-US" altLang="en-US">
              <a:solidFill>
                <a:schemeClr val="bg1"/>
              </a:solidFill>
            </a:endParaRPr>
          </a:p>
        </p:txBody>
      </p:sp>
      <p:pic>
        <p:nvPicPr>
          <p:cNvPr id="19462" name="Picture 3">
            <a:extLst>
              <a:ext uri="{FF2B5EF4-FFF2-40B4-BE49-F238E27FC236}">
                <a16:creationId xmlns:a16="http://schemas.microsoft.com/office/drawing/2014/main" id="{BC7EC2D0-B7CE-F590-28EA-6B3DE994B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925513"/>
            <a:ext cx="14287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B5A613C6-4697-D51D-F9D8-1A78F4792F86}"/>
              </a:ext>
            </a:extLst>
          </p:cNvPr>
          <p:cNvSpPr>
            <a:spLocks noGrp="1"/>
          </p:cNvSpPr>
          <p:nvPr>
            <p:ph type="dt" sz="half" idx="10"/>
          </p:nvPr>
        </p:nvSpPr>
        <p:spPr/>
        <p:txBody>
          <a:bodyPr/>
          <a:lstStyle/>
          <a:p>
            <a:pPr>
              <a:defRPr/>
            </a:pPr>
            <a:fld id="{52BACB77-5517-49A2-98F0-13353F460391}" type="datetime1">
              <a:rPr lang="en-US" altLang="en-US" smtClean="0"/>
              <a:t>04-Jul-22</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59D6ECF3-7BF6-557A-6056-93C41F9AEF85}"/>
              </a:ext>
            </a:extLst>
          </p:cNvPr>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fld id="{2474F08C-CB40-46AE-BFC5-E18B964628B9}" type="slidenum">
              <a:rPr lang="en-AU" altLang="en-US">
                <a:solidFill>
                  <a:schemeClr val="bg1"/>
                </a:solidFill>
                <a:latin typeface="Arial" panose="020B0604020202020204" pitchFamily="34" charset="0"/>
              </a:rPr>
              <a:pPr algn="l"/>
              <a:t>10</a:t>
            </a:fld>
            <a:endParaRPr lang="en-AU" altLang="en-US">
              <a:solidFill>
                <a:schemeClr val="bg1"/>
              </a:solidFill>
              <a:latin typeface="Arial" panose="020B0604020202020204" pitchFamily="34" charset="0"/>
            </a:endParaRPr>
          </a:p>
        </p:txBody>
      </p:sp>
      <p:sp>
        <p:nvSpPr>
          <p:cNvPr id="78851" name="Rectangle 4">
            <a:extLst>
              <a:ext uri="{FF2B5EF4-FFF2-40B4-BE49-F238E27FC236}">
                <a16:creationId xmlns:a16="http://schemas.microsoft.com/office/drawing/2014/main" id="{15D191D6-4323-6BFD-ABCA-5B5DD2F9F6DB}"/>
              </a:ext>
            </a:extLst>
          </p:cNvPr>
          <p:cNvSpPr>
            <a:spLocks noGrp="1" noChangeArrowheads="1"/>
          </p:cNvSpPr>
          <p:nvPr>
            <p:ph type="title"/>
          </p:nvPr>
        </p:nvSpPr>
        <p:spPr>
          <a:xfrm>
            <a:off x="685800" y="22225"/>
            <a:ext cx="7772400" cy="866775"/>
          </a:xfrm>
        </p:spPr>
        <p:txBody>
          <a:bodyPr anchor="t"/>
          <a:lstStyle/>
          <a:p>
            <a:r>
              <a:rPr lang="en-AU" altLang="en-US"/>
              <a:t>IPv6 Header</a:t>
            </a:r>
          </a:p>
        </p:txBody>
      </p:sp>
      <p:pic>
        <p:nvPicPr>
          <p:cNvPr id="78852" name="Picture 5" descr="FIG19">
            <a:extLst>
              <a:ext uri="{FF2B5EF4-FFF2-40B4-BE49-F238E27FC236}">
                <a16:creationId xmlns:a16="http://schemas.microsoft.com/office/drawing/2014/main" id="{BC366D94-A9AF-E5B5-7E45-7CDC009A5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73914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7D46CC5A-1085-2349-9495-743F48DB6CEE}"/>
              </a:ext>
            </a:extLst>
          </p:cNvPr>
          <p:cNvSpPr txBox="1">
            <a:spLocks noChangeArrowheads="1"/>
          </p:cNvSpPr>
          <p:nvPr/>
        </p:nvSpPr>
        <p:spPr bwMode="gray">
          <a:xfrm>
            <a:off x="533400" y="685800"/>
            <a:ext cx="7543800" cy="984250"/>
          </a:xfrm>
          <a:prstGeom prst="rect">
            <a:avLst/>
          </a:prstGeom>
          <a:noFill/>
          <a:ln w="9525">
            <a:noFill/>
            <a:miter lim="800000"/>
            <a:headEnd/>
            <a:tailEnd/>
          </a:ln>
        </p:spPr>
        <p:txBody>
          <a:bodyPr/>
          <a:lstStyle/>
          <a:p>
            <a:pPr>
              <a:defRPr/>
            </a:pPr>
            <a:r>
              <a:rPr lang="en-AU" sz="3500" dirty="0">
                <a:solidFill>
                  <a:schemeClr val="bg1"/>
                </a:solidFill>
                <a:latin typeface="+mj-lt"/>
                <a:ea typeface="+mj-ea"/>
                <a:cs typeface="+mj-cs"/>
              </a:rPr>
              <a:t>IPv6 Header</a:t>
            </a:r>
          </a:p>
        </p:txBody>
      </p:sp>
      <p:sp>
        <p:nvSpPr>
          <p:cNvPr id="2" name="Date Placeholder 1">
            <a:extLst>
              <a:ext uri="{FF2B5EF4-FFF2-40B4-BE49-F238E27FC236}">
                <a16:creationId xmlns:a16="http://schemas.microsoft.com/office/drawing/2014/main" id="{D2F44B08-4CB2-DE4F-FB93-D54A42CDCAB2}"/>
              </a:ext>
            </a:extLst>
          </p:cNvPr>
          <p:cNvSpPr>
            <a:spLocks noGrp="1"/>
          </p:cNvSpPr>
          <p:nvPr>
            <p:ph type="dt" sz="half" idx="10"/>
          </p:nvPr>
        </p:nvSpPr>
        <p:spPr/>
        <p:txBody>
          <a:bodyPr/>
          <a:lstStyle/>
          <a:p>
            <a:pPr>
              <a:defRPr/>
            </a:pPr>
            <a:fld id="{C43BDBD0-54D6-4DF3-8114-6DDBAE0B3CBA}" type="datetime1">
              <a:rPr lang="en-US" smtClean="0"/>
              <a:t>04-Jul-22</a:t>
            </a:fld>
            <a:endParaRPr lang="en-US" dirty="0"/>
          </a:p>
        </p:txBody>
      </p:sp>
    </p:spTree>
    <p:extLst>
      <p:ext uri="{BB962C8B-B14F-4D97-AF65-F5344CB8AC3E}">
        <p14:creationId xmlns:p14="http://schemas.microsoft.com/office/powerpoint/2010/main" val="42580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A1A0A69-20B7-EF69-9510-E936A85DBBA8}"/>
              </a:ext>
            </a:extLst>
          </p:cNvPr>
          <p:cNvSpPr>
            <a:spLocks noGrp="1" noChangeArrowheads="1"/>
          </p:cNvSpPr>
          <p:nvPr>
            <p:ph type="title"/>
          </p:nvPr>
        </p:nvSpPr>
        <p:spPr>
          <a:xfrm>
            <a:off x="0" y="0"/>
            <a:ext cx="9144000" cy="927100"/>
          </a:xfrm>
        </p:spPr>
        <p:txBody>
          <a:bodyPr anchor="t"/>
          <a:lstStyle/>
          <a:p>
            <a:r>
              <a:rPr lang="en-AU" altLang="en-US"/>
              <a:t>IPv6 Header Fields</a:t>
            </a:r>
          </a:p>
        </p:txBody>
      </p:sp>
      <p:sp>
        <p:nvSpPr>
          <p:cNvPr id="46083" name="Rectangle 3">
            <a:extLst>
              <a:ext uri="{FF2B5EF4-FFF2-40B4-BE49-F238E27FC236}">
                <a16:creationId xmlns:a16="http://schemas.microsoft.com/office/drawing/2014/main" id="{BAC6E6B5-2608-1C66-1DDB-1C6551FB0072}"/>
              </a:ext>
            </a:extLst>
          </p:cNvPr>
          <p:cNvSpPr>
            <a:spLocks noGrp="1" noChangeArrowheads="1"/>
          </p:cNvSpPr>
          <p:nvPr>
            <p:ph type="body" idx="1"/>
          </p:nvPr>
        </p:nvSpPr>
        <p:spPr>
          <a:xfrm>
            <a:off x="0" y="2209800"/>
            <a:ext cx="9144000" cy="4495800"/>
          </a:xfrm>
        </p:spPr>
        <p:txBody>
          <a:bodyPr/>
          <a:lstStyle/>
          <a:p>
            <a:pPr marL="457200" indent="-457200" algn="just">
              <a:lnSpc>
                <a:spcPct val="90000"/>
              </a:lnSpc>
              <a:defRPr/>
            </a:pPr>
            <a:r>
              <a:rPr lang="en-AU" sz="1800" dirty="0"/>
              <a:t>Based on these rules, RFC 2460 defines the following IPv6 header fields:</a:t>
            </a:r>
          </a:p>
          <a:p>
            <a:pPr marL="457200" indent="-457200" algn="just">
              <a:lnSpc>
                <a:spcPct val="90000"/>
              </a:lnSpc>
              <a:defRPr/>
            </a:pPr>
            <a:r>
              <a:rPr lang="en-AU" sz="2200" b="1" dirty="0"/>
              <a:t>Version (4 bits)</a:t>
            </a:r>
          </a:p>
          <a:p>
            <a:pPr marL="857250" lvl="1" indent="-457200" algn="just">
              <a:lnSpc>
                <a:spcPct val="90000"/>
              </a:lnSpc>
              <a:defRPr/>
            </a:pPr>
            <a:r>
              <a:rPr lang="en-AU" sz="1800" dirty="0"/>
              <a:t>4 bits are used to indicate the version of IP and is set to 6 </a:t>
            </a:r>
          </a:p>
          <a:p>
            <a:pPr marL="438150" indent="-493713" algn="just">
              <a:lnSpc>
                <a:spcPct val="90000"/>
              </a:lnSpc>
              <a:defRPr/>
            </a:pPr>
            <a:r>
              <a:rPr lang="en-AU" sz="2200" b="1" dirty="0"/>
              <a:t>Traffic Class (8 bits)</a:t>
            </a:r>
          </a:p>
          <a:p>
            <a:pPr marL="857250" lvl="1" indent="-563563" algn="just">
              <a:lnSpc>
                <a:spcPct val="90000"/>
              </a:lnSpc>
              <a:defRPr/>
            </a:pPr>
            <a:r>
              <a:rPr lang="en-AU" sz="1800" dirty="0"/>
              <a:t>Same function as the Type of Service field in the IPv4 header. </a:t>
            </a:r>
            <a:endParaRPr lang="en-AU" dirty="0"/>
          </a:p>
          <a:p>
            <a:pPr marL="457200" indent="-563563" algn="just">
              <a:lnSpc>
                <a:spcPct val="90000"/>
              </a:lnSpc>
              <a:defRPr/>
            </a:pPr>
            <a:r>
              <a:rPr lang="en-AU" sz="2200" b="1" dirty="0"/>
              <a:t>Flow Label (20 bits)</a:t>
            </a:r>
          </a:p>
          <a:p>
            <a:pPr marL="857250" lvl="1" indent="-563563" algn="just">
              <a:lnSpc>
                <a:spcPct val="90000"/>
              </a:lnSpc>
              <a:defRPr/>
            </a:pPr>
            <a:r>
              <a:rPr lang="en-AU" sz="1800" dirty="0"/>
              <a:t>Identifies a flow and it is intended to enable the router to identify packets that should be treated in a similar way without the need for deep lookups within those packets. </a:t>
            </a:r>
          </a:p>
          <a:p>
            <a:pPr marL="857250" lvl="1" indent="-563563" algn="just">
              <a:lnSpc>
                <a:spcPct val="90000"/>
              </a:lnSpc>
              <a:defRPr/>
            </a:pPr>
            <a:r>
              <a:rPr lang="en-AU" sz="1800" dirty="0"/>
              <a:t>Set by the source and should not be changed by routers along the path to destination.</a:t>
            </a:r>
          </a:p>
        </p:txBody>
      </p:sp>
      <p:sp>
        <p:nvSpPr>
          <p:cNvPr id="4" name="Rectangle 2">
            <a:extLst>
              <a:ext uri="{FF2B5EF4-FFF2-40B4-BE49-F238E27FC236}">
                <a16:creationId xmlns:a16="http://schemas.microsoft.com/office/drawing/2014/main" id="{BC46BF96-F847-97E9-037E-F70B12830EF3}"/>
              </a:ext>
            </a:extLst>
          </p:cNvPr>
          <p:cNvSpPr txBox="1">
            <a:spLocks noChangeArrowheads="1"/>
          </p:cNvSpPr>
          <p:nvPr/>
        </p:nvSpPr>
        <p:spPr bwMode="gray">
          <a:xfrm>
            <a:off x="533400" y="844550"/>
            <a:ext cx="7543800" cy="984250"/>
          </a:xfrm>
          <a:prstGeom prst="rect">
            <a:avLst/>
          </a:prstGeom>
          <a:noFill/>
          <a:ln w="9525">
            <a:noFill/>
            <a:miter lim="800000"/>
            <a:headEnd/>
            <a:tailEnd/>
          </a:ln>
        </p:spPr>
        <p:txBody>
          <a:bodyPr/>
          <a:lstStyle/>
          <a:p>
            <a:pPr>
              <a:defRPr/>
            </a:pPr>
            <a:r>
              <a:rPr lang="en-AU" sz="3500" dirty="0">
                <a:solidFill>
                  <a:schemeClr val="bg1"/>
                </a:solidFill>
                <a:latin typeface="+mj-lt"/>
                <a:ea typeface="+mj-ea"/>
                <a:cs typeface="+mj-cs"/>
              </a:rPr>
              <a:t>IPv6 Header</a:t>
            </a:r>
          </a:p>
        </p:txBody>
      </p:sp>
      <p:sp>
        <p:nvSpPr>
          <p:cNvPr id="2" name="Date Placeholder 1">
            <a:extLst>
              <a:ext uri="{FF2B5EF4-FFF2-40B4-BE49-F238E27FC236}">
                <a16:creationId xmlns:a16="http://schemas.microsoft.com/office/drawing/2014/main" id="{9D74C3FA-7CEC-E36F-AF7A-5A4EF9316FE6}"/>
              </a:ext>
            </a:extLst>
          </p:cNvPr>
          <p:cNvSpPr>
            <a:spLocks noGrp="1"/>
          </p:cNvSpPr>
          <p:nvPr>
            <p:ph type="dt" sz="half" idx="10"/>
          </p:nvPr>
        </p:nvSpPr>
        <p:spPr/>
        <p:txBody>
          <a:bodyPr/>
          <a:lstStyle/>
          <a:p>
            <a:pPr>
              <a:defRPr/>
            </a:pPr>
            <a:fld id="{1D6C8539-2AFD-4A24-A991-D2F5D7245EB2}" type="datetime1">
              <a:rPr lang="en-US" smtClean="0"/>
              <a:t>04-Jul-22</a:t>
            </a:fld>
            <a:endParaRPr lang="en-US" dirty="0"/>
          </a:p>
        </p:txBody>
      </p:sp>
      <p:sp>
        <p:nvSpPr>
          <p:cNvPr id="3" name="Slide Number Placeholder 2">
            <a:extLst>
              <a:ext uri="{FF2B5EF4-FFF2-40B4-BE49-F238E27FC236}">
                <a16:creationId xmlns:a16="http://schemas.microsoft.com/office/drawing/2014/main" id="{FC3B0F48-FB3F-AC1E-15B9-EB95CDAD22F4}"/>
              </a:ext>
            </a:extLst>
          </p:cNvPr>
          <p:cNvSpPr>
            <a:spLocks noGrp="1"/>
          </p:cNvSpPr>
          <p:nvPr>
            <p:ph type="sldNum" sz="quarter" idx="12"/>
          </p:nvPr>
        </p:nvSpPr>
        <p:spPr/>
        <p:txBody>
          <a:bodyPr/>
          <a:lstStyle/>
          <a:p>
            <a:fld id="{FDB90693-364F-4637-8FE9-47B90AFA7A46}"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F48A1E6A-DE0A-0FA1-256A-E9F99E4355B1}"/>
              </a:ext>
            </a:extLst>
          </p:cNvPr>
          <p:cNvSpPr>
            <a:spLocks noGrp="1" noChangeArrowheads="1"/>
          </p:cNvSpPr>
          <p:nvPr>
            <p:ph type="body" idx="1"/>
          </p:nvPr>
        </p:nvSpPr>
        <p:spPr>
          <a:xfrm>
            <a:off x="0" y="2133600"/>
            <a:ext cx="8991600" cy="4017963"/>
          </a:xfrm>
        </p:spPr>
        <p:txBody>
          <a:bodyPr/>
          <a:lstStyle/>
          <a:p>
            <a:pPr marL="457200" indent="-563563" algn="just">
              <a:lnSpc>
                <a:spcPct val="90000"/>
              </a:lnSpc>
              <a:defRPr/>
            </a:pPr>
            <a:r>
              <a:rPr lang="en-AU" sz="2200" b="1" dirty="0"/>
              <a:t>Payload Length (16 bits)</a:t>
            </a:r>
          </a:p>
          <a:p>
            <a:pPr marL="839788" lvl="1" indent="-495300" algn="just">
              <a:lnSpc>
                <a:spcPct val="80000"/>
              </a:lnSpc>
              <a:defRPr/>
            </a:pPr>
            <a:r>
              <a:rPr lang="en-AU" sz="1800" dirty="0"/>
              <a:t>With the header length fixed at 40 bytes, it is enough to indicate the length of the payload to determine the length of the entire packet. </a:t>
            </a:r>
          </a:p>
          <a:p>
            <a:pPr marL="439738" indent="-495300" algn="just">
              <a:lnSpc>
                <a:spcPct val="80000"/>
              </a:lnSpc>
              <a:defRPr/>
            </a:pPr>
            <a:r>
              <a:rPr lang="en-AU" sz="2200" b="1" dirty="0"/>
              <a:t>Next Header (8 bits)</a:t>
            </a:r>
          </a:p>
          <a:p>
            <a:pPr marL="839788" lvl="1" indent="-495300" algn="just">
              <a:lnSpc>
                <a:spcPct val="80000"/>
              </a:lnSpc>
              <a:defRPr/>
            </a:pPr>
            <a:r>
              <a:rPr lang="en-AU" sz="1800" dirty="0"/>
              <a:t>Indicates either the first extension header (if present) or the protocol in the upper layer PDU (such as TCP, UDP, or ICMPv6). </a:t>
            </a:r>
          </a:p>
          <a:p>
            <a:pPr marL="439738" indent="-495300" algn="just">
              <a:lnSpc>
                <a:spcPct val="80000"/>
              </a:lnSpc>
              <a:defRPr/>
            </a:pPr>
            <a:r>
              <a:rPr lang="en-AU" sz="2200" b="1" dirty="0"/>
              <a:t>Hop Limit (8 bits)</a:t>
            </a:r>
          </a:p>
          <a:p>
            <a:pPr marL="839788" lvl="1" indent="-495300" algn="just">
              <a:lnSpc>
                <a:spcPct val="80000"/>
              </a:lnSpc>
              <a:defRPr/>
            </a:pPr>
            <a:r>
              <a:rPr lang="en-AU" sz="1800" dirty="0"/>
              <a:t>In IPv6, the IPv4 TTL was appropriately renamed Hop Limit because it is a variable that is decremented at each hop, and it does not have a temporal dimension. </a:t>
            </a:r>
          </a:p>
          <a:p>
            <a:pPr marL="439738" indent="-495300" algn="just">
              <a:lnSpc>
                <a:spcPct val="80000"/>
              </a:lnSpc>
              <a:defRPr/>
            </a:pPr>
            <a:r>
              <a:rPr lang="en-AU" sz="2200" b="1" dirty="0"/>
              <a:t>Source IPv6 Address (128 bits)</a:t>
            </a:r>
          </a:p>
          <a:p>
            <a:pPr marL="839788" lvl="1" indent="-495300" algn="just">
              <a:lnSpc>
                <a:spcPct val="80000"/>
              </a:lnSpc>
              <a:defRPr/>
            </a:pPr>
            <a:r>
              <a:rPr lang="en-AU" sz="1700" dirty="0"/>
              <a:t>Stores the IPv6 address of the originating host. </a:t>
            </a:r>
          </a:p>
          <a:p>
            <a:pPr marL="439738" indent="-495300" algn="just">
              <a:lnSpc>
                <a:spcPct val="80000"/>
              </a:lnSpc>
              <a:defRPr/>
            </a:pPr>
            <a:r>
              <a:rPr lang="en-AU" sz="2200" b="1" dirty="0"/>
              <a:t>Destination IPv6 Address (128 bits)</a:t>
            </a:r>
          </a:p>
          <a:p>
            <a:pPr marL="839788" lvl="1" indent="-495300">
              <a:defRPr/>
            </a:pPr>
            <a:r>
              <a:rPr lang="en-AU" sz="1700" dirty="0"/>
              <a:t>Stores the IPv6 address of the current destination host</a:t>
            </a:r>
            <a:r>
              <a:rPr lang="en-AU" sz="2100" dirty="0"/>
              <a:t>. </a:t>
            </a:r>
          </a:p>
          <a:p>
            <a:pPr marL="496888" indent="-495300" algn="just">
              <a:lnSpc>
                <a:spcPct val="80000"/>
              </a:lnSpc>
              <a:defRPr/>
            </a:pPr>
            <a:endParaRPr lang="en-AU" sz="3400" dirty="0"/>
          </a:p>
          <a:p>
            <a:pPr marL="839788" lvl="1" indent="-495300" algn="just">
              <a:lnSpc>
                <a:spcPct val="80000"/>
              </a:lnSpc>
              <a:defRPr/>
            </a:pPr>
            <a:endParaRPr lang="en-AU" sz="1800" dirty="0"/>
          </a:p>
          <a:p>
            <a:pPr marL="857250" lvl="1" indent="-563563" algn="just">
              <a:lnSpc>
                <a:spcPct val="90000"/>
              </a:lnSpc>
              <a:defRPr/>
            </a:pPr>
            <a:endParaRPr lang="en-AU" sz="1800" dirty="0"/>
          </a:p>
        </p:txBody>
      </p:sp>
      <p:sp>
        <p:nvSpPr>
          <p:cNvPr id="5" name="Rectangle 2">
            <a:extLst>
              <a:ext uri="{FF2B5EF4-FFF2-40B4-BE49-F238E27FC236}">
                <a16:creationId xmlns:a16="http://schemas.microsoft.com/office/drawing/2014/main" id="{F0590FF5-E020-4C0C-288F-3E1CAF345AB1}"/>
              </a:ext>
            </a:extLst>
          </p:cNvPr>
          <p:cNvSpPr txBox="1">
            <a:spLocks noChangeArrowheads="1"/>
          </p:cNvSpPr>
          <p:nvPr/>
        </p:nvSpPr>
        <p:spPr bwMode="gray">
          <a:xfrm>
            <a:off x="533400" y="685800"/>
            <a:ext cx="7543800" cy="984250"/>
          </a:xfrm>
          <a:prstGeom prst="rect">
            <a:avLst/>
          </a:prstGeom>
          <a:noFill/>
          <a:ln w="9525">
            <a:noFill/>
            <a:miter lim="800000"/>
            <a:headEnd/>
            <a:tailEnd/>
          </a:ln>
        </p:spPr>
        <p:txBody>
          <a:bodyPr/>
          <a:lstStyle/>
          <a:p>
            <a:pPr>
              <a:defRPr/>
            </a:pPr>
            <a:r>
              <a:rPr lang="en-AU" sz="3500" dirty="0">
                <a:solidFill>
                  <a:schemeClr val="bg1"/>
                </a:solidFill>
                <a:latin typeface="+mj-lt"/>
                <a:ea typeface="+mj-ea"/>
                <a:cs typeface="+mj-cs"/>
              </a:rPr>
              <a:t>IPv6 Header</a:t>
            </a:r>
          </a:p>
        </p:txBody>
      </p:sp>
      <p:sp>
        <p:nvSpPr>
          <p:cNvPr id="2" name="Date Placeholder 1">
            <a:extLst>
              <a:ext uri="{FF2B5EF4-FFF2-40B4-BE49-F238E27FC236}">
                <a16:creationId xmlns:a16="http://schemas.microsoft.com/office/drawing/2014/main" id="{C9BE6377-80CB-9297-E696-5191641D0422}"/>
              </a:ext>
            </a:extLst>
          </p:cNvPr>
          <p:cNvSpPr>
            <a:spLocks noGrp="1"/>
          </p:cNvSpPr>
          <p:nvPr>
            <p:ph type="dt" sz="half" idx="10"/>
          </p:nvPr>
        </p:nvSpPr>
        <p:spPr/>
        <p:txBody>
          <a:bodyPr/>
          <a:lstStyle/>
          <a:p>
            <a:pPr>
              <a:defRPr/>
            </a:pPr>
            <a:fld id="{5930EE32-8181-462E-B347-1FB4BCC81DE4}" type="datetime1">
              <a:rPr lang="en-US" smtClean="0"/>
              <a:t>04-Jul-22</a:t>
            </a:fld>
            <a:endParaRPr lang="en-US" dirty="0"/>
          </a:p>
        </p:txBody>
      </p:sp>
      <p:sp>
        <p:nvSpPr>
          <p:cNvPr id="3" name="Slide Number Placeholder 2">
            <a:extLst>
              <a:ext uri="{FF2B5EF4-FFF2-40B4-BE49-F238E27FC236}">
                <a16:creationId xmlns:a16="http://schemas.microsoft.com/office/drawing/2014/main" id="{AB97250D-116F-544E-A42C-1CC059FDB13E}"/>
              </a:ext>
            </a:extLst>
          </p:cNvPr>
          <p:cNvSpPr>
            <a:spLocks noGrp="1"/>
          </p:cNvSpPr>
          <p:nvPr>
            <p:ph type="sldNum" sz="quarter" idx="12"/>
          </p:nvPr>
        </p:nvSpPr>
        <p:spPr/>
        <p:txBody>
          <a:bodyPr/>
          <a:lstStyle/>
          <a:p>
            <a:r>
              <a:rPr lang="en-US" altLang="en-US"/>
              <a:t>13.</a:t>
            </a:r>
            <a:fld id="{FDB90693-364F-4637-8FE9-47B90AFA7A46}"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BD61AC5E-3EB4-22A4-CBCB-561F336484E6}"/>
              </a:ext>
            </a:extLst>
          </p:cNvPr>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fld id="{691E6800-3FDC-4C4D-BE81-39DC4F2D5EE0}" type="slidenum">
              <a:rPr lang="en-AU" altLang="en-US">
                <a:solidFill>
                  <a:schemeClr val="bg1"/>
                </a:solidFill>
                <a:latin typeface="Arial" panose="020B0604020202020204" pitchFamily="34" charset="0"/>
              </a:rPr>
              <a:pPr algn="l"/>
              <a:t>13</a:t>
            </a:fld>
            <a:endParaRPr lang="en-AU" altLang="en-US">
              <a:solidFill>
                <a:schemeClr val="bg1"/>
              </a:solidFill>
              <a:latin typeface="Arial" panose="020B0604020202020204" pitchFamily="34" charset="0"/>
            </a:endParaRPr>
          </a:p>
        </p:txBody>
      </p:sp>
      <p:sp>
        <p:nvSpPr>
          <p:cNvPr id="87043" name="Rectangle 2">
            <a:extLst>
              <a:ext uri="{FF2B5EF4-FFF2-40B4-BE49-F238E27FC236}">
                <a16:creationId xmlns:a16="http://schemas.microsoft.com/office/drawing/2014/main" id="{F682591B-5673-B977-1FB2-5E61332ABB5B}"/>
              </a:ext>
            </a:extLst>
          </p:cNvPr>
          <p:cNvSpPr>
            <a:spLocks noGrp="1" noChangeArrowheads="1"/>
          </p:cNvSpPr>
          <p:nvPr>
            <p:ph type="title"/>
          </p:nvPr>
        </p:nvSpPr>
        <p:spPr>
          <a:xfrm>
            <a:off x="685800" y="22225"/>
            <a:ext cx="7772400" cy="1143000"/>
          </a:xfrm>
        </p:spPr>
        <p:txBody>
          <a:bodyPr anchor="t"/>
          <a:lstStyle/>
          <a:p>
            <a:r>
              <a:rPr lang="en-AU" altLang="en-US" sz="3500"/>
              <a:t>Values of the Next Header Field</a:t>
            </a:r>
          </a:p>
        </p:txBody>
      </p:sp>
      <p:pic>
        <p:nvPicPr>
          <p:cNvPr id="87044" name="Picture 3">
            <a:extLst>
              <a:ext uri="{FF2B5EF4-FFF2-40B4-BE49-F238E27FC236}">
                <a16:creationId xmlns:a16="http://schemas.microsoft.com/office/drawing/2014/main" id="{F082D710-F525-545A-3CB2-1D818EFE3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86000"/>
            <a:ext cx="58674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9E2DE9BA-A498-60B7-AA74-76168ABADC02}"/>
              </a:ext>
            </a:extLst>
          </p:cNvPr>
          <p:cNvSpPr txBox="1">
            <a:spLocks noChangeArrowheads="1"/>
          </p:cNvSpPr>
          <p:nvPr/>
        </p:nvSpPr>
        <p:spPr bwMode="gray">
          <a:xfrm>
            <a:off x="533400" y="685800"/>
            <a:ext cx="7543800" cy="984250"/>
          </a:xfrm>
          <a:prstGeom prst="rect">
            <a:avLst/>
          </a:prstGeom>
          <a:noFill/>
          <a:ln w="9525">
            <a:noFill/>
            <a:miter lim="800000"/>
            <a:headEnd/>
            <a:tailEnd/>
          </a:ln>
        </p:spPr>
        <p:txBody>
          <a:bodyPr/>
          <a:lstStyle/>
          <a:p>
            <a:pPr>
              <a:defRPr/>
            </a:pPr>
            <a:r>
              <a:rPr lang="en-AU" sz="3500" dirty="0">
                <a:solidFill>
                  <a:schemeClr val="bg1"/>
                </a:solidFill>
                <a:latin typeface="+mj-lt"/>
                <a:ea typeface="+mj-ea"/>
                <a:cs typeface="+mj-cs"/>
              </a:rPr>
              <a:t>IPv6 Header</a:t>
            </a:r>
          </a:p>
        </p:txBody>
      </p:sp>
      <p:sp>
        <p:nvSpPr>
          <p:cNvPr id="2" name="Date Placeholder 1">
            <a:extLst>
              <a:ext uri="{FF2B5EF4-FFF2-40B4-BE49-F238E27FC236}">
                <a16:creationId xmlns:a16="http://schemas.microsoft.com/office/drawing/2014/main" id="{88F7FD2F-E239-4E45-0A94-65D086239BE8}"/>
              </a:ext>
            </a:extLst>
          </p:cNvPr>
          <p:cNvSpPr>
            <a:spLocks noGrp="1"/>
          </p:cNvSpPr>
          <p:nvPr>
            <p:ph type="dt" sz="half" idx="10"/>
          </p:nvPr>
        </p:nvSpPr>
        <p:spPr/>
        <p:txBody>
          <a:bodyPr/>
          <a:lstStyle/>
          <a:p>
            <a:pPr>
              <a:defRPr/>
            </a:pPr>
            <a:fld id="{1767E5C9-310F-47C9-B127-DABC3E892543}" type="datetime1">
              <a:rPr lang="en-US" smtClean="0"/>
              <a:t>04-Jul-22</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2B1C25C-0A19-1572-D880-638A3F404FA5}"/>
              </a:ext>
            </a:extLst>
          </p:cNvPr>
          <p:cNvSpPr>
            <a:spLocks noGrp="1" noChangeArrowheads="1"/>
          </p:cNvSpPr>
          <p:nvPr>
            <p:ph type="title"/>
          </p:nvPr>
        </p:nvSpPr>
        <p:spPr>
          <a:xfrm>
            <a:off x="533400" y="615950"/>
            <a:ext cx="7543800" cy="984250"/>
          </a:xfrm>
        </p:spPr>
        <p:txBody>
          <a:bodyPr anchor="t"/>
          <a:lstStyle/>
          <a:p>
            <a:r>
              <a:rPr lang="en-AU" altLang="en-US" sz="3500"/>
              <a:t>IPv4 vs IPv6 Header</a:t>
            </a:r>
          </a:p>
        </p:txBody>
      </p:sp>
      <p:pic>
        <p:nvPicPr>
          <p:cNvPr id="76803" name="Picture 3">
            <a:extLst>
              <a:ext uri="{FF2B5EF4-FFF2-40B4-BE49-F238E27FC236}">
                <a16:creationId xmlns:a16="http://schemas.microsoft.com/office/drawing/2014/main" id="{AD8AE8B9-3BBB-6BD0-53FE-BE2CA186C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0104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a:extLst>
              <a:ext uri="{FF2B5EF4-FFF2-40B4-BE49-F238E27FC236}">
                <a16:creationId xmlns:a16="http://schemas.microsoft.com/office/drawing/2014/main" id="{76CB597D-135C-30B7-E181-9E7206B21E86}"/>
              </a:ext>
            </a:extLst>
          </p:cNvPr>
          <p:cNvSpPr>
            <a:spLocks noGrp="1"/>
          </p:cNvSpPr>
          <p:nvPr>
            <p:ph type="dt" sz="half" idx="10"/>
          </p:nvPr>
        </p:nvSpPr>
        <p:spPr/>
        <p:txBody>
          <a:bodyPr/>
          <a:lstStyle/>
          <a:p>
            <a:pPr>
              <a:defRPr/>
            </a:pPr>
            <a:fld id="{3EBB11FA-3885-49D1-9EEE-3D225CBCD8A0}" type="datetime1">
              <a:rPr lang="en-US" smtClean="0"/>
              <a:t>04-Jul-22</a:t>
            </a:fld>
            <a:endParaRPr lang="en-US" dirty="0"/>
          </a:p>
        </p:txBody>
      </p:sp>
      <p:sp>
        <p:nvSpPr>
          <p:cNvPr id="3" name="Slide Number Placeholder 2">
            <a:extLst>
              <a:ext uri="{FF2B5EF4-FFF2-40B4-BE49-F238E27FC236}">
                <a16:creationId xmlns:a16="http://schemas.microsoft.com/office/drawing/2014/main" id="{6A88D324-4DC8-9ACD-5D41-469EF437D1FA}"/>
              </a:ext>
            </a:extLst>
          </p:cNvPr>
          <p:cNvSpPr>
            <a:spLocks noGrp="1"/>
          </p:cNvSpPr>
          <p:nvPr>
            <p:ph type="sldNum" sz="quarter" idx="12"/>
          </p:nvPr>
        </p:nvSpPr>
        <p:spPr/>
        <p:txBody>
          <a:bodyPr/>
          <a:lstStyle/>
          <a:p>
            <a:fld id="{A78E689E-6664-49FD-8136-8231F348B49E}"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C43F9E-9D61-996D-9FC8-627C06EA6011}"/>
              </a:ext>
            </a:extLst>
          </p:cNvPr>
          <p:cNvSpPr>
            <a:spLocks noGrp="1"/>
          </p:cNvSpPr>
          <p:nvPr>
            <p:ph type="sldNum" sz="quarter" idx="12"/>
          </p:nvPr>
        </p:nvSpPr>
        <p:spPr/>
        <p:txBody>
          <a:bodyPr/>
          <a:lstStyle/>
          <a:p>
            <a:fld id="{FDB90693-364F-4637-8FE9-47B90AFA7A46}" type="slidenum">
              <a:rPr lang="en-US" altLang="en-US" smtClean="0"/>
              <a:pPr/>
              <a:t>15</a:t>
            </a:fld>
            <a:endParaRPr lang="en-US" altLang="en-US" dirty="0"/>
          </a:p>
        </p:txBody>
      </p:sp>
      <p:graphicFrame>
        <p:nvGraphicFramePr>
          <p:cNvPr id="5" name="Table 4">
            <a:extLst>
              <a:ext uri="{FF2B5EF4-FFF2-40B4-BE49-F238E27FC236}">
                <a16:creationId xmlns:a16="http://schemas.microsoft.com/office/drawing/2014/main" id="{6157C720-0201-805E-E9C8-02684D5084A1}"/>
              </a:ext>
            </a:extLst>
          </p:cNvPr>
          <p:cNvGraphicFramePr>
            <a:graphicFrameLocks noGrp="1"/>
          </p:cNvGraphicFramePr>
          <p:nvPr>
            <p:extLst>
              <p:ext uri="{D42A27DB-BD31-4B8C-83A1-F6EECF244321}">
                <p14:modId xmlns:p14="http://schemas.microsoft.com/office/powerpoint/2010/main" val="31951554"/>
              </p:ext>
            </p:extLst>
          </p:nvPr>
        </p:nvGraphicFramePr>
        <p:xfrm>
          <a:off x="171499" y="1359852"/>
          <a:ext cx="8972501" cy="5467668"/>
        </p:xfrm>
        <a:graphic>
          <a:graphicData uri="http://schemas.openxmlformats.org/drawingml/2006/table">
            <a:tbl>
              <a:tblPr/>
              <a:tblGrid>
                <a:gridCol w="1962101">
                  <a:extLst>
                    <a:ext uri="{9D8B030D-6E8A-4147-A177-3AD203B41FA5}">
                      <a16:colId xmlns:a16="http://schemas.microsoft.com/office/drawing/2014/main" val="2149911846"/>
                    </a:ext>
                  </a:extLst>
                </a:gridCol>
                <a:gridCol w="704899">
                  <a:extLst>
                    <a:ext uri="{9D8B030D-6E8A-4147-A177-3AD203B41FA5}">
                      <a16:colId xmlns:a16="http://schemas.microsoft.com/office/drawing/2014/main" val="672902537"/>
                    </a:ext>
                  </a:extLst>
                </a:gridCol>
                <a:gridCol w="1123901">
                  <a:extLst>
                    <a:ext uri="{9D8B030D-6E8A-4147-A177-3AD203B41FA5}">
                      <a16:colId xmlns:a16="http://schemas.microsoft.com/office/drawing/2014/main" val="4060644334"/>
                    </a:ext>
                  </a:extLst>
                </a:gridCol>
                <a:gridCol w="5181600">
                  <a:extLst>
                    <a:ext uri="{9D8B030D-6E8A-4147-A177-3AD203B41FA5}">
                      <a16:colId xmlns:a16="http://schemas.microsoft.com/office/drawing/2014/main" val="2090334818"/>
                    </a:ext>
                  </a:extLst>
                </a:gridCol>
              </a:tblGrid>
              <a:tr h="39381">
                <a:tc>
                  <a:txBody>
                    <a:bodyPr/>
                    <a:lstStyle/>
                    <a:p>
                      <a:pPr algn="l" fontAlgn="b"/>
                      <a:r>
                        <a:rPr lang="en-US" sz="2400" b="1" dirty="0">
                          <a:solidFill>
                            <a:srgbClr val="333333"/>
                          </a:solidFill>
                          <a:effectLst/>
                        </a:rPr>
                        <a:t>IPv4 Field</a:t>
                      </a: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
                      <a:r>
                        <a:rPr lang="en-US" sz="2400" b="1">
                          <a:solidFill>
                            <a:srgbClr val="333333"/>
                          </a:solidFill>
                          <a:effectLst/>
                        </a:rPr>
                        <a:t>IPv6 Field</a:t>
                      </a:r>
                      <a:endParaRPr lang="en-US" sz="2400" b="1" dirty="0">
                        <a:solidFill>
                          <a:srgbClr val="333333"/>
                        </a:solidFill>
                        <a:effectLst/>
                      </a:endParaRP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b"/>
                      <a:r>
                        <a:rPr lang="en-US" sz="2400" b="1">
                          <a:solidFill>
                            <a:srgbClr val="333333"/>
                          </a:solidFill>
                          <a:effectLst/>
                        </a:rPr>
                        <a:t>IPv6 Field</a:t>
                      </a:r>
                    </a:p>
                  </a:txBody>
                  <a:tcPr marL="979" marR="979" marT="979" marB="979"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2400" b="1">
                          <a:solidFill>
                            <a:srgbClr val="333333"/>
                          </a:solidFill>
                          <a:effectLst/>
                        </a:rPr>
                        <a:t>Function</a:t>
                      </a:r>
                      <a:endParaRPr lang="en-US" sz="2400" b="1" dirty="0">
                        <a:solidFill>
                          <a:srgbClr val="333333"/>
                        </a:solidFill>
                        <a:effectLst/>
                      </a:endParaRP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8802651"/>
                  </a:ext>
                </a:extLst>
              </a:tr>
              <a:tr h="276149">
                <a:tc>
                  <a:txBody>
                    <a:bodyPr/>
                    <a:lstStyle/>
                    <a:p>
                      <a:pPr algn="ctr" fontAlgn="t"/>
                      <a:r>
                        <a:rPr lang="en-US" sz="2000" dirty="0">
                          <a:effectLst/>
                        </a:rPr>
                        <a:t>Time to Live</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fontAlgn="t"/>
                      <a:r>
                        <a:rPr lang="en-US" sz="2000" dirty="0">
                          <a:effectLst/>
                        </a:rPr>
                        <a:t>Hop Limit</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r>
                        <a:rPr lang="en-US" sz="2000" dirty="0">
                          <a:effectLst/>
                        </a:rPr>
                        <a:t>Hop Limit</a:t>
                      </a:r>
                    </a:p>
                  </a:txBody>
                  <a:tcPr marL="979" marR="979" marT="979" marB="97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2000">
                          <a:effectLst/>
                        </a:rPr>
                        <a:t>Both fields have the same function. They ensure that packets do not loop around the network indefinitely. </a:t>
                      </a:r>
                      <a:endParaRPr lang="en-US" sz="2000" dirty="0">
                        <a:effectLst/>
                      </a:endParaRP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86965318"/>
                  </a:ext>
                </a:extLst>
              </a:tr>
              <a:tr h="344592">
                <a:tc>
                  <a:txBody>
                    <a:bodyPr/>
                    <a:lstStyle/>
                    <a:p>
                      <a:pPr algn="l" fontAlgn="t"/>
                      <a:r>
                        <a:rPr lang="en-US" sz="2000" dirty="0">
                          <a:effectLst/>
                        </a:rPr>
                        <a:t>Protocol</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t"/>
                      <a:r>
                        <a:rPr lang="en-US" sz="2000" dirty="0">
                          <a:effectLst/>
                        </a:rPr>
                        <a:t>Next Header</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r>
                        <a:rPr lang="en-US" sz="2000" dirty="0">
                          <a:effectLst/>
                        </a:rPr>
                        <a:t>Next Header</a:t>
                      </a:r>
                    </a:p>
                  </a:txBody>
                  <a:tcPr marL="979" marR="979" marT="979" marB="97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2000" dirty="0">
                          <a:effectLst/>
                        </a:rPr>
                        <a:t>Indicates the protocol being transported in the payload portion. In IPv6, it could also indicate the existence of an extension header.</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45206799"/>
                  </a:ext>
                </a:extLst>
              </a:tr>
              <a:tr h="70819">
                <a:tc gridSpan="4">
                  <a:txBody>
                    <a:bodyPr/>
                    <a:lstStyle/>
                    <a:p>
                      <a:pPr algn="l" fontAlgn="t"/>
                      <a:r>
                        <a:rPr lang="en-US" sz="1800" b="1" dirty="0">
                          <a:effectLst/>
                        </a:rPr>
                        <a:t>Fields that exist in IPv4 and have been removed from IPv6</a:t>
                      </a:r>
                      <a:endParaRPr lang="en-US" sz="1800" dirty="0">
                        <a:effectLst/>
                      </a:endParaRP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lnT w="9525" cap="flat" cmpd="sng" algn="ctr">
                      <a:solidFill>
                        <a:srgbClr val="DEE2E6"/>
                      </a:solidFill>
                      <a:prstDash val="solid"/>
                      <a:round/>
                      <a:headEnd type="none" w="med" len="med"/>
                      <a:tailEnd type="none" w="med" len="med"/>
                    </a:lnT>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66828470"/>
                  </a:ext>
                </a:extLst>
              </a:tr>
              <a:tr h="344592">
                <a:tc gridSpan="2">
                  <a:txBody>
                    <a:bodyPr/>
                    <a:lstStyle/>
                    <a:p>
                      <a:pPr algn="ctr" fontAlgn="t"/>
                      <a:r>
                        <a:rPr lang="en-US" sz="1800" dirty="0">
                          <a:effectLst/>
                        </a:rPr>
                        <a:t>Internet Header Length</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endParaRPr lang="en-US" sz="1800" dirty="0">
                        <a:effectLst/>
                      </a:endParaRPr>
                    </a:p>
                  </a:txBody>
                  <a:tcPr marL="979" marR="979" marT="979" marB="97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gridSpan="2">
                  <a:txBody>
                    <a:bodyPr/>
                    <a:lstStyle/>
                    <a:p>
                      <a:pPr algn="l" fontAlgn="t"/>
                      <a:r>
                        <a:rPr lang="en-US" sz="1800" dirty="0">
                          <a:effectLst/>
                        </a:rPr>
                        <a:t> </a:t>
                      </a:r>
                    </a:p>
                    <a:p>
                      <a:r>
                        <a:rPr lang="en-US" sz="2000" dirty="0">
                          <a:effectLst/>
                        </a:rPr>
                        <a:t>In IPv4, this field is used in cases when the header is variable length. It is not needed in IPv6, because the v6 header is a fixed-length - 40 bytes.</a:t>
                      </a:r>
                      <a:endParaRPr lang="en-US" sz="2000" dirty="0"/>
                    </a:p>
                  </a:txBody>
                  <a:tcPr marL="979" marR="979" marT="979" marB="979">
                    <a:lnL w="12700" cap="flat" cmpd="sng" algn="ctr">
                      <a:solidFill>
                        <a:schemeClr val="tx1"/>
                      </a:solidFill>
                      <a:prstDash val="solid"/>
                      <a:round/>
                      <a:headEnd type="none" w="med" len="med"/>
                      <a:tailEnd type="none" w="med" len="med"/>
                    </a:lnL>
                    <a:lnR w="9525" cap="flat" cmpd="sng" algn="ctr">
                      <a:solidFill>
                        <a:srgbClr val="DEE2E6"/>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endParaRPr lang="en-US" sz="1800" dirty="0">
                        <a:effectLst/>
                      </a:endParaRPr>
                    </a:p>
                  </a:txBody>
                  <a:tcPr marL="979" marR="979" marT="979" marB="97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11324362"/>
                  </a:ext>
                </a:extLst>
              </a:tr>
              <a:tr h="447256">
                <a:tc gridSpan="2">
                  <a:txBody>
                    <a:bodyPr/>
                    <a:lstStyle/>
                    <a:p>
                      <a:pPr algn="ctr" fontAlgn="t"/>
                      <a:r>
                        <a:rPr lang="en-US" sz="1800" dirty="0">
                          <a:effectLst/>
                        </a:rPr>
                        <a:t>Identification, Flags, Fragment Offset</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endParaRPr lang="en-US" sz="1800" dirty="0">
                        <a:effectLst/>
                      </a:endParaRPr>
                    </a:p>
                  </a:txBody>
                  <a:tcPr marL="979" marR="979" marT="979" marB="97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gridSpan="2">
                  <a:txBody>
                    <a:bodyPr/>
                    <a:lstStyle/>
                    <a:p>
                      <a:pPr algn="l" fontAlgn="t"/>
                      <a:r>
                        <a:rPr lang="en-US" sz="1800" dirty="0">
                          <a:effectLst/>
                        </a:rPr>
                        <a:t> </a:t>
                      </a:r>
                    </a:p>
                    <a:p>
                      <a:r>
                        <a:rPr lang="en-US" sz="2000" dirty="0">
                          <a:effectLst/>
                        </a:rPr>
                        <a:t>In IPv4, these fields are used when doing fragmentation. In IPv6, only the source of the packet is performing fragmentation using the Fragmentation extension header.</a:t>
                      </a:r>
                      <a:endParaRPr lang="en-US" sz="2000" dirty="0"/>
                    </a:p>
                  </a:txBody>
                  <a:tcPr marL="979" marR="979" marT="979" marB="979">
                    <a:lnL w="12700" cap="flat" cmpd="sng" algn="ctr">
                      <a:solidFill>
                        <a:schemeClr val="tx1"/>
                      </a:solidFill>
                      <a:prstDash val="solid"/>
                      <a:round/>
                      <a:headEnd type="none" w="med" len="med"/>
                      <a:tailEnd type="none" w="med" len="med"/>
                    </a:lnL>
                    <a:lnR w="9525" cap="flat" cmpd="sng" algn="ctr">
                      <a:solidFill>
                        <a:srgbClr val="DEE2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endParaRPr lang="en-US" sz="1800" dirty="0">
                        <a:effectLst/>
                      </a:endParaRPr>
                    </a:p>
                  </a:txBody>
                  <a:tcPr marL="979" marR="979" marT="979" marB="979">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19136862"/>
                  </a:ext>
                </a:extLst>
              </a:tr>
            </a:tbl>
          </a:graphicData>
        </a:graphic>
      </p:graphicFrame>
      <p:sp>
        <p:nvSpPr>
          <p:cNvPr id="6" name="Date Placeholder 5">
            <a:extLst>
              <a:ext uri="{FF2B5EF4-FFF2-40B4-BE49-F238E27FC236}">
                <a16:creationId xmlns:a16="http://schemas.microsoft.com/office/drawing/2014/main" id="{11B93947-5F78-F093-F8F0-FC8EDF6C188E}"/>
              </a:ext>
            </a:extLst>
          </p:cNvPr>
          <p:cNvSpPr>
            <a:spLocks noGrp="1"/>
          </p:cNvSpPr>
          <p:nvPr>
            <p:ph type="dt" sz="half" idx="10"/>
          </p:nvPr>
        </p:nvSpPr>
        <p:spPr/>
        <p:txBody>
          <a:bodyPr/>
          <a:lstStyle/>
          <a:p>
            <a:pPr>
              <a:defRPr/>
            </a:pPr>
            <a:fld id="{7A342A9C-AA3A-46C4-8DC4-5FDC5E4B19E7}" type="datetime1">
              <a:rPr lang="en-US" smtClean="0"/>
              <a:t>04-Jul-22</a:t>
            </a:fld>
            <a:endParaRPr lang="en-US" dirty="0"/>
          </a:p>
        </p:txBody>
      </p:sp>
    </p:spTree>
    <p:extLst>
      <p:ext uri="{BB962C8B-B14F-4D97-AF65-F5344CB8AC3E}">
        <p14:creationId xmlns:p14="http://schemas.microsoft.com/office/powerpoint/2010/main" val="428407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C43F9E-9D61-996D-9FC8-627C06EA6011}"/>
              </a:ext>
            </a:extLst>
          </p:cNvPr>
          <p:cNvSpPr>
            <a:spLocks noGrp="1"/>
          </p:cNvSpPr>
          <p:nvPr>
            <p:ph type="sldNum" sz="quarter" idx="12"/>
          </p:nvPr>
        </p:nvSpPr>
        <p:spPr/>
        <p:txBody>
          <a:bodyPr/>
          <a:lstStyle/>
          <a:p>
            <a:fld id="{FDB90693-364F-4637-8FE9-47B90AFA7A46}" type="slidenum">
              <a:rPr lang="en-US" altLang="en-US" smtClean="0"/>
              <a:pPr/>
              <a:t>16</a:t>
            </a:fld>
            <a:endParaRPr lang="en-US" altLang="en-US" dirty="0"/>
          </a:p>
        </p:txBody>
      </p:sp>
      <p:graphicFrame>
        <p:nvGraphicFramePr>
          <p:cNvPr id="5" name="Table 4">
            <a:extLst>
              <a:ext uri="{FF2B5EF4-FFF2-40B4-BE49-F238E27FC236}">
                <a16:creationId xmlns:a16="http://schemas.microsoft.com/office/drawing/2014/main" id="{6157C720-0201-805E-E9C8-02684D5084A1}"/>
              </a:ext>
            </a:extLst>
          </p:cNvPr>
          <p:cNvGraphicFramePr>
            <a:graphicFrameLocks noGrp="1"/>
          </p:cNvGraphicFramePr>
          <p:nvPr>
            <p:extLst>
              <p:ext uri="{D42A27DB-BD31-4B8C-83A1-F6EECF244321}">
                <p14:modId xmlns:p14="http://schemas.microsoft.com/office/powerpoint/2010/main" val="667213101"/>
              </p:ext>
            </p:extLst>
          </p:nvPr>
        </p:nvGraphicFramePr>
        <p:xfrm>
          <a:off x="533400" y="2286000"/>
          <a:ext cx="8224825" cy="3726392"/>
        </p:xfrm>
        <a:graphic>
          <a:graphicData uri="http://schemas.openxmlformats.org/drawingml/2006/table">
            <a:tbl>
              <a:tblPr/>
              <a:tblGrid>
                <a:gridCol w="2219349">
                  <a:extLst>
                    <a:ext uri="{9D8B030D-6E8A-4147-A177-3AD203B41FA5}">
                      <a16:colId xmlns:a16="http://schemas.microsoft.com/office/drawing/2014/main" val="2149911846"/>
                    </a:ext>
                  </a:extLst>
                </a:gridCol>
                <a:gridCol w="1514451">
                  <a:extLst>
                    <a:ext uri="{9D8B030D-6E8A-4147-A177-3AD203B41FA5}">
                      <a16:colId xmlns:a16="http://schemas.microsoft.com/office/drawing/2014/main" val="4060644334"/>
                    </a:ext>
                  </a:extLst>
                </a:gridCol>
                <a:gridCol w="4491025">
                  <a:extLst>
                    <a:ext uri="{9D8B030D-6E8A-4147-A177-3AD203B41FA5}">
                      <a16:colId xmlns:a16="http://schemas.microsoft.com/office/drawing/2014/main" val="4288470633"/>
                    </a:ext>
                  </a:extLst>
                </a:gridCol>
              </a:tblGrid>
              <a:tr h="39381">
                <a:tc>
                  <a:txBody>
                    <a:bodyPr/>
                    <a:lstStyle/>
                    <a:p>
                      <a:pPr algn="l" fontAlgn="b"/>
                      <a:r>
                        <a:rPr lang="en-US" sz="2400" b="1" dirty="0">
                          <a:solidFill>
                            <a:srgbClr val="333333"/>
                          </a:solidFill>
                          <a:effectLst/>
                        </a:rPr>
                        <a:t>IPv4 Field</a:t>
                      </a: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2400" b="1">
                          <a:solidFill>
                            <a:srgbClr val="333333"/>
                          </a:solidFill>
                          <a:effectLst/>
                        </a:rPr>
                        <a:t>IPv6 Field</a:t>
                      </a: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2400" b="1" dirty="0">
                          <a:solidFill>
                            <a:srgbClr val="333333"/>
                          </a:solidFill>
                          <a:effectLst/>
                        </a:rPr>
                        <a:t>Function</a:t>
                      </a: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8802651"/>
                  </a:ext>
                </a:extLst>
              </a:tr>
              <a:tr h="447256">
                <a:tc>
                  <a:txBody>
                    <a:bodyPr/>
                    <a:lstStyle/>
                    <a:p>
                      <a:pPr algn="ctr" fontAlgn="t"/>
                      <a:r>
                        <a:rPr lang="en-US" sz="2000" dirty="0">
                          <a:effectLst/>
                        </a:rPr>
                        <a:t>Header Checksum</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t"/>
                      <a:r>
                        <a:rPr lang="en-US" sz="2000" dirty="0">
                          <a:effectLst/>
                        </a:rPr>
                        <a:t> </a:t>
                      </a:r>
                    </a:p>
                    <a:p>
                      <a:pPr algn="l" fontAlgn="t"/>
                      <a:r>
                        <a:rPr lang="en-US" sz="2000" dirty="0">
                          <a:effectLst/>
                        </a:rPr>
                        <a:t>After many years of experience, the designers of IPv6 decided that this field is redundant and not necessary anymore because there are checksum fields in the upper layer protocols.</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r>
                        <a:rPr lang="en-US" sz="1800" dirty="0">
                          <a:effectLst/>
                        </a:rPr>
                        <a:t>After many years of experience, the designers of IPv6 decided that this field is redundant and not necessary anymore because there are checksum fields in the upper layer protocols.</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90747325"/>
                  </a:ext>
                </a:extLst>
              </a:tr>
              <a:tr h="207705">
                <a:tc>
                  <a:txBody>
                    <a:bodyPr/>
                    <a:lstStyle/>
                    <a:p>
                      <a:pPr algn="ctr" fontAlgn="t"/>
                      <a:r>
                        <a:rPr lang="en-US" sz="2000" dirty="0">
                          <a:effectLst/>
                        </a:rPr>
                        <a:t>Options</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t"/>
                      <a:r>
                        <a:rPr lang="en-US" sz="2000" dirty="0">
                          <a:effectLst/>
                        </a:rPr>
                        <a:t> </a:t>
                      </a:r>
                    </a:p>
                    <a:p>
                      <a:pPr algn="l" fontAlgn="t"/>
                      <a:r>
                        <a:rPr lang="en-US" sz="2000" dirty="0">
                          <a:effectLst/>
                        </a:rPr>
                        <a:t>Options are now handled using the extension headers in IPv6, so this field is not necessary.</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r>
                        <a:rPr lang="en-US" sz="2400" dirty="0">
                          <a:effectLst/>
                        </a:rPr>
                        <a:t>Options are now handled using the extension headers in IPv6, so this field is not necessary.</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1453703"/>
                  </a:ext>
                </a:extLst>
              </a:tr>
              <a:tr h="139262">
                <a:tc>
                  <a:txBody>
                    <a:bodyPr/>
                    <a:lstStyle/>
                    <a:p>
                      <a:pPr algn="ctr" fontAlgn="t"/>
                      <a:r>
                        <a:rPr lang="en-US" sz="2000" dirty="0">
                          <a:effectLst/>
                        </a:rPr>
                        <a:t>Padding</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t"/>
                      <a:r>
                        <a:rPr lang="en-US" sz="2000" dirty="0">
                          <a:effectLst/>
                        </a:rPr>
                        <a:t> </a:t>
                      </a:r>
                    </a:p>
                    <a:p>
                      <a:pPr algn="l" fontAlgn="t"/>
                      <a:r>
                        <a:rPr lang="en-US" sz="2000" dirty="0">
                          <a:effectLst/>
                        </a:rPr>
                        <a:t>Because IPv6 is fixed-sized, padding is not necessary.</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r>
                        <a:rPr lang="en-US" sz="2400" dirty="0">
                          <a:effectLst/>
                        </a:rPr>
                        <a:t>Because IPv6 is fixed-sized, padding is not necessary.</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89220056"/>
                  </a:ext>
                </a:extLst>
              </a:tr>
            </a:tbl>
          </a:graphicData>
        </a:graphic>
      </p:graphicFrame>
      <p:sp>
        <p:nvSpPr>
          <p:cNvPr id="2" name="Date Placeholder 1">
            <a:extLst>
              <a:ext uri="{FF2B5EF4-FFF2-40B4-BE49-F238E27FC236}">
                <a16:creationId xmlns:a16="http://schemas.microsoft.com/office/drawing/2014/main" id="{000C6F9F-D75D-B216-BB4F-3C3A68C66BFD}"/>
              </a:ext>
            </a:extLst>
          </p:cNvPr>
          <p:cNvSpPr>
            <a:spLocks noGrp="1"/>
          </p:cNvSpPr>
          <p:nvPr>
            <p:ph type="dt" sz="half" idx="10"/>
          </p:nvPr>
        </p:nvSpPr>
        <p:spPr/>
        <p:txBody>
          <a:bodyPr/>
          <a:lstStyle/>
          <a:p>
            <a:pPr>
              <a:defRPr/>
            </a:pPr>
            <a:fld id="{1037F358-47BE-4D1C-8B1B-6BA4321E891B}" type="datetime1">
              <a:rPr lang="en-US" smtClean="0"/>
              <a:t>04-Jul-22</a:t>
            </a:fld>
            <a:endParaRPr lang="en-US" dirty="0"/>
          </a:p>
        </p:txBody>
      </p:sp>
    </p:spTree>
    <p:extLst>
      <p:ext uri="{BB962C8B-B14F-4D97-AF65-F5344CB8AC3E}">
        <p14:creationId xmlns:p14="http://schemas.microsoft.com/office/powerpoint/2010/main" val="18139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C43F9E-9D61-996D-9FC8-627C06EA6011}"/>
              </a:ext>
            </a:extLst>
          </p:cNvPr>
          <p:cNvSpPr>
            <a:spLocks noGrp="1"/>
          </p:cNvSpPr>
          <p:nvPr>
            <p:ph type="sldNum" sz="quarter" idx="12"/>
          </p:nvPr>
        </p:nvSpPr>
        <p:spPr/>
        <p:txBody>
          <a:bodyPr/>
          <a:lstStyle/>
          <a:p>
            <a:fld id="{FDB90693-364F-4637-8FE9-47B90AFA7A46}" type="slidenum">
              <a:rPr lang="en-US" altLang="en-US" smtClean="0"/>
              <a:pPr/>
              <a:t>17</a:t>
            </a:fld>
            <a:endParaRPr lang="en-US" altLang="en-US" dirty="0"/>
          </a:p>
        </p:txBody>
      </p:sp>
      <p:graphicFrame>
        <p:nvGraphicFramePr>
          <p:cNvPr id="5" name="Table 4">
            <a:extLst>
              <a:ext uri="{FF2B5EF4-FFF2-40B4-BE49-F238E27FC236}">
                <a16:creationId xmlns:a16="http://schemas.microsoft.com/office/drawing/2014/main" id="{6157C720-0201-805E-E9C8-02684D5084A1}"/>
              </a:ext>
            </a:extLst>
          </p:cNvPr>
          <p:cNvGraphicFramePr>
            <a:graphicFrameLocks noGrp="1"/>
          </p:cNvGraphicFramePr>
          <p:nvPr>
            <p:extLst>
              <p:ext uri="{D42A27DB-BD31-4B8C-83A1-F6EECF244321}">
                <p14:modId xmlns:p14="http://schemas.microsoft.com/office/powerpoint/2010/main" val="3548933014"/>
              </p:ext>
            </p:extLst>
          </p:nvPr>
        </p:nvGraphicFramePr>
        <p:xfrm>
          <a:off x="163293" y="2209800"/>
          <a:ext cx="8972501" cy="3480594"/>
        </p:xfrm>
        <a:graphic>
          <a:graphicData uri="http://schemas.openxmlformats.org/drawingml/2006/table">
            <a:tbl>
              <a:tblPr/>
              <a:tblGrid>
                <a:gridCol w="1132107">
                  <a:extLst>
                    <a:ext uri="{9D8B030D-6E8A-4147-A177-3AD203B41FA5}">
                      <a16:colId xmlns:a16="http://schemas.microsoft.com/office/drawing/2014/main" val="2149911846"/>
                    </a:ext>
                  </a:extLst>
                </a:gridCol>
                <a:gridCol w="1534893">
                  <a:extLst>
                    <a:ext uri="{9D8B030D-6E8A-4147-A177-3AD203B41FA5}">
                      <a16:colId xmlns:a16="http://schemas.microsoft.com/office/drawing/2014/main" val="3847535163"/>
                    </a:ext>
                  </a:extLst>
                </a:gridCol>
                <a:gridCol w="1055907">
                  <a:extLst>
                    <a:ext uri="{9D8B030D-6E8A-4147-A177-3AD203B41FA5}">
                      <a16:colId xmlns:a16="http://schemas.microsoft.com/office/drawing/2014/main" val="4060644334"/>
                    </a:ext>
                  </a:extLst>
                </a:gridCol>
                <a:gridCol w="1611093">
                  <a:extLst>
                    <a:ext uri="{9D8B030D-6E8A-4147-A177-3AD203B41FA5}">
                      <a16:colId xmlns:a16="http://schemas.microsoft.com/office/drawing/2014/main" val="2327182479"/>
                    </a:ext>
                  </a:extLst>
                </a:gridCol>
                <a:gridCol w="3638501">
                  <a:extLst>
                    <a:ext uri="{9D8B030D-6E8A-4147-A177-3AD203B41FA5}">
                      <a16:colId xmlns:a16="http://schemas.microsoft.com/office/drawing/2014/main" val="4288470633"/>
                    </a:ext>
                  </a:extLst>
                </a:gridCol>
              </a:tblGrid>
              <a:tr h="39381">
                <a:tc gridSpan="2">
                  <a:txBody>
                    <a:bodyPr/>
                    <a:lstStyle/>
                    <a:p>
                      <a:pPr algn="l" fontAlgn="b"/>
                      <a:r>
                        <a:rPr lang="en-US" sz="2400" b="1" dirty="0">
                          <a:solidFill>
                            <a:srgbClr val="333333"/>
                          </a:solidFill>
                          <a:effectLst/>
                        </a:rPr>
                        <a:t>IPv4 Field</a:t>
                      </a: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b"/>
                      <a:endParaRPr lang="en-US" sz="2400" b="1" dirty="0">
                        <a:solidFill>
                          <a:srgbClr val="333333"/>
                        </a:solidFill>
                        <a:effectLst/>
                      </a:endParaRP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b"/>
                      <a:r>
                        <a:rPr lang="en-US" sz="2400" b="1">
                          <a:solidFill>
                            <a:srgbClr val="333333"/>
                          </a:solidFill>
                          <a:effectLst/>
                        </a:rPr>
                        <a:t>IPv6 Field</a:t>
                      </a: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b"/>
                      <a:endParaRPr lang="en-US" sz="2400" b="1">
                        <a:solidFill>
                          <a:srgbClr val="333333"/>
                        </a:solidFill>
                        <a:effectLst/>
                      </a:endParaRP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2400" b="1">
                          <a:solidFill>
                            <a:srgbClr val="333333"/>
                          </a:solidFill>
                          <a:effectLst/>
                        </a:rPr>
                        <a:t>Function</a:t>
                      </a:r>
                    </a:p>
                  </a:txBody>
                  <a:tcPr marL="979" marR="979" marT="979" marB="979"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8802651"/>
                  </a:ext>
                </a:extLst>
              </a:tr>
              <a:tr h="39381">
                <a:tc gridSpan="5">
                  <a:txBody>
                    <a:bodyPr/>
                    <a:lstStyle/>
                    <a:p>
                      <a:pPr algn="l" fontAlgn="t"/>
                      <a:r>
                        <a:rPr lang="en-US" sz="2400" b="1" dirty="0">
                          <a:effectLst/>
                        </a:rPr>
                        <a:t>Fields that are new in IPv6 and do not exist in IPv4</a:t>
                      </a:r>
                      <a:endParaRPr lang="en-US" sz="2400" dirty="0">
                        <a:effectLst/>
                      </a:endParaRP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2497276"/>
                  </a:ext>
                </a:extLst>
              </a:tr>
              <a:tr h="344592">
                <a:tc>
                  <a:txBody>
                    <a:bodyPr/>
                    <a:lstStyle/>
                    <a:p>
                      <a:pPr algn="l" fontAlgn="t"/>
                      <a:r>
                        <a:rPr lang="en-US" sz="2400" dirty="0">
                          <a:effectLst/>
                        </a:rPr>
                        <a:t> </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fontAlgn="t"/>
                      <a:r>
                        <a:rPr lang="en-US" sz="2400" b="1" dirty="0">
                          <a:effectLst/>
                        </a:rPr>
                        <a:t>Flow Label</a:t>
                      </a:r>
                    </a:p>
                  </a:txBody>
                  <a:tcPr marL="979" marR="979" marT="979" marB="9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r>
                        <a:rPr lang="en-US" sz="2400">
                          <a:effectLst/>
                        </a:rPr>
                        <a:t>Flow Label</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l" fontAlgn="t">
                        <a:lnSpc>
                          <a:spcPct val="150000"/>
                        </a:lnSpc>
                      </a:pPr>
                      <a:r>
                        <a:rPr lang="en-US" sz="2400" dirty="0">
                          <a:effectLst/>
                        </a:rPr>
                        <a:t>A new field in IPv6 that is used for identifying that a packet is part of a sequence and has to be handled the same way as the entire traffic flow.</a:t>
                      </a:r>
                      <a:endParaRPr lang="en-US" sz="2400" b="1" dirty="0">
                        <a:effectLst/>
                      </a:endParaRP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pPr algn="l" fontAlgn="t"/>
                      <a:r>
                        <a:rPr lang="en-US" sz="2400" dirty="0">
                          <a:effectLst/>
                        </a:rPr>
                        <a:t>A new field in IPv6 that is used for identifying that a packet is part of a sequence and has to be handled the same way as the entire traffic flow.</a:t>
                      </a:r>
                    </a:p>
                  </a:txBody>
                  <a:tcPr marL="979" marR="979" marT="979" marB="9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54119521"/>
                  </a:ext>
                </a:extLst>
              </a:tr>
            </a:tbl>
          </a:graphicData>
        </a:graphic>
      </p:graphicFrame>
      <p:sp>
        <p:nvSpPr>
          <p:cNvPr id="2" name="Date Placeholder 1">
            <a:extLst>
              <a:ext uri="{FF2B5EF4-FFF2-40B4-BE49-F238E27FC236}">
                <a16:creationId xmlns:a16="http://schemas.microsoft.com/office/drawing/2014/main" id="{CFFDB2DC-CAF3-DB65-5F9F-884B41E459DA}"/>
              </a:ext>
            </a:extLst>
          </p:cNvPr>
          <p:cNvSpPr>
            <a:spLocks noGrp="1"/>
          </p:cNvSpPr>
          <p:nvPr>
            <p:ph type="dt" sz="half" idx="10"/>
          </p:nvPr>
        </p:nvSpPr>
        <p:spPr/>
        <p:txBody>
          <a:bodyPr/>
          <a:lstStyle/>
          <a:p>
            <a:pPr>
              <a:defRPr/>
            </a:pPr>
            <a:fld id="{2F65E618-8519-4E49-AE99-909890C34286}" type="datetime1">
              <a:rPr lang="en-US" smtClean="0"/>
              <a:t>04-Jul-22</a:t>
            </a:fld>
            <a:endParaRPr lang="en-US" dirty="0"/>
          </a:p>
        </p:txBody>
      </p:sp>
    </p:spTree>
    <p:extLst>
      <p:ext uri="{BB962C8B-B14F-4D97-AF65-F5344CB8AC3E}">
        <p14:creationId xmlns:p14="http://schemas.microsoft.com/office/powerpoint/2010/main" val="102119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66CC144-0C1E-A0B3-446C-A4E4345F490A}"/>
              </a:ext>
            </a:extLst>
          </p:cNvPr>
          <p:cNvSpPr>
            <a:spLocks noGrp="1" noChangeArrowheads="1"/>
          </p:cNvSpPr>
          <p:nvPr>
            <p:ph type="ctrTitle"/>
          </p:nvPr>
        </p:nvSpPr>
        <p:spPr>
          <a:xfrm>
            <a:off x="571500" y="2625969"/>
            <a:ext cx="8001000" cy="768350"/>
          </a:xfrm>
          <a:noFill/>
        </p:spPr>
        <p:txBody>
          <a:bodyPr/>
          <a:lstStyle/>
          <a:p>
            <a:pPr algn="ctr" eaLnBrk="1" hangingPunct="1"/>
            <a:r>
              <a:rPr lang="en-GB" altLang="en-US" dirty="0">
                <a:latin typeface="Times New Roman" panose="02020603050405020304" pitchFamily="18" charset="0"/>
              </a:rPr>
              <a:t>Internetworking</a:t>
            </a:r>
          </a:p>
        </p:txBody>
      </p:sp>
      <p:sp>
        <p:nvSpPr>
          <p:cNvPr id="20483" name="Date Placeholder 3">
            <a:extLst>
              <a:ext uri="{FF2B5EF4-FFF2-40B4-BE49-F238E27FC236}">
                <a16:creationId xmlns:a16="http://schemas.microsoft.com/office/drawing/2014/main" id="{116743F7-8117-F69A-AB42-B6EA455286E3}"/>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EAE6B6AE-E5BF-49CE-85F8-F8B52BA086C0}" type="datetime1">
              <a:rPr lang="en-US" altLang="en-US" sz="1400" smtClean="0">
                <a:latin typeface="Arial" panose="020B0604020202020204" pitchFamily="34" charset="0"/>
              </a:rPr>
              <a:t>04-Jul-22</a:t>
            </a:fld>
            <a:endParaRPr lang="en-US" altLang="en-US" sz="1400">
              <a:latin typeface="Arial" panose="020B0604020202020204" pitchFamily="34" charset="0"/>
            </a:endParaRPr>
          </a:p>
        </p:txBody>
      </p:sp>
      <p:sp>
        <p:nvSpPr>
          <p:cNvPr id="20484" name="Slide Number Placeholder 5">
            <a:extLst>
              <a:ext uri="{FF2B5EF4-FFF2-40B4-BE49-F238E27FC236}">
                <a16:creationId xmlns:a16="http://schemas.microsoft.com/office/drawing/2014/main" id="{61E8B273-1668-7ED3-F5F5-1B730EB19BD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8203E57A-EF91-4C29-BBDA-1331078C8235}" type="slidenum">
              <a:rPr lang="en-US" altLang="en-US" sz="1400">
                <a:latin typeface="Arial" panose="020B0604020202020204" pitchFamily="34" charset="0"/>
              </a:rPr>
              <a:pPr/>
              <a:t>2</a:t>
            </a:fld>
            <a:endParaRPr lang="en-US" altLang="en-US" sz="1400">
              <a:latin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986D376A-85C6-5314-CB25-89C418393065}"/>
              </a:ext>
            </a:extLst>
          </p:cNvPr>
          <p:cNvSpPr>
            <a:spLocks noGrp="1"/>
          </p:cNvSpPr>
          <p:nvPr>
            <p:ph type="sldNum" sz="quarter" idx="12"/>
          </p:nvPr>
        </p:nvSpPr>
        <p:spPr>
          <a:xfrm>
            <a:off x="7678738" y="769938"/>
            <a:ext cx="790575" cy="768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4B5408CB-1526-4C52-81AA-8AB6F24F84DE}" type="slidenum">
              <a:rPr lang="en-US" altLang="en-US">
                <a:solidFill>
                  <a:schemeClr val="bg1"/>
                </a:solidFill>
              </a:rPr>
              <a:pPr/>
              <a:t>3</a:t>
            </a:fld>
            <a:endParaRPr lang="en-US" altLang="en-US">
              <a:solidFill>
                <a:schemeClr val="bg1"/>
              </a:solidFill>
            </a:endParaRPr>
          </a:p>
        </p:txBody>
      </p:sp>
      <p:sp>
        <p:nvSpPr>
          <p:cNvPr id="22531" name="Rectangle 2">
            <a:extLst>
              <a:ext uri="{FF2B5EF4-FFF2-40B4-BE49-F238E27FC236}">
                <a16:creationId xmlns:a16="http://schemas.microsoft.com/office/drawing/2014/main" id="{45F5FC9D-BABA-294C-A90D-7701CB98B37F}"/>
              </a:ext>
            </a:extLst>
          </p:cNvPr>
          <p:cNvSpPr>
            <a:spLocks noGrp="1" noChangeArrowheads="1"/>
          </p:cNvSpPr>
          <p:nvPr>
            <p:ph type="title"/>
          </p:nvPr>
        </p:nvSpPr>
        <p:spPr>
          <a:xfrm>
            <a:off x="865188" y="762000"/>
            <a:ext cx="6345237" cy="709613"/>
          </a:xfrm>
        </p:spPr>
        <p:txBody>
          <a:bodyPr/>
          <a:lstStyle/>
          <a:p>
            <a:r>
              <a:rPr lang="en-US" altLang="en-US"/>
              <a:t>The Big Picture</a:t>
            </a:r>
          </a:p>
        </p:txBody>
      </p:sp>
      <p:sp>
        <p:nvSpPr>
          <p:cNvPr id="22532" name="Freeform 83">
            <a:extLst>
              <a:ext uri="{FF2B5EF4-FFF2-40B4-BE49-F238E27FC236}">
                <a16:creationId xmlns:a16="http://schemas.microsoft.com/office/drawing/2014/main" id="{DB5B6335-B409-275E-670B-C3FCF161772E}"/>
              </a:ext>
            </a:extLst>
          </p:cNvPr>
          <p:cNvSpPr>
            <a:spLocks/>
          </p:cNvSpPr>
          <p:nvPr/>
        </p:nvSpPr>
        <p:spPr bwMode="auto">
          <a:xfrm>
            <a:off x="441325" y="263366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solidFill>
            <a:srgbClr val="990033"/>
          </a:solidFill>
          <a:ln w="6350">
            <a:solidFill>
              <a:srgbClr val="000000"/>
            </a:solidFill>
            <a:round/>
            <a:headEnd/>
            <a:tailEnd/>
          </a:ln>
        </p:spPr>
        <p:txBody>
          <a:bodyPr/>
          <a:lstStyle/>
          <a:p>
            <a:endParaRPr lang="en-US"/>
          </a:p>
        </p:txBody>
      </p:sp>
      <p:sp>
        <p:nvSpPr>
          <p:cNvPr id="22533" name="Line 84">
            <a:extLst>
              <a:ext uri="{FF2B5EF4-FFF2-40B4-BE49-F238E27FC236}">
                <a16:creationId xmlns:a16="http://schemas.microsoft.com/office/drawing/2014/main" id="{41B6B18D-B723-CF96-F5B3-FE985E6579A1}"/>
              </a:ext>
            </a:extLst>
          </p:cNvPr>
          <p:cNvSpPr>
            <a:spLocks noChangeShapeType="1"/>
          </p:cNvSpPr>
          <p:nvPr/>
        </p:nvSpPr>
        <p:spPr bwMode="auto">
          <a:xfrm>
            <a:off x="708025" y="2765425"/>
            <a:ext cx="509588"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Freeform 85">
            <a:extLst>
              <a:ext uri="{FF2B5EF4-FFF2-40B4-BE49-F238E27FC236}">
                <a16:creationId xmlns:a16="http://schemas.microsoft.com/office/drawing/2014/main" id="{C22D90F3-ED13-90B1-F4F5-E6E5650104A5}"/>
              </a:ext>
            </a:extLst>
          </p:cNvPr>
          <p:cNvSpPr>
            <a:spLocks/>
          </p:cNvSpPr>
          <p:nvPr/>
        </p:nvSpPr>
        <p:spPr bwMode="auto">
          <a:xfrm>
            <a:off x="1220788" y="2633663"/>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6" y="168"/>
                </a:moveTo>
                <a:lnTo>
                  <a:pt x="168" y="0"/>
                </a:lnTo>
                <a:lnTo>
                  <a:pt x="0" y="0"/>
                </a:lnTo>
                <a:lnTo>
                  <a:pt x="0" y="168"/>
                </a:lnTo>
                <a:lnTo>
                  <a:pt x="168" y="168"/>
                </a:lnTo>
              </a:path>
            </a:pathLst>
          </a:custGeom>
          <a:solidFill>
            <a:srgbClr val="FF9966"/>
          </a:solidFill>
          <a:ln w="6350">
            <a:solidFill>
              <a:srgbClr val="000000"/>
            </a:solidFill>
            <a:round/>
            <a:headEnd/>
            <a:tailEnd/>
          </a:ln>
        </p:spPr>
        <p:txBody>
          <a:bodyPr/>
          <a:lstStyle/>
          <a:p>
            <a:endParaRPr lang="en-US"/>
          </a:p>
        </p:txBody>
      </p:sp>
      <p:sp>
        <p:nvSpPr>
          <p:cNvPr id="22535" name="Line 86">
            <a:extLst>
              <a:ext uri="{FF2B5EF4-FFF2-40B4-BE49-F238E27FC236}">
                <a16:creationId xmlns:a16="http://schemas.microsoft.com/office/drawing/2014/main" id="{DC541531-CBD3-AD9B-4009-A21386E324B7}"/>
              </a:ext>
            </a:extLst>
          </p:cNvPr>
          <p:cNvSpPr>
            <a:spLocks noChangeShapeType="1"/>
          </p:cNvSpPr>
          <p:nvPr/>
        </p:nvSpPr>
        <p:spPr bwMode="auto">
          <a:xfrm flipV="1">
            <a:off x="2225675" y="5197475"/>
            <a:ext cx="601663" cy="814388"/>
          </a:xfrm>
          <a:prstGeom prst="line">
            <a:avLst/>
          </a:prstGeom>
          <a:noFill/>
          <a:ln w="76200">
            <a:solidFill>
              <a:srgbClr val="0099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Text Box 87">
            <a:extLst>
              <a:ext uri="{FF2B5EF4-FFF2-40B4-BE49-F238E27FC236}">
                <a16:creationId xmlns:a16="http://schemas.microsoft.com/office/drawing/2014/main" id="{FF1A8C60-41A0-CA4F-D0AD-7173CDE88B63}"/>
              </a:ext>
            </a:extLst>
          </p:cNvPr>
          <p:cNvSpPr txBox="1">
            <a:spLocks noChangeArrowheads="1"/>
          </p:cNvSpPr>
          <p:nvPr/>
        </p:nvSpPr>
        <p:spPr bwMode="auto">
          <a:xfrm>
            <a:off x="979488" y="5976938"/>
            <a:ext cx="2436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ctr"/>
            <a:r>
              <a:rPr lang="en-US" altLang="en-US" b="1"/>
              <a:t>You are here</a:t>
            </a:r>
          </a:p>
        </p:txBody>
      </p:sp>
      <p:sp>
        <p:nvSpPr>
          <p:cNvPr id="22537" name="Line 88">
            <a:extLst>
              <a:ext uri="{FF2B5EF4-FFF2-40B4-BE49-F238E27FC236}">
                <a16:creationId xmlns:a16="http://schemas.microsoft.com/office/drawing/2014/main" id="{ECD562CE-7CC4-4911-A1F4-97A1F2C86A81}"/>
              </a:ext>
            </a:extLst>
          </p:cNvPr>
          <p:cNvSpPr>
            <a:spLocks noChangeShapeType="1"/>
          </p:cNvSpPr>
          <p:nvPr/>
        </p:nvSpPr>
        <p:spPr bwMode="auto">
          <a:xfrm>
            <a:off x="5099050" y="4562475"/>
            <a:ext cx="796925" cy="412750"/>
          </a:xfrm>
          <a:prstGeom prst="line">
            <a:avLst/>
          </a:prstGeom>
          <a:noFill/>
          <a:ln w="76200">
            <a:solidFill>
              <a:srgbClr val="FF505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Line 91">
            <a:extLst>
              <a:ext uri="{FF2B5EF4-FFF2-40B4-BE49-F238E27FC236}">
                <a16:creationId xmlns:a16="http://schemas.microsoft.com/office/drawing/2014/main" id="{050CBE93-4D2A-48F7-B736-BF5555829702}"/>
              </a:ext>
            </a:extLst>
          </p:cNvPr>
          <p:cNvSpPr>
            <a:spLocks noChangeShapeType="1"/>
          </p:cNvSpPr>
          <p:nvPr/>
        </p:nvSpPr>
        <p:spPr bwMode="auto">
          <a:xfrm flipH="1">
            <a:off x="2938463" y="2974975"/>
            <a:ext cx="2051050" cy="2168525"/>
          </a:xfrm>
          <a:prstGeom prst="line">
            <a:avLst/>
          </a:prstGeom>
          <a:noFill/>
          <a:ln w="28575">
            <a:solidFill>
              <a:srgbClr val="0099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92">
            <a:extLst>
              <a:ext uri="{FF2B5EF4-FFF2-40B4-BE49-F238E27FC236}">
                <a16:creationId xmlns:a16="http://schemas.microsoft.com/office/drawing/2014/main" id="{52FA42E8-3D91-7D78-D7F3-AEB41CEE2BD7}"/>
              </a:ext>
            </a:extLst>
          </p:cNvPr>
          <p:cNvSpPr>
            <a:spLocks noChangeShapeType="1"/>
          </p:cNvSpPr>
          <p:nvPr/>
        </p:nvSpPr>
        <p:spPr bwMode="auto">
          <a:xfrm>
            <a:off x="1693863" y="2876550"/>
            <a:ext cx="796925" cy="412750"/>
          </a:xfrm>
          <a:prstGeom prst="line">
            <a:avLst/>
          </a:prstGeom>
          <a:noFill/>
          <a:ln w="76200">
            <a:solidFill>
              <a:srgbClr val="FF505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Freeform 93">
            <a:extLst>
              <a:ext uri="{FF2B5EF4-FFF2-40B4-BE49-F238E27FC236}">
                <a16:creationId xmlns:a16="http://schemas.microsoft.com/office/drawing/2014/main" id="{58A6D5C7-F49E-00E7-F4BB-08E8C823E236}"/>
              </a:ext>
            </a:extLst>
          </p:cNvPr>
          <p:cNvSpPr>
            <a:spLocks/>
          </p:cNvSpPr>
          <p:nvPr/>
        </p:nvSpPr>
        <p:spPr bwMode="auto">
          <a:xfrm>
            <a:off x="3789363" y="3152775"/>
            <a:ext cx="1011237" cy="846138"/>
          </a:xfrm>
          <a:custGeom>
            <a:avLst/>
            <a:gdLst>
              <a:gd name="T0" fmla="*/ 0 w 637"/>
              <a:gd name="T1" fmla="*/ 2147483646 h 533"/>
              <a:gd name="T2" fmla="*/ 2147483646 w 637"/>
              <a:gd name="T3" fmla="*/ 2147483646 h 533"/>
              <a:gd name="T4" fmla="*/ 2147483646 w 637"/>
              <a:gd name="T5" fmla="*/ 2147483646 h 533"/>
              <a:gd name="T6" fmla="*/ 2147483646 w 637"/>
              <a:gd name="T7" fmla="*/ 2147483646 h 533"/>
              <a:gd name="T8" fmla="*/ 2147483646 w 637"/>
              <a:gd name="T9" fmla="*/ 2147483646 h 533"/>
              <a:gd name="T10" fmla="*/ 2147483646 w 637"/>
              <a:gd name="T11" fmla="*/ 2147483646 h 533"/>
              <a:gd name="T12" fmla="*/ 2147483646 w 637"/>
              <a:gd name="T13" fmla="*/ 2147483646 h 533"/>
              <a:gd name="T14" fmla="*/ 2147483646 w 637"/>
              <a:gd name="T15" fmla="*/ 0 h 533"/>
              <a:gd name="T16" fmla="*/ 2147483646 w 637"/>
              <a:gd name="T17" fmla="*/ 2147483646 h 533"/>
              <a:gd name="T18" fmla="*/ 2147483646 w 637"/>
              <a:gd name="T19" fmla="*/ 2147483646 h 533"/>
              <a:gd name="T20" fmla="*/ 2147483646 w 637"/>
              <a:gd name="T21" fmla="*/ 2147483646 h 533"/>
              <a:gd name="T22" fmla="*/ 2147483646 w 637"/>
              <a:gd name="T23" fmla="*/ 2147483646 h 533"/>
              <a:gd name="T24" fmla="*/ 2147483646 w 637"/>
              <a:gd name="T25" fmla="*/ 2147483646 h 533"/>
              <a:gd name="T26" fmla="*/ 2147483646 w 637"/>
              <a:gd name="T27" fmla="*/ 2147483646 h 533"/>
              <a:gd name="T28" fmla="*/ 2147483646 w 637"/>
              <a:gd name="T29" fmla="*/ 2147483646 h 533"/>
              <a:gd name="T30" fmla="*/ 2147483646 w 637"/>
              <a:gd name="T31" fmla="*/ 2147483646 h 533"/>
              <a:gd name="T32" fmla="*/ 2147483646 w 637"/>
              <a:gd name="T33" fmla="*/ 2147483646 h 533"/>
              <a:gd name="T34" fmla="*/ 2147483646 w 637"/>
              <a:gd name="T35" fmla="*/ 2147483646 h 533"/>
              <a:gd name="T36" fmla="*/ 2147483646 w 637"/>
              <a:gd name="T37" fmla="*/ 2147483646 h 533"/>
              <a:gd name="T38" fmla="*/ 2147483646 w 637"/>
              <a:gd name="T39" fmla="*/ 2147483646 h 533"/>
              <a:gd name="T40" fmla="*/ 2147483646 w 637"/>
              <a:gd name="T41" fmla="*/ 2147483646 h 533"/>
              <a:gd name="T42" fmla="*/ 2147483646 w 637"/>
              <a:gd name="T43" fmla="*/ 2147483646 h 533"/>
              <a:gd name="T44" fmla="*/ 2147483646 w 637"/>
              <a:gd name="T45" fmla="*/ 2147483646 h 533"/>
              <a:gd name="T46" fmla="*/ 2147483646 w 637"/>
              <a:gd name="T47" fmla="*/ 2147483646 h 533"/>
              <a:gd name="T48" fmla="*/ 2147483646 w 637"/>
              <a:gd name="T49" fmla="*/ 2147483646 h 533"/>
              <a:gd name="T50" fmla="*/ 2147483646 w 637"/>
              <a:gd name="T51" fmla="*/ 2147483646 h 533"/>
              <a:gd name="T52" fmla="*/ 2147483646 w 637"/>
              <a:gd name="T53" fmla="*/ 2147483646 h 533"/>
              <a:gd name="T54" fmla="*/ 2147483646 w 637"/>
              <a:gd name="T55" fmla="*/ 2147483646 h 533"/>
              <a:gd name="T56" fmla="*/ 2147483646 w 637"/>
              <a:gd name="T57" fmla="*/ 2147483646 h 533"/>
              <a:gd name="T58" fmla="*/ 2147483646 w 637"/>
              <a:gd name="T59" fmla="*/ 2147483646 h 533"/>
              <a:gd name="T60" fmla="*/ 2147483646 w 637"/>
              <a:gd name="T61" fmla="*/ 2147483646 h 533"/>
              <a:gd name="T62" fmla="*/ 2147483646 w 637"/>
              <a:gd name="T63" fmla="*/ 2147483646 h 533"/>
              <a:gd name="T64" fmla="*/ 2147483646 w 637"/>
              <a:gd name="T65" fmla="*/ 2147483646 h 533"/>
              <a:gd name="T66" fmla="*/ 2147483646 w 637"/>
              <a:gd name="T67" fmla="*/ 2147483646 h 533"/>
              <a:gd name="T68" fmla="*/ 2147483646 w 637"/>
              <a:gd name="T69" fmla="*/ 2147483646 h 533"/>
              <a:gd name="T70" fmla="*/ 2147483646 w 637"/>
              <a:gd name="T71" fmla="*/ 2147483646 h 533"/>
              <a:gd name="T72" fmla="*/ 2147483646 w 637"/>
              <a:gd name="T73" fmla="*/ 2147483646 h 533"/>
              <a:gd name="T74" fmla="*/ 2147483646 w 637"/>
              <a:gd name="T75" fmla="*/ 2147483646 h 533"/>
              <a:gd name="T76" fmla="*/ 2147483646 w 637"/>
              <a:gd name="T77" fmla="*/ 2147483646 h 533"/>
              <a:gd name="T78" fmla="*/ 2147483646 w 637"/>
              <a:gd name="T79" fmla="*/ 2147483646 h 533"/>
              <a:gd name="T80" fmla="*/ 2147483646 w 637"/>
              <a:gd name="T81" fmla="*/ 2147483646 h 533"/>
              <a:gd name="T82" fmla="*/ 2147483646 w 637"/>
              <a:gd name="T83" fmla="*/ 2147483646 h 533"/>
              <a:gd name="T84" fmla="*/ 2147483646 w 637"/>
              <a:gd name="T85" fmla="*/ 2147483646 h 533"/>
              <a:gd name="T86" fmla="*/ 2147483646 w 637"/>
              <a:gd name="T87" fmla="*/ 2147483646 h 533"/>
              <a:gd name="T88" fmla="*/ 2147483646 w 637"/>
              <a:gd name="T89" fmla="*/ 2147483646 h 533"/>
              <a:gd name="T90" fmla="*/ 2147483646 w 637"/>
              <a:gd name="T91" fmla="*/ 2147483646 h 533"/>
              <a:gd name="T92" fmla="*/ 2147483646 w 637"/>
              <a:gd name="T93" fmla="*/ 2147483646 h 533"/>
              <a:gd name="T94" fmla="*/ 2147483646 w 637"/>
              <a:gd name="T95" fmla="*/ 2147483646 h 533"/>
              <a:gd name="T96" fmla="*/ 2147483646 w 637"/>
              <a:gd name="T97" fmla="*/ 2147483646 h 533"/>
              <a:gd name="T98" fmla="*/ 2147483646 w 637"/>
              <a:gd name="T99" fmla="*/ 2147483646 h 533"/>
              <a:gd name="T100" fmla="*/ 2147483646 w 637"/>
              <a:gd name="T101" fmla="*/ 2147483646 h 5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7"/>
              <a:gd name="T154" fmla="*/ 0 h 533"/>
              <a:gd name="T155" fmla="*/ 637 w 637"/>
              <a:gd name="T156" fmla="*/ 533 h 5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7" h="533">
                <a:moveTo>
                  <a:pt x="0" y="56"/>
                </a:moveTo>
                <a:lnTo>
                  <a:pt x="5" y="54"/>
                </a:lnTo>
                <a:lnTo>
                  <a:pt x="15" y="45"/>
                </a:lnTo>
                <a:lnTo>
                  <a:pt x="32" y="34"/>
                </a:lnTo>
                <a:lnTo>
                  <a:pt x="53" y="24"/>
                </a:lnTo>
                <a:lnTo>
                  <a:pt x="81" y="13"/>
                </a:lnTo>
                <a:lnTo>
                  <a:pt x="111" y="5"/>
                </a:lnTo>
                <a:lnTo>
                  <a:pt x="145" y="0"/>
                </a:lnTo>
                <a:lnTo>
                  <a:pt x="179" y="3"/>
                </a:lnTo>
                <a:lnTo>
                  <a:pt x="215" y="11"/>
                </a:lnTo>
                <a:lnTo>
                  <a:pt x="251" y="30"/>
                </a:lnTo>
                <a:lnTo>
                  <a:pt x="283" y="54"/>
                </a:lnTo>
                <a:lnTo>
                  <a:pt x="307" y="77"/>
                </a:lnTo>
                <a:lnTo>
                  <a:pt x="326" y="101"/>
                </a:lnTo>
                <a:lnTo>
                  <a:pt x="337" y="122"/>
                </a:lnTo>
                <a:lnTo>
                  <a:pt x="345" y="141"/>
                </a:lnTo>
                <a:lnTo>
                  <a:pt x="349" y="156"/>
                </a:lnTo>
                <a:lnTo>
                  <a:pt x="351" y="171"/>
                </a:lnTo>
                <a:lnTo>
                  <a:pt x="351" y="181"/>
                </a:lnTo>
                <a:lnTo>
                  <a:pt x="349" y="188"/>
                </a:lnTo>
                <a:lnTo>
                  <a:pt x="349" y="190"/>
                </a:lnTo>
                <a:lnTo>
                  <a:pt x="351" y="188"/>
                </a:lnTo>
                <a:lnTo>
                  <a:pt x="358" y="184"/>
                </a:lnTo>
                <a:lnTo>
                  <a:pt x="369" y="177"/>
                </a:lnTo>
                <a:lnTo>
                  <a:pt x="383" y="171"/>
                </a:lnTo>
                <a:lnTo>
                  <a:pt x="400" y="167"/>
                </a:lnTo>
                <a:lnTo>
                  <a:pt x="420" y="162"/>
                </a:lnTo>
                <a:lnTo>
                  <a:pt x="439" y="162"/>
                </a:lnTo>
                <a:lnTo>
                  <a:pt x="462" y="167"/>
                </a:lnTo>
                <a:lnTo>
                  <a:pt x="483" y="175"/>
                </a:lnTo>
                <a:lnTo>
                  <a:pt x="505" y="190"/>
                </a:lnTo>
                <a:lnTo>
                  <a:pt x="524" y="209"/>
                </a:lnTo>
                <a:lnTo>
                  <a:pt x="539" y="230"/>
                </a:lnTo>
                <a:lnTo>
                  <a:pt x="545" y="250"/>
                </a:lnTo>
                <a:lnTo>
                  <a:pt x="549" y="271"/>
                </a:lnTo>
                <a:lnTo>
                  <a:pt x="549" y="288"/>
                </a:lnTo>
                <a:lnTo>
                  <a:pt x="547" y="305"/>
                </a:lnTo>
                <a:lnTo>
                  <a:pt x="543" y="320"/>
                </a:lnTo>
                <a:lnTo>
                  <a:pt x="539" y="331"/>
                </a:lnTo>
                <a:lnTo>
                  <a:pt x="537" y="337"/>
                </a:lnTo>
                <a:lnTo>
                  <a:pt x="535" y="341"/>
                </a:lnTo>
                <a:lnTo>
                  <a:pt x="539" y="341"/>
                </a:lnTo>
                <a:lnTo>
                  <a:pt x="545" y="348"/>
                </a:lnTo>
                <a:lnTo>
                  <a:pt x="558" y="354"/>
                </a:lnTo>
                <a:lnTo>
                  <a:pt x="571" y="367"/>
                </a:lnTo>
                <a:lnTo>
                  <a:pt x="586" y="382"/>
                </a:lnTo>
                <a:lnTo>
                  <a:pt x="601" y="403"/>
                </a:lnTo>
                <a:lnTo>
                  <a:pt x="613" y="426"/>
                </a:lnTo>
                <a:lnTo>
                  <a:pt x="626" y="456"/>
                </a:lnTo>
                <a:lnTo>
                  <a:pt x="632" y="492"/>
                </a:lnTo>
                <a:lnTo>
                  <a:pt x="637" y="5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1" name="Freeform 94">
            <a:extLst>
              <a:ext uri="{FF2B5EF4-FFF2-40B4-BE49-F238E27FC236}">
                <a16:creationId xmlns:a16="http://schemas.microsoft.com/office/drawing/2014/main" id="{8FCC8895-0C15-A9F6-EF93-C33D974BE12F}"/>
              </a:ext>
            </a:extLst>
          </p:cNvPr>
          <p:cNvSpPr>
            <a:spLocks/>
          </p:cNvSpPr>
          <p:nvPr/>
        </p:nvSpPr>
        <p:spPr bwMode="auto">
          <a:xfrm>
            <a:off x="2471738" y="3122613"/>
            <a:ext cx="1317625" cy="909637"/>
          </a:xfrm>
          <a:custGeom>
            <a:avLst/>
            <a:gdLst>
              <a:gd name="T0" fmla="*/ 0 w 830"/>
              <a:gd name="T1" fmla="*/ 2147483646 h 573"/>
              <a:gd name="T2" fmla="*/ 2147483646 w 830"/>
              <a:gd name="T3" fmla="*/ 2147483646 h 573"/>
              <a:gd name="T4" fmla="*/ 2147483646 w 830"/>
              <a:gd name="T5" fmla="*/ 2147483646 h 573"/>
              <a:gd name="T6" fmla="*/ 2147483646 w 830"/>
              <a:gd name="T7" fmla="*/ 2147483646 h 573"/>
              <a:gd name="T8" fmla="*/ 2147483646 w 830"/>
              <a:gd name="T9" fmla="*/ 2147483646 h 573"/>
              <a:gd name="T10" fmla="*/ 2147483646 w 830"/>
              <a:gd name="T11" fmla="*/ 2147483646 h 573"/>
              <a:gd name="T12" fmla="*/ 2147483646 w 830"/>
              <a:gd name="T13" fmla="*/ 2147483646 h 573"/>
              <a:gd name="T14" fmla="*/ 2147483646 w 830"/>
              <a:gd name="T15" fmla="*/ 2147483646 h 573"/>
              <a:gd name="T16" fmla="*/ 2147483646 w 830"/>
              <a:gd name="T17" fmla="*/ 2147483646 h 573"/>
              <a:gd name="T18" fmla="*/ 2147483646 w 830"/>
              <a:gd name="T19" fmla="*/ 2147483646 h 573"/>
              <a:gd name="T20" fmla="*/ 2147483646 w 830"/>
              <a:gd name="T21" fmla="*/ 2147483646 h 573"/>
              <a:gd name="T22" fmla="*/ 2147483646 w 830"/>
              <a:gd name="T23" fmla="*/ 2147483646 h 573"/>
              <a:gd name="T24" fmla="*/ 2147483646 w 830"/>
              <a:gd name="T25" fmla="*/ 2147483646 h 573"/>
              <a:gd name="T26" fmla="*/ 2147483646 w 830"/>
              <a:gd name="T27" fmla="*/ 2147483646 h 573"/>
              <a:gd name="T28" fmla="*/ 2147483646 w 830"/>
              <a:gd name="T29" fmla="*/ 2147483646 h 573"/>
              <a:gd name="T30" fmla="*/ 2147483646 w 830"/>
              <a:gd name="T31" fmla="*/ 2147483646 h 573"/>
              <a:gd name="T32" fmla="*/ 2147483646 w 830"/>
              <a:gd name="T33" fmla="*/ 2147483646 h 573"/>
              <a:gd name="T34" fmla="*/ 2147483646 w 830"/>
              <a:gd name="T35" fmla="*/ 2147483646 h 573"/>
              <a:gd name="T36" fmla="*/ 2147483646 w 830"/>
              <a:gd name="T37" fmla="*/ 2147483646 h 573"/>
              <a:gd name="T38" fmla="*/ 2147483646 w 830"/>
              <a:gd name="T39" fmla="*/ 2147483646 h 573"/>
              <a:gd name="T40" fmla="*/ 2147483646 w 830"/>
              <a:gd name="T41" fmla="*/ 2147483646 h 573"/>
              <a:gd name="T42" fmla="*/ 2147483646 w 830"/>
              <a:gd name="T43" fmla="*/ 2147483646 h 573"/>
              <a:gd name="T44" fmla="*/ 2147483646 w 830"/>
              <a:gd name="T45" fmla="*/ 2147483646 h 573"/>
              <a:gd name="T46" fmla="*/ 2147483646 w 830"/>
              <a:gd name="T47" fmla="*/ 2147483646 h 573"/>
              <a:gd name="T48" fmla="*/ 2147483646 w 830"/>
              <a:gd name="T49" fmla="*/ 2147483646 h 573"/>
              <a:gd name="T50" fmla="*/ 2147483646 w 830"/>
              <a:gd name="T51" fmla="*/ 2147483646 h 573"/>
              <a:gd name="T52" fmla="*/ 2147483646 w 830"/>
              <a:gd name="T53" fmla="*/ 2147483646 h 573"/>
              <a:gd name="T54" fmla="*/ 2147483646 w 830"/>
              <a:gd name="T55" fmla="*/ 2147483646 h 573"/>
              <a:gd name="T56" fmla="*/ 2147483646 w 830"/>
              <a:gd name="T57" fmla="*/ 2147483646 h 573"/>
              <a:gd name="T58" fmla="*/ 2147483646 w 830"/>
              <a:gd name="T59" fmla="*/ 2147483646 h 573"/>
              <a:gd name="T60" fmla="*/ 2147483646 w 830"/>
              <a:gd name="T61" fmla="*/ 0 h 573"/>
              <a:gd name="T62" fmla="*/ 2147483646 w 830"/>
              <a:gd name="T63" fmla="*/ 2147483646 h 573"/>
              <a:gd name="T64" fmla="*/ 2147483646 w 830"/>
              <a:gd name="T65" fmla="*/ 2147483646 h 573"/>
              <a:gd name="T66" fmla="*/ 2147483646 w 830"/>
              <a:gd name="T67" fmla="*/ 2147483646 h 573"/>
              <a:gd name="T68" fmla="*/ 2147483646 w 830"/>
              <a:gd name="T69" fmla="*/ 2147483646 h 573"/>
              <a:gd name="T70" fmla="*/ 2147483646 w 830"/>
              <a:gd name="T71" fmla="*/ 2147483646 h 5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30"/>
              <a:gd name="T109" fmla="*/ 0 h 573"/>
              <a:gd name="T110" fmla="*/ 830 w 830"/>
              <a:gd name="T111" fmla="*/ 573 h 57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30" h="573">
                <a:moveTo>
                  <a:pt x="2" y="573"/>
                </a:moveTo>
                <a:lnTo>
                  <a:pt x="0" y="550"/>
                </a:lnTo>
                <a:lnTo>
                  <a:pt x="2" y="509"/>
                </a:lnTo>
                <a:lnTo>
                  <a:pt x="11" y="475"/>
                </a:lnTo>
                <a:lnTo>
                  <a:pt x="21" y="445"/>
                </a:lnTo>
                <a:lnTo>
                  <a:pt x="34" y="420"/>
                </a:lnTo>
                <a:lnTo>
                  <a:pt x="49" y="399"/>
                </a:lnTo>
                <a:lnTo>
                  <a:pt x="64" y="384"/>
                </a:lnTo>
                <a:lnTo>
                  <a:pt x="79" y="371"/>
                </a:lnTo>
                <a:lnTo>
                  <a:pt x="89" y="364"/>
                </a:lnTo>
                <a:lnTo>
                  <a:pt x="98" y="358"/>
                </a:lnTo>
                <a:lnTo>
                  <a:pt x="100" y="358"/>
                </a:lnTo>
                <a:lnTo>
                  <a:pt x="98" y="356"/>
                </a:lnTo>
                <a:lnTo>
                  <a:pt x="96" y="347"/>
                </a:lnTo>
                <a:lnTo>
                  <a:pt x="92" y="337"/>
                </a:lnTo>
                <a:lnTo>
                  <a:pt x="89" y="322"/>
                </a:lnTo>
                <a:lnTo>
                  <a:pt x="87" y="307"/>
                </a:lnTo>
                <a:lnTo>
                  <a:pt x="87" y="288"/>
                </a:lnTo>
                <a:lnTo>
                  <a:pt x="89" y="266"/>
                </a:lnTo>
                <a:lnTo>
                  <a:pt x="98" y="247"/>
                </a:lnTo>
                <a:lnTo>
                  <a:pt x="111" y="226"/>
                </a:lnTo>
                <a:lnTo>
                  <a:pt x="130" y="207"/>
                </a:lnTo>
                <a:lnTo>
                  <a:pt x="151" y="192"/>
                </a:lnTo>
                <a:lnTo>
                  <a:pt x="175" y="183"/>
                </a:lnTo>
                <a:lnTo>
                  <a:pt x="196" y="179"/>
                </a:lnTo>
                <a:lnTo>
                  <a:pt x="217" y="179"/>
                </a:lnTo>
                <a:lnTo>
                  <a:pt x="236" y="183"/>
                </a:lnTo>
                <a:lnTo>
                  <a:pt x="253" y="190"/>
                </a:lnTo>
                <a:lnTo>
                  <a:pt x="266" y="194"/>
                </a:lnTo>
                <a:lnTo>
                  <a:pt x="277" y="200"/>
                </a:lnTo>
                <a:lnTo>
                  <a:pt x="283" y="205"/>
                </a:lnTo>
                <a:lnTo>
                  <a:pt x="285" y="207"/>
                </a:lnTo>
                <a:lnTo>
                  <a:pt x="285" y="205"/>
                </a:lnTo>
                <a:lnTo>
                  <a:pt x="285" y="198"/>
                </a:lnTo>
                <a:lnTo>
                  <a:pt x="285" y="188"/>
                </a:lnTo>
                <a:lnTo>
                  <a:pt x="285" y="173"/>
                </a:lnTo>
                <a:lnTo>
                  <a:pt x="290" y="158"/>
                </a:lnTo>
                <a:lnTo>
                  <a:pt x="298" y="139"/>
                </a:lnTo>
                <a:lnTo>
                  <a:pt x="311" y="117"/>
                </a:lnTo>
                <a:lnTo>
                  <a:pt x="328" y="94"/>
                </a:lnTo>
                <a:lnTo>
                  <a:pt x="351" y="71"/>
                </a:lnTo>
                <a:lnTo>
                  <a:pt x="383" y="47"/>
                </a:lnTo>
                <a:lnTo>
                  <a:pt x="419" y="28"/>
                </a:lnTo>
                <a:lnTo>
                  <a:pt x="456" y="19"/>
                </a:lnTo>
                <a:lnTo>
                  <a:pt x="492" y="17"/>
                </a:lnTo>
                <a:lnTo>
                  <a:pt x="524" y="22"/>
                </a:lnTo>
                <a:lnTo>
                  <a:pt x="556" y="30"/>
                </a:lnTo>
                <a:lnTo>
                  <a:pt x="581" y="41"/>
                </a:lnTo>
                <a:lnTo>
                  <a:pt x="605" y="53"/>
                </a:lnTo>
                <a:lnTo>
                  <a:pt x="620" y="64"/>
                </a:lnTo>
                <a:lnTo>
                  <a:pt x="632" y="71"/>
                </a:lnTo>
                <a:lnTo>
                  <a:pt x="634" y="73"/>
                </a:lnTo>
                <a:lnTo>
                  <a:pt x="634" y="71"/>
                </a:lnTo>
                <a:lnTo>
                  <a:pt x="637" y="66"/>
                </a:lnTo>
                <a:lnTo>
                  <a:pt x="639" y="58"/>
                </a:lnTo>
                <a:lnTo>
                  <a:pt x="643" y="47"/>
                </a:lnTo>
                <a:lnTo>
                  <a:pt x="649" y="36"/>
                </a:lnTo>
                <a:lnTo>
                  <a:pt x="658" y="26"/>
                </a:lnTo>
                <a:lnTo>
                  <a:pt x="671" y="15"/>
                </a:lnTo>
                <a:lnTo>
                  <a:pt x="685" y="7"/>
                </a:lnTo>
                <a:lnTo>
                  <a:pt x="707" y="2"/>
                </a:lnTo>
                <a:lnTo>
                  <a:pt x="732" y="0"/>
                </a:lnTo>
                <a:lnTo>
                  <a:pt x="758" y="2"/>
                </a:lnTo>
                <a:lnTo>
                  <a:pt x="779" y="7"/>
                </a:lnTo>
                <a:lnTo>
                  <a:pt x="796" y="15"/>
                </a:lnTo>
                <a:lnTo>
                  <a:pt x="807" y="26"/>
                </a:lnTo>
                <a:lnTo>
                  <a:pt x="817" y="36"/>
                </a:lnTo>
                <a:lnTo>
                  <a:pt x="824" y="47"/>
                </a:lnTo>
                <a:lnTo>
                  <a:pt x="826" y="58"/>
                </a:lnTo>
                <a:lnTo>
                  <a:pt x="828" y="66"/>
                </a:lnTo>
                <a:lnTo>
                  <a:pt x="830" y="71"/>
                </a:lnTo>
                <a:lnTo>
                  <a:pt x="830" y="7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2" name="Freeform 95">
            <a:extLst>
              <a:ext uri="{FF2B5EF4-FFF2-40B4-BE49-F238E27FC236}">
                <a16:creationId xmlns:a16="http://schemas.microsoft.com/office/drawing/2014/main" id="{59BCE672-F005-BDAE-25A2-A8A09EA5266C}"/>
              </a:ext>
            </a:extLst>
          </p:cNvPr>
          <p:cNvSpPr>
            <a:spLocks/>
          </p:cNvSpPr>
          <p:nvPr/>
        </p:nvSpPr>
        <p:spPr bwMode="auto">
          <a:xfrm>
            <a:off x="2474913" y="4029075"/>
            <a:ext cx="1014412" cy="835025"/>
          </a:xfrm>
          <a:custGeom>
            <a:avLst/>
            <a:gdLst>
              <a:gd name="T0" fmla="*/ 2147483646 w 639"/>
              <a:gd name="T1" fmla="*/ 2147483646 h 526"/>
              <a:gd name="T2" fmla="*/ 2147483646 w 639"/>
              <a:gd name="T3" fmla="*/ 2147483646 h 526"/>
              <a:gd name="T4" fmla="*/ 2147483646 w 639"/>
              <a:gd name="T5" fmla="*/ 2147483646 h 526"/>
              <a:gd name="T6" fmla="*/ 2147483646 w 639"/>
              <a:gd name="T7" fmla="*/ 2147483646 h 526"/>
              <a:gd name="T8" fmla="*/ 2147483646 w 639"/>
              <a:gd name="T9" fmla="*/ 2147483646 h 526"/>
              <a:gd name="T10" fmla="*/ 2147483646 w 639"/>
              <a:gd name="T11" fmla="*/ 2147483646 h 526"/>
              <a:gd name="T12" fmla="*/ 2147483646 w 639"/>
              <a:gd name="T13" fmla="*/ 2147483646 h 526"/>
              <a:gd name="T14" fmla="*/ 2147483646 w 639"/>
              <a:gd name="T15" fmla="*/ 2147483646 h 526"/>
              <a:gd name="T16" fmla="*/ 2147483646 w 639"/>
              <a:gd name="T17" fmla="*/ 2147483646 h 526"/>
              <a:gd name="T18" fmla="*/ 2147483646 w 639"/>
              <a:gd name="T19" fmla="*/ 2147483646 h 526"/>
              <a:gd name="T20" fmla="*/ 2147483646 w 639"/>
              <a:gd name="T21" fmla="*/ 2147483646 h 526"/>
              <a:gd name="T22" fmla="*/ 2147483646 w 639"/>
              <a:gd name="T23" fmla="*/ 2147483646 h 526"/>
              <a:gd name="T24" fmla="*/ 2147483646 w 639"/>
              <a:gd name="T25" fmla="*/ 2147483646 h 526"/>
              <a:gd name="T26" fmla="*/ 2147483646 w 639"/>
              <a:gd name="T27" fmla="*/ 2147483646 h 526"/>
              <a:gd name="T28" fmla="*/ 2147483646 w 639"/>
              <a:gd name="T29" fmla="*/ 2147483646 h 526"/>
              <a:gd name="T30" fmla="*/ 2147483646 w 639"/>
              <a:gd name="T31" fmla="*/ 2147483646 h 526"/>
              <a:gd name="T32" fmla="*/ 2147483646 w 639"/>
              <a:gd name="T33" fmla="*/ 2147483646 h 526"/>
              <a:gd name="T34" fmla="*/ 2147483646 w 639"/>
              <a:gd name="T35" fmla="*/ 2147483646 h 526"/>
              <a:gd name="T36" fmla="*/ 2147483646 w 639"/>
              <a:gd name="T37" fmla="*/ 2147483646 h 526"/>
              <a:gd name="T38" fmla="*/ 2147483646 w 639"/>
              <a:gd name="T39" fmla="*/ 2147483646 h 526"/>
              <a:gd name="T40" fmla="*/ 2147483646 w 639"/>
              <a:gd name="T41" fmla="*/ 2147483646 h 526"/>
              <a:gd name="T42" fmla="*/ 2147483646 w 639"/>
              <a:gd name="T43" fmla="*/ 2147483646 h 526"/>
              <a:gd name="T44" fmla="*/ 2147483646 w 639"/>
              <a:gd name="T45" fmla="*/ 2147483646 h 526"/>
              <a:gd name="T46" fmla="*/ 2147483646 w 639"/>
              <a:gd name="T47" fmla="*/ 2147483646 h 526"/>
              <a:gd name="T48" fmla="*/ 2147483646 w 639"/>
              <a:gd name="T49" fmla="*/ 2147483646 h 526"/>
              <a:gd name="T50" fmla="*/ 2147483646 w 639"/>
              <a:gd name="T51" fmla="*/ 2147483646 h 526"/>
              <a:gd name="T52" fmla="*/ 2147483646 w 639"/>
              <a:gd name="T53" fmla="*/ 2147483646 h 526"/>
              <a:gd name="T54" fmla="*/ 2147483646 w 639"/>
              <a:gd name="T55" fmla="*/ 2147483646 h 526"/>
              <a:gd name="T56" fmla="*/ 2147483646 w 639"/>
              <a:gd name="T57" fmla="*/ 2147483646 h 526"/>
              <a:gd name="T58" fmla="*/ 2147483646 w 639"/>
              <a:gd name="T59" fmla="*/ 2147483646 h 526"/>
              <a:gd name="T60" fmla="*/ 2147483646 w 639"/>
              <a:gd name="T61" fmla="*/ 2147483646 h 526"/>
              <a:gd name="T62" fmla="*/ 2147483646 w 639"/>
              <a:gd name="T63" fmla="*/ 2147483646 h 526"/>
              <a:gd name="T64" fmla="*/ 2147483646 w 639"/>
              <a:gd name="T65" fmla="*/ 2147483646 h 526"/>
              <a:gd name="T66" fmla="*/ 2147483646 w 639"/>
              <a:gd name="T67" fmla="*/ 2147483646 h 526"/>
              <a:gd name="T68" fmla="*/ 2147483646 w 639"/>
              <a:gd name="T69" fmla="*/ 2147483646 h 526"/>
              <a:gd name="T70" fmla="*/ 2147483646 w 639"/>
              <a:gd name="T71" fmla="*/ 2147483646 h 526"/>
              <a:gd name="T72" fmla="*/ 2147483646 w 639"/>
              <a:gd name="T73" fmla="*/ 2147483646 h 526"/>
              <a:gd name="T74" fmla="*/ 2147483646 w 639"/>
              <a:gd name="T75" fmla="*/ 2147483646 h 526"/>
              <a:gd name="T76" fmla="*/ 2147483646 w 639"/>
              <a:gd name="T77" fmla="*/ 2147483646 h 526"/>
              <a:gd name="T78" fmla="*/ 2147483646 w 639"/>
              <a:gd name="T79" fmla="*/ 2147483646 h 526"/>
              <a:gd name="T80" fmla="*/ 2147483646 w 639"/>
              <a:gd name="T81" fmla="*/ 2147483646 h 526"/>
              <a:gd name="T82" fmla="*/ 2147483646 w 639"/>
              <a:gd name="T83" fmla="*/ 2147483646 h 526"/>
              <a:gd name="T84" fmla="*/ 2147483646 w 639"/>
              <a:gd name="T85" fmla="*/ 2147483646 h 526"/>
              <a:gd name="T86" fmla="*/ 2147483646 w 639"/>
              <a:gd name="T87" fmla="*/ 2147483646 h 526"/>
              <a:gd name="T88" fmla="*/ 2147483646 w 639"/>
              <a:gd name="T89" fmla="*/ 2147483646 h 526"/>
              <a:gd name="T90" fmla="*/ 2147483646 w 639"/>
              <a:gd name="T91" fmla="*/ 2147483646 h 526"/>
              <a:gd name="T92" fmla="*/ 2147483646 w 639"/>
              <a:gd name="T93" fmla="*/ 2147483646 h 526"/>
              <a:gd name="T94" fmla="*/ 2147483646 w 639"/>
              <a:gd name="T95" fmla="*/ 2147483646 h 526"/>
              <a:gd name="T96" fmla="*/ 2147483646 w 639"/>
              <a:gd name="T97" fmla="*/ 2147483646 h 526"/>
              <a:gd name="T98" fmla="*/ 2147483646 w 639"/>
              <a:gd name="T99" fmla="*/ 2147483646 h 526"/>
              <a:gd name="T100" fmla="*/ 0 w 639"/>
              <a:gd name="T101" fmla="*/ 0 h 5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9"/>
              <a:gd name="T154" fmla="*/ 0 h 526"/>
              <a:gd name="T155" fmla="*/ 639 w 639"/>
              <a:gd name="T156" fmla="*/ 526 h 5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9" h="526">
                <a:moveTo>
                  <a:pt x="639" y="469"/>
                </a:moveTo>
                <a:lnTo>
                  <a:pt x="637" y="473"/>
                </a:lnTo>
                <a:lnTo>
                  <a:pt x="626" y="479"/>
                </a:lnTo>
                <a:lnTo>
                  <a:pt x="609" y="490"/>
                </a:lnTo>
                <a:lnTo>
                  <a:pt x="588" y="503"/>
                </a:lnTo>
                <a:lnTo>
                  <a:pt x="560" y="513"/>
                </a:lnTo>
                <a:lnTo>
                  <a:pt x="530" y="522"/>
                </a:lnTo>
                <a:lnTo>
                  <a:pt x="496" y="526"/>
                </a:lnTo>
                <a:lnTo>
                  <a:pt x="462" y="524"/>
                </a:lnTo>
                <a:lnTo>
                  <a:pt x="426" y="515"/>
                </a:lnTo>
                <a:lnTo>
                  <a:pt x="390" y="496"/>
                </a:lnTo>
                <a:lnTo>
                  <a:pt x="358" y="471"/>
                </a:lnTo>
                <a:lnTo>
                  <a:pt x="332" y="447"/>
                </a:lnTo>
                <a:lnTo>
                  <a:pt x="315" y="426"/>
                </a:lnTo>
                <a:lnTo>
                  <a:pt x="302" y="405"/>
                </a:lnTo>
                <a:lnTo>
                  <a:pt x="296" y="385"/>
                </a:lnTo>
                <a:lnTo>
                  <a:pt x="292" y="368"/>
                </a:lnTo>
                <a:lnTo>
                  <a:pt x="290" y="356"/>
                </a:lnTo>
                <a:lnTo>
                  <a:pt x="290" y="345"/>
                </a:lnTo>
                <a:lnTo>
                  <a:pt x="292" y="339"/>
                </a:lnTo>
                <a:lnTo>
                  <a:pt x="292" y="337"/>
                </a:lnTo>
                <a:lnTo>
                  <a:pt x="290" y="337"/>
                </a:lnTo>
                <a:lnTo>
                  <a:pt x="283" y="341"/>
                </a:lnTo>
                <a:lnTo>
                  <a:pt x="273" y="347"/>
                </a:lnTo>
                <a:lnTo>
                  <a:pt x="258" y="354"/>
                </a:lnTo>
                <a:lnTo>
                  <a:pt x="241" y="360"/>
                </a:lnTo>
                <a:lnTo>
                  <a:pt x="222" y="362"/>
                </a:lnTo>
                <a:lnTo>
                  <a:pt x="202" y="364"/>
                </a:lnTo>
                <a:lnTo>
                  <a:pt x="179" y="360"/>
                </a:lnTo>
                <a:lnTo>
                  <a:pt x="158" y="351"/>
                </a:lnTo>
                <a:lnTo>
                  <a:pt x="134" y="337"/>
                </a:lnTo>
                <a:lnTo>
                  <a:pt x="115" y="315"/>
                </a:lnTo>
                <a:lnTo>
                  <a:pt x="102" y="296"/>
                </a:lnTo>
                <a:lnTo>
                  <a:pt x="96" y="275"/>
                </a:lnTo>
                <a:lnTo>
                  <a:pt x="92" y="256"/>
                </a:lnTo>
                <a:lnTo>
                  <a:pt x="92" y="236"/>
                </a:lnTo>
                <a:lnTo>
                  <a:pt x="94" y="219"/>
                </a:lnTo>
                <a:lnTo>
                  <a:pt x="98" y="207"/>
                </a:lnTo>
                <a:lnTo>
                  <a:pt x="100" y="194"/>
                </a:lnTo>
                <a:lnTo>
                  <a:pt x="104" y="187"/>
                </a:lnTo>
                <a:lnTo>
                  <a:pt x="104" y="185"/>
                </a:lnTo>
                <a:lnTo>
                  <a:pt x="102" y="183"/>
                </a:lnTo>
                <a:lnTo>
                  <a:pt x="94" y="179"/>
                </a:lnTo>
                <a:lnTo>
                  <a:pt x="83" y="173"/>
                </a:lnTo>
                <a:lnTo>
                  <a:pt x="68" y="162"/>
                </a:lnTo>
                <a:lnTo>
                  <a:pt x="53" y="147"/>
                </a:lnTo>
                <a:lnTo>
                  <a:pt x="36" y="128"/>
                </a:lnTo>
                <a:lnTo>
                  <a:pt x="24" y="104"/>
                </a:lnTo>
                <a:lnTo>
                  <a:pt x="11" y="75"/>
                </a:lnTo>
                <a:lnTo>
                  <a:pt x="2" y="40"/>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3" name="Freeform 96">
            <a:extLst>
              <a:ext uri="{FF2B5EF4-FFF2-40B4-BE49-F238E27FC236}">
                <a16:creationId xmlns:a16="http://schemas.microsoft.com/office/drawing/2014/main" id="{B2252218-9528-6257-CAFD-3A3D04E35F1B}"/>
              </a:ext>
            </a:extLst>
          </p:cNvPr>
          <p:cNvSpPr>
            <a:spLocks/>
          </p:cNvSpPr>
          <p:nvPr/>
        </p:nvSpPr>
        <p:spPr bwMode="auto">
          <a:xfrm>
            <a:off x="3492500" y="3998913"/>
            <a:ext cx="1308100" cy="895350"/>
          </a:xfrm>
          <a:custGeom>
            <a:avLst/>
            <a:gdLst>
              <a:gd name="T0" fmla="*/ 2147483646 w 824"/>
              <a:gd name="T1" fmla="*/ 2147483646 h 564"/>
              <a:gd name="T2" fmla="*/ 2147483646 w 824"/>
              <a:gd name="T3" fmla="*/ 2147483646 h 564"/>
              <a:gd name="T4" fmla="*/ 2147483646 w 824"/>
              <a:gd name="T5" fmla="*/ 2147483646 h 564"/>
              <a:gd name="T6" fmla="*/ 2147483646 w 824"/>
              <a:gd name="T7" fmla="*/ 2147483646 h 564"/>
              <a:gd name="T8" fmla="*/ 2147483646 w 824"/>
              <a:gd name="T9" fmla="*/ 2147483646 h 564"/>
              <a:gd name="T10" fmla="*/ 2147483646 w 824"/>
              <a:gd name="T11" fmla="*/ 2147483646 h 564"/>
              <a:gd name="T12" fmla="*/ 2147483646 w 824"/>
              <a:gd name="T13" fmla="*/ 2147483646 h 564"/>
              <a:gd name="T14" fmla="*/ 2147483646 w 824"/>
              <a:gd name="T15" fmla="*/ 2147483646 h 564"/>
              <a:gd name="T16" fmla="*/ 2147483646 w 824"/>
              <a:gd name="T17" fmla="*/ 2147483646 h 564"/>
              <a:gd name="T18" fmla="*/ 2147483646 w 824"/>
              <a:gd name="T19" fmla="*/ 2147483646 h 564"/>
              <a:gd name="T20" fmla="*/ 2147483646 w 824"/>
              <a:gd name="T21" fmla="*/ 2147483646 h 564"/>
              <a:gd name="T22" fmla="*/ 2147483646 w 824"/>
              <a:gd name="T23" fmla="*/ 2147483646 h 564"/>
              <a:gd name="T24" fmla="*/ 2147483646 w 824"/>
              <a:gd name="T25" fmla="*/ 2147483646 h 564"/>
              <a:gd name="T26" fmla="*/ 2147483646 w 824"/>
              <a:gd name="T27" fmla="*/ 2147483646 h 564"/>
              <a:gd name="T28" fmla="*/ 2147483646 w 824"/>
              <a:gd name="T29" fmla="*/ 2147483646 h 564"/>
              <a:gd name="T30" fmla="*/ 2147483646 w 824"/>
              <a:gd name="T31" fmla="*/ 2147483646 h 564"/>
              <a:gd name="T32" fmla="*/ 2147483646 w 824"/>
              <a:gd name="T33" fmla="*/ 2147483646 h 564"/>
              <a:gd name="T34" fmla="*/ 2147483646 w 824"/>
              <a:gd name="T35" fmla="*/ 2147483646 h 564"/>
              <a:gd name="T36" fmla="*/ 2147483646 w 824"/>
              <a:gd name="T37" fmla="*/ 2147483646 h 564"/>
              <a:gd name="T38" fmla="*/ 2147483646 w 824"/>
              <a:gd name="T39" fmla="*/ 2147483646 h 564"/>
              <a:gd name="T40" fmla="*/ 2147483646 w 824"/>
              <a:gd name="T41" fmla="*/ 2147483646 h 564"/>
              <a:gd name="T42" fmla="*/ 2147483646 w 824"/>
              <a:gd name="T43" fmla="*/ 2147483646 h 564"/>
              <a:gd name="T44" fmla="*/ 2147483646 w 824"/>
              <a:gd name="T45" fmla="*/ 2147483646 h 564"/>
              <a:gd name="T46" fmla="*/ 2147483646 w 824"/>
              <a:gd name="T47" fmla="*/ 2147483646 h 564"/>
              <a:gd name="T48" fmla="*/ 2147483646 w 824"/>
              <a:gd name="T49" fmla="*/ 2147483646 h 564"/>
              <a:gd name="T50" fmla="*/ 2147483646 w 824"/>
              <a:gd name="T51" fmla="*/ 2147483646 h 564"/>
              <a:gd name="T52" fmla="*/ 2147483646 w 824"/>
              <a:gd name="T53" fmla="*/ 2147483646 h 564"/>
              <a:gd name="T54" fmla="*/ 2147483646 w 824"/>
              <a:gd name="T55" fmla="*/ 2147483646 h 564"/>
              <a:gd name="T56" fmla="*/ 2147483646 w 824"/>
              <a:gd name="T57" fmla="*/ 2147483646 h 564"/>
              <a:gd name="T58" fmla="*/ 2147483646 w 824"/>
              <a:gd name="T59" fmla="*/ 2147483646 h 564"/>
              <a:gd name="T60" fmla="*/ 2147483646 w 824"/>
              <a:gd name="T61" fmla="*/ 2147483646 h 564"/>
              <a:gd name="T62" fmla="*/ 2147483646 w 824"/>
              <a:gd name="T63" fmla="*/ 2147483646 h 564"/>
              <a:gd name="T64" fmla="*/ 2147483646 w 824"/>
              <a:gd name="T65" fmla="*/ 2147483646 h 564"/>
              <a:gd name="T66" fmla="*/ 2147483646 w 824"/>
              <a:gd name="T67" fmla="*/ 2147483646 h 564"/>
              <a:gd name="T68" fmla="*/ 0 w 824"/>
              <a:gd name="T69" fmla="*/ 2147483646 h 56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24"/>
              <a:gd name="T106" fmla="*/ 0 h 564"/>
              <a:gd name="T107" fmla="*/ 824 w 824"/>
              <a:gd name="T108" fmla="*/ 564 h 56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24" h="564">
                <a:moveTo>
                  <a:pt x="824" y="0"/>
                </a:moveTo>
                <a:lnTo>
                  <a:pt x="822" y="42"/>
                </a:lnTo>
                <a:lnTo>
                  <a:pt x="813" y="79"/>
                </a:lnTo>
                <a:lnTo>
                  <a:pt x="802" y="108"/>
                </a:lnTo>
                <a:lnTo>
                  <a:pt x="790" y="136"/>
                </a:lnTo>
                <a:lnTo>
                  <a:pt x="777" y="157"/>
                </a:lnTo>
                <a:lnTo>
                  <a:pt x="762" y="177"/>
                </a:lnTo>
                <a:lnTo>
                  <a:pt x="749" y="189"/>
                </a:lnTo>
                <a:lnTo>
                  <a:pt x="739" y="198"/>
                </a:lnTo>
                <a:lnTo>
                  <a:pt x="732" y="204"/>
                </a:lnTo>
                <a:lnTo>
                  <a:pt x="730" y="206"/>
                </a:lnTo>
                <a:lnTo>
                  <a:pt x="730" y="209"/>
                </a:lnTo>
                <a:lnTo>
                  <a:pt x="734" y="215"/>
                </a:lnTo>
                <a:lnTo>
                  <a:pt x="739" y="226"/>
                </a:lnTo>
                <a:lnTo>
                  <a:pt x="741" y="241"/>
                </a:lnTo>
                <a:lnTo>
                  <a:pt x="743" y="258"/>
                </a:lnTo>
                <a:lnTo>
                  <a:pt x="743" y="277"/>
                </a:lnTo>
                <a:lnTo>
                  <a:pt x="741" y="296"/>
                </a:lnTo>
                <a:lnTo>
                  <a:pt x="732" y="317"/>
                </a:lnTo>
                <a:lnTo>
                  <a:pt x="719" y="336"/>
                </a:lnTo>
                <a:lnTo>
                  <a:pt x="700" y="358"/>
                </a:lnTo>
                <a:lnTo>
                  <a:pt x="677" y="373"/>
                </a:lnTo>
                <a:lnTo>
                  <a:pt x="656" y="381"/>
                </a:lnTo>
                <a:lnTo>
                  <a:pt x="634" y="383"/>
                </a:lnTo>
                <a:lnTo>
                  <a:pt x="613" y="383"/>
                </a:lnTo>
                <a:lnTo>
                  <a:pt x="594" y="379"/>
                </a:lnTo>
                <a:lnTo>
                  <a:pt x="577" y="375"/>
                </a:lnTo>
                <a:lnTo>
                  <a:pt x="564" y="368"/>
                </a:lnTo>
                <a:lnTo>
                  <a:pt x="553" y="362"/>
                </a:lnTo>
                <a:lnTo>
                  <a:pt x="545" y="358"/>
                </a:lnTo>
                <a:lnTo>
                  <a:pt x="543" y="358"/>
                </a:lnTo>
                <a:lnTo>
                  <a:pt x="545" y="360"/>
                </a:lnTo>
                <a:lnTo>
                  <a:pt x="545" y="366"/>
                </a:lnTo>
                <a:lnTo>
                  <a:pt x="545" y="377"/>
                </a:lnTo>
                <a:lnTo>
                  <a:pt x="543" y="390"/>
                </a:lnTo>
                <a:lnTo>
                  <a:pt x="541" y="407"/>
                </a:lnTo>
                <a:lnTo>
                  <a:pt x="532" y="426"/>
                </a:lnTo>
                <a:lnTo>
                  <a:pt x="519" y="447"/>
                </a:lnTo>
                <a:lnTo>
                  <a:pt x="502" y="468"/>
                </a:lnTo>
                <a:lnTo>
                  <a:pt x="477" y="492"/>
                </a:lnTo>
                <a:lnTo>
                  <a:pt x="447" y="517"/>
                </a:lnTo>
                <a:lnTo>
                  <a:pt x="409" y="534"/>
                </a:lnTo>
                <a:lnTo>
                  <a:pt x="375" y="545"/>
                </a:lnTo>
                <a:lnTo>
                  <a:pt x="338" y="547"/>
                </a:lnTo>
                <a:lnTo>
                  <a:pt x="306" y="543"/>
                </a:lnTo>
                <a:lnTo>
                  <a:pt x="275" y="534"/>
                </a:lnTo>
                <a:lnTo>
                  <a:pt x="249" y="522"/>
                </a:lnTo>
                <a:lnTo>
                  <a:pt x="226" y="511"/>
                </a:lnTo>
                <a:lnTo>
                  <a:pt x="209" y="500"/>
                </a:lnTo>
                <a:lnTo>
                  <a:pt x="198" y="492"/>
                </a:lnTo>
                <a:lnTo>
                  <a:pt x="194" y="490"/>
                </a:lnTo>
                <a:lnTo>
                  <a:pt x="194" y="492"/>
                </a:lnTo>
                <a:lnTo>
                  <a:pt x="194" y="498"/>
                </a:lnTo>
                <a:lnTo>
                  <a:pt x="192" y="507"/>
                </a:lnTo>
                <a:lnTo>
                  <a:pt x="187" y="515"/>
                </a:lnTo>
                <a:lnTo>
                  <a:pt x="181" y="526"/>
                </a:lnTo>
                <a:lnTo>
                  <a:pt x="172" y="539"/>
                </a:lnTo>
                <a:lnTo>
                  <a:pt x="160" y="547"/>
                </a:lnTo>
                <a:lnTo>
                  <a:pt x="143" y="556"/>
                </a:lnTo>
                <a:lnTo>
                  <a:pt x="123" y="562"/>
                </a:lnTo>
                <a:lnTo>
                  <a:pt x="98" y="564"/>
                </a:lnTo>
                <a:lnTo>
                  <a:pt x="72" y="562"/>
                </a:lnTo>
                <a:lnTo>
                  <a:pt x="51" y="556"/>
                </a:lnTo>
                <a:lnTo>
                  <a:pt x="34" y="547"/>
                </a:lnTo>
                <a:lnTo>
                  <a:pt x="21" y="539"/>
                </a:lnTo>
                <a:lnTo>
                  <a:pt x="13" y="526"/>
                </a:lnTo>
                <a:lnTo>
                  <a:pt x="6" y="515"/>
                </a:lnTo>
                <a:lnTo>
                  <a:pt x="2" y="507"/>
                </a:lnTo>
                <a:lnTo>
                  <a:pt x="0" y="498"/>
                </a:lnTo>
                <a:lnTo>
                  <a:pt x="0" y="492"/>
                </a:lnTo>
                <a:lnTo>
                  <a:pt x="0" y="49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4" name="Freeform 97">
            <a:extLst>
              <a:ext uri="{FF2B5EF4-FFF2-40B4-BE49-F238E27FC236}">
                <a16:creationId xmlns:a16="http://schemas.microsoft.com/office/drawing/2014/main" id="{41FF32E7-E77F-862F-C33F-6926CA953A85}"/>
              </a:ext>
            </a:extLst>
          </p:cNvPr>
          <p:cNvSpPr>
            <a:spLocks/>
          </p:cNvSpPr>
          <p:nvPr/>
        </p:nvSpPr>
        <p:spPr bwMode="auto">
          <a:xfrm>
            <a:off x="3513138" y="2601913"/>
            <a:ext cx="266700" cy="268287"/>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2545" name="Freeform 98">
            <a:extLst>
              <a:ext uri="{FF2B5EF4-FFF2-40B4-BE49-F238E27FC236}">
                <a16:creationId xmlns:a16="http://schemas.microsoft.com/office/drawing/2014/main" id="{CDB74539-63A0-DCDA-4BF5-08A3A96A3C45}"/>
              </a:ext>
            </a:extLst>
          </p:cNvPr>
          <p:cNvSpPr>
            <a:spLocks/>
          </p:cNvSpPr>
          <p:nvPr/>
        </p:nvSpPr>
        <p:spPr bwMode="auto">
          <a:xfrm>
            <a:off x="3513138" y="3308350"/>
            <a:ext cx="266700" cy="268288"/>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6"/>
                </a:moveTo>
                <a:lnTo>
                  <a:pt x="168" y="0"/>
                </a:lnTo>
                <a:lnTo>
                  <a:pt x="0" y="0"/>
                </a:lnTo>
                <a:lnTo>
                  <a:pt x="0" y="169"/>
                </a:lnTo>
                <a:lnTo>
                  <a:pt x="168" y="169"/>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6" name="Freeform 99">
            <a:extLst>
              <a:ext uri="{FF2B5EF4-FFF2-40B4-BE49-F238E27FC236}">
                <a16:creationId xmlns:a16="http://schemas.microsoft.com/office/drawing/2014/main" id="{DB067A49-AF9A-5538-7AD5-BCC0D76D469A}"/>
              </a:ext>
            </a:extLst>
          </p:cNvPr>
          <p:cNvSpPr>
            <a:spLocks/>
          </p:cNvSpPr>
          <p:nvPr/>
        </p:nvSpPr>
        <p:spPr bwMode="auto">
          <a:xfrm>
            <a:off x="4033838" y="2601913"/>
            <a:ext cx="266700" cy="268287"/>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2547" name="Freeform 100">
            <a:extLst>
              <a:ext uri="{FF2B5EF4-FFF2-40B4-BE49-F238E27FC236}">
                <a16:creationId xmlns:a16="http://schemas.microsoft.com/office/drawing/2014/main" id="{C0397FAB-E4C7-0103-928C-7D1B31B55967}"/>
              </a:ext>
            </a:extLst>
          </p:cNvPr>
          <p:cNvSpPr>
            <a:spLocks/>
          </p:cNvSpPr>
          <p:nvPr/>
        </p:nvSpPr>
        <p:spPr bwMode="auto">
          <a:xfrm>
            <a:off x="3513138" y="443547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48" name="Freeform 101">
            <a:extLst>
              <a:ext uri="{FF2B5EF4-FFF2-40B4-BE49-F238E27FC236}">
                <a16:creationId xmlns:a16="http://schemas.microsoft.com/office/drawing/2014/main" id="{7B734497-7AF7-2F1F-B8D0-19A81A719969}"/>
              </a:ext>
            </a:extLst>
          </p:cNvPr>
          <p:cNvSpPr>
            <a:spLocks/>
          </p:cNvSpPr>
          <p:nvPr/>
        </p:nvSpPr>
        <p:spPr bwMode="auto">
          <a:xfrm>
            <a:off x="2992438" y="2601913"/>
            <a:ext cx="266700" cy="268287"/>
          </a:xfrm>
          <a:custGeom>
            <a:avLst/>
            <a:gdLst>
              <a:gd name="T0" fmla="*/ 2147483646 w 168"/>
              <a:gd name="T1" fmla="*/ 2147483646 h 169"/>
              <a:gd name="T2" fmla="*/ 2147483646 w 168"/>
              <a:gd name="T3" fmla="*/ 0 h 169"/>
              <a:gd name="T4" fmla="*/ 0 w 168"/>
              <a:gd name="T5" fmla="*/ 0 h 169"/>
              <a:gd name="T6" fmla="*/ 0 w 168"/>
              <a:gd name="T7" fmla="*/ 2147483646 h 169"/>
              <a:gd name="T8" fmla="*/ 2147483646 w 168"/>
              <a:gd name="T9" fmla="*/ 2147483646 h 169"/>
              <a:gd name="T10" fmla="*/ 2147483646 w 168"/>
              <a:gd name="T11" fmla="*/ 2147483646 h 169"/>
              <a:gd name="T12" fmla="*/ 0 60000 65536"/>
              <a:gd name="T13" fmla="*/ 0 60000 65536"/>
              <a:gd name="T14" fmla="*/ 0 60000 65536"/>
              <a:gd name="T15" fmla="*/ 0 60000 65536"/>
              <a:gd name="T16" fmla="*/ 0 60000 65536"/>
              <a:gd name="T17" fmla="*/ 0 60000 65536"/>
              <a:gd name="T18" fmla="*/ 0 w 168"/>
              <a:gd name="T19" fmla="*/ 0 h 169"/>
              <a:gd name="T20" fmla="*/ 168 w 168"/>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168" h="169">
                <a:moveTo>
                  <a:pt x="168" y="169"/>
                </a:moveTo>
                <a:lnTo>
                  <a:pt x="168" y="0"/>
                </a:lnTo>
                <a:lnTo>
                  <a:pt x="0" y="0"/>
                </a:lnTo>
                <a:lnTo>
                  <a:pt x="0" y="169"/>
                </a:lnTo>
                <a:lnTo>
                  <a:pt x="168" y="169"/>
                </a:lnTo>
              </a:path>
            </a:pathLst>
          </a:custGeom>
          <a:solidFill>
            <a:srgbClr val="CC0000"/>
          </a:solidFill>
          <a:ln w="6350">
            <a:solidFill>
              <a:srgbClr val="CC0000"/>
            </a:solidFill>
            <a:round/>
            <a:headEnd/>
            <a:tailEnd/>
          </a:ln>
        </p:spPr>
        <p:txBody>
          <a:bodyPr/>
          <a:lstStyle/>
          <a:p>
            <a:endParaRPr lang="en-US"/>
          </a:p>
        </p:txBody>
      </p:sp>
      <p:sp>
        <p:nvSpPr>
          <p:cNvPr id="22549" name="Freeform 102">
            <a:extLst>
              <a:ext uri="{FF2B5EF4-FFF2-40B4-BE49-F238E27FC236}">
                <a16:creationId xmlns:a16="http://schemas.microsoft.com/office/drawing/2014/main" id="{7D8F30DC-ED54-F597-2CA3-4F0B7C9139D2}"/>
              </a:ext>
            </a:extLst>
          </p:cNvPr>
          <p:cNvSpPr>
            <a:spLocks/>
          </p:cNvSpPr>
          <p:nvPr/>
        </p:nvSpPr>
        <p:spPr bwMode="auto">
          <a:xfrm>
            <a:off x="3513138"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0" name="Freeform 103">
            <a:extLst>
              <a:ext uri="{FF2B5EF4-FFF2-40B4-BE49-F238E27FC236}">
                <a16:creationId xmlns:a16="http://schemas.microsoft.com/office/drawing/2014/main" id="{AE29D463-74A4-6946-1DB2-67E66E62B005}"/>
              </a:ext>
            </a:extLst>
          </p:cNvPr>
          <p:cNvSpPr>
            <a:spLocks/>
          </p:cNvSpPr>
          <p:nvPr/>
        </p:nvSpPr>
        <p:spPr bwMode="auto">
          <a:xfrm>
            <a:off x="3786188" y="5073650"/>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solidFill>
            <a:schemeClr val="accent2"/>
          </a:solidFill>
          <a:ln w="6350">
            <a:solidFill>
              <a:schemeClr val="accent2"/>
            </a:solidFill>
            <a:round/>
            <a:headEnd/>
            <a:tailEnd/>
          </a:ln>
        </p:spPr>
        <p:txBody>
          <a:bodyPr/>
          <a:lstStyle/>
          <a:p>
            <a:endParaRPr lang="en-US"/>
          </a:p>
        </p:txBody>
      </p:sp>
      <p:sp>
        <p:nvSpPr>
          <p:cNvPr id="22551" name="Freeform 104">
            <a:extLst>
              <a:ext uri="{FF2B5EF4-FFF2-40B4-BE49-F238E27FC236}">
                <a16:creationId xmlns:a16="http://schemas.microsoft.com/office/drawing/2014/main" id="{DC709C68-A7A5-92DD-DE43-6E201553AE75}"/>
              </a:ext>
            </a:extLst>
          </p:cNvPr>
          <p:cNvSpPr>
            <a:spLocks/>
          </p:cNvSpPr>
          <p:nvPr/>
        </p:nvSpPr>
        <p:spPr bwMode="auto">
          <a:xfrm>
            <a:off x="3292475" y="5073650"/>
            <a:ext cx="271463" cy="266700"/>
          </a:xfrm>
          <a:custGeom>
            <a:avLst/>
            <a:gdLst>
              <a:gd name="T0" fmla="*/ 2147483646 w 171"/>
              <a:gd name="T1" fmla="*/ 2147483646 h 168"/>
              <a:gd name="T2" fmla="*/ 2147483646 w 171"/>
              <a:gd name="T3" fmla="*/ 0 h 168"/>
              <a:gd name="T4" fmla="*/ 0 w 171"/>
              <a:gd name="T5" fmla="*/ 0 h 168"/>
              <a:gd name="T6" fmla="*/ 0 w 171"/>
              <a:gd name="T7" fmla="*/ 2147483646 h 168"/>
              <a:gd name="T8" fmla="*/ 2147483646 w 171"/>
              <a:gd name="T9" fmla="*/ 2147483646 h 168"/>
              <a:gd name="T10" fmla="*/ 2147483646 w 171"/>
              <a:gd name="T11" fmla="*/ 2147483646 h 168"/>
              <a:gd name="T12" fmla="*/ 0 60000 65536"/>
              <a:gd name="T13" fmla="*/ 0 60000 65536"/>
              <a:gd name="T14" fmla="*/ 0 60000 65536"/>
              <a:gd name="T15" fmla="*/ 0 60000 65536"/>
              <a:gd name="T16" fmla="*/ 0 60000 65536"/>
              <a:gd name="T17" fmla="*/ 0 60000 65536"/>
              <a:gd name="T18" fmla="*/ 0 w 171"/>
              <a:gd name="T19" fmla="*/ 0 h 168"/>
              <a:gd name="T20" fmla="*/ 171 w 171"/>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71" h="168">
                <a:moveTo>
                  <a:pt x="168" y="168"/>
                </a:moveTo>
                <a:lnTo>
                  <a:pt x="171" y="0"/>
                </a:lnTo>
                <a:lnTo>
                  <a:pt x="0" y="0"/>
                </a:lnTo>
                <a:lnTo>
                  <a:pt x="0" y="168"/>
                </a:lnTo>
                <a:lnTo>
                  <a:pt x="171" y="168"/>
                </a:lnTo>
              </a:path>
            </a:pathLst>
          </a:custGeom>
          <a:solidFill>
            <a:schemeClr val="accent2"/>
          </a:solidFill>
          <a:ln w="6350">
            <a:solidFill>
              <a:schemeClr val="accent2"/>
            </a:solidFill>
            <a:round/>
            <a:headEnd/>
            <a:tailEnd/>
          </a:ln>
        </p:spPr>
        <p:txBody>
          <a:bodyPr/>
          <a:lstStyle/>
          <a:p>
            <a:endParaRPr lang="en-US"/>
          </a:p>
        </p:txBody>
      </p:sp>
      <p:sp>
        <p:nvSpPr>
          <p:cNvPr id="22552" name="Freeform 105">
            <a:extLst>
              <a:ext uri="{FF2B5EF4-FFF2-40B4-BE49-F238E27FC236}">
                <a16:creationId xmlns:a16="http://schemas.microsoft.com/office/drawing/2014/main" id="{6EAC108B-0CC4-4D96-FCF3-84C931B0764B}"/>
              </a:ext>
            </a:extLst>
          </p:cNvPr>
          <p:cNvSpPr>
            <a:spLocks/>
          </p:cNvSpPr>
          <p:nvPr/>
        </p:nvSpPr>
        <p:spPr bwMode="auto">
          <a:xfrm>
            <a:off x="2112963" y="4130675"/>
            <a:ext cx="268287" cy="269875"/>
          </a:xfrm>
          <a:custGeom>
            <a:avLst/>
            <a:gdLst>
              <a:gd name="T0" fmla="*/ 0 w 169"/>
              <a:gd name="T1" fmla="*/ 2147483646 h 170"/>
              <a:gd name="T2" fmla="*/ 2147483646 w 169"/>
              <a:gd name="T3" fmla="*/ 2147483646 h 170"/>
              <a:gd name="T4" fmla="*/ 2147483646 w 169"/>
              <a:gd name="T5" fmla="*/ 0 h 170"/>
              <a:gd name="T6" fmla="*/ 0 w 169"/>
              <a:gd name="T7" fmla="*/ 0 h 170"/>
              <a:gd name="T8" fmla="*/ 0 w 169"/>
              <a:gd name="T9" fmla="*/ 2147483646 h 170"/>
              <a:gd name="T10" fmla="*/ 0 w 169"/>
              <a:gd name="T11" fmla="*/ 2147483646 h 170"/>
              <a:gd name="T12" fmla="*/ 0 60000 65536"/>
              <a:gd name="T13" fmla="*/ 0 60000 65536"/>
              <a:gd name="T14" fmla="*/ 0 60000 65536"/>
              <a:gd name="T15" fmla="*/ 0 60000 65536"/>
              <a:gd name="T16" fmla="*/ 0 60000 65536"/>
              <a:gd name="T17" fmla="*/ 0 60000 65536"/>
              <a:gd name="T18" fmla="*/ 0 w 169"/>
              <a:gd name="T19" fmla="*/ 0 h 170"/>
              <a:gd name="T20" fmla="*/ 169 w 169"/>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169" h="170">
                <a:moveTo>
                  <a:pt x="0" y="168"/>
                </a:moveTo>
                <a:lnTo>
                  <a:pt x="169" y="170"/>
                </a:lnTo>
                <a:lnTo>
                  <a:pt x="169" y="0"/>
                </a:lnTo>
                <a:lnTo>
                  <a:pt x="0" y="0"/>
                </a:lnTo>
                <a:lnTo>
                  <a:pt x="0" y="170"/>
                </a:lnTo>
              </a:path>
            </a:pathLst>
          </a:custGeom>
          <a:solidFill>
            <a:schemeClr val="accent1"/>
          </a:solidFill>
          <a:ln w="6350">
            <a:solidFill>
              <a:schemeClr val="accent1"/>
            </a:solidFill>
            <a:round/>
            <a:headEnd/>
            <a:tailEnd/>
          </a:ln>
        </p:spPr>
        <p:txBody>
          <a:bodyPr/>
          <a:lstStyle/>
          <a:p>
            <a:endParaRPr lang="en-US"/>
          </a:p>
        </p:txBody>
      </p:sp>
      <p:sp>
        <p:nvSpPr>
          <p:cNvPr id="22553" name="Freeform 106">
            <a:extLst>
              <a:ext uri="{FF2B5EF4-FFF2-40B4-BE49-F238E27FC236}">
                <a16:creationId xmlns:a16="http://schemas.microsoft.com/office/drawing/2014/main" id="{759F9D3A-873C-DA40-4BFA-4135574F7A90}"/>
              </a:ext>
            </a:extLst>
          </p:cNvPr>
          <p:cNvSpPr>
            <a:spLocks/>
          </p:cNvSpPr>
          <p:nvPr/>
        </p:nvSpPr>
        <p:spPr bwMode="auto">
          <a:xfrm>
            <a:off x="2112963" y="3609975"/>
            <a:ext cx="268287" cy="266700"/>
          </a:xfrm>
          <a:custGeom>
            <a:avLst/>
            <a:gdLst>
              <a:gd name="T0" fmla="*/ 0 w 169"/>
              <a:gd name="T1" fmla="*/ 2147483646 h 168"/>
              <a:gd name="T2" fmla="*/ 2147483646 w 169"/>
              <a:gd name="T3" fmla="*/ 2147483646 h 168"/>
              <a:gd name="T4" fmla="*/ 2147483646 w 169"/>
              <a:gd name="T5" fmla="*/ 0 h 168"/>
              <a:gd name="T6" fmla="*/ 0 w 169"/>
              <a:gd name="T7" fmla="*/ 0 h 168"/>
              <a:gd name="T8" fmla="*/ 0 w 169"/>
              <a:gd name="T9" fmla="*/ 2147483646 h 168"/>
              <a:gd name="T10" fmla="*/ 0 w 169"/>
              <a:gd name="T11" fmla="*/ 2147483646 h 168"/>
              <a:gd name="T12" fmla="*/ 0 60000 65536"/>
              <a:gd name="T13" fmla="*/ 0 60000 65536"/>
              <a:gd name="T14" fmla="*/ 0 60000 65536"/>
              <a:gd name="T15" fmla="*/ 0 60000 65536"/>
              <a:gd name="T16" fmla="*/ 0 60000 65536"/>
              <a:gd name="T17" fmla="*/ 0 60000 65536"/>
              <a:gd name="T18" fmla="*/ 0 w 169"/>
              <a:gd name="T19" fmla="*/ 0 h 168"/>
              <a:gd name="T20" fmla="*/ 169 w 169"/>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9" h="168">
                <a:moveTo>
                  <a:pt x="0" y="168"/>
                </a:moveTo>
                <a:lnTo>
                  <a:pt x="169" y="168"/>
                </a:lnTo>
                <a:lnTo>
                  <a:pt x="169" y="0"/>
                </a:lnTo>
                <a:lnTo>
                  <a:pt x="0" y="0"/>
                </a:lnTo>
                <a:lnTo>
                  <a:pt x="0" y="168"/>
                </a:lnTo>
              </a:path>
            </a:pathLst>
          </a:custGeom>
          <a:solidFill>
            <a:schemeClr val="accent1"/>
          </a:solidFill>
          <a:ln w="6350">
            <a:solidFill>
              <a:schemeClr val="accent1"/>
            </a:solidFill>
            <a:round/>
            <a:headEnd/>
            <a:tailEnd/>
          </a:ln>
        </p:spPr>
        <p:txBody>
          <a:bodyPr/>
          <a:lstStyle/>
          <a:p>
            <a:endParaRPr lang="en-US"/>
          </a:p>
        </p:txBody>
      </p:sp>
      <p:sp>
        <p:nvSpPr>
          <p:cNvPr id="22554" name="Freeform 107">
            <a:extLst>
              <a:ext uri="{FF2B5EF4-FFF2-40B4-BE49-F238E27FC236}">
                <a16:creationId xmlns:a16="http://schemas.microsoft.com/office/drawing/2014/main" id="{AB7C4520-1A07-3795-A4D5-6E4D4283C163}"/>
              </a:ext>
            </a:extLst>
          </p:cNvPr>
          <p:cNvSpPr>
            <a:spLocks/>
          </p:cNvSpPr>
          <p:nvPr/>
        </p:nvSpPr>
        <p:spPr bwMode="auto">
          <a:xfrm>
            <a:off x="2752725"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5" name="Freeform 108">
            <a:extLst>
              <a:ext uri="{FF2B5EF4-FFF2-40B4-BE49-F238E27FC236}">
                <a16:creationId xmlns:a16="http://schemas.microsoft.com/office/drawing/2014/main" id="{1CD4E7C8-2D15-1F9A-1F37-2CF53D0CDD0F}"/>
              </a:ext>
            </a:extLst>
          </p:cNvPr>
          <p:cNvSpPr>
            <a:spLocks/>
          </p:cNvSpPr>
          <p:nvPr/>
        </p:nvSpPr>
        <p:spPr bwMode="auto">
          <a:xfrm>
            <a:off x="4297363"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8" y="168"/>
                </a:moveTo>
                <a:lnTo>
                  <a:pt x="168" y="0"/>
                </a:lnTo>
                <a:lnTo>
                  <a:pt x="0" y="0"/>
                </a:lnTo>
                <a:lnTo>
                  <a:pt x="0" y="168"/>
                </a:lnTo>
                <a:lnTo>
                  <a:pt x="168" y="168"/>
                </a:lnTo>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6" name="Line 109">
            <a:extLst>
              <a:ext uri="{FF2B5EF4-FFF2-40B4-BE49-F238E27FC236}">
                <a16:creationId xmlns:a16="http://schemas.microsoft.com/office/drawing/2014/main" id="{8C551133-B669-2FB6-B0A3-7B2F55F1E466}"/>
              </a:ext>
            </a:extLst>
          </p:cNvPr>
          <p:cNvSpPr>
            <a:spLocks noChangeShapeType="1"/>
          </p:cNvSpPr>
          <p:nvPr/>
        </p:nvSpPr>
        <p:spPr bwMode="auto">
          <a:xfrm>
            <a:off x="3124200" y="2870200"/>
            <a:ext cx="431800" cy="4381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7" name="Line 110">
            <a:extLst>
              <a:ext uri="{FF2B5EF4-FFF2-40B4-BE49-F238E27FC236}">
                <a16:creationId xmlns:a16="http://schemas.microsoft.com/office/drawing/2014/main" id="{B54E85F0-4884-3C7B-A911-8052F57A0685}"/>
              </a:ext>
            </a:extLst>
          </p:cNvPr>
          <p:cNvSpPr>
            <a:spLocks noChangeShapeType="1"/>
          </p:cNvSpPr>
          <p:nvPr/>
        </p:nvSpPr>
        <p:spPr bwMode="auto">
          <a:xfrm>
            <a:off x="3636963" y="2870200"/>
            <a:ext cx="4762" cy="4349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111">
            <a:extLst>
              <a:ext uri="{FF2B5EF4-FFF2-40B4-BE49-F238E27FC236}">
                <a16:creationId xmlns:a16="http://schemas.microsoft.com/office/drawing/2014/main" id="{E33D1D4A-ACA7-981D-8684-3B0C9E69495F}"/>
              </a:ext>
            </a:extLst>
          </p:cNvPr>
          <p:cNvSpPr>
            <a:spLocks noChangeShapeType="1"/>
          </p:cNvSpPr>
          <p:nvPr/>
        </p:nvSpPr>
        <p:spPr bwMode="auto">
          <a:xfrm flipH="1">
            <a:off x="3735388" y="2870200"/>
            <a:ext cx="430212" cy="43815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9" name="Line 112">
            <a:extLst>
              <a:ext uri="{FF2B5EF4-FFF2-40B4-BE49-F238E27FC236}">
                <a16:creationId xmlns:a16="http://schemas.microsoft.com/office/drawing/2014/main" id="{BCEBDCB4-C3B4-D38F-89CE-E4B969F2E05D}"/>
              </a:ext>
            </a:extLst>
          </p:cNvPr>
          <p:cNvSpPr>
            <a:spLocks noChangeShapeType="1"/>
          </p:cNvSpPr>
          <p:nvPr/>
        </p:nvSpPr>
        <p:spPr bwMode="auto">
          <a:xfrm flipH="1">
            <a:off x="3019425" y="3440113"/>
            <a:ext cx="493713" cy="4937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113">
            <a:extLst>
              <a:ext uri="{FF2B5EF4-FFF2-40B4-BE49-F238E27FC236}">
                <a16:creationId xmlns:a16="http://schemas.microsoft.com/office/drawing/2014/main" id="{5F86F57F-AED8-566A-0748-5982E8096F24}"/>
              </a:ext>
            </a:extLst>
          </p:cNvPr>
          <p:cNvSpPr>
            <a:spLocks noChangeShapeType="1"/>
          </p:cNvSpPr>
          <p:nvPr/>
        </p:nvSpPr>
        <p:spPr bwMode="auto">
          <a:xfrm>
            <a:off x="3019425" y="4002088"/>
            <a:ext cx="493713"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114">
            <a:extLst>
              <a:ext uri="{FF2B5EF4-FFF2-40B4-BE49-F238E27FC236}">
                <a16:creationId xmlns:a16="http://schemas.microsoft.com/office/drawing/2014/main" id="{E4F85C88-6E9A-1559-9F6F-BB53CEBC1CF7}"/>
              </a:ext>
            </a:extLst>
          </p:cNvPr>
          <p:cNvSpPr>
            <a:spLocks noChangeShapeType="1"/>
          </p:cNvSpPr>
          <p:nvPr/>
        </p:nvSpPr>
        <p:spPr bwMode="auto">
          <a:xfrm>
            <a:off x="3779838" y="4002088"/>
            <a:ext cx="512762"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115">
            <a:extLst>
              <a:ext uri="{FF2B5EF4-FFF2-40B4-BE49-F238E27FC236}">
                <a16:creationId xmlns:a16="http://schemas.microsoft.com/office/drawing/2014/main" id="{0024DBE4-8E03-8691-5B61-AA8F0A9D41D4}"/>
              </a:ext>
            </a:extLst>
          </p:cNvPr>
          <p:cNvSpPr>
            <a:spLocks noChangeShapeType="1"/>
          </p:cNvSpPr>
          <p:nvPr/>
        </p:nvSpPr>
        <p:spPr bwMode="auto">
          <a:xfrm flipH="1">
            <a:off x="3783013" y="4043363"/>
            <a:ext cx="514350" cy="51593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116">
            <a:extLst>
              <a:ext uri="{FF2B5EF4-FFF2-40B4-BE49-F238E27FC236}">
                <a16:creationId xmlns:a16="http://schemas.microsoft.com/office/drawing/2014/main" id="{120EE51C-F0F0-2D3E-2A56-5E8D7F754492}"/>
              </a:ext>
            </a:extLst>
          </p:cNvPr>
          <p:cNvSpPr>
            <a:spLocks noChangeShapeType="1"/>
          </p:cNvSpPr>
          <p:nvPr/>
        </p:nvSpPr>
        <p:spPr bwMode="auto">
          <a:xfrm>
            <a:off x="3019425" y="4065588"/>
            <a:ext cx="493713" cy="4937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Line 117">
            <a:extLst>
              <a:ext uri="{FF2B5EF4-FFF2-40B4-BE49-F238E27FC236}">
                <a16:creationId xmlns:a16="http://schemas.microsoft.com/office/drawing/2014/main" id="{9B21D6A9-F2F9-3CEF-A35B-105A4543468A}"/>
              </a:ext>
            </a:extLst>
          </p:cNvPr>
          <p:cNvSpPr>
            <a:spLocks noChangeShapeType="1"/>
          </p:cNvSpPr>
          <p:nvPr/>
        </p:nvSpPr>
        <p:spPr bwMode="auto">
          <a:xfrm flipV="1">
            <a:off x="3427413" y="4705350"/>
            <a:ext cx="128587" cy="3651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Line 118">
            <a:extLst>
              <a:ext uri="{FF2B5EF4-FFF2-40B4-BE49-F238E27FC236}">
                <a16:creationId xmlns:a16="http://schemas.microsoft.com/office/drawing/2014/main" id="{08FFA73D-BA7E-E9F0-A78C-30FE61CF2EDC}"/>
              </a:ext>
            </a:extLst>
          </p:cNvPr>
          <p:cNvSpPr>
            <a:spLocks noChangeShapeType="1"/>
          </p:cNvSpPr>
          <p:nvPr/>
        </p:nvSpPr>
        <p:spPr bwMode="auto">
          <a:xfrm flipH="1" flipV="1">
            <a:off x="3738563" y="4702175"/>
            <a:ext cx="179387" cy="3683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Line 119">
            <a:extLst>
              <a:ext uri="{FF2B5EF4-FFF2-40B4-BE49-F238E27FC236}">
                <a16:creationId xmlns:a16="http://schemas.microsoft.com/office/drawing/2014/main" id="{EB1CADB8-CD07-2014-D986-888D4A58D661}"/>
              </a:ext>
            </a:extLst>
          </p:cNvPr>
          <p:cNvSpPr>
            <a:spLocks noChangeShapeType="1"/>
          </p:cNvSpPr>
          <p:nvPr/>
        </p:nvSpPr>
        <p:spPr bwMode="auto">
          <a:xfrm>
            <a:off x="2381250" y="3741738"/>
            <a:ext cx="368300" cy="1762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7" name="Line 120">
            <a:extLst>
              <a:ext uri="{FF2B5EF4-FFF2-40B4-BE49-F238E27FC236}">
                <a16:creationId xmlns:a16="http://schemas.microsoft.com/office/drawing/2014/main" id="{9BFDC021-53F5-E8F6-3C25-1524B518B4BB}"/>
              </a:ext>
            </a:extLst>
          </p:cNvPr>
          <p:cNvSpPr>
            <a:spLocks noChangeShapeType="1"/>
          </p:cNvSpPr>
          <p:nvPr/>
        </p:nvSpPr>
        <p:spPr bwMode="auto">
          <a:xfrm flipV="1">
            <a:off x="2381250" y="4092575"/>
            <a:ext cx="371475" cy="17303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Line 121">
            <a:extLst>
              <a:ext uri="{FF2B5EF4-FFF2-40B4-BE49-F238E27FC236}">
                <a16:creationId xmlns:a16="http://schemas.microsoft.com/office/drawing/2014/main" id="{324E295D-9E74-BBDA-123B-AB5CCD4B006B}"/>
              </a:ext>
            </a:extLst>
          </p:cNvPr>
          <p:cNvSpPr>
            <a:spLocks noChangeShapeType="1"/>
          </p:cNvSpPr>
          <p:nvPr/>
        </p:nvSpPr>
        <p:spPr bwMode="auto">
          <a:xfrm>
            <a:off x="4564063" y="4002088"/>
            <a:ext cx="509587" cy="317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9" name="Freeform 122">
            <a:extLst>
              <a:ext uri="{FF2B5EF4-FFF2-40B4-BE49-F238E27FC236}">
                <a16:creationId xmlns:a16="http://schemas.microsoft.com/office/drawing/2014/main" id="{84051AAA-AEC8-82ED-98AA-0C375D1B7719}"/>
              </a:ext>
            </a:extLst>
          </p:cNvPr>
          <p:cNvSpPr>
            <a:spLocks/>
          </p:cNvSpPr>
          <p:nvPr/>
        </p:nvSpPr>
        <p:spPr bwMode="auto">
          <a:xfrm>
            <a:off x="5076825" y="3870325"/>
            <a:ext cx="266700" cy="266700"/>
          </a:xfrm>
          <a:custGeom>
            <a:avLst/>
            <a:gdLst>
              <a:gd name="T0" fmla="*/ 2147483646 w 168"/>
              <a:gd name="T1" fmla="*/ 2147483646 h 168"/>
              <a:gd name="T2" fmla="*/ 2147483646 w 168"/>
              <a:gd name="T3" fmla="*/ 0 h 168"/>
              <a:gd name="T4" fmla="*/ 0 w 168"/>
              <a:gd name="T5" fmla="*/ 0 h 168"/>
              <a:gd name="T6" fmla="*/ 0 w 168"/>
              <a:gd name="T7" fmla="*/ 2147483646 h 168"/>
              <a:gd name="T8" fmla="*/ 2147483646 w 168"/>
              <a:gd name="T9" fmla="*/ 2147483646 h 168"/>
              <a:gd name="T10" fmla="*/ 2147483646 w 168"/>
              <a:gd name="T11" fmla="*/ 2147483646 h 168"/>
              <a:gd name="T12" fmla="*/ 0 60000 65536"/>
              <a:gd name="T13" fmla="*/ 0 60000 65536"/>
              <a:gd name="T14" fmla="*/ 0 60000 65536"/>
              <a:gd name="T15" fmla="*/ 0 60000 65536"/>
              <a:gd name="T16" fmla="*/ 0 60000 65536"/>
              <a:gd name="T17" fmla="*/ 0 60000 65536"/>
              <a:gd name="T18" fmla="*/ 0 w 168"/>
              <a:gd name="T19" fmla="*/ 0 h 168"/>
              <a:gd name="T20" fmla="*/ 168 w 168"/>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168" h="168">
                <a:moveTo>
                  <a:pt x="166" y="168"/>
                </a:moveTo>
                <a:lnTo>
                  <a:pt x="168" y="0"/>
                </a:lnTo>
                <a:lnTo>
                  <a:pt x="0" y="0"/>
                </a:lnTo>
                <a:lnTo>
                  <a:pt x="0" y="168"/>
                </a:lnTo>
                <a:lnTo>
                  <a:pt x="168" y="168"/>
                </a:lnTo>
              </a:path>
            </a:pathLst>
          </a:custGeom>
          <a:solidFill>
            <a:schemeClr val="hlink"/>
          </a:solidFill>
          <a:ln w="6350">
            <a:solidFill>
              <a:schemeClr val="folHlink"/>
            </a:solidFill>
            <a:round/>
            <a:headEnd/>
            <a:tailEnd/>
          </a:ln>
        </p:spPr>
        <p:txBody>
          <a:bodyPr/>
          <a:lstStyle/>
          <a:p>
            <a:endParaRPr lang="en-US"/>
          </a:p>
        </p:txBody>
      </p:sp>
      <p:sp>
        <p:nvSpPr>
          <p:cNvPr id="22570" name="Freeform 123">
            <a:extLst>
              <a:ext uri="{FF2B5EF4-FFF2-40B4-BE49-F238E27FC236}">
                <a16:creationId xmlns:a16="http://schemas.microsoft.com/office/drawing/2014/main" id="{64851149-8B0B-301E-B8DC-4AE83D660CD1}"/>
              </a:ext>
            </a:extLst>
          </p:cNvPr>
          <p:cNvSpPr>
            <a:spLocks/>
          </p:cNvSpPr>
          <p:nvPr/>
        </p:nvSpPr>
        <p:spPr bwMode="auto">
          <a:xfrm>
            <a:off x="5543550" y="6527800"/>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2571" name="Freeform 124">
            <a:extLst>
              <a:ext uri="{FF2B5EF4-FFF2-40B4-BE49-F238E27FC236}">
                <a16:creationId xmlns:a16="http://schemas.microsoft.com/office/drawing/2014/main" id="{C263A128-44DA-53AD-7614-D331EDB39742}"/>
              </a:ext>
            </a:extLst>
          </p:cNvPr>
          <p:cNvSpPr>
            <a:spLocks/>
          </p:cNvSpPr>
          <p:nvPr/>
        </p:nvSpPr>
        <p:spPr bwMode="auto">
          <a:xfrm>
            <a:off x="6588125" y="6527800"/>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2"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2572" name="Freeform 125">
            <a:extLst>
              <a:ext uri="{FF2B5EF4-FFF2-40B4-BE49-F238E27FC236}">
                <a16:creationId xmlns:a16="http://schemas.microsoft.com/office/drawing/2014/main" id="{005B7668-8A80-DA18-15B6-EB3AE88CBAA4}"/>
              </a:ext>
            </a:extLst>
          </p:cNvPr>
          <p:cNvSpPr>
            <a:spLocks/>
          </p:cNvSpPr>
          <p:nvPr/>
        </p:nvSpPr>
        <p:spPr bwMode="auto">
          <a:xfrm>
            <a:off x="6910388" y="3960813"/>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solidFill>
            <a:srgbClr val="CC0000"/>
          </a:solidFill>
          <a:ln w="7938">
            <a:solidFill>
              <a:srgbClr val="CC0000"/>
            </a:solidFill>
            <a:round/>
            <a:headEnd/>
            <a:tailEnd/>
          </a:ln>
        </p:spPr>
        <p:txBody>
          <a:bodyPr/>
          <a:lstStyle/>
          <a:p>
            <a:endParaRPr lang="en-US"/>
          </a:p>
        </p:txBody>
      </p:sp>
      <p:sp>
        <p:nvSpPr>
          <p:cNvPr id="22573" name="Freeform 126">
            <a:extLst>
              <a:ext uri="{FF2B5EF4-FFF2-40B4-BE49-F238E27FC236}">
                <a16:creationId xmlns:a16="http://schemas.microsoft.com/office/drawing/2014/main" id="{7E632F5A-107E-A9CF-4B53-F208140F00DF}"/>
              </a:ext>
            </a:extLst>
          </p:cNvPr>
          <p:cNvSpPr>
            <a:spLocks/>
          </p:cNvSpPr>
          <p:nvPr/>
        </p:nvSpPr>
        <p:spPr bwMode="auto">
          <a:xfrm>
            <a:off x="6043613" y="4449763"/>
            <a:ext cx="180975" cy="177800"/>
          </a:xfrm>
          <a:custGeom>
            <a:avLst/>
            <a:gdLst>
              <a:gd name="T0" fmla="*/ 2147483646 w 114"/>
              <a:gd name="T1" fmla="*/ 2147483646 h 112"/>
              <a:gd name="T2" fmla="*/ 2147483646 w 114"/>
              <a:gd name="T3" fmla="*/ 0 h 112"/>
              <a:gd name="T4" fmla="*/ 0 w 114"/>
              <a:gd name="T5" fmla="*/ 0 h 112"/>
              <a:gd name="T6" fmla="*/ 0 w 114"/>
              <a:gd name="T7" fmla="*/ 2147483646 h 112"/>
              <a:gd name="T8" fmla="*/ 2147483646 w 114"/>
              <a:gd name="T9" fmla="*/ 2147483646 h 112"/>
              <a:gd name="T10" fmla="*/ 2147483646 w 114"/>
              <a:gd name="T11" fmla="*/ 2147483646 h 112"/>
              <a:gd name="T12" fmla="*/ 0 60000 65536"/>
              <a:gd name="T13" fmla="*/ 0 60000 65536"/>
              <a:gd name="T14" fmla="*/ 0 60000 65536"/>
              <a:gd name="T15" fmla="*/ 0 60000 65536"/>
              <a:gd name="T16" fmla="*/ 0 60000 65536"/>
              <a:gd name="T17" fmla="*/ 0 60000 65536"/>
              <a:gd name="T18" fmla="*/ 0 w 114"/>
              <a:gd name="T19" fmla="*/ 0 h 112"/>
              <a:gd name="T20" fmla="*/ 114 w 114"/>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4" h="112">
                <a:moveTo>
                  <a:pt x="112" y="112"/>
                </a:moveTo>
                <a:lnTo>
                  <a:pt x="114" y="0"/>
                </a:lnTo>
                <a:lnTo>
                  <a:pt x="0" y="0"/>
                </a:lnTo>
                <a:lnTo>
                  <a:pt x="0" y="112"/>
                </a:lnTo>
                <a:lnTo>
                  <a:pt x="114" y="112"/>
                </a:lnTo>
              </a:path>
            </a:pathLst>
          </a:custGeom>
          <a:solidFill>
            <a:srgbClr val="CC0000"/>
          </a:solidFill>
          <a:ln w="7938">
            <a:solidFill>
              <a:srgbClr val="CC0000"/>
            </a:solidFill>
            <a:round/>
            <a:headEnd/>
            <a:tailEnd/>
          </a:ln>
        </p:spPr>
        <p:txBody>
          <a:bodyPr/>
          <a:lstStyle/>
          <a:p>
            <a:endParaRPr lang="en-US"/>
          </a:p>
        </p:txBody>
      </p:sp>
      <p:sp>
        <p:nvSpPr>
          <p:cNvPr id="22574" name="Freeform 127">
            <a:extLst>
              <a:ext uri="{FF2B5EF4-FFF2-40B4-BE49-F238E27FC236}">
                <a16:creationId xmlns:a16="http://schemas.microsoft.com/office/drawing/2014/main" id="{7B2C5A77-2054-5CB2-DC8E-A5F7B258B631}"/>
              </a:ext>
            </a:extLst>
          </p:cNvPr>
          <p:cNvSpPr>
            <a:spLocks/>
          </p:cNvSpPr>
          <p:nvPr/>
        </p:nvSpPr>
        <p:spPr bwMode="auto">
          <a:xfrm>
            <a:off x="7788275" y="4445000"/>
            <a:ext cx="180975" cy="182563"/>
          </a:xfrm>
          <a:custGeom>
            <a:avLst/>
            <a:gdLst>
              <a:gd name="T0" fmla="*/ 0 w 114"/>
              <a:gd name="T1" fmla="*/ 2147483646 h 115"/>
              <a:gd name="T2" fmla="*/ 2147483646 w 114"/>
              <a:gd name="T3" fmla="*/ 2147483646 h 115"/>
              <a:gd name="T4" fmla="*/ 2147483646 w 114"/>
              <a:gd name="T5" fmla="*/ 0 h 115"/>
              <a:gd name="T6" fmla="*/ 2147483646 w 114"/>
              <a:gd name="T7" fmla="*/ 0 h 115"/>
              <a:gd name="T8" fmla="*/ 2147483646 w 114"/>
              <a:gd name="T9" fmla="*/ 2147483646 h 115"/>
              <a:gd name="T10" fmla="*/ 2147483646 w 114"/>
              <a:gd name="T11" fmla="*/ 2147483646 h 115"/>
              <a:gd name="T12" fmla="*/ 0 60000 65536"/>
              <a:gd name="T13" fmla="*/ 0 60000 65536"/>
              <a:gd name="T14" fmla="*/ 0 60000 65536"/>
              <a:gd name="T15" fmla="*/ 0 60000 65536"/>
              <a:gd name="T16" fmla="*/ 0 60000 65536"/>
              <a:gd name="T17" fmla="*/ 0 60000 65536"/>
              <a:gd name="T18" fmla="*/ 0 w 114"/>
              <a:gd name="T19" fmla="*/ 0 h 115"/>
              <a:gd name="T20" fmla="*/ 114 w 114"/>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4" h="115">
                <a:moveTo>
                  <a:pt x="0" y="112"/>
                </a:moveTo>
                <a:lnTo>
                  <a:pt x="114" y="115"/>
                </a:lnTo>
                <a:lnTo>
                  <a:pt x="114" y="0"/>
                </a:lnTo>
                <a:lnTo>
                  <a:pt x="2" y="0"/>
                </a:lnTo>
                <a:lnTo>
                  <a:pt x="2" y="115"/>
                </a:lnTo>
              </a:path>
            </a:pathLst>
          </a:custGeom>
          <a:solidFill>
            <a:srgbClr val="CC0000"/>
          </a:solidFill>
          <a:ln w="7938">
            <a:solidFill>
              <a:srgbClr val="CC0000"/>
            </a:solidFill>
            <a:round/>
            <a:headEnd/>
            <a:tailEnd/>
          </a:ln>
        </p:spPr>
        <p:txBody>
          <a:bodyPr/>
          <a:lstStyle/>
          <a:p>
            <a:endParaRPr lang="en-US"/>
          </a:p>
        </p:txBody>
      </p:sp>
      <p:sp>
        <p:nvSpPr>
          <p:cNvPr id="22575" name="Freeform 128">
            <a:extLst>
              <a:ext uri="{FF2B5EF4-FFF2-40B4-BE49-F238E27FC236}">
                <a16:creationId xmlns:a16="http://schemas.microsoft.com/office/drawing/2014/main" id="{679E0BB7-F0FD-90D8-E8CF-F567B4DF8120}"/>
              </a:ext>
            </a:extLst>
          </p:cNvPr>
          <p:cNvSpPr>
            <a:spLocks/>
          </p:cNvSpPr>
          <p:nvPr/>
        </p:nvSpPr>
        <p:spPr bwMode="auto">
          <a:xfrm>
            <a:off x="8389938" y="5365750"/>
            <a:ext cx="177800" cy="180975"/>
          </a:xfrm>
          <a:custGeom>
            <a:avLst/>
            <a:gdLst>
              <a:gd name="T0" fmla="*/ 0 w 112"/>
              <a:gd name="T1" fmla="*/ 2147483646 h 114"/>
              <a:gd name="T2" fmla="*/ 2147483646 w 112"/>
              <a:gd name="T3" fmla="*/ 2147483646 h 114"/>
              <a:gd name="T4" fmla="*/ 2147483646 w 112"/>
              <a:gd name="T5" fmla="*/ 0 h 114"/>
              <a:gd name="T6" fmla="*/ 0 w 112"/>
              <a:gd name="T7" fmla="*/ 0 h 114"/>
              <a:gd name="T8" fmla="*/ 0 w 112"/>
              <a:gd name="T9" fmla="*/ 2147483646 h 114"/>
              <a:gd name="T10" fmla="*/ 0 w 112"/>
              <a:gd name="T11" fmla="*/ 2147483646 h 114"/>
              <a:gd name="T12" fmla="*/ 0 60000 65536"/>
              <a:gd name="T13" fmla="*/ 0 60000 65536"/>
              <a:gd name="T14" fmla="*/ 0 60000 65536"/>
              <a:gd name="T15" fmla="*/ 0 60000 65536"/>
              <a:gd name="T16" fmla="*/ 0 60000 65536"/>
              <a:gd name="T17" fmla="*/ 0 60000 65536"/>
              <a:gd name="T18" fmla="*/ 0 w 112"/>
              <a:gd name="T19" fmla="*/ 0 h 114"/>
              <a:gd name="T20" fmla="*/ 112 w 112"/>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2" h="114">
                <a:moveTo>
                  <a:pt x="0" y="112"/>
                </a:moveTo>
                <a:lnTo>
                  <a:pt x="112" y="114"/>
                </a:lnTo>
                <a:lnTo>
                  <a:pt x="112" y="0"/>
                </a:lnTo>
                <a:lnTo>
                  <a:pt x="0" y="0"/>
                </a:lnTo>
                <a:lnTo>
                  <a:pt x="0" y="114"/>
                </a:lnTo>
              </a:path>
            </a:pathLst>
          </a:custGeom>
          <a:solidFill>
            <a:schemeClr val="accent2"/>
          </a:solidFill>
          <a:ln w="7938">
            <a:solidFill>
              <a:schemeClr val="accent2"/>
            </a:solidFill>
            <a:round/>
            <a:headEnd/>
            <a:tailEnd/>
          </a:ln>
        </p:spPr>
        <p:txBody>
          <a:bodyPr/>
          <a:lstStyle/>
          <a:p>
            <a:endParaRPr lang="en-US"/>
          </a:p>
        </p:txBody>
      </p:sp>
      <p:sp>
        <p:nvSpPr>
          <p:cNvPr id="22576" name="Freeform 129">
            <a:extLst>
              <a:ext uri="{FF2B5EF4-FFF2-40B4-BE49-F238E27FC236}">
                <a16:creationId xmlns:a16="http://schemas.microsoft.com/office/drawing/2014/main" id="{46442C2C-11CE-3F35-0A21-3097110C6A3A}"/>
              </a:ext>
            </a:extLst>
          </p:cNvPr>
          <p:cNvSpPr>
            <a:spLocks/>
          </p:cNvSpPr>
          <p:nvPr/>
        </p:nvSpPr>
        <p:spPr bwMode="auto">
          <a:xfrm>
            <a:off x="5426075" y="5368925"/>
            <a:ext cx="182563" cy="177800"/>
          </a:xfrm>
          <a:custGeom>
            <a:avLst/>
            <a:gdLst>
              <a:gd name="T0" fmla="*/ 2147483646 w 115"/>
              <a:gd name="T1" fmla="*/ 2147483646 h 112"/>
              <a:gd name="T2" fmla="*/ 2147483646 w 115"/>
              <a:gd name="T3" fmla="*/ 0 h 112"/>
              <a:gd name="T4" fmla="*/ 0 w 115"/>
              <a:gd name="T5" fmla="*/ 0 h 112"/>
              <a:gd name="T6" fmla="*/ 0 w 115"/>
              <a:gd name="T7" fmla="*/ 2147483646 h 112"/>
              <a:gd name="T8" fmla="*/ 2147483646 w 115"/>
              <a:gd name="T9" fmla="*/ 2147483646 h 112"/>
              <a:gd name="T10" fmla="*/ 2147483646 w 115"/>
              <a:gd name="T11" fmla="*/ 2147483646 h 112"/>
              <a:gd name="T12" fmla="*/ 0 60000 65536"/>
              <a:gd name="T13" fmla="*/ 0 60000 65536"/>
              <a:gd name="T14" fmla="*/ 0 60000 65536"/>
              <a:gd name="T15" fmla="*/ 0 60000 65536"/>
              <a:gd name="T16" fmla="*/ 0 60000 65536"/>
              <a:gd name="T17" fmla="*/ 0 60000 65536"/>
              <a:gd name="T18" fmla="*/ 0 w 115"/>
              <a:gd name="T19" fmla="*/ 0 h 112"/>
              <a:gd name="T20" fmla="*/ 115 w 115"/>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5" h="112">
                <a:moveTo>
                  <a:pt x="115" y="112"/>
                </a:moveTo>
                <a:lnTo>
                  <a:pt x="115" y="0"/>
                </a:lnTo>
                <a:lnTo>
                  <a:pt x="0" y="0"/>
                </a:lnTo>
                <a:lnTo>
                  <a:pt x="0" y="112"/>
                </a:lnTo>
                <a:lnTo>
                  <a:pt x="115" y="112"/>
                </a:lnTo>
              </a:path>
            </a:pathLst>
          </a:custGeom>
          <a:solidFill>
            <a:schemeClr val="accent1"/>
          </a:solidFill>
          <a:ln w="7938">
            <a:solidFill>
              <a:schemeClr val="accent1"/>
            </a:solidFill>
            <a:round/>
            <a:headEnd/>
            <a:tailEnd/>
          </a:ln>
        </p:spPr>
        <p:txBody>
          <a:bodyPr/>
          <a:lstStyle/>
          <a:p>
            <a:endParaRPr lang="en-US"/>
          </a:p>
        </p:txBody>
      </p:sp>
      <p:sp>
        <p:nvSpPr>
          <p:cNvPr id="22577" name="Freeform 130">
            <a:extLst>
              <a:ext uri="{FF2B5EF4-FFF2-40B4-BE49-F238E27FC236}">
                <a16:creationId xmlns:a16="http://schemas.microsoft.com/office/drawing/2014/main" id="{9019FEB7-65CB-62F4-3563-01ACEE23BE0F}"/>
              </a:ext>
            </a:extLst>
          </p:cNvPr>
          <p:cNvSpPr>
            <a:spLocks/>
          </p:cNvSpPr>
          <p:nvPr/>
        </p:nvSpPr>
        <p:spPr bwMode="auto">
          <a:xfrm>
            <a:off x="7061200" y="4340225"/>
            <a:ext cx="439738" cy="361950"/>
          </a:xfrm>
          <a:custGeom>
            <a:avLst/>
            <a:gdLst>
              <a:gd name="T0" fmla="*/ 0 w 277"/>
              <a:gd name="T1" fmla="*/ 2147483646 h 228"/>
              <a:gd name="T2" fmla="*/ 2147483646 w 277"/>
              <a:gd name="T3" fmla="*/ 2147483646 h 228"/>
              <a:gd name="T4" fmla="*/ 2147483646 w 277"/>
              <a:gd name="T5" fmla="*/ 2147483646 h 228"/>
              <a:gd name="T6" fmla="*/ 2147483646 w 277"/>
              <a:gd name="T7" fmla="*/ 2147483646 h 228"/>
              <a:gd name="T8" fmla="*/ 2147483646 w 277"/>
              <a:gd name="T9" fmla="*/ 2147483646 h 228"/>
              <a:gd name="T10" fmla="*/ 2147483646 w 277"/>
              <a:gd name="T11" fmla="*/ 2147483646 h 228"/>
              <a:gd name="T12" fmla="*/ 2147483646 w 277"/>
              <a:gd name="T13" fmla="*/ 2147483646 h 228"/>
              <a:gd name="T14" fmla="*/ 2147483646 w 277"/>
              <a:gd name="T15" fmla="*/ 0 h 228"/>
              <a:gd name="T16" fmla="*/ 2147483646 w 277"/>
              <a:gd name="T17" fmla="*/ 0 h 228"/>
              <a:gd name="T18" fmla="*/ 2147483646 w 277"/>
              <a:gd name="T19" fmla="*/ 2147483646 h 228"/>
              <a:gd name="T20" fmla="*/ 2147483646 w 277"/>
              <a:gd name="T21" fmla="*/ 2147483646 h 228"/>
              <a:gd name="T22" fmla="*/ 2147483646 w 277"/>
              <a:gd name="T23" fmla="*/ 2147483646 h 228"/>
              <a:gd name="T24" fmla="*/ 2147483646 w 277"/>
              <a:gd name="T25" fmla="*/ 2147483646 h 228"/>
              <a:gd name="T26" fmla="*/ 2147483646 w 277"/>
              <a:gd name="T27" fmla="*/ 2147483646 h 228"/>
              <a:gd name="T28" fmla="*/ 2147483646 w 277"/>
              <a:gd name="T29" fmla="*/ 2147483646 h 228"/>
              <a:gd name="T30" fmla="*/ 2147483646 w 277"/>
              <a:gd name="T31" fmla="*/ 2147483646 h 228"/>
              <a:gd name="T32" fmla="*/ 2147483646 w 277"/>
              <a:gd name="T33" fmla="*/ 2147483646 h 228"/>
              <a:gd name="T34" fmla="*/ 2147483646 w 277"/>
              <a:gd name="T35" fmla="*/ 2147483646 h 228"/>
              <a:gd name="T36" fmla="*/ 2147483646 w 277"/>
              <a:gd name="T37" fmla="*/ 2147483646 h 228"/>
              <a:gd name="T38" fmla="*/ 2147483646 w 277"/>
              <a:gd name="T39" fmla="*/ 2147483646 h 228"/>
              <a:gd name="T40" fmla="*/ 2147483646 w 277"/>
              <a:gd name="T41" fmla="*/ 2147483646 h 228"/>
              <a:gd name="T42" fmla="*/ 2147483646 w 277"/>
              <a:gd name="T43" fmla="*/ 2147483646 h 228"/>
              <a:gd name="T44" fmla="*/ 2147483646 w 277"/>
              <a:gd name="T45" fmla="*/ 2147483646 h 228"/>
              <a:gd name="T46" fmla="*/ 2147483646 w 277"/>
              <a:gd name="T47" fmla="*/ 2147483646 h 228"/>
              <a:gd name="T48" fmla="*/ 2147483646 w 277"/>
              <a:gd name="T49" fmla="*/ 2147483646 h 228"/>
              <a:gd name="T50" fmla="*/ 2147483646 w 277"/>
              <a:gd name="T51" fmla="*/ 2147483646 h 228"/>
              <a:gd name="T52" fmla="*/ 2147483646 w 277"/>
              <a:gd name="T53" fmla="*/ 2147483646 h 228"/>
              <a:gd name="T54" fmla="*/ 2147483646 w 277"/>
              <a:gd name="T55" fmla="*/ 2147483646 h 228"/>
              <a:gd name="T56" fmla="*/ 2147483646 w 277"/>
              <a:gd name="T57" fmla="*/ 2147483646 h 228"/>
              <a:gd name="T58" fmla="*/ 2147483646 w 277"/>
              <a:gd name="T59" fmla="*/ 2147483646 h 228"/>
              <a:gd name="T60" fmla="*/ 2147483646 w 277"/>
              <a:gd name="T61" fmla="*/ 2147483646 h 228"/>
              <a:gd name="T62" fmla="*/ 2147483646 w 277"/>
              <a:gd name="T63" fmla="*/ 2147483646 h 228"/>
              <a:gd name="T64" fmla="*/ 2147483646 w 277"/>
              <a:gd name="T65" fmla="*/ 2147483646 h 228"/>
              <a:gd name="T66" fmla="*/ 2147483646 w 277"/>
              <a:gd name="T67" fmla="*/ 2147483646 h 228"/>
              <a:gd name="T68" fmla="*/ 2147483646 w 277"/>
              <a:gd name="T69" fmla="*/ 2147483646 h 228"/>
              <a:gd name="T70" fmla="*/ 2147483646 w 277"/>
              <a:gd name="T71" fmla="*/ 2147483646 h 228"/>
              <a:gd name="T72" fmla="*/ 2147483646 w 277"/>
              <a:gd name="T73" fmla="*/ 2147483646 h 228"/>
              <a:gd name="T74" fmla="*/ 2147483646 w 277"/>
              <a:gd name="T75" fmla="*/ 2147483646 h 228"/>
              <a:gd name="T76" fmla="*/ 2147483646 w 277"/>
              <a:gd name="T77" fmla="*/ 2147483646 h 228"/>
              <a:gd name="T78" fmla="*/ 2147483646 w 277"/>
              <a:gd name="T79" fmla="*/ 2147483646 h 228"/>
              <a:gd name="T80" fmla="*/ 2147483646 w 277"/>
              <a:gd name="T81" fmla="*/ 2147483646 h 228"/>
              <a:gd name="T82" fmla="*/ 2147483646 w 277"/>
              <a:gd name="T83" fmla="*/ 2147483646 h 228"/>
              <a:gd name="T84" fmla="*/ 2147483646 w 277"/>
              <a:gd name="T85" fmla="*/ 2147483646 h 228"/>
              <a:gd name="T86" fmla="*/ 2147483646 w 277"/>
              <a:gd name="T87" fmla="*/ 2147483646 h 228"/>
              <a:gd name="T88" fmla="*/ 2147483646 w 277"/>
              <a:gd name="T89" fmla="*/ 2147483646 h 228"/>
              <a:gd name="T90" fmla="*/ 2147483646 w 277"/>
              <a:gd name="T91" fmla="*/ 2147483646 h 228"/>
              <a:gd name="T92" fmla="*/ 2147483646 w 277"/>
              <a:gd name="T93" fmla="*/ 2147483646 h 228"/>
              <a:gd name="T94" fmla="*/ 2147483646 w 277"/>
              <a:gd name="T95" fmla="*/ 2147483646 h 228"/>
              <a:gd name="T96" fmla="*/ 2147483646 w 277"/>
              <a:gd name="T97" fmla="*/ 2147483646 h 228"/>
              <a:gd name="T98" fmla="*/ 2147483646 w 277"/>
              <a:gd name="T99" fmla="*/ 2147483646 h 228"/>
              <a:gd name="T100" fmla="*/ 2147483646 w 277"/>
              <a:gd name="T101" fmla="*/ 2147483646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228"/>
              <a:gd name="T155" fmla="*/ 277 w 277"/>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8" name="Freeform 131">
            <a:extLst>
              <a:ext uri="{FF2B5EF4-FFF2-40B4-BE49-F238E27FC236}">
                <a16:creationId xmlns:a16="http://schemas.microsoft.com/office/drawing/2014/main" id="{4EDDAF38-E4D0-E1A9-7151-A191E3FCCAA0}"/>
              </a:ext>
            </a:extLst>
          </p:cNvPr>
          <p:cNvSpPr>
            <a:spLocks/>
          </p:cNvSpPr>
          <p:nvPr/>
        </p:nvSpPr>
        <p:spPr bwMode="auto">
          <a:xfrm>
            <a:off x="6497638" y="4324350"/>
            <a:ext cx="568325" cy="374650"/>
          </a:xfrm>
          <a:custGeom>
            <a:avLst/>
            <a:gdLst>
              <a:gd name="T0" fmla="*/ 2147483646 w 358"/>
              <a:gd name="T1" fmla="*/ 2147483646 h 236"/>
              <a:gd name="T2" fmla="*/ 2147483646 w 358"/>
              <a:gd name="T3" fmla="*/ 2147483646 h 236"/>
              <a:gd name="T4" fmla="*/ 2147483646 w 358"/>
              <a:gd name="T5" fmla="*/ 2147483646 h 236"/>
              <a:gd name="T6" fmla="*/ 2147483646 w 358"/>
              <a:gd name="T7" fmla="*/ 2147483646 h 236"/>
              <a:gd name="T8" fmla="*/ 2147483646 w 358"/>
              <a:gd name="T9" fmla="*/ 2147483646 h 236"/>
              <a:gd name="T10" fmla="*/ 2147483646 w 358"/>
              <a:gd name="T11" fmla="*/ 2147483646 h 236"/>
              <a:gd name="T12" fmla="*/ 2147483646 w 358"/>
              <a:gd name="T13" fmla="*/ 2147483646 h 236"/>
              <a:gd name="T14" fmla="*/ 2147483646 w 358"/>
              <a:gd name="T15" fmla="*/ 2147483646 h 236"/>
              <a:gd name="T16" fmla="*/ 2147483646 w 358"/>
              <a:gd name="T17" fmla="*/ 2147483646 h 236"/>
              <a:gd name="T18" fmla="*/ 2147483646 w 358"/>
              <a:gd name="T19" fmla="*/ 2147483646 h 236"/>
              <a:gd name="T20" fmla="*/ 2147483646 w 358"/>
              <a:gd name="T21" fmla="*/ 2147483646 h 236"/>
              <a:gd name="T22" fmla="*/ 2147483646 w 358"/>
              <a:gd name="T23" fmla="*/ 2147483646 h 236"/>
              <a:gd name="T24" fmla="*/ 2147483646 w 358"/>
              <a:gd name="T25" fmla="*/ 2147483646 h 236"/>
              <a:gd name="T26" fmla="*/ 2147483646 w 358"/>
              <a:gd name="T27" fmla="*/ 2147483646 h 236"/>
              <a:gd name="T28" fmla="*/ 2147483646 w 358"/>
              <a:gd name="T29" fmla="*/ 2147483646 h 236"/>
              <a:gd name="T30" fmla="*/ 2147483646 w 358"/>
              <a:gd name="T31" fmla="*/ 2147483646 h 236"/>
              <a:gd name="T32" fmla="*/ 2147483646 w 358"/>
              <a:gd name="T33" fmla="*/ 2147483646 h 236"/>
              <a:gd name="T34" fmla="*/ 2147483646 w 358"/>
              <a:gd name="T35" fmla="*/ 2147483646 h 236"/>
              <a:gd name="T36" fmla="*/ 2147483646 w 358"/>
              <a:gd name="T37" fmla="*/ 2147483646 h 236"/>
              <a:gd name="T38" fmla="*/ 2147483646 w 358"/>
              <a:gd name="T39" fmla="*/ 2147483646 h 236"/>
              <a:gd name="T40" fmla="*/ 2147483646 w 358"/>
              <a:gd name="T41" fmla="*/ 2147483646 h 236"/>
              <a:gd name="T42" fmla="*/ 2147483646 w 358"/>
              <a:gd name="T43" fmla="*/ 2147483646 h 236"/>
              <a:gd name="T44" fmla="*/ 2147483646 w 358"/>
              <a:gd name="T45" fmla="*/ 2147483646 h 236"/>
              <a:gd name="T46" fmla="*/ 2147483646 w 358"/>
              <a:gd name="T47" fmla="*/ 2147483646 h 236"/>
              <a:gd name="T48" fmla="*/ 2147483646 w 358"/>
              <a:gd name="T49" fmla="*/ 2147483646 h 236"/>
              <a:gd name="T50" fmla="*/ 2147483646 w 358"/>
              <a:gd name="T51" fmla="*/ 2147483646 h 236"/>
              <a:gd name="T52" fmla="*/ 2147483646 w 358"/>
              <a:gd name="T53" fmla="*/ 2147483646 h 236"/>
              <a:gd name="T54" fmla="*/ 2147483646 w 358"/>
              <a:gd name="T55" fmla="*/ 2147483646 h 236"/>
              <a:gd name="T56" fmla="*/ 2147483646 w 358"/>
              <a:gd name="T57" fmla="*/ 2147483646 h 236"/>
              <a:gd name="T58" fmla="*/ 2147483646 w 358"/>
              <a:gd name="T59" fmla="*/ 2147483646 h 236"/>
              <a:gd name="T60" fmla="*/ 2147483646 w 358"/>
              <a:gd name="T61" fmla="*/ 2147483646 h 236"/>
              <a:gd name="T62" fmla="*/ 2147483646 w 358"/>
              <a:gd name="T63" fmla="*/ 2147483646 h 236"/>
              <a:gd name="T64" fmla="*/ 2147483646 w 358"/>
              <a:gd name="T65" fmla="*/ 2147483646 h 236"/>
              <a:gd name="T66" fmla="*/ 2147483646 w 358"/>
              <a:gd name="T67" fmla="*/ 2147483646 h 236"/>
              <a:gd name="T68" fmla="*/ 2147483646 w 358"/>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79" name="Freeform 132">
            <a:extLst>
              <a:ext uri="{FF2B5EF4-FFF2-40B4-BE49-F238E27FC236}">
                <a16:creationId xmlns:a16="http://schemas.microsoft.com/office/drawing/2014/main" id="{38D30DCB-9B22-032E-1530-39D754BF457C}"/>
              </a:ext>
            </a:extLst>
          </p:cNvPr>
          <p:cNvSpPr>
            <a:spLocks/>
          </p:cNvSpPr>
          <p:nvPr/>
        </p:nvSpPr>
        <p:spPr bwMode="auto">
          <a:xfrm>
            <a:off x="6497638" y="4695825"/>
            <a:ext cx="431800" cy="363538"/>
          </a:xfrm>
          <a:custGeom>
            <a:avLst/>
            <a:gdLst>
              <a:gd name="T0" fmla="*/ 2147483646 w 272"/>
              <a:gd name="T1" fmla="*/ 2147483646 h 229"/>
              <a:gd name="T2" fmla="*/ 2147483646 w 272"/>
              <a:gd name="T3" fmla="*/ 2147483646 h 229"/>
              <a:gd name="T4" fmla="*/ 2147483646 w 272"/>
              <a:gd name="T5" fmla="*/ 2147483646 h 229"/>
              <a:gd name="T6" fmla="*/ 2147483646 w 272"/>
              <a:gd name="T7" fmla="*/ 2147483646 h 229"/>
              <a:gd name="T8" fmla="*/ 2147483646 w 272"/>
              <a:gd name="T9" fmla="*/ 2147483646 h 229"/>
              <a:gd name="T10" fmla="*/ 2147483646 w 272"/>
              <a:gd name="T11" fmla="*/ 2147483646 h 229"/>
              <a:gd name="T12" fmla="*/ 2147483646 w 272"/>
              <a:gd name="T13" fmla="*/ 2147483646 h 229"/>
              <a:gd name="T14" fmla="*/ 2147483646 w 272"/>
              <a:gd name="T15" fmla="*/ 2147483646 h 229"/>
              <a:gd name="T16" fmla="*/ 2147483646 w 272"/>
              <a:gd name="T17" fmla="*/ 2147483646 h 229"/>
              <a:gd name="T18" fmla="*/ 2147483646 w 272"/>
              <a:gd name="T19" fmla="*/ 2147483646 h 229"/>
              <a:gd name="T20" fmla="*/ 2147483646 w 272"/>
              <a:gd name="T21" fmla="*/ 2147483646 h 229"/>
              <a:gd name="T22" fmla="*/ 2147483646 w 272"/>
              <a:gd name="T23" fmla="*/ 2147483646 h 229"/>
              <a:gd name="T24" fmla="*/ 2147483646 w 272"/>
              <a:gd name="T25" fmla="*/ 2147483646 h 229"/>
              <a:gd name="T26" fmla="*/ 2147483646 w 272"/>
              <a:gd name="T27" fmla="*/ 2147483646 h 229"/>
              <a:gd name="T28" fmla="*/ 2147483646 w 272"/>
              <a:gd name="T29" fmla="*/ 2147483646 h 229"/>
              <a:gd name="T30" fmla="*/ 2147483646 w 272"/>
              <a:gd name="T31" fmla="*/ 2147483646 h 229"/>
              <a:gd name="T32" fmla="*/ 2147483646 w 272"/>
              <a:gd name="T33" fmla="*/ 2147483646 h 229"/>
              <a:gd name="T34" fmla="*/ 2147483646 w 272"/>
              <a:gd name="T35" fmla="*/ 2147483646 h 229"/>
              <a:gd name="T36" fmla="*/ 2147483646 w 272"/>
              <a:gd name="T37" fmla="*/ 2147483646 h 229"/>
              <a:gd name="T38" fmla="*/ 2147483646 w 272"/>
              <a:gd name="T39" fmla="*/ 2147483646 h 229"/>
              <a:gd name="T40" fmla="*/ 2147483646 w 272"/>
              <a:gd name="T41" fmla="*/ 2147483646 h 229"/>
              <a:gd name="T42" fmla="*/ 2147483646 w 272"/>
              <a:gd name="T43" fmla="*/ 2147483646 h 229"/>
              <a:gd name="T44" fmla="*/ 2147483646 w 272"/>
              <a:gd name="T45" fmla="*/ 2147483646 h 229"/>
              <a:gd name="T46" fmla="*/ 2147483646 w 272"/>
              <a:gd name="T47" fmla="*/ 2147483646 h 229"/>
              <a:gd name="T48" fmla="*/ 2147483646 w 272"/>
              <a:gd name="T49" fmla="*/ 2147483646 h 229"/>
              <a:gd name="T50" fmla="*/ 2147483646 w 272"/>
              <a:gd name="T51" fmla="*/ 2147483646 h 229"/>
              <a:gd name="T52" fmla="*/ 2147483646 w 272"/>
              <a:gd name="T53" fmla="*/ 2147483646 h 229"/>
              <a:gd name="T54" fmla="*/ 2147483646 w 272"/>
              <a:gd name="T55" fmla="*/ 2147483646 h 229"/>
              <a:gd name="T56" fmla="*/ 2147483646 w 272"/>
              <a:gd name="T57" fmla="*/ 2147483646 h 229"/>
              <a:gd name="T58" fmla="*/ 2147483646 w 272"/>
              <a:gd name="T59" fmla="*/ 2147483646 h 229"/>
              <a:gd name="T60" fmla="*/ 2147483646 w 272"/>
              <a:gd name="T61" fmla="*/ 2147483646 h 229"/>
              <a:gd name="T62" fmla="*/ 2147483646 w 272"/>
              <a:gd name="T63" fmla="*/ 2147483646 h 229"/>
              <a:gd name="T64" fmla="*/ 2147483646 w 272"/>
              <a:gd name="T65" fmla="*/ 2147483646 h 229"/>
              <a:gd name="T66" fmla="*/ 2147483646 w 272"/>
              <a:gd name="T67" fmla="*/ 2147483646 h 229"/>
              <a:gd name="T68" fmla="*/ 2147483646 w 272"/>
              <a:gd name="T69" fmla="*/ 2147483646 h 229"/>
              <a:gd name="T70" fmla="*/ 2147483646 w 272"/>
              <a:gd name="T71" fmla="*/ 2147483646 h 229"/>
              <a:gd name="T72" fmla="*/ 2147483646 w 272"/>
              <a:gd name="T73" fmla="*/ 2147483646 h 229"/>
              <a:gd name="T74" fmla="*/ 2147483646 w 272"/>
              <a:gd name="T75" fmla="*/ 2147483646 h 229"/>
              <a:gd name="T76" fmla="*/ 2147483646 w 272"/>
              <a:gd name="T77" fmla="*/ 2147483646 h 229"/>
              <a:gd name="T78" fmla="*/ 2147483646 w 272"/>
              <a:gd name="T79" fmla="*/ 2147483646 h 229"/>
              <a:gd name="T80" fmla="*/ 2147483646 w 272"/>
              <a:gd name="T81" fmla="*/ 2147483646 h 229"/>
              <a:gd name="T82" fmla="*/ 2147483646 w 272"/>
              <a:gd name="T83" fmla="*/ 2147483646 h 229"/>
              <a:gd name="T84" fmla="*/ 2147483646 w 272"/>
              <a:gd name="T85" fmla="*/ 2147483646 h 229"/>
              <a:gd name="T86" fmla="*/ 2147483646 w 272"/>
              <a:gd name="T87" fmla="*/ 2147483646 h 229"/>
              <a:gd name="T88" fmla="*/ 2147483646 w 272"/>
              <a:gd name="T89" fmla="*/ 2147483646 h 229"/>
              <a:gd name="T90" fmla="*/ 2147483646 w 272"/>
              <a:gd name="T91" fmla="*/ 2147483646 h 229"/>
              <a:gd name="T92" fmla="*/ 2147483646 w 272"/>
              <a:gd name="T93" fmla="*/ 2147483646 h 229"/>
              <a:gd name="T94" fmla="*/ 2147483646 w 272"/>
              <a:gd name="T95" fmla="*/ 2147483646 h 229"/>
              <a:gd name="T96" fmla="*/ 2147483646 w 272"/>
              <a:gd name="T97" fmla="*/ 2147483646 h 229"/>
              <a:gd name="T98" fmla="*/ 2147483646 w 272"/>
              <a:gd name="T99" fmla="*/ 214748364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0" name="Freeform 133">
            <a:extLst>
              <a:ext uri="{FF2B5EF4-FFF2-40B4-BE49-F238E27FC236}">
                <a16:creationId xmlns:a16="http://schemas.microsoft.com/office/drawing/2014/main" id="{9A5A720C-820B-A093-B3DD-E2BF16014377}"/>
              </a:ext>
            </a:extLst>
          </p:cNvPr>
          <p:cNvSpPr>
            <a:spLocks/>
          </p:cNvSpPr>
          <p:nvPr/>
        </p:nvSpPr>
        <p:spPr bwMode="auto">
          <a:xfrm>
            <a:off x="6932613" y="4695825"/>
            <a:ext cx="563562" cy="374650"/>
          </a:xfrm>
          <a:custGeom>
            <a:avLst/>
            <a:gdLst>
              <a:gd name="T0" fmla="*/ 2147483646 w 355"/>
              <a:gd name="T1" fmla="*/ 2147483646 h 236"/>
              <a:gd name="T2" fmla="*/ 2147483646 w 355"/>
              <a:gd name="T3" fmla="*/ 2147483646 h 236"/>
              <a:gd name="T4" fmla="*/ 2147483646 w 355"/>
              <a:gd name="T5" fmla="*/ 2147483646 h 236"/>
              <a:gd name="T6" fmla="*/ 2147483646 w 355"/>
              <a:gd name="T7" fmla="*/ 2147483646 h 236"/>
              <a:gd name="T8" fmla="*/ 2147483646 w 355"/>
              <a:gd name="T9" fmla="*/ 2147483646 h 236"/>
              <a:gd name="T10" fmla="*/ 2147483646 w 355"/>
              <a:gd name="T11" fmla="*/ 2147483646 h 236"/>
              <a:gd name="T12" fmla="*/ 2147483646 w 355"/>
              <a:gd name="T13" fmla="*/ 2147483646 h 236"/>
              <a:gd name="T14" fmla="*/ 2147483646 w 355"/>
              <a:gd name="T15" fmla="*/ 2147483646 h 236"/>
              <a:gd name="T16" fmla="*/ 2147483646 w 355"/>
              <a:gd name="T17" fmla="*/ 2147483646 h 236"/>
              <a:gd name="T18" fmla="*/ 2147483646 w 355"/>
              <a:gd name="T19" fmla="*/ 2147483646 h 236"/>
              <a:gd name="T20" fmla="*/ 2147483646 w 355"/>
              <a:gd name="T21" fmla="*/ 2147483646 h 236"/>
              <a:gd name="T22" fmla="*/ 2147483646 w 355"/>
              <a:gd name="T23" fmla="*/ 2147483646 h 236"/>
              <a:gd name="T24" fmla="*/ 2147483646 w 355"/>
              <a:gd name="T25" fmla="*/ 2147483646 h 236"/>
              <a:gd name="T26" fmla="*/ 2147483646 w 355"/>
              <a:gd name="T27" fmla="*/ 2147483646 h 236"/>
              <a:gd name="T28" fmla="*/ 2147483646 w 355"/>
              <a:gd name="T29" fmla="*/ 2147483646 h 236"/>
              <a:gd name="T30" fmla="*/ 2147483646 w 355"/>
              <a:gd name="T31" fmla="*/ 2147483646 h 236"/>
              <a:gd name="T32" fmla="*/ 2147483646 w 355"/>
              <a:gd name="T33" fmla="*/ 2147483646 h 236"/>
              <a:gd name="T34" fmla="*/ 2147483646 w 355"/>
              <a:gd name="T35" fmla="*/ 2147483646 h 236"/>
              <a:gd name="T36" fmla="*/ 2147483646 w 355"/>
              <a:gd name="T37" fmla="*/ 2147483646 h 236"/>
              <a:gd name="T38" fmla="*/ 2147483646 w 355"/>
              <a:gd name="T39" fmla="*/ 2147483646 h 236"/>
              <a:gd name="T40" fmla="*/ 2147483646 w 355"/>
              <a:gd name="T41" fmla="*/ 2147483646 h 236"/>
              <a:gd name="T42" fmla="*/ 2147483646 w 355"/>
              <a:gd name="T43" fmla="*/ 2147483646 h 236"/>
              <a:gd name="T44" fmla="*/ 2147483646 w 355"/>
              <a:gd name="T45" fmla="*/ 2147483646 h 236"/>
              <a:gd name="T46" fmla="*/ 2147483646 w 355"/>
              <a:gd name="T47" fmla="*/ 2147483646 h 236"/>
              <a:gd name="T48" fmla="*/ 2147483646 w 355"/>
              <a:gd name="T49" fmla="*/ 2147483646 h 236"/>
              <a:gd name="T50" fmla="*/ 2147483646 w 355"/>
              <a:gd name="T51" fmla="*/ 2147483646 h 236"/>
              <a:gd name="T52" fmla="*/ 2147483646 w 355"/>
              <a:gd name="T53" fmla="*/ 2147483646 h 236"/>
              <a:gd name="T54" fmla="*/ 2147483646 w 355"/>
              <a:gd name="T55" fmla="*/ 2147483646 h 236"/>
              <a:gd name="T56" fmla="*/ 2147483646 w 355"/>
              <a:gd name="T57" fmla="*/ 2147483646 h 236"/>
              <a:gd name="T58" fmla="*/ 2147483646 w 355"/>
              <a:gd name="T59" fmla="*/ 2147483646 h 236"/>
              <a:gd name="T60" fmla="*/ 2147483646 w 355"/>
              <a:gd name="T61" fmla="*/ 2147483646 h 236"/>
              <a:gd name="T62" fmla="*/ 2147483646 w 355"/>
              <a:gd name="T63" fmla="*/ 2147483646 h 236"/>
              <a:gd name="T64" fmla="*/ 2147483646 w 355"/>
              <a:gd name="T65" fmla="*/ 2147483646 h 236"/>
              <a:gd name="T66" fmla="*/ 0 w 355"/>
              <a:gd name="T67" fmla="*/ 2147483646 h 236"/>
              <a:gd name="T68" fmla="*/ 0 w 355"/>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6"/>
              <a:gd name="T107" fmla="*/ 355 w 355"/>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1" name="Freeform 134">
            <a:extLst>
              <a:ext uri="{FF2B5EF4-FFF2-40B4-BE49-F238E27FC236}">
                <a16:creationId xmlns:a16="http://schemas.microsoft.com/office/drawing/2014/main" id="{B4FFF2CC-D67A-477D-729C-7855F0A1DBAB}"/>
              </a:ext>
            </a:extLst>
          </p:cNvPr>
          <p:cNvSpPr>
            <a:spLocks/>
          </p:cNvSpPr>
          <p:nvPr/>
        </p:nvSpPr>
        <p:spPr bwMode="auto">
          <a:xfrm>
            <a:off x="7889875" y="5532438"/>
            <a:ext cx="434975" cy="361950"/>
          </a:xfrm>
          <a:custGeom>
            <a:avLst/>
            <a:gdLst>
              <a:gd name="T0" fmla="*/ 0 w 274"/>
              <a:gd name="T1" fmla="*/ 2147483646 h 228"/>
              <a:gd name="T2" fmla="*/ 2147483646 w 274"/>
              <a:gd name="T3" fmla="*/ 2147483646 h 228"/>
              <a:gd name="T4" fmla="*/ 2147483646 w 274"/>
              <a:gd name="T5" fmla="*/ 2147483646 h 228"/>
              <a:gd name="T6" fmla="*/ 2147483646 w 274"/>
              <a:gd name="T7" fmla="*/ 2147483646 h 228"/>
              <a:gd name="T8" fmla="*/ 2147483646 w 274"/>
              <a:gd name="T9" fmla="*/ 2147483646 h 228"/>
              <a:gd name="T10" fmla="*/ 2147483646 w 274"/>
              <a:gd name="T11" fmla="*/ 2147483646 h 228"/>
              <a:gd name="T12" fmla="*/ 2147483646 w 274"/>
              <a:gd name="T13" fmla="*/ 0 h 228"/>
              <a:gd name="T14" fmla="*/ 2147483646 w 274"/>
              <a:gd name="T15" fmla="*/ 0 h 228"/>
              <a:gd name="T16" fmla="*/ 2147483646 w 274"/>
              <a:gd name="T17" fmla="*/ 0 h 228"/>
              <a:gd name="T18" fmla="*/ 2147483646 w 274"/>
              <a:gd name="T19" fmla="*/ 2147483646 h 228"/>
              <a:gd name="T20" fmla="*/ 2147483646 w 274"/>
              <a:gd name="T21" fmla="*/ 2147483646 h 228"/>
              <a:gd name="T22" fmla="*/ 2147483646 w 274"/>
              <a:gd name="T23" fmla="*/ 2147483646 h 228"/>
              <a:gd name="T24" fmla="*/ 2147483646 w 274"/>
              <a:gd name="T25" fmla="*/ 2147483646 h 228"/>
              <a:gd name="T26" fmla="*/ 2147483646 w 274"/>
              <a:gd name="T27" fmla="*/ 2147483646 h 228"/>
              <a:gd name="T28" fmla="*/ 2147483646 w 274"/>
              <a:gd name="T29" fmla="*/ 2147483646 h 228"/>
              <a:gd name="T30" fmla="*/ 2147483646 w 274"/>
              <a:gd name="T31" fmla="*/ 2147483646 h 228"/>
              <a:gd name="T32" fmla="*/ 2147483646 w 274"/>
              <a:gd name="T33" fmla="*/ 2147483646 h 228"/>
              <a:gd name="T34" fmla="*/ 2147483646 w 274"/>
              <a:gd name="T35" fmla="*/ 2147483646 h 228"/>
              <a:gd name="T36" fmla="*/ 2147483646 w 274"/>
              <a:gd name="T37" fmla="*/ 2147483646 h 228"/>
              <a:gd name="T38" fmla="*/ 2147483646 w 274"/>
              <a:gd name="T39" fmla="*/ 2147483646 h 228"/>
              <a:gd name="T40" fmla="*/ 2147483646 w 274"/>
              <a:gd name="T41" fmla="*/ 2147483646 h 228"/>
              <a:gd name="T42" fmla="*/ 2147483646 w 274"/>
              <a:gd name="T43" fmla="*/ 2147483646 h 228"/>
              <a:gd name="T44" fmla="*/ 2147483646 w 274"/>
              <a:gd name="T45" fmla="*/ 2147483646 h 228"/>
              <a:gd name="T46" fmla="*/ 2147483646 w 274"/>
              <a:gd name="T47" fmla="*/ 2147483646 h 228"/>
              <a:gd name="T48" fmla="*/ 2147483646 w 274"/>
              <a:gd name="T49" fmla="*/ 2147483646 h 228"/>
              <a:gd name="T50" fmla="*/ 2147483646 w 274"/>
              <a:gd name="T51" fmla="*/ 2147483646 h 228"/>
              <a:gd name="T52" fmla="*/ 2147483646 w 274"/>
              <a:gd name="T53" fmla="*/ 2147483646 h 228"/>
              <a:gd name="T54" fmla="*/ 2147483646 w 274"/>
              <a:gd name="T55" fmla="*/ 2147483646 h 228"/>
              <a:gd name="T56" fmla="*/ 2147483646 w 274"/>
              <a:gd name="T57" fmla="*/ 2147483646 h 228"/>
              <a:gd name="T58" fmla="*/ 2147483646 w 274"/>
              <a:gd name="T59" fmla="*/ 2147483646 h 228"/>
              <a:gd name="T60" fmla="*/ 2147483646 w 274"/>
              <a:gd name="T61" fmla="*/ 2147483646 h 228"/>
              <a:gd name="T62" fmla="*/ 2147483646 w 274"/>
              <a:gd name="T63" fmla="*/ 2147483646 h 228"/>
              <a:gd name="T64" fmla="*/ 2147483646 w 274"/>
              <a:gd name="T65" fmla="*/ 2147483646 h 228"/>
              <a:gd name="T66" fmla="*/ 2147483646 w 274"/>
              <a:gd name="T67" fmla="*/ 2147483646 h 228"/>
              <a:gd name="T68" fmla="*/ 2147483646 w 274"/>
              <a:gd name="T69" fmla="*/ 2147483646 h 228"/>
              <a:gd name="T70" fmla="*/ 2147483646 w 274"/>
              <a:gd name="T71" fmla="*/ 2147483646 h 228"/>
              <a:gd name="T72" fmla="*/ 2147483646 w 274"/>
              <a:gd name="T73" fmla="*/ 2147483646 h 228"/>
              <a:gd name="T74" fmla="*/ 2147483646 w 274"/>
              <a:gd name="T75" fmla="*/ 2147483646 h 228"/>
              <a:gd name="T76" fmla="*/ 2147483646 w 274"/>
              <a:gd name="T77" fmla="*/ 2147483646 h 228"/>
              <a:gd name="T78" fmla="*/ 2147483646 w 274"/>
              <a:gd name="T79" fmla="*/ 2147483646 h 228"/>
              <a:gd name="T80" fmla="*/ 2147483646 w 274"/>
              <a:gd name="T81" fmla="*/ 2147483646 h 228"/>
              <a:gd name="T82" fmla="*/ 2147483646 w 274"/>
              <a:gd name="T83" fmla="*/ 2147483646 h 228"/>
              <a:gd name="T84" fmla="*/ 2147483646 w 274"/>
              <a:gd name="T85" fmla="*/ 2147483646 h 228"/>
              <a:gd name="T86" fmla="*/ 2147483646 w 274"/>
              <a:gd name="T87" fmla="*/ 2147483646 h 228"/>
              <a:gd name="T88" fmla="*/ 2147483646 w 274"/>
              <a:gd name="T89" fmla="*/ 2147483646 h 228"/>
              <a:gd name="T90" fmla="*/ 2147483646 w 274"/>
              <a:gd name="T91" fmla="*/ 2147483646 h 228"/>
              <a:gd name="T92" fmla="*/ 2147483646 w 274"/>
              <a:gd name="T93" fmla="*/ 2147483646 h 228"/>
              <a:gd name="T94" fmla="*/ 2147483646 w 274"/>
              <a:gd name="T95" fmla="*/ 2147483646 h 228"/>
              <a:gd name="T96" fmla="*/ 2147483646 w 274"/>
              <a:gd name="T97" fmla="*/ 2147483646 h 228"/>
              <a:gd name="T98" fmla="*/ 2147483646 w 274"/>
              <a:gd name="T99" fmla="*/ 2147483646 h 228"/>
              <a:gd name="T100" fmla="*/ 2147483646 w 274"/>
              <a:gd name="T101" fmla="*/ 2147483646 h 2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8"/>
              <a:gd name="T155" fmla="*/ 274 w 274"/>
              <a:gd name="T156" fmla="*/ 228 h 2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8">
                <a:moveTo>
                  <a:pt x="0" y="23"/>
                </a:moveTo>
                <a:lnTo>
                  <a:pt x="3" y="21"/>
                </a:lnTo>
                <a:lnTo>
                  <a:pt x="7" y="19"/>
                </a:lnTo>
                <a:lnTo>
                  <a:pt x="15" y="14"/>
                </a:lnTo>
                <a:lnTo>
                  <a:pt x="24" y="9"/>
                </a:lnTo>
                <a:lnTo>
                  <a:pt x="36" y="4"/>
                </a:lnTo>
                <a:lnTo>
                  <a:pt x="48" y="0"/>
                </a:lnTo>
                <a:lnTo>
                  <a:pt x="62" y="0"/>
                </a:lnTo>
                <a:lnTo>
                  <a:pt x="77" y="0"/>
                </a:lnTo>
                <a:lnTo>
                  <a:pt x="93" y="4"/>
                </a:lnTo>
                <a:lnTo>
                  <a:pt x="108" y="12"/>
                </a:lnTo>
                <a:lnTo>
                  <a:pt x="122" y="21"/>
                </a:lnTo>
                <a:lnTo>
                  <a:pt x="134" y="33"/>
                </a:lnTo>
                <a:lnTo>
                  <a:pt x="141" y="43"/>
                </a:lnTo>
                <a:lnTo>
                  <a:pt x="146" y="52"/>
                </a:lnTo>
                <a:lnTo>
                  <a:pt x="148" y="59"/>
                </a:lnTo>
                <a:lnTo>
                  <a:pt x="151" y="66"/>
                </a:lnTo>
                <a:lnTo>
                  <a:pt x="151" y="71"/>
                </a:lnTo>
                <a:lnTo>
                  <a:pt x="151" y="76"/>
                </a:lnTo>
                <a:lnTo>
                  <a:pt x="151" y="78"/>
                </a:lnTo>
                <a:lnTo>
                  <a:pt x="151" y="81"/>
                </a:lnTo>
                <a:lnTo>
                  <a:pt x="155" y="78"/>
                </a:lnTo>
                <a:lnTo>
                  <a:pt x="160" y="76"/>
                </a:lnTo>
                <a:lnTo>
                  <a:pt x="165" y="74"/>
                </a:lnTo>
                <a:lnTo>
                  <a:pt x="172" y="71"/>
                </a:lnTo>
                <a:lnTo>
                  <a:pt x="182" y="69"/>
                </a:lnTo>
                <a:lnTo>
                  <a:pt x="189" y="69"/>
                </a:lnTo>
                <a:lnTo>
                  <a:pt x="198" y="71"/>
                </a:lnTo>
                <a:lnTo>
                  <a:pt x="208" y="74"/>
                </a:lnTo>
                <a:lnTo>
                  <a:pt x="217" y="81"/>
                </a:lnTo>
                <a:lnTo>
                  <a:pt x="227" y="88"/>
                </a:lnTo>
                <a:lnTo>
                  <a:pt x="232" y="97"/>
                </a:lnTo>
                <a:lnTo>
                  <a:pt x="234" y="107"/>
                </a:lnTo>
                <a:lnTo>
                  <a:pt x="236" y="114"/>
                </a:lnTo>
                <a:lnTo>
                  <a:pt x="236" y="124"/>
                </a:lnTo>
                <a:lnTo>
                  <a:pt x="236" y="131"/>
                </a:lnTo>
                <a:lnTo>
                  <a:pt x="234" y="135"/>
                </a:lnTo>
                <a:lnTo>
                  <a:pt x="232" y="140"/>
                </a:lnTo>
                <a:lnTo>
                  <a:pt x="232" y="145"/>
                </a:lnTo>
                <a:lnTo>
                  <a:pt x="236" y="147"/>
                </a:lnTo>
                <a:lnTo>
                  <a:pt x="241" y="152"/>
                </a:lnTo>
                <a:lnTo>
                  <a:pt x="246" y="157"/>
                </a:lnTo>
                <a:lnTo>
                  <a:pt x="253" y="164"/>
                </a:lnTo>
                <a:lnTo>
                  <a:pt x="258" y="171"/>
                </a:lnTo>
                <a:lnTo>
                  <a:pt x="265" y="183"/>
                </a:lnTo>
                <a:lnTo>
                  <a:pt x="270" y="195"/>
                </a:lnTo>
                <a:lnTo>
                  <a:pt x="272" y="209"/>
                </a:lnTo>
                <a:lnTo>
                  <a:pt x="274" y="22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2" name="Freeform 135">
            <a:extLst>
              <a:ext uri="{FF2B5EF4-FFF2-40B4-BE49-F238E27FC236}">
                <a16:creationId xmlns:a16="http://schemas.microsoft.com/office/drawing/2014/main" id="{2D85F603-7063-EE9E-DC50-1E77417419C5}"/>
              </a:ext>
            </a:extLst>
          </p:cNvPr>
          <p:cNvSpPr>
            <a:spLocks/>
          </p:cNvSpPr>
          <p:nvPr/>
        </p:nvSpPr>
        <p:spPr bwMode="auto">
          <a:xfrm>
            <a:off x="7323138" y="5516563"/>
            <a:ext cx="566737" cy="374650"/>
          </a:xfrm>
          <a:custGeom>
            <a:avLst/>
            <a:gdLst>
              <a:gd name="T0" fmla="*/ 2147483646 w 357"/>
              <a:gd name="T1" fmla="*/ 2147483646 h 236"/>
              <a:gd name="T2" fmla="*/ 2147483646 w 357"/>
              <a:gd name="T3" fmla="*/ 2147483646 h 236"/>
              <a:gd name="T4" fmla="*/ 2147483646 w 357"/>
              <a:gd name="T5" fmla="*/ 2147483646 h 236"/>
              <a:gd name="T6" fmla="*/ 2147483646 w 357"/>
              <a:gd name="T7" fmla="*/ 2147483646 h 236"/>
              <a:gd name="T8" fmla="*/ 2147483646 w 357"/>
              <a:gd name="T9" fmla="*/ 2147483646 h 236"/>
              <a:gd name="T10" fmla="*/ 2147483646 w 357"/>
              <a:gd name="T11" fmla="*/ 2147483646 h 236"/>
              <a:gd name="T12" fmla="*/ 2147483646 w 357"/>
              <a:gd name="T13" fmla="*/ 2147483646 h 236"/>
              <a:gd name="T14" fmla="*/ 2147483646 w 357"/>
              <a:gd name="T15" fmla="*/ 2147483646 h 236"/>
              <a:gd name="T16" fmla="*/ 2147483646 w 357"/>
              <a:gd name="T17" fmla="*/ 2147483646 h 236"/>
              <a:gd name="T18" fmla="*/ 2147483646 w 357"/>
              <a:gd name="T19" fmla="*/ 2147483646 h 236"/>
              <a:gd name="T20" fmla="*/ 2147483646 w 357"/>
              <a:gd name="T21" fmla="*/ 2147483646 h 236"/>
              <a:gd name="T22" fmla="*/ 2147483646 w 357"/>
              <a:gd name="T23" fmla="*/ 2147483646 h 236"/>
              <a:gd name="T24" fmla="*/ 2147483646 w 357"/>
              <a:gd name="T25" fmla="*/ 2147483646 h 236"/>
              <a:gd name="T26" fmla="*/ 2147483646 w 357"/>
              <a:gd name="T27" fmla="*/ 2147483646 h 236"/>
              <a:gd name="T28" fmla="*/ 2147483646 w 357"/>
              <a:gd name="T29" fmla="*/ 2147483646 h 236"/>
              <a:gd name="T30" fmla="*/ 2147483646 w 357"/>
              <a:gd name="T31" fmla="*/ 2147483646 h 236"/>
              <a:gd name="T32" fmla="*/ 2147483646 w 357"/>
              <a:gd name="T33" fmla="*/ 2147483646 h 236"/>
              <a:gd name="T34" fmla="*/ 2147483646 w 357"/>
              <a:gd name="T35" fmla="*/ 2147483646 h 236"/>
              <a:gd name="T36" fmla="*/ 2147483646 w 357"/>
              <a:gd name="T37" fmla="*/ 2147483646 h 236"/>
              <a:gd name="T38" fmla="*/ 2147483646 w 357"/>
              <a:gd name="T39" fmla="*/ 2147483646 h 236"/>
              <a:gd name="T40" fmla="*/ 2147483646 w 357"/>
              <a:gd name="T41" fmla="*/ 2147483646 h 236"/>
              <a:gd name="T42" fmla="*/ 2147483646 w 357"/>
              <a:gd name="T43" fmla="*/ 2147483646 h 236"/>
              <a:gd name="T44" fmla="*/ 2147483646 w 357"/>
              <a:gd name="T45" fmla="*/ 2147483646 h 236"/>
              <a:gd name="T46" fmla="*/ 2147483646 w 357"/>
              <a:gd name="T47" fmla="*/ 2147483646 h 236"/>
              <a:gd name="T48" fmla="*/ 2147483646 w 357"/>
              <a:gd name="T49" fmla="*/ 2147483646 h 236"/>
              <a:gd name="T50" fmla="*/ 2147483646 w 357"/>
              <a:gd name="T51" fmla="*/ 2147483646 h 236"/>
              <a:gd name="T52" fmla="*/ 2147483646 w 357"/>
              <a:gd name="T53" fmla="*/ 2147483646 h 236"/>
              <a:gd name="T54" fmla="*/ 2147483646 w 357"/>
              <a:gd name="T55" fmla="*/ 2147483646 h 236"/>
              <a:gd name="T56" fmla="*/ 2147483646 w 357"/>
              <a:gd name="T57" fmla="*/ 2147483646 h 236"/>
              <a:gd name="T58" fmla="*/ 2147483646 w 357"/>
              <a:gd name="T59" fmla="*/ 2147483646 h 236"/>
              <a:gd name="T60" fmla="*/ 2147483646 w 357"/>
              <a:gd name="T61" fmla="*/ 2147483646 h 236"/>
              <a:gd name="T62" fmla="*/ 2147483646 w 357"/>
              <a:gd name="T63" fmla="*/ 2147483646 h 236"/>
              <a:gd name="T64" fmla="*/ 2147483646 w 357"/>
              <a:gd name="T65" fmla="*/ 2147483646 h 236"/>
              <a:gd name="T66" fmla="*/ 2147483646 w 357"/>
              <a:gd name="T67" fmla="*/ 2147483646 h 236"/>
              <a:gd name="T68" fmla="*/ 2147483646 w 357"/>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7"/>
              <a:gd name="T106" fmla="*/ 0 h 236"/>
              <a:gd name="T107" fmla="*/ 357 w 357"/>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7" h="236">
                <a:moveTo>
                  <a:pt x="0" y="236"/>
                </a:moveTo>
                <a:lnTo>
                  <a:pt x="2" y="219"/>
                </a:lnTo>
                <a:lnTo>
                  <a:pt x="4" y="205"/>
                </a:lnTo>
                <a:lnTo>
                  <a:pt x="9" y="191"/>
                </a:lnTo>
                <a:lnTo>
                  <a:pt x="16" y="181"/>
                </a:lnTo>
                <a:lnTo>
                  <a:pt x="21" y="172"/>
                </a:lnTo>
                <a:lnTo>
                  <a:pt x="28" y="165"/>
                </a:lnTo>
                <a:lnTo>
                  <a:pt x="33" y="160"/>
                </a:lnTo>
                <a:lnTo>
                  <a:pt x="38" y="157"/>
                </a:lnTo>
                <a:lnTo>
                  <a:pt x="43" y="155"/>
                </a:lnTo>
                <a:lnTo>
                  <a:pt x="43" y="153"/>
                </a:lnTo>
                <a:lnTo>
                  <a:pt x="43" y="150"/>
                </a:lnTo>
                <a:lnTo>
                  <a:pt x="40" y="145"/>
                </a:lnTo>
                <a:lnTo>
                  <a:pt x="38" y="138"/>
                </a:lnTo>
                <a:lnTo>
                  <a:pt x="38" y="131"/>
                </a:lnTo>
                <a:lnTo>
                  <a:pt x="38" y="124"/>
                </a:lnTo>
                <a:lnTo>
                  <a:pt x="40" y="114"/>
                </a:lnTo>
                <a:lnTo>
                  <a:pt x="43" y="107"/>
                </a:lnTo>
                <a:lnTo>
                  <a:pt x="47" y="98"/>
                </a:lnTo>
                <a:lnTo>
                  <a:pt x="57" y="91"/>
                </a:lnTo>
                <a:lnTo>
                  <a:pt x="66" y="84"/>
                </a:lnTo>
                <a:lnTo>
                  <a:pt x="76" y="79"/>
                </a:lnTo>
                <a:lnTo>
                  <a:pt x="85" y="79"/>
                </a:lnTo>
                <a:lnTo>
                  <a:pt x="93" y="79"/>
                </a:lnTo>
                <a:lnTo>
                  <a:pt x="102" y="79"/>
                </a:lnTo>
                <a:lnTo>
                  <a:pt x="109" y="81"/>
                </a:lnTo>
                <a:lnTo>
                  <a:pt x="114" y="84"/>
                </a:lnTo>
                <a:lnTo>
                  <a:pt x="119" y="86"/>
                </a:lnTo>
                <a:lnTo>
                  <a:pt x="124" y="88"/>
                </a:lnTo>
                <a:lnTo>
                  <a:pt x="124" y="91"/>
                </a:lnTo>
                <a:lnTo>
                  <a:pt x="124" y="88"/>
                </a:lnTo>
                <a:lnTo>
                  <a:pt x="124" y="86"/>
                </a:lnTo>
                <a:lnTo>
                  <a:pt x="124" y="81"/>
                </a:lnTo>
                <a:lnTo>
                  <a:pt x="124" y="76"/>
                </a:lnTo>
                <a:lnTo>
                  <a:pt x="126" y="69"/>
                </a:lnTo>
                <a:lnTo>
                  <a:pt x="128" y="60"/>
                </a:lnTo>
                <a:lnTo>
                  <a:pt x="133" y="50"/>
                </a:lnTo>
                <a:lnTo>
                  <a:pt x="140" y="41"/>
                </a:lnTo>
                <a:lnTo>
                  <a:pt x="152" y="31"/>
                </a:lnTo>
                <a:lnTo>
                  <a:pt x="167" y="22"/>
                </a:lnTo>
                <a:lnTo>
                  <a:pt x="181" y="12"/>
                </a:lnTo>
                <a:lnTo>
                  <a:pt x="198" y="10"/>
                </a:lnTo>
                <a:lnTo>
                  <a:pt x="212" y="7"/>
                </a:lnTo>
                <a:lnTo>
                  <a:pt x="226" y="10"/>
                </a:lnTo>
                <a:lnTo>
                  <a:pt x="238" y="14"/>
                </a:lnTo>
                <a:lnTo>
                  <a:pt x="250" y="19"/>
                </a:lnTo>
                <a:lnTo>
                  <a:pt x="260" y="24"/>
                </a:lnTo>
                <a:lnTo>
                  <a:pt x="267" y="29"/>
                </a:lnTo>
                <a:lnTo>
                  <a:pt x="271" y="31"/>
                </a:lnTo>
                <a:lnTo>
                  <a:pt x="274" y="33"/>
                </a:lnTo>
                <a:lnTo>
                  <a:pt x="274" y="31"/>
                </a:lnTo>
                <a:lnTo>
                  <a:pt x="274" y="29"/>
                </a:lnTo>
                <a:lnTo>
                  <a:pt x="274" y="26"/>
                </a:lnTo>
                <a:lnTo>
                  <a:pt x="276" y="22"/>
                </a:lnTo>
                <a:lnTo>
                  <a:pt x="279" y="17"/>
                </a:lnTo>
                <a:lnTo>
                  <a:pt x="283" y="12"/>
                </a:lnTo>
                <a:lnTo>
                  <a:pt x="288" y="7"/>
                </a:lnTo>
                <a:lnTo>
                  <a:pt x="295" y="5"/>
                </a:lnTo>
                <a:lnTo>
                  <a:pt x="305" y="2"/>
                </a:lnTo>
                <a:lnTo>
                  <a:pt x="317" y="0"/>
                </a:lnTo>
                <a:lnTo>
                  <a:pt x="326" y="2"/>
                </a:lnTo>
                <a:lnTo>
                  <a:pt x="336" y="5"/>
                </a:lnTo>
                <a:lnTo>
                  <a:pt x="343" y="7"/>
                </a:lnTo>
                <a:lnTo>
                  <a:pt x="348" y="12"/>
                </a:lnTo>
                <a:lnTo>
                  <a:pt x="353" y="17"/>
                </a:lnTo>
                <a:lnTo>
                  <a:pt x="355" y="22"/>
                </a:lnTo>
                <a:lnTo>
                  <a:pt x="357" y="26"/>
                </a:lnTo>
                <a:lnTo>
                  <a:pt x="357" y="29"/>
                </a:lnTo>
                <a:lnTo>
                  <a:pt x="357" y="31"/>
                </a:lnTo>
                <a:lnTo>
                  <a:pt x="357" y="33"/>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3" name="Freeform 136">
            <a:extLst>
              <a:ext uri="{FF2B5EF4-FFF2-40B4-BE49-F238E27FC236}">
                <a16:creationId xmlns:a16="http://schemas.microsoft.com/office/drawing/2014/main" id="{5683C84E-6747-8B8F-A4BD-51162788B735}"/>
              </a:ext>
            </a:extLst>
          </p:cNvPr>
          <p:cNvSpPr>
            <a:spLocks/>
          </p:cNvSpPr>
          <p:nvPr/>
        </p:nvSpPr>
        <p:spPr bwMode="auto">
          <a:xfrm>
            <a:off x="7323138" y="5883275"/>
            <a:ext cx="434975" cy="363538"/>
          </a:xfrm>
          <a:custGeom>
            <a:avLst/>
            <a:gdLst>
              <a:gd name="T0" fmla="*/ 2147483646 w 274"/>
              <a:gd name="T1" fmla="*/ 2147483646 h 229"/>
              <a:gd name="T2" fmla="*/ 2147483646 w 274"/>
              <a:gd name="T3" fmla="*/ 2147483646 h 229"/>
              <a:gd name="T4" fmla="*/ 2147483646 w 274"/>
              <a:gd name="T5" fmla="*/ 2147483646 h 229"/>
              <a:gd name="T6" fmla="*/ 2147483646 w 274"/>
              <a:gd name="T7" fmla="*/ 2147483646 h 229"/>
              <a:gd name="T8" fmla="*/ 2147483646 w 274"/>
              <a:gd name="T9" fmla="*/ 2147483646 h 229"/>
              <a:gd name="T10" fmla="*/ 2147483646 w 274"/>
              <a:gd name="T11" fmla="*/ 2147483646 h 229"/>
              <a:gd name="T12" fmla="*/ 2147483646 w 274"/>
              <a:gd name="T13" fmla="*/ 2147483646 h 229"/>
              <a:gd name="T14" fmla="*/ 2147483646 w 274"/>
              <a:gd name="T15" fmla="*/ 2147483646 h 229"/>
              <a:gd name="T16" fmla="*/ 2147483646 w 274"/>
              <a:gd name="T17" fmla="*/ 2147483646 h 229"/>
              <a:gd name="T18" fmla="*/ 2147483646 w 274"/>
              <a:gd name="T19" fmla="*/ 2147483646 h 229"/>
              <a:gd name="T20" fmla="*/ 2147483646 w 274"/>
              <a:gd name="T21" fmla="*/ 2147483646 h 229"/>
              <a:gd name="T22" fmla="*/ 2147483646 w 274"/>
              <a:gd name="T23" fmla="*/ 2147483646 h 229"/>
              <a:gd name="T24" fmla="*/ 2147483646 w 274"/>
              <a:gd name="T25" fmla="*/ 2147483646 h 229"/>
              <a:gd name="T26" fmla="*/ 2147483646 w 274"/>
              <a:gd name="T27" fmla="*/ 2147483646 h 229"/>
              <a:gd name="T28" fmla="*/ 2147483646 w 274"/>
              <a:gd name="T29" fmla="*/ 2147483646 h 229"/>
              <a:gd name="T30" fmla="*/ 2147483646 w 274"/>
              <a:gd name="T31" fmla="*/ 2147483646 h 229"/>
              <a:gd name="T32" fmla="*/ 2147483646 w 274"/>
              <a:gd name="T33" fmla="*/ 2147483646 h 229"/>
              <a:gd name="T34" fmla="*/ 2147483646 w 274"/>
              <a:gd name="T35" fmla="*/ 2147483646 h 229"/>
              <a:gd name="T36" fmla="*/ 2147483646 w 274"/>
              <a:gd name="T37" fmla="*/ 2147483646 h 229"/>
              <a:gd name="T38" fmla="*/ 2147483646 w 274"/>
              <a:gd name="T39" fmla="*/ 2147483646 h 229"/>
              <a:gd name="T40" fmla="*/ 2147483646 w 274"/>
              <a:gd name="T41" fmla="*/ 2147483646 h 229"/>
              <a:gd name="T42" fmla="*/ 2147483646 w 274"/>
              <a:gd name="T43" fmla="*/ 2147483646 h 229"/>
              <a:gd name="T44" fmla="*/ 2147483646 w 274"/>
              <a:gd name="T45" fmla="*/ 2147483646 h 229"/>
              <a:gd name="T46" fmla="*/ 2147483646 w 274"/>
              <a:gd name="T47" fmla="*/ 2147483646 h 229"/>
              <a:gd name="T48" fmla="*/ 2147483646 w 274"/>
              <a:gd name="T49" fmla="*/ 2147483646 h 229"/>
              <a:gd name="T50" fmla="*/ 2147483646 w 274"/>
              <a:gd name="T51" fmla="*/ 2147483646 h 229"/>
              <a:gd name="T52" fmla="*/ 2147483646 w 274"/>
              <a:gd name="T53" fmla="*/ 2147483646 h 229"/>
              <a:gd name="T54" fmla="*/ 2147483646 w 274"/>
              <a:gd name="T55" fmla="*/ 2147483646 h 229"/>
              <a:gd name="T56" fmla="*/ 2147483646 w 274"/>
              <a:gd name="T57" fmla="*/ 2147483646 h 229"/>
              <a:gd name="T58" fmla="*/ 2147483646 w 274"/>
              <a:gd name="T59" fmla="*/ 2147483646 h 229"/>
              <a:gd name="T60" fmla="*/ 2147483646 w 274"/>
              <a:gd name="T61" fmla="*/ 2147483646 h 229"/>
              <a:gd name="T62" fmla="*/ 2147483646 w 274"/>
              <a:gd name="T63" fmla="*/ 2147483646 h 229"/>
              <a:gd name="T64" fmla="*/ 2147483646 w 274"/>
              <a:gd name="T65" fmla="*/ 2147483646 h 229"/>
              <a:gd name="T66" fmla="*/ 2147483646 w 274"/>
              <a:gd name="T67" fmla="*/ 2147483646 h 229"/>
              <a:gd name="T68" fmla="*/ 2147483646 w 274"/>
              <a:gd name="T69" fmla="*/ 2147483646 h 229"/>
              <a:gd name="T70" fmla="*/ 2147483646 w 274"/>
              <a:gd name="T71" fmla="*/ 2147483646 h 229"/>
              <a:gd name="T72" fmla="*/ 2147483646 w 274"/>
              <a:gd name="T73" fmla="*/ 2147483646 h 229"/>
              <a:gd name="T74" fmla="*/ 2147483646 w 274"/>
              <a:gd name="T75" fmla="*/ 2147483646 h 229"/>
              <a:gd name="T76" fmla="*/ 2147483646 w 274"/>
              <a:gd name="T77" fmla="*/ 2147483646 h 229"/>
              <a:gd name="T78" fmla="*/ 2147483646 w 274"/>
              <a:gd name="T79" fmla="*/ 2147483646 h 229"/>
              <a:gd name="T80" fmla="*/ 2147483646 w 274"/>
              <a:gd name="T81" fmla="*/ 2147483646 h 229"/>
              <a:gd name="T82" fmla="*/ 2147483646 w 274"/>
              <a:gd name="T83" fmla="*/ 2147483646 h 229"/>
              <a:gd name="T84" fmla="*/ 2147483646 w 274"/>
              <a:gd name="T85" fmla="*/ 2147483646 h 229"/>
              <a:gd name="T86" fmla="*/ 2147483646 w 274"/>
              <a:gd name="T87" fmla="*/ 2147483646 h 229"/>
              <a:gd name="T88" fmla="*/ 2147483646 w 274"/>
              <a:gd name="T89" fmla="*/ 2147483646 h 229"/>
              <a:gd name="T90" fmla="*/ 2147483646 w 274"/>
              <a:gd name="T91" fmla="*/ 2147483646 h 229"/>
              <a:gd name="T92" fmla="*/ 2147483646 w 274"/>
              <a:gd name="T93" fmla="*/ 2147483646 h 229"/>
              <a:gd name="T94" fmla="*/ 2147483646 w 274"/>
              <a:gd name="T95" fmla="*/ 2147483646 h 229"/>
              <a:gd name="T96" fmla="*/ 2147483646 w 274"/>
              <a:gd name="T97" fmla="*/ 2147483646 h 229"/>
              <a:gd name="T98" fmla="*/ 2147483646 w 274"/>
              <a:gd name="T99" fmla="*/ 2147483646 h 229"/>
              <a:gd name="T100" fmla="*/ 0 w 274"/>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4"/>
              <a:gd name="T154" fmla="*/ 0 h 229"/>
              <a:gd name="T155" fmla="*/ 274 w 274"/>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4" h="229">
                <a:moveTo>
                  <a:pt x="274" y="205"/>
                </a:moveTo>
                <a:lnTo>
                  <a:pt x="271" y="208"/>
                </a:lnTo>
                <a:lnTo>
                  <a:pt x="267" y="210"/>
                </a:lnTo>
                <a:lnTo>
                  <a:pt x="260" y="215"/>
                </a:lnTo>
                <a:lnTo>
                  <a:pt x="250" y="220"/>
                </a:lnTo>
                <a:lnTo>
                  <a:pt x="238" y="224"/>
                </a:lnTo>
                <a:lnTo>
                  <a:pt x="226" y="229"/>
                </a:lnTo>
                <a:lnTo>
                  <a:pt x="212" y="229"/>
                </a:lnTo>
                <a:lnTo>
                  <a:pt x="198" y="229"/>
                </a:lnTo>
                <a:lnTo>
                  <a:pt x="181" y="224"/>
                </a:lnTo>
                <a:lnTo>
                  <a:pt x="167" y="217"/>
                </a:lnTo>
                <a:lnTo>
                  <a:pt x="152" y="208"/>
                </a:lnTo>
                <a:lnTo>
                  <a:pt x="140" y="196"/>
                </a:lnTo>
                <a:lnTo>
                  <a:pt x="133" y="186"/>
                </a:lnTo>
                <a:lnTo>
                  <a:pt x="128" y="179"/>
                </a:lnTo>
                <a:lnTo>
                  <a:pt x="126" y="170"/>
                </a:lnTo>
                <a:lnTo>
                  <a:pt x="124" y="162"/>
                </a:lnTo>
                <a:lnTo>
                  <a:pt x="124" y="158"/>
                </a:lnTo>
                <a:lnTo>
                  <a:pt x="124" y="153"/>
                </a:lnTo>
                <a:lnTo>
                  <a:pt x="124" y="151"/>
                </a:lnTo>
                <a:lnTo>
                  <a:pt x="124" y="148"/>
                </a:lnTo>
                <a:lnTo>
                  <a:pt x="119" y="151"/>
                </a:lnTo>
                <a:lnTo>
                  <a:pt x="114" y="153"/>
                </a:lnTo>
                <a:lnTo>
                  <a:pt x="109" y="155"/>
                </a:lnTo>
                <a:lnTo>
                  <a:pt x="102" y="158"/>
                </a:lnTo>
                <a:lnTo>
                  <a:pt x="93" y="160"/>
                </a:lnTo>
                <a:lnTo>
                  <a:pt x="85" y="160"/>
                </a:lnTo>
                <a:lnTo>
                  <a:pt x="76" y="158"/>
                </a:lnTo>
                <a:lnTo>
                  <a:pt x="66" y="155"/>
                </a:lnTo>
                <a:lnTo>
                  <a:pt x="57" y="148"/>
                </a:lnTo>
                <a:lnTo>
                  <a:pt x="47" y="141"/>
                </a:lnTo>
                <a:lnTo>
                  <a:pt x="43" y="131"/>
                </a:lnTo>
                <a:lnTo>
                  <a:pt x="40" y="122"/>
                </a:lnTo>
                <a:lnTo>
                  <a:pt x="38" y="115"/>
                </a:lnTo>
                <a:lnTo>
                  <a:pt x="38" y="105"/>
                </a:lnTo>
                <a:lnTo>
                  <a:pt x="38" y="98"/>
                </a:lnTo>
                <a:lnTo>
                  <a:pt x="40" y="93"/>
                </a:lnTo>
                <a:lnTo>
                  <a:pt x="43" y="89"/>
                </a:lnTo>
                <a:lnTo>
                  <a:pt x="43" y="84"/>
                </a:lnTo>
                <a:lnTo>
                  <a:pt x="38" y="81"/>
                </a:lnTo>
                <a:lnTo>
                  <a:pt x="33" y="77"/>
                </a:lnTo>
                <a:lnTo>
                  <a:pt x="28" y="72"/>
                </a:lnTo>
                <a:lnTo>
                  <a:pt x="21" y="65"/>
                </a:lnTo>
                <a:lnTo>
                  <a:pt x="16" y="58"/>
                </a:lnTo>
                <a:lnTo>
                  <a:pt x="9" y="46"/>
                </a:lnTo>
                <a:lnTo>
                  <a:pt x="4" y="34"/>
                </a:lnTo>
                <a:lnTo>
                  <a:pt x="2" y="19"/>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4" name="Freeform 137">
            <a:extLst>
              <a:ext uri="{FF2B5EF4-FFF2-40B4-BE49-F238E27FC236}">
                <a16:creationId xmlns:a16="http://schemas.microsoft.com/office/drawing/2014/main" id="{7009FB3E-D086-4726-AAF0-A6E3B3499C4B}"/>
              </a:ext>
            </a:extLst>
          </p:cNvPr>
          <p:cNvSpPr>
            <a:spLocks/>
          </p:cNvSpPr>
          <p:nvPr/>
        </p:nvSpPr>
        <p:spPr bwMode="auto">
          <a:xfrm>
            <a:off x="7758113" y="5883275"/>
            <a:ext cx="563562" cy="379413"/>
          </a:xfrm>
          <a:custGeom>
            <a:avLst/>
            <a:gdLst>
              <a:gd name="T0" fmla="*/ 2147483646 w 355"/>
              <a:gd name="T1" fmla="*/ 2147483646 h 239"/>
              <a:gd name="T2" fmla="*/ 2147483646 w 355"/>
              <a:gd name="T3" fmla="*/ 2147483646 h 239"/>
              <a:gd name="T4" fmla="*/ 2147483646 w 355"/>
              <a:gd name="T5" fmla="*/ 2147483646 h 239"/>
              <a:gd name="T6" fmla="*/ 2147483646 w 355"/>
              <a:gd name="T7" fmla="*/ 2147483646 h 239"/>
              <a:gd name="T8" fmla="*/ 2147483646 w 355"/>
              <a:gd name="T9" fmla="*/ 2147483646 h 239"/>
              <a:gd name="T10" fmla="*/ 2147483646 w 355"/>
              <a:gd name="T11" fmla="*/ 2147483646 h 239"/>
              <a:gd name="T12" fmla="*/ 2147483646 w 355"/>
              <a:gd name="T13" fmla="*/ 2147483646 h 239"/>
              <a:gd name="T14" fmla="*/ 2147483646 w 355"/>
              <a:gd name="T15" fmla="*/ 2147483646 h 239"/>
              <a:gd name="T16" fmla="*/ 2147483646 w 355"/>
              <a:gd name="T17" fmla="*/ 2147483646 h 239"/>
              <a:gd name="T18" fmla="*/ 2147483646 w 355"/>
              <a:gd name="T19" fmla="*/ 2147483646 h 239"/>
              <a:gd name="T20" fmla="*/ 2147483646 w 355"/>
              <a:gd name="T21" fmla="*/ 2147483646 h 239"/>
              <a:gd name="T22" fmla="*/ 2147483646 w 355"/>
              <a:gd name="T23" fmla="*/ 2147483646 h 239"/>
              <a:gd name="T24" fmla="*/ 2147483646 w 355"/>
              <a:gd name="T25" fmla="*/ 2147483646 h 239"/>
              <a:gd name="T26" fmla="*/ 2147483646 w 355"/>
              <a:gd name="T27" fmla="*/ 2147483646 h 239"/>
              <a:gd name="T28" fmla="*/ 2147483646 w 355"/>
              <a:gd name="T29" fmla="*/ 2147483646 h 239"/>
              <a:gd name="T30" fmla="*/ 2147483646 w 355"/>
              <a:gd name="T31" fmla="*/ 2147483646 h 239"/>
              <a:gd name="T32" fmla="*/ 2147483646 w 355"/>
              <a:gd name="T33" fmla="*/ 2147483646 h 239"/>
              <a:gd name="T34" fmla="*/ 2147483646 w 355"/>
              <a:gd name="T35" fmla="*/ 2147483646 h 239"/>
              <a:gd name="T36" fmla="*/ 2147483646 w 355"/>
              <a:gd name="T37" fmla="*/ 2147483646 h 239"/>
              <a:gd name="T38" fmla="*/ 2147483646 w 355"/>
              <a:gd name="T39" fmla="*/ 2147483646 h 239"/>
              <a:gd name="T40" fmla="*/ 2147483646 w 355"/>
              <a:gd name="T41" fmla="*/ 2147483646 h 239"/>
              <a:gd name="T42" fmla="*/ 2147483646 w 355"/>
              <a:gd name="T43" fmla="*/ 2147483646 h 239"/>
              <a:gd name="T44" fmla="*/ 2147483646 w 355"/>
              <a:gd name="T45" fmla="*/ 2147483646 h 239"/>
              <a:gd name="T46" fmla="*/ 2147483646 w 355"/>
              <a:gd name="T47" fmla="*/ 2147483646 h 239"/>
              <a:gd name="T48" fmla="*/ 2147483646 w 355"/>
              <a:gd name="T49" fmla="*/ 2147483646 h 239"/>
              <a:gd name="T50" fmla="*/ 2147483646 w 355"/>
              <a:gd name="T51" fmla="*/ 2147483646 h 239"/>
              <a:gd name="T52" fmla="*/ 2147483646 w 355"/>
              <a:gd name="T53" fmla="*/ 2147483646 h 239"/>
              <a:gd name="T54" fmla="*/ 2147483646 w 355"/>
              <a:gd name="T55" fmla="*/ 2147483646 h 239"/>
              <a:gd name="T56" fmla="*/ 2147483646 w 355"/>
              <a:gd name="T57" fmla="*/ 2147483646 h 239"/>
              <a:gd name="T58" fmla="*/ 2147483646 w 355"/>
              <a:gd name="T59" fmla="*/ 2147483646 h 239"/>
              <a:gd name="T60" fmla="*/ 2147483646 w 355"/>
              <a:gd name="T61" fmla="*/ 2147483646 h 239"/>
              <a:gd name="T62" fmla="*/ 2147483646 w 355"/>
              <a:gd name="T63" fmla="*/ 2147483646 h 239"/>
              <a:gd name="T64" fmla="*/ 2147483646 w 355"/>
              <a:gd name="T65" fmla="*/ 2147483646 h 239"/>
              <a:gd name="T66" fmla="*/ 0 w 355"/>
              <a:gd name="T67" fmla="*/ 2147483646 h 239"/>
              <a:gd name="T68" fmla="*/ 0 w 355"/>
              <a:gd name="T69" fmla="*/ 2147483646 h 2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5"/>
              <a:gd name="T106" fmla="*/ 0 h 239"/>
              <a:gd name="T107" fmla="*/ 355 w 355"/>
              <a:gd name="T108" fmla="*/ 239 h 2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5" h="239">
                <a:moveTo>
                  <a:pt x="355" y="0"/>
                </a:moveTo>
                <a:lnTo>
                  <a:pt x="355" y="19"/>
                </a:lnTo>
                <a:lnTo>
                  <a:pt x="353" y="34"/>
                </a:lnTo>
                <a:lnTo>
                  <a:pt x="348" y="48"/>
                </a:lnTo>
                <a:lnTo>
                  <a:pt x="341" y="58"/>
                </a:lnTo>
                <a:lnTo>
                  <a:pt x="336" y="67"/>
                </a:lnTo>
                <a:lnTo>
                  <a:pt x="329" y="74"/>
                </a:lnTo>
                <a:lnTo>
                  <a:pt x="324" y="79"/>
                </a:lnTo>
                <a:lnTo>
                  <a:pt x="319" y="81"/>
                </a:lnTo>
                <a:lnTo>
                  <a:pt x="315" y="84"/>
                </a:lnTo>
                <a:lnTo>
                  <a:pt x="315" y="86"/>
                </a:lnTo>
                <a:lnTo>
                  <a:pt x="315" y="89"/>
                </a:lnTo>
                <a:lnTo>
                  <a:pt x="317" y="93"/>
                </a:lnTo>
                <a:lnTo>
                  <a:pt x="319" y="100"/>
                </a:lnTo>
                <a:lnTo>
                  <a:pt x="319" y="108"/>
                </a:lnTo>
                <a:lnTo>
                  <a:pt x="319" y="115"/>
                </a:lnTo>
                <a:lnTo>
                  <a:pt x="317" y="124"/>
                </a:lnTo>
                <a:lnTo>
                  <a:pt x="315" y="131"/>
                </a:lnTo>
                <a:lnTo>
                  <a:pt x="310" y="141"/>
                </a:lnTo>
                <a:lnTo>
                  <a:pt x="300" y="151"/>
                </a:lnTo>
                <a:lnTo>
                  <a:pt x="291" y="155"/>
                </a:lnTo>
                <a:lnTo>
                  <a:pt x="281" y="160"/>
                </a:lnTo>
                <a:lnTo>
                  <a:pt x="272" y="160"/>
                </a:lnTo>
                <a:lnTo>
                  <a:pt x="265" y="160"/>
                </a:lnTo>
                <a:lnTo>
                  <a:pt x="255" y="160"/>
                </a:lnTo>
                <a:lnTo>
                  <a:pt x="248" y="158"/>
                </a:lnTo>
                <a:lnTo>
                  <a:pt x="243" y="155"/>
                </a:lnTo>
                <a:lnTo>
                  <a:pt x="238" y="153"/>
                </a:lnTo>
                <a:lnTo>
                  <a:pt x="234" y="151"/>
                </a:lnTo>
                <a:lnTo>
                  <a:pt x="234" y="153"/>
                </a:lnTo>
                <a:lnTo>
                  <a:pt x="234" y="158"/>
                </a:lnTo>
                <a:lnTo>
                  <a:pt x="234" y="162"/>
                </a:lnTo>
                <a:lnTo>
                  <a:pt x="231" y="170"/>
                </a:lnTo>
                <a:lnTo>
                  <a:pt x="229" y="179"/>
                </a:lnTo>
                <a:lnTo>
                  <a:pt x="224" y="189"/>
                </a:lnTo>
                <a:lnTo>
                  <a:pt x="217" y="198"/>
                </a:lnTo>
                <a:lnTo>
                  <a:pt x="205" y="208"/>
                </a:lnTo>
                <a:lnTo>
                  <a:pt x="191" y="217"/>
                </a:lnTo>
                <a:lnTo>
                  <a:pt x="176" y="227"/>
                </a:lnTo>
                <a:lnTo>
                  <a:pt x="160" y="229"/>
                </a:lnTo>
                <a:lnTo>
                  <a:pt x="145" y="232"/>
                </a:lnTo>
                <a:lnTo>
                  <a:pt x="131" y="229"/>
                </a:lnTo>
                <a:lnTo>
                  <a:pt x="119" y="224"/>
                </a:lnTo>
                <a:lnTo>
                  <a:pt x="107" y="220"/>
                </a:lnTo>
                <a:lnTo>
                  <a:pt x="98" y="215"/>
                </a:lnTo>
                <a:lnTo>
                  <a:pt x="90" y="210"/>
                </a:lnTo>
                <a:lnTo>
                  <a:pt x="86" y="208"/>
                </a:lnTo>
                <a:lnTo>
                  <a:pt x="83" y="208"/>
                </a:lnTo>
                <a:lnTo>
                  <a:pt x="83" y="210"/>
                </a:lnTo>
                <a:lnTo>
                  <a:pt x="83" y="213"/>
                </a:lnTo>
                <a:lnTo>
                  <a:pt x="81" y="217"/>
                </a:lnTo>
                <a:lnTo>
                  <a:pt x="79" y="222"/>
                </a:lnTo>
                <a:lnTo>
                  <a:pt x="74" y="227"/>
                </a:lnTo>
                <a:lnTo>
                  <a:pt x="69" y="232"/>
                </a:lnTo>
                <a:lnTo>
                  <a:pt x="62" y="234"/>
                </a:lnTo>
                <a:lnTo>
                  <a:pt x="52" y="236"/>
                </a:lnTo>
                <a:lnTo>
                  <a:pt x="43" y="239"/>
                </a:lnTo>
                <a:lnTo>
                  <a:pt x="31" y="236"/>
                </a:lnTo>
                <a:lnTo>
                  <a:pt x="21" y="234"/>
                </a:lnTo>
                <a:lnTo>
                  <a:pt x="14" y="232"/>
                </a:lnTo>
                <a:lnTo>
                  <a:pt x="9" y="227"/>
                </a:lnTo>
                <a:lnTo>
                  <a:pt x="5" y="222"/>
                </a:lnTo>
                <a:lnTo>
                  <a:pt x="2" y="217"/>
                </a:lnTo>
                <a:lnTo>
                  <a:pt x="0" y="213"/>
                </a:lnTo>
                <a:lnTo>
                  <a:pt x="0" y="210"/>
                </a:lnTo>
                <a:lnTo>
                  <a:pt x="0" y="208"/>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5" name="Freeform 138">
            <a:extLst>
              <a:ext uri="{FF2B5EF4-FFF2-40B4-BE49-F238E27FC236}">
                <a16:creationId xmlns:a16="http://schemas.microsoft.com/office/drawing/2014/main" id="{699A8556-3EC1-8E90-1CD4-E49B397309A2}"/>
              </a:ext>
            </a:extLst>
          </p:cNvPr>
          <p:cNvSpPr>
            <a:spLocks/>
          </p:cNvSpPr>
          <p:nvPr/>
        </p:nvSpPr>
        <p:spPr bwMode="auto">
          <a:xfrm>
            <a:off x="6229350" y="5535613"/>
            <a:ext cx="438150" cy="363537"/>
          </a:xfrm>
          <a:custGeom>
            <a:avLst/>
            <a:gdLst>
              <a:gd name="T0" fmla="*/ 0 w 276"/>
              <a:gd name="T1" fmla="*/ 2147483646 h 229"/>
              <a:gd name="T2" fmla="*/ 2147483646 w 276"/>
              <a:gd name="T3" fmla="*/ 2147483646 h 229"/>
              <a:gd name="T4" fmla="*/ 2147483646 w 276"/>
              <a:gd name="T5" fmla="*/ 2147483646 h 229"/>
              <a:gd name="T6" fmla="*/ 2147483646 w 276"/>
              <a:gd name="T7" fmla="*/ 2147483646 h 229"/>
              <a:gd name="T8" fmla="*/ 2147483646 w 276"/>
              <a:gd name="T9" fmla="*/ 2147483646 h 229"/>
              <a:gd name="T10" fmla="*/ 2147483646 w 276"/>
              <a:gd name="T11" fmla="*/ 2147483646 h 229"/>
              <a:gd name="T12" fmla="*/ 2147483646 w 276"/>
              <a:gd name="T13" fmla="*/ 2147483646 h 229"/>
              <a:gd name="T14" fmla="*/ 2147483646 w 276"/>
              <a:gd name="T15" fmla="*/ 0 h 229"/>
              <a:gd name="T16" fmla="*/ 2147483646 w 276"/>
              <a:gd name="T17" fmla="*/ 0 h 229"/>
              <a:gd name="T18" fmla="*/ 2147483646 w 276"/>
              <a:gd name="T19" fmla="*/ 2147483646 h 229"/>
              <a:gd name="T20" fmla="*/ 2147483646 w 276"/>
              <a:gd name="T21" fmla="*/ 2147483646 h 229"/>
              <a:gd name="T22" fmla="*/ 2147483646 w 276"/>
              <a:gd name="T23" fmla="*/ 2147483646 h 229"/>
              <a:gd name="T24" fmla="*/ 2147483646 w 276"/>
              <a:gd name="T25" fmla="*/ 2147483646 h 229"/>
              <a:gd name="T26" fmla="*/ 2147483646 w 276"/>
              <a:gd name="T27" fmla="*/ 2147483646 h 229"/>
              <a:gd name="T28" fmla="*/ 2147483646 w 276"/>
              <a:gd name="T29" fmla="*/ 2147483646 h 229"/>
              <a:gd name="T30" fmla="*/ 2147483646 w 276"/>
              <a:gd name="T31" fmla="*/ 2147483646 h 229"/>
              <a:gd name="T32" fmla="*/ 2147483646 w 276"/>
              <a:gd name="T33" fmla="*/ 2147483646 h 229"/>
              <a:gd name="T34" fmla="*/ 2147483646 w 276"/>
              <a:gd name="T35" fmla="*/ 2147483646 h 229"/>
              <a:gd name="T36" fmla="*/ 2147483646 w 276"/>
              <a:gd name="T37" fmla="*/ 2147483646 h 229"/>
              <a:gd name="T38" fmla="*/ 2147483646 w 276"/>
              <a:gd name="T39" fmla="*/ 2147483646 h 229"/>
              <a:gd name="T40" fmla="*/ 2147483646 w 276"/>
              <a:gd name="T41" fmla="*/ 2147483646 h 229"/>
              <a:gd name="T42" fmla="*/ 2147483646 w 276"/>
              <a:gd name="T43" fmla="*/ 2147483646 h 229"/>
              <a:gd name="T44" fmla="*/ 2147483646 w 276"/>
              <a:gd name="T45" fmla="*/ 2147483646 h 229"/>
              <a:gd name="T46" fmla="*/ 2147483646 w 276"/>
              <a:gd name="T47" fmla="*/ 2147483646 h 229"/>
              <a:gd name="T48" fmla="*/ 2147483646 w 276"/>
              <a:gd name="T49" fmla="*/ 2147483646 h 229"/>
              <a:gd name="T50" fmla="*/ 2147483646 w 276"/>
              <a:gd name="T51" fmla="*/ 2147483646 h 229"/>
              <a:gd name="T52" fmla="*/ 2147483646 w 276"/>
              <a:gd name="T53" fmla="*/ 2147483646 h 229"/>
              <a:gd name="T54" fmla="*/ 2147483646 w 276"/>
              <a:gd name="T55" fmla="*/ 2147483646 h 229"/>
              <a:gd name="T56" fmla="*/ 2147483646 w 276"/>
              <a:gd name="T57" fmla="*/ 2147483646 h 229"/>
              <a:gd name="T58" fmla="*/ 2147483646 w 276"/>
              <a:gd name="T59" fmla="*/ 2147483646 h 229"/>
              <a:gd name="T60" fmla="*/ 2147483646 w 276"/>
              <a:gd name="T61" fmla="*/ 2147483646 h 229"/>
              <a:gd name="T62" fmla="*/ 2147483646 w 276"/>
              <a:gd name="T63" fmla="*/ 2147483646 h 229"/>
              <a:gd name="T64" fmla="*/ 2147483646 w 276"/>
              <a:gd name="T65" fmla="*/ 2147483646 h 229"/>
              <a:gd name="T66" fmla="*/ 2147483646 w 276"/>
              <a:gd name="T67" fmla="*/ 2147483646 h 229"/>
              <a:gd name="T68" fmla="*/ 2147483646 w 276"/>
              <a:gd name="T69" fmla="*/ 2147483646 h 229"/>
              <a:gd name="T70" fmla="*/ 2147483646 w 276"/>
              <a:gd name="T71" fmla="*/ 2147483646 h 229"/>
              <a:gd name="T72" fmla="*/ 2147483646 w 276"/>
              <a:gd name="T73" fmla="*/ 2147483646 h 229"/>
              <a:gd name="T74" fmla="*/ 2147483646 w 276"/>
              <a:gd name="T75" fmla="*/ 2147483646 h 229"/>
              <a:gd name="T76" fmla="*/ 2147483646 w 276"/>
              <a:gd name="T77" fmla="*/ 2147483646 h 229"/>
              <a:gd name="T78" fmla="*/ 2147483646 w 276"/>
              <a:gd name="T79" fmla="*/ 2147483646 h 229"/>
              <a:gd name="T80" fmla="*/ 2147483646 w 276"/>
              <a:gd name="T81" fmla="*/ 2147483646 h 229"/>
              <a:gd name="T82" fmla="*/ 2147483646 w 276"/>
              <a:gd name="T83" fmla="*/ 2147483646 h 229"/>
              <a:gd name="T84" fmla="*/ 2147483646 w 276"/>
              <a:gd name="T85" fmla="*/ 2147483646 h 229"/>
              <a:gd name="T86" fmla="*/ 2147483646 w 276"/>
              <a:gd name="T87" fmla="*/ 2147483646 h 229"/>
              <a:gd name="T88" fmla="*/ 2147483646 w 276"/>
              <a:gd name="T89" fmla="*/ 2147483646 h 229"/>
              <a:gd name="T90" fmla="*/ 2147483646 w 276"/>
              <a:gd name="T91" fmla="*/ 2147483646 h 229"/>
              <a:gd name="T92" fmla="*/ 2147483646 w 276"/>
              <a:gd name="T93" fmla="*/ 2147483646 h 229"/>
              <a:gd name="T94" fmla="*/ 2147483646 w 276"/>
              <a:gd name="T95" fmla="*/ 2147483646 h 229"/>
              <a:gd name="T96" fmla="*/ 2147483646 w 276"/>
              <a:gd name="T97" fmla="*/ 2147483646 h 229"/>
              <a:gd name="T98" fmla="*/ 2147483646 w 276"/>
              <a:gd name="T99" fmla="*/ 2147483646 h 229"/>
              <a:gd name="T100" fmla="*/ 2147483646 w 276"/>
              <a:gd name="T101" fmla="*/ 2147483646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6"/>
              <a:gd name="T154" fmla="*/ 0 h 229"/>
              <a:gd name="T155" fmla="*/ 276 w 276"/>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6" h="229">
                <a:moveTo>
                  <a:pt x="0" y="24"/>
                </a:moveTo>
                <a:lnTo>
                  <a:pt x="4" y="24"/>
                </a:lnTo>
                <a:lnTo>
                  <a:pt x="7" y="19"/>
                </a:lnTo>
                <a:lnTo>
                  <a:pt x="16" y="14"/>
                </a:lnTo>
                <a:lnTo>
                  <a:pt x="26" y="10"/>
                </a:lnTo>
                <a:lnTo>
                  <a:pt x="35" y="5"/>
                </a:lnTo>
                <a:lnTo>
                  <a:pt x="50" y="2"/>
                </a:lnTo>
                <a:lnTo>
                  <a:pt x="64" y="0"/>
                </a:lnTo>
                <a:lnTo>
                  <a:pt x="78" y="0"/>
                </a:lnTo>
                <a:lnTo>
                  <a:pt x="95" y="5"/>
                </a:lnTo>
                <a:lnTo>
                  <a:pt x="109" y="12"/>
                </a:lnTo>
                <a:lnTo>
                  <a:pt x="124" y="24"/>
                </a:lnTo>
                <a:lnTo>
                  <a:pt x="133" y="33"/>
                </a:lnTo>
                <a:lnTo>
                  <a:pt x="143" y="43"/>
                </a:lnTo>
                <a:lnTo>
                  <a:pt x="147" y="52"/>
                </a:lnTo>
                <a:lnTo>
                  <a:pt x="150" y="60"/>
                </a:lnTo>
                <a:lnTo>
                  <a:pt x="152" y="67"/>
                </a:lnTo>
                <a:lnTo>
                  <a:pt x="152" y="74"/>
                </a:lnTo>
                <a:lnTo>
                  <a:pt x="152" y="79"/>
                </a:lnTo>
                <a:lnTo>
                  <a:pt x="152" y="81"/>
                </a:lnTo>
                <a:lnTo>
                  <a:pt x="155" y="79"/>
                </a:lnTo>
                <a:lnTo>
                  <a:pt x="159" y="76"/>
                </a:lnTo>
                <a:lnTo>
                  <a:pt x="167" y="74"/>
                </a:lnTo>
                <a:lnTo>
                  <a:pt x="174" y="72"/>
                </a:lnTo>
                <a:lnTo>
                  <a:pt x="181" y="69"/>
                </a:lnTo>
                <a:lnTo>
                  <a:pt x="190" y="69"/>
                </a:lnTo>
                <a:lnTo>
                  <a:pt x="200" y="72"/>
                </a:lnTo>
                <a:lnTo>
                  <a:pt x="209" y="74"/>
                </a:lnTo>
                <a:lnTo>
                  <a:pt x="219" y="81"/>
                </a:lnTo>
                <a:lnTo>
                  <a:pt x="229" y="91"/>
                </a:lnTo>
                <a:lnTo>
                  <a:pt x="233" y="98"/>
                </a:lnTo>
                <a:lnTo>
                  <a:pt x="236" y="107"/>
                </a:lnTo>
                <a:lnTo>
                  <a:pt x="238" y="117"/>
                </a:lnTo>
                <a:lnTo>
                  <a:pt x="238" y="124"/>
                </a:lnTo>
                <a:lnTo>
                  <a:pt x="236" y="131"/>
                </a:lnTo>
                <a:lnTo>
                  <a:pt x="236" y="138"/>
                </a:lnTo>
                <a:lnTo>
                  <a:pt x="233" y="143"/>
                </a:lnTo>
                <a:lnTo>
                  <a:pt x="233" y="145"/>
                </a:lnTo>
                <a:lnTo>
                  <a:pt x="231" y="145"/>
                </a:lnTo>
                <a:lnTo>
                  <a:pt x="233" y="148"/>
                </a:lnTo>
                <a:lnTo>
                  <a:pt x="236" y="148"/>
                </a:lnTo>
                <a:lnTo>
                  <a:pt x="240" y="153"/>
                </a:lnTo>
                <a:lnTo>
                  <a:pt x="248" y="157"/>
                </a:lnTo>
                <a:lnTo>
                  <a:pt x="252" y="164"/>
                </a:lnTo>
                <a:lnTo>
                  <a:pt x="259" y="174"/>
                </a:lnTo>
                <a:lnTo>
                  <a:pt x="267" y="184"/>
                </a:lnTo>
                <a:lnTo>
                  <a:pt x="271" y="195"/>
                </a:lnTo>
                <a:lnTo>
                  <a:pt x="274" y="212"/>
                </a:lnTo>
                <a:lnTo>
                  <a:pt x="276" y="229"/>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6" name="Freeform 139">
            <a:extLst>
              <a:ext uri="{FF2B5EF4-FFF2-40B4-BE49-F238E27FC236}">
                <a16:creationId xmlns:a16="http://schemas.microsoft.com/office/drawing/2014/main" id="{A1867073-D135-51C3-A647-148791CD18C8}"/>
              </a:ext>
            </a:extLst>
          </p:cNvPr>
          <p:cNvSpPr>
            <a:spLocks/>
          </p:cNvSpPr>
          <p:nvPr/>
        </p:nvSpPr>
        <p:spPr bwMode="auto">
          <a:xfrm>
            <a:off x="5664200" y="5519738"/>
            <a:ext cx="568325" cy="374650"/>
          </a:xfrm>
          <a:custGeom>
            <a:avLst/>
            <a:gdLst>
              <a:gd name="T0" fmla="*/ 2147483646 w 358"/>
              <a:gd name="T1" fmla="*/ 2147483646 h 236"/>
              <a:gd name="T2" fmla="*/ 2147483646 w 358"/>
              <a:gd name="T3" fmla="*/ 2147483646 h 236"/>
              <a:gd name="T4" fmla="*/ 2147483646 w 358"/>
              <a:gd name="T5" fmla="*/ 2147483646 h 236"/>
              <a:gd name="T6" fmla="*/ 2147483646 w 358"/>
              <a:gd name="T7" fmla="*/ 2147483646 h 236"/>
              <a:gd name="T8" fmla="*/ 2147483646 w 358"/>
              <a:gd name="T9" fmla="*/ 2147483646 h 236"/>
              <a:gd name="T10" fmla="*/ 2147483646 w 358"/>
              <a:gd name="T11" fmla="*/ 2147483646 h 236"/>
              <a:gd name="T12" fmla="*/ 2147483646 w 358"/>
              <a:gd name="T13" fmla="*/ 2147483646 h 236"/>
              <a:gd name="T14" fmla="*/ 2147483646 w 358"/>
              <a:gd name="T15" fmla="*/ 2147483646 h 236"/>
              <a:gd name="T16" fmla="*/ 2147483646 w 358"/>
              <a:gd name="T17" fmla="*/ 2147483646 h 236"/>
              <a:gd name="T18" fmla="*/ 2147483646 w 358"/>
              <a:gd name="T19" fmla="*/ 2147483646 h 236"/>
              <a:gd name="T20" fmla="*/ 2147483646 w 358"/>
              <a:gd name="T21" fmla="*/ 2147483646 h 236"/>
              <a:gd name="T22" fmla="*/ 2147483646 w 358"/>
              <a:gd name="T23" fmla="*/ 2147483646 h 236"/>
              <a:gd name="T24" fmla="*/ 2147483646 w 358"/>
              <a:gd name="T25" fmla="*/ 2147483646 h 236"/>
              <a:gd name="T26" fmla="*/ 2147483646 w 358"/>
              <a:gd name="T27" fmla="*/ 2147483646 h 236"/>
              <a:gd name="T28" fmla="*/ 2147483646 w 358"/>
              <a:gd name="T29" fmla="*/ 2147483646 h 236"/>
              <a:gd name="T30" fmla="*/ 2147483646 w 358"/>
              <a:gd name="T31" fmla="*/ 2147483646 h 236"/>
              <a:gd name="T32" fmla="*/ 2147483646 w 358"/>
              <a:gd name="T33" fmla="*/ 2147483646 h 236"/>
              <a:gd name="T34" fmla="*/ 2147483646 w 358"/>
              <a:gd name="T35" fmla="*/ 2147483646 h 236"/>
              <a:gd name="T36" fmla="*/ 2147483646 w 358"/>
              <a:gd name="T37" fmla="*/ 2147483646 h 236"/>
              <a:gd name="T38" fmla="*/ 2147483646 w 358"/>
              <a:gd name="T39" fmla="*/ 2147483646 h 236"/>
              <a:gd name="T40" fmla="*/ 2147483646 w 358"/>
              <a:gd name="T41" fmla="*/ 2147483646 h 236"/>
              <a:gd name="T42" fmla="*/ 2147483646 w 358"/>
              <a:gd name="T43" fmla="*/ 2147483646 h 236"/>
              <a:gd name="T44" fmla="*/ 2147483646 w 358"/>
              <a:gd name="T45" fmla="*/ 2147483646 h 236"/>
              <a:gd name="T46" fmla="*/ 2147483646 w 358"/>
              <a:gd name="T47" fmla="*/ 2147483646 h 236"/>
              <a:gd name="T48" fmla="*/ 2147483646 w 358"/>
              <a:gd name="T49" fmla="*/ 2147483646 h 236"/>
              <a:gd name="T50" fmla="*/ 2147483646 w 358"/>
              <a:gd name="T51" fmla="*/ 2147483646 h 236"/>
              <a:gd name="T52" fmla="*/ 2147483646 w 358"/>
              <a:gd name="T53" fmla="*/ 2147483646 h 236"/>
              <a:gd name="T54" fmla="*/ 2147483646 w 358"/>
              <a:gd name="T55" fmla="*/ 2147483646 h 236"/>
              <a:gd name="T56" fmla="*/ 2147483646 w 358"/>
              <a:gd name="T57" fmla="*/ 2147483646 h 236"/>
              <a:gd name="T58" fmla="*/ 2147483646 w 358"/>
              <a:gd name="T59" fmla="*/ 2147483646 h 236"/>
              <a:gd name="T60" fmla="*/ 2147483646 w 358"/>
              <a:gd name="T61" fmla="*/ 2147483646 h 236"/>
              <a:gd name="T62" fmla="*/ 2147483646 w 358"/>
              <a:gd name="T63" fmla="*/ 2147483646 h 236"/>
              <a:gd name="T64" fmla="*/ 2147483646 w 358"/>
              <a:gd name="T65" fmla="*/ 2147483646 h 236"/>
              <a:gd name="T66" fmla="*/ 2147483646 w 358"/>
              <a:gd name="T67" fmla="*/ 2147483646 h 236"/>
              <a:gd name="T68" fmla="*/ 2147483646 w 358"/>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8"/>
              <a:gd name="T106" fmla="*/ 0 h 236"/>
              <a:gd name="T107" fmla="*/ 358 w 358"/>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8" h="236">
                <a:moveTo>
                  <a:pt x="0" y="236"/>
                </a:moveTo>
                <a:lnTo>
                  <a:pt x="3" y="220"/>
                </a:lnTo>
                <a:lnTo>
                  <a:pt x="5" y="205"/>
                </a:lnTo>
                <a:lnTo>
                  <a:pt x="10" y="194"/>
                </a:lnTo>
                <a:lnTo>
                  <a:pt x="15" y="182"/>
                </a:lnTo>
                <a:lnTo>
                  <a:pt x="22" y="174"/>
                </a:lnTo>
                <a:lnTo>
                  <a:pt x="29" y="167"/>
                </a:lnTo>
                <a:lnTo>
                  <a:pt x="34" y="163"/>
                </a:lnTo>
                <a:lnTo>
                  <a:pt x="39" y="158"/>
                </a:lnTo>
                <a:lnTo>
                  <a:pt x="43" y="155"/>
                </a:lnTo>
                <a:lnTo>
                  <a:pt x="41" y="151"/>
                </a:lnTo>
                <a:lnTo>
                  <a:pt x="41" y="146"/>
                </a:lnTo>
                <a:lnTo>
                  <a:pt x="39" y="141"/>
                </a:lnTo>
                <a:lnTo>
                  <a:pt x="39" y="134"/>
                </a:lnTo>
                <a:lnTo>
                  <a:pt x="39" y="124"/>
                </a:lnTo>
                <a:lnTo>
                  <a:pt x="39" y="117"/>
                </a:lnTo>
                <a:lnTo>
                  <a:pt x="43" y="108"/>
                </a:lnTo>
                <a:lnTo>
                  <a:pt x="48" y="98"/>
                </a:lnTo>
                <a:lnTo>
                  <a:pt x="55" y="91"/>
                </a:lnTo>
                <a:lnTo>
                  <a:pt x="65" y="84"/>
                </a:lnTo>
                <a:lnTo>
                  <a:pt x="77" y="82"/>
                </a:lnTo>
                <a:lnTo>
                  <a:pt x="84" y="79"/>
                </a:lnTo>
                <a:lnTo>
                  <a:pt x="93" y="79"/>
                </a:lnTo>
                <a:lnTo>
                  <a:pt x="103" y="82"/>
                </a:lnTo>
                <a:lnTo>
                  <a:pt x="110" y="84"/>
                </a:lnTo>
                <a:lnTo>
                  <a:pt x="115" y="86"/>
                </a:lnTo>
                <a:lnTo>
                  <a:pt x="120" y="89"/>
                </a:lnTo>
                <a:lnTo>
                  <a:pt x="122" y="91"/>
                </a:lnTo>
                <a:lnTo>
                  <a:pt x="124" y="91"/>
                </a:lnTo>
                <a:lnTo>
                  <a:pt x="124" y="89"/>
                </a:lnTo>
                <a:lnTo>
                  <a:pt x="122" y="86"/>
                </a:lnTo>
                <a:lnTo>
                  <a:pt x="122" y="82"/>
                </a:lnTo>
                <a:lnTo>
                  <a:pt x="124" y="77"/>
                </a:lnTo>
                <a:lnTo>
                  <a:pt x="124" y="70"/>
                </a:lnTo>
                <a:lnTo>
                  <a:pt x="129" y="60"/>
                </a:lnTo>
                <a:lnTo>
                  <a:pt x="134" y="53"/>
                </a:lnTo>
                <a:lnTo>
                  <a:pt x="141" y="43"/>
                </a:lnTo>
                <a:lnTo>
                  <a:pt x="153" y="31"/>
                </a:lnTo>
                <a:lnTo>
                  <a:pt x="165" y="22"/>
                </a:lnTo>
                <a:lnTo>
                  <a:pt x="182" y="15"/>
                </a:lnTo>
                <a:lnTo>
                  <a:pt x="196" y="10"/>
                </a:lnTo>
                <a:lnTo>
                  <a:pt x="213" y="10"/>
                </a:lnTo>
                <a:lnTo>
                  <a:pt x="227" y="10"/>
                </a:lnTo>
                <a:lnTo>
                  <a:pt x="239" y="15"/>
                </a:lnTo>
                <a:lnTo>
                  <a:pt x="251" y="20"/>
                </a:lnTo>
                <a:lnTo>
                  <a:pt x="260" y="24"/>
                </a:lnTo>
                <a:lnTo>
                  <a:pt x="267" y="29"/>
                </a:lnTo>
                <a:lnTo>
                  <a:pt x="272" y="31"/>
                </a:lnTo>
                <a:lnTo>
                  <a:pt x="275" y="34"/>
                </a:lnTo>
                <a:lnTo>
                  <a:pt x="275" y="31"/>
                </a:lnTo>
                <a:lnTo>
                  <a:pt x="275" y="29"/>
                </a:lnTo>
                <a:lnTo>
                  <a:pt x="275" y="27"/>
                </a:lnTo>
                <a:lnTo>
                  <a:pt x="277" y="22"/>
                </a:lnTo>
                <a:lnTo>
                  <a:pt x="279" y="17"/>
                </a:lnTo>
                <a:lnTo>
                  <a:pt x="284" y="12"/>
                </a:lnTo>
                <a:lnTo>
                  <a:pt x="289" y="8"/>
                </a:lnTo>
                <a:lnTo>
                  <a:pt x="296" y="5"/>
                </a:lnTo>
                <a:lnTo>
                  <a:pt x="306" y="3"/>
                </a:lnTo>
                <a:lnTo>
                  <a:pt x="315" y="0"/>
                </a:lnTo>
                <a:lnTo>
                  <a:pt x="327" y="3"/>
                </a:lnTo>
                <a:lnTo>
                  <a:pt x="337" y="5"/>
                </a:lnTo>
                <a:lnTo>
                  <a:pt x="344" y="8"/>
                </a:lnTo>
                <a:lnTo>
                  <a:pt x="348" y="12"/>
                </a:lnTo>
                <a:lnTo>
                  <a:pt x="351" y="17"/>
                </a:lnTo>
                <a:lnTo>
                  <a:pt x="356" y="22"/>
                </a:lnTo>
                <a:lnTo>
                  <a:pt x="356" y="27"/>
                </a:lnTo>
                <a:lnTo>
                  <a:pt x="358" y="29"/>
                </a:lnTo>
                <a:lnTo>
                  <a:pt x="358" y="31"/>
                </a:lnTo>
                <a:lnTo>
                  <a:pt x="358" y="34"/>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7" name="Freeform 140">
            <a:extLst>
              <a:ext uri="{FF2B5EF4-FFF2-40B4-BE49-F238E27FC236}">
                <a16:creationId xmlns:a16="http://schemas.microsoft.com/office/drawing/2014/main" id="{EC5FD90C-AB93-BA6A-C3D3-82720843BBC4}"/>
              </a:ext>
            </a:extLst>
          </p:cNvPr>
          <p:cNvSpPr>
            <a:spLocks/>
          </p:cNvSpPr>
          <p:nvPr/>
        </p:nvSpPr>
        <p:spPr bwMode="auto">
          <a:xfrm>
            <a:off x="5664200" y="5891213"/>
            <a:ext cx="431800" cy="363537"/>
          </a:xfrm>
          <a:custGeom>
            <a:avLst/>
            <a:gdLst>
              <a:gd name="T0" fmla="*/ 2147483646 w 272"/>
              <a:gd name="T1" fmla="*/ 2147483646 h 229"/>
              <a:gd name="T2" fmla="*/ 2147483646 w 272"/>
              <a:gd name="T3" fmla="*/ 2147483646 h 229"/>
              <a:gd name="T4" fmla="*/ 2147483646 w 272"/>
              <a:gd name="T5" fmla="*/ 2147483646 h 229"/>
              <a:gd name="T6" fmla="*/ 2147483646 w 272"/>
              <a:gd name="T7" fmla="*/ 2147483646 h 229"/>
              <a:gd name="T8" fmla="*/ 2147483646 w 272"/>
              <a:gd name="T9" fmla="*/ 2147483646 h 229"/>
              <a:gd name="T10" fmla="*/ 2147483646 w 272"/>
              <a:gd name="T11" fmla="*/ 2147483646 h 229"/>
              <a:gd name="T12" fmla="*/ 2147483646 w 272"/>
              <a:gd name="T13" fmla="*/ 2147483646 h 229"/>
              <a:gd name="T14" fmla="*/ 2147483646 w 272"/>
              <a:gd name="T15" fmla="*/ 2147483646 h 229"/>
              <a:gd name="T16" fmla="*/ 2147483646 w 272"/>
              <a:gd name="T17" fmla="*/ 2147483646 h 229"/>
              <a:gd name="T18" fmla="*/ 2147483646 w 272"/>
              <a:gd name="T19" fmla="*/ 2147483646 h 229"/>
              <a:gd name="T20" fmla="*/ 2147483646 w 272"/>
              <a:gd name="T21" fmla="*/ 2147483646 h 229"/>
              <a:gd name="T22" fmla="*/ 2147483646 w 272"/>
              <a:gd name="T23" fmla="*/ 2147483646 h 229"/>
              <a:gd name="T24" fmla="*/ 2147483646 w 272"/>
              <a:gd name="T25" fmla="*/ 2147483646 h 229"/>
              <a:gd name="T26" fmla="*/ 2147483646 w 272"/>
              <a:gd name="T27" fmla="*/ 2147483646 h 229"/>
              <a:gd name="T28" fmla="*/ 2147483646 w 272"/>
              <a:gd name="T29" fmla="*/ 2147483646 h 229"/>
              <a:gd name="T30" fmla="*/ 2147483646 w 272"/>
              <a:gd name="T31" fmla="*/ 2147483646 h 229"/>
              <a:gd name="T32" fmla="*/ 2147483646 w 272"/>
              <a:gd name="T33" fmla="*/ 2147483646 h 229"/>
              <a:gd name="T34" fmla="*/ 2147483646 w 272"/>
              <a:gd name="T35" fmla="*/ 2147483646 h 229"/>
              <a:gd name="T36" fmla="*/ 2147483646 w 272"/>
              <a:gd name="T37" fmla="*/ 2147483646 h 229"/>
              <a:gd name="T38" fmla="*/ 2147483646 w 272"/>
              <a:gd name="T39" fmla="*/ 2147483646 h 229"/>
              <a:gd name="T40" fmla="*/ 2147483646 w 272"/>
              <a:gd name="T41" fmla="*/ 2147483646 h 229"/>
              <a:gd name="T42" fmla="*/ 2147483646 w 272"/>
              <a:gd name="T43" fmla="*/ 2147483646 h 229"/>
              <a:gd name="T44" fmla="*/ 2147483646 w 272"/>
              <a:gd name="T45" fmla="*/ 2147483646 h 229"/>
              <a:gd name="T46" fmla="*/ 2147483646 w 272"/>
              <a:gd name="T47" fmla="*/ 2147483646 h 229"/>
              <a:gd name="T48" fmla="*/ 2147483646 w 272"/>
              <a:gd name="T49" fmla="*/ 2147483646 h 229"/>
              <a:gd name="T50" fmla="*/ 2147483646 w 272"/>
              <a:gd name="T51" fmla="*/ 2147483646 h 229"/>
              <a:gd name="T52" fmla="*/ 2147483646 w 272"/>
              <a:gd name="T53" fmla="*/ 2147483646 h 229"/>
              <a:gd name="T54" fmla="*/ 2147483646 w 272"/>
              <a:gd name="T55" fmla="*/ 2147483646 h 229"/>
              <a:gd name="T56" fmla="*/ 2147483646 w 272"/>
              <a:gd name="T57" fmla="*/ 2147483646 h 229"/>
              <a:gd name="T58" fmla="*/ 2147483646 w 272"/>
              <a:gd name="T59" fmla="*/ 2147483646 h 229"/>
              <a:gd name="T60" fmla="*/ 2147483646 w 272"/>
              <a:gd name="T61" fmla="*/ 2147483646 h 229"/>
              <a:gd name="T62" fmla="*/ 2147483646 w 272"/>
              <a:gd name="T63" fmla="*/ 2147483646 h 229"/>
              <a:gd name="T64" fmla="*/ 2147483646 w 272"/>
              <a:gd name="T65" fmla="*/ 2147483646 h 229"/>
              <a:gd name="T66" fmla="*/ 2147483646 w 272"/>
              <a:gd name="T67" fmla="*/ 2147483646 h 229"/>
              <a:gd name="T68" fmla="*/ 2147483646 w 272"/>
              <a:gd name="T69" fmla="*/ 2147483646 h 229"/>
              <a:gd name="T70" fmla="*/ 2147483646 w 272"/>
              <a:gd name="T71" fmla="*/ 2147483646 h 229"/>
              <a:gd name="T72" fmla="*/ 2147483646 w 272"/>
              <a:gd name="T73" fmla="*/ 2147483646 h 229"/>
              <a:gd name="T74" fmla="*/ 2147483646 w 272"/>
              <a:gd name="T75" fmla="*/ 2147483646 h 229"/>
              <a:gd name="T76" fmla="*/ 2147483646 w 272"/>
              <a:gd name="T77" fmla="*/ 2147483646 h 229"/>
              <a:gd name="T78" fmla="*/ 2147483646 w 272"/>
              <a:gd name="T79" fmla="*/ 2147483646 h 229"/>
              <a:gd name="T80" fmla="*/ 2147483646 w 272"/>
              <a:gd name="T81" fmla="*/ 2147483646 h 229"/>
              <a:gd name="T82" fmla="*/ 2147483646 w 272"/>
              <a:gd name="T83" fmla="*/ 2147483646 h 229"/>
              <a:gd name="T84" fmla="*/ 2147483646 w 272"/>
              <a:gd name="T85" fmla="*/ 2147483646 h 229"/>
              <a:gd name="T86" fmla="*/ 2147483646 w 272"/>
              <a:gd name="T87" fmla="*/ 2147483646 h 229"/>
              <a:gd name="T88" fmla="*/ 2147483646 w 272"/>
              <a:gd name="T89" fmla="*/ 2147483646 h 229"/>
              <a:gd name="T90" fmla="*/ 2147483646 w 272"/>
              <a:gd name="T91" fmla="*/ 2147483646 h 229"/>
              <a:gd name="T92" fmla="*/ 2147483646 w 272"/>
              <a:gd name="T93" fmla="*/ 2147483646 h 229"/>
              <a:gd name="T94" fmla="*/ 2147483646 w 272"/>
              <a:gd name="T95" fmla="*/ 2147483646 h 229"/>
              <a:gd name="T96" fmla="*/ 2147483646 w 272"/>
              <a:gd name="T97" fmla="*/ 2147483646 h 229"/>
              <a:gd name="T98" fmla="*/ 2147483646 w 272"/>
              <a:gd name="T99" fmla="*/ 2147483646 h 229"/>
              <a:gd name="T100" fmla="*/ 0 w 272"/>
              <a:gd name="T101" fmla="*/ 0 h 2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2"/>
              <a:gd name="T154" fmla="*/ 0 h 229"/>
              <a:gd name="T155" fmla="*/ 272 w 272"/>
              <a:gd name="T156" fmla="*/ 229 h 22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2" h="229">
                <a:moveTo>
                  <a:pt x="272" y="203"/>
                </a:moveTo>
                <a:lnTo>
                  <a:pt x="272" y="205"/>
                </a:lnTo>
                <a:lnTo>
                  <a:pt x="267" y="208"/>
                </a:lnTo>
                <a:lnTo>
                  <a:pt x="260" y="212"/>
                </a:lnTo>
                <a:lnTo>
                  <a:pt x="251" y="217"/>
                </a:lnTo>
                <a:lnTo>
                  <a:pt x="239" y="222"/>
                </a:lnTo>
                <a:lnTo>
                  <a:pt x="227" y="227"/>
                </a:lnTo>
                <a:lnTo>
                  <a:pt x="213" y="229"/>
                </a:lnTo>
                <a:lnTo>
                  <a:pt x="196" y="227"/>
                </a:lnTo>
                <a:lnTo>
                  <a:pt x="182" y="224"/>
                </a:lnTo>
                <a:lnTo>
                  <a:pt x="165" y="215"/>
                </a:lnTo>
                <a:lnTo>
                  <a:pt x="153" y="205"/>
                </a:lnTo>
                <a:lnTo>
                  <a:pt x="141" y="196"/>
                </a:lnTo>
                <a:lnTo>
                  <a:pt x="134" y="186"/>
                </a:lnTo>
                <a:lnTo>
                  <a:pt x="129" y="177"/>
                </a:lnTo>
                <a:lnTo>
                  <a:pt x="124" y="167"/>
                </a:lnTo>
                <a:lnTo>
                  <a:pt x="124" y="160"/>
                </a:lnTo>
                <a:lnTo>
                  <a:pt x="122" y="155"/>
                </a:lnTo>
                <a:lnTo>
                  <a:pt x="122" y="150"/>
                </a:lnTo>
                <a:lnTo>
                  <a:pt x="124" y="148"/>
                </a:lnTo>
                <a:lnTo>
                  <a:pt x="124" y="146"/>
                </a:lnTo>
                <a:lnTo>
                  <a:pt x="122" y="148"/>
                </a:lnTo>
                <a:lnTo>
                  <a:pt x="120" y="150"/>
                </a:lnTo>
                <a:lnTo>
                  <a:pt x="115" y="153"/>
                </a:lnTo>
                <a:lnTo>
                  <a:pt x="110" y="155"/>
                </a:lnTo>
                <a:lnTo>
                  <a:pt x="103" y="157"/>
                </a:lnTo>
                <a:lnTo>
                  <a:pt x="93" y="157"/>
                </a:lnTo>
                <a:lnTo>
                  <a:pt x="84" y="157"/>
                </a:lnTo>
                <a:lnTo>
                  <a:pt x="77" y="157"/>
                </a:lnTo>
                <a:lnTo>
                  <a:pt x="65" y="153"/>
                </a:lnTo>
                <a:lnTo>
                  <a:pt x="55" y="146"/>
                </a:lnTo>
                <a:lnTo>
                  <a:pt x="48" y="138"/>
                </a:lnTo>
                <a:lnTo>
                  <a:pt x="43" y="129"/>
                </a:lnTo>
                <a:lnTo>
                  <a:pt x="39" y="122"/>
                </a:lnTo>
                <a:lnTo>
                  <a:pt x="39" y="112"/>
                </a:lnTo>
                <a:lnTo>
                  <a:pt x="39" y="105"/>
                </a:lnTo>
                <a:lnTo>
                  <a:pt x="39" y="98"/>
                </a:lnTo>
                <a:lnTo>
                  <a:pt x="41" y="91"/>
                </a:lnTo>
                <a:lnTo>
                  <a:pt x="41" y="86"/>
                </a:lnTo>
                <a:lnTo>
                  <a:pt x="43" y="84"/>
                </a:lnTo>
                <a:lnTo>
                  <a:pt x="43" y="81"/>
                </a:lnTo>
                <a:lnTo>
                  <a:pt x="39" y="79"/>
                </a:lnTo>
                <a:lnTo>
                  <a:pt x="34" y="76"/>
                </a:lnTo>
                <a:lnTo>
                  <a:pt x="29" y="72"/>
                </a:lnTo>
                <a:lnTo>
                  <a:pt x="22" y="64"/>
                </a:lnTo>
                <a:lnTo>
                  <a:pt x="15" y="55"/>
                </a:lnTo>
                <a:lnTo>
                  <a:pt x="10" y="45"/>
                </a:lnTo>
                <a:lnTo>
                  <a:pt x="5" y="31"/>
                </a:lnTo>
                <a:lnTo>
                  <a:pt x="3" y="17"/>
                </a:lnTo>
                <a:lnTo>
                  <a:pt x="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8" name="Freeform 141">
            <a:extLst>
              <a:ext uri="{FF2B5EF4-FFF2-40B4-BE49-F238E27FC236}">
                <a16:creationId xmlns:a16="http://schemas.microsoft.com/office/drawing/2014/main" id="{E2F6F2A0-E45A-0B26-F01F-3B872C236E0C}"/>
              </a:ext>
            </a:extLst>
          </p:cNvPr>
          <p:cNvSpPr>
            <a:spLocks/>
          </p:cNvSpPr>
          <p:nvPr/>
        </p:nvSpPr>
        <p:spPr bwMode="auto">
          <a:xfrm>
            <a:off x="6096000" y="5891213"/>
            <a:ext cx="571500" cy="374650"/>
          </a:xfrm>
          <a:custGeom>
            <a:avLst/>
            <a:gdLst>
              <a:gd name="T0" fmla="*/ 2147483646 w 360"/>
              <a:gd name="T1" fmla="*/ 2147483646 h 236"/>
              <a:gd name="T2" fmla="*/ 2147483646 w 360"/>
              <a:gd name="T3" fmla="*/ 2147483646 h 236"/>
              <a:gd name="T4" fmla="*/ 2147483646 w 360"/>
              <a:gd name="T5" fmla="*/ 2147483646 h 236"/>
              <a:gd name="T6" fmla="*/ 2147483646 w 360"/>
              <a:gd name="T7" fmla="*/ 2147483646 h 236"/>
              <a:gd name="T8" fmla="*/ 2147483646 w 360"/>
              <a:gd name="T9" fmla="*/ 2147483646 h 236"/>
              <a:gd name="T10" fmla="*/ 2147483646 w 360"/>
              <a:gd name="T11" fmla="*/ 2147483646 h 236"/>
              <a:gd name="T12" fmla="*/ 2147483646 w 360"/>
              <a:gd name="T13" fmla="*/ 2147483646 h 236"/>
              <a:gd name="T14" fmla="*/ 2147483646 w 360"/>
              <a:gd name="T15" fmla="*/ 2147483646 h 236"/>
              <a:gd name="T16" fmla="*/ 2147483646 w 360"/>
              <a:gd name="T17" fmla="*/ 2147483646 h 236"/>
              <a:gd name="T18" fmla="*/ 2147483646 w 360"/>
              <a:gd name="T19" fmla="*/ 2147483646 h 236"/>
              <a:gd name="T20" fmla="*/ 2147483646 w 360"/>
              <a:gd name="T21" fmla="*/ 2147483646 h 236"/>
              <a:gd name="T22" fmla="*/ 2147483646 w 360"/>
              <a:gd name="T23" fmla="*/ 2147483646 h 236"/>
              <a:gd name="T24" fmla="*/ 2147483646 w 360"/>
              <a:gd name="T25" fmla="*/ 2147483646 h 236"/>
              <a:gd name="T26" fmla="*/ 2147483646 w 360"/>
              <a:gd name="T27" fmla="*/ 2147483646 h 236"/>
              <a:gd name="T28" fmla="*/ 2147483646 w 360"/>
              <a:gd name="T29" fmla="*/ 2147483646 h 236"/>
              <a:gd name="T30" fmla="*/ 2147483646 w 360"/>
              <a:gd name="T31" fmla="*/ 2147483646 h 236"/>
              <a:gd name="T32" fmla="*/ 2147483646 w 360"/>
              <a:gd name="T33" fmla="*/ 2147483646 h 236"/>
              <a:gd name="T34" fmla="*/ 2147483646 w 360"/>
              <a:gd name="T35" fmla="*/ 2147483646 h 236"/>
              <a:gd name="T36" fmla="*/ 2147483646 w 360"/>
              <a:gd name="T37" fmla="*/ 2147483646 h 236"/>
              <a:gd name="T38" fmla="*/ 2147483646 w 360"/>
              <a:gd name="T39" fmla="*/ 2147483646 h 236"/>
              <a:gd name="T40" fmla="*/ 2147483646 w 360"/>
              <a:gd name="T41" fmla="*/ 2147483646 h 236"/>
              <a:gd name="T42" fmla="*/ 2147483646 w 360"/>
              <a:gd name="T43" fmla="*/ 2147483646 h 236"/>
              <a:gd name="T44" fmla="*/ 2147483646 w 360"/>
              <a:gd name="T45" fmla="*/ 2147483646 h 236"/>
              <a:gd name="T46" fmla="*/ 2147483646 w 360"/>
              <a:gd name="T47" fmla="*/ 2147483646 h 236"/>
              <a:gd name="T48" fmla="*/ 2147483646 w 360"/>
              <a:gd name="T49" fmla="*/ 2147483646 h 236"/>
              <a:gd name="T50" fmla="*/ 2147483646 w 360"/>
              <a:gd name="T51" fmla="*/ 2147483646 h 236"/>
              <a:gd name="T52" fmla="*/ 2147483646 w 360"/>
              <a:gd name="T53" fmla="*/ 2147483646 h 236"/>
              <a:gd name="T54" fmla="*/ 2147483646 w 360"/>
              <a:gd name="T55" fmla="*/ 2147483646 h 236"/>
              <a:gd name="T56" fmla="*/ 2147483646 w 360"/>
              <a:gd name="T57" fmla="*/ 2147483646 h 236"/>
              <a:gd name="T58" fmla="*/ 2147483646 w 360"/>
              <a:gd name="T59" fmla="*/ 2147483646 h 236"/>
              <a:gd name="T60" fmla="*/ 2147483646 w 360"/>
              <a:gd name="T61" fmla="*/ 2147483646 h 236"/>
              <a:gd name="T62" fmla="*/ 2147483646 w 360"/>
              <a:gd name="T63" fmla="*/ 2147483646 h 236"/>
              <a:gd name="T64" fmla="*/ 2147483646 w 360"/>
              <a:gd name="T65" fmla="*/ 2147483646 h 236"/>
              <a:gd name="T66" fmla="*/ 2147483646 w 360"/>
              <a:gd name="T67" fmla="*/ 2147483646 h 236"/>
              <a:gd name="T68" fmla="*/ 2147483646 w 360"/>
              <a:gd name="T69" fmla="*/ 2147483646 h 2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0"/>
              <a:gd name="T106" fmla="*/ 0 h 236"/>
              <a:gd name="T107" fmla="*/ 360 w 360"/>
              <a:gd name="T108" fmla="*/ 236 h 2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0" h="236">
                <a:moveTo>
                  <a:pt x="0" y="203"/>
                </a:moveTo>
                <a:lnTo>
                  <a:pt x="3" y="205"/>
                </a:lnTo>
                <a:lnTo>
                  <a:pt x="3" y="208"/>
                </a:lnTo>
                <a:lnTo>
                  <a:pt x="3" y="212"/>
                </a:lnTo>
                <a:lnTo>
                  <a:pt x="5" y="215"/>
                </a:lnTo>
                <a:lnTo>
                  <a:pt x="7" y="219"/>
                </a:lnTo>
                <a:lnTo>
                  <a:pt x="12" y="224"/>
                </a:lnTo>
                <a:lnTo>
                  <a:pt x="17" y="229"/>
                </a:lnTo>
                <a:lnTo>
                  <a:pt x="24" y="234"/>
                </a:lnTo>
                <a:lnTo>
                  <a:pt x="34" y="236"/>
                </a:lnTo>
                <a:lnTo>
                  <a:pt x="43" y="236"/>
                </a:lnTo>
                <a:lnTo>
                  <a:pt x="55" y="236"/>
                </a:lnTo>
                <a:lnTo>
                  <a:pt x="65" y="234"/>
                </a:lnTo>
                <a:lnTo>
                  <a:pt x="72" y="229"/>
                </a:lnTo>
                <a:lnTo>
                  <a:pt x="76" y="224"/>
                </a:lnTo>
                <a:lnTo>
                  <a:pt x="79" y="219"/>
                </a:lnTo>
                <a:lnTo>
                  <a:pt x="84" y="215"/>
                </a:lnTo>
                <a:lnTo>
                  <a:pt x="84" y="212"/>
                </a:lnTo>
                <a:lnTo>
                  <a:pt x="86" y="208"/>
                </a:lnTo>
                <a:lnTo>
                  <a:pt x="86" y="205"/>
                </a:lnTo>
                <a:lnTo>
                  <a:pt x="88" y="205"/>
                </a:lnTo>
                <a:lnTo>
                  <a:pt x="91" y="210"/>
                </a:lnTo>
                <a:lnTo>
                  <a:pt x="100" y="215"/>
                </a:lnTo>
                <a:lnTo>
                  <a:pt x="110" y="219"/>
                </a:lnTo>
                <a:lnTo>
                  <a:pt x="119" y="224"/>
                </a:lnTo>
                <a:lnTo>
                  <a:pt x="134" y="227"/>
                </a:lnTo>
                <a:lnTo>
                  <a:pt x="148" y="229"/>
                </a:lnTo>
                <a:lnTo>
                  <a:pt x="162" y="229"/>
                </a:lnTo>
                <a:lnTo>
                  <a:pt x="179" y="224"/>
                </a:lnTo>
                <a:lnTo>
                  <a:pt x="193" y="217"/>
                </a:lnTo>
                <a:lnTo>
                  <a:pt x="208" y="205"/>
                </a:lnTo>
                <a:lnTo>
                  <a:pt x="217" y="196"/>
                </a:lnTo>
                <a:lnTo>
                  <a:pt x="227" y="186"/>
                </a:lnTo>
                <a:lnTo>
                  <a:pt x="231" y="177"/>
                </a:lnTo>
                <a:lnTo>
                  <a:pt x="234" y="169"/>
                </a:lnTo>
                <a:lnTo>
                  <a:pt x="236" y="162"/>
                </a:lnTo>
                <a:lnTo>
                  <a:pt x="236" y="155"/>
                </a:lnTo>
                <a:lnTo>
                  <a:pt x="236" y="150"/>
                </a:lnTo>
                <a:lnTo>
                  <a:pt x="236" y="148"/>
                </a:lnTo>
                <a:lnTo>
                  <a:pt x="239" y="150"/>
                </a:lnTo>
                <a:lnTo>
                  <a:pt x="243" y="153"/>
                </a:lnTo>
                <a:lnTo>
                  <a:pt x="251" y="155"/>
                </a:lnTo>
                <a:lnTo>
                  <a:pt x="258" y="157"/>
                </a:lnTo>
                <a:lnTo>
                  <a:pt x="265" y="160"/>
                </a:lnTo>
                <a:lnTo>
                  <a:pt x="274" y="160"/>
                </a:lnTo>
                <a:lnTo>
                  <a:pt x="284" y="157"/>
                </a:lnTo>
                <a:lnTo>
                  <a:pt x="293" y="153"/>
                </a:lnTo>
                <a:lnTo>
                  <a:pt x="303" y="148"/>
                </a:lnTo>
                <a:lnTo>
                  <a:pt x="313" y="138"/>
                </a:lnTo>
                <a:lnTo>
                  <a:pt x="317" y="131"/>
                </a:lnTo>
                <a:lnTo>
                  <a:pt x="320" y="122"/>
                </a:lnTo>
                <a:lnTo>
                  <a:pt x="322" y="112"/>
                </a:lnTo>
                <a:lnTo>
                  <a:pt x="322" y="105"/>
                </a:lnTo>
                <a:lnTo>
                  <a:pt x="320" y="98"/>
                </a:lnTo>
                <a:lnTo>
                  <a:pt x="320" y="91"/>
                </a:lnTo>
                <a:lnTo>
                  <a:pt x="317" y="86"/>
                </a:lnTo>
                <a:lnTo>
                  <a:pt x="317" y="84"/>
                </a:lnTo>
                <a:lnTo>
                  <a:pt x="315" y="84"/>
                </a:lnTo>
                <a:lnTo>
                  <a:pt x="317" y="81"/>
                </a:lnTo>
                <a:lnTo>
                  <a:pt x="320" y="79"/>
                </a:lnTo>
                <a:lnTo>
                  <a:pt x="324" y="76"/>
                </a:lnTo>
                <a:lnTo>
                  <a:pt x="332" y="72"/>
                </a:lnTo>
                <a:lnTo>
                  <a:pt x="336" y="64"/>
                </a:lnTo>
                <a:lnTo>
                  <a:pt x="343" y="55"/>
                </a:lnTo>
                <a:lnTo>
                  <a:pt x="351" y="45"/>
                </a:lnTo>
                <a:lnTo>
                  <a:pt x="355" y="33"/>
                </a:lnTo>
                <a:lnTo>
                  <a:pt x="358" y="17"/>
                </a:lnTo>
                <a:lnTo>
                  <a:pt x="360" y="0"/>
                </a:lnTo>
              </a:path>
            </a:pathLst>
          </a:custGeom>
          <a:noFill/>
          <a:ln w="12700">
            <a:solidFill>
              <a:srgbClr val="00FF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89" name="Freeform 142">
            <a:extLst>
              <a:ext uri="{FF2B5EF4-FFF2-40B4-BE49-F238E27FC236}">
                <a16:creationId xmlns:a16="http://schemas.microsoft.com/office/drawing/2014/main" id="{0BC2887D-6908-B56A-ADDC-F3F63276DB25}"/>
              </a:ext>
            </a:extLst>
          </p:cNvPr>
          <p:cNvSpPr>
            <a:spLocks/>
          </p:cNvSpPr>
          <p:nvPr/>
        </p:nvSpPr>
        <p:spPr bwMode="auto">
          <a:xfrm>
            <a:off x="7219950" y="6523038"/>
            <a:ext cx="182563" cy="182562"/>
          </a:xfrm>
          <a:custGeom>
            <a:avLst/>
            <a:gdLst>
              <a:gd name="T0" fmla="*/ 2147483646 w 115"/>
              <a:gd name="T1" fmla="*/ 2147483646 h 115"/>
              <a:gd name="T2" fmla="*/ 2147483646 w 115"/>
              <a:gd name="T3" fmla="*/ 0 h 115"/>
              <a:gd name="T4" fmla="*/ 0 w 115"/>
              <a:gd name="T5" fmla="*/ 0 h 115"/>
              <a:gd name="T6" fmla="*/ 0 w 115"/>
              <a:gd name="T7" fmla="*/ 2147483646 h 115"/>
              <a:gd name="T8" fmla="*/ 2147483646 w 115"/>
              <a:gd name="T9" fmla="*/ 2147483646 h 115"/>
              <a:gd name="T10" fmla="*/ 2147483646 w 115"/>
              <a:gd name="T11" fmla="*/ 2147483646 h 115"/>
              <a:gd name="T12" fmla="*/ 0 60000 65536"/>
              <a:gd name="T13" fmla="*/ 0 60000 65536"/>
              <a:gd name="T14" fmla="*/ 0 60000 65536"/>
              <a:gd name="T15" fmla="*/ 0 60000 65536"/>
              <a:gd name="T16" fmla="*/ 0 60000 65536"/>
              <a:gd name="T17" fmla="*/ 0 60000 65536"/>
              <a:gd name="T18" fmla="*/ 0 w 115"/>
              <a:gd name="T19" fmla="*/ 0 h 115"/>
              <a:gd name="T20" fmla="*/ 115 w 115"/>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5" h="115">
                <a:moveTo>
                  <a:pt x="112" y="112"/>
                </a:moveTo>
                <a:lnTo>
                  <a:pt x="115" y="0"/>
                </a:lnTo>
                <a:lnTo>
                  <a:pt x="0" y="0"/>
                </a:lnTo>
                <a:lnTo>
                  <a:pt x="0" y="115"/>
                </a:lnTo>
                <a:lnTo>
                  <a:pt x="115" y="115"/>
                </a:lnTo>
              </a:path>
            </a:pathLst>
          </a:custGeom>
          <a:solidFill>
            <a:schemeClr val="accent2"/>
          </a:solidFill>
          <a:ln w="7938">
            <a:solidFill>
              <a:schemeClr val="accent2"/>
            </a:solidFill>
            <a:round/>
            <a:headEnd/>
            <a:tailEnd/>
          </a:ln>
        </p:spPr>
        <p:txBody>
          <a:bodyPr/>
          <a:lstStyle/>
          <a:p>
            <a:endParaRPr lang="en-US"/>
          </a:p>
        </p:txBody>
      </p:sp>
      <p:sp>
        <p:nvSpPr>
          <p:cNvPr id="22590" name="Freeform 143">
            <a:extLst>
              <a:ext uri="{FF2B5EF4-FFF2-40B4-BE49-F238E27FC236}">
                <a16:creationId xmlns:a16="http://schemas.microsoft.com/office/drawing/2014/main" id="{21B5A42A-B21D-8346-2891-13699FE1C6FB}"/>
              </a:ext>
            </a:extLst>
          </p:cNvPr>
          <p:cNvSpPr>
            <a:spLocks/>
          </p:cNvSpPr>
          <p:nvPr/>
        </p:nvSpPr>
        <p:spPr bwMode="auto">
          <a:xfrm>
            <a:off x="8234363" y="6523038"/>
            <a:ext cx="177800" cy="182562"/>
          </a:xfrm>
          <a:custGeom>
            <a:avLst/>
            <a:gdLst>
              <a:gd name="T0" fmla="*/ 2147483646 w 112"/>
              <a:gd name="T1" fmla="*/ 2147483646 h 115"/>
              <a:gd name="T2" fmla="*/ 2147483646 w 112"/>
              <a:gd name="T3" fmla="*/ 0 h 115"/>
              <a:gd name="T4" fmla="*/ 0 w 112"/>
              <a:gd name="T5" fmla="*/ 0 h 115"/>
              <a:gd name="T6" fmla="*/ 0 w 112"/>
              <a:gd name="T7" fmla="*/ 2147483646 h 115"/>
              <a:gd name="T8" fmla="*/ 2147483646 w 112"/>
              <a:gd name="T9" fmla="*/ 2147483646 h 115"/>
              <a:gd name="T10" fmla="*/ 2147483646 w 112"/>
              <a:gd name="T11" fmla="*/ 2147483646 h 115"/>
              <a:gd name="T12" fmla="*/ 0 60000 65536"/>
              <a:gd name="T13" fmla="*/ 0 60000 65536"/>
              <a:gd name="T14" fmla="*/ 0 60000 65536"/>
              <a:gd name="T15" fmla="*/ 0 60000 65536"/>
              <a:gd name="T16" fmla="*/ 0 60000 65536"/>
              <a:gd name="T17" fmla="*/ 0 60000 65536"/>
              <a:gd name="T18" fmla="*/ 0 w 112"/>
              <a:gd name="T19" fmla="*/ 0 h 115"/>
              <a:gd name="T20" fmla="*/ 112 w 112"/>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2" h="115">
                <a:moveTo>
                  <a:pt x="112" y="112"/>
                </a:moveTo>
                <a:lnTo>
                  <a:pt x="112" y="0"/>
                </a:lnTo>
                <a:lnTo>
                  <a:pt x="0" y="0"/>
                </a:lnTo>
                <a:lnTo>
                  <a:pt x="0" y="115"/>
                </a:lnTo>
                <a:lnTo>
                  <a:pt x="112" y="115"/>
                </a:lnTo>
              </a:path>
            </a:pathLst>
          </a:custGeom>
          <a:solidFill>
            <a:schemeClr val="accent2"/>
          </a:solidFill>
          <a:ln w="7938">
            <a:solidFill>
              <a:schemeClr val="accent2"/>
            </a:solidFill>
            <a:round/>
            <a:headEnd/>
            <a:tailEnd/>
          </a:ln>
        </p:spPr>
        <p:txBody>
          <a:bodyPr/>
          <a:lstStyle/>
          <a:p>
            <a:endParaRPr lang="en-US"/>
          </a:p>
        </p:txBody>
      </p:sp>
      <p:sp>
        <p:nvSpPr>
          <p:cNvPr id="22591" name="Line 144">
            <a:extLst>
              <a:ext uri="{FF2B5EF4-FFF2-40B4-BE49-F238E27FC236}">
                <a16:creationId xmlns:a16="http://schemas.microsoft.com/office/drawing/2014/main" id="{F5E98EBF-A30A-7E2C-3AB3-93BAC2F12D3F}"/>
              </a:ext>
            </a:extLst>
          </p:cNvPr>
          <p:cNvSpPr>
            <a:spLocks noChangeShapeType="1"/>
          </p:cNvSpPr>
          <p:nvPr/>
        </p:nvSpPr>
        <p:spPr bwMode="auto">
          <a:xfrm>
            <a:off x="6997700" y="4135438"/>
            <a:ext cx="1588" cy="18891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2" name="Line 145">
            <a:extLst>
              <a:ext uri="{FF2B5EF4-FFF2-40B4-BE49-F238E27FC236}">
                <a16:creationId xmlns:a16="http://schemas.microsoft.com/office/drawing/2014/main" id="{B0F79034-7DBE-2628-7DFE-B0B56BB0A080}"/>
              </a:ext>
            </a:extLst>
          </p:cNvPr>
          <p:cNvSpPr>
            <a:spLocks noChangeShapeType="1"/>
          </p:cNvSpPr>
          <p:nvPr/>
        </p:nvSpPr>
        <p:spPr bwMode="auto">
          <a:xfrm flipH="1" flipV="1">
            <a:off x="6224588" y="4540250"/>
            <a:ext cx="273050" cy="1508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3" name="Line 146">
            <a:extLst>
              <a:ext uri="{FF2B5EF4-FFF2-40B4-BE49-F238E27FC236}">
                <a16:creationId xmlns:a16="http://schemas.microsoft.com/office/drawing/2014/main" id="{DD0BC873-5612-4D6A-F607-04E192002444}"/>
              </a:ext>
            </a:extLst>
          </p:cNvPr>
          <p:cNvSpPr>
            <a:spLocks noChangeShapeType="1"/>
          </p:cNvSpPr>
          <p:nvPr/>
        </p:nvSpPr>
        <p:spPr bwMode="auto">
          <a:xfrm flipV="1">
            <a:off x="7496175" y="4537075"/>
            <a:ext cx="292100" cy="161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4" name="Line 147">
            <a:extLst>
              <a:ext uri="{FF2B5EF4-FFF2-40B4-BE49-F238E27FC236}">
                <a16:creationId xmlns:a16="http://schemas.microsoft.com/office/drawing/2014/main" id="{A87E72AF-0363-7042-146A-B6C30D476417}"/>
              </a:ext>
            </a:extLst>
          </p:cNvPr>
          <p:cNvSpPr>
            <a:spLocks noChangeShapeType="1"/>
          </p:cNvSpPr>
          <p:nvPr/>
        </p:nvSpPr>
        <p:spPr bwMode="auto">
          <a:xfrm flipH="1">
            <a:off x="6167438" y="4914900"/>
            <a:ext cx="401637" cy="6016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5" name="Freeform 148">
            <a:extLst>
              <a:ext uri="{FF2B5EF4-FFF2-40B4-BE49-F238E27FC236}">
                <a16:creationId xmlns:a16="http://schemas.microsoft.com/office/drawing/2014/main" id="{B2F564E8-790F-72EF-311D-DDE8B32FD1EE}"/>
              </a:ext>
            </a:extLst>
          </p:cNvPr>
          <p:cNvSpPr>
            <a:spLocks/>
          </p:cNvSpPr>
          <p:nvPr/>
        </p:nvSpPr>
        <p:spPr bwMode="auto">
          <a:xfrm>
            <a:off x="6265863" y="5153025"/>
            <a:ext cx="179387" cy="182563"/>
          </a:xfrm>
          <a:custGeom>
            <a:avLst/>
            <a:gdLst>
              <a:gd name="T0" fmla="*/ 2147483646 w 113"/>
              <a:gd name="T1" fmla="*/ 2147483646 h 115"/>
              <a:gd name="T2" fmla="*/ 2147483646 w 113"/>
              <a:gd name="T3" fmla="*/ 0 h 115"/>
              <a:gd name="T4" fmla="*/ 0 w 113"/>
              <a:gd name="T5" fmla="*/ 0 h 115"/>
              <a:gd name="T6" fmla="*/ 0 w 113"/>
              <a:gd name="T7" fmla="*/ 2147483646 h 115"/>
              <a:gd name="T8" fmla="*/ 2147483646 w 113"/>
              <a:gd name="T9" fmla="*/ 2147483646 h 115"/>
              <a:gd name="T10" fmla="*/ 2147483646 w 113"/>
              <a:gd name="T11" fmla="*/ 2147483646 h 115"/>
              <a:gd name="T12" fmla="*/ 2147483646 w 113"/>
              <a:gd name="T13" fmla="*/ 2147483646 h 115"/>
              <a:gd name="T14" fmla="*/ 0 60000 65536"/>
              <a:gd name="T15" fmla="*/ 0 60000 65536"/>
              <a:gd name="T16" fmla="*/ 0 60000 65536"/>
              <a:gd name="T17" fmla="*/ 0 60000 65536"/>
              <a:gd name="T18" fmla="*/ 0 60000 65536"/>
              <a:gd name="T19" fmla="*/ 0 60000 65536"/>
              <a:gd name="T20" fmla="*/ 0 60000 65536"/>
              <a:gd name="T21" fmla="*/ 0 w 113"/>
              <a:gd name="T22" fmla="*/ 0 h 115"/>
              <a:gd name="T23" fmla="*/ 113 w 113"/>
              <a:gd name="T24" fmla="*/ 115 h 1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115">
                <a:moveTo>
                  <a:pt x="113" y="112"/>
                </a:moveTo>
                <a:lnTo>
                  <a:pt x="113" y="0"/>
                </a:lnTo>
                <a:lnTo>
                  <a:pt x="0" y="0"/>
                </a:lnTo>
                <a:lnTo>
                  <a:pt x="0" y="115"/>
                </a:lnTo>
                <a:lnTo>
                  <a:pt x="113" y="115"/>
                </a:lnTo>
                <a:lnTo>
                  <a:pt x="113"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6" name="Freeform 149">
            <a:extLst>
              <a:ext uri="{FF2B5EF4-FFF2-40B4-BE49-F238E27FC236}">
                <a16:creationId xmlns:a16="http://schemas.microsoft.com/office/drawing/2014/main" id="{9EF3037E-7B80-EAA0-E848-2252E6059FAD}"/>
              </a:ext>
            </a:extLst>
          </p:cNvPr>
          <p:cNvSpPr>
            <a:spLocks/>
          </p:cNvSpPr>
          <p:nvPr/>
        </p:nvSpPr>
        <p:spPr bwMode="auto">
          <a:xfrm>
            <a:off x="6265863" y="5153025"/>
            <a:ext cx="179387" cy="182563"/>
          </a:xfrm>
          <a:custGeom>
            <a:avLst/>
            <a:gdLst>
              <a:gd name="T0" fmla="*/ 2147483646 w 113"/>
              <a:gd name="T1" fmla="*/ 2147483646 h 115"/>
              <a:gd name="T2" fmla="*/ 2147483646 w 113"/>
              <a:gd name="T3" fmla="*/ 0 h 115"/>
              <a:gd name="T4" fmla="*/ 0 w 113"/>
              <a:gd name="T5" fmla="*/ 0 h 115"/>
              <a:gd name="T6" fmla="*/ 0 w 113"/>
              <a:gd name="T7" fmla="*/ 2147483646 h 115"/>
              <a:gd name="T8" fmla="*/ 2147483646 w 113"/>
              <a:gd name="T9" fmla="*/ 2147483646 h 115"/>
              <a:gd name="T10" fmla="*/ 2147483646 w 113"/>
              <a:gd name="T11" fmla="*/ 2147483646 h 115"/>
              <a:gd name="T12" fmla="*/ 0 60000 65536"/>
              <a:gd name="T13" fmla="*/ 0 60000 65536"/>
              <a:gd name="T14" fmla="*/ 0 60000 65536"/>
              <a:gd name="T15" fmla="*/ 0 60000 65536"/>
              <a:gd name="T16" fmla="*/ 0 60000 65536"/>
              <a:gd name="T17" fmla="*/ 0 60000 65536"/>
              <a:gd name="T18" fmla="*/ 0 w 113"/>
              <a:gd name="T19" fmla="*/ 0 h 115"/>
              <a:gd name="T20" fmla="*/ 113 w 113"/>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113" h="115">
                <a:moveTo>
                  <a:pt x="113" y="112"/>
                </a:moveTo>
                <a:lnTo>
                  <a:pt x="113" y="0"/>
                </a:lnTo>
                <a:lnTo>
                  <a:pt x="0" y="0"/>
                </a:lnTo>
                <a:lnTo>
                  <a:pt x="0" y="115"/>
                </a:lnTo>
                <a:lnTo>
                  <a:pt x="113" y="115"/>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7" name="Line 150">
            <a:extLst>
              <a:ext uri="{FF2B5EF4-FFF2-40B4-BE49-F238E27FC236}">
                <a16:creationId xmlns:a16="http://schemas.microsoft.com/office/drawing/2014/main" id="{A8DDF03B-4F0B-9E49-13F4-C61B5622F89A}"/>
              </a:ext>
            </a:extLst>
          </p:cNvPr>
          <p:cNvSpPr>
            <a:spLocks noChangeShapeType="1"/>
          </p:cNvSpPr>
          <p:nvPr/>
        </p:nvSpPr>
        <p:spPr bwMode="auto">
          <a:xfrm>
            <a:off x="7413625" y="4922838"/>
            <a:ext cx="412750" cy="593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8" name="Freeform 151">
            <a:extLst>
              <a:ext uri="{FF2B5EF4-FFF2-40B4-BE49-F238E27FC236}">
                <a16:creationId xmlns:a16="http://schemas.microsoft.com/office/drawing/2014/main" id="{A80F824A-FF06-BCED-D176-E81753EA9547}"/>
              </a:ext>
            </a:extLst>
          </p:cNvPr>
          <p:cNvSpPr>
            <a:spLocks/>
          </p:cNvSpPr>
          <p:nvPr/>
        </p:nvSpPr>
        <p:spPr bwMode="auto">
          <a:xfrm>
            <a:off x="7550150" y="5157788"/>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9" name="Freeform 152">
            <a:extLst>
              <a:ext uri="{FF2B5EF4-FFF2-40B4-BE49-F238E27FC236}">
                <a16:creationId xmlns:a16="http://schemas.microsoft.com/office/drawing/2014/main" id="{E80E159B-6731-F5B6-2660-1E4D6FE39618}"/>
              </a:ext>
            </a:extLst>
          </p:cNvPr>
          <p:cNvSpPr>
            <a:spLocks/>
          </p:cNvSpPr>
          <p:nvPr/>
        </p:nvSpPr>
        <p:spPr bwMode="auto">
          <a:xfrm>
            <a:off x="7550150" y="5157788"/>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00" name="Line 153">
            <a:extLst>
              <a:ext uri="{FF2B5EF4-FFF2-40B4-BE49-F238E27FC236}">
                <a16:creationId xmlns:a16="http://schemas.microsoft.com/office/drawing/2014/main" id="{B2874FE7-C88A-F08E-D4F6-0B509BDDADF0}"/>
              </a:ext>
            </a:extLst>
          </p:cNvPr>
          <p:cNvSpPr>
            <a:spLocks noChangeShapeType="1"/>
          </p:cNvSpPr>
          <p:nvPr/>
        </p:nvSpPr>
        <p:spPr bwMode="auto">
          <a:xfrm flipH="1" flipV="1">
            <a:off x="5516563" y="5546725"/>
            <a:ext cx="223837" cy="12541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1" name="Line 154">
            <a:extLst>
              <a:ext uri="{FF2B5EF4-FFF2-40B4-BE49-F238E27FC236}">
                <a16:creationId xmlns:a16="http://schemas.microsoft.com/office/drawing/2014/main" id="{8422CC70-271D-6813-2E4F-19422D46129D}"/>
              </a:ext>
            </a:extLst>
          </p:cNvPr>
          <p:cNvSpPr>
            <a:spLocks noChangeShapeType="1"/>
          </p:cNvSpPr>
          <p:nvPr/>
        </p:nvSpPr>
        <p:spPr bwMode="auto">
          <a:xfrm flipV="1">
            <a:off x="8242300" y="5546725"/>
            <a:ext cx="234950" cy="1174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2" name="Line 155">
            <a:extLst>
              <a:ext uri="{FF2B5EF4-FFF2-40B4-BE49-F238E27FC236}">
                <a16:creationId xmlns:a16="http://schemas.microsoft.com/office/drawing/2014/main" id="{14B298AA-4DF5-EA81-0A2F-7E979DFF2895}"/>
              </a:ext>
            </a:extLst>
          </p:cNvPr>
          <p:cNvSpPr>
            <a:spLocks noChangeShapeType="1"/>
          </p:cNvSpPr>
          <p:nvPr/>
        </p:nvSpPr>
        <p:spPr bwMode="auto">
          <a:xfrm flipH="1">
            <a:off x="5634038" y="6227763"/>
            <a:ext cx="287337" cy="2952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3" name="Line 156">
            <a:extLst>
              <a:ext uri="{FF2B5EF4-FFF2-40B4-BE49-F238E27FC236}">
                <a16:creationId xmlns:a16="http://schemas.microsoft.com/office/drawing/2014/main" id="{6DC091CB-98F7-3B20-0510-D34FB9F6BBE3}"/>
              </a:ext>
            </a:extLst>
          </p:cNvPr>
          <p:cNvSpPr>
            <a:spLocks noChangeShapeType="1"/>
          </p:cNvSpPr>
          <p:nvPr/>
        </p:nvSpPr>
        <p:spPr bwMode="auto">
          <a:xfrm>
            <a:off x="6388100" y="6238875"/>
            <a:ext cx="290513" cy="288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4" name="Line 157">
            <a:extLst>
              <a:ext uri="{FF2B5EF4-FFF2-40B4-BE49-F238E27FC236}">
                <a16:creationId xmlns:a16="http://schemas.microsoft.com/office/drawing/2014/main" id="{8003C3DB-43BD-43B4-3E05-20BCD0995A8E}"/>
              </a:ext>
            </a:extLst>
          </p:cNvPr>
          <p:cNvSpPr>
            <a:spLocks noChangeShapeType="1"/>
          </p:cNvSpPr>
          <p:nvPr/>
        </p:nvSpPr>
        <p:spPr bwMode="auto">
          <a:xfrm flipH="1">
            <a:off x="7312025" y="6235700"/>
            <a:ext cx="282575" cy="28733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5" name="Line 158">
            <a:extLst>
              <a:ext uri="{FF2B5EF4-FFF2-40B4-BE49-F238E27FC236}">
                <a16:creationId xmlns:a16="http://schemas.microsoft.com/office/drawing/2014/main" id="{06FB84F9-96B1-63A6-6F50-A98CB8E49AD1}"/>
              </a:ext>
            </a:extLst>
          </p:cNvPr>
          <p:cNvSpPr>
            <a:spLocks noChangeShapeType="1"/>
          </p:cNvSpPr>
          <p:nvPr/>
        </p:nvSpPr>
        <p:spPr bwMode="auto">
          <a:xfrm>
            <a:off x="8072438" y="6221413"/>
            <a:ext cx="249237" cy="3016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6" name="Line 159">
            <a:extLst>
              <a:ext uri="{FF2B5EF4-FFF2-40B4-BE49-F238E27FC236}">
                <a16:creationId xmlns:a16="http://schemas.microsoft.com/office/drawing/2014/main" id="{36D2E5BA-9F09-6CB4-AB79-3DE7255828FB}"/>
              </a:ext>
            </a:extLst>
          </p:cNvPr>
          <p:cNvSpPr>
            <a:spLocks noChangeShapeType="1"/>
          </p:cNvSpPr>
          <p:nvPr/>
        </p:nvSpPr>
        <p:spPr bwMode="auto">
          <a:xfrm>
            <a:off x="6664325" y="5894388"/>
            <a:ext cx="65881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07" name="Freeform 160">
            <a:extLst>
              <a:ext uri="{FF2B5EF4-FFF2-40B4-BE49-F238E27FC236}">
                <a16:creationId xmlns:a16="http://schemas.microsoft.com/office/drawing/2014/main" id="{9E12A6A2-0F82-0989-CD83-43F3BC385900}"/>
              </a:ext>
            </a:extLst>
          </p:cNvPr>
          <p:cNvSpPr>
            <a:spLocks/>
          </p:cNvSpPr>
          <p:nvPr/>
        </p:nvSpPr>
        <p:spPr bwMode="auto">
          <a:xfrm>
            <a:off x="6924675" y="5808663"/>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08" name="Freeform 161">
            <a:extLst>
              <a:ext uri="{FF2B5EF4-FFF2-40B4-BE49-F238E27FC236}">
                <a16:creationId xmlns:a16="http://schemas.microsoft.com/office/drawing/2014/main" id="{C42E9311-DD71-0C63-4ACB-1FB36D66E9A5}"/>
              </a:ext>
            </a:extLst>
          </p:cNvPr>
          <p:cNvSpPr>
            <a:spLocks/>
          </p:cNvSpPr>
          <p:nvPr/>
        </p:nvSpPr>
        <p:spPr bwMode="auto">
          <a:xfrm>
            <a:off x="6924675" y="5808663"/>
            <a:ext cx="177800" cy="177800"/>
          </a:xfrm>
          <a:custGeom>
            <a:avLst/>
            <a:gdLst>
              <a:gd name="T0" fmla="*/ 2147483646 w 112"/>
              <a:gd name="T1" fmla="*/ 2147483646 h 112"/>
              <a:gd name="T2" fmla="*/ 2147483646 w 112"/>
              <a:gd name="T3" fmla="*/ 0 h 112"/>
              <a:gd name="T4" fmla="*/ 0 w 112"/>
              <a:gd name="T5" fmla="*/ 0 h 112"/>
              <a:gd name="T6" fmla="*/ 0 w 112"/>
              <a:gd name="T7" fmla="*/ 2147483646 h 112"/>
              <a:gd name="T8" fmla="*/ 2147483646 w 112"/>
              <a:gd name="T9" fmla="*/ 2147483646 h 112"/>
              <a:gd name="T10" fmla="*/ 2147483646 w 112"/>
              <a:gd name="T11" fmla="*/ 2147483646 h 112"/>
              <a:gd name="T12" fmla="*/ 0 60000 65536"/>
              <a:gd name="T13" fmla="*/ 0 60000 65536"/>
              <a:gd name="T14" fmla="*/ 0 60000 65536"/>
              <a:gd name="T15" fmla="*/ 0 60000 65536"/>
              <a:gd name="T16" fmla="*/ 0 60000 65536"/>
              <a:gd name="T17" fmla="*/ 0 60000 65536"/>
              <a:gd name="T18" fmla="*/ 0 w 112"/>
              <a:gd name="T19" fmla="*/ 0 h 112"/>
              <a:gd name="T20" fmla="*/ 112 w 112"/>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112" h="112">
                <a:moveTo>
                  <a:pt x="112" y="112"/>
                </a:moveTo>
                <a:lnTo>
                  <a:pt x="112" y="0"/>
                </a:lnTo>
                <a:lnTo>
                  <a:pt x="0" y="0"/>
                </a:lnTo>
                <a:lnTo>
                  <a:pt x="0" y="112"/>
                </a:lnTo>
                <a:lnTo>
                  <a:pt x="112" y="11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2609" name="Picture 162">
            <a:extLst>
              <a:ext uri="{FF2B5EF4-FFF2-40B4-BE49-F238E27FC236}">
                <a16:creationId xmlns:a16="http://schemas.microsoft.com/office/drawing/2014/main" id="{D9AC18E0-A620-ABC1-1924-D73D49A514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846513"/>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0" name="Picture 163">
            <a:extLst>
              <a:ext uri="{FF2B5EF4-FFF2-40B4-BE49-F238E27FC236}">
                <a16:creationId xmlns:a16="http://schemas.microsoft.com/office/drawing/2014/main" id="{2FB88A04-7DFE-C774-357E-DA76DCE1FE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0050" y="3846513"/>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1" name="Picture 164">
            <a:extLst>
              <a:ext uri="{FF2B5EF4-FFF2-40B4-BE49-F238E27FC236}">
                <a16:creationId xmlns:a16="http://schemas.microsoft.com/office/drawing/2014/main" id="{0E70B154-316A-C90A-3AD2-5DFC20E620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5413" y="3848100"/>
            <a:ext cx="460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2" name="Picture 165">
            <a:extLst>
              <a:ext uri="{FF2B5EF4-FFF2-40B4-BE49-F238E27FC236}">
                <a16:creationId xmlns:a16="http://schemas.microsoft.com/office/drawing/2014/main" id="{0C70B815-4132-65E3-DFA9-39E3EBCB1A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416425"/>
            <a:ext cx="460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3" name="Picture 166">
            <a:extLst>
              <a:ext uri="{FF2B5EF4-FFF2-40B4-BE49-F238E27FC236}">
                <a16:creationId xmlns:a16="http://schemas.microsoft.com/office/drawing/2014/main" id="{F9B97B76-C806-E047-9672-AB83447A47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90888"/>
            <a:ext cx="46037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4" name="Picture 167">
            <a:extLst>
              <a:ext uri="{FF2B5EF4-FFF2-40B4-BE49-F238E27FC236}">
                <a16:creationId xmlns:a16="http://schemas.microsoft.com/office/drawing/2014/main" id="{7490C3EF-5931-CF05-B01E-75FFA62D9B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4663" y="5772150"/>
            <a:ext cx="374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5" name="Picture 168">
            <a:extLst>
              <a:ext uri="{FF2B5EF4-FFF2-40B4-BE49-F238E27FC236}">
                <a16:creationId xmlns:a16="http://schemas.microsoft.com/office/drawing/2014/main" id="{D6457D7D-795C-7E79-A025-4894A44576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65850" y="5127625"/>
            <a:ext cx="374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2616" name="Picture 169">
            <a:extLst>
              <a:ext uri="{FF2B5EF4-FFF2-40B4-BE49-F238E27FC236}">
                <a16:creationId xmlns:a16="http://schemas.microsoft.com/office/drawing/2014/main" id="{6CDCD0B1-BAEA-ABF6-6E59-C3920B8155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4900" y="5111750"/>
            <a:ext cx="374650"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Date Placeholder 1">
            <a:extLst>
              <a:ext uri="{FF2B5EF4-FFF2-40B4-BE49-F238E27FC236}">
                <a16:creationId xmlns:a16="http://schemas.microsoft.com/office/drawing/2014/main" id="{61C1F9B3-DC15-0A26-7CF2-1FC1AFEE52A0}"/>
              </a:ext>
            </a:extLst>
          </p:cNvPr>
          <p:cNvSpPr>
            <a:spLocks noGrp="1"/>
          </p:cNvSpPr>
          <p:nvPr>
            <p:ph type="dt" sz="half" idx="10"/>
          </p:nvPr>
        </p:nvSpPr>
        <p:spPr/>
        <p:txBody>
          <a:bodyPr/>
          <a:lstStyle/>
          <a:p>
            <a:pPr>
              <a:defRPr/>
            </a:pPr>
            <a:fld id="{9DDBB51B-F9E3-43C2-B203-1EE1F5E650CE}" type="datetime1">
              <a:rPr lang="en-US" smtClean="0"/>
              <a:t>04-Jul-22</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7BD4-EB41-6F11-A3F2-788E310BAE75}"/>
              </a:ext>
            </a:extLst>
          </p:cNvPr>
          <p:cNvSpPr>
            <a:spLocks noGrp="1"/>
          </p:cNvSpPr>
          <p:nvPr>
            <p:ph type="title"/>
          </p:nvPr>
        </p:nvSpPr>
        <p:spPr/>
        <p:txBody>
          <a:bodyPr/>
          <a:lstStyle/>
          <a:p>
            <a:r>
              <a:rPr lang="en-US" dirty="0"/>
              <a:t>IPv4 Header</a:t>
            </a:r>
          </a:p>
        </p:txBody>
      </p:sp>
      <p:sp>
        <p:nvSpPr>
          <p:cNvPr id="4" name="Slide Number Placeholder 3">
            <a:extLst>
              <a:ext uri="{FF2B5EF4-FFF2-40B4-BE49-F238E27FC236}">
                <a16:creationId xmlns:a16="http://schemas.microsoft.com/office/drawing/2014/main" id="{C1A9616F-7E6D-9918-6920-65A99940B200}"/>
              </a:ext>
            </a:extLst>
          </p:cNvPr>
          <p:cNvSpPr>
            <a:spLocks noGrp="1"/>
          </p:cNvSpPr>
          <p:nvPr>
            <p:ph type="sldNum" sz="quarter" idx="12"/>
          </p:nvPr>
        </p:nvSpPr>
        <p:spPr/>
        <p:txBody>
          <a:bodyPr/>
          <a:lstStyle/>
          <a:p>
            <a:fld id="{FDB90693-364F-4637-8FE9-47B90AFA7A46}" type="slidenum">
              <a:rPr lang="en-US" altLang="en-US" smtClean="0"/>
              <a:pPr/>
              <a:t>4</a:t>
            </a:fld>
            <a:endParaRPr lang="en-US" altLang="en-US" dirty="0"/>
          </a:p>
        </p:txBody>
      </p:sp>
      <p:pic>
        <p:nvPicPr>
          <p:cNvPr id="1026" name="Picture 2">
            <a:extLst>
              <a:ext uri="{FF2B5EF4-FFF2-40B4-BE49-F238E27FC236}">
                <a16:creationId xmlns:a16="http://schemas.microsoft.com/office/drawing/2014/main" id="{2C163DFC-EC02-58B4-866D-47B34CEB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52" y="2209800"/>
            <a:ext cx="8049295" cy="3429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CA2921-84BD-9596-30DA-344E6F12CB63}"/>
              </a:ext>
            </a:extLst>
          </p:cNvPr>
          <p:cNvSpPr txBox="1"/>
          <p:nvPr/>
        </p:nvSpPr>
        <p:spPr>
          <a:xfrm>
            <a:off x="865970" y="5980804"/>
            <a:ext cx="6705600" cy="461665"/>
          </a:xfrm>
          <a:prstGeom prst="rect">
            <a:avLst/>
          </a:prstGeom>
          <a:solidFill>
            <a:srgbClr val="00CC00"/>
          </a:solidFill>
        </p:spPr>
        <p:txBody>
          <a:bodyPr wrap="square">
            <a:spAutoFit/>
          </a:bodyPr>
          <a:lstStyle/>
          <a:p>
            <a:pPr algn="ctr"/>
            <a:r>
              <a:rPr lang="en-US" sz="2400" b="1" i="0" dirty="0">
                <a:solidFill>
                  <a:srgbClr val="221F20"/>
                </a:solidFill>
                <a:effectLst/>
                <a:latin typeface="Apercu Regular"/>
              </a:rPr>
              <a:t>IPv4</a:t>
            </a:r>
            <a:r>
              <a:rPr lang="en-US" sz="2400" b="1" dirty="0">
                <a:solidFill>
                  <a:srgbClr val="221F20"/>
                </a:solidFill>
                <a:latin typeface="Apercu Regular"/>
              </a:rPr>
              <a:t> has</a:t>
            </a:r>
            <a:r>
              <a:rPr lang="en-US" sz="2400" b="1" i="0" dirty="0">
                <a:solidFill>
                  <a:srgbClr val="221F20"/>
                </a:solidFill>
                <a:effectLst/>
                <a:latin typeface="Apercu Regular"/>
              </a:rPr>
              <a:t> 14 fields and Header size is 20 Bytes</a:t>
            </a:r>
            <a:endParaRPr lang="en-US" sz="2400" b="1" dirty="0"/>
          </a:p>
        </p:txBody>
      </p:sp>
      <p:sp>
        <p:nvSpPr>
          <p:cNvPr id="6" name="Date Placeholder 5">
            <a:extLst>
              <a:ext uri="{FF2B5EF4-FFF2-40B4-BE49-F238E27FC236}">
                <a16:creationId xmlns:a16="http://schemas.microsoft.com/office/drawing/2014/main" id="{1A74222D-0273-F1D4-0F22-0D21B1264F5A}"/>
              </a:ext>
            </a:extLst>
          </p:cNvPr>
          <p:cNvSpPr>
            <a:spLocks noGrp="1"/>
          </p:cNvSpPr>
          <p:nvPr>
            <p:ph type="dt" sz="half" idx="10"/>
          </p:nvPr>
        </p:nvSpPr>
        <p:spPr/>
        <p:txBody>
          <a:bodyPr/>
          <a:lstStyle/>
          <a:p>
            <a:pPr>
              <a:defRPr/>
            </a:pPr>
            <a:fld id="{123AE1C5-B693-4C88-972C-E64C894B451F}" type="datetime1">
              <a:rPr lang="en-US" smtClean="0"/>
              <a:t>04-Jul-22</a:t>
            </a:fld>
            <a:endParaRPr lang="en-US" dirty="0"/>
          </a:p>
        </p:txBody>
      </p:sp>
    </p:spTree>
    <p:extLst>
      <p:ext uri="{BB962C8B-B14F-4D97-AF65-F5344CB8AC3E}">
        <p14:creationId xmlns:p14="http://schemas.microsoft.com/office/powerpoint/2010/main" val="424035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FA1A2907-3EAC-9B44-6D77-BC0D5FA84ABF}"/>
              </a:ext>
            </a:extLst>
          </p:cNvPr>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fld id="{C46E3D35-B938-4405-AA19-00414CF9467C}" type="slidenum">
              <a:rPr lang="en-AU" altLang="en-US">
                <a:solidFill>
                  <a:schemeClr val="bg1"/>
                </a:solidFill>
                <a:latin typeface="Arial" panose="020B0604020202020204" pitchFamily="34" charset="0"/>
              </a:rPr>
              <a:pPr algn="l"/>
              <a:t>5</a:t>
            </a:fld>
            <a:endParaRPr lang="en-AU" altLang="en-US">
              <a:solidFill>
                <a:schemeClr val="bg1"/>
              </a:solidFill>
              <a:latin typeface="Arial" panose="020B0604020202020204" pitchFamily="34" charset="0"/>
            </a:endParaRPr>
          </a:p>
        </p:txBody>
      </p:sp>
      <p:sp>
        <p:nvSpPr>
          <p:cNvPr id="68611" name="Rectangle 2">
            <a:extLst>
              <a:ext uri="{FF2B5EF4-FFF2-40B4-BE49-F238E27FC236}">
                <a16:creationId xmlns:a16="http://schemas.microsoft.com/office/drawing/2014/main" id="{5088D2B6-DDEC-B66C-AD8C-0743C2F7D5EE}"/>
              </a:ext>
            </a:extLst>
          </p:cNvPr>
          <p:cNvSpPr>
            <a:spLocks noGrp="1" noChangeArrowheads="1"/>
          </p:cNvSpPr>
          <p:nvPr>
            <p:ph type="title"/>
          </p:nvPr>
        </p:nvSpPr>
        <p:spPr>
          <a:xfrm>
            <a:off x="533400" y="673100"/>
            <a:ext cx="8066088" cy="927100"/>
          </a:xfrm>
        </p:spPr>
        <p:txBody>
          <a:bodyPr anchor="t"/>
          <a:lstStyle/>
          <a:p>
            <a:r>
              <a:rPr lang="en-AU" altLang="en-US"/>
              <a:t>IPv4 Header</a:t>
            </a:r>
          </a:p>
        </p:txBody>
      </p:sp>
      <p:sp>
        <p:nvSpPr>
          <p:cNvPr id="68612" name="Rectangle 3">
            <a:extLst>
              <a:ext uri="{FF2B5EF4-FFF2-40B4-BE49-F238E27FC236}">
                <a16:creationId xmlns:a16="http://schemas.microsoft.com/office/drawing/2014/main" id="{C6834D1F-B286-3342-F0B1-3075A7FD5F2B}"/>
              </a:ext>
            </a:extLst>
          </p:cNvPr>
          <p:cNvSpPr>
            <a:spLocks noGrp="1" noChangeArrowheads="1"/>
          </p:cNvSpPr>
          <p:nvPr>
            <p:ph type="body" idx="1"/>
          </p:nvPr>
        </p:nvSpPr>
        <p:spPr>
          <a:xfrm>
            <a:off x="76200" y="2286000"/>
            <a:ext cx="8915400" cy="4343400"/>
          </a:xfrm>
        </p:spPr>
        <p:txBody>
          <a:bodyPr/>
          <a:lstStyle/>
          <a:p>
            <a:pPr>
              <a:lnSpc>
                <a:spcPct val="90000"/>
              </a:lnSpc>
            </a:pPr>
            <a:r>
              <a:rPr lang="en-AU" altLang="en-US" sz="1900" b="1"/>
              <a:t>Version</a:t>
            </a:r>
            <a:r>
              <a:rPr lang="en-AU" altLang="en-US" sz="1900"/>
              <a:t> </a:t>
            </a:r>
            <a:r>
              <a:rPr lang="en-AU" altLang="en-US" sz="1900" b="1"/>
              <a:t>(4 bits)</a:t>
            </a:r>
          </a:p>
          <a:p>
            <a:pPr lvl="1">
              <a:lnSpc>
                <a:spcPct val="90000"/>
              </a:lnSpc>
            </a:pPr>
            <a:r>
              <a:rPr lang="en-AU" altLang="en-US" sz="1700"/>
              <a:t>Indicates the version of IP and is set to 4. </a:t>
            </a:r>
          </a:p>
          <a:p>
            <a:pPr>
              <a:lnSpc>
                <a:spcPct val="90000"/>
              </a:lnSpc>
            </a:pPr>
            <a:r>
              <a:rPr lang="en-AU" altLang="en-US" sz="1900" b="1"/>
              <a:t>Internet Header Length (4 bits)</a:t>
            </a:r>
          </a:p>
          <a:p>
            <a:pPr lvl="1">
              <a:lnSpc>
                <a:spcPct val="90000"/>
              </a:lnSpc>
            </a:pPr>
            <a:r>
              <a:rPr lang="en-AU" altLang="en-US" sz="1700"/>
              <a:t>Indicates the number of 4-byte blocks in the IPv4 header. </a:t>
            </a:r>
          </a:p>
          <a:p>
            <a:pPr lvl="1">
              <a:lnSpc>
                <a:spcPct val="90000"/>
              </a:lnSpc>
            </a:pPr>
            <a:r>
              <a:rPr lang="en-AU" altLang="en-US" sz="1700"/>
              <a:t>Because an IPv4 header is a minimum of 20 bytes in size, the smallest value of the Internet Header Length (IHL) field is 5. </a:t>
            </a:r>
          </a:p>
          <a:p>
            <a:pPr>
              <a:lnSpc>
                <a:spcPct val="90000"/>
              </a:lnSpc>
            </a:pPr>
            <a:r>
              <a:rPr lang="en-AU" altLang="en-US" sz="1900" b="1"/>
              <a:t>Type of Service (4 bits)</a:t>
            </a:r>
          </a:p>
          <a:p>
            <a:pPr lvl="1">
              <a:lnSpc>
                <a:spcPct val="90000"/>
              </a:lnSpc>
            </a:pPr>
            <a:r>
              <a:rPr lang="en-AU" altLang="en-US" sz="1700"/>
              <a:t>Indicates the desired service expected by this packet for delivery through routers across the IPv4 internetwork. </a:t>
            </a:r>
          </a:p>
          <a:p>
            <a:pPr>
              <a:lnSpc>
                <a:spcPct val="80000"/>
              </a:lnSpc>
            </a:pPr>
            <a:r>
              <a:rPr lang="en-AU" altLang="en-US" sz="1900" b="1"/>
              <a:t>Total Length (16 bits) </a:t>
            </a:r>
          </a:p>
          <a:p>
            <a:pPr lvl="1">
              <a:lnSpc>
                <a:spcPct val="80000"/>
              </a:lnSpc>
            </a:pPr>
            <a:r>
              <a:rPr lang="en-AU" altLang="en-US" sz="1700"/>
              <a:t>Indicates the total length of the IPv4 packet (IPv4 header + IPv4 payload) and does not include link layer framing. </a:t>
            </a:r>
          </a:p>
          <a:p>
            <a:pPr>
              <a:lnSpc>
                <a:spcPct val="80000"/>
              </a:lnSpc>
            </a:pPr>
            <a:endParaRPr lang="en-AU" altLang="en-US" sz="2100" b="1"/>
          </a:p>
          <a:p>
            <a:pPr lvl="1">
              <a:lnSpc>
                <a:spcPct val="90000"/>
              </a:lnSpc>
            </a:pPr>
            <a:endParaRPr lang="en-AU" altLang="en-US" sz="2000"/>
          </a:p>
          <a:p>
            <a:pPr lvl="1">
              <a:lnSpc>
                <a:spcPct val="90000"/>
              </a:lnSpc>
              <a:buFont typeface="Wingdings" panose="05000000000000000000" pitchFamily="2" charset="2"/>
              <a:buNone/>
            </a:pPr>
            <a:endParaRPr lang="en-AU" altLang="en-US" sz="2000" b="1"/>
          </a:p>
        </p:txBody>
      </p:sp>
      <p:sp>
        <p:nvSpPr>
          <p:cNvPr id="2" name="Date Placeholder 1">
            <a:extLst>
              <a:ext uri="{FF2B5EF4-FFF2-40B4-BE49-F238E27FC236}">
                <a16:creationId xmlns:a16="http://schemas.microsoft.com/office/drawing/2014/main" id="{BDEE6D54-33C9-FB9F-79A4-453565F29369}"/>
              </a:ext>
            </a:extLst>
          </p:cNvPr>
          <p:cNvSpPr>
            <a:spLocks noGrp="1"/>
          </p:cNvSpPr>
          <p:nvPr>
            <p:ph type="dt" sz="half" idx="10"/>
          </p:nvPr>
        </p:nvSpPr>
        <p:spPr/>
        <p:txBody>
          <a:bodyPr/>
          <a:lstStyle/>
          <a:p>
            <a:pPr>
              <a:defRPr/>
            </a:pPr>
            <a:fld id="{A83A4F79-9E24-4397-8EC4-4660C8CA2D00}" type="datetime1">
              <a:rPr lang="en-US" smtClean="0"/>
              <a:t>04-Jul-22</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a:extLst>
              <a:ext uri="{FF2B5EF4-FFF2-40B4-BE49-F238E27FC236}">
                <a16:creationId xmlns:a16="http://schemas.microsoft.com/office/drawing/2014/main" id="{19CB1301-E238-C234-3F28-EB60C4BF0CF7}"/>
              </a:ext>
            </a:extLst>
          </p:cNvPr>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fld id="{903E75AC-6E2C-4BC2-B8A6-0EF55A272DAE}" type="slidenum">
              <a:rPr lang="en-AU" altLang="en-US">
                <a:solidFill>
                  <a:schemeClr val="bg1"/>
                </a:solidFill>
                <a:latin typeface="Arial" panose="020B0604020202020204" pitchFamily="34" charset="0"/>
              </a:rPr>
              <a:pPr algn="l"/>
              <a:t>6</a:t>
            </a:fld>
            <a:endParaRPr lang="en-AU" altLang="en-US">
              <a:solidFill>
                <a:schemeClr val="bg1"/>
              </a:solidFill>
              <a:latin typeface="Arial" panose="020B0604020202020204" pitchFamily="34" charset="0"/>
            </a:endParaRPr>
          </a:p>
        </p:txBody>
      </p:sp>
      <p:sp>
        <p:nvSpPr>
          <p:cNvPr id="70659" name="Rectangle 2">
            <a:extLst>
              <a:ext uri="{FF2B5EF4-FFF2-40B4-BE49-F238E27FC236}">
                <a16:creationId xmlns:a16="http://schemas.microsoft.com/office/drawing/2014/main" id="{C64625CF-5893-9605-8163-8304AEDE6441}"/>
              </a:ext>
            </a:extLst>
          </p:cNvPr>
          <p:cNvSpPr>
            <a:spLocks noGrp="1" noChangeArrowheads="1"/>
          </p:cNvSpPr>
          <p:nvPr>
            <p:ph type="title"/>
          </p:nvPr>
        </p:nvSpPr>
        <p:spPr>
          <a:xfrm>
            <a:off x="533400" y="673100"/>
            <a:ext cx="8066088" cy="927100"/>
          </a:xfrm>
        </p:spPr>
        <p:txBody>
          <a:bodyPr anchor="t"/>
          <a:lstStyle/>
          <a:p>
            <a:r>
              <a:rPr lang="en-AU" altLang="en-US"/>
              <a:t>IPv4 Header</a:t>
            </a:r>
          </a:p>
        </p:txBody>
      </p:sp>
      <p:sp>
        <p:nvSpPr>
          <p:cNvPr id="70660" name="Rectangle 3">
            <a:extLst>
              <a:ext uri="{FF2B5EF4-FFF2-40B4-BE49-F238E27FC236}">
                <a16:creationId xmlns:a16="http://schemas.microsoft.com/office/drawing/2014/main" id="{2D20388A-C13D-0C01-9709-F33D08225F48}"/>
              </a:ext>
            </a:extLst>
          </p:cNvPr>
          <p:cNvSpPr>
            <a:spLocks noGrp="1" noChangeArrowheads="1"/>
          </p:cNvSpPr>
          <p:nvPr>
            <p:ph type="body" idx="1"/>
          </p:nvPr>
        </p:nvSpPr>
        <p:spPr>
          <a:xfrm>
            <a:off x="152400" y="2286000"/>
            <a:ext cx="8915400" cy="4343400"/>
          </a:xfrm>
        </p:spPr>
        <p:txBody>
          <a:bodyPr/>
          <a:lstStyle/>
          <a:p>
            <a:pPr>
              <a:lnSpc>
                <a:spcPct val="80000"/>
              </a:lnSpc>
            </a:pPr>
            <a:r>
              <a:rPr lang="en-AU" altLang="en-US" sz="1900" b="1"/>
              <a:t>Identification</a:t>
            </a:r>
            <a:r>
              <a:rPr lang="en-AU" altLang="en-US" sz="1900"/>
              <a:t> </a:t>
            </a:r>
            <a:r>
              <a:rPr lang="en-AU" altLang="en-US" sz="1900" b="1"/>
              <a:t>(16 bits)</a:t>
            </a:r>
          </a:p>
          <a:p>
            <a:pPr lvl="1">
              <a:lnSpc>
                <a:spcPct val="80000"/>
              </a:lnSpc>
            </a:pPr>
            <a:r>
              <a:rPr lang="en-AU" altLang="en-US" sz="1700"/>
              <a:t>Identifies this specific IPv4 packet. </a:t>
            </a:r>
          </a:p>
          <a:p>
            <a:pPr lvl="1">
              <a:lnSpc>
                <a:spcPct val="80000"/>
              </a:lnSpc>
            </a:pPr>
            <a:r>
              <a:rPr lang="en-AU" altLang="en-US" sz="1700"/>
              <a:t>The Identification field is selected by the originating source of the IPv4 packet. If the IPv4 packet is fragmented, all of the fragments retain the Identification field value so that the destination node can group the fragments for reassembly. </a:t>
            </a:r>
          </a:p>
          <a:p>
            <a:pPr>
              <a:lnSpc>
                <a:spcPct val="80000"/>
              </a:lnSpc>
            </a:pPr>
            <a:r>
              <a:rPr lang="en-AU" altLang="en-US" sz="1900" b="1"/>
              <a:t>Flags</a:t>
            </a:r>
            <a:r>
              <a:rPr lang="en-AU" altLang="en-US" sz="1900"/>
              <a:t> </a:t>
            </a:r>
            <a:r>
              <a:rPr lang="en-AU" altLang="en-US" sz="1900" b="1"/>
              <a:t>(3 bits)</a:t>
            </a:r>
          </a:p>
          <a:p>
            <a:pPr lvl="1">
              <a:lnSpc>
                <a:spcPct val="80000"/>
              </a:lnSpc>
            </a:pPr>
            <a:r>
              <a:rPr lang="en-AU" altLang="en-US" sz="1700"/>
              <a:t>Identifies flags for the fragmentation process. </a:t>
            </a:r>
          </a:p>
          <a:p>
            <a:pPr lvl="1">
              <a:lnSpc>
                <a:spcPct val="80000"/>
              </a:lnSpc>
            </a:pPr>
            <a:r>
              <a:rPr lang="en-AU" altLang="en-US" sz="1700"/>
              <a:t>There are two flags—one to indicate whether the IPv4 packet might be fragmented and another to indicate whether more fragments follow the current fragment.</a:t>
            </a:r>
            <a:endParaRPr lang="en-AU" altLang="en-US" sz="1700" b="1"/>
          </a:p>
          <a:p>
            <a:pPr>
              <a:lnSpc>
                <a:spcPct val="80000"/>
              </a:lnSpc>
            </a:pPr>
            <a:endParaRPr lang="en-AU" altLang="en-US" sz="2100" b="1"/>
          </a:p>
          <a:p>
            <a:pPr lvl="1">
              <a:lnSpc>
                <a:spcPct val="90000"/>
              </a:lnSpc>
            </a:pPr>
            <a:endParaRPr lang="en-AU" altLang="en-US" sz="2000"/>
          </a:p>
          <a:p>
            <a:pPr lvl="1">
              <a:lnSpc>
                <a:spcPct val="90000"/>
              </a:lnSpc>
              <a:buFont typeface="Wingdings" panose="05000000000000000000" pitchFamily="2" charset="2"/>
              <a:buNone/>
            </a:pPr>
            <a:endParaRPr lang="en-AU" altLang="en-US" sz="2000" b="1"/>
          </a:p>
        </p:txBody>
      </p:sp>
      <p:sp>
        <p:nvSpPr>
          <p:cNvPr id="2" name="Date Placeholder 1">
            <a:extLst>
              <a:ext uri="{FF2B5EF4-FFF2-40B4-BE49-F238E27FC236}">
                <a16:creationId xmlns:a16="http://schemas.microsoft.com/office/drawing/2014/main" id="{6C51B36F-FBB5-0587-0C95-58AC168451CC}"/>
              </a:ext>
            </a:extLst>
          </p:cNvPr>
          <p:cNvSpPr>
            <a:spLocks noGrp="1"/>
          </p:cNvSpPr>
          <p:nvPr>
            <p:ph type="dt" sz="half" idx="10"/>
          </p:nvPr>
        </p:nvSpPr>
        <p:spPr/>
        <p:txBody>
          <a:bodyPr/>
          <a:lstStyle/>
          <a:p>
            <a:pPr>
              <a:defRPr/>
            </a:pPr>
            <a:fld id="{54679A80-8832-42D1-B0D1-9BC440FDFB7F}" type="datetime1">
              <a:rPr lang="en-US" smtClean="0"/>
              <a:t>04-Jul-22</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8BFFDC45-68CD-E77B-09D2-7C36FB88CB8F}"/>
              </a:ext>
            </a:extLst>
          </p:cNvPr>
          <p:cNvSpPr>
            <a:spLocks noGrp="1"/>
          </p:cNvSpPr>
          <p:nvPr>
            <p:ph type="sldNum" sz="quarter" idx="12"/>
          </p:nvPr>
        </p:nvSpPr>
        <p:spPr>
          <a:xfrm>
            <a:off x="7485063" y="6248400"/>
            <a:ext cx="1201737"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fld id="{0F599CB3-92AF-4975-894B-167CE59E0FAB}" type="slidenum">
              <a:rPr lang="en-AU" altLang="en-US">
                <a:solidFill>
                  <a:schemeClr val="bg1"/>
                </a:solidFill>
                <a:latin typeface="Arial" panose="020B0604020202020204" pitchFamily="34" charset="0"/>
              </a:rPr>
              <a:pPr algn="l"/>
              <a:t>7</a:t>
            </a:fld>
            <a:endParaRPr lang="en-AU" altLang="en-US">
              <a:solidFill>
                <a:schemeClr val="bg1"/>
              </a:solidFill>
              <a:latin typeface="Arial" panose="020B0604020202020204" pitchFamily="34" charset="0"/>
            </a:endParaRPr>
          </a:p>
        </p:txBody>
      </p:sp>
      <p:sp>
        <p:nvSpPr>
          <p:cNvPr id="72707" name="Rectangle 2">
            <a:extLst>
              <a:ext uri="{FF2B5EF4-FFF2-40B4-BE49-F238E27FC236}">
                <a16:creationId xmlns:a16="http://schemas.microsoft.com/office/drawing/2014/main" id="{EB3A36EB-11AD-5E66-B4C0-BD105FEF9235}"/>
              </a:ext>
            </a:extLst>
          </p:cNvPr>
          <p:cNvSpPr>
            <a:spLocks noGrp="1" noChangeArrowheads="1"/>
          </p:cNvSpPr>
          <p:nvPr>
            <p:ph type="title"/>
          </p:nvPr>
        </p:nvSpPr>
        <p:spPr>
          <a:xfrm>
            <a:off x="312738" y="0"/>
            <a:ext cx="8145462" cy="901700"/>
          </a:xfrm>
        </p:spPr>
        <p:txBody>
          <a:bodyPr anchor="t"/>
          <a:lstStyle/>
          <a:p>
            <a:r>
              <a:rPr lang="en-AU" altLang="en-US"/>
              <a:t>IPv4 Header</a:t>
            </a:r>
          </a:p>
        </p:txBody>
      </p:sp>
      <p:sp>
        <p:nvSpPr>
          <p:cNvPr id="72708" name="Rectangle 3">
            <a:extLst>
              <a:ext uri="{FF2B5EF4-FFF2-40B4-BE49-F238E27FC236}">
                <a16:creationId xmlns:a16="http://schemas.microsoft.com/office/drawing/2014/main" id="{419FF550-953C-FAE0-0A2E-45963211B2CE}"/>
              </a:ext>
            </a:extLst>
          </p:cNvPr>
          <p:cNvSpPr>
            <a:spLocks noGrp="1" noChangeArrowheads="1"/>
          </p:cNvSpPr>
          <p:nvPr>
            <p:ph type="body" idx="1"/>
          </p:nvPr>
        </p:nvSpPr>
        <p:spPr>
          <a:xfrm>
            <a:off x="228600" y="2209800"/>
            <a:ext cx="8686800" cy="4572000"/>
          </a:xfrm>
        </p:spPr>
        <p:txBody>
          <a:bodyPr/>
          <a:lstStyle/>
          <a:p>
            <a:pPr>
              <a:lnSpc>
                <a:spcPct val="80000"/>
              </a:lnSpc>
            </a:pPr>
            <a:r>
              <a:rPr lang="en-AU" altLang="en-US" sz="1900" b="1"/>
              <a:t>Fragment Offset (13 bits)</a:t>
            </a:r>
          </a:p>
          <a:p>
            <a:pPr lvl="1">
              <a:lnSpc>
                <a:spcPct val="80000"/>
              </a:lnSpc>
            </a:pPr>
            <a:r>
              <a:rPr lang="en-AU" altLang="en-US" sz="1700"/>
              <a:t>Indicates the position of the fragment relative to the original IPv4 payload. </a:t>
            </a:r>
          </a:p>
          <a:p>
            <a:pPr>
              <a:lnSpc>
                <a:spcPct val="80000"/>
              </a:lnSpc>
            </a:pPr>
            <a:r>
              <a:rPr lang="en-AU" altLang="en-US" sz="1900" b="1"/>
              <a:t>Time to Live ( 8 bits)</a:t>
            </a:r>
          </a:p>
          <a:p>
            <a:pPr lvl="1">
              <a:lnSpc>
                <a:spcPct val="80000"/>
              </a:lnSpc>
            </a:pPr>
            <a:r>
              <a:rPr lang="en-AU" altLang="en-US" sz="1700"/>
              <a:t>Indicate the maximum number of links on which an IPv4 packet can travel before being discarded. </a:t>
            </a:r>
          </a:p>
          <a:p>
            <a:pPr lvl="1">
              <a:lnSpc>
                <a:spcPct val="80000"/>
              </a:lnSpc>
            </a:pPr>
            <a:r>
              <a:rPr lang="en-AU" altLang="en-US" sz="1700"/>
              <a:t>Originally used as a time count with which an IPv4 router determined the length of time required (in seconds) to forward the IPv4 packet, decrementing the TTL accordingly. When the TTL equals 0,an ICMP Time Expired-TTL Expired in Transit message is sent to the source IPv4 address and the packet is discarded.</a:t>
            </a:r>
          </a:p>
          <a:p>
            <a:pPr>
              <a:lnSpc>
                <a:spcPct val="80000"/>
              </a:lnSpc>
            </a:pPr>
            <a:r>
              <a:rPr lang="en-AU" altLang="en-US" sz="1900" b="1"/>
              <a:t>Protocol (8 bits) </a:t>
            </a:r>
          </a:p>
          <a:p>
            <a:pPr lvl="1">
              <a:lnSpc>
                <a:spcPct val="80000"/>
              </a:lnSpc>
            </a:pPr>
            <a:r>
              <a:rPr lang="en-AU" altLang="en-US" sz="1700"/>
              <a:t>Identifies the upper layer protocol. </a:t>
            </a:r>
          </a:p>
          <a:p>
            <a:pPr lvl="1">
              <a:lnSpc>
                <a:spcPct val="80000"/>
              </a:lnSpc>
            </a:pPr>
            <a:r>
              <a:rPr lang="en-AU" altLang="en-US" sz="1700"/>
              <a:t>For example, TCP uses a Protocol of 6, UDP uses a Protocol of 17, and ICMP uses a Protocol of 1. </a:t>
            </a:r>
          </a:p>
          <a:p>
            <a:pPr lvl="1">
              <a:lnSpc>
                <a:spcPct val="80000"/>
              </a:lnSpc>
            </a:pPr>
            <a:r>
              <a:rPr lang="en-AU" altLang="en-US" sz="1700"/>
              <a:t>The Protocol field is used to demultiplex an IPv4 packet to the upper layer protocol.</a:t>
            </a:r>
            <a:endParaRPr lang="en-AU" altLang="en-US" sz="2100" b="1"/>
          </a:p>
          <a:p>
            <a:pPr lvl="1">
              <a:lnSpc>
                <a:spcPct val="80000"/>
              </a:lnSpc>
            </a:pPr>
            <a:endParaRPr lang="en-AU" altLang="en-US" sz="1700"/>
          </a:p>
          <a:p>
            <a:pPr>
              <a:lnSpc>
                <a:spcPct val="80000"/>
              </a:lnSpc>
            </a:pPr>
            <a:endParaRPr lang="en-AU" altLang="en-US" sz="1900"/>
          </a:p>
        </p:txBody>
      </p:sp>
      <p:sp>
        <p:nvSpPr>
          <p:cNvPr id="5" name="Rectangle 2">
            <a:extLst>
              <a:ext uri="{FF2B5EF4-FFF2-40B4-BE49-F238E27FC236}">
                <a16:creationId xmlns:a16="http://schemas.microsoft.com/office/drawing/2014/main" id="{C18B08A9-EF34-8B0E-6CF7-AD0EFFE64A48}"/>
              </a:ext>
            </a:extLst>
          </p:cNvPr>
          <p:cNvSpPr txBox="1">
            <a:spLocks noChangeArrowheads="1"/>
          </p:cNvSpPr>
          <p:nvPr/>
        </p:nvSpPr>
        <p:spPr bwMode="gray">
          <a:xfrm>
            <a:off x="533400" y="673100"/>
            <a:ext cx="8066088" cy="927100"/>
          </a:xfrm>
          <a:prstGeom prst="rect">
            <a:avLst/>
          </a:prstGeom>
          <a:noFill/>
          <a:ln w="9525">
            <a:noFill/>
            <a:miter lim="800000"/>
            <a:headEnd/>
            <a:tailEnd/>
          </a:ln>
        </p:spPr>
        <p:txBody>
          <a:bodyPr/>
          <a:lstStyle/>
          <a:p>
            <a:pPr>
              <a:defRPr/>
            </a:pPr>
            <a:r>
              <a:rPr lang="en-AU" sz="3200">
                <a:solidFill>
                  <a:schemeClr val="bg1"/>
                </a:solidFill>
                <a:latin typeface="+mj-lt"/>
                <a:ea typeface="+mj-ea"/>
                <a:cs typeface="+mj-cs"/>
              </a:rPr>
              <a:t>IPv4 Header</a:t>
            </a:r>
            <a:endParaRPr lang="en-AU" sz="3200" dirty="0">
              <a:solidFill>
                <a:schemeClr val="bg1"/>
              </a:solidFill>
              <a:latin typeface="+mj-lt"/>
              <a:ea typeface="+mj-ea"/>
              <a:cs typeface="+mj-cs"/>
            </a:endParaRPr>
          </a:p>
        </p:txBody>
      </p:sp>
      <p:sp>
        <p:nvSpPr>
          <p:cNvPr id="2" name="Date Placeholder 1">
            <a:extLst>
              <a:ext uri="{FF2B5EF4-FFF2-40B4-BE49-F238E27FC236}">
                <a16:creationId xmlns:a16="http://schemas.microsoft.com/office/drawing/2014/main" id="{97B7EC3B-E1C7-BCBC-40F4-057CC161F9D3}"/>
              </a:ext>
            </a:extLst>
          </p:cNvPr>
          <p:cNvSpPr>
            <a:spLocks noGrp="1"/>
          </p:cNvSpPr>
          <p:nvPr>
            <p:ph type="dt" sz="half" idx="10"/>
          </p:nvPr>
        </p:nvSpPr>
        <p:spPr/>
        <p:txBody>
          <a:bodyPr/>
          <a:lstStyle/>
          <a:p>
            <a:pPr>
              <a:defRPr/>
            </a:pPr>
            <a:fld id="{7105862E-BF70-40F8-9B60-8116D026EC16}" type="datetime1">
              <a:rPr lang="en-US" smtClean="0"/>
              <a:t>04-Jul-22</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6CD75D0C-1885-746D-B7C5-E268CAB949A3}"/>
              </a:ext>
            </a:extLst>
          </p:cNvPr>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fld id="{D4A0EEDB-17A8-49C1-87D6-00FCD554D54B}" type="slidenum">
              <a:rPr lang="en-AU" altLang="en-US">
                <a:solidFill>
                  <a:schemeClr val="bg1"/>
                </a:solidFill>
                <a:latin typeface="Arial" panose="020B0604020202020204" pitchFamily="34" charset="0"/>
              </a:rPr>
              <a:pPr algn="l"/>
              <a:t>8</a:t>
            </a:fld>
            <a:endParaRPr lang="en-AU" altLang="en-US">
              <a:solidFill>
                <a:schemeClr val="bg1"/>
              </a:solidFill>
              <a:latin typeface="Arial" panose="020B0604020202020204" pitchFamily="34" charset="0"/>
            </a:endParaRPr>
          </a:p>
        </p:txBody>
      </p:sp>
      <p:sp>
        <p:nvSpPr>
          <p:cNvPr id="74755" name="Rectangle 2">
            <a:extLst>
              <a:ext uri="{FF2B5EF4-FFF2-40B4-BE49-F238E27FC236}">
                <a16:creationId xmlns:a16="http://schemas.microsoft.com/office/drawing/2014/main" id="{F218737A-9B97-633D-9B27-98BAFB94C19F}"/>
              </a:ext>
            </a:extLst>
          </p:cNvPr>
          <p:cNvSpPr>
            <a:spLocks noGrp="1" noChangeArrowheads="1"/>
          </p:cNvSpPr>
          <p:nvPr>
            <p:ph type="title"/>
          </p:nvPr>
        </p:nvSpPr>
        <p:spPr>
          <a:xfrm>
            <a:off x="685800" y="22225"/>
            <a:ext cx="7772400" cy="1143000"/>
          </a:xfrm>
        </p:spPr>
        <p:txBody>
          <a:bodyPr anchor="t"/>
          <a:lstStyle/>
          <a:p>
            <a:r>
              <a:rPr lang="en-AU" altLang="en-US"/>
              <a:t>IPv4 Header</a:t>
            </a:r>
          </a:p>
        </p:txBody>
      </p:sp>
      <p:sp>
        <p:nvSpPr>
          <p:cNvPr id="74756" name="Rectangle 3">
            <a:extLst>
              <a:ext uri="{FF2B5EF4-FFF2-40B4-BE49-F238E27FC236}">
                <a16:creationId xmlns:a16="http://schemas.microsoft.com/office/drawing/2014/main" id="{029F4523-CD33-0B9E-3B12-27327142F6D5}"/>
              </a:ext>
            </a:extLst>
          </p:cNvPr>
          <p:cNvSpPr>
            <a:spLocks noGrp="1" noChangeArrowheads="1"/>
          </p:cNvSpPr>
          <p:nvPr>
            <p:ph type="body" idx="1"/>
          </p:nvPr>
        </p:nvSpPr>
        <p:spPr>
          <a:xfrm>
            <a:off x="222250" y="2416175"/>
            <a:ext cx="8699500" cy="3603625"/>
          </a:xfrm>
        </p:spPr>
        <p:txBody>
          <a:bodyPr/>
          <a:lstStyle/>
          <a:p>
            <a:pPr>
              <a:lnSpc>
                <a:spcPct val="80000"/>
              </a:lnSpc>
            </a:pPr>
            <a:r>
              <a:rPr lang="en-AU" altLang="en-US" sz="1900" b="1"/>
              <a:t>Header Checksum</a:t>
            </a:r>
            <a:r>
              <a:rPr lang="en-AU" altLang="en-US" sz="1900"/>
              <a:t> </a:t>
            </a:r>
            <a:r>
              <a:rPr lang="en-AU" altLang="en-US" sz="1900" b="1"/>
              <a:t>(16 Bits)</a:t>
            </a:r>
          </a:p>
          <a:p>
            <a:pPr lvl="1">
              <a:lnSpc>
                <a:spcPct val="80000"/>
              </a:lnSpc>
            </a:pPr>
            <a:r>
              <a:rPr lang="en-AU" altLang="en-US" sz="1700"/>
              <a:t>Provides a checksum on the IPv4 header only. </a:t>
            </a:r>
          </a:p>
          <a:p>
            <a:pPr lvl="1">
              <a:lnSpc>
                <a:spcPct val="80000"/>
              </a:lnSpc>
            </a:pPr>
            <a:r>
              <a:rPr lang="en-AU" altLang="en-US" sz="1700"/>
              <a:t>The IPv4 payload is not included in the checksum calculation as the IPv4 payload and usually contains its own checksum..</a:t>
            </a:r>
            <a:endParaRPr lang="en-AU" altLang="en-US" sz="1900" b="1"/>
          </a:p>
          <a:p>
            <a:pPr>
              <a:lnSpc>
                <a:spcPct val="80000"/>
              </a:lnSpc>
            </a:pPr>
            <a:r>
              <a:rPr lang="en-AU" altLang="en-US" sz="1900" b="1"/>
              <a:t>Source Address ( 32 bits)</a:t>
            </a:r>
          </a:p>
          <a:p>
            <a:pPr lvl="1">
              <a:lnSpc>
                <a:spcPct val="80000"/>
              </a:lnSpc>
            </a:pPr>
            <a:r>
              <a:rPr lang="en-AU" altLang="en-US" sz="1700"/>
              <a:t>Stores the IPv4 address of the originating host. </a:t>
            </a:r>
            <a:endParaRPr lang="en-AU" altLang="en-US" sz="1700" b="1"/>
          </a:p>
          <a:p>
            <a:pPr>
              <a:lnSpc>
                <a:spcPct val="80000"/>
              </a:lnSpc>
            </a:pPr>
            <a:r>
              <a:rPr lang="en-AU" altLang="en-US" sz="1900" b="1"/>
              <a:t>Destination Address</a:t>
            </a:r>
            <a:r>
              <a:rPr lang="en-AU" altLang="en-US" sz="1900"/>
              <a:t>  </a:t>
            </a:r>
            <a:r>
              <a:rPr lang="en-AU" altLang="en-US" sz="1900" b="1"/>
              <a:t>(32 bits)</a:t>
            </a:r>
          </a:p>
          <a:p>
            <a:pPr lvl="1">
              <a:lnSpc>
                <a:spcPct val="80000"/>
              </a:lnSpc>
            </a:pPr>
            <a:r>
              <a:rPr lang="en-AU" altLang="en-US" sz="1700"/>
              <a:t>Stores the IPv4 address of the destination host. </a:t>
            </a:r>
          </a:p>
          <a:p>
            <a:pPr>
              <a:lnSpc>
                <a:spcPct val="80000"/>
              </a:lnSpc>
            </a:pPr>
            <a:r>
              <a:rPr lang="en-AU" altLang="en-US" sz="1900" b="1"/>
              <a:t>Options</a:t>
            </a:r>
            <a:r>
              <a:rPr lang="en-AU" altLang="en-US" sz="1900"/>
              <a:t> </a:t>
            </a:r>
            <a:r>
              <a:rPr lang="en-AU" altLang="en-US" sz="1900" b="1"/>
              <a:t>(multiple of 32 bits)</a:t>
            </a:r>
          </a:p>
          <a:p>
            <a:pPr lvl="1">
              <a:lnSpc>
                <a:spcPct val="80000"/>
              </a:lnSpc>
            </a:pPr>
            <a:r>
              <a:rPr lang="en-AU" altLang="en-US" sz="1700"/>
              <a:t>Stores one or more IPv4 options. </a:t>
            </a:r>
          </a:p>
          <a:p>
            <a:pPr>
              <a:lnSpc>
                <a:spcPct val="80000"/>
              </a:lnSpc>
            </a:pPr>
            <a:endParaRPr lang="en-AU" altLang="en-US" sz="2100"/>
          </a:p>
        </p:txBody>
      </p:sp>
      <p:sp>
        <p:nvSpPr>
          <p:cNvPr id="5" name="Rectangle 2">
            <a:extLst>
              <a:ext uri="{FF2B5EF4-FFF2-40B4-BE49-F238E27FC236}">
                <a16:creationId xmlns:a16="http://schemas.microsoft.com/office/drawing/2014/main" id="{90B57E9F-246D-D53A-C44F-DFB1A5D53374}"/>
              </a:ext>
            </a:extLst>
          </p:cNvPr>
          <p:cNvSpPr txBox="1">
            <a:spLocks noChangeArrowheads="1"/>
          </p:cNvSpPr>
          <p:nvPr/>
        </p:nvSpPr>
        <p:spPr bwMode="gray">
          <a:xfrm>
            <a:off x="533400" y="673100"/>
            <a:ext cx="8066088" cy="927100"/>
          </a:xfrm>
          <a:prstGeom prst="rect">
            <a:avLst/>
          </a:prstGeom>
          <a:noFill/>
          <a:ln w="9525">
            <a:noFill/>
            <a:miter lim="800000"/>
            <a:headEnd/>
            <a:tailEnd/>
          </a:ln>
        </p:spPr>
        <p:txBody>
          <a:bodyPr/>
          <a:lstStyle/>
          <a:p>
            <a:pPr>
              <a:defRPr/>
            </a:pPr>
            <a:r>
              <a:rPr lang="en-AU" sz="3200">
                <a:solidFill>
                  <a:schemeClr val="bg1"/>
                </a:solidFill>
                <a:latin typeface="+mj-lt"/>
                <a:ea typeface="+mj-ea"/>
                <a:cs typeface="+mj-cs"/>
              </a:rPr>
              <a:t>IPv4 Header</a:t>
            </a:r>
            <a:endParaRPr lang="en-AU" sz="3200" dirty="0">
              <a:solidFill>
                <a:schemeClr val="bg1"/>
              </a:solidFill>
              <a:latin typeface="+mj-lt"/>
              <a:ea typeface="+mj-ea"/>
              <a:cs typeface="+mj-cs"/>
            </a:endParaRPr>
          </a:p>
        </p:txBody>
      </p:sp>
      <p:sp>
        <p:nvSpPr>
          <p:cNvPr id="2" name="Date Placeholder 1">
            <a:extLst>
              <a:ext uri="{FF2B5EF4-FFF2-40B4-BE49-F238E27FC236}">
                <a16:creationId xmlns:a16="http://schemas.microsoft.com/office/drawing/2014/main" id="{6E9990E6-AAE2-500E-00BF-9084F90467B4}"/>
              </a:ext>
            </a:extLst>
          </p:cNvPr>
          <p:cNvSpPr>
            <a:spLocks noGrp="1"/>
          </p:cNvSpPr>
          <p:nvPr>
            <p:ph type="dt" sz="half" idx="10"/>
          </p:nvPr>
        </p:nvSpPr>
        <p:spPr/>
        <p:txBody>
          <a:bodyPr/>
          <a:lstStyle/>
          <a:p>
            <a:pPr>
              <a:defRPr/>
            </a:pPr>
            <a:fld id="{5BC18CC7-1321-4BD9-9724-52A04C365654}" type="datetime1">
              <a:rPr lang="en-US" smtClean="0"/>
              <a:t>04-Jul-22</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59D6ECF3-7BF6-557A-6056-93C41F9AEF85}"/>
              </a:ext>
            </a:extLst>
          </p:cNvPr>
          <p:cNvSpPr>
            <a:spLocks noGrp="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algn="l"/>
            <a:fld id="{2474F08C-CB40-46AE-BFC5-E18B964628B9}" type="slidenum">
              <a:rPr lang="en-AU" altLang="en-US">
                <a:solidFill>
                  <a:schemeClr val="bg1"/>
                </a:solidFill>
                <a:latin typeface="Arial" panose="020B0604020202020204" pitchFamily="34" charset="0"/>
              </a:rPr>
              <a:pPr algn="l"/>
              <a:t>9</a:t>
            </a:fld>
            <a:endParaRPr lang="en-AU" altLang="en-US">
              <a:solidFill>
                <a:schemeClr val="bg1"/>
              </a:solidFill>
              <a:latin typeface="Arial" panose="020B0604020202020204" pitchFamily="34" charset="0"/>
            </a:endParaRPr>
          </a:p>
        </p:txBody>
      </p:sp>
      <p:sp>
        <p:nvSpPr>
          <p:cNvPr id="78851" name="Rectangle 4">
            <a:extLst>
              <a:ext uri="{FF2B5EF4-FFF2-40B4-BE49-F238E27FC236}">
                <a16:creationId xmlns:a16="http://schemas.microsoft.com/office/drawing/2014/main" id="{15D191D6-4323-6BFD-ABCA-5B5DD2F9F6DB}"/>
              </a:ext>
            </a:extLst>
          </p:cNvPr>
          <p:cNvSpPr>
            <a:spLocks noGrp="1" noChangeArrowheads="1"/>
          </p:cNvSpPr>
          <p:nvPr>
            <p:ph type="title"/>
          </p:nvPr>
        </p:nvSpPr>
        <p:spPr>
          <a:xfrm>
            <a:off x="685800" y="22225"/>
            <a:ext cx="7772400" cy="866775"/>
          </a:xfrm>
        </p:spPr>
        <p:txBody>
          <a:bodyPr anchor="t"/>
          <a:lstStyle/>
          <a:p>
            <a:r>
              <a:rPr lang="en-AU" altLang="en-US"/>
              <a:t>IPv6 Header</a:t>
            </a:r>
          </a:p>
        </p:txBody>
      </p:sp>
      <p:sp>
        <p:nvSpPr>
          <p:cNvPr id="5" name="Rectangle 2">
            <a:extLst>
              <a:ext uri="{FF2B5EF4-FFF2-40B4-BE49-F238E27FC236}">
                <a16:creationId xmlns:a16="http://schemas.microsoft.com/office/drawing/2014/main" id="{7D46CC5A-1085-2349-9495-743F48DB6CEE}"/>
              </a:ext>
            </a:extLst>
          </p:cNvPr>
          <p:cNvSpPr txBox="1">
            <a:spLocks noChangeArrowheads="1"/>
          </p:cNvSpPr>
          <p:nvPr/>
        </p:nvSpPr>
        <p:spPr bwMode="gray">
          <a:xfrm>
            <a:off x="533400" y="685800"/>
            <a:ext cx="7543800" cy="984250"/>
          </a:xfrm>
          <a:prstGeom prst="rect">
            <a:avLst/>
          </a:prstGeom>
          <a:noFill/>
          <a:ln w="9525">
            <a:noFill/>
            <a:miter lim="800000"/>
            <a:headEnd/>
            <a:tailEnd/>
          </a:ln>
        </p:spPr>
        <p:txBody>
          <a:bodyPr/>
          <a:lstStyle/>
          <a:p>
            <a:pPr>
              <a:defRPr/>
            </a:pPr>
            <a:r>
              <a:rPr lang="en-AU" sz="3500" dirty="0">
                <a:solidFill>
                  <a:schemeClr val="bg1"/>
                </a:solidFill>
                <a:latin typeface="+mj-lt"/>
                <a:ea typeface="+mj-ea"/>
                <a:cs typeface="+mj-cs"/>
              </a:rPr>
              <a:t>IPv6 Header</a:t>
            </a:r>
          </a:p>
        </p:txBody>
      </p:sp>
      <p:pic>
        <p:nvPicPr>
          <p:cNvPr id="3074" name="Picture 2" descr="Comparing IPv4 and IPv6 headers">
            <a:extLst>
              <a:ext uri="{FF2B5EF4-FFF2-40B4-BE49-F238E27FC236}">
                <a16:creationId xmlns:a16="http://schemas.microsoft.com/office/drawing/2014/main" id="{C531C6F4-7AEB-A69A-56CB-9FEF24570E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3657600" y="1046419"/>
            <a:ext cx="3962400" cy="582561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FC640BB-6276-F627-0FAE-7F435FB64087}"/>
              </a:ext>
            </a:extLst>
          </p:cNvPr>
          <p:cNvSpPr>
            <a:spLocks noGrp="1"/>
          </p:cNvSpPr>
          <p:nvPr>
            <p:ph type="dt" sz="half" idx="10"/>
          </p:nvPr>
        </p:nvSpPr>
        <p:spPr/>
        <p:txBody>
          <a:bodyPr/>
          <a:lstStyle/>
          <a:p>
            <a:pPr>
              <a:defRPr/>
            </a:pPr>
            <a:fld id="{06226BB6-43C0-450F-8CD6-04A157E75A47}" type="datetime1">
              <a:rPr lang="en-US" smtClean="0"/>
              <a:t>04-Jul-22</a:t>
            </a:fld>
            <a:endParaRPr lang="en-US" dirty="0"/>
          </a:p>
        </p:txBody>
      </p:sp>
      <p:sp>
        <p:nvSpPr>
          <p:cNvPr id="7" name="TextBox 6">
            <a:extLst>
              <a:ext uri="{FF2B5EF4-FFF2-40B4-BE49-F238E27FC236}">
                <a16:creationId xmlns:a16="http://schemas.microsoft.com/office/drawing/2014/main" id="{838717CF-5907-0D07-8FDD-95B85E458379}"/>
              </a:ext>
            </a:extLst>
          </p:cNvPr>
          <p:cNvSpPr txBox="1"/>
          <p:nvPr/>
        </p:nvSpPr>
        <p:spPr>
          <a:xfrm>
            <a:off x="152400" y="6363642"/>
            <a:ext cx="6705600" cy="461665"/>
          </a:xfrm>
          <a:prstGeom prst="rect">
            <a:avLst/>
          </a:prstGeom>
          <a:solidFill>
            <a:srgbClr val="00CC00"/>
          </a:solidFill>
        </p:spPr>
        <p:txBody>
          <a:bodyPr wrap="square">
            <a:spAutoFit/>
          </a:bodyPr>
          <a:lstStyle/>
          <a:p>
            <a:pPr algn="ctr"/>
            <a:r>
              <a:rPr lang="en-US" sz="2400" b="1" i="0" dirty="0">
                <a:solidFill>
                  <a:srgbClr val="221F20"/>
                </a:solidFill>
                <a:effectLst/>
                <a:latin typeface="Apercu Regular"/>
              </a:rPr>
              <a:t>IPv6</a:t>
            </a:r>
            <a:r>
              <a:rPr lang="en-US" sz="2400" b="1" dirty="0">
                <a:solidFill>
                  <a:srgbClr val="221F20"/>
                </a:solidFill>
                <a:latin typeface="Apercu Regular"/>
              </a:rPr>
              <a:t> has</a:t>
            </a:r>
            <a:r>
              <a:rPr lang="en-US" sz="2400" b="1" i="0" dirty="0">
                <a:solidFill>
                  <a:srgbClr val="221F20"/>
                </a:solidFill>
                <a:effectLst/>
                <a:latin typeface="Apercu Regular"/>
              </a:rPr>
              <a:t> </a:t>
            </a:r>
            <a:r>
              <a:rPr lang="en-US" sz="2400" b="1" dirty="0">
                <a:solidFill>
                  <a:srgbClr val="221F20"/>
                </a:solidFill>
                <a:latin typeface="Apercu Regular"/>
              </a:rPr>
              <a:t>8</a:t>
            </a:r>
            <a:r>
              <a:rPr lang="en-US" sz="2400" b="1" i="0" dirty="0">
                <a:solidFill>
                  <a:srgbClr val="221F20"/>
                </a:solidFill>
                <a:effectLst/>
                <a:latin typeface="Apercu Regular"/>
              </a:rPr>
              <a:t> fields and Header size is 40 Bytes</a:t>
            </a:r>
            <a:endParaRPr lang="en-US" sz="24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3137</TotalTime>
  <Words>1121</Words>
  <Application>Microsoft Office PowerPoint</Application>
  <PresentationFormat>On-screen Show (4:3)</PresentationFormat>
  <Paragraphs>159</Paragraphs>
  <Slides>17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Apercu Regular</vt:lpstr>
      <vt:lpstr>Arial</vt:lpstr>
      <vt:lpstr>Century Gothic</vt:lpstr>
      <vt:lpstr>McGrawHill-Italic</vt:lpstr>
      <vt:lpstr>Times New Roman</vt:lpstr>
      <vt:lpstr>Wingdings</vt:lpstr>
      <vt:lpstr>Wingdings 3</vt:lpstr>
      <vt:lpstr>Ion Boardroom</vt:lpstr>
      <vt:lpstr>      CSC- 362    Computer Networks Week-10         Lecture:19 &amp; 20               </vt:lpstr>
      <vt:lpstr>Internetworking</vt:lpstr>
      <vt:lpstr>The Big Picture</vt:lpstr>
      <vt:lpstr>IPv4 Header</vt:lpstr>
      <vt:lpstr>IPv4 Header</vt:lpstr>
      <vt:lpstr>IPv4 Header</vt:lpstr>
      <vt:lpstr>IPv4 Header</vt:lpstr>
      <vt:lpstr>IPv4 Header</vt:lpstr>
      <vt:lpstr>IPv6 Header</vt:lpstr>
      <vt:lpstr>IPv6 Header</vt:lpstr>
      <vt:lpstr>IPv6 Header Fields</vt:lpstr>
      <vt:lpstr>PowerPoint Presentation</vt:lpstr>
      <vt:lpstr>Values of the Next Header Field</vt:lpstr>
      <vt:lpstr>IPv4 vs IPv6 Header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Mumtaz Ahmad</cp:lastModifiedBy>
  <cp:revision>228</cp:revision>
  <dcterms:created xsi:type="dcterms:W3CDTF">2000-01-15T04:50:39Z</dcterms:created>
  <dcterms:modified xsi:type="dcterms:W3CDTF">2022-07-04T07:59:26Z</dcterms:modified>
</cp:coreProperties>
</file>