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7"/>
  </p:notesMasterIdLst>
  <p:handoutMasterIdLst>
    <p:handoutMasterId r:id="rId38"/>
  </p:handoutMasterIdLst>
  <p:sldIdLst>
    <p:sldId id="295" r:id="rId2"/>
    <p:sldId id="414" r:id="rId3"/>
    <p:sldId id="302" r:id="rId4"/>
    <p:sldId id="303" r:id="rId5"/>
    <p:sldId id="304" r:id="rId6"/>
    <p:sldId id="305" r:id="rId7"/>
    <p:sldId id="306" r:id="rId8"/>
    <p:sldId id="307" r:id="rId9"/>
    <p:sldId id="308" r:id="rId10"/>
    <p:sldId id="309" r:id="rId11"/>
    <p:sldId id="410" r:id="rId12"/>
    <p:sldId id="310" r:id="rId13"/>
    <p:sldId id="311" r:id="rId14"/>
    <p:sldId id="312" r:id="rId15"/>
    <p:sldId id="313" r:id="rId16"/>
    <p:sldId id="314" r:id="rId17"/>
    <p:sldId id="315" r:id="rId18"/>
    <p:sldId id="316" r:id="rId19"/>
    <p:sldId id="317" r:id="rId20"/>
    <p:sldId id="318" r:id="rId21"/>
    <p:sldId id="411"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44" r:id="rId35"/>
    <p:sldId id="345" r:id="rId36"/>
  </p:sldIdLst>
  <p:sldSz cx="9144000" cy="6858000" type="screen4x3"/>
  <p:notesSz cx="7053263" cy="93091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660066"/>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5" autoAdjust="0"/>
    <p:restoredTop sz="94680" autoAdjust="0"/>
  </p:normalViewPr>
  <p:slideViewPr>
    <p:cSldViewPr>
      <p:cViewPr varScale="1">
        <p:scale>
          <a:sx n="68" d="100"/>
          <a:sy n="68" d="100"/>
        </p:scale>
        <p:origin x="13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D8D19C-CC06-6F29-AF8F-1C80BCB25AE8}"/>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749C009-E66A-2773-074D-34FFD01D0CB5}"/>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a:defRPr sz="1200"/>
            </a:lvl1pPr>
          </a:lstStyle>
          <a:p>
            <a:pPr>
              <a:defRPr/>
            </a:pPr>
            <a:fld id="{EB2A497B-4852-4589-BC4B-A39E7B36F2E5}" type="datetimeFigureOut">
              <a:rPr lang="en-US"/>
              <a:pPr>
                <a:defRPr/>
              </a:pPr>
              <a:t>04-Jul-22</a:t>
            </a:fld>
            <a:endParaRPr lang="en-US"/>
          </a:p>
        </p:txBody>
      </p:sp>
      <p:sp>
        <p:nvSpPr>
          <p:cNvPr id="4" name="Footer Placeholder 3">
            <a:extLst>
              <a:ext uri="{FF2B5EF4-FFF2-40B4-BE49-F238E27FC236}">
                <a16:creationId xmlns:a16="http://schemas.microsoft.com/office/drawing/2014/main" id="{C3665E3E-EF25-29E6-C3F6-3776C0490D02}"/>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015CFF44-2F7D-7C42-4B8B-C29EA740B1A4}"/>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a:defRPr sz="1200"/>
            </a:lvl1pPr>
          </a:lstStyle>
          <a:p>
            <a:fld id="{8437FDCB-F8D8-44C9-8776-8BE15E37F219}"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9074" name="Rectangle 2">
            <a:extLst>
              <a:ext uri="{FF2B5EF4-FFF2-40B4-BE49-F238E27FC236}">
                <a16:creationId xmlns:a16="http://schemas.microsoft.com/office/drawing/2014/main" id="{06AB6B8E-202D-C80D-4C13-0A2D833966CF}"/>
              </a:ext>
            </a:extLst>
          </p:cNvPr>
          <p:cNvSpPr>
            <a:spLocks noGrp="1" noChangeArrowheads="1"/>
          </p:cNvSpPr>
          <p:nvPr>
            <p:ph type="hdr" sz="quarter"/>
          </p:nvPr>
        </p:nvSpPr>
        <p:spPr bwMode="auto">
          <a:xfrm>
            <a:off x="0" y="0"/>
            <a:ext cx="3055938" cy="465138"/>
          </a:xfrm>
          <a:prstGeom prst="rect">
            <a:avLst/>
          </a:prstGeom>
          <a:noFill/>
          <a:ln>
            <a:noFill/>
          </a:ln>
          <a:effectLst/>
        </p:spPr>
        <p:txBody>
          <a:bodyPr vert="horz" wrap="square" lIns="93497" tIns="46749" rIns="93497" bIns="46749" numCol="1" anchor="t" anchorCtr="0" compatLnSpc="1">
            <a:prstTxWarp prst="textNoShape">
              <a:avLst/>
            </a:prstTxWarp>
          </a:bodyPr>
          <a:lstStyle>
            <a:lvl1pPr eaLnBrk="1" fontAlgn="auto" hangingPunct="1">
              <a:spcBef>
                <a:spcPts val="0"/>
              </a:spcBef>
              <a:spcAft>
                <a:spcPts val="0"/>
              </a:spcAft>
              <a:defRPr sz="1200" b="0">
                <a:latin typeface="Times New Roman" panose="02020603050405020304" pitchFamily="18" charset="0"/>
              </a:defRPr>
            </a:lvl1pPr>
          </a:lstStyle>
          <a:p>
            <a:pPr>
              <a:defRPr/>
            </a:pPr>
            <a:endParaRPr lang="en-US" altLang="en-US"/>
          </a:p>
        </p:txBody>
      </p:sp>
      <p:sp>
        <p:nvSpPr>
          <p:cNvPr id="899075" name="Rectangle 3">
            <a:extLst>
              <a:ext uri="{FF2B5EF4-FFF2-40B4-BE49-F238E27FC236}">
                <a16:creationId xmlns:a16="http://schemas.microsoft.com/office/drawing/2014/main" id="{F7886386-1791-C1CB-E91C-349F696DA235}"/>
              </a:ext>
            </a:extLst>
          </p:cNvPr>
          <p:cNvSpPr>
            <a:spLocks noGrp="1" noChangeArrowheads="1"/>
          </p:cNvSpPr>
          <p:nvPr>
            <p:ph type="dt" idx="1"/>
          </p:nvPr>
        </p:nvSpPr>
        <p:spPr bwMode="auto">
          <a:xfrm>
            <a:off x="3995738" y="0"/>
            <a:ext cx="3055937" cy="465138"/>
          </a:xfrm>
          <a:prstGeom prst="rect">
            <a:avLst/>
          </a:prstGeom>
          <a:noFill/>
          <a:ln>
            <a:noFill/>
          </a:ln>
          <a:effectLst/>
        </p:spPr>
        <p:txBody>
          <a:bodyPr vert="horz" wrap="square" lIns="93497" tIns="46749" rIns="93497" bIns="46749" numCol="1" anchor="t" anchorCtr="0" compatLnSpc="1">
            <a:prstTxWarp prst="textNoShape">
              <a:avLst/>
            </a:prstTxWarp>
          </a:bodyPr>
          <a:lstStyle>
            <a:lvl1pPr algn="r" eaLnBrk="1" fontAlgn="auto" hangingPunct="1">
              <a:spcBef>
                <a:spcPts val="0"/>
              </a:spcBef>
              <a:spcAft>
                <a:spcPts val="0"/>
              </a:spcAft>
              <a:defRPr sz="1200" b="0">
                <a:latin typeface="Times New Roman" panose="02020603050405020304" pitchFamily="18" charset="0"/>
              </a:defRPr>
            </a:lvl1pPr>
          </a:lstStyle>
          <a:p>
            <a:pPr>
              <a:defRPr/>
            </a:pPr>
            <a:endParaRPr lang="en-US" altLang="en-US"/>
          </a:p>
        </p:txBody>
      </p:sp>
      <p:sp>
        <p:nvSpPr>
          <p:cNvPr id="17412" name="Rectangle 4">
            <a:extLst>
              <a:ext uri="{FF2B5EF4-FFF2-40B4-BE49-F238E27FC236}">
                <a16:creationId xmlns:a16="http://schemas.microsoft.com/office/drawing/2014/main" id="{1400E133-B3A1-A53E-F3AC-C5D783FB58B7}"/>
              </a:ext>
            </a:extLst>
          </p:cNvPr>
          <p:cNvSpPr>
            <a:spLocks noGrp="1" noRot="1" noChangeAspect="1" noChangeArrowheads="1" noTextEdit="1"/>
          </p:cNvSpPr>
          <p:nvPr>
            <p:ph type="sldImg" idx="2"/>
          </p:nvPr>
        </p:nvSpPr>
        <p:spPr bwMode="auto">
          <a:xfrm>
            <a:off x="1200150"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9077" name="Rectangle 5">
            <a:extLst>
              <a:ext uri="{FF2B5EF4-FFF2-40B4-BE49-F238E27FC236}">
                <a16:creationId xmlns:a16="http://schemas.microsoft.com/office/drawing/2014/main" id="{9F2A1A77-B1FE-566C-405D-70BF1416903F}"/>
              </a:ext>
            </a:extLst>
          </p:cNvPr>
          <p:cNvSpPr>
            <a:spLocks noGrp="1" noChangeArrowheads="1"/>
          </p:cNvSpPr>
          <p:nvPr>
            <p:ph type="body" sz="quarter" idx="3"/>
          </p:nvPr>
        </p:nvSpPr>
        <p:spPr bwMode="auto">
          <a:xfrm>
            <a:off x="704850" y="4421188"/>
            <a:ext cx="5643563" cy="4189412"/>
          </a:xfrm>
          <a:prstGeom prst="rect">
            <a:avLst/>
          </a:prstGeom>
          <a:noFill/>
          <a:ln>
            <a:noFill/>
          </a:ln>
          <a:effectLst/>
        </p:spPr>
        <p:txBody>
          <a:bodyPr vert="horz" wrap="square" lIns="93497" tIns="46749" rIns="93497" bIns="4674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99078" name="Rectangle 6">
            <a:extLst>
              <a:ext uri="{FF2B5EF4-FFF2-40B4-BE49-F238E27FC236}">
                <a16:creationId xmlns:a16="http://schemas.microsoft.com/office/drawing/2014/main" id="{5B7048C5-3620-081A-65CE-C6BC2B831A6E}"/>
              </a:ext>
            </a:extLst>
          </p:cNvPr>
          <p:cNvSpPr>
            <a:spLocks noGrp="1" noChangeArrowheads="1"/>
          </p:cNvSpPr>
          <p:nvPr>
            <p:ph type="ftr" sz="quarter" idx="4"/>
          </p:nvPr>
        </p:nvSpPr>
        <p:spPr bwMode="auto">
          <a:xfrm>
            <a:off x="0" y="8842375"/>
            <a:ext cx="3055938" cy="465138"/>
          </a:xfrm>
          <a:prstGeom prst="rect">
            <a:avLst/>
          </a:prstGeom>
          <a:noFill/>
          <a:ln>
            <a:noFill/>
          </a:ln>
          <a:effectLst/>
        </p:spPr>
        <p:txBody>
          <a:bodyPr vert="horz" wrap="square" lIns="93497" tIns="46749" rIns="93497" bIns="46749" numCol="1" anchor="b" anchorCtr="0" compatLnSpc="1">
            <a:prstTxWarp prst="textNoShape">
              <a:avLst/>
            </a:prstTxWarp>
          </a:bodyPr>
          <a:lstStyle>
            <a:lvl1pPr eaLnBrk="1" fontAlgn="auto" hangingPunct="1">
              <a:spcBef>
                <a:spcPts val="0"/>
              </a:spcBef>
              <a:spcAft>
                <a:spcPts val="0"/>
              </a:spcAft>
              <a:defRPr sz="1200" b="0">
                <a:latin typeface="Times New Roman" panose="02020603050405020304" pitchFamily="18" charset="0"/>
              </a:defRPr>
            </a:lvl1pPr>
          </a:lstStyle>
          <a:p>
            <a:pPr>
              <a:defRPr/>
            </a:pPr>
            <a:endParaRPr lang="en-US" altLang="en-US"/>
          </a:p>
        </p:txBody>
      </p:sp>
      <p:sp>
        <p:nvSpPr>
          <p:cNvPr id="899079" name="Rectangle 7">
            <a:extLst>
              <a:ext uri="{FF2B5EF4-FFF2-40B4-BE49-F238E27FC236}">
                <a16:creationId xmlns:a16="http://schemas.microsoft.com/office/drawing/2014/main" id="{64ED86A7-B67C-DBA5-7405-65CA618B8081}"/>
              </a:ext>
            </a:extLst>
          </p:cNvPr>
          <p:cNvSpPr>
            <a:spLocks noGrp="1" noChangeArrowheads="1"/>
          </p:cNvSpPr>
          <p:nvPr>
            <p:ph type="sldNum" sz="quarter" idx="5"/>
          </p:nvPr>
        </p:nvSpPr>
        <p:spPr bwMode="auto">
          <a:xfrm>
            <a:off x="3995738" y="8842375"/>
            <a:ext cx="3055937" cy="465138"/>
          </a:xfrm>
          <a:prstGeom prst="rect">
            <a:avLst/>
          </a:prstGeom>
          <a:noFill/>
          <a:ln>
            <a:noFill/>
          </a:ln>
          <a:effectLst/>
        </p:spPr>
        <p:txBody>
          <a:bodyPr vert="horz" wrap="square" lIns="93497" tIns="46749" rIns="93497" bIns="46749" numCol="1" anchor="b" anchorCtr="0" compatLnSpc="1">
            <a:prstTxWarp prst="textNoShape">
              <a:avLst/>
            </a:prstTxWarp>
          </a:bodyPr>
          <a:lstStyle>
            <a:lvl1pPr algn="r" eaLnBrk="1" hangingPunct="1">
              <a:defRPr sz="1200">
                <a:latin typeface="Times New Roman" panose="02020603050405020304" pitchFamily="18" charset="0"/>
              </a:defRPr>
            </a:lvl1pPr>
          </a:lstStyle>
          <a:p>
            <a:fld id="{FAEB15C3-5551-4D2D-BB41-8C968842DB5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3E7E6E5-B197-D499-3218-D20D0A2FA7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C1F802C-96DC-41E8-AE56-A3218467C010}"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21507" name="Rectangle 2">
            <a:extLst>
              <a:ext uri="{FF2B5EF4-FFF2-40B4-BE49-F238E27FC236}">
                <a16:creationId xmlns:a16="http://schemas.microsoft.com/office/drawing/2014/main" id="{570D514A-8187-C464-54F6-1DD3E9292779}"/>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27A804C-960D-1D2D-BF9A-4F80D73DA3AD}"/>
              </a:ext>
            </a:extLst>
          </p:cNvPr>
          <p:cNvSpPr>
            <a:spLocks noGrp="1" noChangeArrowheads="1"/>
          </p:cNvSpPr>
          <p:nvPr>
            <p:ph type="body" idx="1"/>
          </p:nvPr>
        </p:nvSpPr>
        <p:spPr>
          <a:xfrm>
            <a:off x="939800" y="4421188"/>
            <a:ext cx="5173663" cy="4189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7A143AD3-D96D-3FB0-963B-1813E2E7E2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53655B80-495B-44A2-A329-8BEB01FAB0F7}"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32771" name="Rectangle 2">
            <a:extLst>
              <a:ext uri="{FF2B5EF4-FFF2-40B4-BE49-F238E27FC236}">
                <a16:creationId xmlns:a16="http://schemas.microsoft.com/office/drawing/2014/main" id="{E0141729-39F5-E24D-D6D7-E55E43A702DB}"/>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C9CBF454-63FA-5278-DECB-9474A2105E7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223CFE9-08ED-AA63-CC76-55A576649FB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8FB5697-D9FF-4589-ABC2-D127A938F488}"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39939" name="Rectangle 2">
            <a:extLst>
              <a:ext uri="{FF2B5EF4-FFF2-40B4-BE49-F238E27FC236}">
                <a16:creationId xmlns:a16="http://schemas.microsoft.com/office/drawing/2014/main" id="{BEBA0457-DFF9-DD87-CA76-6B595C8B1BA0}"/>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1A93AA4A-5470-7911-9464-46A14FB56BB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4265A13A-DCC5-4709-E14D-2D59EF2AAD1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36653A4F-3640-4632-A870-BB0FC9FAD924}"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51203" name="Rectangle 2">
            <a:extLst>
              <a:ext uri="{FF2B5EF4-FFF2-40B4-BE49-F238E27FC236}">
                <a16:creationId xmlns:a16="http://schemas.microsoft.com/office/drawing/2014/main" id="{78799B64-51B0-002B-5B0B-150C350BEDE0}"/>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EDAFDD6-16C5-8A9C-9CF9-82A51B2DD8C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A64EB71-6A10-DA37-908A-D65E1CE3978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8850F6E-88B9-49D0-8647-E8BAD0107C28}"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53251" name="Rectangle 2">
            <a:extLst>
              <a:ext uri="{FF2B5EF4-FFF2-40B4-BE49-F238E27FC236}">
                <a16:creationId xmlns:a16="http://schemas.microsoft.com/office/drawing/2014/main" id="{282430E8-A59D-DC14-3C25-00EF5E81BE3E}"/>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970D1A50-6C98-AB5F-F010-FAC3D8BAF54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08204DD7-5754-5F6F-1339-247982925F6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35C60ED-E78B-4E06-8A8C-862DE494EAF4}"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55299" name="Rectangle 2">
            <a:extLst>
              <a:ext uri="{FF2B5EF4-FFF2-40B4-BE49-F238E27FC236}">
                <a16:creationId xmlns:a16="http://schemas.microsoft.com/office/drawing/2014/main" id="{C39C7004-6194-A1EB-62CB-22DF38C5EED5}"/>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DEC60199-030D-9F91-DFCE-C21D2B5D49A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793E7F6-4196-53F9-B57C-47D907196E0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A0165B4-6EDB-4AC4-BA34-08DD2DFBF52A}"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57347" name="Rectangle 2">
            <a:extLst>
              <a:ext uri="{FF2B5EF4-FFF2-40B4-BE49-F238E27FC236}">
                <a16:creationId xmlns:a16="http://schemas.microsoft.com/office/drawing/2014/main" id="{53F1959D-58F7-8C29-9CE7-2708B19998FC}"/>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141F9B73-85D7-2262-1F6C-15434300DA2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595E0864-F57C-3F6F-2D4F-B2B01C5DBD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7CE63583-C0E5-40E9-8805-7D7DF059C332}"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60419" name="Rectangle 2">
            <a:extLst>
              <a:ext uri="{FF2B5EF4-FFF2-40B4-BE49-F238E27FC236}">
                <a16:creationId xmlns:a16="http://schemas.microsoft.com/office/drawing/2014/main" id="{4D186AFF-1F36-8936-4159-8D40D22F2FC7}"/>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F6C49EE7-C1EE-45A2-D4BB-4CAF56AE51D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EC8B0782-1B01-A765-366C-8949E66BBB6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7278F4BF-3AE0-489E-BE46-6910C0E1B2CF}" type="slidenum">
              <a:rPr lang="en-AU" altLang="en-US">
                <a:latin typeface="Times New Roman" panose="02020603050405020304" pitchFamily="18" charset="0"/>
              </a:rPr>
              <a:pPr/>
              <a:t>34</a:t>
            </a:fld>
            <a:endParaRPr lang="en-AU" altLang="en-US">
              <a:latin typeface="Times New Roman" panose="02020603050405020304" pitchFamily="18" charset="0"/>
            </a:endParaRPr>
          </a:p>
        </p:txBody>
      </p:sp>
      <p:sp>
        <p:nvSpPr>
          <p:cNvPr id="90115" name="Rectangle 2">
            <a:extLst>
              <a:ext uri="{FF2B5EF4-FFF2-40B4-BE49-F238E27FC236}">
                <a16:creationId xmlns:a16="http://schemas.microsoft.com/office/drawing/2014/main" id="{4000B5C0-33DD-2E52-3481-041B09674521}"/>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7B40DA7-18D4-4266-91BC-6552DBA5AC9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412362C1-D193-4972-7872-F1A5A32255BA}"/>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8CD09E82-0585-07A8-C111-FA0353852F83}"/>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67E30371-6C0E-F1E7-8755-55363C0CF0F1}"/>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12026E40-BC8C-B1B2-7926-A464316B91EC}"/>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BAFFDEEE-25EF-07DF-5D7F-CB0761EB2A4C}"/>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B14003DD-77AB-DF77-3ADC-2E1AF5B4C0AC}"/>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5F6FC226-7E80-1AE9-27AF-3D1903B6E539}"/>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343C0462-E9A9-D801-23FD-A357FE1558EE}"/>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a:extLst>
              <a:ext uri="{FF2B5EF4-FFF2-40B4-BE49-F238E27FC236}">
                <a16:creationId xmlns:a16="http://schemas.microsoft.com/office/drawing/2014/main" id="{47DEB210-E683-673F-ED1E-1917BD47A36A}"/>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Text Box 17">
            <a:extLst>
              <a:ext uri="{FF2B5EF4-FFF2-40B4-BE49-F238E27FC236}">
                <a16:creationId xmlns:a16="http://schemas.microsoft.com/office/drawing/2014/main" id="{067CF4D0-4140-B9C2-EE0F-0D1F39769902}"/>
              </a:ext>
            </a:extLst>
          </p:cNvPr>
          <p:cNvSpPr txBox="1">
            <a:spLocks noChangeArrowheads="1"/>
          </p:cNvSpPr>
          <p:nvPr userDrawn="1"/>
        </p:nvSpPr>
        <p:spPr bwMode="auto">
          <a:xfrm>
            <a:off x="0" y="6553200"/>
            <a:ext cx="2209800" cy="304800"/>
          </a:xfrm>
          <a:prstGeom prst="rect">
            <a:avLst/>
          </a:prstGeom>
          <a:noFill/>
          <a:ln>
            <a:noFill/>
          </a:ln>
          <a:effec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spcBef>
                <a:spcPct val="50000"/>
              </a:spcBef>
              <a:defRPr/>
            </a:pPr>
            <a:r>
              <a:rPr lang="en-US" altLang="en-US" sz="1400">
                <a:latin typeface="McGrawHill-Italic" pitchFamily="2" charset="0"/>
              </a:rPr>
              <a:t>McGraw-Hill</a:t>
            </a:r>
            <a:endParaRPr lang="en-US" altLang="en-US" sz="2400">
              <a:latin typeface="Times New Roman" panose="02020603050405020304" pitchFamily="18" charset="0"/>
            </a:endParaRPr>
          </a:p>
        </p:txBody>
      </p:sp>
      <p:sp>
        <p:nvSpPr>
          <p:cNvPr id="14" name="Text Box 18">
            <a:extLst>
              <a:ext uri="{FF2B5EF4-FFF2-40B4-BE49-F238E27FC236}">
                <a16:creationId xmlns:a16="http://schemas.microsoft.com/office/drawing/2014/main" id="{97946E12-B029-633A-4E7F-F06B2A2099FF}"/>
              </a:ext>
            </a:extLst>
          </p:cNvPr>
          <p:cNvSpPr txBox="1">
            <a:spLocks noChangeArrowheads="1"/>
          </p:cNvSpPr>
          <p:nvPr userDrawn="1"/>
        </p:nvSpPr>
        <p:spPr bwMode="auto">
          <a:xfrm>
            <a:off x="4572000" y="6553200"/>
            <a:ext cx="4572000" cy="304800"/>
          </a:xfrm>
          <a:prstGeom prst="rect">
            <a:avLst/>
          </a:prstGeom>
          <a:noFill/>
          <a:ln>
            <a:noFill/>
          </a:ln>
          <a:effec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spcBef>
                <a:spcPct val="50000"/>
              </a:spcBef>
              <a:buFontTx/>
              <a:buChar char="©"/>
              <a:defRPr/>
            </a:pPr>
            <a:r>
              <a:rPr lang="en-US" altLang="en-US" sz="1400">
                <a:latin typeface="McGrawHill-Italic" pitchFamily="2" charset="0"/>
              </a:rPr>
              <a:t>The McGraw-Hill Companies, Inc., 2000</a:t>
            </a:r>
            <a:endParaRPr lang="en-US" altLang="en-US" sz="2400">
              <a:latin typeface="Times New Roman" panose="02020603050405020304" pitchFamily="18" charset="0"/>
            </a:endParaRPr>
          </a:p>
        </p:txBody>
      </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1FCEC7B6-EBCE-EC69-C122-2E3AB69C282E}"/>
              </a:ext>
            </a:extLst>
          </p:cNvPr>
          <p:cNvSpPr>
            <a:spLocks noGrp="1"/>
          </p:cNvSpPr>
          <p:nvPr>
            <p:ph type="dt" sz="half" idx="10"/>
          </p:nvPr>
        </p:nvSpPr>
        <p:spPr bwMode="gray">
          <a:xfrm rot="5400000">
            <a:off x="7497763" y="1828800"/>
            <a:ext cx="990600" cy="228600"/>
          </a:xfrm>
        </p:spPr>
        <p:txBody>
          <a:bodyPr anchor="t"/>
          <a:lstStyle>
            <a:lvl1pPr algn="l">
              <a:defRPr b="0" i="0">
                <a:solidFill>
                  <a:schemeClr val="bg1">
                    <a:alpha val="60000"/>
                  </a:schemeClr>
                </a:solidFill>
              </a:defRPr>
            </a:lvl1pPr>
          </a:lstStyle>
          <a:p>
            <a:pPr>
              <a:defRPr/>
            </a:pPr>
            <a:fld id="{BD7FD71B-AF85-4D05-BB3F-FBB778F167D8}" type="datetime1">
              <a:rPr lang="en-US" altLang="en-US" smtClean="0"/>
              <a:t>04-Jul-22</a:t>
            </a:fld>
            <a:endParaRPr lang="en-US" altLang="en-US"/>
          </a:p>
        </p:txBody>
      </p:sp>
      <p:sp>
        <p:nvSpPr>
          <p:cNvPr id="16" name="Footer Placeholder 4">
            <a:extLst>
              <a:ext uri="{FF2B5EF4-FFF2-40B4-BE49-F238E27FC236}">
                <a16:creationId xmlns:a16="http://schemas.microsoft.com/office/drawing/2014/main" id="{3F3EA82B-42F7-1C1A-40E0-FA44894781C4}"/>
              </a:ext>
            </a:extLst>
          </p:cNvPr>
          <p:cNvSpPr>
            <a:spLocks noGrp="1"/>
          </p:cNvSpPr>
          <p:nvPr>
            <p:ph type="ftr" sz="quarter" idx="11"/>
          </p:nvPr>
        </p:nvSpPr>
        <p:spPr bwMode="gray">
          <a:xfrm rot="5400000">
            <a:off x="6236494" y="3264694"/>
            <a:ext cx="3859212" cy="228600"/>
          </a:xfrm>
        </p:spPr>
        <p:txBody>
          <a:bodyPr/>
          <a:lstStyle>
            <a:lvl1pPr>
              <a:defRPr b="0" i="0">
                <a:solidFill>
                  <a:schemeClr val="bg1">
                    <a:alpha val="60000"/>
                  </a:schemeClr>
                </a:solidFill>
              </a:defRPr>
            </a:lvl1pPr>
          </a:lstStyle>
          <a:p>
            <a:pPr>
              <a:defRPr/>
            </a:pPr>
            <a:r>
              <a:rPr lang="en-US" altLang="en-US"/>
              <a:t>
              </a:t>
            </a:r>
          </a:p>
        </p:txBody>
      </p:sp>
      <p:sp>
        <p:nvSpPr>
          <p:cNvPr id="17" name="Slide Number Placeholder 5">
            <a:extLst>
              <a:ext uri="{FF2B5EF4-FFF2-40B4-BE49-F238E27FC236}">
                <a16:creationId xmlns:a16="http://schemas.microsoft.com/office/drawing/2014/main" id="{773F7EC4-46FC-EDF9-B5D9-98C7D23B7BE9}"/>
              </a:ext>
            </a:extLst>
          </p:cNvPr>
          <p:cNvSpPr>
            <a:spLocks noGrp="1"/>
          </p:cNvSpPr>
          <p:nvPr>
            <p:ph type="sldNum" sz="quarter" idx="12"/>
          </p:nvPr>
        </p:nvSpPr>
        <p:spPr/>
        <p:txBody>
          <a:bodyPr/>
          <a:lstStyle>
            <a:lvl1pPr>
              <a:defRPr/>
            </a:lvl1pPr>
          </a:lstStyle>
          <a:p>
            <a:fld id="{DCEE71D4-46E4-43A4-BE60-9C75381A095E}" type="slidenum">
              <a:rPr lang="en-US" altLang="en-US"/>
              <a:pPr/>
              <a:t>‹#›</a:t>
            </a:fld>
            <a:endParaRPr lang="en-US" altLang="en-US"/>
          </a:p>
        </p:txBody>
      </p:sp>
    </p:spTree>
    <p:extLst>
      <p:ext uri="{BB962C8B-B14F-4D97-AF65-F5344CB8AC3E}">
        <p14:creationId xmlns:p14="http://schemas.microsoft.com/office/powerpoint/2010/main" val="53142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0A1D0343-4D2D-139C-B0D9-A326ED0D2905}"/>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815A77E3-1F4C-2EFC-8127-87930F1E65B0}"/>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1B2F682E-53E6-6000-A8A2-77209F099A7D}"/>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D2AC6538-56EB-4B37-B76D-0B112CBE3211}"/>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94547946-EA88-A71B-79B3-4DC6245A8674}"/>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B5559598-EEA0-73A5-79C5-B761C0BA699F}"/>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4969A2E3-E5CE-0A36-ABF9-D23D544C1050}"/>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A2B8DA92-6C7B-BB0C-394E-9028802FE4FC}"/>
                </a:ext>
              </a:extLst>
            </p:cNvPr>
            <p:cNvSpPr>
              <a:spLocks/>
            </p:cNvSpPr>
            <p:nvPr/>
          </p:nvSpPr>
          <p:spPr bwMode="gray">
            <a:xfrm rot="10204164">
              <a:off x="427038" y="4563812"/>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12">
              <a:extLst>
                <a:ext uri="{FF2B5EF4-FFF2-40B4-BE49-F238E27FC236}">
                  <a16:creationId xmlns:a16="http://schemas.microsoft.com/office/drawing/2014/main" id="{4C94ECDE-74A6-1F18-8BF7-AFD3E4878540}"/>
                </a:ext>
              </a:extLst>
            </p:cNvPr>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0">
              <a:extLst>
                <a:ext uri="{FF2B5EF4-FFF2-40B4-BE49-F238E27FC236}">
                  <a16:creationId xmlns:a16="http://schemas.microsoft.com/office/drawing/2014/main" id="{F0937458-75A1-24BC-6B14-899D607682B1}"/>
                </a:ext>
              </a:extLst>
            </p:cNvPr>
            <p:cNvSpPr>
              <a:spLocks/>
            </p:cNvSpPr>
            <p:nvPr/>
          </p:nvSpPr>
          <p:spPr bwMode="gray">
            <a:xfrm rot="10800000">
              <a:off x="485775" y="2670028"/>
              <a:ext cx="8181975" cy="2130308"/>
            </a:xfrm>
            <a:custGeom>
              <a:avLst/>
              <a:gdLst>
                <a:gd name="T0" fmla="*/ 0 w 10000"/>
                <a:gd name="T1" fmla="*/ 0 h 9621"/>
                <a:gd name="T2" fmla="*/ 0 w 10000"/>
                <a:gd name="T3" fmla="*/ 118217591 h 9621"/>
                <a:gd name="T4" fmla="*/ 0 w 10000"/>
                <a:gd name="T5" fmla="*/ 470026631 h 9621"/>
                <a:gd name="T6" fmla="*/ 0 w 10000"/>
                <a:gd name="T7" fmla="*/ 471742879 h 9621"/>
                <a:gd name="T8" fmla="*/ 2147483646 w 10000"/>
                <a:gd name="T9" fmla="*/ 469977697 h 9621"/>
                <a:gd name="T10" fmla="*/ 2147483646 w 10000"/>
                <a:gd name="T11" fmla="*/ 470026631 h 9621"/>
                <a:gd name="T12" fmla="*/ 2147483646 w 10000"/>
                <a:gd name="T13" fmla="*/ 118217591 h 9621"/>
                <a:gd name="T14" fmla="*/ 2147483646 w 10000"/>
                <a:gd name="T15" fmla="*/ 0 h 9621"/>
                <a:gd name="T16" fmla="*/ 2147483646 w 10000"/>
                <a:gd name="T17" fmla="*/ 0 h 9621"/>
                <a:gd name="T18" fmla="*/ 2147483646 w 10000"/>
                <a:gd name="T19" fmla="*/ 12405208 h 9621"/>
                <a:gd name="T20" fmla="*/ 2147483646 w 10000"/>
                <a:gd name="T21" fmla="*/ 23388661 h 9621"/>
                <a:gd name="T22" fmla="*/ 2147483646 w 10000"/>
                <a:gd name="T23" fmla="*/ 32802890 h 9621"/>
                <a:gd name="T24" fmla="*/ 2147483646 w 10000"/>
                <a:gd name="T25" fmla="*/ 41530710 h 9621"/>
                <a:gd name="T26" fmla="*/ 2147483646 w 10000"/>
                <a:gd name="T27" fmla="*/ 48248011 h 9621"/>
                <a:gd name="T28" fmla="*/ 2147483646 w 10000"/>
                <a:gd name="T29" fmla="*/ 53298442 h 9621"/>
                <a:gd name="T30" fmla="*/ 2147483646 w 10000"/>
                <a:gd name="T31" fmla="*/ 57662462 h 9621"/>
                <a:gd name="T32" fmla="*/ 2147483646 w 10000"/>
                <a:gd name="T33" fmla="*/ 60604284 h 9621"/>
                <a:gd name="T34" fmla="*/ 2147483646 w 10000"/>
                <a:gd name="T35" fmla="*/ 62712672 h 9621"/>
                <a:gd name="T36" fmla="*/ 2147483646 w 10000"/>
                <a:gd name="T37" fmla="*/ 63448238 h 9621"/>
                <a:gd name="T38" fmla="*/ 2147483646 w 10000"/>
                <a:gd name="T39" fmla="*/ 63448238 h 9621"/>
                <a:gd name="T40" fmla="*/ 2147483646 w 10000"/>
                <a:gd name="T41" fmla="*/ 63448238 h 9621"/>
                <a:gd name="T42" fmla="*/ 2147483646 w 10000"/>
                <a:gd name="T43" fmla="*/ 62075196 h 9621"/>
                <a:gd name="T44" fmla="*/ 2147483646 w 10000"/>
                <a:gd name="T45" fmla="*/ 59868940 h 9621"/>
                <a:gd name="T46" fmla="*/ 2147483646 w 10000"/>
                <a:gd name="T47" fmla="*/ 56926896 h 9621"/>
                <a:gd name="T48" fmla="*/ 2133567802 w 10000"/>
                <a:gd name="T49" fmla="*/ 53984852 h 9621"/>
                <a:gd name="T50" fmla="*/ 1901265167 w 10000"/>
                <a:gd name="T51" fmla="*/ 50307464 h 9621"/>
                <a:gd name="T52" fmla="*/ 1676996415 w 10000"/>
                <a:gd name="T53" fmla="*/ 46777100 h 9621"/>
                <a:gd name="T54" fmla="*/ 1467455217 w 10000"/>
                <a:gd name="T55" fmla="*/ 42413301 h 9621"/>
                <a:gd name="T56" fmla="*/ 1264609329 w 10000"/>
                <a:gd name="T57" fmla="*/ 38000346 h 9621"/>
                <a:gd name="T58" fmla="*/ 901092362 w 10000"/>
                <a:gd name="T59" fmla="*/ 28389936 h 9621"/>
                <a:gd name="T60" fmla="*/ 590463681 w 10000"/>
                <a:gd name="T61" fmla="*/ 19612960 h 9621"/>
                <a:gd name="T62" fmla="*/ 342094102 w 10000"/>
                <a:gd name="T63" fmla="*/ 12405208 h 9621"/>
                <a:gd name="T64" fmla="*/ 156653730 w 10000"/>
                <a:gd name="T65" fmla="*/ 578577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94B72966-5CE6-0642-254C-E42E598E2F5C}"/>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1637534D-D124-EF18-EFB3-736528B9A280}"/>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4FC6112D-9ED9-9564-F3B3-AEA2E4A1C724}"/>
              </a:ext>
            </a:extLst>
          </p:cNvPr>
          <p:cNvSpPr>
            <a:spLocks noGrp="1"/>
          </p:cNvSpPr>
          <p:nvPr>
            <p:ph type="dt" sz="half" idx="10"/>
          </p:nvPr>
        </p:nvSpPr>
        <p:spPr/>
        <p:txBody>
          <a:bodyPr/>
          <a:lstStyle>
            <a:lvl1pPr>
              <a:defRPr/>
            </a:lvl1pPr>
          </a:lstStyle>
          <a:p>
            <a:pPr>
              <a:defRPr/>
            </a:pPr>
            <a:fld id="{250660F4-BC85-4025-9BA5-13643F787B64}" type="datetime1">
              <a:rPr lang="en-US" smtClean="0"/>
              <a:t>04-Jul-22</a:t>
            </a:fld>
            <a:endParaRPr lang="en-US" dirty="0"/>
          </a:p>
        </p:txBody>
      </p:sp>
      <p:sp>
        <p:nvSpPr>
          <p:cNvPr id="18" name="Footer Placeholder 5">
            <a:extLst>
              <a:ext uri="{FF2B5EF4-FFF2-40B4-BE49-F238E27FC236}">
                <a16:creationId xmlns:a16="http://schemas.microsoft.com/office/drawing/2014/main" id="{176EABD7-D7F1-EE05-568F-88E8EB66896D}"/>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6">
            <a:extLst>
              <a:ext uri="{FF2B5EF4-FFF2-40B4-BE49-F238E27FC236}">
                <a16:creationId xmlns:a16="http://schemas.microsoft.com/office/drawing/2014/main" id="{AA07C865-4646-1AD8-0A2B-103662DC6C3D}"/>
              </a:ext>
            </a:extLst>
          </p:cNvPr>
          <p:cNvSpPr>
            <a:spLocks noGrp="1"/>
          </p:cNvSpPr>
          <p:nvPr>
            <p:ph type="sldNum" sz="quarter" idx="12"/>
          </p:nvPr>
        </p:nvSpPr>
        <p:spPr/>
        <p:txBody>
          <a:bodyPr/>
          <a:lstStyle>
            <a:lvl1pPr>
              <a:defRPr/>
            </a:lvl1pPr>
          </a:lstStyle>
          <a:p>
            <a:r>
              <a:rPr lang="en-US" altLang="en-US"/>
              <a:t>13.</a:t>
            </a:r>
            <a:fld id="{8478AB99-C681-487F-A9CC-70051555DA33}" type="slidenum">
              <a:rPr lang="en-US" altLang="en-US"/>
              <a:pPr/>
              <a:t>‹#›</a:t>
            </a:fld>
            <a:endParaRPr lang="en-US" altLang="en-US"/>
          </a:p>
        </p:txBody>
      </p:sp>
    </p:spTree>
    <p:extLst>
      <p:ext uri="{BB962C8B-B14F-4D97-AF65-F5344CB8AC3E}">
        <p14:creationId xmlns:p14="http://schemas.microsoft.com/office/powerpoint/2010/main" val="6833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E7221C89-4913-DF9B-0704-0672EA58622D}"/>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C16D4065-3C55-3851-E1D1-779C3A3595A4}"/>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3BCB5FA1-910E-C54D-8A51-0726F989133E}"/>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D8366520-8667-BBB5-1B7B-79897EBF2EF1}"/>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E6C7EFC8-8FC9-2AD1-A2B6-14E6D38665FE}"/>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8F4F6BC5-4E6C-C556-82CA-F70A4C4354A5}"/>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C22F711C-FC72-65DE-112F-2A0DE556A091}"/>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5591BFF1-7E37-9824-FECB-AFA2D31B04B6}"/>
                </a:ext>
              </a:extLst>
            </p:cNvPr>
            <p:cNvSpPr>
              <a:spLocks/>
            </p:cNvSpPr>
            <p:nvPr/>
          </p:nvSpPr>
          <p:spPr bwMode="gray">
            <a:xfrm rot="-589932">
              <a:off x="6359525" y="2781147"/>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Rectangle 11">
              <a:extLst>
                <a:ext uri="{FF2B5EF4-FFF2-40B4-BE49-F238E27FC236}">
                  <a16:creationId xmlns:a16="http://schemas.microsoft.com/office/drawing/2014/main" id="{C322D528-FE12-AD29-6581-61CCA643297F}"/>
                </a:ext>
              </a:extLst>
            </p:cNvPr>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0">
              <a:extLst>
                <a:ext uri="{FF2B5EF4-FFF2-40B4-BE49-F238E27FC236}">
                  <a16:creationId xmlns:a16="http://schemas.microsoft.com/office/drawing/2014/main" id="{233A3821-9D92-ECF2-D764-98E701D65820}"/>
                </a:ext>
              </a:extLst>
            </p:cNvPr>
            <p:cNvSpPr>
              <a:spLocks/>
            </p:cNvSpPr>
            <p:nvPr/>
          </p:nvSpPr>
          <p:spPr bwMode="gray">
            <a:xfrm>
              <a:off x="485775" y="2854168"/>
              <a:ext cx="8181975" cy="2130308"/>
            </a:xfrm>
            <a:custGeom>
              <a:avLst/>
              <a:gdLst>
                <a:gd name="T0" fmla="*/ 0 w 10000"/>
                <a:gd name="T1" fmla="*/ 0 h 9621"/>
                <a:gd name="T2" fmla="*/ 0 w 10000"/>
                <a:gd name="T3" fmla="*/ 118217591 h 9621"/>
                <a:gd name="T4" fmla="*/ 0 w 10000"/>
                <a:gd name="T5" fmla="*/ 470026631 h 9621"/>
                <a:gd name="T6" fmla="*/ 0 w 10000"/>
                <a:gd name="T7" fmla="*/ 471742879 h 9621"/>
                <a:gd name="T8" fmla="*/ 2147483646 w 10000"/>
                <a:gd name="T9" fmla="*/ 469977697 h 9621"/>
                <a:gd name="T10" fmla="*/ 2147483646 w 10000"/>
                <a:gd name="T11" fmla="*/ 470026631 h 9621"/>
                <a:gd name="T12" fmla="*/ 2147483646 w 10000"/>
                <a:gd name="T13" fmla="*/ 118217591 h 9621"/>
                <a:gd name="T14" fmla="*/ 2147483646 w 10000"/>
                <a:gd name="T15" fmla="*/ 0 h 9621"/>
                <a:gd name="T16" fmla="*/ 2147483646 w 10000"/>
                <a:gd name="T17" fmla="*/ 0 h 9621"/>
                <a:gd name="T18" fmla="*/ 2147483646 w 10000"/>
                <a:gd name="T19" fmla="*/ 12405208 h 9621"/>
                <a:gd name="T20" fmla="*/ 2147483646 w 10000"/>
                <a:gd name="T21" fmla="*/ 23388661 h 9621"/>
                <a:gd name="T22" fmla="*/ 2147483646 w 10000"/>
                <a:gd name="T23" fmla="*/ 32802890 h 9621"/>
                <a:gd name="T24" fmla="*/ 2147483646 w 10000"/>
                <a:gd name="T25" fmla="*/ 41530710 h 9621"/>
                <a:gd name="T26" fmla="*/ 2147483646 w 10000"/>
                <a:gd name="T27" fmla="*/ 48248011 h 9621"/>
                <a:gd name="T28" fmla="*/ 2147483646 w 10000"/>
                <a:gd name="T29" fmla="*/ 53298442 h 9621"/>
                <a:gd name="T30" fmla="*/ 2147483646 w 10000"/>
                <a:gd name="T31" fmla="*/ 57662462 h 9621"/>
                <a:gd name="T32" fmla="*/ 2147483646 w 10000"/>
                <a:gd name="T33" fmla="*/ 60604284 h 9621"/>
                <a:gd name="T34" fmla="*/ 2147483646 w 10000"/>
                <a:gd name="T35" fmla="*/ 62712672 h 9621"/>
                <a:gd name="T36" fmla="*/ 2147483646 w 10000"/>
                <a:gd name="T37" fmla="*/ 63448238 h 9621"/>
                <a:gd name="T38" fmla="*/ 2147483646 w 10000"/>
                <a:gd name="T39" fmla="*/ 63448238 h 9621"/>
                <a:gd name="T40" fmla="*/ 2147483646 w 10000"/>
                <a:gd name="T41" fmla="*/ 63448238 h 9621"/>
                <a:gd name="T42" fmla="*/ 2147483646 w 10000"/>
                <a:gd name="T43" fmla="*/ 62075196 h 9621"/>
                <a:gd name="T44" fmla="*/ 2147483646 w 10000"/>
                <a:gd name="T45" fmla="*/ 59868940 h 9621"/>
                <a:gd name="T46" fmla="*/ 2147483646 w 10000"/>
                <a:gd name="T47" fmla="*/ 56926896 h 9621"/>
                <a:gd name="T48" fmla="*/ 2133567802 w 10000"/>
                <a:gd name="T49" fmla="*/ 53984852 h 9621"/>
                <a:gd name="T50" fmla="*/ 1901265167 w 10000"/>
                <a:gd name="T51" fmla="*/ 50307464 h 9621"/>
                <a:gd name="T52" fmla="*/ 1676996415 w 10000"/>
                <a:gd name="T53" fmla="*/ 46777100 h 9621"/>
                <a:gd name="T54" fmla="*/ 1467455217 w 10000"/>
                <a:gd name="T55" fmla="*/ 42413301 h 9621"/>
                <a:gd name="T56" fmla="*/ 1264609329 w 10000"/>
                <a:gd name="T57" fmla="*/ 38000346 h 9621"/>
                <a:gd name="T58" fmla="*/ 901092362 w 10000"/>
                <a:gd name="T59" fmla="*/ 28389936 h 9621"/>
                <a:gd name="T60" fmla="*/ 590463681 w 10000"/>
                <a:gd name="T61" fmla="*/ 19612960 h 9621"/>
                <a:gd name="T62" fmla="*/ 342094102 w 10000"/>
                <a:gd name="T63" fmla="*/ 12405208 h 9621"/>
                <a:gd name="T64" fmla="*/ 156653730 w 10000"/>
                <a:gd name="T65" fmla="*/ 578577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5F5533DA-012A-3876-9ED3-B3C24975E0C6}"/>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AA195827-A8BD-F619-405C-3134A25F5656}"/>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3">
            <a:extLst>
              <a:ext uri="{FF2B5EF4-FFF2-40B4-BE49-F238E27FC236}">
                <a16:creationId xmlns:a16="http://schemas.microsoft.com/office/drawing/2014/main" id="{C7058ADA-3411-0DD4-BD5C-8B8AA2E024DC}"/>
              </a:ext>
            </a:extLst>
          </p:cNvPr>
          <p:cNvSpPr>
            <a:spLocks noGrp="1"/>
          </p:cNvSpPr>
          <p:nvPr>
            <p:ph type="dt" sz="half" idx="10"/>
          </p:nvPr>
        </p:nvSpPr>
        <p:spPr/>
        <p:txBody>
          <a:bodyPr/>
          <a:lstStyle>
            <a:lvl1pPr>
              <a:defRPr/>
            </a:lvl1pPr>
          </a:lstStyle>
          <a:p>
            <a:pPr>
              <a:defRPr/>
            </a:pPr>
            <a:fld id="{039BEAD3-6DDE-40DC-A770-39A2EC330A58}" type="datetime1">
              <a:rPr lang="en-US" smtClean="0"/>
              <a:t>04-Jul-22</a:t>
            </a:fld>
            <a:endParaRPr lang="en-US" dirty="0"/>
          </a:p>
        </p:txBody>
      </p:sp>
      <p:sp>
        <p:nvSpPr>
          <p:cNvPr id="18" name="Footer Placeholder 4">
            <a:extLst>
              <a:ext uri="{FF2B5EF4-FFF2-40B4-BE49-F238E27FC236}">
                <a16:creationId xmlns:a16="http://schemas.microsoft.com/office/drawing/2014/main" id="{3F2BB37D-4B95-7C74-A9B3-6DD905224F71}"/>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5">
            <a:extLst>
              <a:ext uri="{FF2B5EF4-FFF2-40B4-BE49-F238E27FC236}">
                <a16:creationId xmlns:a16="http://schemas.microsoft.com/office/drawing/2014/main" id="{0EC5A2B2-C6C4-58A1-C85C-DEADEAD059D4}"/>
              </a:ext>
            </a:extLst>
          </p:cNvPr>
          <p:cNvSpPr>
            <a:spLocks noGrp="1"/>
          </p:cNvSpPr>
          <p:nvPr>
            <p:ph type="sldNum" sz="quarter" idx="12"/>
          </p:nvPr>
        </p:nvSpPr>
        <p:spPr/>
        <p:txBody>
          <a:bodyPr/>
          <a:lstStyle>
            <a:lvl1pPr>
              <a:defRPr/>
            </a:lvl1pPr>
          </a:lstStyle>
          <a:p>
            <a:r>
              <a:rPr lang="en-US" altLang="en-US"/>
              <a:t>13.</a:t>
            </a:r>
            <a:fld id="{A33BEC89-55B0-4FB0-BDCE-69BC74886835}" type="slidenum">
              <a:rPr lang="en-US" altLang="en-US"/>
              <a:pPr/>
              <a:t>‹#›</a:t>
            </a:fld>
            <a:endParaRPr lang="en-US" altLang="en-US"/>
          </a:p>
        </p:txBody>
      </p:sp>
    </p:spTree>
    <p:extLst>
      <p:ext uri="{BB962C8B-B14F-4D97-AF65-F5344CB8AC3E}">
        <p14:creationId xmlns:p14="http://schemas.microsoft.com/office/powerpoint/2010/main" val="3303781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2F9AE819-33C1-1E41-3D39-09A89E5B0AAF}"/>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CCAB3EC5-3168-D673-7726-F8309EDEF236}"/>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157B9544-9EA2-F395-6E31-D6A1468383E2}"/>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AFD7490C-D4F4-40AC-BBE1-C7B0C2EBB8DC}"/>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1C1F0EDD-5738-B0E3-5A33-9CAAA61CCBC2}"/>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0CBCD104-D598-4634-2B38-39A4F1577BFA}"/>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50B67B8C-06DC-F171-6CF4-913E9B7EFD83}"/>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FBFD1579-E367-A191-39E7-6AE5FB300416}"/>
                </a:ext>
              </a:extLst>
            </p:cNvPr>
            <p:cNvSpPr>
              <a:spLocks/>
            </p:cNvSpPr>
            <p:nvPr/>
          </p:nvSpPr>
          <p:spPr bwMode="gray">
            <a:xfrm rot="-589932">
              <a:off x="6359525" y="4309826"/>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a:extLst>
                <a:ext uri="{FF2B5EF4-FFF2-40B4-BE49-F238E27FC236}">
                  <a16:creationId xmlns:a16="http://schemas.microsoft.com/office/drawing/2014/main" id="{3860B0B8-F5C9-723F-2A21-A0E8E43E85DD}"/>
                </a:ext>
              </a:extLst>
            </p:cNvPr>
            <p:cNvSpPr>
              <a:spLocks/>
            </p:cNvSpPr>
            <p:nvPr/>
          </p:nvSpPr>
          <p:spPr bwMode="gray">
            <a:xfrm>
              <a:off x="485775" y="4381259"/>
              <a:ext cx="8181975" cy="2130308"/>
            </a:xfrm>
            <a:custGeom>
              <a:avLst/>
              <a:gdLst>
                <a:gd name="T0" fmla="*/ 0 w 10000"/>
                <a:gd name="T1" fmla="*/ 0 h 9621"/>
                <a:gd name="T2" fmla="*/ 0 w 10000"/>
                <a:gd name="T3" fmla="*/ 118217591 h 9621"/>
                <a:gd name="T4" fmla="*/ 0 w 10000"/>
                <a:gd name="T5" fmla="*/ 470026631 h 9621"/>
                <a:gd name="T6" fmla="*/ 0 w 10000"/>
                <a:gd name="T7" fmla="*/ 471742879 h 9621"/>
                <a:gd name="T8" fmla="*/ 2147483646 w 10000"/>
                <a:gd name="T9" fmla="*/ 469977697 h 9621"/>
                <a:gd name="T10" fmla="*/ 2147483646 w 10000"/>
                <a:gd name="T11" fmla="*/ 470026631 h 9621"/>
                <a:gd name="T12" fmla="*/ 2147483646 w 10000"/>
                <a:gd name="T13" fmla="*/ 118217591 h 9621"/>
                <a:gd name="T14" fmla="*/ 2147483646 w 10000"/>
                <a:gd name="T15" fmla="*/ 0 h 9621"/>
                <a:gd name="T16" fmla="*/ 2147483646 w 10000"/>
                <a:gd name="T17" fmla="*/ 0 h 9621"/>
                <a:gd name="T18" fmla="*/ 2147483646 w 10000"/>
                <a:gd name="T19" fmla="*/ 12405208 h 9621"/>
                <a:gd name="T20" fmla="*/ 2147483646 w 10000"/>
                <a:gd name="T21" fmla="*/ 23388661 h 9621"/>
                <a:gd name="T22" fmla="*/ 2147483646 w 10000"/>
                <a:gd name="T23" fmla="*/ 32802890 h 9621"/>
                <a:gd name="T24" fmla="*/ 2147483646 w 10000"/>
                <a:gd name="T25" fmla="*/ 41530710 h 9621"/>
                <a:gd name="T26" fmla="*/ 2147483646 w 10000"/>
                <a:gd name="T27" fmla="*/ 48248011 h 9621"/>
                <a:gd name="T28" fmla="*/ 2147483646 w 10000"/>
                <a:gd name="T29" fmla="*/ 53298442 h 9621"/>
                <a:gd name="T30" fmla="*/ 2147483646 w 10000"/>
                <a:gd name="T31" fmla="*/ 57662462 h 9621"/>
                <a:gd name="T32" fmla="*/ 2147483646 w 10000"/>
                <a:gd name="T33" fmla="*/ 60604284 h 9621"/>
                <a:gd name="T34" fmla="*/ 2147483646 w 10000"/>
                <a:gd name="T35" fmla="*/ 62712672 h 9621"/>
                <a:gd name="T36" fmla="*/ 2147483646 w 10000"/>
                <a:gd name="T37" fmla="*/ 63448238 h 9621"/>
                <a:gd name="T38" fmla="*/ 2147483646 w 10000"/>
                <a:gd name="T39" fmla="*/ 63448238 h 9621"/>
                <a:gd name="T40" fmla="*/ 2147483646 w 10000"/>
                <a:gd name="T41" fmla="*/ 63448238 h 9621"/>
                <a:gd name="T42" fmla="*/ 2147483646 w 10000"/>
                <a:gd name="T43" fmla="*/ 62075196 h 9621"/>
                <a:gd name="T44" fmla="*/ 2147483646 w 10000"/>
                <a:gd name="T45" fmla="*/ 59868940 h 9621"/>
                <a:gd name="T46" fmla="*/ 2147483646 w 10000"/>
                <a:gd name="T47" fmla="*/ 56926896 h 9621"/>
                <a:gd name="T48" fmla="*/ 2133567802 w 10000"/>
                <a:gd name="T49" fmla="*/ 53984852 h 9621"/>
                <a:gd name="T50" fmla="*/ 1901265167 w 10000"/>
                <a:gd name="T51" fmla="*/ 50307464 h 9621"/>
                <a:gd name="T52" fmla="*/ 1676996415 w 10000"/>
                <a:gd name="T53" fmla="*/ 46777100 h 9621"/>
                <a:gd name="T54" fmla="*/ 1467455217 w 10000"/>
                <a:gd name="T55" fmla="*/ 42413301 h 9621"/>
                <a:gd name="T56" fmla="*/ 1264609329 w 10000"/>
                <a:gd name="T57" fmla="*/ 38000346 h 9621"/>
                <a:gd name="T58" fmla="*/ 901092362 w 10000"/>
                <a:gd name="T59" fmla="*/ 28389936 h 9621"/>
                <a:gd name="T60" fmla="*/ 590463681 w 10000"/>
                <a:gd name="T61" fmla="*/ 19612960 h 9621"/>
                <a:gd name="T62" fmla="*/ 342094102 w 10000"/>
                <a:gd name="T63" fmla="*/ 12405208 h 9621"/>
                <a:gd name="T64" fmla="*/ 156653730 w 10000"/>
                <a:gd name="T65" fmla="*/ 578577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C4441970-4FF4-5C01-2040-F7C75CC19F3D}"/>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TextBox 36">
            <a:extLst>
              <a:ext uri="{FF2B5EF4-FFF2-40B4-BE49-F238E27FC236}">
                <a16:creationId xmlns:a16="http://schemas.microsoft.com/office/drawing/2014/main" id="{D8C710A5-B28A-A698-9DDB-2FD6376FB184}"/>
              </a:ext>
            </a:extLst>
          </p:cNvPr>
          <p:cNvSpPr txBox="1">
            <a:spLocks noChangeArrowheads="1"/>
          </p:cNvSpPr>
          <p:nvPr/>
        </p:nvSpPr>
        <p:spPr bwMode="gray">
          <a:xfrm>
            <a:off x="647700" y="652463"/>
            <a:ext cx="601663" cy="1322387"/>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8000">
                <a:solidFill>
                  <a:srgbClr val="EF53A5"/>
                </a:solidFill>
                <a:latin typeface="Arial" panose="020B0604020202020204" pitchFamily="34" charset="0"/>
                <a:cs typeface="Arial" panose="020B0604020202020204" pitchFamily="34" charset="0"/>
              </a:rPr>
              <a:t>“</a:t>
            </a:r>
          </a:p>
        </p:txBody>
      </p:sp>
      <p:sp>
        <p:nvSpPr>
          <p:cNvPr id="18" name="TextBox 37">
            <a:extLst>
              <a:ext uri="{FF2B5EF4-FFF2-40B4-BE49-F238E27FC236}">
                <a16:creationId xmlns:a16="http://schemas.microsoft.com/office/drawing/2014/main" id="{45015389-1F4E-E2D7-C508-92FC2D398617}"/>
              </a:ext>
            </a:extLst>
          </p:cNvPr>
          <p:cNvSpPr txBox="1">
            <a:spLocks noChangeArrowheads="1"/>
          </p:cNvSpPr>
          <p:nvPr/>
        </p:nvSpPr>
        <p:spPr bwMode="gray">
          <a:xfrm>
            <a:off x="7069138" y="2900363"/>
            <a:ext cx="619125" cy="1323975"/>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8000">
                <a:solidFill>
                  <a:srgbClr val="EF53A5"/>
                </a:solidFill>
                <a:latin typeface="Arial" panose="020B0604020202020204" pitchFamily="34" charset="0"/>
                <a:cs typeface="Arial" panose="020B0604020202020204" pitchFamily="34" charset="0"/>
              </a:rPr>
              <a:t>”</a:t>
            </a:r>
          </a:p>
        </p:txBody>
      </p:sp>
      <p:sp>
        <p:nvSpPr>
          <p:cNvPr id="19" name="Rectangle 18">
            <a:extLst>
              <a:ext uri="{FF2B5EF4-FFF2-40B4-BE49-F238E27FC236}">
                <a16:creationId xmlns:a16="http://schemas.microsoft.com/office/drawing/2014/main" id="{68F3F085-BBE5-C365-9CAD-08754331714F}"/>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0" name="Date Placeholder 3">
            <a:extLst>
              <a:ext uri="{FF2B5EF4-FFF2-40B4-BE49-F238E27FC236}">
                <a16:creationId xmlns:a16="http://schemas.microsoft.com/office/drawing/2014/main" id="{991B1ABB-8A8F-E440-0617-FB21BE22C24F}"/>
              </a:ext>
            </a:extLst>
          </p:cNvPr>
          <p:cNvSpPr>
            <a:spLocks noGrp="1"/>
          </p:cNvSpPr>
          <p:nvPr>
            <p:ph type="dt" sz="half" idx="14"/>
          </p:nvPr>
        </p:nvSpPr>
        <p:spPr/>
        <p:txBody>
          <a:bodyPr/>
          <a:lstStyle>
            <a:lvl1pPr>
              <a:defRPr/>
            </a:lvl1pPr>
          </a:lstStyle>
          <a:p>
            <a:pPr>
              <a:defRPr/>
            </a:pPr>
            <a:fld id="{8E3156C1-379D-422A-B4E0-DC3692039B77}" type="datetime1">
              <a:rPr lang="en-US" smtClean="0"/>
              <a:t>04-Jul-22</a:t>
            </a:fld>
            <a:endParaRPr lang="en-US" dirty="0"/>
          </a:p>
        </p:txBody>
      </p:sp>
      <p:sp>
        <p:nvSpPr>
          <p:cNvPr id="21" name="Footer Placeholder 4">
            <a:extLst>
              <a:ext uri="{FF2B5EF4-FFF2-40B4-BE49-F238E27FC236}">
                <a16:creationId xmlns:a16="http://schemas.microsoft.com/office/drawing/2014/main" id="{10714019-9735-6373-27EC-E4A7F099D9FC}"/>
              </a:ext>
            </a:extLst>
          </p:cNvPr>
          <p:cNvSpPr>
            <a:spLocks noGrp="1"/>
          </p:cNvSpPr>
          <p:nvPr>
            <p:ph type="ftr" sz="quarter" idx="15"/>
          </p:nvPr>
        </p:nvSpPr>
        <p:spPr/>
        <p:txBody>
          <a:bodyPr/>
          <a:lstStyle>
            <a:lvl1pPr>
              <a:defRPr/>
            </a:lvl1pPr>
          </a:lstStyle>
          <a:p>
            <a:pPr>
              <a:defRPr/>
            </a:pPr>
            <a:r>
              <a:rPr lang="en-US"/>
              <a:t>
              </a:t>
            </a:r>
            <a:endParaRPr lang="en-US" dirty="0"/>
          </a:p>
        </p:txBody>
      </p:sp>
      <p:sp>
        <p:nvSpPr>
          <p:cNvPr id="22" name="Slide Number Placeholder 5">
            <a:extLst>
              <a:ext uri="{FF2B5EF4-FFF2-40B4-BE49-F238E27FC236}">
                <a16:creationId xmlns:a16="http://schemas.microsoft.com/office/drawing/2014/main" id="{1C210AAC-EF01-D282-A8CC-78121867AF0C}"/>
              </a:ext>
            </a:extLst>
          </p:cNvPr>
          <p:cNvSpPr>
            <a:spLocks noGrp="1"/>
          </p:cNvSpPr>
          <p:nvPr>
            <p:ph type="sldNum" sz="quarter" idx="16"/>
          </p:nvPr>
        </p:nvSpPr>
        <p:spPr/>
        <p:txBody>
          <a:bodyPr/>
          <a:lstStyle>
            <a:lvl1pPr>
              <a:defRPr/>
            </a:lvl1pPr>
          </a:lstStyle>
          <a:p>
            <a:r>
              <a:rPr lang="en-US" altLang="en-US"/>
              <a:t>13.</a:t>
            </a:r>
            <a:fld id="{16FB9233-EAB7-483E-ABFE-B6568E8D058A}" type="slidenum">
              <a:rPr lang="en-US" altLang="en-US"/>
              <a:pPr/>
              <a:t>‹#›</a:t>
            </a:fld>
            <a:endParaRPr lang="en-US" altLang="en-US"/>
          </a:p>
        </p:txBody>
      </p:sp>
    </p:spTree>
    <p:extLst>
      <p:ext uri="{BB962C8B-B14F-4D97-AF65-F5344CB8AC3E}">
        <p14:creationId xmlns:p14="http://schemas.microsoft.com/office/powerpoint/2010/main" val="4186736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EBE5068B-1E60-3663-DC2A-A80E8215F61F}"/>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2B31FDE4-01B4-7616-9C1D-1C39D2D919C2}"/>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F7258AD3-214B-0430-1E70-F3822D562454}"/>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44605B3B-204F-36EB-4310-A0AFD608B017}"/>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A91696CB-27E7-BF69-5FC3-049632B630AF}"/>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DE4023E8-3819-D565-3AFE-35BAF74A1DA4}"/>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C605C6B5-2AD6-2227-74C2-9B568E4F29BF}"/>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915EAD14-8CD6-89E7-3069-324833A74535}"/>
                </a:ext>
              </a:extLst>
            </p:cNvPr>
            <p:cNvSpPr>
              <a:spLocks/>
            </p:cNvSpPr>
            <p:nvPr/>
          </p:nvSpPr>
          <p:spPr bwMode="gray">
            <a:xfrm rot="-589932">
              <a:off x="6359525" y="4311413"/>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7">
              <a:extLst>
                <a:ext uri="{FF2B5EF4-FFF2-40B4-BE49-F238E27FC236}">
                  <a16:creationId xmlns:a16="http://schemas.microsoft.com/office/drawing/2014/main" id="{13E581E3-7493-1FC7-A896-0F86A3B814EB}"/>
                </a:ext>
              </a:extLst>
            </p:cNvPr>
            <p:cNvSpPr>
              <a:spLocks/>
            </p:cNvSpPr>
            <p:nvPr/>
          </p:nvSpPr>
          <p:spPr bwMode="gray">
            <a:xfrm>
              <a:off x="485775" y="4381259"/>
              <a:ext cx="8181975" cy="2130308"/>
            </a:xfrm>
            <a:custGeom>
              <a:avLst/>
              <a:gdLst>
                <a:gd name="T0" fmla="*/ 0 w 10000"/>
                <a:gd name="T1" fmla="*/ 0 h 9621"/>
                <a:gd name="T2" fmla="*/ 0 w 10000"/>
                <a:gd name="T3" fmla="*/ 118217591 h 9621"/>
                <a:gd name="T4" fmla="*/ 0 w 10000"/>
                <a:gd name="T5" fmla="*/ 470026631 h 9621"/>
                <a:gd name="T6" fmla="*/ 0 w 10000"/>
                <a:gd name="T7" fmla="*/ 471742879 h 9621"/>
                <a:gd name="T8" fmla="*/ 2147483646 w 10000"/>
                <a:gd name="T9" fmla="*/ 469977697 h 9621"/>
                <a:gd name="T10" fmla="*/ 2147483646 w 10000"/>
                <a:gd name="T11" fmla="*/ 470026631 h 9621"/>
                <a:gd name="T12" fmla="*/ 2147483646 w 10000"/>
                <a:gd name="T13" fmla="*/ 118217591 h 9621"/>
                <a:gd name="T14" fmla="*/ 2147483646 w 10000"/>
                <a:gd name="T15" fmla="*/ 0 h 9621"/>
                <a:gd name="T16" fmla="*/ 2147483646 w 10000"/>
                <a:gd name="T17" fmla="*/ 0 h 9621"/>
                <a:gd name="T18" fmla="*/ 2147483646 w 10000"/>
                <a:gd name="T19" fmla="*/ 12405208 h 9621"/>
                <a:gd name="T20" fmla="*/ 2147483646 w 10000"/>
                <a:gd name="T21" fmla="*/ 23388661 h 9621"/>
                <a:gd name="T22" fmla="*/ 2147483646 w 10000"/>
                <a:gd name="T23" fmla="*/ 32802890 h 9621"/>
                <a:gd name="T24" fmla="*/ 2147483646 w 10000"/>
                <a:gd name="T25" fmla="*/ 41530710 h 9621"/>
                <a:gd name="T26" fmla="*/ 2147483646 w 10000"/>
                <a:gd name="T27" fmla="*/ 48248011 h 9621"/>
                <a:gd name="T28" fmla="*/ 2147483646 w 10000"/>
                <a:gd name="T29" fmla="*/ 53298442 h 9621"/>
                <a:gd name="T30" fmla="*/ 2147483646 w 10000"/>
                <a:gd name="T31" fmla="*/ 57662462 h 9621"/>
                <a:gd name="T32" fmla="*/ 2147483646 w 10000"/>
                <a:gd name="T33" fmla="*/ 60604284 h 9621"/>
                <a:gd name="T34" fmla="*/ 2147483646 w 10000"/>
                <a:gd name="T35" fmla="*/ 62712672 h 9621"/>
                <a:gd name="T36" fmla="*/ 2147483646 w 10000"/>
                <a:gd name="T37" fmla="*/ 63448238 h 9621"/>
                <a:gd name="T38" fmla="*/ 2147483646 w 10000"/>
                <a:gd name="T39" fmla="*/ 63448238 h 9621"/>
                <a:gd name="T40" fmla="*/ 2147483646 w 10000"/>
                <a:gd name="T41" fmla="*/ 63448238 h 9621"/>
                <a:gd name="T42" fmla="*/ 2147483646 w 10000"/>
                <a:gd name="T43" fmla="*/ 62075196 h 9621"/>
                <a:gd name="T44" fmla="*/ 2147483646 w 10000"/>
                <a:gd name="T45" fmla="*/ 59868940 h 9621"/>
                <a:gd name="T46" fmla="*/ 2147483646 w 10000"/>
                <a:gd name="T47" fmla="*/ 56926896 h 9621"/>
                <a:gd name="T48" fmla="*/ 2133567802 w 10000"/>
                <a:gd name="T49" fmla="*/ 53984852 h 9621"/>
                <a:gd name="T50" fmla="*/ 1901265167 w 10000"/>
                <a:gd name="T51" fmla="*/ 50307464 h 9621"/>
                <a:gd name="T52" fmla="*/ 1676996415 w 10000"/>
                <a:gd name="T53" fmla="*/ 46777100 h 9621"/>
                <a:gd name="T54" fmla="*/ 1467455217 w 10000"/>
                <a:gd name="T55" fmla="*/ 42413301 h 9621"/>
                <a:gd name="T56" fmla="*/ 1264609329 w 10000"/>
                <a:gd name="T57" fmla="*/ 38000346 h 9621"/>
                <a:gd name="T58" fmla="*/ 901092362 w 10000"/>
                <a:gd name="T59" fmla="*/ 28389936 h 9621"/>
                <a:gd name="T60" fmla="*/ 590463681 w 10000"/>
                <a:gd name="T61" fmla="*/ 19612960 h 9621"/>
                <a:gd name="T62" fmla="*/ 342094102 w 10000"/>
                <a:gd name="T63" fmla="*/ 12405208 h 9621"/>
                <a:gd name="T64" fmla="*/ 156653730 w 10000"/>
                <a:gd name="T65" fmla="*/ 578577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DB8A6C1F-B9B9-4948-6BD4-696211B11387}"/>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 name="Rectangle 13">
            <a:extLst>
              <a:ext uri="{FF2B5EF4-FFF2-40B4-BE49-F238E27FC236}">
                <a16:creationId xmlns:a16="http://schemas.microsoft.com/office/drawing/2014/main" id="{F06170EA-1CB6-2A28-52DF-2C541C0B7D92}"/>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5" name="Date Placeholder 3">
            <a:extLst>
              <a:ext uri="{FF2B5EF4-FFF2-40B4-BE49-F238E27FC236}">
                <a16:creationId xmlns:a16="http://schemas.microsoft.com/office/drawing/2014/main" id="{5A3A8635-6BC2-BCBA-E7CC-B905A42648F8}"/>
              </a:ext>
            </a:extLst>
          </p:cNvPr>
          <p:cNvSpPr>
            <a:spLocks noGrp="1"/>
          </p:cNvSpPr>
          <p:nvPr>
            <p:ph type="dt" sz="half" idx="10"/>
          </p:nvPr>
        </p:nvSpPr>
        <p:spPr/>
        <p:txBody>
          <a:bodyPr/>
          <a:lstStyle>
            <a:lvl1pPr>
              <a:defRPr/>
            </a:lvl1pPr>
          </a:lstStyle>
          <a:p>
            <a:pPr>
              <a:defRPr/>
            </a:pPr>
            <a:fld id="{5A611A22-80F9-4C7A-8652-AC3091DBE9BB}" type="datetime1">
              <a:rPr lang="en-US" smtClean="0"/>
              <a:t>04-Jul-22</a:t>
            </a:fld>
            <a:endParaRPr lang="en-US" dirty="0"/>
          </a:p>
        </p:txBody>
      </p:sp>
      <p:sp>
        <p:nvSpPr>
          <p:cNvPr id="16" name="Footer Placeholder 4">
            <a:extLst>
              <a:ext uri="{FF2B5EF4-FFF2-40B4-BE49-F238E27FC236}">
                <a16:creationId xmlns:a16="http://schemas.microsoft.com/office/drawing/2014/main" id="{CF234959-AAAE-25AF-C6EE-EBCC01E84803}"/>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7" name="Slide Number Placeholder 5">
            <a:extLst>
              <a:ext uri="{FF2B5EF4-FFF2-40B4-BE49-F238E27FC236}">
                <a16:creationId xmlns:a16="http://schemas.microsoft.com/office/drawing/2014/main" id="{1D1D2268-4761-635F-9282-6EC2724C29AA}"/>
              </a:ext>
            </a:extLst>
          </p:cNvPr>
          <p:cNvSpPr>
            <a:spLocks noGrp="1"/>
          </p:cNvSpPr>
          <p:nvPr>
            <p:ph type="sldNum" sz="quarter" idx="12"/>
          </p:nvPr>
        </p:nvSpPr>
        <p:spPr/>
        <p:txBody>
          <a:bodyPr/>
          <a:lstStyle>
            <a:lvl1pPr>
              <a:defRPr/>
            </a:lvl1pPr>
          </a:lstStyle>
          <a:p>
            <a:r>
              <a:rPr lang="en-US" altLang="en-US"/>
              <a:t>13.</a:t>
            </a:r>
            <a:fld id="{192EB4C8-9D8E-41D8-9E22-EA3B79B2C695}" type="slidenum">
              <a:rPr lang="en-US" altLang="en-US"/>
              <a:pPr/>
              <a:t>‹#›</a:t>
            </a:fld>
            <a:endParaRPr lang="en-US" altLang="en-US"/>
          </a:p>
        </p:txBody>
      </p:sp>
    </p:spTree>
    <p:extLst>
      <p:ext uri="{BB962C8B-B14F-4D97-AF65-F5344CB8AC3E}">
        <p14:creationId xmlns:p14="http://schemas.microsoft.com/office/powerpoint/2010/main" val="710821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18B552E-8163-0F7E-4CCB-2956755801C5}"/>
              </a:ext>
            </a:extLst>
          </p:cNvPr>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ABB46CD-38F7-CC6B-BFEC-CCBE9B21AE94}"/>
              </a:ext>
            </a:extLst>
          </p:cNvPr>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Date Placeholder 6">
            <a:extLst>
              <a:ext uri="{FF2B5EF4-FFF2-40B4-BE49-F238E27FC236}">
                <a16:creationId xmlns:a16="http://schemas.microsoft.com/office/drawing/2014/main" id="{B5D9202D-4512-A205-CE51-ADAC02B12E3E}"/>
              </a:ext>
            </a:extLst>
          </p:cNvPr>
          <p:cNvSpPr>
            <a:spLocks noGrp="1"/>
          </p:cNvSpPr>
          <p:nvPr>
            <p:ph type="dt" sz="half" idx="18"/>
          </p:nvPr>
        </p:nvSpPr>
        <p:spPr/>
        <p:txBody>
          <a:bodyPr/>
          <a:lstStyle>
            <a:lvl1pPr>
              <a:defRPr/>
            </a:lvl1pPr>
          </a:lstStyle>
          <a:p>
            <a:pPr>
              <a:defRPr/>
            </a:pPr>
            <a:fld id="{449E705B-3F5F-4C93-98BC-FA2BAD7F21C3}" type="datetime1">
              <a:rPr lang="en-US" smtClean="0"/>
              <a:t>04-Jul-22</a:t>
            </a:fld>
            <a:endParaRPr lang="en-US" dirty="0"/>
          </a:p>
        </p:txBody>
      </p:sp>
      <p:sp>
        <p:nvSpPr>
          <p:cNvPr id="12" name="Footer Placeholder 7">
            <a:extLst>
              <a:ext uri="{FF2B5EF4-FFF2-40B4-BE49-F238E27FC236}">
                <a16:creationId xmlns:a16="http://schemas.microsoft.com/office/drawing/2014/main" id="{73B1E424-25E8-EE7D-A401-CF8146DBD490}"/>
              </a:ext>
            </a:extLst>
          </p:cNvPr>
          <p:cNvSpPr>
            <a:spLocks noGrp="1"/>
          </p:cNvSpPr>
          <p:nvPr>
            <p:ph type="ftr" sz="quarter" idx="19"/>
          </p:nvPr>
        </p:nvSpPr>
        <p:spPr/>
        <p:txBody>
          <a:bodyPr/>
          <a:lstStyle>
            <a:lvl1pPr>
              <a:defRPr/>
            </a:lvl1pPr>
          </a:lstStyle>
          <a:p>
            <a:pPr>
              <a:defRPr/>
            </a:pPr>
            <a:r>
              <a:rPr lang="en-US"/>
              <a:t>
              </a:t>
            </a:r>
            <a:endParaRPr lang="en-US" dirty="0"/>
          </a:p>
        </p:txBody>
      </p:sp>
      <p:sp>
        <p:nvSpPr>
          <p:cNvPr id="13" name="Slide Number Placeholder 8">
            <a:extLst>
              <a:ext uri="{FF2B5EF4-FFF2-40B4-BE49-F238E27FC236}">
                <a16:creationId xmlns:a16="http://schemas.microsoft.com/office/drawing/2014/main" id="{422B4270-9CA1-26D2-5993-5C84E4D1DC87}"/>
              </a:ext>
            </a:extLst>
          </p:cNvPr>
          <p:cNvSpPr>
            <a:spLocks noGrp="1"/>
          </p:cNvSpPr>
          <p:nvPr>
            <p:ph type="sldNum" sz="quarter" idx="20"/>
          </p:nvPr>
        </p:nvSpPr>
        <p:spPr/>
        <p:txBody>
          <a:bodyPr/>
          <a:lstStyle>
            <a:lvl1pPr>
              <a:defRPr/>
            </a:lvl1pPr>
          </a:lstStyle>
          <a:p>
            <a:r>
              <a:rPr lang="en-US" altLang="en-US"/>
              <a:t>13.</a:t>
            </a:r>
            <a:fld id="{93CFA7F6-6213-4DD7-9C27-13EF45023526}" type="slidenum">
              <a:rPr lang="en-US" altLang="en-US"/>
              <a:pPr/>
              <a:t>‹#›</a:t>
            </a:fld>
            <a:endParaRPr lang="en-US" altLang="en-US"/>
          </a:p>
        </p:txBody>
      </p:sp>
    </p:spTree>
    <p:extLst>
      <p:ext uri="{BB962C8B-B14F-4D97-AF65-F5344CB8AC3E}">
        <p14:creationId xmlns:p14="http://schemas.microsoft.com/office/powerpoint/2010/main" val="112303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28F700FB-5C3A-EA63-ECB7-6C634F8C0A59}"/>
              </a:ext>
            </a:extLst>
          </p:cNvPr>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79670A3-567E-70F9-6C51-20D8400DA83B}"/>
              </a:ext>
            </a:extLst>
          </p:cNvPr>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5" name="Date Placeholder 6">
            <a:extLst>
              <a:ext uri="{FF2B5EF4-FFF2-40B4-BE49-F238E27FC236}">
                <a16:creationId xmlns:a16="http://schemas.microsoft.com/office/drawing/2014/main" id="{A5CF1B70-CF4D-F2E5-513C-6E6CAC2804C1}"/>
              </a:ext>
            </a:extLst>
          </p:cNvPr>
          <p:cNvSpPr>
            <a:spLocks noGrp="1"/>
          </p:cNvSpPr>
          <p:nvPr>
            <p:ph type="dt" sz="half" idx="23"/>
          </p:nvPr>
        </p:nvSpPr>
        <p:spPr/>
        <p:txBody>
          <a:bodyPr/>
          <a:lstStyle>
            <a:lvl1pPr>
              <a:defRPr/>
            </a:lvl1pPr>
          </a:lstStyle>
          <a:p>
            <a:pPr>
              <a:defRPr/>
            </a:pPr>
            <a:fld id="{1B110868-642C-422F-BC9F-25F5CFC9E671}" type="datetime1">
              <a:rPr lang="en-US" smtClean="0"/>
              <a:t>04-Jul-22</a:t>
            </a:fld>
            <a:endParaRPr lang="en-US" dirty="0"/>
          </a:p>
        </p:txBody>
      </p:sp>
      <p:sp>
        <p:nvSpPr>
          <p:cNvPr id="16" name="Footer Placeholder 7">
            <a:extLst>
              <a:ext uri="{FF2B5EF4-FFF2-40B4-BE49-F238E27FC236}">
                <a16:creationId xmlns:a16="http://schemas.microsoft.com/office/drawing/2014/main" id="{0E1EBEF9-3965-2BB6-CB07-54063C880965}"/>
              </a:ext>
            </a:extLst>
          </p:cNvPr>
          <p:cNvSpPr>
            <a:spLocks noGrp="1"/>
          </p:cNvSpPr>
          <p:nvPr>
            <p:ph type="ftr" sz="quarter" idx="24"/>
          </p:nvPr>
        </p:nvSpPr>
        <p:spPr/>
        <p:txBody>
          <a:bodyPr/>
          <a:lstStyle>
            <a:lvl1pPr>
              <a:defRPr/>
            </a:lvl1pPr>
          </a:lstStyle>
          <a:p>
            <a:pPr>
              <a:defRPr/>
            </a:pPr>
            <a:r>
              <a:rPr lang="en-US"/>
              <a:t>
              </a:t>
            </a:r>
            <a:endParaRPr lang="en-US" dirty="0"/>
          </a:p>
        </p:txBody>
      </p:sp>
      <p:sp>
        <p:nvSpPr>
          <p:cNvPr id="17" name="Slide Number Placeholder 8">
            <a:extLst>
              <a:ext uri="{FF2B5EF4-FFF2-40B4-BE49-F238E27FC236}">
                <a16:creationId xmlns:a16="http://schemas.microsoft.com/office/drawing/2014/main" id="{E65C8C9B-A528-F397-2604-5B30FB323260}"/>
              </a:ext>
            </a:extLst>
          </p:cNvPr>
          <p:cNvSpPr>
            <a:spLocks noGrp="1"/>
          </p:cNvSpPr>
          <p:nvPr>
            <p:ph type="sldNum" sz="quarter" idx="25"/>
          </p:nvPr>
        </p:nvSpPr>
        <p:spPr/>
        <p:txBody>
          <a:bodyPr/>
          <a:lstStyle>
            <a:lvl1pPr>
              <a:defRPr/>
            </a:lvl1pPr>
          </a:lstStyle>
          <a:p>
            <a:r>
              <a:rPr lang="en-US" altLang="en-US"/>
              <a:t>13.</a:t>
            </a:r>
            <a:fld id="{EEB43329-341E-4879-8477-9CA604CA34A7}" type="slidenum">
              <a:rPr lang="en-US" altLang="en-US"/>
              <a:pPr/>
              <a:t>‹#›</a:t>
            </a:fld>
            <a:endParaRPr lang="en-US" altLang="en-US"/>
          </a:p>
        </p:txBody>
      </p:sp>
    </p:spTree>
    <p:extLst>
      <p:ext uri="{BB962C8B-B14F-4D97-AF65-F5344CB8AC3E}">
        <p14:creationId xmlns:p14="http://schemas.microsoft.com/office/powerpoint/2010/main" val="2310276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015F3B-EFC9-6E74-D1FA-7B61F77477D9}"/>
              </a:ext>
            </a:extLst>
          </p:cNvPr>
          <p:cNvSpPr>
            <a:spLocks noGrp="1"/>
          </p:cNvSpPr>
          <p:nvPr>
            <p:ph type="dt" sz="half" idx="10"/>
          </p:nvPr>
        </p:nvSpPr>
        <p:spPr>
          <a:xfrm>
            <a:off x="7621588" y="6388100"/>
            <a:ext cx="990600" cy="228600"/>
          </a:xfrm>
        </p:spPr>
        <p:txBody>
          <a:bodyPr/>
          <a:lstStyle>
            <a:lvl1pPr>
              <a:defRPr/>
            </a:lvl1pPr>
          </a:lstStyle>
          <a:p>
            <a:pPr>
              <a:defRPr/>
            </a:pPr>
            <a:fld id="{575870E5-5E61-4860-88E9-1638BF624C7D}" type="datetime1">
              <a:rPr lang="en-US" smtClean="0"/>
              <a:t>04-Jul-22</a:t>
            </a:fld>
            <a:endParaRPr lang="en-US" dirty="0"/>
          </a:p>
        </p:txBody>
      </p:sp>
      <p:sp>
        <p:nvSpPr>
          <p:cNvPr id="5" name="Footer Placeholder 4">
            <a:extLst>
              <a:ext uri="{FF2B5EF4-FFF2-40B4-BE49-F238E27FC236}">
                <a16:creationId xmlns:a16="http://schemas.microsoft.com/office/drawing/2014/main" id="{855F87B4-7319-DD32-6716-413B80DD98BD}"/>
              </a:ext>
            </a:extLst>
          </p:cNvPr>
          <p:cNvSpPr>
            <a:spLocks noGrp="1"/>
          </p:cNvSpPr>
          <p:nvPr>
            <p:ph type="ftr" sz="quarter" idx="11"/>
          </p:nvPr>
        </p:nvSpPr>
        <p:spPr>
          <a:xfrm>
            <a:off x="515938" y="6388100"/>
            <a:ext cx="3859212" cy="228600"/>
          </a:xfrm>
        </p:spPr>
        <p:txBody>
          <a:bodyPr/>
          <a:lstStyle>
            <a:lvl1pPr>
              <a:defRPr/>
            </a:lvl1pPr>
          </a:lstStyle>
          <a:p>
            <a:pPr>
              <a:defRPr/>
            </a:pPr>
            <a:r>
              <a:rPr lang="en-US"/>
              <a:t>
              </a:t>
            </a:r>
            <a:endParaRPr lang="en-US" dirty="0"/>
          </a:p>
        </p:txBody>
      </p:sp>
      <p:sp>
        <p:nvSpPr>
          <p:cNvPr id="6" name="Slide Number Placeholder 5">
            <a:extLst>
              <a:ext uri="{FF2B5EF4-FFF2-40B4-BE49-F238E27FC236}">
                <a16:creationId xmlns:a16="http://schemas.microsoft.com/office/drawing/2014/main" id="{2B4F1D54-395F-E04E-B7A6-B826B088D471}"/>
              </a:ext>
            </a:extLst>
          </p:cNvPr>
          <p:cNvSpPr>
            <a:spLocks noGrp="1"/>
          </p:cNvSpPr>
          <p:nvPr>
            <p:ph type="sldNum" sz="quarter" idx="12"/>
          </p:nvPr>
        </p:nvSpPr>
        <p:spPr/>
        <p:txBody>
          <a:bodyPr/>
          <a:lstStyle>
            <a:lvl1pPr>
              <a:defRPr/>
            </a:lvl1pPr>
          </a:lstStyle>
          <a:p>
            <a:r>
              <a:rPr lang="en-US" altLang="en-US"/>
              <a:t>13.</a:t>
            </a:r>
            <a:fld id="{6AC8111D-F292-4767-9F7D-6018A4A7EA1D}" type="slidenum">
              <a:rPr lang="en-US" altLang="en-US"/>
              <a:pPr/>
              <a:t>‹#›</a:t>
            </a:fld>
            <a:endParaRPr lang="en-US" altLang="en-US"/>
          </a:p>
        </p:txBody>
      </p:sp>
    </p:spTree>
    <p:extLst>
      <p:ext uri="{BB962C8B-B14F-4D97-AF65-F5344CB8AC3E}">
        <p14:creationId xmlns:p14="http://schemas.microsoft.com/office/powerpoint/2010/main" val="3001724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FD027EA0-926E-EBFD-EF77-EEE1F1A8A8E3}"/>
              </a:ext>
            </a:extLst>
          </p:cNvPr>
          <p:cNvGrpSpPr>
            <a:grpSpLocks/>
          </p:cNvGrpSpPr>
          <p:nvPr/>
        </p:nvGrpSpPr>
        <p:grpSpPr bwMode="auto">
          <a:xfrm>
            <a:off x="-1588" y="0"/>
            <a:ext cx="9120188" cy="6861175"/>
            <a:chOff x="-1588" y="0"/>
            <a:chExt cx="9120420" cy="6860798"/>
          </a:xfrm>
        </p:grpSpPr>
        <p:sp>
          <p:nvSpPr>
            <p:cNvPr id="5" name="Rectangle 4">
              <a:extLst>
                <a:ext uri="{FF2B5EF4-FFF2-40B4-BE49-F238E27FC236}">
                  <a16:creationId xmlns:a16="http://schemas.microsoft.com/office/drawing/2014/main" id="{7BB114C0-CB20-09C5-5B5E-51B0537CF946}"/>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12F36E14-37CD-E1C9-F8AC-248C600B4600}"/>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68B3C57D-3273-B6EE-5677-76825D40E874}"/>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0ABED7AA-E033-238D-8593-45D73AC15723}"/>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029FB0CB-01A4-4AC1-4477-1DBB345CA45F}"/>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E9FAFD11-7E16-457F-8C89-5A60EAF36D0D}"/>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D1493804-CBF4-5661-0211-32BA9F4E3431}"/>
                </a:ext>
              </a:extLst>
            </p:cNvPr>
            <p:cNvSpPr>
              <a:spLocks/>
            </p:cNvSpPr>
            <p:nvPr/>
          </p:nvSpPr>
          <p:spPr bwMode="gray">
            <a:xfrm rot="4966650">
              <a:off x="4673020" y="5107489"/>
              <a:ext cx="2377944" cy="319096"/>
            </a:xfrm>
            <a:custGeom>
              <a:avLst/>
              <a:gdLst>
                <a:gd name="T0" fmla="*/ 4805825 w 10000"/>
                <a:gd name="T1" fmla="*/ 9170497 h 5291"/>
                <a:gd name="T2" fmla="*/ 563026752 w 10000"/>
                <a:gd name="T3" fmla="*/ 19163129 h 5291"/>
                <a:gd name="T4" fmla="*/ 565401367 w 10000"/>
                <a:gd name="T5" fmla="*/ 0 h 5291"/>
                <a:gd name="T6" fmla="*/ 565401367 w 10000"/>
                <a:gd name="T7" fmla="*/ 0 h 5291"/>
                <a:gd name="T8" fmla="*/ 546573520 w 10000"/>
                <a:gd name="T9" fmla="*/ 738848 h 5291"/>
                <a:gd name="T10" fmla="*/ 527745673 w 10000"/>
                <a:gd name="T11" fmla="*/ 1448748 h 5291"/>
                <a:gd name="T12" fmla="*/ 508917825 w 10000"/>
                <a:gd name="T13" fmla="*/ 2136876 h 5291"/>
                <a:gd name="T14" fmla="*/ 490033383 w 10000"/>
                <a:gd name="T15" fmla="*/ 2727243 h 5291"/>
                <a:gd name="T16" fmla="*/ 471148941 w 10000"/>
                <a:gd name="T17" fmla="*/ 3321228 h 5291"/>
                <a:gd name="T18" fmla="*/ 452264498 w 10000"/>
                <a:gd name="T19" fmla="*/ 3878967 h 5291"/>
                <a:gd name="T20" fmla="*/ 433606199 w 10000"/>
                <a:gd name="T21" fmla="*/ 4353420 h 5291"/>
                <a:gd name="T22" fmla="*/ 414608804 w 10000"/>
                <a:gd name="T23" fmla="*/ 4798924 h 5291"/>
                <a:gd name="T24" fmla="*/ 395780957 w 10000"/>
                <a:gd name="T25" fmla="*/ 5215419 h 5291"/>
                <a:gd name="T26" fmla="*/ 377292442 w 10000"/>
                <a:gd name="T27" fmla="*/ 5570399 h 5291"/>
                <a:gd name="T28" fmla="*/ 358464357 w 10000"/>
                <a:gd name="T29" fmla="*/ 5925319 h 5291"/>
                <a:gd name="T30" fmla="*/ 339975843 w 10000"/>
                <a:gd name="T31" fmla="*/ 6225960 h 5291"/>
                <a:gd name="T32" fmla="*/ 321487328 w 10000"/>
                <a:gd name="T33" fmla="*/ 6461347 h 5291"/>
                <a:gd name="T34" fmla="*/ 302998576 w 10000"/>
                <a:gd name="T35" fmla="*/ 6700413 h 5291"/>
                <a:gd name="T36" fmla="*/ 284736204 w 10000"/>
                <a:gd name="T37" fmla="*/ 6903233 h 5291"/>
                <a:gd name="T38" fmla="*/ 266699736 w 10000"/>
                <a:gd name="T39" fmla="*/ 7055333 h 5291"/>
                <a:gd name="T40" fmla="*/ 248550554 w 10000"/>
                <a:gd name="T41" fmla="*/ 7171247 h 5291"/>
                <a:gd name="T42" fmla="*/ 230627277 w 10000"/>
                <a:gd name="T43" fmla="*/ 7290780 h 5291"/>
                <a:gd name="T44" fmla="*/ 212930142 w 10000"/>
                <a:gd name="T45" fmla="*/ 7348677 h 5291"/>
                <a:gd name="T46" fmla="*/ 195289602 w 10000"/>
                <a:gd name="T47" fmla="*/ 7410252 h 5291"/>
                <a:gd name="T48" fmla="*/ 177818848 w 10000"/>
                <a:gd name="T49" fmla="*/ 7435642 h 5291"/>
                <a:gd name="T50" fmla="*/ 160517403 w 10000"/>
                <a:gd name="T51" fmla="*/ 7410252 h 5291"/>
                <a:gd name="T52" fmla="*/ 143442338 w 10000"/>
                <a:gd name="T53" fmla="*/ 7410252 h 5291"/>
                <a:gd name="T54" fmla="*/ 126536821 w 10000"/>
                <a:gd name="T55" fmla="*/ 7348677 h 5291"/>
                <a:gd name="T56" fmla="*/ 109857446 w 10000"/>
                <a:gd name="T57" fmla="*/ 7258152 h 5291"/>
                <a:gd name="T58" fmla="*/ 93460809 w 10000"/>
                <a:gd name="T59" fmla="*/ 7171247 h 5291"/>
                <a:gd name="T60" fmla="*/ 77346909 w 10000"/>
                <a:gd name="T61" fmla="*/ 7080662 h 5291"/>
                <a:gd name="T62" fmla="*/ 61345962 w 10000"/>
                <a:gd name="T63" fmla="*/ 6935800 h 5291"/>
                <a:gd name="T64" fmla="*/ 45571394 w 10000"/>
                <a:gd name="T65" fmla="*/ 6783700 h 5291"/>
                <a:gd name="T66" fmla="*/ 30135922 w 10000"/>
                <a:gd name="T67" fmla="*/ 6638837 h 5291"/>
                <a:gd name="T68" fmla="*/ 0 w 10000"/>
                <a:gd name="T69" fmla="*/ 6251290 h 5291"/>
                <a:gd name="T70" fmla="*/ 4805825 w 10000"/>
                <a:gd name="T71" fmla="*/ 9170497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a:extLst>
              <a:ext uri="{FF2B5EF4-FFF2-40B4-BE49-F238E27FC236}">
                <a16:creationId xmlns:a16="http://schemas.microsoft.com/office/drawing/2014/main" id="{268C9089-E8F9-091C-A1B2-1425BDA747F7}"/>
              </a:ext>
            </a:extLst>
          </p:cNvPr>
          <p:cNvSpPr/>
          <p:nvPr/>
        </p:nvSpPr>
        <p:spPr>
          <a:xfrm>
            <a:off x="414338" y="401638"/>
            <a:ext cx="4611687"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9">
            <a:extLst>
              <a:ext uri="{FF2B5EF4-FFF2-40B4-BE49-F238E27FC236}">
                <a16:creationId xmlns:a16="http://schemas.microsoft.com/office/drawing/2014/main" id="{019DDAC7-2641-3232-8C22-88435A24550C}"/>
              </a:ext>
            </a:extLst>
          </p:cNvPr>
          <p:cNvSpPr>
            <a:spLocks/>
          </p:cNvSpPr>
          <p:nvPr/>
        </p:nvSpPr>
        <p:spPr bwMode="gray">
          <a:xfrm rot="5400000">
            <a:off x="1298575" y="1765301"/>
            <a:ext cx="5997575" cy="3327400"/>
          </a:xfrm>
          <a:custGeom>
            <a:avLst/>
            <a:gdLst>
              <a:gd name="T0" fmla="*/ 0 w 4960"/>
              <a:gd name="T1" fmla="*/ 0 h 2752"/>
              <a:gd name="T2" fmla="*/ 0 w 4960"/>
              <a:gd name="T3" fmla="*/ 473650312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473650312 h 2752"/>
              <a:gd name="T14" fmla="*/ 2147483646 w 4960"/>
              <a:gd name="T15" fmla="*/ 0 h 2752"/>
              <a:gd name="T16" fmla="*/ 2147483646 w 4960"/>
              <a:gd name="T17" fmla="*/ 0 h 2752"/>
              <a:gd name="T18" fmla="*/ 2147483646 w 4960"/>
              <a:gd name="T19" fmla="*/ 49704247 h 2752"/>
              <a:gd name="T20" fmla="*/ 2147483646 w 4960"/>
              <a:gd name="T21" fmla="*/ 93560152 h 2752"/>
              <a:gd name="T22" fmla="*/ 2147483646 w 4960"/>
              <a:gd name="T23" fmla="*/ 131570136 h 2752"/>
              <a:gd name="T24" fmla="*/ 2147483646 w 4960"/>
              <a:gd name="T25" fmla="*/ 166655344 h 2752"/>
              <a:gd name="T26" fmla="*/ 2147483646 w 4960"/>
              <a:gd name="T27" fmla="*/ 192968646 h 2752"/>
              <a:gd name="T28" fmla="*/ 2147483646 w 4960"/>
              <a:gd name="T29" fmla="*/ 213434816 h 2752"/>
              <a:gd name="T30" fmla="*/ 2147483646 w 4960"/>
              <a:gd name="T31" fmla="*/ 230977420 h 2752"/>
              <a:gd name="T32" fmla="*/ 2147483646 w 4960"/>
              <a:gd name="T33" fmla="*/ 242672892 h 2752"/>
              <a:gd name="T34" fmla="*/ 2147483646 w 4960"/>
              <a:gd name="T35" fmla="*/ 251444799 h 2752"/>
              <a:gd name="T36" fmla="*/ 2147483646 w 4960"/>
              <a:gd name="T37" fmla="*/ 254368365 h 2752"/>
              <a:gd name="T38" fmla="*/ 2147483646 w 4960"/>
              <a:gd name="T39" fmla="*/ 254368365 h 2752"/>
              <a:gd name="T40" fmla="*/ 2147483646 w 4960"/>
              <a:gd name="T41" fmla="*/ 254368365 h 2752"/>
              <a:gd name="T42" fmla="*/ 2147483646 w 4960"/>
              <a:gd name="T43" fmla="*/ 248520024 h 2752"/>
              <a:gd name="T44" fmla="*/ 2147483646 w 4960"/>
              <a:gd name="T45" fmla="*/ 239749326 h 2752"/>
              <a:gd name="T46" fmla="*/ 2147483646 w 4960"/>
              <a:gd name="T47" fmla="*/ 228053854 h 2752"/>
              <a:gd name="T48" fmla="*/ 2147483646 w 4960"/>
              <a:gd name="T49" fmla="*/ 216358381 h 2752"/>
              <a:gd name="T50" fmla="*/ 2061613202 w 4960"/>
              <a:gd name="T51" fmla="*/ 201740552 h 2752"/>
              <a:gd name="T52" fmla="*/ 1818898839 w 4960"/>
              <a:gd name="T53" fmla="*/ 187121514 h 2752"/>
              <a:gd name="T54" fmla="*/ 1590804774 w 4960"/>
              <a:gd name="T55" fmla="*/ 169578910 h 2752"/>
              <a:gd name="T56" fmla="*/ 1371484580 w 4960"/>
              <a:gd name="T57" fmla="*/ 152036306 h 2752"/>
              <a:gd name="T58" fmla="*/ 976707507 w 4960"/>
              <a:gd name="T59" fmla="*/ 114027531 h 2752"/>
              <a:gd name="T60" fmla="*/ 640416464 w 4960"/>
              <a:gd name="T61" fmla="*/ 78942323 h 2752"/>
              <a:gd name="T62" fmla="*/ 371382903 w 4960"/>
              <a:gd name="T63" fmla="*/ 49704247 h 2752"/>
              <a:gd name="T64" fmla="*/ 169608035 w 4960"/>
              <a:gd name="T65" fmla="*/ 2338973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19EABC06-87EC-8A78-E905-232CA6F66707}"/>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530625 h 4320"/>
              <a:gd name="T16" fmla="*/ 2147483646 w 5760"/>
              <a:gd name="T17" fmla="*/ 816530625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Rectangle 14">
            <a:extLst>
              <a:ext uri="{FF2B5EF4-FFF2-40B4-BE49-F238E27FC236}">
                <a16:creationId xmlns:a16="http://schemas.microsoft.com/office/drawing/2014/main" id="{FFF65348-BF44-544F-7E03-7E3C434CCA1C}"/>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0535F529-3D09-3E9A-89BB-BE4B24EE1BAE}"/>
              </a:ext>
            </a:extLst>
          </p:cNvPr>
          <p:cNvSpPr>
            <a:spLocks noGrp="1"/>
          </p:cNvSpPr>
          <p:nvPr>
            <p:ph type="dt" sz="half" idx="10"/>
          </p:nvPr>
        </p:nvSpPr>
        <p:spPr/>
        <p:txBody>
          <a:bodyPr/>
          <a:lstStyle>
            <a:lvl1pPr>
              <a:defRPr/>
            </a:lvl1pPr>
          </a:lstStyle>
          <a:p>
            <a:pPr>
              <a:defRPr/>
            </a:pPr>
            <a:fld id="{E4AD8E1B-72B3-4F2C-9355-1C43A1267D13}" type="datetime1">
              <a:rPr lang="en-US" smtClean="0"/>
              <a:t>04-Jul-22</a:t>
            </a:fld>
            <a:endParaRPr lang="en-US" dirty="0"/>
          </a:p>
        </p:txBody>
      </p:sp>
      <p:sp>
        <p:nvSpPr>
          <p:cNvPr id="17" name="Footer Placeholder 4">
            <a:extLst>
              <a:ext uri="{FF2B5EF4-FFF2-40B4-BE49-F238E27FC236}">
                <a16:creationId xmlns:a16="http://schemas.microsoft.com/office/drawing/2014/main" id="{E26D9AAA-5A40-B37B-449D-526FC8A15201}"/>
              </a:ext>
            </a:extLst>
          </p:cNvPr>
          <p:cNvSpPr>
            <a:spLocks noGrp="1"/>
          </p:cNvSpPr>
          <p:nvPr>
            <p:ph type="ftr" sz="quarter" idx="11"/>
          </p:nvPr>
        </p:nvSpPr>
        <p:spPr>
          <a:xfrm>
            <a:off x="538163" y="6365875"/>
            <a:ext cx="3860800" cy="228600"/>
          </a:xfrm>
        </p:spPr>
        <p:txBody>
          <a:bodyPr/>
          <a:lstStyle>
            <a:lvl1pPr>
              <a:defRPr/>
            </a:lvl1pPr>
          </a:lstStyle>
          <a:p>
            <a:pPr>
              <a:defRPr/>
            </a:pPr>
            <a:r>
              <a:rPr lang="en-US"/>
              <a:t>
              </a:t>
            </a:r>
            <a:endParaRPr lang="en-US" dirty="0"/>
          </a:p>
        </p:txBody>
      </p:sp>
      <p:sp>
        <p:nvSpPr>
          <p:cNvPr id="18" name="Slide Number Placeholder 5">
            <a:extLst>
              <a:ext uri="{FF2B5EF4-FFF2-40B4-BE49-F238E27FC236}">
                <a16:creationId xmlns:a16="http://schemas.microsoft.com/office/drawing/2014/main" id="{335AE456-556F-493C-2EE6-6F4928842A95}"/>
              </a:ext>
            </a:extLst>
          </p:cNvPr>
          <p:cNvSpPr>
            <a:spLocks noGrp="1"/>
          </p:cNvSpPr>
          <p:nvPr>
            <p:ph type="sldNum" sz="quarter" idx="12"/>
          </p:nvPr>
        </p:nvSpPr>
        <p:spPr/>
        <p:txBody>
          <a:bodyPr/>
          <a:lstStyle>
            <a:lvl1pPr>
              <a:defRPr/>
            </a:lvl1pPr>
          </a:lstStyle>
          <a:p>
            <a:r>
              <a:rPr lang="en-US" altLang="en-US"/>
              <a:t>13.</a:t>
            </a:r>
            <a:fld id="{2B656AFE-74A0-43E0-A83F-29F3C45C558C}" type="slidenum">
              <a:rPr lang="en-US" altLang="en-US"/>
              <a:pPr/>
              <a:t>‹#›</a:t>
            </a:fld>
            <a:endParaRPr lang="en-US" altLang="en-US"/>
          </a:p>
        </p:txBody>
      </p:sp>
    </p:spTree>
    <p:extLst>
      <p:ext uri="{BB962C8B-B14F-4D97-AF65-F5344CB8AC3E}">
        <p14:creationId xmlns:p14="http://schemas.microsoft.com/office/powerpoint/2010/main" val="704474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a:prstGeom prst="rect">
            <a:avLst/>
          </a:prstGeom>
        </p:spPr>
        <p:txBody>
          <a:bodyPr/>
          <a:lstStyle/>
          <a:p>
            <a:r>
              <a:rPr lang="en-US"/>
              <a:t>Click to edit Master title style</a:t>
            </a:r>
            <a:endParaRPr lang="en-IN"/>
          </a:p>
        </p:txBody>
      </p:sp>
      <p:sp>
        <p:nvSpPr>
          <p:cNvPr id="3" name="Table Placeholder 2"/>
          <p:cNvSpPr>
            <a:spLocks noGrp="1"/>
          </p:cNvSpPr>
          <p:nvPr>
            <p:ph type="tbl" idx="1"/>
          </p:nvPr>
        </p:nvSpPr>
        <p:spPr>
          <a:xfrm>
            <a:off x="457200" y="1719263"/>
            <a:ext cx="8229600" cy="4411662"/>
          </a:xfrm>
          <a:prstGeom prst="rect">
            <a:avLst/>
          </a:prstGeom>
        </p:spPr>
        <p:txBody>
          <a:bodyPr/>
          <a:lstStyle/>
          <a:p>
            <a:pPr lvl="0"/>
            <a:endParaRPr lang="en-IN" noProof="0"/>
          </a:p>
        </p:txBody>
      </p:sp>
      <p:sp>
        <p:nvSpPr>
          <p:cNvPr id="4" name="Date Placeholder 3">
            <a:extLst>
              <a:ext uri="{FF2B5EF4-FFF2-40B4-BE49-F238E27FC236}">
                <a16:creationId xmlns:a16="http://schemas.microsoft.com/office/drawing/2014/main" id="{20A6529F-4FE6-314A-E5CA-E3DBD75A8BBA}"/>
              </a:ext>
            </a:extLst>
          </p:cNvPr>
          <p:cNvSpPr>
            <a:spLocks noGrp="1"/>
          </p:cNvSpPr>
          <p:nvPr>
            <p:ph type="dt" sz="half" idx="10"/>
          </p:nvPr>
        </p:nvSpPr>
        <p:spPr>
          <a:xfrm>
            <a:off x="457200" y="6248400"/>
            <a:ext cx="2133600" cy="457200"/>
          </a:xfrm>
        </p:spPr>
        <p:txBody>
          <a:bodyPr/>
          <a:lstStyle>
            <a:lvl1pPr>
              <a:defRPr>
                <a:latin typeface="Arial" charset="0"/>
              </a:defRPr>
            </a:lvl1pPr>
          </a:lstStyle>
          <a:p>
            <a:pPr>
              <a:defRPr/>
            </a:pPr>
            <a:fld id="{814C1B1A-EDED-4065-8633-F0F13B724A97}" type="datetime1">
              <a:rPr lang="en-US" altLang="en-US" smtClean="0"/>
              <a:t>04-Jul-22</a:t>
            </a:fld>
            <a:endParaRPr lang="en-AU" altLang="en-US"/>
          </a:p>
        </p:txBody>
      </p:sp>
      <p:sp>
        <p:nvSpPr>
          <p:cNvPr id="5" name="Footer Placeholder 4">
            <a:extLst>
              <a:ext uri="{FF2B5EF4-FFF2-40B4-BE49-F238E27FC236}">
                <a16:creationId xmlns:a16="http://schemas.microsoft.com/office/drawing/2014/main" id="{6831E590-AE68-FD18-DD38-3C2BD10438B9}"/>
              </a:ext>
            </a:extLst>
          </p:cNvPr>
          <p:cNvSpPr>
            <a:spLocks noGrp="1"/>
          </p:cNvSpPr>
          <p:nvPr>
            <p:ph type="ftr" sz="quarter" idx="11"/>
          </p:nvPr>
        </p:nvSpPr>
        <p:spPr/>
        <p:txBody>
          <a:bodyPr/>
          <a:lstStyle>
            <a:lvl1pPr>
              <a:defRPr>
                <a:latin typeface="Arial" charset="0"/>
              </a:defRPr>
            </a:lvl1pPr>
          </a:lstStyle>
          <a:p>
            <a:pPr>
              <a:defRPr/>
            </a:pPr>
            <a:r>
              <a:rPr lang="en-AU" altLang="en-US"/>
              <a:t>
              </a:t>
            </a:r>
          </a:p>
        </p:txBody>
      </p:sp>
      <p:sp>
        <p:nvSpPr>
          <p:cNvPr id="6" name="Slide Number Placeholder 5">
            <a:extLst>
              <a:ext uri="{FF2B5EF4-FFF2-40B4-BE49-F238E27FC236}">
                <a16:creationId xmlns:a16="http://schemas.microsoft.com/office/drawing/2014/main" id="{26F8E73A-14E8-B92D-E26E-3242EA4CE749}"/>
              </a:ext>
            </a:extLst>
          </p:cNvPr>
          <p:cNvSpPr>
            <a:spLocks noGrp="1"/>
          </p:cNvSpPr>
          <p:nvPr>
            <p:ph type="sldNum" sz="quarter" idx="12"/>
          </p:nvPr>
        </p:nvSpPr>
        <p:spPr>
          <a:xfrm>
            <a:off x="6553200" y="6248400"/>
            <a:ext cx="2133600" cy="457200"/>
          </a:xfrm>
        </p:spPr>
        <p:txBody>
          <a:bodyPr/>
          <a:lstStyle>
            <a:lvl1pPr>
              <a:defRPr/>
            </a:lvl1pPr>
          </a:lstStyle>
          <a:p>
            <a:fld id="{6E7C1890-FAAC-4B21-BD5E-9DD4717CF645}" type="slidenum">
              <a:rPr lang="en-AU" altLang="en-US"/>
              <a:pPr/>
              <a:t>‹#›</a:t>
            </a:fld>
            <a:endParaRPr lang="en-AU" altLang="en-US"/>
          </a:p>
        </p:txBody>
      </p:sp>
    </p:spTree>
    <p:extLst>
      <p:ext uri="{BB962C8B-B14F-4D97-AF65-F5344CB8AC3E}">
        <p14:creationId xmlns:p14="http://schemas.microsoft.com/office/powerpoint/2010/main" val="4162325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D3E37D-A25B-B4B4-4533-833C7F0FBBB9}"/>
              </a:ext>
            </a:extLst>
          </p:cNvPr>
          <p:cNvSpPr>
            <a:spLocks noGrp="1"/>
          </p:cNvSpPr>
          <p:nvPr>
            <p:ph type="dt" sz="half" idx="10"/>
          </p:nvPr>
        </p:nvSpPr>
        <p:spPr/>
        <p:txBody>
          <a:bodyPr/>
          <a:lstStyle>
            <a:lvl1pPr>
              <a:defRPr/>
            </a:lvl1pPr>
          </a:lstStyle>
          <a:p>
            <a:pPr>
              <a:defRPr/>
            </a:pPr>
            <a:fld id="{11826727-2F7A-4DD0-8243-E09BEE5A3833}" type="datetime1">
              <a:rPr lang="en-US" smtClean="0"/>
              <a:t>04-Jul-22</a:t>
            </a:fld>
            <a:endParaRPr lang="en-US" dirty="0"/>
          </a:p>
        </p:txBody>
      </p:sp>
      <p:sp>
        <p:nvSpPr>
          <p:cNvPr id="5" name="Footer Placeholder 4">
            <a:extLst>
              <a:ext uri="{FF2B5EF4-FFF2-40B4-BE49-F238E27FC236}">
                <a16:creationId xmlns:a16="http://schemas.microsoft.com/office/drawing/2014/main" id="{52FD618D-67C9-31A7-F3F2-B0DF716568A3}"/>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6" name="Slide Number Placeholder 5">
            <a:extLst>
              <a:ext uri="{FF2B5EF4-FFF2-40B4-BE49-F238E27FC236}">
                <a16:creationId xmlns:a16="http://schemas.microsoft.com/office/drawing/2014/main" id="{772F121E-C526-CED5-58CA-F0E7BD46F15F}"/>
              </a:ext>
            </a:extLst>
          </p:cNvPr>
          <p:cNvSpPr>
            <a:spLocks noGrp="1"/>
          </p:cNvSpPr>
          <p:nvPr>
            <p:ph type="sldNum" sz="quarter" idx="12"/>
          </p:nvPr>
        </p:nvSpPr>
        <p:spPr/>
        <p:txBody>
          <a:bodyPr/>
          <a:lstStyle>
            <a:lvl1pPr>
              <a:defRPr/>
            </a:lvl1pPr>
          </a:lstStyle>
          <a:p>
            <a:r>
              <a:rPr lang="en-US" altLang="en-US"/>
              <a:t>13.</a:t>
            </a:r>
            <a:fld id="{FDB90693-364F-4637-8FE9-47B90AFA7A46}" type="slidenum">
              <a:rPr lang="en-US" altLang="en-US"/>
              <a:pPr/>
              <a:t>‹#›</a:t>
            </a:fld>
            <a:endParaRPr lang="en-US" altLang="en-US"/>
          </a:p>
        </p:txBody>
      </p:sp>
    </p:spTree>
    <p:extLst>
      <p:ext uri="{BB962C8B-B14F-4D97-AF65-F5344CB8AC3E}">
        <p14:creationId xmlns:p14="http://schemas.microsoft.com/office/powerpoint/2010/main" val="288274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FAAA1B53-B50B-2381-1D17-24EE397CB8BD}"/>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298E6A36-E36A-9939-4CF7-AD65791AC1BE}"/>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06CF86BC-94BA-B7F5-70C6-1C2FEE97D2B5}"/>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27B462EF-18AC-30E0-9140-1A31E96F0764}"/>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E5E15761-6186-09B5-F5FE-60EB34CFF711}"/>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AB1F591D-3400-BD72-DD78-AB8B1191012E}"/>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EAEF4A0C-DBF8-B124-35CF-0E87DED4891C}"/>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DB58288-CBC6-A3C4-E77F-764B6A674FA3}"/>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0">
              <a:extLst>
                <a:ext uri="{FF2B5EF4-FFF2-40B4-BE49-F238E27FC236}">
                  <a16:creationId xmlns:a16="http://schemas.microsoft.com/office/drawing/2014/main" id="{3630D998-D048-B1FE-AB86-F3050FB7BC0B}"/>
                </a:ext>
              </a:extLst>
            </p:cNvPr>
            <p:cNvSpPr>
              <a:spLocks/>
            </p:cNvSpPr>
            <p:nvPr/>
          </p:nvSpPr>
          <p:spPr bwMode="gray">
            <a:xfrm rot="-5400000">
              <a:off x="3105315" y="1766700"/>
              <a:ext cx="5995659" cy="3325812"/>
            </a:xfrm>
            <a:custGeom>
              <a:avLst/>
              <a:gdLst>
                <a:gd name="T0" fmla="*/ 0 w 4960"/>
                <a:gd name="T1" fmla="*/ 0 h 2752"/>
                <a:gd name="T2" fmla="*/ 0 w 4960"/>
                <a:gd name="T3" fmla="*/ 473340875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473340875 h 2752"/>
                <a:gd name="T14" fmla="*/ 2147483646 w 4960"/>
                <a:gd name="T15" fmla="*/ 0 h 2752"/>
                <a:gd name="T16" fmla="*/ 2147483646 w 4960"/>
                <a:gd name="T17" fmla="*/ 0 h 2752"/>
                <a:gd name="T18" fmla="*/ 2147483646 w 4960"/>
                <a:gd name="T19" fmla="*/ 49672066 h 2752"/>
                <a:gd name="T20" fmla="*/ 2147483646 w 4960"/>
                <a:gd name="T21" fmla="*/ 93499790 h 2752"/>
                <a:gd name="T22" fmla="*/ 2147483646 w 4960"/>
                <a:gd name="T23" fmla="*/ 131483174 h 2752"/>
                <a:gd name="T24" fmla="*/ 2147483646 w 4960"/>
                <a:gd name="T25" fmla="*/ 166545595 h 2752"/>
                <a:gd name="T26" fmla="*/ 2147483646 w 4960"/>
                <a:gd name="T27" fmla="*/ 192842713 h 2752"/>
                <a:gd name="T28" fmla="*/ 2147483646 w 4960"/>
                <a:gd name="T29" fmla="*/ 213295490 h 2752"/>
                <a:gd name="T30" fmla="*/ 2147483646 w 4960"/>
                <a:gd name="T31" fmla="*/ 230826097 h 2752"/>
                <a:gd name="T32" fmla="*/ 2147483646 w 4960"/>
                <a:gd name="T33" fmla="*/ 242513570 h 2752"/>
                <a:gd name="T34" fmla="*/ 2147483646 w 4960"/>
                <a:gd name="T35" fmla="*/ 251280082 h 2752"/>
                <a:gd name="T36" fmla="*/ 2147483646 w 4960"/>
                <a:gd name="T37" fmla="*/ 254201044 h 2752"/>
                <a:gd name="T38" fmla="*/ 2147483646 w 4960"/>
                <a:gd name="T39" fmla="*/ 254201044 h 2752"/>
                <a:gd name="T40" fmla="*/ 2147483646 w 4960"/>
                <a:gd name="T41" fmla="*/ 254201044 h 2752"/>
                <a:gd name="T42" fmla="*/ 2147483646 w 4960"/>
                <a:gd name="T43" fmla="*/ 248357912 h 2752"/>
                <a:gd name="T44" fmla="*/ 2147483646 w 4960"/>
                <a:gd name="T45" fmla="*/ 239592608 h 2752"/>
                <a:gd name="T46" fmla="*/ 2147483646 w 4960"/>
                <a:gd name="T47" fmla="*/ 227905135 h 2752"/>
                <a:gd name="T48" fmla="*/ 2147483646 w 4960"/>
                <a:gd name="T49" fmla="*/ 216217661 h 2752"/>
                <a:gd name="T50" fmla="*/ 2060410633 w 4960"/>
                <a:gd name="T51" fmla="*/ 201608016 h 2752"/>
                <a:gd name="T52" fmla="*/ 1817837874 w 4960"/>
                <a:gd name="T53" fmla="*/ 186998372 h 2752"/>
                <a:gd name="T54" fmla="*/ 1589877117 w 4960"/>
                <a:gd name="T55" fmla="*/ 169467766 h 2752"/>
                <a:gd name="T56" fmla="*/ 1370685011 w 4960"/>
                <a:gd name="T57" fmla="*/ 151935951 h 2752"/>
                <a:gd name="T58" fmla="*/ 976138011 w 4960"/>
                <a:gd name="T59" fmla="*/ 113952567 h 2752"/>
                <a:gd name="T60" fmla="*/ 640042642 w 4960"/>
                <a:gd name="T61" fmla="*/ 78890146 h 2752"/>
                <a:gd name="T62" fmla="*/ 371166347 w 4960"/>
                <a:gd name="T63" fmla="*/ 49672066 h 2752"/>
                <a:gd name="T64" fmla="*/ 169509126 w 4960"/>
                <a:gd name="T65" fmla="*/ 23374948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B314141E-6A5B-5F74-958E-2040CB228E55}"/>
                </a:ext>
              </a:extLst>
            </p:cNvPr>
            <p:cNvSpPr>
              <a:spLocks/>
            </p:cNvSpPr>
            <p:nvPr/>
          </p:nvSpPr>
          <p:spPr bwMode="gray">
            <a:xfrm rot="-5912394">
              <a:off x="3319527" y="1458824"/>
              <a:ext cx="2377944" cy="317500"/>
            </a:xfrm>
            <a:custGeom>
              <a:avLst/>
              <a:gdLst>
                <a:gd name="T0" fmla="*/ 4805825 w 10000"/>
                <a:gd name="T1" fmla="*/ 9124630 h 5291"/>
                <a:gd name="T2" fmla="*/ 563026752 w 10000"/>
                <a:gd name="T3" fmla="*/ 19067282 h 5291"/>
                <a:gd name="T4" fmla="*/ 565401367 w 10000"/>
                <a:gd name="T5" fmla="*/ 0 h 5291"/>
                <a:gd name="T6" fmla="*/ 565401367 w 10000"/>
                <a:gd name="T7" fmla="*/ 0 h 5291"/>
                <a:gd name="T8" fmla="*/ 546573520 w 10000"/>
                <a:gd name="T9" fmla="*/ 735153 h 5291"/>
                <a:gd name="T10" fmla="*/ 527745673 w 10000"/>
                <a:gd name="T11" fmla="*/ 1441502 h 5291"/>
                <a:gd name="T12" fmla="*/ 508917825 w 10000"/>
                <a:gd name="T13" fmla="*/ 2126188 h 5291"/>
                <a:gd name="T14" fmla="*/ 490033383 w 10000"/>
                <a:gd name="T15" fmla="*/ 2713602 h 5291"/>
                <a:gd name="T16" fmla="*/ 471148941 w 10000"/>
                <a:gd name="T17" fmla="*/ 3304616 h 5291"/>
                <a:gd name="T18" fmla="*/ 452264498 w 10000"/>
                <a:gd name="T19" fmla="*/ 3859566 h 5291"/>
                <a:gd name="T20" fmla="*/ 433606199 w 10000"/>
                <a:gd name="T21" fmla="*/ 4331646 h 5291"/>
                <a:gd name="T22" fmla="*/ 414608804 w 10000"/>
                <a:gd name="T23" fmla="*/ 4774922 h 5291"/>
                <a:gd name="T24" fmla="*/ 395780957 w 10000"/>
                <a:gd name="T25" fmla="*/ 5189334 h 5291"/>
                <a:gd name="T26" fmla="*/ 377292442 w 10000"/>
                <a:gd name="T27" fmla="*/ 5542538 h 5291"/>
                <a:gd name="T28" fmla="*/ 358464357 w 10000"/>
                <a:gd name="T29" fmla="*/ 5895683 h 5291"/>
                <a:gd name="T30" fmla="*/ 339975843 w 10000"/>
                <a:gd name="T31" fmla="*/ 6194820 h 5291"/>
                <a:gd name="T32" fmla="*/ 321487328 w 10000"/>
                <a:gd name="T33" fmla="*/ 6429030 h 5291"/>
                <a:gd name="T34" fmla="*/ 302998576 w 10000"/>
                <a:gd name="T35" fmla="*/ 6666900 h 5291"/>
                <a:gd name="T36" fmla="*/ 284736204 w 10000"/>
                <a:gd name="T37" fmla="*/ 6868705 h 5291"/>
                <a:gd name="T38" fmla="*/ 266699736 w 10000"/>
                <a:gd name="T39" fmla="*/ 7020044 h 5291"/>
                <a:gd name="T40" fmla="*/ 248550554 w 10000"/>
                <a:gd name="T41" fmla="*/ 7135379 h 5291"/>
                <a:gd name="T42" fmla="*/ 230627277 w 10000"/>
                <a:gd name="T43" fmla="*/ 7254314 h 5291"/>
                <a:gd name="T44" fmla="*/ 212930142 w 10000"/>
                <a:gd name="T45" fmla="*/ 7311921 h 5291"/>
                <a:gd name="T46" fmla="*/ 195289602 w 10000"/>
                <a:gd name="T47" fmla="*/ 7373189 h 5291"/>
                <a:gd name="T48" fmla="*/ 177818848 w 10000"/>
                <a:gd name="T49" fmla="*/ 7398452 h 5291"/>
                <a:gd name="T50" fmla="*/ 160517403 w 10000"/>
                <a:gd name="T51" fmla="*/ 7373189 h 5291"/>
                <a:gd name="T52" fmla="*/ 143442338 w 10000"/>
                <a:gd name="T53" fmla="*/ 7373189 h 5291"/>
                <a:gd name="T54" fmla="*/ 126536821 w 10000"/>
                <a:gd name="T55" fmla="*/ 7311921 h 5291"/>
                <a:gd name="T56" fmla="*/ 109857446 w 10000"/>
                <a:gd name="T57" fmla="*/ 7221850 h 5291"/>
                <a:gd name="T58" fmla="*/ 93460809 w 10000"/>
                <a:gd name="T59" fmla="*/ 7135379 h 5291"/>
                <a:gd name="T60" fmla="*/ 77346909 w 10000"/>
                <a:gd name="T61" fmla="*/ 7045248 h 5291"/>
                <a:gd name="T62" fmla="*/ 61345962 w 10000"/>
                <a:gd name="T63" fmla="*/ 6901109 h 5291"/>
                <a:gd name="T64" fmla="*/ 45571394 w 10000"/>
                <a:gd name="T65" fmla="*/ 6749770 h 5291"/>
                <a:gd name="T66" fmla="*/ 30135922 w 10000"/>
                <a:gd name="T67" fmla="*/ 6605632 h 5291"/>
                <a:gd name="T68" fmla="*/ 0 w 10000"/>
                <a:gd name="T69" fmla="*/ 6220024 h 5291"/>
                <a:gd name="T70" fmla="*/ 4805825 w 10000"/>
                <a:gd name="T71" fmla="*/ 912463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EE5C110E-B221-0574-C22A-459F722124FC}"/>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B3740768-094F-2A5C-E0F6-AD9BB16BF89A}"/>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6" name="Date Placeholder 3">
            <a:extLst>
              <a:ext uri="{FF2B5EF4-FFF2-40B4-BE49-F238E27FC236}">
                <a16:creationId xmlns:a16="http://schemas.microsoft.com/office/drawing/2014/main" id="{0D76A2A1-D8F4-8B45-B80D-79775961724E}"/>
              </a:ext>
            </a:extLst>
          </p:cNvPr>
          <p:cNvSpPr>
            <a:spLocks noGrp="1"/>
          </p:cNvSpPr>
          <p:nvPr>
            <p:ph type="dt" sz="half" idx="10"/>
          </p:nvPr>
        </p:nvSpPr>
        <p:spPr/>
        <p:txBody>
          <a:bodyPr/>
          <a:lstStyle>
            <a:lvl1pPr>
              <a:defRPr/>
            </a:lvl1pPr>
          </a:lstStyle>
          <a:p>
            <a:pPr>
              <a:defRPr/>
            </a:pPr>
            <a:fld id="{F97947A4-BACC-42A7-8BB5-3C1B2FCE29DE}" type="datetime1">
              <a:rPr lang="en-US" smtClean="0"/>
              <a:t>04-Jul-22</a:t>
            </a:fld>
            <a:endParaRPr lang="en-US" dirty="0"/>
          </a:p>
        </p:txBody>
      </p:sp>
      <p:sp>
        <p:nvSpPr>
          <p:cNvPr id="17" name="Footer Placeholder 4">
            <a:extLst>
              <a:ext uri="{FF2B5EF4-FFF2-40B4-BE49-F238E27FC236}">
                <a16:creationId xmlns:a16="http://schemas.microsoft.com/office/drawing/2014/main" id="{9EFBB581-2AC0-F8C2-306C-0E428E152F7B}"/>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8" name="Slide Number Placeholder 5">
            <a:extLst>
              <a:ext uri="{FF2B5EF4-FFF2-40B4-BE49-F238E27FC236}">
                <a16:creationId xmlns:a16="http://schemas.microsoft.com/office/drawing/2014/main" id="{3B4F5CEB-7D43-7852-DBBF-6B083327E99F}"/>
              </a:ext>
            </a:extLst>
          </p:cNvPr>
          <p:cNvSpPr>
            <a:spLocks noGrp="1"/>
          </p:cNvSpPr>
          <p:nvPr>
            <p:ph type="sldNum" sz="quarter" idx="12"/>
          </p:nvPr>
        </p:nvSpPr>
        <p:spPr/>
        <p:txBody>
          <a:bodyPr/>
          <a:lstStyle>
            <a:lvl1pPr>
              <a:defRPr/>
            </a:lvl1pPr>
          </a:lstStyle>
          <a:p>
            <a:r>
              <a:rPr lang="en-US" altLang="en-US"/>
              <a:t>13.</a:t>
            </a:r>
            <a:fld id="{A2623E62-219F-4049-BBAA-F4E8B71475D6}" type="slidenum">
              <a:rPr lang="en-US" altLang="en-US"/>
              <a:pPr/>
              <a:t>‹#›</a:t>
            </a:fld>
            <a:endParaRPr lang="en-US" altLang="en-US"/>
          </a:p>
        </p:txBody>
      </p:sp>
    </p:spTree>
    <p:extLst>
      <p:ext uri="{BB962C8B-B14F-4D97-AF65-F5344CB8AC3E}">
        <p14:creationId xmlns:p14="http://schemas.microsoft.com/office/powerpoint/2010/main" val="234365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D9C384C-FD78-9250-A872-1E6C44893AD9}"/>
              </a:ext>
            </a:extLst>
          </p:cNvPr>
          <p:cNvSpPr>
            <a:spLocks noGrp="1"/>
          </p:cNvSpPr>
          <p:nvPr>
            <p:ph type="dt" sz="half" idx="10"/>
          </p:nvPr>
        </p:nvSpPr>
        <p:spPr/>
        <p:txBody>
          <a:bodyPr/>
          <a:lstStyle>
            <a:lvl1pPr>
              <a:defRPr/>
            </a:lvl1pPr>
          </a:lstStyle>
          <a:p>
            <a:pPr>
              <a:defRPr/>
            </a:pPr>
            <a:fld id="{B33C73CF-D4F2-4227-9338-6DA61B728C5A}" type="datetime1">
              <a:rPr lang="en-US" smtClean="0"/>
              <a:t>04-Jul-22</a:t>
            </a:fld>
            <a:endParaRPr lang="en-US" dirty="0"/>
          </a:p>
        </p:txBody>
      </p:sp>
      <p:sp>
        <p:nvSpPr>
          <p:cNvPr id="6" name="Footer Placeholder 4">
            <a:extLst>
              <a:ext uri="{FF2B5EF4-FFF2-40B4-BE49-F238E27FC236}">
                <a16:creationId xmlns:a16="http://schemas.microsoft.com/office/drawing/2014/main" id="{89DA6B80-940F-E14A-440C-0886A88862DF}"/>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7" name="Slide Number Placeholder 5">
            <a:extLst>
              <a:ext uri="{FF2B5EF4-FFF2-40B4-BE49-F238E27FC236}">
                <a16:creationId xmlns:a16="http://schemas.microsoft.com/office/drawing/2014/main" id="{86328EF9-17B3-3211-12B4-01F1B0E1B1EE}"/>
              </a:ext>
            </a:extLst>
          </p:cNvPr>
          <p:cNvSpPr>
            <a:spLocks noGrp="1"/>
          </p:cNvSpPr>
          <p:nvPr>
            <p:ph type="sldNum" sz="quarter" idx="12"/>
          </p:nvPr>
        </p:nvSpPr>
        <p:spPr/>
        <p:txBody>
          <a:bodyPr/>
          <a:lstStyle>
            <a:lvl1pPr>
              <a:defRPr/>
            </a:lvl1pPr>
          </a:lstStyle>
          <a:p>
            <a:r>
              <a:rPr lang="en-US" altLang="en-US"/>
              <a:t>13.</a:t>
            </a:r>
            <a:fld id="{14818103-2F85-4D90-AD87-93857190B6DD}" type="slidenum">
              <a:rPr lang="en-US" altLang="en-US"/>
              <a:pPr/>
              <a:t>‹#›</a:t>
            </a:fld>
            <a:endParaRPr lang="en-US" altLang="en-US"/>
          </a:p>
        </p:txBody>
      </p:sp>
    </p:spTree>
    <p:extLst>
      <p:ext uri="{BB962C8B-B14F-4D97-AF65-F5344CB8AC3E}">
        <p14:creationId xmlns:p14="http://schemas.microsoft.com/office/powerpoint/2010/main" val="5282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811C6DD-A546-1BF2-BB0B-869BDB6B5BB8}"/>
              </a:ext>
            </a:extLst>
          </p:cNvPr>
          <p:cNvSpPr>
            <a:spLocks noGrp="1"/>
          </p:cNvSpPr>
          <p:nvPr>
            <p:ph type="dt" sz="half" idx="10"/>
          </p:nvPr>
        </p:nvSpPr>
        <p:spPr/>
        <p:txBody>
          <a:bodyPr/>
          <a:lstStyle>
            <a:lvl1pPr>
              <a:defRPr/>
            </a:lvl1pPr>
          </a:lstStyle>
          <a:p>
            <a:pPr>
              <a:defRPr/>
            </a:pPr>
            <a:fld id="{1090DAA8-F8EB-4824-8301-97045B690B2B}" type="datetime1">
              <a:rPr lang="en-US" smtClean="0"/>
              <a:t>04-Jul-22</a:t>
            </a:fld>
            <a:endParaRPr lang="en-US" dirty="0"/>
          </a:p>
        </p:txBody>
      </p:sp>
      <p:sp>
        <p:nvSpPr>
          <p:cNvPr id="8" name="Footer Placeholder 4">
            <a:extLst>
              <a:ext uri="{FF2B5EF4-FFF2-40B4-BE49-F238E27FC236}">
                <a16:creationId xmlns:a16="http://schemas.microsoft.com/office/drawing/2014/main" id="{75298C08-D924-83DA-B3F2-A5D1A643D338}"/>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9" name="Slide Number Placeholder 5">
            <a:extLst>
              <a:ext uri="{FF2B5EF4-FFF2-40B4-BE49-F238E27FC236}">
                <a16:creationId xmlns:a16="http://schemas.microsoft.com/office/drawing/2014/main" id="{E206337E-5AF1-2D86-2270-D99A5D003172}"/>
              </a:ext>
            </a:extLst>
          </p:cNvPr>
          <p:cNvSpPr>
            <a:spLocks noGrp="1"/>
          </p:cNvSpPr>
          <p:nvPr>
            <p:ph type="sldNum" sz="quarter" idx="12"/>
          </p:nvPr>
        </p:nvSpPr>
        <p:spPr/>
        <p:txBody>
          <a:bodyPr/>
          <a:lstStyle>
            <a:lvl1pPr>
              <a:defRPr/>
            </a:lvl1pPr>
          </a:lstStyle>
          <a:p>
            <a:r>
              <a:rPr lang="en-US" altLang="en-US"/>
              <a:t>13.</a:t>
            </a:r>
            <a:fld id="{E45AB652-B1C8-4B1C-A3BE-16CF9F5CE750}" type="slidenum">
              <a:rPr lang="en-US" altLang="en-US"/>
              <a:pPr/>
              <a:t>‹#›</a:t>
            </a:fld>
            <a:endParaRPr lang="en-US" altLang="en-US"/>
          </a:p>
        </p:txBody>
      </p:sp>
    </p:spTree>
    <p:extLst>
      <p:ext uri="{BB962C8B-B14F-4D97-AF65-F5344CB8AC3E}">
        <p14:creationId xmlns:p14="http://schemas.microsoft.com/office/powerpoint/2010/main" val="149241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C21D1445-CE53-5134-0928-51211C949C2F}"/>
              </a:ext>
            </a:extLst>
          </p:cNvPr>
          <p:cNvSpPr>
            <a:spLocks noGrp="1"/>
          </p:cNvSpPr>
          <p:nvPr>
            <p:ph type="dt" sz="half" idx="10"/>
          </p:nvPr>
        </p:nvSpPr>
        <p:spPr/>
        <p:txBody>
          <a:bodyPr/>
          <a:lstStyle>
            <a:lvl1pPr>
              <a:defRPr/>
            </a:lvl1pPr>
          </a:lstStyle>
          <a:p>
            <a:pPr>
              <a:defRPr/>
            </a:pPr>
            <a:fld id="{C8077081-C7C0-4427-8E99-E93686C050E0}" type="datetime1">
              <a:rPr lang="en-US" smtClean="0"/>
              <a:t>04-Jul-22</a:t>
            </a:fld>
            <a:endParaRPr lang="en-US" dirty="0"/>
          </a:p>
        </p:txBody>
      </p:sp>
      <p:sp>
        <p:nvSpPr>
          <p:cNvPr id="4" name="Footer Placeholder 4">
            <a:extLst>
              <a:ext uri="{FF2B5EF4-FFF2-40B4-BE49-F238E27FC236}">
                <a16:creationId xmlns:a16="http://schemas.microsoft.com/office/drawing/2014/main" id="{E2275721-5D77-BB6B-0719-DD54A8D9A61E}"/>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5" name="Slide Number Placeholder 5">
            <a:extLst>
              <a:ext uri="{FF2B5EF4-FFF2-40B4-BE49-F238E27FC236}">
                <a16:creationId xmlns:a16="http://schemas.microsoft.com/office/drawing/2014/main" id="{4F37AB2C-A127-F412-7BEF-314B72DF8437}"/>
              </a:ext>
            </a:extLst>
          </p:cNvPr>
          <p:cNvSpPr>
            <a:spLocks noGrp="1"/>
          </p:cNvSpPr>
          <p:nvPr>
            <p:ph type="sldNum" sz="quarter" idx="12"/>
          </p:nvPr>
        </p:nvSpPr>
        <p:spPr/>
        <p:txBody>
          <a:bodyPr/>
          <a:lstStyle>
            <a:lvl1pPr>
              <a:defRPr/>
            </a:lvl1pPr>
          </a:lstStyle>
          <a:p>
            <a:r>
              <a:rPr lang="en-US" altLang="en-US"/>
              <a:t>13.</a:t>
            </a:r>
            <a:fld id="{A78E689E-6664-49FD-8136-8231F348B49E}" type="slidenum">
              <a:rPr lang="en-US" altLang="en-US"/>
              <a:pPr/>
              <a:t>‹#›</a:t>
            </a:fld>
            <a:endParaRPr lang="en-US" altLang="en-US"/>
          </a:p>
        </p:txBody>
      </p:sp>
    </p:spTree>
    <p:extLst>
      <p:ext uri="{BB962C8B-B14F-4D97-AF65-F5344CB8AC3E}">
        <p14:creationId xmlns:p14="http://schemas.microsoft.com/office/powerpoint/2010/main" val="847189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1046E1-31EF-564E-43C5-BE73567B3F70}"/>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a:extLst>
              <a:ext uri="{FF2B5EF4-FFF2-40B4-BE49-F238E27FC236}">
                <a16:creationId xmlns:a16="http://schemas.microsoft.com/office/drawing/2014/main" id="{3CD31D90-9E23-574C-AA42-991D4275AC7E}"/>
              </a:ext>
            </a:extLst>
          </p:cNvPr>
          <p:cNvSpPr>
            <a:spLocks noGrp="1"/>
          </p:cNvSpPr>
          <p:nvPr>
            <p:ph type="dt" sz="half" idx="10"/>
          </p:nvPr>
        </p:nvSpPr>
        <p:spPr/>
        <p:txBody>
          <a:bodyPr/>
          <a:lstStyle>
            <a:lvl1pPr>
              <a:defRPr/>
            </a:lvl1pPr>
          </a:lstStyle>
          <a:p>
            <a:pPr>
              <a:defRPr/>
            </a:pPr>
            <a:fld id="{7E352A36-5995-4556-B4E3-B393E1B32D12}" type="datetime1">
              <a:rPr lang="en-US" smtClean="0"/>
              <a:t>04-Jul-22</a:t>
            </a:fld>
            <a:endParaRPr lang="en-US" dirty="0"/>
          </a:p>
        </p:txBody>
      </p:sp>
      <p:sp>
        <p:nvSpPr>
          <p:cNvPr id="4" name="Footer Placeholder 2">
            <a:extLst>
              <a:ext uri="{FF2B5EF4-FFF2-40B4-BE49-F238E27FC236}">
                <a16:creationId xmlns:a16="http://schemas.microsoft.com/office/drawing/2014/main" id="{787F3BFD-2790-F630-5294-1C3A64117B5F}"/>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5" name="Slide Number Placeholder 3">
            <a:extLst>
              <a:ext uri="{FF2B5EF4-FFF2-40B4-BE49-F238E27FC236}">
                <a16:creationId xmlns:a16="http://schemas.microsoft.com/office/drawing/2014/main" id="{1B59EB57-F76F-07F0-1155-76809A37C165}"/>
              </a:ext>
            </a:extLst>
          </p:cNvPr>
          <p:cNvSpPr>
            <a:spLocks noGrp="1"/>
          </p:cNvSpPr>
          <p:nvPr>
            <p:ph type="sldNum" sz="quarter" idx="12"/>
          </p:nvPr>
        </p:nvSpPr>
        <p:spPr/>
        <p:txBody>
          <a:bodyPr/>
          <a:lstStyle>
            <a:lvl1pPr>
              <a:defRPr/>
            </a:lvl1pPr>
          </a:lstStyle>
          <a:p>
            <a:r>
              <a:rPr lang="en-US" altLang="en-US"/>
              <a:t>13.</a:t>
            </a:r>
            <a:fld id="{C2E1C42E-2B76-4FBB-8F6E-816E84007347}" type="slidenum">
              <a:rPr lang="en-US" altLang="en-US"/>
              <a:pPr/>
              <a:t>‹#›</a:t>
            </a:fld>
            <a:endParaRPr lang="en-US" altLang="en-US"/>
          </a:p>
        </p:txBody>
      </p:sp>
    </p:spTree>
    <p:extLst>
      <p:ext uri="{BB962C8B-B14F-4D97-AF65-F5344CB8AC3E}">
        <p14:creationId xmlns:p14="http://schemas.microsoft.com/office/powerpoint/2010/main" val="144350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4F96A671-084F-57FB-EBC2-7DB3E941B3AB}"/>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CE0A8483-D07F-4DB6-A5ED-61ECF15AF8F6}"/>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EBF9DFE6-E19C-A03A-B5DA-3F385830770D}"/>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99BEF07C-5BD9-5CE4-D35B-7AD4B48FEAC7}"/>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E8121906-905F-F9F5-C1FF-E5B0316E9DFA}"/>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CE567ACA-65F3-D330-AFE4-766A7E63892E}"/>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D0AF673E-733C-2550-6503-3505F334443C}"/>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1434829-7D2C-5B2D-2346-3A82640F96BA}"/>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C669C2D8-B259-1FC4-EEB8-61ECD9AE2EAC}"/>
                </a:ext>
              </a:extLst>
            </p:cNvPr>
            <p:cNvSpPr>
              <a:spLocks/>
            </p:cNvSpPr>
            <p:nvPr/>
          </p:nvSpPr>
          <p:spPr bwMode="gray">
            <a:xfrm rot="-5400000">
              <a:off x="2548896" y="1765906"/>
              <a:ext cx="5995659" cy="3327400"/>
            </a:xfrm>
            <a:custGeom>
              <a:avLst/>
              <a:gdLst>
                <a:gd name="T0" fmla="*/ 0 w 4960"/>
                <a:gd name="T1" fmla="*/ 0 h 2752"/>
                <a:gd name="T2" fmla="*/ 0 w 4960"/>
                <a:gd name="T3" fmla="*/ 473566885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473566885 h 2752"/>
                <a:gd name="T14" fmla="*/ 2147483646 w 4960"/>
                <a:gd name="T15" fmla="*/ 0 h 2752"/>
                <a:gd name="T16" fmla="*/ 2147483646 w 4960"/>
                <a:gd name="T17" fmla="*/ 0 h 2752"/>
                <a:gd name="T18" fmla="*/ 2147483646 w 4960"/>
                <a:gd name="T19" fmla="*/ 49695783 h 2752"/>
                <a:gd name="T20" fmla="*/ 2147483646 w 4960"/>
                <a:gd name="T21" fmla="*/ 93544434 h 2752"/>
                <a:gd name="T22" fmla="*/ 2147483646 w 4960"/>
                <a:gd name="T23" fmla="*/ 131545954 h 2752"/>
                <a:gd name="T24" fmla="*/ 2147483646 w 4960"/>
                <a:gd name="T25" fmla="*/ 166625117 h 2752"/>
                <a:gd name="T26" fmla="*/ 2147483646 w 4960"/>
                <a:gd name="T27" fmla="*/ 192934791 h 2752"/>
                <a:gd name="T28" fmla="*/ 2147483646 w 4960"/>
                <a:gd name="T29" fmla="*/ 213397334 h 2752"/>
                <a:gd name="T30" fmla="*/ 2147483646 w 4960"/>
                <a:gd name="T31" fmla="*/ 230936311 h 2752"/>
                <a:gd name="T32" fmla="*/ 2147483646 w 4960"/>
                <a:gd name="T33" fmla="*/ 242629365 h 2752"/>
                <a:gd name="T34" fmla="*/ 2147483646 w 4960"/>
                <a:gd name="T35" fmla="*/ 251400063 h 2752"/>
                <a:gd name="T36" fmla="*/ 2147483646 w 4960"/>
                <a:gd name="T37" fmla="*/ 254322419 h 2752"/>
                <a:gd name="T38" fmla="*/ 2147483646 w 4960"/>
                <a:gd name="T39" fmla="*/ 254322419 h 2752"/>
                <a:gd name="T40" fmla="*/ 2147483646 w 4960"/>
                <a:gd name="T41" fmla="*/ 254322419 h 2752"/>
                <a:gd name="T42" fmla="*/ 2147483646 w 4960"/>
                <a:gd name="T43" fmla="*/ 248476497 h 2752"/>
                <a:gd name="T44" fmla="*/ 2147483646 w 4960"/>
                <a:gd name="T45" fmla="*/ 239707008 h 2752"/>
                <a:gd name="T46" fmla="*/ 2147483646 w 4960"/>
                <a:gd name="T47" fmla="*/ 228013954 h 2752"/>
                <a:gd name="T48" fmla="*/ 2147483646 w 4960"/>
                <a:gd name="T49" fmla="*/ 216320900 h 2752"/>
                <a:gd name="T50" fmla="*/ 2060410633 w 4960"/>
                <a:gd name="T51" fmla="*/ 201704280 h 2752"/>
                <a:gd name="T52" fmla="*/ 1817837874 w 4960"/>
                <a:gd name="T53" fmla="*/ 187087660 h 2752"/>
                <a:gd name="T54" fmla="*/ 1589877117 w 4960"/>
                <a:gd name="T55" fmla="*/ 169548683 h 2752"/>
                <a:gd name="T56" fmla="*/ 1370685011 w 4960"/>
                <a:gd name="T57" fmla="*/ 152008497 h 2752"/>
                <a:gd name="T58" fmla="*/ 976138011 w 4960"/>
                <a:gd name="T59" fmla="*/ 114006977 h 2752"/>
                <a:gd name="T60" fmla="*/ 640042642 w 4960"/>
                <a:gd name="T61" fmla="*/ 78927814 h 2752"/>
                <a:gd name="T62" fmla="*/ 371166347 w 4960"/>
                <a:gd name="T63" fmla="*/ 49695783 h 2752"/>
                <a:gd name="T64" fmla="*/ 169509126 w 4960"/>
                <a:gd name="T65" fmla="*/ 23386109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1B23D464-6C7B-2762-7C34-35CA63F1F8C4}"/>
                </a:ext>
              </a:extLst>
            </p:cNvPr>
            <p:cNvSpPr>
              <a:spLocks/>
            </p:cNvSpPr>
            <p:nvPr/>
          </p:nvSpPr>
          <p:spPr bwMode="gray">
            <a:xfrm rot="-5912394">
              <a:off x="2770252" y="1458824"/>
              <a:ext cx="2377944" cy="317500"/>
            </a:xfrm>
            <a:custGeom>
              <a:avLst/>
              <a:gdLst>
                <a:gd name="T0" fmla="*/ 4805825 w 10000"/>
                <a:gd name="T1" fmla="*/ 9124630 h 5291"/>
                <a:gd name="T2" fmla="*/ 563026752 w 10000"/>
                <a:gd name="T3" fmla="*/ 19067282 h 5291"/>
                <a:gd name="T4" fmla="*/ 565401367 w 10000"/>
                <a:gd name="T5" fmla="*/ 0 h 5291"/>
                <a:gd name="T6" fmla="*/ 565401367 w 10000"/>
                <a:gd name="T7" fmla="*/ 0 h 5291"/>
                <a:gd name="T8" fmla="*/ 546573520 w 10000"/>
                <a:gd name="T9" fmla="*/ 735153 h 5291"/>
                <a:gd name="T10" fmla="*/ 527745673 w 10000"/>
                <a:gd name="T11" fmla="*/ 1441502 h 5291"/>
                <a:gd name="T12" fmla="*/ 508917825 w 10000"/>
                <a:gd name="T13" fmla="*/ 2126188 h 5291"/>
                <a:gd name="T14" fmla="*/ 490033383 w 10000"/>
                <a:gd name="T15" fmla="*/ 2713602 h 5291"/>
                <a:gd name="T16" fmla="*/ 471148941 w 10000"/>
                <a:gd name="T17" fmla="*/ 3304616 h 5291"/>
                <a:gd name="T18" fmla="*/ 452264498 w 10000"/>
                <a:gd name="T19" fmla="*/ 3859566 h 5291"/>
                <a:gd name="T20" fmla="*/ 433606199 w 10000"/>
                <a:gd name="T21" fmla="*/ 4331646 h 5291"/>
                <a:gd name="T22" fmla="*/ 414608804 w 10000"/>
                <a:gd name="T23" fmla="*/ 4774922 h 5291"/>
                <a:gd name="T24" fmla="*/ 395780957 w 10000"/>
                <a:gd name="T25" fmla="*/ 5189334 h 5291"/>
                <a:gd name="T26" fmla="*/ 377292442 w 10000"/>
                <a:gd name="T27" fmla="*/ 5542538 h 5291"/>
                <a:gd name="T28" fmla="*/ 358464357 w 10000"/>
                <a:gd name="T29" fmla="*/ 5895683 h 5291"/>
                <a:gd name="T30" fmla="*/ 339975843 w 10000"/>
                <a:gd name="T31" fmla="*/ 6194820 h 5291"/>
                <a:gd name="T32" fmla="*/ 321487328 w 10000"/>
                <a:gd name="T33" fmla="*/ 6429030 h 5291"/>
                <a:gd name="T34" fmla="*/ 302998576 w 10000"/>
                <a:gd name="T35" fmla="*/ 6666900 h 5291"/>
                <a:gd name="T36" fmla="*/ 284736204 w 10000"/>
                <a:gd name="T37" fmla="*/ 6868705 h 5291"/>
                <a:gd name="T38" fmla="*/ 266699736 w 10000"/>
                <a:gd name="T39" fmla="*/ 7020044 h 5291"/>
                <a:gd name="T40" fmla="*/ 248550554 w 10000"/>
                <a:gd name="T41" fmla="*/ 7135379 h 5291"/>
                <a:gd name="T42" fmla="*/ 230627277 w 10000"/>
                <a:gd name="T43" fmla="*/ 7254314 h 5291"/>
                <a:gd name="T44" fmla="*/ 212930142 w 10000"/>
                <a:gd name="T45" fmla="*/ 7311921 h 5291"/>
                <a:gd name="T46" fmla="*/ 195289602 w 10000"/>
                <a:gd name="T47" fmla="*/ 7373189 h 5291"/>
                <a:gd name="T48" fmla="*/ 177818848 w 10000"/>
                <a:gd name="T49" fmla="*/ 7398452 h 5291"/>
                <a:gd name="T50" fmla="*/ 160517403 w 10000"/>
                <a:gd name="T51" fmla="*/ 7373189 h 5291"/>
                <a:gd name="T52" fmla="*/ 143442338 w 10000"/>
                <a:gd name="T53" fmla="*/ 7373189 h 5291"/>
                <a:gd name="T54" fmla="*/ 126536821 w 10000"/>
                <a:gd name="T55" fmla="*/ 7311921 h 5291"/>
                <a:gd name="T56" fmla="*/ 109857446 w 10000"/>
                <a:gd name="T57" fmla="*/ 7221850 h 5291"/>
                <a:gd name="T58" fmla="*/ 93460809 w 10000"/>
                <a:gd name="T59" fmla="*/ 7135379 h 5291"/>
                <a:gd name="T60" fmla="*/ 77346909 w 10000"/>
                <a:gd name="T61" fmla="*/ 7045248 h 5291"/>
                <a:gd name="T62" fmla="*/ 61345962 w 10000"/>
                <a:gd name="T63" fmla="*/ 6901109 h 5291"/>
                <a:gd name="T64" fmla="*/ 45571394 w 10000"/>
                <a:gd name="T65" fmla="*/ 6749770 h 5291"/>
                <a:gd name="T66" fmla="*/ 30135922 w 10000"/>
                <a:gd name="T67" fmla="*/ 6605632 h 5291"/>
                <a:gd name="T68" fmla="*/ 0 w 10000"/>
                <a:gd name="T69" fmla="*/ 6220024 h 5291"/>
                <a:gd name="T70" fmla="*/ 4805825 w 10000"/>
                <a:gd name="T71" fmla="*/ 912463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3CEB8EFF-857C-3057-23FC-E5767F8A1655}"/>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8E516A8F-DDD6-8564-DB92-1507EB0E2430}"/>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3C1209C7-B0B8-EEE0-3959-6BDBD581188F}"/>
              </a:ext>
            </a:extLst>
          </p:cNvPr>
          <p:cNvSpPr>
            <a:spLocks noGrp="1"/>
          </p:cNvSpPr>
          <p:nvPr>
            <p:ph type="dt" sz="half" idx="10"/>
          </p:nvPr>
        </p:nvSpPr>
        <p:spPr/>
        <p:txBody>
          <a:bodyPr/>
          <a:lstStyle>
            <a:lvl1pPr>
              <a:defRPr/>
            </a:lvl1pPr>
          </a:lstStyle>
          <a:p>
            <a:pPr>
              <a:defRPr/>
            </a:pPr>
            <a:fld id="{2F24E8F7-8015-4EBA-85D5-3229E57A6C02}" type="datetime1">
              <a:rPr lang="en-US" smtClean="0"/>
              <a:t>04-Jul-22</a:t>
            </a:fld>
            <a:endParaRPr lang="en-US" dirty="0"/>
          </a:p>
        </p:txBody>
      </p:sp>
      <p:sp>
        <p:nvSpPr>
          <p:cNvPr id="18" name="Footer Placeholder 5">
            <a:extLst>
              <a:ext uri="{FF2B5EF4-FFF2-40B4-BE49-F238E27FC236}">
                <a16:creationId xmlns:a16="http://schemas.microsoft.com/office/drawing/2014/main" id="{EACBC292-5F06-38F5-7D3A-418AA5F0ECB5}"/>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6">
            <a:extLst>
              <a:ext uri="{FF2B5EF4-FFF2-40B4-BE49-F238E27FC236}">
                <a16:creationId xmlns:a16="http://schemas.microsoft.com/office/drawing/2014/main" id="{AD2D944A-F10F-A583-6EAC-76566E1FC8AB}"/>
              </a:ext>
            </a:extLst>
          </p:cNvPr>
          <p:cNvSpPr>
            <a:spLocks noGrp="1"/>
          </p:cNvSpPr>
          <p:nvPr>
            <p:ph type="sldNum" sz="quarter" idx="12"/>
          </p:nvPr>
        </p:nvSpPr>
        <p:spPr/>
        <p:txBody>
          <a:bodyPr/>
          <a:lstStyle>
            <a:lvl1pPr>
              <a:defRPr/>
            </a:lvl1pPr>
          </a:lstStyle>
          <a:p>
            <a:r>
              <a:rPr lang="en-US" altLang="en-US"/>
              <a:t>13.</a:t>
            </a:r>
            <a:fld id="{8F6A672C-7AF8-4D44-8804-E5462E7BC46A}" type="slidenum">
              <a:rPr lang="en-US" altLang="en-US"/>
              <a:pPr/>
              <a:t>‹#›</a:t>
            </a:fld>
            <a:endParaRPr lang="en-US" altLang="en-US"/>
          </a:p>
        </p:txBody>
      </p:sp>
    </p:spTree>
    <p:extLst>
      <p:ext uri="{BB962C8B-B14F-4D97-AF65-F5344CB8AC3E}">
        <p14:creationId xmlns:p14="http://schemas.microsoft.com/office/powerpoint/2010/main" val="55043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E7568672-87A4-66E5-9476-EA9221DDA479}"/>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61E408D0-06FE-9A55-6864-90F74D76458F}"/>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CA146E97-40BF-F8C6-33F2-521EBBC63EBE}"/>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5F10FAA3-D999-29A2-132F-5D442493638F}"/>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AE6C558C-5BC4-F256-F262-652D0C1BDCF1}"/>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17A75589-ACF2-C221-EB7F-69CEA95007F8}"/>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F605C598-B71D-3E5C-92B2-E5188FA6CB31}"/>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1A13390-7F4D-4294-FA0A-5ACB7CDF8B15}"/>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31C6BD0A-DDF5-1051-2309-2D4113F4794E}"/>
                </a:ext>
              </a:extLst>
            </p:cNvPr>
            <p:cNvSpPr>
              <a:spLocks/>
            </p:cNvSpPr>
            <p:nvPr/>
          </p:nvSpPr>
          <p:spPr bwMode="gray">
            <a:xfrm rot="-5400000">
              <a:off x="2852903" y="1766699"/>
              <a:ext cx="5995659" cy="3325813"/>
            </a:xfrm>
            <a:custGeom>
              <a:avLst/>
              <a:gdLst>
                <a:gd name="T0" fmla="*/ 0 w 4960"/>
                <a:gd name="T1" fmla="*/ 0 h 2752"/>
                <a:gd name="T2" fmla="*/ 0 w 4960"/>
                <a:gd name="T3" fmla="*/ 473341018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473341018 h 2752"/>
                <a:gd name="T14" fmla="*/ 2147483646 w 4960"/>
                <a:gd name="T15" fmla="*/ 0 h 2752"/>
                <a:gd name="T16" fmla="*/ 2147483646 w 4960"/>
                <a:gd name="T17" fmla="*/ 0 h 2752"/>
                <a:gd name="T18" fmla="*/ 2147483646 w 4960"/>
                <a:gd name="T19" fmla="*/ 49672081 h 2752"/>
                <a:gd name="T20" fmla="*/ 2147483646 w 4960"/>
                <a:gd name="T21" fmla="*/ 93499818 h 2752"/>
                <a:gd name="T22" fmla="*/ 2147483646 w 4960"/>
                <a:gd name="T23" fmla="*/ 131483213 h 2752"/>
                <a:gd name="T24" fmla="*/ 2147483646 w 4960"/>
                <a:gd name="T25" fmla="*/ 166545645 h 2752"/>
                <a:gd name="T26" fmla="*/ 2147483646 w 4960"/>
                <a:gd name="T27" fmla="*/ 192842771 h 2752"/>
                <a:gd name="T28" fmla="*/ 2147483646 w 4960"/>
                <a:gd name="T29" fmla="*/ 213295554 h 2752"/>
                <a:gd name="T30" fmla="*/ 2147483646 w 4960"/>
                <a:gd name="T31" fmla="*/ 230826166 h 2752"/>
                <a:gd name="T32" fmla="*/ 2147483646 w 4960"/>
                <a:gd name="T33" fmla="*/ 242513643 h 2752"/>
                <a:gd name="T34" fmla="*/ 2147483646 w 4960"/>
                <a:gd name="T35" fmla="*/ 251280158 h 2752"/>
                <a:gd name="T36" fmla="*/ 2147483646 w 4960"/>
                <a:gd name="T37" fmla="*/ 254201121 h 2752"/>
                <a:gd name="T38" fmla="*/ 2147483646 w 4960"/>
                <a:gd name="T39" fmla="*/ 254201121 h 2752"/>
                <a:gd name="T40" fmla="*/ 2147483646 w 4960"/>
                <a:gd name="T41" fmla="*/ 254201121 h 2752"/>
                <a:gd name="T42" fmla="*/ 2147483646 w 4960"/>
                <a:gd name="T43" fmla="*/ 248357986 h 2752"/>
                <a:gd name="T44" fmla="*/ 2147483646 w 4960"/>
                <a:gd name="T45" fmla="*/ 239592680 h 2752"/>
                <a:gd name="T46" fmla="*/ 2147483646 w 4960"/>
                <a:gd name="T47" fmla="*/ 227905203 h 2752"/>
                <a:gd name="T48" fmla="*/ 2147483646 w 4960"/>
                <a:gd name="T49" fmla="*/ 216217726 h 2752"/>
                <a:gd name="T50" fmla="*/ 2060410633 w 4960"/>
                <a:gd name="T51" fmla="*/ 201608077 h 2752"/>
                <a:gd name="T52" fmla="*/ 1817837874 w 4960"/>
                <a:gd name="T53" fmla="*/ 186998428 h 2752"/>
                <a:gd name="T54" fmla="*/ 1589877117 w 4960"/>
                <a:gd name="T55" fmla="*/ 169467817 h 2752"/>
                <a:gd name="T56" fmla="*/ 1370685011 w 4960"/>
                <a:gd name="T57" fmla="*/ 151935996 h 2752"/>
                <a:gd name="T58" fmla="*/ 976138011 w 4960"/>
                <a:gd name="T59" fmla="*/ 113952602 h 2752"/>
                <a:gd name="T60" fmla="*/ 640042642 w 4960"/>
                <a:gd name="T61" fmla="*/ 78890170 h 2752"/>
                <a:gd name="T62" fmla="*/ 371166347 w 4960"/>
                <a:gd name="T63" fmla="*/ 49672081 h 2752"/>
                <a:gd name="T64" fmla="*/ 169509126 w 4960"/>
                <a:gd name="T65" fmla="*/ 23374955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2D90C337-7FDD-E629-3521-FBB0CBB08F75}"/>
                </a:ext>
              </a:extLst>
            </p:cNvPr>
            <p:cNvSpPr>
              <a:spLocks/>
            </p:cNvSpPr>
            <p:nvPr/>
          </p:nvSpPr>
          <p:spPr bwMode="gray">
            <a:xfrm rot="-5912394">
              <a:off x="3075052" y="1458824"/>
              <a:ext cx="2377944" cy="317500"/>
            </a:xfrm>
            <a:custGeom>
              <a:avLst/>
              <a:gdLst>
                <a:gd name="T0" fmla="*/ 4805825 w 10000"/>
                <a:gd name="T1" fmla="*/ 9124630 h 5291"/>
                <a:gd name="T2" fmla="*/ 563026752 w 10000"/>
                <a:gd name="T3" fmla="*/ 19067282 h 5291"/>
                <a:gd name="T4" fmla="*/ 565401367 w 10000"/>
                <a:gd name="T5" fmla="*/ 0 h 5291"/>
                <a:gd name="T6" fmla="*/ 565401367 w 10000"/>
                <a:gd name="T7" fmla="*/ 0 h 5291"/>
                <a:gd name="T8" fmla="*/ 546573520 w 10000"/>
                <a:gd name="T9" fmla="*/ 735153 h 5291"/>
                <a:gd name="T10" fmla="*/ 527745673 w 10000"/>
                <a:gd name="T11" fmla="*/ 1441502 h 5291"/>
                <a:gd name="T12" fmla="*/ 508917825 w 10000"/>
                <a:gd name="T13" fmla="*/ 2126188 h 5291"/>
                <a:gd name="T14" fmla="*/ 490033383 w 10000"/>
                <a:gd name="T15" fmla="*/ 2713602 h 5291"/>
                <a:gd name="T16" fmla="*/ 471148941 w 10000"/>
                <a:gd name="T17" fmla="*/ 3304616 h 5291"/>
                <a:gd name="T18" fmla="*/ 452264498 w 10000"/>
                <a:gd name="T19" fmla="*/ 3859566 h 5291"/>
                <a:gd name="T20" fmla="*/ 433606199 w 10000"/>
                <a:gd name="T21" fmla="*/ 4331646 h 5291"/>
                <a:gd name="T22" fmla="*/ 414608804 w 10000"/>
                <a:gd name="T23" fmla="*/ 4774922 h 5291"/>
                <a:gd name="T24" fmla="*/ 395780957 w 10000"/>
                <a:gd name="T25" fmla="*/ 5189334 h 5291"/>
                <a:gd name="T26" fmla="*/ 377292442 w 10000"/>
                <a:gd name="T27" fmla="*/ 5542538 h 5291"/>
                <a:gd name="T28" fmla="*/ 358464357 w 10000"/>
                <a:gd name="T29" fmla="*/ 5895683 h 5291"/>
                <a:gd name="T30" fmla="*/ 339975843 w 10000"/>
                <a:gd name="T31" fmla="*/ 6194820 h 5291"/>
                <a:gd name="T32" fmla="*/ 321487328 w 10000"/>
                <a:gd name="T33" fmla="*/ 6429030 h 5291"/>
                <a:gd name="T34" fmla="*/ 302998576 w 10000"/>
                <a:gd name="T35" fmla="*/ 6666900 h 5291"/>
                <a:gd name="T36" fmla="*/ 284736204 w 10000"/>
                <a:gd name="T37" fmla="*/ 6868705 h 5291"/>
                <a:gd name="T38" fmla="*/ 266699736 w 10000"/>
                <a:gd name="T39" fmla="*/ 7020044 h 5291"/>
                <a:gd name="T40" fmla="*/ 248550554 w 10000"/>
                <a:gd name="T41" fmla="*/ 7135379 h 5291"/>
                <a:gd name="T42" fmla="*/ 230627277 w 10000"/>
                <a:gd name="T43" fmla="*/ 7254314 h 5291"/>
                <a:gd name="T44" fmla="*/ 212930142 w 10000"/>
                <a:gd name="T45" fmla="*/ 7311921 h 5291"/>
                <a:gd name="T46" fmla="*/ 195289602 w 10000"/>
                <a:gd name="T47" fmla="*/ 7373189 h 5291"/>
                <a:gd name="T48" fmla="*/ 177818848 w 10000"/>
                <a:gd name="T49" fmla="*/ 7398452 h 5291"/>
                <a:gd name="T50" fmla="*/ 160517403 w 10000"/>
                <a:gd name="T51" fmla="*/ 7373189 h 5291"/>
                <a:gd name="T52" fmla="*/ 143442338 w 10000"/>
                <a:gd name="T53" fmla="*/ 7373189 h 5291"/>
                <a:gd name="T54" fmla="*/ 126536821 w 10000"/>
                <a:gd name="T55" fmla="*/ 7311921 h 5291"/>
                <a:gd name="T56" fmla="*/ 109857446 w 10000"/>
                <a:gd name="T57" fmla="*/ 7221850 h 5291"/>
                <a:gd name="T58" fmla="*/ 93460809 w 10000"/>
                <a:gd name="T59" fmla="*/ 7135379 h 5291"/>
                <a:gd name="T60" fmla="*/ 77346909 w 10000"/>
                <a:gd name="T61" fmla="*/ 7045248 h 5291"/>
                <a:gd name="T62" fmla="*/ 61345962 w 10000"/>
                <a:gd name="T63" fmla="*/ 6901109 h 5291"/>
                <a:gd name="T64" fmla="*/ 45571394 w 10000"/>
                <a:gd name="T65" fmla="*/ 6749770 h 5291"/>
                <a:gd name="T66" fmla="*/ 30135922 w 10000"/>
                <a:gd name="T67" fmla="*/ 6605632 h 5291"/>
                <a:gd name="T68" fmla="*/ 0 w 10000"/>
                <a:gd name="T69" fmla="*/ 6220024 h 5291"/>
                <a:gd name="T70" fmla="*/ 4805825 w 10000"/>
                <a:gd name="T71" fmla="*/ 912463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42D0201F-5B39-4EF7-070A-D17B21F9F407}"/>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9B18F603-2CAA-B427-929A-23D3C3A2D24B}"/>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F653DA27-22A8-F325-3110-74EDCA062474}"/>
              </a:ext>
            </a:extLst>
          </p:cNvPr>
          <p:cNvSpPr>
            <a:spLocks noGrp="1"/>
          </p:cNvSpPr>
          <p:nvPr>
            <p:ph type="dt" sz="half" idx="10"/>
          </p:nvPr>
        </p:nvSpPr>
        <p:spPr/>
        <p:txBody>
          <a:bodyPr/>
          <a:lstStyle>
            <a:lvl1pPr>
              <a:defRPr/>
            </a:lvl1pPr>
          </a:lstStyle>
          <a:p>
            <a:pPr>
              <a:defRPr/>
            </a:pPr>
            <a:fld id="{13DBAE02-8724-48C0-9105-51117941EA01}" type="datetime1">
              <a:rPr lang="en-US" smtClean="0"/>
              <a:t>04-Jul-22</a:t>
            </a:fld>
            <a:endParaRPr lang="en-US" dirty="0"/>
          </a:p>
        </p:txBody>
      </p:sp>
      <p:sp>
        <p:nvSpPr>
          <p:cNvPr id="18" name="Footer Placeholder 5">
            <a:extLst>
              <a:ext uri="{FF2B5EF4-FFF2-40B4-BE49-F238E27FC236}">
                <a16:creationId xmlns:a16="http://schemas.microsoft.com/office/drawing/2014/main" id="{79A62A4C-E445-BE08-9A41-3CE69A4F392A}"/>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6">
            <a:extLst>
              <a:ext uri="{FF2B5EF4-FFF2-40B4-BE49-F238E27FC236}">
                <a16:creationId xmlns:a16="http://schemas.microsoft.com/office/drawing/2014/main" id="{69A7038A-4D6C-0325-7B79-EA6C00141F9F}"/>
              </a:ext>
            </a:extLst>
          </p:cNvPr>
          <p:cNvSpPr>
            <a:spLocks noGrp="1"/>
          </p:cNvSpPr>
          <p:nvPr>
            <p:ph type="sldNum" sz="quarter" idx="12"/>
          </p:nvPr>
        </p:nvSpPr>
        <p:spPr/>
        <p:txBody>
          <a:bodyPr/>
          <a:lstStyle>
            <a:lvl1pPr>
              <a:defRPr/>
            </a:lvl1pPr>
          </a:lstStyle>
          <a:p>
            <a:r>
              <a:rPr lang="en-US" altLang="en-US"/>
              <a:t>13.</a:t>
            </a:r>
            <a:fld id="{4FA4869B-9638-4F40-A687-9CA00CC63076}" type="slidenum">
              <a:rPr lang="en-US" altLang="en-US"/>
              <a:pPr/>
              <a:t>‹#›</a:t>
            </a:fld>
            <a:endParaRPr lang="en-US" altLang="en-US"/>
          </a:p>
        </p:txBody>
      </p:sp>
    </p:spTree>
    <p:extLst>
      <p:ext uri="{BB962C8B-B14F-4D97-AF65-F5344CB8AC3E}">
        <p14:creationId xmlns:p14="http://schemas.microsoft.com/office/powerpoint/2010/main" val="285055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a:extLst>
              <a:ext uri="{FF2B5EF4-FFF2-40B4-BE49-F238E27FC236}">
                <a16:creationId xmlns:a16="http://schemas.microsoft.com/office/drawing/2014/main" id="{07A2B11C-F91C-1C7E-7B22-EFF801B555D3}"/>
              </a:ext>
            </a:extLst>
          </p:cNvPr>
          <p:cNvGrpSpPr>
            <a:grpSpLocks/>
          </p:cNvGrpSpPr>
          <p:nvPr/>
        </p:nvGrpSpPr>
        <p:grpSpPr bwMode="auto">
          <a:xfrm>
            <a:off x="-1588" y="0"/>
            <a:ext cx="9145588" cy="6861175"/>
            <a:chOff x="-1588" y="0"/>
            <a:chExt cx="9145588" cy="6860798"/>
          </a:xfrm>
        </p:grpSpPr>
        <p:sp>
          <p:nvSpPr>
            <p:cNvPr id="14" name="Rectangle 13">
              <a:extLst>
                <a:ext uri="{FF2B5EF4-FFF2-40B4-BE49-F238E27FC236}">
                  <a16:creationId xmlns:a16="http://schemas.microsoft.com/office/drawing/2014/main" id="{C14B878C-A123-2D58-3D66-B2D1FBE40E43}"/>
                </a:ext>
              </a:extLst>
            </p:cNvPr>
            <p:cNvSpPr/>
            <p:nvPr/>
          </p:nvSpPr>
          <p:spPr>
            <a:xfrm>
              <a:off x="0" y="0"/>
              <a:ext cx="9118832"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023DDC59-4085-881D-9200-64B155635078}"/>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FF967EC7-99C3-416E-7178-752C97077149}"/>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50B8CCA0-76B5-F45E-697B-084806387EA5}"/>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D4D2D9D2-3DD1-7D28-1D4E-48BA627A4179}"/>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0564FEA8-8034-2D2C-A85D-D700DB36CA02}"/>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a:extLst>
                <a:ext uri="{FF2B5EF4-FFF2-40B4-BE49-F238E27FC236}">
                  <a16:creationId xmlns:a16="http://schemas.microsoft.com/office/drawing/2014/main" id="{D868D144-F1AD-7CE9-94D7-F92991159998}"/>
                </a:ext>
              </a:extLst>
            </p:cNvPr>
            <p:cNvSpPr>
              <a:spLocks/>
            </p:cNvSpPr>
            <p:nvPr/>
          </p:nvSpPr>
          <p:spPr bwMode="gray">
            <a:xfrm rot="-589932">
              <a:off x="6359525" y="1790602"/>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24">
              <a:extLst>
                <a:ext uri="{FF2B5EF4-FFF2-40B4-BE49-F238E27FC236}">
                  <a16:creationId xmlns:a16="http://schemas.microsoft.com/office/drawing/2014/main" id="{5CD0268D-0369-886F-1354-B56B01C69FC5}"/>
                </a:ext>
              </a:extLst>
            </p:cNvPr>
            <p:cNvSpPr>
              <a:spLocks/>
            </p:cNvSpPr>
            <p:nvPr/>
          </p:nvSpPr>
          <p:spPr bwMode="gray">
            <a:xfrm>
              <a:off x="485775" y="1855686"/>
              <a:ext cx="8172450" cy="4535238"/>
            </a:xfrm>
            <a:custGeom>
              <a:avLst/>
              <a:gdLst>
                <a:gd name="T0" fmla="*/ 0 w 4960"/>
                <a:gd name="T1" fmla="*/ 0 h 2752"/>
                <a:gd name="T2" fmla="*/ 0 w 4960"/>
                <a:gd name="T3" fmla="*/ 879928459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879928459 h 2752"/>
                <a:gd name="T14" fmla="*/ 2147483646 w 4960"/>
                <a:gd name="T15" fmla="*/ 0 h 2752"/>
                <a:gd name="T16" fmla="*/ 2147483646 w 4960"/>
                <a:gd name="T17" fmla="*/ 0 h 2752"/>
                <a:gd name="T18" fmla="*/ 2147483646 w 4960"/>
                <a:gd name="T19" fmla="*/ 92337907 h 2752"/>
                <a:gd name="T20" fmla="*/ 2147483646 w 4960"/>
                <a:gd name="T21" fmla="*/ 173812337 h 2752"/>
                <a:gd name="T22" fmla="*/ 2147483646 w 4960"/>
                <a:gd name="T23" fmla="*/ 244424938 h 2752"/>
                <a:gd name="T24" fmla="*/ 2147483646 w 4960"/>
                <a:gd name="T25" fmla="*/ 309604153 h 2752"/>
                <a:gd name="T26" fmla="*/ 2147483646 w 4960"/>
                <a:gd name="T27" fmla="*/ 358489799 h 2752"/>
                <a:gd name="T28" fmla="*/ 2147483646 w 4960"/>
                <a:gd name="T29" fmla="*/ 396510321 h 2752"/>
                <a:gd name="T30" fmla="*/ 2147483646 w 4960"/>
                <a:gd name="T31" fmla="*/ 429100752 h 2752"/>
                <a:gd name="T32" fmla="*/ 2147483646 w 4960"/>
                <a:gd name="T33" fmla="*/ 450827706 h 2752"/>
                <a:gd name="T34" fmla="*/ 2147483646 w 4960"/>
                <a:gd name="T35" fmla="*/ 467122922 h 2752"/>
                <a:gd name="T36" fmla="*/ 2147483646 w 4960"/>
                <a:gd name="T37" fmla="*/ 472554661 h 2752"/>
                <a:gd name="T38" fmla="*/ 2147483646 w 4960"/>
                <a:gd name="T39" fmla="*/ 472554661 h 2752"/>
                <a:gd name="T40" fmla="*/ 2147483646 w 4960"/>
                <a:gd name="T41" fmla="*/ 472554661 h 2752"/>
                <a:gd name="T42" fmla="*/ 2147483646 w 4960"/>
                <a:gd name="T43" fmla="*/ 461691184 h 2752"/>
                <a:gd name="T44" fmla="*/ 2147483646 w 4960"/>
                <a:gd name="T45" fmla="*/ 445395968 h 2752"/>
                <a:gd name="T46" fmla="*/ 2147483646 w 4960"/>
                <a:gd name="T47" fmla="*/ 423669014 h 2752"/>
                <a:gd name="T48" fmla="*/ 2147483646 w 4960"/>
                <a:gd name="T49" fmla="*/ 401942060 h 2752"/>
                <a:gd name="T50" fmla="*/ 2147483646 w 4960"/>
                <a:gd name="T51" fmla="*/ 374783367 h 2752"/>
                <a:gd name="T52" fmla="*/ 2147483646 w 4960"/>
                <a:gd name="T53" fmla="*/ 347626322 h 2752"/>
                <a:gd name="T54" fmla="*/ 2147483646 w 4960"/>
                <a:gd name="T55" fmla="*/ 315035891 h 2752"/>
                <a:gd name="T56" fmla="*/ 2147483646 w 4960"/>
                <a:gd name="T57" fmla="*/ 282445460 h 2752"/>
                <a:gd name="T58" fmla="*/ 1813834086 w 4960"/>
                <a:gd name="T59" fmla="*/ 211834507 h 2752"/>
                <a:gd name="T60" fmla="*/ 1189310615 w 4960"/>
                <a:gd name="T61" fmla="*/ 146655292 h 2752"/>
                <a:gd name="T62" fmla="*/ 689692168 w 4960"/>
                <a:gd name="T63" fmla="*/ 92337907 h 2752"/>
                <a:gd name="T64" fmla="*/ 314977098 w 4960"/>
                <a:gd name="T65" fmla="*/ 43453908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
              <a:extLst>
                <a:ext uri="{FF2B5EF4-FFF2-40B4-BE49-F238E27FC236}">
                  <a16:creationId xmlns:a16="http://schemas.microsoft.com/office/drawing/2014/main" id="{B71CEB5B-C8D6-18E8-22E2-7F815F9F5FB7}"/>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7" name="Title Placeholder 1">
            <a:extLst>
              <a:ext uri="{FF2B5EF4-FFF2-40B4-BE49-F238E27FC236}">
                <a16:creationId xmlns:a16="http://schemas.microsoft.com/office/drawing/2014/main" id="{5D518731-2C5F-BE3A-B332-9A9FE8182D55}"/>
              </a:ext>
            </a:extLst>
          </p:cNvPr>
          <p:cNvSpPr>
            <a:spLocks noGrp="1" noChangeArrowheads="1"/>
          </p:cNvSpPr>
          <p:nvPr>
            <p:ph type="title"/>
          </p:nvPr>
        </p:nvSpPr>
        <p:spPr bwMode="gray">
          <a:xfrm>
            <a:off x="866775" y="927100"/>
            <a:ext cx="6345238"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9360E4AD-4C18-0AE6-B628-F432541CD594}"/>
              </a:ext>
            </a:extLst>
          </p:cNvPr>
          <p:cNvSpPr>
            <a:spLocks noGrp="1" noChangeArrowheads="1"/>
          </p:cNvSpPr>
          <p:nvPr>
            <p:ph type="body" idx="1"/>
          </p:nvPr>
        </p:nvSpPr>
        <p:spPr bwMode="auto">
          <a:xfrm>
            <a:off x="863600" y="2489200"/>
            <a:ext cx="6346825"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FC0744-034F-868C-8E26-9329AD94060D}"/>
              </a:ext>
            </a:extLst>
          </p:cNvPr>
          <p:cNvSpPr>
            <a:spLocks noGrp="1"/>
          </p:cNvSpPr>
          <p:nvPr>
            <p:ph type="dt" sz="half" idx="2"/>
          </p:nvPr>
        </p:nvSpPr>
        <p:spPr>
          <a:xfrm>
            <a:off x="7573963" y="6365875"/>
            <a:ext cx="990600" cy="228600"/>
          </a:xfrm>
          <a:prstGeom prst="rect">
            <a:avLst/>
          </a:prstGeom>
        </p:spPr>
        <p:txBody>
          <a:bodyPr vert="horz" lIns="91440" tIns="45720" rIns="91440" bIns="45720" rtlCol="0" anchor="b"/>
          <a:lstStyle>
            <a:lvl1pPr algn="r" eaLnBrk="1" fontAlgn="auto" hangingPunct="1">
              <a:spcBef>
                <a:spcPts val="0"/>
              </a:spcBef>
              <a:spcAft>
                <a:spcPts val="0"/>
              </a:spcAft>
              <a:defRPr sz="900" b="1" i="0">
                <a:solidFill>
                  <a:schemeClr val="accent1"/>
                </a:solidFill>
                <a:latin typeface="+mn-lt"/>
              </a:defRPr>
            </a:lvl1pPr>
          </a:lstStyle>
          <a:p>
            <a:pPr>
              <a:defRPr/>
            </a:pPr>
            <a:fld id="{CBD2A199-6C05-483E-8E8B-71CE66BB6239}" type="datetime1">
              <a:rPr lang="en-US" smtClean="0"/>
              <a:t>04-Jul-22</a:t>
            </a:fld>
            <a:endParaRPr lang="en-US" dirty="0"/>
          </a:p>
        </p:txBody>
      </p:sp>
      <p:sp>
        <p:nvSpPr>
          <p:cNvPr id="5" name="Footer Placeholder 4">
            <a:extLst>
              <a:ext uri="{FF2B5EF4-FFF2-40B4-BE49-F238E27FC236}">
                <a16:creationId xmlns:a16="http://schemas.microsoft.com/office/drawing/2014/main" id="{5EBA2E28-E11B-EDD4-84FE-E19147ABD378}"/>
              </a:ext>
            </a:extLst>
          </p:cNvPr>
          <p:cNvSpPr>
            <a:spLocks noGrp="1"/>
          </p:cNvSpPr>
          <p:nvPr>
            <p:ph type="ftr" sz="quarter" idx="3"/>
          </p:nvPr>
        </p:nvSpPr>
        <p:spPr>
          <a:xfrm>
            <a:off x="590550" y="6365875"/>
            <a:ext cx="3860800" cy="228600"/>
          </a:xfrm>
          <a:prstGeom prst="rect">
            <a:avLst/>
          </a:prstGeom>
        </p:spPr>
        <p:txBody>
          <a:bodyPr vert="horz" lIns="91440" tIns="45720" rIns="91440" bIns="45720" rtlCol="0" anchor="b"/>
          <a:lstStyle>
            <a:lvl1pPr algn="l" eaLnBrk="1" fontAlgn="auto" hangingPunct="1">
              <a:spcBef>
                <a:spcPts val="0"/>
              </a:spcBef>
              <a:spcAft>
                <a:spcPts val="0"/>
              </a:spcAft>
              <a:defRPr sz="900" b="1" i="0">
                <a:solidFill>
                  <a:schemeClr val="accent1"/>
                </a:solidFill>
                <a:latin typeface="+mn-lt"/>
              </a:defRPr>
            </a:lvl1pPr>
          </a:lstStyle>
          <a:p>
            <a:pPr>
              <a:defRPr/>
            </a:pPr>
            <a:r>
              <a:rPr lang="en-US"/>
              <a:t>
              </a:t>
            </a:r>
            <a:endParaRPr lang="en-US" dirty="0"/>
          </a:p>
        </p:txBody>
      </p:sp>
      <p:sp>
        <p:nvSpPr>
          <p:cNvPr id="26" name="Rectangle 25">
            <a:extLst>
              <a:ext uri="{FF2B5EF4-FFF2-40B4-BE49-F238E27FC236}">
                <a16:creationId xmlns:a16="http://schemas.microsoft.com/office/drawing/2014/main" id="{929BE673-3250-C7F2-EEBF-4A6AE012BFEB}"/>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a:extLst>
              <a:ext uri="{FF2B5EF4-FFF2-40B4-BE49-F238E27FC236}">
                <a16:creationId xmlns:a16="http://schemas.microsoft.com/office/drawing/2014/main" id="{AB7B0322-4F9F-90D3-9D4D-5CA6218AE873}"/>
              </a:ext>
            </a:extLst>
          </p:cNvPr>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a:solidFill>
                  <a:schemeClr val="bg1"/>
                </a:solidFill>
              </a:defRPr>
            </a:lvl1pPr>
          </a:lstStyle>
          <a:p>
            <a:r>
              <a:rPr lang="en-US" altLang="en-US"/>
              <a:t>13.</a:t>
            </a:r>
            <a:fld id="{1E30EF67-F270-4AAE-A55C-1C486A455C1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53" r:id="rId1"/>
    <p:sldLayoutId id="2147484149" r:id="rId2"/>
    <p:sldLayoutId id="2147484154" r:id="rId3"/>
    <p:sldLayoutId id="2147484150" r:id="rId4"/>
    <p:sldLayoutId id="2147484151" r:id="rId5"/>
    <p:sldLayoutId id="2147484152" r:id="rId6"/>
    <p:sldLayoutId id="2147484155" r:id="rId7"/>
    <p:sldLayoutId id="2147484156" r:id="rId8"/>
    <p:sldLayoutId id="2147484157" r:id="rId9"/>
    <p:sldLayoutId id="2147484158" r:id="rId10"/>
    <p:sldLayoutId id="2147484159" r:id="rId11"/>
    <p:sldLayoutId id="2147484160" r:id="rId12"/>
    <p:sldLayoutId id="2147484161" r:id="rId13"/>
    <p:sldLayoutId id="2147484162" r:id="rId14"/>
    <p:sldLayoutId id="2147484163" r:id="rId15"/>
    <p:sldLayoutId id="2147484164" r:id="rId16"/>
    <p:sldLayoutId id="2147484165" r:id="rId17"/>
    <p:sldLayoutId id="2147484167" r:id="rId18"/>
  </p:sldLayoutIdLst>
  <p:hf hdr="0" ftr="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488"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BB27-E969-7F97-ED0C-505EC5CA2578}"/>
              </a:ext>
            </a:extLst>
          </p:cNvPr>
          <p:cNvSpPr>
            <a:spLocks noGrp="1"/>
          </p:cNvSpPr>
          <p:nvPr>
            <p:ph type="ctrTitle"/>
          </p:nvPr>
        </p:nvSpPr>
        <p:spPr>
          <a:xfrm>
            <a:off x="639763" y="2792413"/>
            <a:ext cx="7275512" cy="2008187"/>
          </a:xfrm>
        </p:spPr>
        <p:txBody>
          <a:bodyPr rtlCol="0">
            <a:normAutofit fontScale="90000"/>
          </a:bodyPr>
          <a:lstStyle/>
          <a:p>
            <a:pPr eaLnBrk="1" fontAlgn="auto" hangingPunct="1">
              <a:spcAft>
                <a:spcPts val="0"/>
              </a:spcAft>
              <a:defRPr/>
            </a:pPr>
            <a:br>
              <a:rPr lang="en-US" dirty="0"/>
            </a:br>
            <a:br>
              <a:rPr lang="en-US" dirty="0"/>
            </a:br>
            <a:br>
              <a:rPr lang="en-US" dirty="0"/>
            </a:br>
            <a:br>
              <a:rPr lang="en-US" dirty="0"/>
            </a:br>
            <a:br>
              <a:rPr lang="en-US" dirty="0"/>
            </a:br>
            <a:br>
              <a:rPr lang="en-US" dirty="0"/>
            </a:br>
            <a:r>
              <a:rPr lang="en-US" sz="3975" dirty="0"/>
              <a:t>CSC- 362    </a:t>
            </a:r>
            <a:r>
              <a:rPr lang="en-US" sz="4000" dirty="0"/>
              <a:t>Computer Networks</a:t>
            </a:r>
            <a:br>
              <a:rPr lang="en-US" sz="4000" dirty="0"/>
            </a:br>
            <a:r>
              <a:rPr lang="en-US" sz="3200" dirty="0"/>
              <a:t>Week-10	        Lecture:19 &amp; 20</a:t>
            </a:r>
            <a:br>
              <a:rPr lang="en-US" sz="3200" dirty="0"/>
            </a:br>
            <a:br>
              <a:rPr lang="en-US" sz="3000" dirty="0"/>
            </a:br>
            <a:r>
              <a:rPr lang="en-US" sz="3300" dirty="0"/>
              <a:t> 	</a:t>
            </a:r>
            <a:br>
              <a:rPr lang="en-US" sz="3300" dirty="0"/>
            </a:br>
            <a:r>
              <a:rPr lang="en-US" sz="3300" dirty="0"/>
              <a:t>										</a:t>
            </a:r>
            <a:endParaRPr lang="en-US" sz="2100" dirty="0"/>
          </a:p>
        </p:txBody>
      </p:sp>
      <p:sp>
        <p:nvSpPr>
          <p:cNvPr id="3" name="Subtitle 2">
            <a:extLst>
              <a:ext uri="{FF2B5EF4-FFF2-40B4-BE49-F238E27FC236}">
                <a16:creationId xmlns:a16="http://schemas.microsoft.com/office/drawing/2014/main" id="{EF64FC53-502D-E4B0-E995-9B9B2FBD5BF1}"/>
              </a:ext>
            </a:extLst>
          </p:cNvPr>
          <p:cNvSpPr>
            <a:spLocks noGrp="1"/>
          </p:cNvSpPr>
          <p:nvPr>
            <p:ph type="subTitle" idx="1"/>
          </p:nvPr>
        </p:nvSpPr>
        <p:spPr>
          <a:xfrm>
            <a:off x="866216" y="4440285"/>
            <a:ext cx="7180889" cy="646065"/>
          </a:xfrm>
          <a:ln>
            <a:miter lim="800000"/>
            <a:headEnd/>
            <a:tailEnd/>
          </a:ln>
        </p:spPr>
        <p:txBody>
          <a:bodyPr rtlCol="0">
            <a:normAutofit fontScale="67500" lnSpcReduction="20000"/>
          </a:bodyPr>
          <a:lstStyle/>
          <a:p>
            <a:pPr lvl="8" algn="r">
              <a:defRPr/>
            </a:pPr>
            <a:r>
              <a:rPr lang="en-US" dirty="0">
                <a:latin typeface="Arial" panose="020B0604020202020204" pitchFamily="34" charset="0"/>
                <a:cs typeface="Arial" panose="020B0604020202020204" pitchFamily="34" charset="0"/>
              </a:rPr>
              <a:t>									Prepared by:</a:t>
            </a:r>
          </a:p>
          <a:p>
            <a:pPr lvl="8" algn="r">
              <a:defRPr/>
            </a:pPr>
            <a:r>
              <a:rPr lang="en-US" dirty="0">
                <a:latin typeface="Arial" panose="020B0604020202020204" pitchFamily="34" charset="0"/>
                <a:cs typeface="Arial" panose="020B0604020202020204" pitchFamily="34" charset="0"/>
              </a:rPr>
              <a:t>					Mr. </a:t>
            </a:r>
            <a:r>
              <a:rPr lang="en-US">
                <a:latin typeface="Arial" panose="020B0604020202020204" pitchFamily="34" charset="0"/>
                <a:cs typeface="Arial" panose="020B0604020202020204" pitchFamily="34" charset="0"/>
              </a:rPr>
              <a:t>Attique Ur Rehman</a:t>
            </a:r>
            <a:endParaRPr lang="en-US" dirty="0">
              <a:latin typeface="Arial" panose="020B0604020202020204" pitchFamily="34" charset="0"/>
              <a:cs typeface="Arial" panose="020B0604020202020204" pitchFamily="34" charset="0"/>
            </a:endParaRPr>
          </a:p>
        </p:txBody>
      </p:sp>
      <p:sp>
        <p:nvSpPr>
          <p:cNvPr id="19461" name="Slide Number Placeholder 5">
            <a:extLst>
              <a:ext uri="{FF2B5EF4-FFF2-40B4-BE49-F238E27FC236}">
                <a16:creationId xmlns:a16="http://schemas.microsoft.com/office/drawing/2014/main" id="{935970DF-D854-2337-78DA-38B039B0345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FCDB66F-D455-4B01-96C9-29C1F9660E12}" type="slidenum">
              <a:rPr lang="en-US" altLang="en-US">
                <a:solidFill>
                  <a:schemeClr val="bg1"/>
                </a:solidFill>
              </a:rPr>
              <a:pPr/>
              <a:t>1</a:t>
            </a:fld>
            <a:endParaRPr lang="en-US" altLang="en-US">
              <a:solidFill>
                <a:schemeClr val="bg1"/>
              </a:solidFill>
            </a:endParaRPr>
          </a:p>
        </p:txBody>
      </p:sp>
      <p:pic>
        <p:nvPicPr>
          <p:cNvPr id="19462" name="Picture 3">
            <a:extLst>
              <a:ext uri="{FF2B5EF4-FFF2-40B4-BE49-F238E27FC236}">
                <a16:creationId xmlns:a16="http://schemas.microsoft.com/office/drawing/2014/main" id="{BC7EC2D0-B7CE-F590-28EA-6B3DE994B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925513"/>
            <a:ext cx="14287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B5A613C6-4697-D51D-F9D8-1A78F4792F86}"/>
              </a:ext>
            </a:extLst>
          </p:cNvPr>
          <p:cNvSpPr>
            <a:spLocks noGrp="1"/>
          </p:cNvSpPr>
          <p:nvPr>
            <p:ph type="dt" sz="half" idx="10"/>
          </p:nvPr>
        </p:nvSpPr>
        <p:spPr/>
        <p:txBody>
          <a:bodyPr/>
          <a:lstStyle/>
          <a:p>
            <a:pPr>
              <a:defRPr/>
            </a:pPr>
            <a:fld id="{52BACB77-5517-49A2-98F0-13353F460391}" type="datetime1">
              <a:rPr lang="en-US" altLang="en-US" smtClean="0"/>
              <a:t>04-Jul-22</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91C9C0DE-6BE8-18CE-ACD6-19DBD81880E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1D960F5A-BBA5-4507-8815-0CDDF5A153A3}" type="slidenum">
              <a:rPr lang="en-US" altLang="en-US">
                <a:solidFill>
                  <a:schemeClr val="bg1"/>
                </a:solidFill>
              </a:rPr>
              <a:pPr/>
              <a:t>10</a:t>
            </a:fld>
            <a:endParaRPr lang="en-US" altLang="en-US">
              <a:solidFill>
                <a:schemeClr val="bg1"/>
              </a:solidFill>
            </a:endParaRPr>
          </a:p>
        </p:txBody>
      </p:sp>
      <p:sp>
        <p:nvSpPr>
          <p:cNvPr id="29699" name="Rectangle 2">
            <a:extLst>
              <a:ext uri="{FF2B5EF4-FFF2-40B4-BE49-F238E27FC236}">
                <a16:creationId xmlns:a16="http://schemas.microsoft.com/office/drawing/2014/main" id="{1C8A9F53-2A36-32A8-946B-F9B260AB5CAC}"/>
              </a:ext>
            </a:extLst>
          </p:cNvPr>
          <p:cNvSpPr>
            <a:spLocks noGrp="1" noChangeArrowheads="1"/>
          </p:cNvSpPr>
          <p:nvPr>
            <p:ph type="title"/>
          </p:nvPr>
        </p:nvSpPr>
        <p:spPr>
          <a:xfrm>
            <a:off x="685800" y="457200"/>
            <a:ext cx="7772400" cy="1143000"/>
          </a:xfrm>
        </p:spPr>
        <p:txBody>
          <a:bodyPr/>
          <a:lstStyle/>
          <a:p>
            <a:r>
              <a:rPr lang="en-US" altLang="en-US"/>
              <a:t>Internet Protocol (IP)</a:t>
            </a:r>
          </a:p>
        </p:txBody>
      </p:sp>
      <p:sp>
        <p:nvSpPr>
          <p:cNvPr id="29700" name="Rectangle 3">
            <a:extLst>
              <a:ext uri="{FF2B5EF4-FFF2-40B4-BE49-F238E27FC236}">
                <a16:creationId xmlns:a16="http://schemas.microsoft.com/office/drawing/2014/main" id="{0619C243-3E86-7287-D604-30A0F909D06C}"/>
              </a:ext>
            </a:extLst>
          </p:cNvPr>
          <p:cNvSpPr>
            <a:spLocks noGrp="1" noChangeArrowheads="1"/>
          </p:cNvSpPr>
          <p:nvPr>
            <p:ph type="body" idx="1"/>
          </p:nvPr>
        </p:nvSpPr>
        <p:spPr>
          <a:xfrm>
            <a:off x="0" y="2362200"/>
            <a:ext cx="8726488" cy="3581400"/>
          </a:xfrm>
        </p:spPr>
        <p:txBody>
          <a:bodyPr/>
          <a:lstStyle/>
          <a:p>
            <a:pPr marL="342900" lvl="1" indent="-342900">
              <a:lnSpc>
                <a:spcPct val="90000"/>
              </a:lnSpc>
            </a:pPr>
            <a:r>
              <a:rPr lang="en-US" altLang="en-US" sz="2400"/>
              <a:t>Network protocol for the Internet</a:t>
            </a:r>
          </a:p>
          <a:p>
            <a:pPr marL="342900" lvl="1" indent="-342900">
              <a:lnSpc>
                <a:spcPct val="90000"/>
              </a:lnSpc>
            </a:pPr>
            <a:r>
              <a:rPr lang="en-US" altLang="en-US" sz="2400"/>
              <a:t>Advanced Research Projects Agency Network (ARPANET) developed original version of IP in 1983.</a:t>
            </a:r>
          </a:p>
          <a:p>
            <a:pPr>
              <a:lnSpc>
                <a:spcPct val="90000"/>
              </a:lnSpc>
            </a:pPr>
            <a:r>
              <a:rPr lang="en-US" altLang="en-US" sz="2400"/>
              <a:t>Operates on all hosts and routers (routers connect distinct networks into the Internet)</a:t>
            </a:r>
          </a:p>
        </p:txBody>
      </p:sp>
      <p:sp>
        <p:nvSpPr>
          <p:cNvPr id="2" name="Date Placeholder 1">
            <a:extLst>
              <a:ext uri="{FF2B5EF4-FFF2-40B4-BE49-F238E27FC236}">
                <a16:creationId xmlns:a16="http://schemas.microsoft.com/office/drawing/2014/main" id="{C53B12E6-4020-55FD-60A8-645FD285E310}"/>
              </a:ext>
            </a:extLst>
          </p:cNvPr>
          <p:cNvSpPr>
            <a:spLocks noGrp="1"/>
          </p:cNvSpPr>
          <p:nvPr>
            <p:ph type="dt" sz="half" idx="10"/>
          </p:nvPr>
        </p:nvSpPr>
        <p:spPr/>
        <p:txBody>
          <a:bodyPr/>
          <a:lstStyle/>
          <a:p>
            <a:pPr>
              <a:defRPr/>
            </a:pPr>
            <a:fld id="{B4F4A215-7056-4ABC-B37D-497EA4C6720E}" type="datetime1">
              <a:rPr lang="en-US" smtClean="0"/>
              <a:t>04-Jul-22</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4FD43B54-BEC6-B126-BE4F-23E629EE0EB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5D4C6059-67CA-47FE-9E6D-DE3349B5AC07}" type="slidenum">
              <a:rPr lang="en-US" altLang="en-US">
                <a:solidFill>
                  <a:schemeClr val="bg1"/>
                </a:solidFill>
              </a:rPr>
              <a:pPr/>
              <a:t>11</a:t>
            </a:fld>
            <a:endParaRPr lang="en-US" altLang="en-US">
              <a:solidFill>
                <a:schemeClr val="bg1"/>
              </a:solidFill>
            </a:endParaRPr>
          </a:p>
        </p:txBody>
      </p:sp>
      <p:sp>
        <p:nvSpPr>
          <p:cNvPr id="30723" name="Rectangle 69">
            <a:extLst>
              <a:ext uri="{FF2B5EF4-FFF2-40B4-BE49-F238E27FC236}">
                <a16:creationId xmlns:a16="http://schemas.microsoft.com/office/drawing/2014/main" id="{B8D01FE5-DC3A-99E0-B288-C9C2C6753277}"/>
              </a:ext>
            </a:extLst>
          </p:cNvPr>
          <p:cNvSpPr>
            <a:spLocks noChangeArrowheads="1"/>
          </p:cNvSpPr>
          <p:nvPr/>
        </p:nvSpPr>
        <p:spPr bwMode="auto">
          <a:xfrm>
            <a:off x="476250" y="5581650"/>
            <a:ext cx="8153400" cy="70485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30724" name="Rectangle 70">
            <a:extLst>
              <a:ext uri="{FF2B5EF4-FFF2-40B4-BE49-F238E27FC236}">
                <a16:creationId xmlns:a16="http://schemas.microsoft.com/office/drawing/2014/main" id="{055EB165-CF1E-5D86-1D3B-0C81320FA447}"/>
              </a:ext>
            </a:extLst>
          </p:cNvPr>
          <p:cNvSpPr>
            <a:spLocks noChangeArrowheads="1"/>
          </p:cNvSpPr>
          <p:nvPr/>
        </p:nvSpPr>
        <p:spPr bwMode="auto">
          <a:xfrm>
            <a:off x="476250" y="4705350"/>
            <a:ext cx="8153400" cy="6858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30725" name="Rectangle 71">
            <a:extLst>
              <a:ext uri="{FF2B5EF4-FFF2-40B4-BE49-F238E27FC236}">
                <a16:creationId xmlns:a16="http://schemas.microsoft.com/office/drawing/2014/main" id="{93FAE53F-768A-00CE-CAC8-5835210F0FD7}"/>
              </a:ext>
            </a:extLst>
          </p:cNvPr>
          <p:cNvSpPr>
            <a:spLocks noChangeArrowheads="1"/>
          </p:cNvSpPr>
          <p:nvPr/>
        </p:nvSpPr>
        <p:spPr bwMode="auto">
          <a:xfrm>
            <a:off x="476250" y="3790950"/>
            <a:ext cx="8153400" cy="685800"/>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30726" name="Rectangle 72">
            <a:extLst>
              <a:ext uri="{FF2B5EF4-FFF2-40B4-BE49-F238E27FC236}">
                <a16:creationId xmlns:a16="http://schemas.microsoft.com/office/drawing/2014/main" id="{BD32629D-3A73-9A38-7FCD-033FF4AADE29}"/>
              </a:ext>
            </a:extLst>
          </p:cNvPr>
          <p:cNvSpPr>
            <a:spLocks noChangeArrowheads="1"/>
          </p:cNvSpPr>
          <p:nvPr/>
        </p:nvSpPr>
        <p:spPr bwMode="auto">
          <a:xfrm>
            <a:off x="476250" y="2876550"/>
            <a:ext cx="8153400" cy="6858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endParaRPr lang="en-US" altLang="en-US"/>
          </a:p>
        </p:txBody>
      </p:sp>
      <p:sp>
        <p:nvSpPr>
          <p:cNvPr id="30727" name="Rectangle 2">
            <a:extLst>
              <a:ext uri="{FF2B5EF4-FFF2-40B4-BE49-F238E27FC236}">
                <a16:creationId xmlns:a16="http://schemas.microsoft.com/office/drawing/2014/main" id="{CD4F020A-1AFF-8E01-DF2C-165B5246111F}"/>
              </a:ext>
            </a:extLst>
          </p:cNvPr>
          <p:cNvSpPr>
            <a:spLocks noGrp="1" noChangeArrowheads="1"/>
          </p:cNvSpPr>
          <p:nvPr>
            <p:ph type="title"/>
          </p:nvPr>
        </p:nvSpPr>
        <p:spPr>
          <a:xfrm>
            <a:off x="685800" y="457200"/>
            <a:ext cx="7772400" cy="1143000"/>
          </a:xfrm>
        </p:spPr>
        <p:txBody>
          <a:bodyPr/>
          <a:lstStyle/>
          <a:p>
            <a:r>
              <a:rPr lang="en-US" altLang="en-US"/>
              <a:t>Internet Protocol (IP)</a:t>
            </a:r>
          </a:p>
        </p:txBody>
      </p:sp>
      <p:sp>
        <p:nvSpPr>
          <p:cNvPr id="30728" name="Rectangle 39">
            <a:extLst>
              <a:ext uri="{FF2B5EF4-FFF2-40B4-BE49-F238E27FC236}">
                <a16:creationId xmlns:a16="http://schemas.microsoft.com/office/drawing/2014/main" id="{50B94011-347A-71FC-F66A-55E3C164B2D7}"/>
              </a:ext>
            </a:extLst>
          </p:cNvPr>
          <p:cNvSpPr>
            <a:spLocks noChangeArrowheads="1"/>
          </p:cNvSpPr>
          <p:nvPr/>
        </p:nvSpPr>
        <p:spPr bwMode="auto">
          <a:xfrm>
            <a:off x="5095875" y="5645150"/>
            <a:ext cx="355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sz="2800">
                <a:solidFill>
                  <a:srgbClr val="000000"/>
                </a:solidFill>
                <a:latin typeface="Arial" panose="020B0604020202020204" pitchFamily="34" charset="0"/>
              </a:rPr>
              <a:t>…</a:t>
            </a:r>
            <a:endParaRPr lang="en-US" altLang="en-US" sz="2800"/>
          </a:p>
        </p:txBody>
      </p:sp>
      <p:sp>
        <p:nvSpPr>
          <p:cNvPr id="30729" name="Freeform 40">
            <a:extLst>
              <a:ext uri="{FF2B5EF4-FFF2-40B4-BE49-F238E27FC236}">
                <a16:creationId xmlns:a16="http://schemas.microsoft.com/office/drawing/2014/main" id="{05E38D73-65AF-0371-9FAB-D4A7D9D8FF00}"/>
              </a:ext>
            </a:extLst>
          </p:cNvPr>
          <p:cNvSpPr>
            <a:spLocks/>
          </p:cNvSpPr>
          <p:nvPr/>
        </p:nvSpPr>
        <p:spPr bwMode="auto">
          <a:xfrm>
            <a:off x="2543175" y="5713413"/>
            <a:ext cx="911225" cy="484187"/>
          </a:xfrm>
          <a:custGeom>
            <a:avLst/>
            <a:gdLst>
              <a:gd name="T0" fmla="*/ 2147483646 w 514"/>
              <a:gd name="T1" fmla="*/ 2147483646 h 249"/>
              <a:gd name="T2" fmla="*/ 2147483646 w 514"/>
              <a:gd name="T3" fmla="*/ 0 h 249"/>
              <a:gd name="T4" fmla="*/ 0 w 514"/>
              <a:gd name="T5" fmla="*/ 0 h 249"/>
              <a:gd name="T6" fmla="*/ 0 w 514"/>
              <a:gd name="T7" fmla="*/ 2147483646 h 249"/>
              <a:gd name="T8" fmla="*/ 2147483646 w 514"/>
              <a:gd name="T9" fmla="*/ 2147483646 h 249"/>
              <a:gd name="T10" fmla="*/ 2147483646 w 514"/>
              <a:gd name="T11" fmla="*/ 2147483646 h 249"/>
              <a:gd name="T12" fmla="*/ 0 60000 65536"/>
              <a:gd name="T13" fmla="*/ 0 60000 65536"/>
              <a:gd name="T14" fmla="*/ 0 60000 65536"/>
              <a:gd name="T15" fmla="*/ 0 60000 65536"/>
              <a:gd name="T16" fmla="*/ 0 60000 65536"/>
              <a:gd name="T17" fmla="*/ 0 60000 65536"/>
              <a:gd name="T18" fmla="*/ 0 w 514"/>
              <a:gd name="T19" fmla="*/ 0 h 249"/>
              <a:gd name="T20" fmla="*/ 514 w 514"/>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514" h="249">
                <a:moveTo>
                  <a:pt x="510" y="246"/>
                </a:moveTo>
                <a:lnTo>
                  <a:pt x="514" y="0"/>
                </a:lnTo>
                <a:lnTo>
                  <a:pt x="0" y="0"/>
                </a:lnTo>
                <a:lnTo>
                  <a:pt x="0" y="249"/>
                </a:lnTo>
                <a:lnTo>
                  <a:pt x="514" y="249"/>
                </a:lnTo>
              </a:path>
            </a:pathLst>
          </a:custGeom>
          <a:solidFill>
            <a:srgbClr val="FF99FF"/>
          </a:solidFill>
          <a:ln w="12700">
            <a:solidFill>
              <a:srgbClr val="000000"/>
            </a:solidFill>
            <a:round/>
            <a:headEnd/>
            <a:tailEnd/>
          </a:ln>
        </p:spPr>
        <p:txBody>
          <a:bodyPr/>
          <a:lstStyle/>
          <a:p>
            <a:endParaRPr lang="en-US"/>
          </a:p>
        </p:txBody>
      </p:sp>
      <p:sp>
        <p:nvSpPr>
          <p:cNvPr id="30730" name="Line 41">
            <a:extLst>
              <a:ext uri="{FF2B5EF4-FFF2-40B4-BE49-F238E27FC236}">
                <a16:creationId xmlns:a16="http://schemas.microsoft.com/office/drawing/2014/main" id="{416ECBC0-30FE-D6D0-735D-19A4852B6480}"/>
              </a:ext>
            </a:extLst>
          </p:cNvPr>
          <p:cNvSpPr>
            <a:spLocks noChangeShapeType="1"/>
          </p:cNvSpPr>
          <p:nvPr/>
        </p:nvSpPr>
        <p:spPr bwMode="auto">
          <a:xfrm>
            <a:off x="2779713" y="3455988"/>
            <a:ext cx="482600" cy="4381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Line 42">
            <a:extLst>
              <a:ext uri="{FF2B5EF4-FFF2-40B4-BE49-F238E27FC236}">
                <a16:creationId xmlns:a16="http://schemas.microsoft.com/office/drawing/2014/main" id="{E1C4DD2F-E39B-D7F3-39ED-DF58A3CFDD31}"/>
              </a:ext>
            </a:extLst>
          </p:cNvPr>
          <p:cNvSpPr>
            <a:spLocks noChangeShapeType="1"/>
          </p:cNvSpPr>
          <p:nvPr/>
        </p:nvSpPr>
        <p:spPr bwMode="auto">
          <a:xfrm flipH="1">
            <a:off x="3541713" y="3455988"/>
            <a:ext cx="374650" cy="431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Line 43">
            <a:extLst>
              <a:ext uri="{FF2B5EF4-FFF2-40B4-BE49-F238E27FC236}">
                <a16:creationId xmlns:a16="http://schemas.microsoft.com/office/drawing/2014/main" id="{DC40D6EA-88E9-4FB1-E253-E8EB3424C480}"/>
              </a:ext>
            </a:extLst>
          </p:cNvPr>
          <p:cNvSpPr>
            <a:spLocks noChangeShapeType="1"/>
          </p:cNvSpPr>
          <p:nvPr/>
        </p:nvSpPr>
        <p:spPr bwMode="auto">
          <a:xfrm>
            <a:off x="5059363" y="3455988"/>
            <a:ext cx="347662" cy="431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Line 44">
            <a:extLst>
              <a:ext uri="{FF2B5EF4-FFF2-40B4-BE49-F238E27FC236}">
                <a16:creationId xmlns:a16="http://schemas.microsoft.com/office/drawing/2014/main" id="{EBF4C896-B45D-C864-F596-319899AB99BB}"/>
              </a:ext>
            </a:extLst>
          </p:cNvPr>
          <p:cNvSpPr>
            <a:spLocks noChangeShapeType="1"/>
          </p:cNvSpPr>
          <p:nvPr/>
        </p:nvSpPr>
        <p:spPr bwMode="auto">
          <a:xfrm flipH="1">
            <a:off x="5664200" y="3455988"/>
            <a:ext cx="538163" cy="431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4" name="Line 45">
            <a:extLst>
              <a:ext uri="{FF2B5EF4-FFF2-40B4-BE49-F238E27FC236}">
                <a16:creationId xmlns:a16="http://schemas.microsoft.com/office/drawing/2014/main" id="{3BC75166-52E0-3042-433A-62F4821E21A3}"/>
              </a:ext>
            </a:extLst>
          </p:cNvPr>
          <p:cNvSpPr>
            <a:spLocks noChangeShapeType="1"/>
          </p:cNvSpPr>
          <p:nvPr/>
        </p:nvSpPr>
        <p:spPr bwMode="auto">
          <a:xfrm>
            <a:off x="3467100" y="4378325"/>
            <a:ext cx="763588" cy="4397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46">
            <a:extLst>
              <a:ext uri="{FF2B5EF4-FFF2-40B4-BE49-F238E27FC236}">
                <a16:creationId xmlns:a16="http://schemas.microsoft.com/office/drawing/2014/main" id="{95EE3B7E-065D-147D-9FF9-83DB13A0CFBD}"/>
              </a:ext>
            </a:extLst>
          </p:cNvPr>
          <p:cNvSpPr>
            <a:spLocks noChangeShapeType="1"/>
          </p:cNvSpPr>
          <p:nvPr/>
        </p:nvSpPr>
        <p:spPr bwMode="auto">
          <a:xfrm flipH="1">
            <a:off x="4684713" y="4378325"/>
            <a:ext cx="782637" cy="4397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47">
            <a:extLst>
              <a:ext uri="{FF2B5EF4-FFF2-40B4-BE49-F238E27FC236}">
                <a16:creationId xmlns:a16="http://schemas.microsoft.com/office/drawing/2014/main" id="{8A065CFB-4B58-42E4-CD6E-F7ABC0CA1BD0}"/>
              </a:ext>
            </a:extLst>
          </p:cNvPr>
          <p:cNvSpPr>
            <a:spLocks noChangeShapeType="1"/>
          </p:cNvSpPr>
          <p:nvPr/>
        </p:nvSpPr>
        <p:spPr bwMode="auto">
          <a:xfrm flipH="1">
            <a:off x="3036888" y="5308600"/>
            <a:ext cx="1179512" cy="4159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7" name="Line 48">
            <a:extLst>
              <a:ext uri="{FF2B5EF4-FFF2-40B4-BE49-F238E27FC236}">
                <a16:creationId xmlns:a16="http://schemas.microsoft.com/office/drawing/2014/main" id="{15BEE01E-7063-E9C5-4579-369C367CE782}"/>
              </a:ext>
            </a:extLst>
          </p:cNvPr>
          <p:cNvSpPr>
            <a:spLocks noChangeShapeType="1"/>
          </p:cNvSpPr>
          <p:nvPr/>
        </p:nvSpPr>
        <p:spPr bwMode="auto">
          <a:xfrm flipH="1">
            <a:off x="4324350" y="5308600"/>
            <a:ext cx="142875" cy="3968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8" name="Line 49">
            <a:extLst>
              <a:ext uri="{FF2B5EF4-FFF2-40B4-BE49-F238E27FC236}">
                <a16:creationId xmlns:a16="http://schemas.microsoft.com/office/drawing/2014/main" id="{4819695C-7810-F8C5-B0BA-2FAF9AD10377}"/>
              </a:ext>
            </a:extLst>
          </p:cNvPr>
          <p:cNvSpPr>
            <a:spLocks noChangeShapeType="1"/>
          </p:cNvSpPr>
          <p:nvPr/>
        </p:nvSpPr>
        <p:spPr bwMode="auto">
          <a:xfrm flipH="1" flipV="1">
            <a:off x="4718050" y="5308600"/>
            <a:ext cx="1366838" cy="3968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9" name="Freeform 50">
            <a:extLst>
              <a:ext uri="{FF2B5EF4-FFF2-40B4-BE49-F238E27FC236}">
                <a16:creationId xmlns:a16="http://schemas.microsoft.com/office/drawing/2014/main" id="{662D3D43-CD7E-06DB-FD9E-2D3243CC2D51}"/>
              </a:ext>
            </a:extLst>
          </p:cNvPr>
          <p:cNvSpPr>
            <a:spLocks/>
          </p:cNvSpPr>
          <p:nvPr/>
        </p:nvSpPr>
        <p:spPr bwMode="auto">
          <a:xfrm>
            <a:off x="3868738" y="5705475"/>
            <a:ext cx="911225" cy="492125"/>
          </a:xfrm>
          <a:custGeom>
            <a:avLst/>
            <a:gdLst>
              <a:gd name="T0" fmla="*/ 2147483646 w 514"/>
              <a:gd name="T1" fmla="*/ 2147483646 h 253"/>
              <a:gd name="T2" fmla="*/ 2147483646 w 514"/>
              <a:gd name="T3" fmla="*/ 0 h 253"/>
              <a:gd name="T4" fmla="*/ 0 w 514"/>
              <a:gd name="T5" fmla="*/ 0 h 253"/>
              <a:gd name="T6" fmla="*/ 0 w 514"/>
              <a:gd name="T7" fmla="*/ 2147483646 h 253"/>
              <a:gd name="T8" fmla="*/ 2147483646 w 514"/>
              <a:gd name="T9" fmla="*/ 2147483646 h 253"/>
              <a:gd name="T10" fmla="*/ 2147483646 w 514"/>
              <a:gd name="T11" fmla="*/ 2147483646 h 253"/>
              <a:gd name="T12" fmla="*/ 0 60000 65536"/>
              <a:gd name="T13" fmla="*/ 0 60000 65536"/>
              <a:gd name="T14" fmla="*/ 0 60000 65536"/>
              <a:gd name="T15" fmla="*/ 0 60000 65536"/>
              <a:gd name="T16" fmla="*/ 0 60000 65536"/>
              <a:gd name="T17" fmla="*/ 0 60000 65536"/>
              <a:gd name="T18" fmla="*/ 0 w 514"/>
              <a:gd name="T19" fmla="*/ 0 h 253"/>
              <a:gd name="T20" fmla="*/ 514 w 514"/>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514" h="253">
                <a:moveTo>
                  <a:pt x="514" y="250"/>
                </a:moveTo>
                <a:lnTo>
                  <a:pt x="514" y="0"/>
                </a:lnTo>
                <a:lnTo>
                  <a:pt x="0" y="0"/>
                </a:lnTo>
                <a:lnTo>
                  <a:pt x="0" y="253"/>
                </a:lnTo>
                <a:lnTo>
                  <a:pt x="514" y="253"/>
                </a:lnTo>
              </a:path>
            </a:pathLst>
          </a:custGeom>
          <a:solidFill>
            <a:srgbClr val="FF9900"/>
          </a:solidFill>
          <a:ln w="12700">
            <a:solidFill>
              <a:srgbClr val="000000"/>
            </a:solidFill>
            <a:round/>
            <a:headEnd/>
            <a:tailEnd/>
          </a:ln>
        </p:spPr>
        <p:txBody>
          <a:bodyPr/>
          <a:lstStyle/>
          <a:p>
            <a:endParaRPr lang="en-US"/>
          </a:p>
        </p:txBody>
      </p:sp>
      <p:sp>
        <p:nvSpPr>
          <p:cNvPr id="30740" name="Freeform 51">
            <a:extLst>
              <a:ext uri="{FF2B5EF4-FFF2-40B4-BE49-F238E27FC236}">
                <a16:creationId xmlns:a16="http://schemas.microsoft.com/office/drawing/2014/main" id="{CB7711A5-B4E9-DAD1-7464-DFF47A56B21B}"/>
              </a:ext>
            </a:extLst>
          </p:cNvPr>
          <p:cNvSpPr>
            <a:spLocks/>
          </p:cNvSpPr>
          <p:nvPr/>
        </p:nvSpPr>
        <p:spPr bwMode="auto">
          <a:xfrm>
            <a:off x="5692775" y="5713413"/>
            <a:ext cx="909638" cy="484187"/>
          </a:xfrm>
          <a:custGeom>
            <a:avLst/>
            <a:gdLst>
              <a:gd name="T0" fmla="*/ 2147483646 w 513"/>
              <a:gd name="T1" fmla="*/ 2147483646 h 249"/>
              <a:gd name="T2" fmla="*/ 2147483646 w 513"/>
              <a:gd name="T3" fmla="*/ 0 h 249"/>
              <a:gd name="T4" fmla="*/ 0 w 513"/>
              <a:gd name="T5" fmla="*/ 0 h 249"/>
              <a:gd name="T6" fmla="*/ 0 w 513"/>
              <a:gd name="T7" fmla="*/ 2147483646 h 249"/>
              <a:gd name="T8" fmla="*/ 2147483646 w 513"/>
              <a:gd name="T9" fmla="*/ 2147483646 h 249"/>
              <a:gd name="T10" fmla="*/ 2147483646 w 513"/>
              <a:gd name="T11" fmla="*/ 2147483646 h 249"/>
              <a:gd name="T12" fmla="*/ 0 60000 65536"/>
              <a:gd name="T13" fmla="*/ 0 60000 65536"/>
              <a:gd name="T14" fmla="*/ 0 60000 65536"/>
              <a:gd name="T15" fmla="*/ 0 60000 65536"/>
              <a:gd name="T16" fmla="*/ 0 60000 65536"/>
              <a:gd name="T17" fmla="*/ 0 60000 65536"/>
              <a:gd name="T18" fmla="*/ 0 w 513"/>
              <a:gd name="T19" fmla="*/ 0 h 249"/>
              <a:gd name="T20" fmla="*/ 513 w 513"/>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513" h="249">
                <a:moveTo>
                  <a:pt x="509" y="249"/>
                </a:moveTo>
                <a:lnTo>
                  <a:pt x="513" y="0"/>
                </a:lnTo>
                <a:lnTo>
                  <a:pt x="0" y="0"/>
                </a:lnTo>
                <a:lnTo>
                  <a:pt x="0" y="249"/>
                </a:lnTo>
                <a:lnTo>
                  <a:pt x="513" y="249"/>
                </a:lnTo>
              </a:path>
            </a:pathLst>
          </a:custGeom>
          <a:solidFill>
            <a:srgbClr val="FF6600"/>
          </a:solidFill>
          <a:ln w="12700">
            <a:solidFill>
              <a:srgbClr val="000000"/>
            </a:solidFill>
            <a:round/>
            <a:headEnd/>
            <a:tailEnd/>
          </a:ln>
        </p:spPr>
        <p:txBody>
          <a:bodyPr/>
          <a:lstStyle/>
          <a:p>
            <a:endParaRPr lang="en-US"/>
          </a:p>
        </p:txBody>
      </p:sp>
      <p:sp>
        <p:nvSpPr>
          <p:cNvPr id="30741" name="Freeform 52">
            <a:extLst>
              <a:ext uri="{FF2B5EF4-FFF2-40B4-BE49-F238E27FC236}">
                <a16:creationId xmlns:a16="http://schemas.microsoft.com/office/drawing/2014/main" id="{12CF3C2A-9FDF-94C7-A159-619DCDB78043}"/>
              </a:ext>
            </a:extLst>
          </p:cNvPr>
          <p:cNvSpPr>
            <a:spLocks/>
          </p:cNvSpPr>
          <p:nvPr/>
        </p:nvSpPr>
        <p:spPr bwMode="auto">
          <a:xfrm>
            <a:off x="4011613" y="4826000"/>
            <a:ext cx="911225" cy="482600"/>
          </a:xfrm>
          <a:custGeom>
            <a:avLst/>
            <a:gdLst>
              <a:gd name="T0" fmla="*/ 2147483646 w 513"/>
              <a:gd name="T1" fmla="*/ 2147483646 h 249"/>
              <a:gd name="T2" fmla="*/ 2147483646 w 513"/>
              <a:gd name="T3" fmla="*/ 0 h 249"/>
              <a:gd name="T4" fmla="*/ 0 w 513"/>
              <a:gd name="T5" fmla="*/ 0 h 249"/>
              <a:gd name="T6" fmla="*/ 0 w 513"/>
              <a:gd name="T7" fmla="*/ 2147483646 h 249"/>
              <a:gd name="T8" fmla="*/ 2147483646 w 513"/>
              <a:gd name="T9" fmla="*/ 2147483646 h 249"/>
              <a:gd name="T10" fmla="*/ 2147483646 w 513"/>
              <a:gd name="T11" fmla="*/ 2147483646 h 249"/>
              <a:gd name="T12" fmla="*/ 0 60000 65536"/>
              <a:gd name="T13" fmla="*/ 0 60000 65536"/>
              <a:gd name="T14" fmla="*/ 0 60000 65536"/>
              <a:gd name="T15" fmla="*/ 0 60000 65536"/>
              <a:gd name="T16" fmla="*/ 0 60000 65536"/>
              <a:gd name="T17" fmla="*/ 0 60000 65536"/>
              <a:gd name="T18" fmla="*/ 0 w 513"/>
              <a:gd name="T19" fmla="*/ 0 h 249"/>
              <a:gd name="T20" fmla="*/ 513 w 513"/>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513" h="249">
                <a:moveTo>
                  <a:pt x="510" y="249"/>
                </a:moveTo>
                <a:lnTo>
                  <a:pt x="513" y="0"/>
                </a:lnTo>
                <a:lnTo>
                  <a:pt x="0" y="0"/>
                </a:lnTo>
                <a:lnTo>
                  <a:pt x="0" y="249"/>
                </a:lnTo>
                <a:lnTo>
                  <a:pt x="513" y="249"/>
                </a:lnTo>
              </a:path>
            </a:pathLst>
          </a:custGeom>
          <a:solidFill>
            <a:srgbClr val="00FFFF"/>
          </a:solidFill>
          <a:ln w="12700">
            <a:solidFill>
              <a:srgbClr val="000000"/>
            </a:solidFill>
            <a:round/>
            <a:headEnd/>
            <a:tailEnd/>
          </a:ln>
        </p:spPr>
        <p:txBody>
          <a:bodyPr/>
          <a:lstStyle/>
          <a:p>
            <a:endParaRPr lang="en-US"/>
          </a:p>
        </p:txBody>
      </p:sp>
      <p:sp>
        <p:nvSpPr>
          <p:cNvPr id="30742" name="Freeform 53">
            <a:extLst>
              <a:ext uri="{FF2B5EF4-FFF2-40B4-BE49-F238E27FC236}">
                <a16:creationId xmlns:a16="http://schemas.microsoft.com/office/drawing/2014/main" id="{CE30EBCB-3C13-7017-48E0-69C5967635E3}"/>
              </a:ext>
            </a:extLst>
          </p:cNvPr>
          <p:cNvSpPr>
            <a:spLocks/>
          </p:cNvSpPr>
          <p:nvPr/>
        </p:nvSpPr>
        <p:spPr bwMode="auto">
          <a:xfrm>
            <a:off x="3011488" y="3894138"/>
            <a:ext cx="911225" cy="484187"/>
          </a:xfrm>
          <a:custGeom>
            <a:avLst/>
            <a:gdLst>
              <a:gd name="T0" fmla="*/ 2147483646 w 514"/>
              <a:gd name="T1" fmla="*/ 2147483646 h 249"/>
              <a:gd name="T2" fmla="*/ 2147483646 w 514"/>
              <a:gd name="T3" fmla="*/ 0 h 249"/>
              <a:gd name="T4" fmla="*/ 0 w 514"/>
              <a:gd name="T5" fmla="*/ 0 h 249"/>
              <a:gd name="T6" fmla="*/ 0 w 514"/>
              <a:gd name="T7" fmla="*/ 2147483646 h 249"/>
              <a:gd name="T8" fmla="*/ 2147483646 w 514"/>
              <a:gd name="T9" fmla="*/ 2147483646 h 249"/>
              <a:gd name="T10" fmla="*/ 2147483646 w 514"/>
              <a:gd name="T11" fmla="*/ 2147483646 h 249"/>
              <a:gd name="T12" fmla="*/ 0 60000 65536"/>
              <a:gd name="T13" fmla="*/ 0 60000 65536"/>
              <a:gd name="T14" fmla="*/ 0 60000 65536"/>
              <a:gd name="T15" fmla="*/ 0 60000 65536"/>
              <a:gd name="T16" fmla="*/ 0 60000 65536"/>
              <a:gd name="T17" fmla="*/ 0 60000 65536"/>
              <a:gd name="T18" fmla="*/ 0 w 514"/>
              <a:gd name="T19" fmla="*/ 0 h 249"/>
              <a:gd name="T20" fmla="*/ 514 w 514"/>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514" h="249">
                <a:moveTo>
                  <a:pt x="514" y="249"/>
                </a:moveTo>
                <a:lnTo>
                  <a:pt x="514" y="0"/>
                </a:lnTo>
                <a:lnTo>
                  <a:pt x="0" y="0"/>
                </a:lnTo>
                <a:lnTo>
                  <a:pt x="0" y="249"/>
                </a:lnTo>
                <a:lnTo>
                  <a:pt x="514" y="249"/>
                </a:lnTo>
              </a:path>
            </a:pathLst>
          </a:custGeom>
          <a:solidFill>
            <a:srgbClr val="66FF66"/>
          </a:solidFill>
          <a:ln w="12700">
            <a:solidFill>
              <a:srgbClr val="000000"/>
            </a:solidFill>
            <a:round/>
            <a:headEnd/>
            <a:tailEnd/>
          </a:ln>
        </p:spPr>
        <p:txBody>
          <a:bodyPr/>
          <a:lstStyle/>
          <a:p>
            <a:endParaRPr lang="en-US"/>
          </a:p>
        </p:txBody>
      </p:sp>
      <p:sp>
        <p:nvSpPr>
          <p:cNvPr id="30743" name="Freeform 54">
            <a:extLst>
              <a:ext uri="{FF2B5EF4-FFF2-40B4-BE49-F238E27FC236}">
                <a16:creationId xmlns:a16="http://schemas.microsoft.com/office/drawing/2014/main" id="{950A56F5-37E0-44E7-3E88-58D02A202664}"/>
              </a:ext>
            </a:extLst>
          </p:cNvPr>
          <p:cNvSpPr>
            <a:spLocks/>
          </p:cNvSpPr>
          <p:nvPr/>
        </p:nvSpPr>
        <p:spPr bwMode="auto">
          <a:xfrm>
            <a:off x="5011738" y="3887788"/>
            <a:ext cx="919162" cy="490537"/>
          </a:xfrm>
          <a:custGeom>
            <a:avLst/>
            <a:gdLst>
              <a:gd name="T0" fmla="*/ 2147483646 w 518"/>
              <a:gd name="T1" fmla="*/ 2147483646 h 253"/>
              <a:gd name="T2" fmla="*/ 2147483646 w 518"/>
              <a:gd name="T3" fmla="*/ 0 h 253"/>
              <a:gd name="T4" fmla="*/ 0 w 518"/>
              <a:gd name="T5" fmla="*/ 0 h 253"/>
              <a:gd name="T6" fmla="*/ 0 w 518"/>
              <a:gd name="T7" fmla="*/ 2147483646 h 253"/>
              <a:gd name="T8" fmla="*/ 2147483646 w 518"/>
              <a:gd name="T9" fmla="*/ 2147483646 h 253"/>
              <a:gd name="T10" fmla="*/ 2147483646 w 518"/>
              <a:gd name="T11" fmla="*/ 2147483646 h 253"/>
              <a:gd name="T12" fmla="*/ 0 60000 65536"/>
              <a:gd name="T13" fmla="*/ 0 60000 65536"/>
              <a:gd name="T14" fmla="*/ 0 60000 65536"/>
              <a:gd name="T15" fmla="*/ 0 60000 65536"/>
              <a:gd name="T16" fmla="*/ 0 60000 65536"/>
              <a:gd name="T17" fmla="*/ 0 60000 65536"/>
              <a:gd name="T18" fmla="*/ 0 w 518"/>
              <a:gd name="T19" fmla="*/ 0 h 253"/>
              <a:gd name="T20" fmla="*/ 518 w 518"/>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518" h="253">
                <a:moveTo>
                  <a:pt x="514" y="253"/>
                </a:moveTo>
                <a:lnTo>
                  <a:pt x="518" y="0"/>
                </a:lnTo>
                <a:lnTo>
                  <a:pt x="0" y="0"/>
                </a:lnTo>
                <a:lnTo>
                  <a:pt x="0" y="253"/>
                </a:lnTo>
                <a:lnTo>
                  <a:pt x="518" y="253"/>
                </a:lnTo>
              </a:path>
            </a:pathLst>
          </a:custGeom>
          <a:solidFill>
            <a:schemeClr val="accent1"/>
          </a:solidFill>
          <a:ln w="12700">
            <a:solidFill>
              <a:srgbClr val="000000"/>
            </a:solidFill>
            <a:round/>
            <a:headEnd/>
            <a:tailEnd/>
          </a:ln>
        </p:spPr>
        <p:txBody>
          <a:bodyPr/>
          <a:lstStyle/>
          <a:p>
            <a:endParaRPr lang="en-US"/>
          </a:p>
        </p:txBody>
      </p:sp>
      <p:sp>
        <p:nvSpPr>
          <p:cNvPr id="30744" name="Freeform 55">
            <a:extLst>
              <a:ext uri="{FF2B5EF4-FFF2-40B4-BE49-F238E27FC236}">
                <a16:creationId xmlns:a16="http://schemas.microsoft.com/office/drawing/2014/main" id="{D2261F20-5068-DA33-73A3-F3CE12437D3E}"/>
              </a:ext>
            </a:extLst>
          </p:cNvPr>
          <p:cNvSpPr>
            <a:spLocks/>
          </p:cNvSpPr>
          <p:nvPr/>
        </p:nvSpPr>
        <p:spPr bwMode="auto">
          <a:xfrm>
            <a:off x="5745163" y="2971800"/>
            <a:ext cx="912812" cy="484188"/>
          </a:xfrm>
          <a:custGeom>
            <a:avLst/>
            <a:gdLst>
              <a:gd name="T0" fmla="*/ 2147483646 w 514"/>
              <a:gd name="T1" fmla="*/ 2147483646 h 249"/>
              <a:gd name="T2" fmla="*/ 2147483646 w 514"/>
              <a:gd name="T3" fmla="*/ 0 h 249"/>
              <a:gd name="T4" fmla="*/ 0 w 514"/>
              <a:gd name="T5" fmla="*/ 0 h 249"/>
              <a:gd name="T6" fmla="*/ 0 w 514"/>
              <a:gd name="T7" fmla="*/ 2147483646 h 249"/>
              <a:gd name="T8" fmla="*/ 2147483646 w 514"/>
              <a:gd name="T9" fmla="*/ 2147483646 h 249"/>
              <a:gd name="T10" fmla="*/ 2147483646 w 514"/>
              <a:gd name="T11" fmla="*/ 2147483646 h 249"/>
              <a:gd name="T12" fmla="*/ 0 60000 65536"/>
              <a:gd name="T13" fmla="*/ 0 60000 65536"/>
              <a:gd name="T14" fmla="*/ 0 60000 65536"/>
              <a:gd name="T15" fmla="*/ 0 60000 65536"/>
              <a:gd name="T16" fmla="*/ 0 60000 65536"/>
              <a:gd name="T17" fmla="*/ 0 60000 65536"/>
              <a:gd name="T18" fmla="*/ 0 w 514"/>
              <a:gd name="T19" fmla="*/ 0 h 249"/>
              <a:gd name="T20" fmla="*/ 514 w 514"/>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514" h="249">
                <a:moveTo>
                  <a:pt x="514" y="249"/>
                </a:moveTo>
                <a:lnTo>
                  <a:pt x="514" y="0"/>
                </a:lnTo>
                <a:lnTo>
                  <a:pt x="0" y="0"/>
                </a:lnTo>
                <a:lnTo>
                  <a:pt x="0" y="249"/>
                </a:lnTo>
                <a:lnTo>
                  <a:pt x="514" y="249"/>
                </a:lnTo>
              </a:path>
            </a:pathLst>
          </a:custGeom>
          <a:solidFill>
            <a:schemeClr val="hlink"/>
          </a:solidFill>
          <a:ln w="12700">
            <a:solidFill>
              <a:srgbClr val="000000"/>
            </a:solidFill>
            <a:round/>
            <a:headEnd/>
            <a:tailEnd/>
          </a:ln>
        </p:spPr>
        <p:txBody>
          <a:bodyPr/>
          <a:lstStyle/>
          <a:p>
            <a:endParaRPr lang="en-US"/>
          </a:p>
        </p:txBody>
      </p:sp>
      <p:sp>
        <p:nvSpPr>
          <p:cNvPr id="30745" name="Freeform 56">
            <a:extLst>
              <a:ext uri="{FF2B5EF4-FFF2-40B4-BE49-F238E27FC236}">
                <a16:creationId xmlns:a16="http://schemas.microsoft.com/office/drawing/2014/main" id="{0952988B-3724-21BB-F122-AB099B609AAC}"/>
              </a:ext>
            </a:extLst>
          </p:cNvPr>
          <p:cNvSpPr>
            <a:spLocks/>
          </p:cNvSpPr>
          <p:nvPr/>
        </p:nvSpPr>
        <p:spPr bwMode="auto">
          <a:xfrm>
            <a:off x="4602163" y="2971800"/>
            <a:ext cx="912812" cy="484188"/>
          </a:xfrm>
          <a:custGeom>
            <a:avLst/>
            <a:gdLst>
              <a:gd name="T0" fmla="*/ 2147483646 w 514"/>
              <a:gd name="T1" fmla="*/ 2147483646 h 249"/>
              <a:gd name="T2" fmla="*/ 2147483646 w 514"/>
              <a:gd name="T3" fmla="*/ 0 h 249"/>
              <a:gd name="T4" fmla="*/ 0 w 514"/>
              <a:gd name="T5" fmla="*/ 0 h 249"/>
              <a:gd name="T6" fmla="*/ 0 w 514"/>
              <a:gd name="T7" fmla="*/ 2147483646 h 249"/>
              <a:gd name="T8" fmla="*/ 2147483646 w 514"/>
              <a:gd name="T9" fmla="*/ 2147483646 h 249"/>
              <a:gd name="T10" fmla="*/ 2147483646 w 514"/>
              <a:gd name="T11" fmla="*/ 2147483646 h 249"/>
              <a:gd name="T12" fmla="*/ 0 60000 65536"/>
              <a:gd name="T13" fmla="*/ 0 60000 65536"/>
              <a:gd name="T14" fmla="*/ 0 60000 65536"/>
              <a:gd name="T15" fmla="*/ 0 60000 65536"/>
              <a:gd name="T16" fmla="*/ 0 60000 65536"/>
              <a:gd name="T17" fmla="*/ 0 60000 65536"/>
              <a:gd name="T18" fmla="*/ 0 w 514"/>
              <a:gd name="T19" fmla="*/ 0 h 249"/>
              <a:gd name="T20" fmla="*/ 514 w 514"/>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514" h="249">
                <a:moveTo>
                  <a:pt x="514" y="249"/>
                </a:moveTo>
                <a:lnTo>
                  <a:pt x="514" y="0"/>
                </a:lnTo>
                <a:lnTo>
                  <a:pt x="0" y="0"/>
                </a:lnTo>
                <a:lnTo>
                  <a:pt x="0" y="249"/>
                </a:lnTo>
                <a:lnTo>
                  <a:pt x="514" y="249"/>
                </a:lnTo>
              </a:path>
            </a:pathLst>
          </a:custGeom>
          <a:solidFill>
            <a:srgbClr val="FFFF99"/>
          </a:solidFill>
          <a:ln w="12700">
            <a:solidFill>
              <a:srgbClr val="000000"/>
            </a:solidFill>
            <a:round/>
            <a:headEnd/>
            <a:tailEnd/>
          </a:ln>
        </p:spPr>
        <p:txBody>
          <a:bodyPr/>
          <a:lstStyle/>
          <a:p>
            <a:endParaRPr lang="en-US"/>
          </a:p>
        </p:txBody>
      </p:sp>
      <p:sp>
        <p:nvSpPr>
          <p:cNvPr id="30746" name="Freeform 57">
            <a:extLst>
              <a:ext uri="{FF2B5EF4-FFF2-40B4-BE49-F238E27FC236}">
                <a16:creationId xmlns:a16="http://schemas.microsoft.com/office/drawing/2014/main" id="{4C1ABA05-3BB3-B2E5-09CA-75B86EEB64B5}"/>
              </a:ext>
            </a:extLst>
          </p:cNvPr>
          <p:cNvSpPr>
            <a:spLocks/>
          </p:cNvSpPr>
          <p:nvPr/>
        </p:nvSpPr>
        <p:spPr bwMode="auto">
          <a:xfrm>
            <a:off x="3467100" y="2971800"/>
            <a:ext cx="912813" cy="484188"/>
          </a:xfrm>
          <a:custGeom>
            <a:avLst/>
            <a:gdLst>
              <a:gd name="T0" fmla="*/ 2147483646 w 514"/>
              <a:gd name="T1" fmla="*/ 2147483646 h 249"/>
              <a:gd name="T2" fmla="*/ 2147483646 w 514"/>
              <a:gd name="T3" fmla="*/ 0 h 249"/>
              <a:gd name="T4" fmla="*/ 0 w 514"/>
              <a:gd name="T5" fmla="*/ 0 h 249"/>
              <a:gd name="T6" fmla="*/ 0 w 514"/>
              <a:gd name="T7" fmla="*/ 2147483646 h 249"/>
              <a:gd name="T8" fmla="*/ 2147483646 w 514"/>
              <a:gd name="T9" fmla="*/ 2147483646 h 249"/>
              <a:gd name="T10" fmla="*/ 2147483646 w 514"/>
              <a:gd name="T11" fmla="*/ 2147483646 h 249"/>
              <a:gd name="T12" fmla="*/ 0 60000 65536"/>
              <a:gd name="T13" fmla="*/ 0 60000 65536"/>
              <a:gd name="T14" fmla="*/ 0 60000 65536"/>
              <a:gd name="T15" fmla="*/ 0 60000 65536"/>
              <a:gd name="T16" fmla="*/ 0 60000 65536"/>
              <a:gd name="T17" fmla="*/ 0 60000 65536"/>
              <a:gd name="T18" fmla="*/ 0 w 514"/>
              <a:gd name="T19" fmla="*/ 0 h 249"/>
              <a:gd name="T20" fmla="*/ 514 w 514"/>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514" h="249">
                <a:moveTo>
                  <a:pt x="510" y="249"/>
                </a:moveTo>
                <a:lnTo>
                  <a:pt x="514" y="0"/>
                </a:lnTo>
                <a:lnTo>
                  <a:pt x="0" y="0"/>
                </a:lnTo>
                <a:lnTo>
                  <a:pt x="0" y="249"/>
                </a:lnTo>
                <a:lnTo>
                  <a:pt x="514" y="249"/>
                </a:lnTo>
              </a:path>
            </a:pathLst>
          </a:custGeom>
          <a:solidFill>
            <a:schemeClr val="folHlink"/>
          </a:solidFill>
          <a:ln w="12700">
            <a:solidFill>
              <a:srgbClr val="000000"/>
            </a:solidFill>
            <a:round/>
            <a:headEnd/>
            <a:tailEnd/>
          </a:ln>
        </p:spPr>
        <p:txBody>
          <a:bodyPr/>
          <a:lstStyle/>
          <a:p>
            <a:endParaRPr lang="en-US"/>
          </a:p>
        </p:txBody>
      </p:sp>
      <p:sp>
        <p:nvSpPr>
          <p:cNvPr id="30747" name="Freeform 58">
            <a:extLst>
              <a:ext uri="{FF2B5EF4-FFF2-40B4-BE49-F238E27FC236}">
                <a16:creationId xmlns:a16="http://schemas.microsoft.com/office/drawing/2014/main" id="{DE915713-9687-71AB-BE4C-FA14CB95BCB0}"/>
              </a:ext>
            </a:extLst>
          </p:cNvPr>
          <p:cNvSpPr>
            <a:spLocks/>
          </p:cNvSpPr>
          <p:nvPr/>
        </p:nvSpPr>
        <p:spPr bwMode="auto">
          <a:xfrm>
            <a:off x="2324100" y="2971800"/>
            <a:ext cx="912813" cy="484188"/>
          </a:xfrm>
          <a:custGeom>
            <a:avLst/>
            <a:gdLst>
              <a:gd name="T0" fmla="*/ 2147483646 w 514"/>
              <a:gd name="T1" fmla="*/ 2147483646 h 249"/>
              <a:gd name="T2" fmla="*/ 2147483646 w 514"/>
              <a:gd name="T3" fmla="*/ 0 h 249"/>
              <a:gd name="T4" fmla="*/ 0 w 514"/>
              <a:gd name="T5" fmla="*/ 0 h 249"/>
              <a:gd name="T6" fmla="*/ 0 w 514"/>
              <a:gd name="T7" fmla="*/ 2147483646 h 249"/>
              <a:gd name="T8" fmla="*/ 2147483646 w 514"/>
              <a:gd name="T9" fmla="*/ 2147483646 h 249"/>
              <a:gd name="T10" fmla="*/ 2147483646 w 514"/>
              <a:gd name="T11" fmla="*/ 2147483646 h 249"/>
              <a:gd name="T12" fmla="*/ 0 60000 65536"/>
              <a:gd name="T13" fmla="*/ 0 60000 65536"/>
              <a:gd name="T14" fmla="*/ 0 60000 65536"/>
              <a:gd name="T15" fmla="*/ 0 60000 65536"/>
              <a:gd name="T16" fmla="*/ 0 60000 65536"/>
              <a:gd name="T17" fmla="*/ 0 60000 65536"/>
              <a:gd name="T18" fmla="*/ 0 w 514"/>
              <a:gd name="T19" fmla="*/ 0 h 249"/>
              <a:gd name="T20" fmla="*/ 514 w 514"/>
              <a:gd name="T21" fmla="*/ 249 h 249"/>
            </a:gdLst>
            <a:ahLst/>
            <a:cxnLst>
              <a:cxn ang="T12">
                <a:pos x="T0" y="T1"/>
              </a:cxn>
              <a:cxn ang="T13">
                <a:pos x="T2" y="T3"/>
              </a:cxn>
              <a:cxn ang="T14">
                <a:pos x="T4" y="T5"/>
              </a:cxn>
              <a:cxn ang="T15">
                <a:pos x="T6" y="T7"/>
              </a:cxn>
              <a:cxn ang="T16">
                <a:pos x="T8" y="T9"/>
              </a:cxn>
              <a:cxn ang="T17">
                <a:pos x="T10" y="T11"/>
              </a:cxn>
            </a:cxnLst>
            <a:rect l="T18" t="T19" r="T20" b="T21"/>
            <a:pathLst>
              <a:path w="514" h="249">
                <a:moveTo>
                  <a:pt x="514" y="249"/>
                </a:moveTo>
                <a:lnTo>
                  <a:pt x="514" y="0"/>
                </a:lnTo>
                <a:lnTo>
                  <a:pt x="0" y="0"/>
                </a:lnTo>
                <a:lnTo>
                  <a:pt x="0" y="249"/>
                </a:lnTo>
                <a:lnTo>
                  <a:pt x="514" y="249"/>
                </a:lnTo>
              </a:path>
            </a:pathLst>
          </a:custGeom>
          <a:solidFill>
            <a:srgbClr val="CCCC00"/>
          </a:solidFill>
          <a:ln w="12700">
            <a:solidFill>
              <a:srgbClr val="000000"/>
            </a:solidFill>
            <a:round/>
            <a:headEnd/>
            <a:tailEnd/>
          </a:ln>
        </p:spPr>
        <p:txBody>
          <a:bodyPr/>
          <a:lstStyle/>
          <a:p>
            <a:endParaRPr lang="en-US"/>
          </a:p>
        </p:txBody>
      </p:sp>
      <p:sp>
        <p:nvSpPr>
          <p:cNvPr id="30748" name="Rectangle 59">
            <a:extLst>
              <a:ext uri="{FF2B5EF4-FFF2-40B4-BE49-F238E27FC236}">
                <a16:creationId xmlns:a16="http://schemas.microsoft.com/office/drawing/2014/main" id="{6F8DD2D3-42DB-8328-2666-BCA6A1E36D72}"/>
              </a:ext>
            </a:extLst>
          </p:cNvPr>
          <p:cNvSpPr>
            <a:spLocks noChangeArrowheads="1"/>
          </p:cNvSpPr>
          <p:nvPr/>
        </p:nvSpPr>
        <p:spPr bwMode="auto">
          <a:xfrm>
            <a:off x="5981700" y="3082925"/>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solidFill>
                  <a:srgbClr val="000000"/>
                </a:solidFill>
                <a:latin typeface="Arial" panose="020B0604020202020204" pitchFamily="34" charset="0"/>
              </a:rPr>
              <a:t>TFTP</a:t>
            </a:r>
            <a:endParaRPr lang="en-US" altLang="en-US" sz="2800"/>
          </a:p>
        </p:txBody>
      </p:sp>
      <p:sp>
        <p:nvSpPr>
          <p:cNvPr id="30749" name="Rectangle 60">
            <a:extLst>
              <a:ext uri="{FF2B5EF4-FFF2-40B4-BE49-F238E27FC236}">
                <a16:creationId xmlns:a16="http://schemas.microsoft.com/office/drawing/2014/main" id="{BE80A883-DD8B-3987-3257-51CDB06E50A5}"/>
              </a:ext>
            </a:extLst>
          </p:cNvPr>
          <p:cNvSpPr>
            <a:spLocks noChangeArrowheads="1"/>
          </p:cNvSpPr>
          <p:nvPr/>
        </p:nvSpPr>
        <p:spPr bwMode="auto">
          <a:xfrm>
            <a:off x="4930775" y="3074988"/>
            <a:ext cx="3175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solidFill>
                  <a:srgbClr val="000000"/>
                </a:solidFill>
                <a:latin typeface="Arial" panose="020B0604020202020204" pitchFamily="34" charset="0"/>
              </a:rPr>
              <a:t>NV</a:t>
            </a:r>
            <a:endParaRPr lang="en-US" altLang="en-US" sz="2800"/>
          </a:p>
        </p:txBody>
      </p:sp>
      <p:sp>
        <p:nvSpPr>
          <p:cNvPr id="30750" name="Rectangle 61">
            <a:extLst>
              <a:ext uri="{FF2B5EF4-FFF2-40B4-BE49-F238E27FC236}">
                <a16:creationId xmlns:a16="http://schemas.microsoft.com/office/drawing/2014/main" id="{A931A958-7642-4288-287C-34F94B384CF0}"/>
              </a:ext>
            </a:extLst>
          </p:cNvPr>
          <p:cNvSpPr>
            <a:spLocks noChangeArrowheads="1"/>
          </p:cNvSpPr>
          <p:nvPr/>
        </p:nvSpPr>
        <p:spPr bwMode="auto">
          <a:xfrm>
            <a:off x="3663950" y="3074988"/>
            <a:ext cx="5969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solidFill>
                  <a:srgbClr val="000000"/>
                </a:solidFill>
                <a:latin typeface="Arial" panose="020B0604020202020204" pitchFamily="34" charset="0"/>
              </a:rPr>
              <a:t>HTTP</a:t>
            </a:r>
            <a:endParaRPr lang="en-US" altLang="en-US" sz="2800"/>
          </a:p>
        </p:txBody>
      </p:sp>
      <p:sp>
        <p:nvSpPr>
          <p:cNvPr id="30751" name="Rectangle 62">
            <a:extLst>
              <a:ext uri="{FF2B5EF4-FFF2-40B4-BE49-F238E27FC236}">
                <a16:creationId xmlns:a16="http://schemas.microsoft.com/office/drawing/2014/main" id="{B3DDFC02-F17E-9C14-5FF4-487A1083F22F}"/>
              </a:ext>
            </a:extLst>
          </p:cNvPr>
          <p:cNvSpPr>
            <a:spLocks noChangeArrowheads="1"/>
          </p:cNvSpPr>
          <p:nvPr/>
        </p:nvSpPr>
        <p:spPr bwMode="auto">
          <a:xfrm>
            <a:off x="2625725" y="3074988"/>
            <a:ext cx="4318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solidFill>
                  <a:srgbClr val="000000"/>
                </a:solidFill>
                <a:latin typeface="Arial" panose="020B0604020202020204" pitchFamily="34" charset="0"/>
              </a:rPr>
              <a:t>FTP</a:t>
            </a:r>
            <a:endParaRPr lang="en-US" altLang="en-US" sz="2800"/>
          </a:p>
        </p:txBody>
      </p:sp>
      <p:sp>
        <p:nvSpPr>
          <p:cNvPr id="30752" name="Rectangle 63">
            <a:extLst>
              <a:ext uri="{FF2B5EF4-FFF2-40B4-BE49-F238E27FC236}">
                <a16:creationId xmlns:a16="http://schemas.microsoft.com/office/drawing/2014/main" id="{0B75AA6F-55D5-6149-6023-219861BE8593}"/>
              </a:ext>
            </a:extLst>
          </p:cNvPr>
          <p:cNvSpPr>
            <a:spLocks noChangeArrowheads="1"/>
          </p:cNvSpPr>
          <p:nvPr/>
        </p:nvSpPr>
        <p:spPr bwMode="auto">
          <a:xfrm>
            <a:off x="5291138" y="3992563"/>
            <a:ext cx="48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solidFill>
                  <a:srgbClr val="000000"/>
                </a:solidFill>
                <a:latin typeface="Arial" panose="020B0604020202020204" pitchFamily="34" charset="0"/>
              </a:rPr>
              <a:t>UDP</a:t>
            </a:r>
            <a:endParaRPr lang="en-US" altLang="en-US" sz="2800"/>
          </a:p>
        </p:txBody>
      </p:sp>
      <p:sp>
        <p:nvSpPr>
          <p:cNvPr id="30753" name="Rectangle 64">
            <a:extLst>
              <a:ext uri="{FF2B5EF4-FFF2-40B4-BE49-F238E27FC236}">
                <a16:creationId xmlns:a16="http://schemas.microsoft.com/office/drawing/2014/main" id="{9C06721E-2E84-9E55-81E7-E581911E88A8}"/>
              </a:ext>
            </a:extLst>
          </p:cNvPr>
          <p:cNvSpPr>
            <a:spLocks noChangeArrowheads="1"/>
          </p:cNvSpPr>
          <p:nvPr/>
        </p:nvSpPr>
        <p:spPr bwMode="auto">
          <a:xfrm>
            <a:off x="3295650" y="4000500"/>
            <a:ext cx="455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solidFill>
                  <a:srgbClr val="000000"/>
                </a:solidFill>
                <a:latin typeface="Arial" panose="020B0604020202020204" pitchFamily="34" charset="0"/>
              </a:rPr>
              <a:t>TCP</a:t>
            </a:r>
            <a:endParaRPr lang="en-US" altLang="en-US" sz="2800"/>
          </a:p>
        </p:txBody>
      </p:sp>
      <p:sp>
        <p:nvSpPr>
          <p:cNvPr id="89153" name="Rectangle 65">
            <a:extLst>
              <a:ext uri="{FF2B5EF4-FFF2-40B4-BE49-F238E27FC236}">
                <a16:creationId xmlns:a16="http://schemas.microsoft.com/office/drawing/2014/main" id="{25AC860D-E57B-26A1-C922-4C2AE4D3C8AA}"/>
              </a:ext>
            </a:extLst>
          </p:cNvPr>
          <p:cNvSpPr>
            <a:spLocks noChangeArrowheads="1"/>
          </p:cNvSpPr>
          <p:nvPr/>
        </p:nvSpPr>
        <p:spPr bwMode="auto">
          <a:xfrm>
            <a:off x="4413250" y="4930775"/>
            <a:ext cx="215900" cy="273050"/>
          </a:xfrm>
          <a:prstGeom prst="rect">
            <a:avLst/>
          </a:prstGeom>
          <a:noFill/>
          <a:ln w="9525">
            <a:noFill/>
            <a:miter lim="800000"/>
            <a:headEnd/>
            <a:tailEnd/>
          </a:ln>
        </p:spPr>
        <p:txBody>
          <a:bodyPr wrap="none" lIns="0" tIns="0" rIns="0" bIns="0">
            <a:spAutoFit/>
          </a:bodyPr>
          <a:lstStyle/>
          <a:p>
            <a:pPr algn="ctr">
              <a:defRPr/>
            </a:pPr>
            <a:r>
              <a:rPr lang="en-US" b="1">
                <a:solidFill>
                  <a:srgbClr val="000000"/>
                </a:solidFill>
                <a:effectLst>
                  <a:outerShdw blurRad="38100" dist="38100" dir="2700000" algn="tl">
                    <a:srgbClr val="C0C0C0"/>
                  </a:outerShdw>
                </a:effectLst>
                <a:latin typeface="Arial" pitchFamily="34" charset="0"/>
              </a:rPr>
              <a:t>IP</a:t>
            </a:r>
            <a:endParaRPr lang="en-US" sz="2800" b="1">
              <a:effectLst>
                <a:outerShdw blurRad="38100" dist="38100" dir="2700000" algn="tl">
                  <a:srgbClr val="C0C0C0"/>
                </a:outerShdw>
              </a:effectLst>
            </a:endParaRPr>
          </a:p>
        </p:txBody>
      </p:sp>
      <p:sp>
        <p:nvSpPr>
          <p:cNvPr id="30755" name="Rectangle 66">
            <a:extLst>
              <a:ext uri="{FF2B5EF4-FFF2-40B4-BE49-F238E27FC236}">
                <a16:creationId xmlns:a16="http://schemas.microsoft.com/office/drawing/2014/main" id="{88551744-A204-F30B-9D2C-98751C18A72D}"/>
              </a:ext>
            </a:extLst>
          </p:cNvPr>
          <p:cNvSpPr>
            <a:spLocks noChangeArrowheads="1"/>
          </p:cNvSpPr>
          <p:nvPr/>
        </p:nvSpPr>
        <p:spPr bwMode="auto">
          <a:xfrm>
            <a:off x="2727325" y="5818188"/>
            <a:ext cx="533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solidFill>
                  <a:srgbClr val="000000"/>
                </a:solidFill>
                <a:latin typeface="Arial" panose="020B0604020202020204" pitchFamily="34" charset="0"/>
              </a:rPr>
              <a:t>FDDI</a:t>
            </a:r>
            <a:endParaRPr lang="en-US" altLang="en-US" sz="2800"/>
          </a:p>
        </p:txBody>
      </p:sp>
      <p:sp>
        <p:nvSpPr>
          <p:cNvPr id="30756" name="Rectangle 67">
            <a:extLst>
              <a:ext uri="{FF2B5EF4-FFF2-40B4-BE49-F238E27FC236}">
                <a16:creationId xmlns:a16="http://schemas.microsoft.com/office/drawing/2014/main" id="{DF4C5A5D-C1C3-A1EF-99A5-904C5ADC710E}"/>
              </a:ext>
            </a:extLst>
          </p:cNvPr>
          <p:cNvSpPr>
            <a:spLocks noChangeArrowheads="1"/>
          </p:cNvSpPr>
          <p:nvPr/>
        </p:nvSpPr>
        <p:spPr bwMode="auto">
          <a:xfrm>
            <a:off x="3884613" y="5810250"/>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solidFill>
                  <a:srgbClr val="000000"/>
                </a:solidFill>
                <a:latin typeface="Arial" panose="020B0604020202020204" pitchFamily="34" charset="0"/>
              </a:rPr>
              <a:t>Ethernet</a:t>
            </a:r>
            <a:endParaRPr lang="en-US" altLang="en-US" sz="2800"/>
          </a:p>
        </p:txBody>
      </p:sp>
      <p:sp>
        <p:nvSpPr>
          <p:cNvPr id="30757" name="Rectangle 68">
            <a:extLst>
              <a:ext uri="{FF2B5EF4-FFF2-40B4-BE49-F238E27FC236}">
                <a16:creationId xmlns:a16="http://schemas.microsoft.com/office/drawing/2014/main" id="{7B3F0778-CA7F-0DC1-0426-F4B18BE6A5E5}"/>
              </a:ext>
            </a:extLst>
          </p:cNvPr>
          <p:cNvSpPr>
            <a:spLocks noChangeArrowheads="1"/>
          </p:cNvSpPr>
          <p:nvPr/>
        </p:nvSpPr>
        <p:spPr bwMode="auto">
          <a:xfrm>
            <a:off x="5892800" y="5826125"/>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solidFill>
                  <a:srgbClr val="000000"/>
                </a:solidFill>
                <a:latin typeface="Arial" panose="020B0604020202020204" pitchFamily="34" charset="0"/>
              </a:rPr>
              <a:t>ATM</a:t>
            </a:r>
            <a:endParaRPr lang="en-US" altLang="en-US" sz="2800"/>
          </a:p>
        </p:txBody>
      </p:sp>
      <p:sp>
        <p:nvSpPr>
          <p:cNvPr id="30758" name="TextBox 38">
            <a:extLst>
              <a:ext uri="{FF2B5EF4-FFF2-40B4-BE49-F238E27FC236}">
                <a16:creationId xmlns:a16="http://schemas.microsoft.com/office/drawing/2014/main" id="{B00B0F0A-D9B2-2ED7-87BD-77A161B452E0}"/>
              </a:ext>
            </a:extLst>
          </p:cNvPr>
          <p:cNvSpPr txBox="1">
            <a:spLocks noChangeArrowheads="1"/>
          </p:cNvSpPr>
          <p:nvPr/>
        </p:nvSpPr>
        <p:spPr bwMode="auto">
          <a:xfrm>
            <a:off x="306388" y="2209800"/>
            <a:ext cx="8151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a:t>TFTP: Trivial File Transfer Protocol                       NV: Network Visualization</a:t>
            </a:r>
          </a:p>
        </p:txBody>
      </p:sp>
      <p:sp>
        <p:nvSpPr>
          <p:cNvPr id="2" name="Date Placeholder 1">
            <a:extLst>
              <a:ext uri="{FF2B5EF4-FFF2-40B4-BE49-F238E27FC236}">
                <a16:creationId xmlns:a16="http://schemas.microsoft.com/office/drawing/2014/main" id="{F6C7E346-3871-B22F-068D-1F848D5195F6}"/>
              </a:ext>
            </a:extLst>
          </p:cNvPr>
          <p:cNvSpPr>
            <a:spLocks noGrp="1"/>
          </p:cNvSpPr>
          <p:nvPr>
            <p:ph type="dt" sz="half" idx="10"/>
          </p:nvPr>
        </p:nvSpPr>
        <p:spPr/>
        <p:txBody>
          <a:bodyPr/>
          <a:lstStyle/>
          <a:p>
            <a:pPr>
              <a:defRPr/>
            </a:pPr>
            <a:fld id="{253FBBD1-CE72-4666-A321-23A918E01A49}" type="datetime1">
              <a:rPr lang="en-US" smtClean="0"/>
              <a:t>04-Jul-22</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FDD1CB66-D709-03EA-4202-172B29FA2CC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F860297-DC49-4918-8606-C615D6BEC532}" type="slidenum">
              <a:rPr lang="en-US" altLang="en-US">
                <a:solidFill>
                  <a:schemeClr val="bg1"/>
                </a:solidFill>
              </a:rPr>
              <a:pPr/>
              <a:t>12</a:t>
            </a:fld>
            <a:endParaRPr lang="en-US" altLang="en-US">
              <a:solidFill>
                <a:schemeClr val="bg1"/>
              </a:solidFill>
            </a:endParaRPr>
          </a:p>
        </p:txBody>
      </p:sp>
      <p:sp>
        <p:nvSpPr>
          <p:cNvPr id="31747" name="Rectangle 2">
            <a:extLst>
              <a:ext uri="{FF2B5EF4-FFF2-40B4-BE49-F238E27FC236}">
                <a16:creationId xmlns:a16="http://schemas.microsoft.com/office/drawing/2014/main" id="{781E0736-0DD4-253C-9514-60BF5BCBCE3B}"/>
              </a:ext>
            </a:extLst>
          </p:cNvPr>
          <p:cNvSpPr>
            <a:spLocks noGrp="1" noChangeArrowheads="1"/>
          </p:cNvSpPr>
          <p:nvPr>
            <p:ph type="title"/>
          </p:nvPr>
        </p:nvSpPr>
        <p:spPr>
          <a:xfrm>
            <a:off x="865188" y="927100"/>
            <a:ext cx="6345237" cy="709613"/>
          </a:xfrm>
        </p:spPr>
        <p:txBody>
          <a:bodyPr/>
          <a:lstStyle/>
          <a:p>
            <a:r>
              <a:rPr lang="en-US" altLang="en-US"/>
              <a:t>Internet Protocol (IP)</a:t>
            </a:r>
          </a:p>
        </p:txBody>
      </p:sp>
      <p:sp>
        <p:nvSpPr>
          <p:cNvPr id="31748" name="Rectangle 3">
            <a:extLst>
              <a:ext uri="{FF2B5EF4-FFF2-40B4-BE49-F238E27FC236}">
                <a16:creationId xmlns:a16="http://schemas.microsoft.com/office/drawing/2014/main" id="{2403DCA4-9164-95E4-AA4F-B5AC02745A9E}"/>
              </a:ext>
            </a:extLst>
          </p:cNvPr>
          <p:cNvSpPr>
            <a:spLocks noGrp="1" noChangeArrowheads="1"/>
          </p:cNvSpPr>
          <p:nvPr>
            <p:ph type="body" idx="1"/>
          </p:nvPr>
        </p:nvSpPr>
        <p:spPr>
          <a:xfrm>
            <a:off x="0" y="2057400"/>
            <a:ext cx="8991600" cy="4800600"/>
          </a:xfrm>
        </p:spPr>
        <p:txBody>
          <a:bodyPr/>
          <a:lstStyle/>
          <a:p>
            <a:pPr>
              <a:lnSpc>
                <a:spcPct val="90000"/>
              </a:lnSpc>
            </a:pPr>
            <a:r>
              <a:rPr lang="en-US" altLang="en-US" sz="2400" b="1">
                <a:solidFill>
                  <a:srgbClr val="CC0000"/>
                </a:solidFill>
              </a:rPr>
              <a:t>Service model</a:t>
            </a:r>
          </a:p>
          <a:p>
            <a:pPr>
              <a:lnSpc>
                <a:spcPct val="90000"/>
              </a:lnSpc>
            </a:pPr>
            <a:r>
              <a:rPr lang="en-US" altLang="en-US" sz="2400"/>
              <a:t>Overview of message transmission</a:t>
            </a:r>
          </a:p>
          <a:p>
            <a:pPr>
              <a:lnSpc>
                <a:spcPct val="90000"/>
              </a:lnSpc>
            </a:pPr>
            <a:r>
              <a:rPr lang="en-US" altLang="en-US" sz="2400"/>
              <a:t>Host </a:t>
            </a:r>
            <a:r>
              <a:rPr lang="en-US" altLang="en-US" sz="2400" b="1">
                <a:solidFill>
                  <a:srgbClr val="CC0000"/>
                </a:solidFill>
              </a:rPr>
              <a:t>addressing</a:t>
            </a:r>
            <a:r>
              <a:rPr lang="en-US" altLang="en-US" sz="2400"/>
              <a:t> and address translation</a:t>
            </a:r>
          </a:p>
          <a:p>
            <a:pPr>
              <a:lnSpc>
                <a:spcPct val="90000"/>
              </a:lnSpc>
            </a:pPr>
            <a:r>
              <a:rPr lang="en-US" altLang="en-US" sz="2400"/>
              <a:t>Datagram forwarding</a:t>
            </a:r>
          </a:p>
          <a:p>
            <a:pPr>
              <a:lnSpc>
                <a:spcPct val="90000"/>
              </a:lnSpc>
            </a:pPr>
            <a:r>
              <a:rPr lang="en-US" altLang="en-US" sz="2400" b="1">
                <a:solidFill>
                  <a:srgbClr val="CC0000"/>
                </a:solidFill>
              </a:rPr>
              <a:t>Fragmentation</a:t>
            </a:r>
            <a:r>
              <a:rPr lang="en-US" altLang="en-US" sz="2400"/>
              <a:t> and reassembly</a:t>
            </a:r>
          </a:p>
          <a:p>
            <a:pPr>
              <a:lnSpc>
                <a:spcPct val="90000"/>
              </a:lnSpc>
            </a:pPr>
            <a:r>
              <a:rPr lang="en-US" altLang="en-US" sz="2400"/>
              <a:t>Error reporting/control messages</a:t>
            </a:r>
          </a:p>
          <a:p>
            <a:pPr>
              <a:lnSpc>
                <a:spcPct val="90000"/>
              </a:lnSpc>
            </a:pPr>
            <a:r>
              <a:rPr lang="en-US" altLang="en-US" sz="2400"/>
              <a:t>Dynamic configuration</a:t>
            </a:r>
          </a:p>
          <a:p>
            <a:pPr>
              <a:lnSpc>
                <a:spcPct val="90000"/>
              </a:lnSpc>
            </a:pPr>
            <a:r>
              <a:rPr lang="en-US" altLang="en-US" sz="2400"/>
              <a:t>Protocol extensions through tunneling</a:t>
            </a:r>
          </a:p>
          <a:p>
            <a:pPr>
              <a:lnSpc>
                <a:spcPct val="90000"/>
              </a:lnSpc>
            </a:pPr>
            <a:r>
              <a:rPr lang="en-US" altLang="en-US" sz="2400"/>
              <a:t>Note: congestion control not handled by IP</a:t>
            </a:r>
          </a:p>
        </p:txBody>
      </p:sp>
      <p:sp>
        <p:nvSpPr>
          <p:cNvPr id="2" name="Date Placeholder 1">
            <a:extLst>
              <a:ext uri="{FF2B5EF4-FFF2-40B4-BE49-F238E27FC236}">
                <a16:creationId xmlns:a16="http://schemas.microsoft.com/office/drawing/2014/main" id="{13EF78CB-A542-AC69-2302-689A13C3C74B}"/>
              </a:ext>
            </a:extLst>
          </p:cNvPr>
          <p:cNvSpPr>
            <a:spLocks noGrp="1"/>
          </p:cNvSpPr>
          <p:nvPr>
            <p:ph type="dt" sz="half" idx="10"/>
          </p:nvPr>
        </p:nvSpPr>
        <p:spPr/>
        <p:txBody>
          <a:bodyPr/>
          <a:lstStyle/>
          <a:p>
            <a:pPr>
              <a:defRPr/>
            </a:pPr>
            <a:fld id="{C6968C5C-14FC-4DF3-9E1C-D313670CB0FC}" type="datetime1">
              <a:rPr lang="en-US" smtClean="0"/>
              <a:t>04-Jul-22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A9DE8D86-28D7-558B-5959-9F74F5D69EB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8BF42834-C941-4AFF-8A3C-6E3542ECAB5C}" type="slidenum">
              <a:rPr lang="en-US" altLang="en-US">
                <a:solidFill>
                  <a:schemeClr val="bg1"/>
                </a:solidFill>
              </a:rPr>
              <a:pPr/>
              <a:t>13</a:t>
            </a:fld>
            <a:endParaRPr lang="en-US" altLang="en-US">
              <a:solidFill>
                <a:schemeClr val="bg1"/>
              </a:solidFill>
            </a:endParaRPr>
          </a:p>
        </p:txBody>
      </p:sp>
      <p:sp>
        <p:nvSpPr>
          <p:cNvPr id="33795" name="Rectangle 2">
            <a:extLst>
              <a:ext uri="{FF2B5EF4-FFF2-40B4-BE49-F238E27FC236}">
                <a16:creationId xmlns:a16="http://schemas.microsoft.com/office/drawing/2014/main" id="{4D70487A-A3BE-2B2B-DCA5-BA456F61CC05}"/>
              </a:ext>
            </a:extLst>
          </p:cNvPr>
          <p:cNvSpPr>
            <a:spLocks noGrp="1" noChangeArrowheads="1"/>
          </p:cNvSpPr>
          <p:nvPr>
            <p:ph type="title"/>
          </p:nvPr>
        </p:nvSpPr>
        <p:spPr>
          <a:xfrm>
            <a:off x="865188" y="927100"/>
            <a:ext cx="6345237" cy="709613"/>
          </a:xfrm>
        </p:spPr>
        <p:txBody>
          <a:bodyPr/>
          <a:lstStyle/>
          <a:p>
            <a:r>
              <a:rPr lang="en-US" altLang="en-US"/>
              <a:t>IP Service Model</a:t>
            </a:r>
          </a:p>
        </p:txBody>
      </p:sp>
      <p:sp>
        <p:nvSpPr>
          <p:cNvPr id="33796" name="Rectangle 3">
            <a:extLst>
              <a:ext uri="{FF2B5EF4-FFF2-40B4-BE49-F238E27FC236}">
                <a16:creationId xmlns:a16="http://schemas.microsoft.com/office/drawing/2014/main" id="{B08FFEF5-42B3-CBD5-ECE7-8BEC47B6E730}"/>
              </a:ext>
            </a:extLst>
          </p:cNvPr>
          <p:cNvSpPr>
            <a:spLocks noGrp="1" noChangeArrowheads="1"/>
          </p:cNvSpPr>
          <p:nvPr>
            <p:ph type="body" idx="1"/>
          </p:nvPr>
        </p:nvSpPr>
        <p:spPr>
          <a:xfrm>
            <a:off x="0" y="2133600"/>
            <a:ext cx="8763000" cy="4724400"/>
          </a:xfrm>
        </p:spPr>
        <p:txBody>
          <a:bodyPr/>
          <a:lstStyle/>
          <a:p>
            <a:pPr>
              <a:lnSpc>
                <a:spcPct val="90000"/>
              </a:lnSpc>
            </a:pPr>
            <a:r>
              <a:rPr lang="en-US" altLang="en-US" sz="2400"/>
              <a:t>Provided to transport layer (TCP, UDP)</a:t>
            </a:r>
          </a:p>
          <a:p>
            <a:pPr lvl="1">
              <a:lnSpc>
                <a:spcPct val="90000"/>
              </a:lnSpc>
            </a:pPr>
            <a:r>
              <a:rPr lang="en-US" altLang="en-US"/>
              <a:t>Global </a:t>
            </a:r>
            <a:r>
              <a:rPr lang="en-US" altLang="en-US" b="1">
                <a:solidFill>
                  <a:srgbClr val="CC0000"/>
                </a:solidFill>
              </a:rPr>
              <a:t>name space</a:t>
            </a:r>
          </a:p>
          <a:p>
            <a:pPr lvl="1">
              <a:lnSpc>
                <a:spcPct val="90000"/>
              </a:lnSpc>
            </a:pPr>
            <a:r>
              <a:rPr lang="en-US" altLang="en-US"/>
              <a:t>Host-to-host </a:t>
            </a:r>
            <a:r>
              <a:rPr lang="en-US" altLang="en-US" b="1">
                <a:solidFill>
                  <a:srgbClr val="CC0000"/>
                </a:solidFill>
              </a:rPr>
              <a:t>connectivity</a:t>
            </a:r>
            <a:r>
              <a:rPr lang="en-US" altLang="en-US"/>
              <a:t> (connectionless)</a:t>
            </a:r>
          </a:p>
          <a:p>
            <a:pPr lvl="1">
              <a:lnSpc>
                <a:spcPct val="90000"/>
              </a:lnSpc>
            </a:pPr>
            <a:r>
              <a:rPr lang="en-US" altLang="en-US"/>
              <a:t>“Best effort” </a:t>
            </a:r>
            <a:r>
              <a:rPr lang="en-US" altLang="en-US" b="1">
                <a:solidFill>
                  <a:srgbClr val="CC0000"/>
                </a:solidFill>
              </a:rPr>
              <a:t>packet delivery</a:t>
            </a:r>
            <a:r>
              <a:rPr lang="en-US" altLang="en-US"/>
              <a:t> (datagram-based)</a:t>
            </a:r>
          </a:p>
          <a:p>
            <a:pPr>
              <a:lnSpc>
                <a:spcPct val="90000"/>
              </a:lnSpc>
            </a:pPr>
            <a:r>
              <a:rPr lang="en-US" altLang="en-US" sz="2400"/>
              <a:t>No delivery guarantees on bandwidth, delay, etc.</a:t>
            </a:r>
          </a:p>
          <a:p>
            <a:pPr lvl="1">
              <a:lnSpc>
                <a:spcPct val="90000"/>
              </a:lnSpc>
            </a:pPr>
            <a:r>
              <a:rPr lang="en-US" altLang="en-US"/>
              <a:t>Packet delayed for very long time</a:t>
            </a:r>
          </a:p>
          <a:p>
            <a:pPr lvl="1">
              <a:lnSpc>
                <a:spcPct val="90000"/>
              </a:lnSpc>
            </a:pPr>
            <a:r>
              <a:rPr lang="en-US" altLang="en-US"/>
              <a:t>Packet lost</a:t>
            </a:r>
          </a:p>
          <a:p>
            <a:pPr lvl="1">
              <a:lnSpc>
                <a:spcPct val="90000"/>
              </a:lnSpc>
            </a:pPr>
            <a:r>
              <a:rPr lang="en-US" altLang="en-US"/>
              <a:t>Packet delivered more than once</a:t>
            </a:r>
          </a:p>
          <a:p>
            <a:pPr lvl="1">
              <a:lnSpc>
                <a:spcPct val="90000"/>
              </a:lnSpc>
            </a:pPr>
            <a:r>
              <a:rPr lang="en-US" altLang="en-US"/>
              <a:t>Packets delivered out of order</a:t>
            </a:r>
          </a:p>
          <a:p>
            <a:pPr>
              <a:lnSpc>
                <a:spcPct val="90000"/>
              </a:lnSpc>
            </a:pPr>
            <a:r>
              <a:rPr lang="en-US" altLang="en-US" sz="2400"/>
              <a:t>Simplest model: ability of IP to “run over anything”</a:t>
            </a:r>
          </a:p>
        </p:txBody>
      </p:sp>
      <p:sp>
        <p:nvSpPr>
          <p:cNvPr id="2" name="Date Placeholder 1">
            <a:extLst>
              <a:ext uri="{FF2B5EF4-FFF2-40B4-BE49-F238E27FC236}">
                <a16:creationId xmlns:a16="http://schemas.microsoft.com/office/drawing/2014/main" id="{1590E54D-F5D9-4210-BD8B-15E7ECB03ED2}"/>
              </a:ext>
            </a:extLst>
          </p:cNvPr>
          <p:cNvSpPr>
            <a:spLocks noGrp="1"/>
          </p:cNvSpPr>
          <p:nvPr>
            <p:ph type="dt" sz="half" idx="10"/>
          </p:nvPr>
        </p:nvSpPr>
        <p:spPr/>
        <p:txBody>
          <a:bodyPr/>
          <a:lstStyle/>
          <a:p>
            <a:pPr>
              <a:defRPr/>
            </a:pPr>
            <a:fld id="{CE40CAE4-0E58-4245-8C24-3220D0FCC765}" type="datetime1">
              <a:rPr lang="en-US" smtClean="0"/>
              <a:t>04-Jul-22</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A96C7087-F50E-E6F8-77D5-8F4DCA72D28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F252160-A3B0-4FD9-B522-07D4102658A0}" type="slidenum">
              <a:rPr lang="en-US" altLang="en-US">
                <a:solidFill>
                  <a:schemeClr val="bg1"/>
                </a:solidFill>
              </a:rPr>
              <a:pPr/>
              <a:t>14</a:t>
            </a:fld>
            <a:endParaRPr lang="en-US" altLang="en-US">
              <a:solidFill>
                <a:schemeClr val="bg1"/>
              </a:solidFill>
            </a:endParaRPr>
          </a:p>
        </p:txBody>
      </p:sp>
      <p:sp>
        <p:nvSpPr>
          <p:cNvPr id="34819" name="Rectangle 2">
            <a:extLst>
              <a:ext uri="{FF2B5EF4-FFF2-40B4-BE49-F238E27FC236}">
                <a16:creationId xmlns:a16="http://schemas.microsoft.com/office/drawing/2014/main" id="{7416B643-3F6F-B9EB-A15A-5178D8B409F5}"/>
              </a:ext>
            </a:extLst>
          </p:cNvPr>
          <p:cNvSpPr>
            <a:spLocks noGrp="1" noChangeArrowheads="1"/>
          </p:cNvSpPr>
          <p:nvPr>
            <p:ph type="title"/>
          </p:nvPr>
        </p:nvSpPr>
        <p:spPr>
          <a:xfrm>
            <a:off x="865188" y="927100"/>
            <a:ext cx="6345237" cy="709613"/>
          </a:xfrm>
        </p:spPr>
        <p:txBody>
          <a:bodyPr/>
          <a:lstStyle/>
          <a:p>
            <a:r>
              <a:rPr lang="en-US" altLang="en-US"/>
              <a:t>Internetworks</a:t>
            </a:r>
          </a:p>
        </p:txBody>
      </p:sp>
      <p:sp>
        <p:nvSpPr>
          <p:cNvPr id="34820" name="Rectangle 3">
            <a:extLst>
              <a:ext uri="{FF2B5EF4-FFF2-40B4-BE49-F238E27FC236}">
                <a16:creationId xmlns:a16="http://schemas.microsoft.com/office/drawing/2014/main" id="{039324DC-5172-2CEC-7393-71A90796B32C}"/>
              </a:ext>
            </a:extLst>
          </p:cNvPr>
          <p:cNvSpPr>
            <a:spLocks noGrp="1" noChangeArrowheads="1"/>
          </p:cNvSpPr>
          <p:nvPr>
            <p:ph type="body" idx="1"/>
          </p:nvPr>
        </p:nvSpPr>
        <p:spPr>
          <a:xfrm>
            <a:off x="152400" y="2362200"/>
            <a:ext cx="8534400" cy="4038600"/>
          </a:xfrm>
        </p:spPr>
        <p:txBody>
          <a:bodyPr/>
          <a:lstStyle/>
          <a:p>
            <a:r>
              <a:rPr lang="en-US" altLang="en-US" sz="2400"/>
              <a:t>Large scalable heterogeneous </a:t>
            </a:r>
            <a:r>
              <a:rPr lang="en-US" altLang="en-US" sz="2400" b="1" i="1">
                <a:solidFill>
                  <a:srgbClr val="CC0000"/>
                </a:solidFill>
              </a:rPr>
              <a:t>network of networks</a:t>
            </a:r>
            <a:r>
              <a:rPr lang="en-US" altLang="en-US" sz="2400"/>
              <a:t> with efficient routing</a:t>
            </a:r>
          </a:p>
          <a:p>
            <a:r>
              <a:rPr lang="en-US" altLang="en-US" sz="2400"/>
              <a:t>Collection of networks providing </a:t>
            </a:r>
            <a:r>
              <a:rPr lang="en-US" altLang="en-US" sz="2400" b="1" i="1">
                <a:solidFill>
                  <a:srgbClr val="CC0000"/>
                </a:solidFill>
              </a:rPr>
              <a:t>host-to-host</a:t>
            </a:r>
            <a:r>
              <a:rPr lang="en-US" altLang="en-US" sz="2400"/>
              <a:t> packet delivery service</a:t>
            </a:r>
          </a:p>
          <a:p>
            <a:r>
              <a:rPr lang="en-US" altLang="en-US" sz="2400"/>
              <a:t>A logical network built out of the physical networks connected by </a:t>
            </a:r>
            <a:r>
              <a:rPr lang="en-US" altLang="en-US" sz="2400" b="1" i="1">
                <a:solidFill>
                  <a:srgbClr val="CC0000"/>
                </a:solidFill>
              </a:rPr>
              <a:t>routers</a:t>
            </a:r>
            <a:endParaRPr lang="en-US" altLang="en-US" sz="2400">
              <a:solidFill>
                <a:srgbClr val="CC0000"/>
              </a:solidFill>
            </a:endParaRPr>
          </a:p>
          <a:p>
            <a:r>
              <a:rPr lang="en-US" altLang="en-US" sz="2400" b="1" i="1">
                <a:solidFill>
                  <a:srgbClr val="CC0000"/>
                </a:solidFill>
              </a:rPr>
              <a:t>Internet Protocol</a:t>
            </a:r>
            <a:r>
              <a:rPr lang="en-US" altLang="en-US" sz="2400"/>
              <a:t> (IP) runs on all nodes to make them function as a single logical internetwork</a:t>
            </a:r>
          </a:p>
        </p:txBody>
      </p:sp>
      <p:sp>
        <p:nvSpPr>
          <p:cNvPr id="2" name="Date Placeholder 1">
            <a:extLst>
              <a:ext uri="{FF2B5EF4-FFF2-40B4-BE49-F238E27FC236}">
                <a16:creationId xmlns:a16="http://schemas.microsoft.com/office/drawing/2014/main" id="{1FBAF576-487C-1AE0-1A57-1EC17D9F79C5}"/>
              </a:ext>
            </a:extLst>
          </p:cNvPr>
          <p:cNvSpPr>
            <a:spLocks noGrp="1"/>
          </p:cNvSpPr>
          <p:nvPr>
            <p:ph type="dt" sz="half" idx="10"/>
          </p:nvPr>
        </p:nvSpPr>
        <p:spPr/>
        <p:txBody>
          <a:bodyPr/>
          <a:lstStyle/>
          <a:p>
            <a:pPr>
              <a:defRPr/>
            </a:pPr>
            <a:fld id="{479657D9-E9A5-48BF-A306-76BE16B72471}" type="datetime1">
              <a:rPr lang="en-US" smtClean="0"/>
              <a:t>04-Jul-22</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066D505F-2596-0C05-3CA8-7F0708F6244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CF00A262-1B60-443D-B676-B271194F73A7}" type="slidenum">
              <a:rPr lang="en-US" altLang="en-US">
                <a:solidFill>
                  <a:schemeClr val="bg1"/>
                </a:solidFill>
              </a:rPr>
              <a:pPr/>
              <a:t>15</a:t>
            </a:fld>
            <a:endParaRPr lang="en-US" altLang="en-US">
              <a:solidFill>
                <a:schemeClr val="bg1"/>
              </a:solidFill>
            </a:endParaRPr>
          </a:p>
        </p:txBody>
      </p:sp>
      <p:sp>
        <p:nvSpPr>
          <p:cNvPr id="35843" name="Rectangle 1026">
            <a:extLst>
              <a:ext uri="{FF2B5EF4-FFF2-40B4-BE49-F238E27FC236}">
                <a16:creationId xmlns:a16="http://schemas.microsoft.com/office/drawing/2014/main" id="{E2CF15D4-9523-94F1-FA5D-DDDEEA702BE6}"/>
              </a:ext>
            </a:extLst>
          </p:cNvPr>
          <p:cNvSpPr>
            <a:spLocks noGrp="1" noChangeArrowheads="1"/>
          </p:cNvSpPr>
          <p:nvPr>
            <p:ph type="title"/>
          </p:nvPr>
        </p:nvSpPr>
        <p:spPr>
          <a:xfrm>
            <a:off x="865188" y="927100"/>
            <a:ext cx="6345237" cy="709613"/>
          </a:xfrm>
        </p:spPr>
        <p:txBody>
          <a:bodyPr/>
          <a:lstStyle/>
          <a:p>
            <a:r>
              <a:rPr lang="en-US" altLang="en-US"/>
              <a:t>Internetwork</a:t>
            </a:r>
          </a:p>
        </p:txBody>
      </p:sp>
      <p:sp>
        <p:nvSpPr>
          <p:cNvPr id="35844" name="Rectangle 1027">
            <a:extLst>
              <a:ext uri="{FF2B5EF4-FFF2-40B4-BE49-F238E27FC236}">
                <a16:creationId xmlns:a16="http://schemas.microsoft.com/office/drawing/2014/main" id="{BB5508BE-A986-4056-791A-44A890E44667}"/>
              </a:ext>
            </a:extLst>
          </p:cNvPr>
          <p:cNvSpPr>
            <a:spLocks noGrp="1" noChangeArrowheads="1"/>
          </p:cNvSpPr>
          <p:nvPr>
            <p:ph type="body" idx="1"/>
          </p:nvPr>
        </p:nvSpPr>
        <p:spPr>
          <a:xfrm>
            <a:off x="685800" y="1738313"/>
            <a:ext cx="7772400" cy="4357687"/>
          </a:xfrm>
        </p:spPr>
        <p:txBody>
          <a:bodyPr/>
          <a:lstStyle/>
          <a:p>
            <a:endParaRPr lang="en-US" altLang="en-US" sz="2200"/>
          </a:p>
          <a:p>
            <a:r>
              <a:rPr lang="en-US" altLang="en-US" sz="2200"/>
              <a:t>Concatenation of networks</a:t>
            </a:r>
          </a:p>
          <a:p>
            <a:endParaRPr lang="en-US" altLang="en-US"/>
          </a:p>
          <a:p>
            <a:endParaRPr lang="en-US" altLang="en-US"/>
          </a:p>
          <a:p>
            <a:endParaRPr lang="en-US" altLang="en-US"/>
          </a:p>
          <a:p>
            <a:r>
              <a:rPr lang="en-US" altLang="en-US" sz="2200"/>
              <a:t>           Protocol stack</a:t>
            </a:r>
          </a:p>
          <a:p>
            <a:endParaRPr lang="en-US" altLang="en-US"/>
          </a:p>
        </p:txBody>
      </p:sp>
      <p:sp>
        <p:nvSpPr>
          <p:cNvPr id="35845" name="Cloud">
            <a:extLst>
              <a:ext uri="{FF2B5EF4-FFF2-40B4-BE49-F238E27FC236}">
                <a16:creationId xmlns:a16="http://schemas.microsoft.com/office/drawing/2014/main" id="{BFAF37E8-CBA7-5893-0F7A-08A3DDBCC7B9}"/>
              </a:ext>
            </a:extLst>
          </p:cNvPr>
          <p:cNvSpPr>
            <a:spLocks noChangeAspect="1" noEditPoints="1" noChangeArrowheads="1"/>
          </p:cNvSpPr>
          <p:nvPr/>
        </p:nvSpPr>
        <p:spPr bwMode="auto">
          <a:xfrm>
            <a:off x="450850" y="2633663"/>
            <a:ext cx="1824038" cy="1123950"/>
          </a:xfrm>
          <a:custGeom>
            <a:avLst/>
            <a:gdLst>
              <a:gd name="T0" fmla="*/ 5658 w 21600"/>
              <a:gd name="T1" fmla="*/ 561975 h 21600"/>
              <a:gd name="T2" fmla="*/ 912019 w 21600"/>
              <a:gd name="T3" fmla="*/ 1122753 h 21600"/>
              <a:gd name="T4" fmla="*/ 1822518 w 21600"/>
              <a:gd name="T5" fmla="*/ 561975 h 21600"/>
              <a:gd name="T6" fmla="*/ 912019 w 21600"/>
              <a:gd name="T7" fmla="*/ 6426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t> Network 1</a:t>
            </a:r>
          </a:p>
          <a:p>
            <a:pPr algn="ctr"/>
            <a:r>
              <a:rPr lang="en-US" altLang="en-US"/>
              <a:t>Ethernet</a:t>
            </a:r>
          </a:p>
        </p:txBody>
      </p:sp>
      <p:sp>
        <p:nvSpPr>
          <p:cNvPr id="35846" name="Cloud">
            <a:extLst>
              <a:ext uri="{FF2B5EF4-FFF2-40B4-BE49-F238E27FC236}">
                <a16:creationId xmlns:a16="http://schemas.microsoft.com/office/drawing/2014/main" id="{341458B4-5058-3080-B1BA-9DD95D357091}"/>
              </a:ext>
            </a:extLst>
          </p:cNvPr>
          <p:cNvSpPr>
            <a:spLocks noChangeAspect="1" noEditPoints="1" noChangeArrowheads="1"/>
          </p:cNvSpPr>
          <p:nvPr/>
        </p:nvSpPr>
        <p:spPr bwMode="auto">
          <a:xfrm>
            <a:off x="4259263" y="2633663"/>
            <a:ext cx="1824037" cy="1123950"/>
          </a:xfrm>
          <a:custGeom>
            <a:avLst/>
            <a:gdLst>
              <a:gd name="T0" fmla="*/ 5658 w 21600"/>
              <a:gd name="T1" fmla="*/ 561975 h 21600"/>
              <a:gd name="T2" fmla="*/ 912019 w 21600"/>
              <a:gd name="T3" fmla="*/ 1122753 h 21600"/>
              <a:gd name="T4" fmla="*/ 1822517 w 21600"/>
              <a:gd name="T5" fmla="*/ 561975 h 21600"/>
              <a:gd name="T6" fmla="*/ 912019 w 21600"/>
              <a:gd name="T7" fmla="*/ 6426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hlink"/>
          </a:solidFill>
          <a:ln w="9525">
            <a:solidFill>
              <a:srgbClr val="000000"/>
            </a:solidFill>
            <a:miter lim="800000"/>
            <a:headEnd/>
            <a:tailEnd/>
          </a:ln>
          <a:effectLst>
            <a:outerShdw dist="107763" dir="2700000" algn="ctr" rotWithShape="0">
              <a:srgbClr val="808080"/>
            </a:outerShdw>
          </a:effec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t> Network 3</a:t>
            </a:r>
          </a:p>
          <a:p>
            <a:pPr algn="ctr"/>
            <a:r>
              <a:rPr lang="en-US" altLang="en-US"/>
              <a:t>FDDI</a:t>
            </a:r>
          </a:p>
        </p:txBody>
      </p:sp>
      <p:sp>
        <p:nvSpPr>
          <p:cNvPr id="35847" name="Cloud">
            <a:extLst>
              <a:ext uri="{FF2B5EF4-FFF2-40B4-BE49-F238E27FC236}">
                <a16:creationId xmlns:a16="http://schemas.microsoft.com/office/drawing/2014/main" id="{0343CACF-83D1-9AA5-3A47-D4EFC4BB4BBD}"/>
              </a:ext>
            </a:extLst>
          </p:cNvPr>
          <p:cNvSpPr>
            <a:spLocks noChangeAspect="1" noEditPoints="1" noChangeArrowheads="1"/>
          </p:cNvSpPr>
          <p:nvPr/>
        </p:nvSpPr>
        <p:spPr bwMode="auto">
          <a:xfrm>
            <a:off x="6888163" y="2633663"/>
            <a:ext cx="1824037" cy="1123950"/>
          </a:xfrm>
          <a:custGeom>
            <a:avLst/>
            <a:gdLst>
              <a:gd name="T0" fmla="*/ 5658 w 21600"/>
              <a:gd name="T1" fmla="*/ 561975 h 21600"/>
              <a:gd name="T2" fmla="*/ 912019 w 21600"/>
              <a:gd name="T3" fmla="*/ 1122753 h 21600"/>
              <a:gd name="T4" fmla="*/ 1822517 w 21600"/>
              <a:gd name="T5" fmla="*/ 561975 h 21600"/>
              <a:gd name="T6" fmla="*/ 912019 w 21600"/>
              <a:gd name="T7" fmla="*/ 6426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99FF"/>
          </a:solidFill>
          <a:ln w="9525">
            <a:solidFill>
              <a:srgbClr val="000000"/>
            </a:solidFill>
            <a:miter lim="800000"/>
            <a:headEnd/>
            <a:tailEnd/>
          </a:ln>
          <a:effectLst>
            <a:outerShdw dist="107763" dir="2700000" algn="ctr" rotWithShape="0">
              <a:srgbClr val="808080"/>
            </a:outerShdw>
          </a:effec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t> Network 4</a:t>
            </a:r>
          </a:p>
          <a:p>
            <a:pPr algn="ctr"/>
            <a:r>
              <a:rPr lang="en-US" altLang="en-US"/>
              <a:t>Ethernet</a:t>
            </a:r>
          </a:p>
        </p:txBody>
      </p:sp>
      <p:sp>
        <p:nvSpPr>
          <p:cNvPr id="35848" name="Text Box 1035">
            <a:extLst>
              <a:ext uri="{FF2B5EF4-FFF2-40B4-BE49-F238E27FC236}">
                <a16:creationId xmlns:a16="http://schemas.microsoft.com/office/drawing/2014/main" id="{C578772E-8789-FC35-DD45-977FB1397D8E}"/>
              </a:ext>
            </a:extLst>
          </p:cNvPr>
          <p:cNvSpPr txBox="1">
            <a:spLocks noChangeArrowheads="1"/>
          </p:cNvSpPr>
          <p:nvPr/>
        </p:nvSpPr>
        <p:spPr bwMode="auto">
          <a:xfrm>
            <a:off x="2444750" y="2735263"/>
            <a:ext cx="420688" cy="336550"/>
          </a:xfrm>
          <a:prstGeom prst="rect">
            <a:avLst/>
          </a:prstGeom>
          <a:solidFill>
            <a:srgbClr val="00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99"/>
            </a:extrusionClr>
            <a:contourClr>
              <a:srgbClr val="00FF99"/>
            </a:contourClr>
          </a:sp3d>
        </p:spPr>
        <p:txBody>
          <a:bodyPr wrap="none">
            <a:spAutoFit/>
            <a:flatTx/>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t>R1</a:t>
            </a:r>
          </a:p>
        </p:txBody>
      </p:sp>
      <p:sp>
        <p:nvSpPr>
          <p:cNvPr id="35849" name="Text Box 1036">
            <a:extLst>
              <a:ext uri="{FF2B5EF4-FFF2-40B4-BE49-F238E27FC236}">
                <a16:creationId xmlns:a16="http://schemas.microsoft.com/office/drawing/2014/main" id="{E1DF2ECF-4B9C-5840-C2BA-09ED0E106977}"/>
              </a:ext>
            </a:extLst>
          </p:cNvPr>
          <p:cNvSpPr txBox="1">
            <a:spLocks noChangeArrowheads="1"/>
          </p:cNvSpPr>
          <p:nvPr/>
        </p:nvSpPr>
        <p:spPr bwMode="auto">
          <a:xfrm>
            <a:off x="3617913" y="3497263"/>
            <a:ext cx="420687" cy="336550"/>
          </a:xfrm>
          <a:prstGeom prst="rect">
            <a:avLst/>
          </a:prstGeom>
          <a:solidFill>
            <a:srgbClr val="00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99"/>
            </a:extrusionClr>
            <a:contourClr>
              <a:srgbClr val="00FF99"/>
            </a:contourClr>
          </a:sp3d>
        </p:spPr>
        <p:txBody>
          <a:bodyPr wrap="none">
            <a:spAutoFit/>
            <a:flatTx/>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t>R2</a:t>
            </a:r>
          </a:p>
        </p:txBody>
      </p:sp>
      <p:sp>
        <p:nvSpPr>
          <p:cNvPr id="35850" name="Text Box 1037">
            <a:extLst>
              <a:ext uri="{FF2B5EF4-FFF2-40B4-BE49-F238E27FC236}">
                <a16:creationId xmlns:a16="http://schemas.microsoft.com/office/drawing/2014/main" id="{6B3CE1B3-637E-8EFC-3A81-D666B776AECF}"/>
              </a:ext>
            </a:extLst>
          </p:cNvPr>
          <p:cNvSpPr txBox="1">
            <a:spLocks noChangeArrowheads="1"/>
          </p:cNvSpPr>
          <p:nvPr/>
        </p:nvSpPr>
        <p:spPr bwMode="auto">
          <a:xfrm>
            <a:off x="6270625" y="2527300"/>
            <a:ext cx="420688" cy="336550"/>
          </a:xfrm>
          <a:prstGeom prst="rect">
            <a:avLst/>
          </a:prstGeom>
          <a:solidFill>
            <a:srgbClr val="00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99"/>
            </a:extrusionClr>
            <a:contourClr>
              <a:srgbClr val="00FF99"/>
            </a:contourClr>
          </a:sp3d>
        </p:spPr>
        <p:txBody>
          <a:bodyPr wrap="none">
            <a:spAutoFit/>
            <a:flatTx/>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t>R3</a:t>
            </a:r>
          </a:p>
        </p:txBody>
      </p:sp>
      <p:sp>
        <p:nvSpPr>
          <p:cNvPr id="35851" name="Text Box 1038">
            <a:extLst>
              <a:ext uri="{FF2B5EF4-FFF2-40B4-BE49-F238E27FC236}">
                <a16:creationId xmlns:a16="http://schemas.microsoft.com/office/drawing/2014/main" id="{6E5BAF60-8BA1-EF74-F5F9-62DDB92F365F}"/>
              </a:ext>
            </a:extLst>
          </p:cNvPr>
          <p:cNvSpPr txBox="1">
            <a:spLocks noChangeArrowheads="1"/>
          </p:cNvSpPr>
          <p:nvPr/>
        </p:nvSpPr>
        <p:spPr bwMode="auto">
          <a:xfrm>
            <a:off x="8405813" y="3822700"/>
            <a:ext cx="431800" cy="33655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p:spPr>
        <p:txBody>
          <a:bodyPr wrap="none">
            <a:spAutoFit/>
            <a:flatTx/>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t>H8</a:t>
            </a:r>
          </a:p>
        </p:txBody>
      </p:sp>
      <p:sp>
        <p:nvSpPr>
          <p:cNvPr id="35852" name="Text Box 1039">
            <a:extLst>
              <a:ext uri="{FF2B5EF4-FFF2-40B4-BE49-F238E27FC236}">
                <a16:creationId xmlns:a16="http://schemas.microsoft.com/office/drawing/2014/main" id="{F5DAB4FF-DFD0-353B-C33D-E12875F9A9EE}"/>
              </a:ext>
            </a:extLst>
          </p:cNvPr>
          <p:cNvSpPr txBox="1">
            <a:spLocks noChangeArrowheads="1"/>
          </p:cNvSpPr>
          <p:nvPr/>
        </p:nvSpPr>
        <p:spPr bwMode="auto">
          <a:xfrm>
            <a:off x="203200" y="3900488"/>
            <a:ext cx="431800" cy="33655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contourClr>
              <a:srgbClr val="FF9900"/>
            </a:contourClr>
          </a:sp3d>
        </p:spPr>
        <p:txBody>
          <a:bodyPr wrap="none">
            <a:spAutoFit/>
            <a:flatTx/>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t>H2</a:t>
            </a:r>
          </a:p>
        </p:txBody>
      </p:sp>
      <p:sp>
        <p:nvSpPr>
          <p:cNvPr id="35853" name="Text Box 1040">
            <a:extLst>
              <a:ext uri="{FF2B5EF4-FFF2-40B4-BE49-F238E27FC236}">
                <a16:creationId xmlns:a16="http://schemas.microsoft.com/office/drawing/2014/main" id="{36A4B094-A4C8-5416-960F-D54C5204E5D1}"/>
              </a:ext>
            </a:extLst>
          </p:cNvPr>
          <p:cNvSpPr txBox="1">
            <a:spLocks noChangeArrowheads="1"/>
          </p:cNvSpPr>
          <p:nvPr/>
        </p:nvSpPr>
        <p:spPr bwMode="auto">
          <a:xfrm>
            <a:off x="1704975" y="3898900"/>
            <a:ext cx="431800" cy="33655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contourClr>
              <a:srgbClr val="FF9900"/>
            </a:contourClr>
          </a:sp3d>
        </p:spPr>
        <p:txBody>
          <a:bodyPr wrap="none">
            <a:spAutoFit/>
            <a:flatTx/>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t>H3</a:t>
            </a:r>
          </a:p>
        </p:txBody>
      </p:sp>
      <p:sp>
        <p:nvSpPr>
          <p:cNvPr id="35854" name="Text Box 1041">
            <a:extLst>
              <a:ext uri="{FF2B5EF4-FFF2-40B4-BE49-F238E27FC236}">
                <a16:creationId xmlns:a16="http://schemas.microsoft.com/office/drawing/2014/main" id="{5B200025-BADC-7FAC-6E5C-8B8158CD2770}"/>
              </a:ext>
            </a:extLst>
          </p:cNvPr>
          <p:cNvSpPr txBox="1">
            <a:spLocks noChangeArrowheads="1"/>
          </p:cNvSpPr>
          <p:nvPr/>
        </p:nvSpPr>
        <p:spPr bwMode="auto">
          <a:xfrm>
            <a:off x="184150" y="2465388"/>
            <a:ext cx="431800" cy="33655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contourClr>
              <a:srgbClr val="FF9900"/>
            </a:contourClr>
          </a:sp3d>
        </p:spPr>
        <p:txBody>
          <a:bodyPr wrap="none">
            <a:spAutoFit/>
            <a:flatTx/>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t>H1</a:t>
            </a:r>
          </a:p>
        </p:txBody>
      </p:sp>
      <p:sp>
        <p:nvSpPr>
          <p:cNvPr id="35855" name="Text Box 1042">
            <a:extLst>
              <a:ext uri="{FF2B5EF4-FFF2-40B4-BE49-F238E27FC236}">
                <a16:creationId xmlns:a16="http://schemas.microsoft.com/office/drawing/2014/main" id="{6A8490C3-524F-BB3E-13BF-DA0F681B905E}"/>
              </a:ext>
            </a:extLst>
          </p:cNvPr>
          <p:cNvSpPr txBox="1">
            <a:spLocks noChangeArrowheads="1"/>
          </p:cNvSpPr>
          <p:nvPr/>
        </p:nvSpPr>
        <p:spPr bwMode="auto">
          <a:xfrm>
            <a:off x="4430713" y="3995738"/>
            <a:ext cx="431800" cy="336550"/>
          </a:xfrm>
          <a:prstGeom prst="rect">
            <a:avLst/>
          </a:prstGeom>
          <a:solidFill>
            <a:srgbClr val="66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FF"/>
            </a:extrusionClr>
            <a:contourClr>
              <a:srgbClr val="66FFFF"/>
            </a:contourClr>
          </a:sp3d>
        </p:spPr>
        <p:txBody>
          <a:bodyPr wrap="none">
            <a:spAutoFit/>
            <a:flatTx/>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t>H4</a:t>
            </a:r>
          </a:p>
        </p:txBody>
      </p:sp>
      <p:sp>
        <p:nvSpPr>
          <p:cNvPr id="35856" name="Text Box 1043">
            <a:extLst>
              <a:ext uri="{FF2B5EF4-FFF2-40B4-BE49-F238E27FC236}">
                <a16:creationId xmlns:a16="http://schemas.microsoft.com/office/drawing/2014/main" id="{3E759CF6-154C-A5D1-E249-4246A9A9BBCB}"/>
              </a:ext>
            </a:extLst>
          </p:cNvPr>
          <p:cNvSpPr txBox="1">
            <a:spLocks noChangeArrowheads="1"/>
          </p:cNvSpPr>
          <p:nvPr/>
        </p:nvSpPr>
        <p:spPr bwMode="auto">
          <a:xfrm>
            <a:off x="5991225" y="3633788"/>
            <a:ext cx="431800" cy="336550"/>
          </a:xfrm>
          <a:prstGeom prst="rect">
            <a:avLst/>
          </a:prstGeom>
          <a:solidFill>
            <a:srgbClr val="66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FF"/>
            </a:extrusionClr>
            <a:contourClr>
              <a:srgbClr val="66FFFF"/>
            </a:contourClr>
          </a:sp3d>
        </p:spPr>
        <p:txBody>
          <a:bodyPr wrap="none">
            <a:spAutoFit/>
            <a:flatTx/>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t>H5</a:t>
            </a:r>
          </a:p>
        </p:txBody>
      </p:sp>
      <p:sp>
        <p:nvSpPr>
          <p:cNvPr id="35857" name="Text Box 1044">
            <a:extLst>
              <a:ext uri="{FF2B5EF4-FFF2-40B4-BE49-F238E27FC236}">
                <a16:creationId xmlns:a16="http://schemas.microsoft.com/office/drawing/2014/main" id="{97892F51-1F4E-E9DB-A23D-89D4F1AB1652}"/>
              </a:ext>
            </a:extLst>
          </p:cNvPr>
          <p:cNvSpPr txBox="1">
            <a:spLocks noChangeArrowheads="1"/>
          </p:cNvSpPr>
          <p:nvPr/>
        </p:nvSpPr>
        <p:spPr bwMode="auto">
          <a:xfrm>
            <a:off x="5099050" y="2116138"/>
            <a:ext cx="431800" cy="336550"/>
          </a:xfrm>
          <a:prstGeom prst="rect">
            <a:avLst/>
          </a:prstGeom>
          <a:solidFill>
            <a:srgbClr val="66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FF"/>
            </a:extrusionClr>
            <a:contourClr>
              <a:srgbClr val="66FFFF"/>
            </a:contourClr>
          </a:sp3d>
        </p:spPr>
        <p:txBody>
          <a:bodyPr wrap="none">
            <a:spAutoFit/>
            <a:flatTx/>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t>H6</a:t>
            </a:r>
          </a:p>
        </p:txBody>
      </p:sp>
      <p:sp>
        <p:nvSpPr>
          <p:cNvPr id="35858" name="Text Box 1045">
            <a:extLst>
              <a:ext uri="{FF2B5EF4-FFF2-40B4-BE49-F238E27FC236}">
                <a16:creationId xmlns:a16="http://schemas.microsoft.com/office/drawing/2014/main" id="{1E817380-C257-EAD3-5AC8-B66989735B44}"/>
              </a:ext>
            </a:extLst>
          </p:cNvPr>
          <p:cNvSpPr txBox="1">
            <a:spLocks noChangeArrowheads="1"/>
          </p:cNvSpPr>
          <p:nvPr/>
        </p:nvSpPr>
        <p:spPr bwMode="auto">
          <a:xfrm>
            <a:off x="7380288" y="2185988"/>
            <a:ext cx="431800" cy="33655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p:spPr>
        <p:txBody>
          <a:bodyPr wrap="none">
            <a:spAutoFit/>
            <a:flatTx/>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t>H7</a:t>
            </a:r>
          </a:p>
        </p:txBody>
      </p:sp>
      <p:sp>
        <p:nvSpPr>
          <p:cNvPr id="35859" name="Line 1048">
            <a:extLst>
              <a:ext uri="{FF2B5EF4-FFF2-40B4-BE49-F238E27FC236}">
                <a16:creationId xmlns:a16="http://schemas.microsoft.com/office/drawing/2014/main" id="{BB337F4F-D277-2F06-0A60-4DF0D7138D29}"/>
              </a:ext>
            </a:extLst>
          </p:cNvPr>
          <p:cNvSpPr>
            <a:spLocks noChangeShapeType="1"/>
          </p:cNvSpPr>
          <p:nvPr/>
        </p:nvSpPr>
        <p:spPr bwMode="auto">
          <a:xfrm flipH="1">
            <a:off x="466725" y="3582988"/>
            <a:ext cx="204788" cy="223837"/>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0" name="Line 1049">
            <a:extLst>
              <a:ext uri="{FF2B5EF4-FFF2-40B4-BE49-F238E27FC236}">
                <a16:creationId xmlns:a16="http://schemas.microsoft.com/office/drawing/2014/main" id="{1241E86C-96B5-A888-00DA-0BE4FAA8A40F}"/>
              </a:ext>
            </a:extLst>
          </p:cNvPr>
          <p:cNvSpPr>
            <a:spLocks noChangeShapeType="1"/>
          </p:cNvSpPr>
          <p:nvPr/>
        </p:nvSpPr>
        <p:spPr bwMode="auto">
          <a:xfrm>
            <a:off x="1958975" y="3582988"/>
            <a:ext cx="19050" cy="24130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1" name="Line 1050">
            <a:extLst>
              <a:ext uri="{FF2B5EF4-FFF2-40B4-BE49-F238E27FC236}">
                <a16:creationId xmlns:a16="http://schemas.microsoft.com/office/drawing/2014/main" id="{76DA8A33-7B4C-93F7-7C9B-AE2ABEDCD53D}"/>
              </a:ext>
            </a:extLst>
          </p:cNvPr>
          <p:cNvSpPr>
            <a:spLocks noChangeShapeType="1"/>
          </p:cNvSpPr>
          <p:nvPr/>
        </p:nvSpPr>
        <p:spPr bwMode="auto">
          <a:xfrm>
            <a:off x="709613" y="2557463"/>
            <a:ext cx="19050" cy="24130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2" name="Line 1051">
            <a:extLst>
              <a:ext uri="{FF2B5EF4-FFF2-40B4-BE49-F238E27FC236}">
                <a16:creationId xmlns:a16="http://schemas.microsoft.com/office/drawing/2014/main" id="{A12751ED-A61E-16F2-3604-13C52B118450}"/>
              </a:ext>
            </a:extLst>
          </p:cNvPr>
          <p:cNvSpPr>
            <a:spLocks noChangeShapeType="1"/>
          </p:cNvSpPr>
          <p:nvPr/>
        </p:nvSpPr>
        <p:spPr bwMode="auto">
          <a:xfrm flipH="1">
            <a:off x="2222500" y="2905125"/>
            <a:ext cx="222250" cy="7461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3" name="Line 1052">
            <a:extLst>
              <a:ext uri="{FF2B5EF4-FFF2-40B4-BE49-F238E27FC236}">
                <a16:creationId xmlns:a16="http://schemas.microsoft.com/office/drawing/2014/main" id="{2E43FBB9-D879-1162-C985-1961EF5AC96D}"/>
              </a:ext>
            </a:extLst>
          </p:cNvPr>
          <p:cNvSpPr>
            <a:spLocks noChangeShapeType="1"/>
          </p:cNvSpPr>
          <p:nvPr/>
        </p:nvSpPr>
        <p:spPr bwMode="auto">
          <a:xfrm>
            <a:off x="2930525" y="2835275"/>
            <a:ext cx="688975" cy="747713"/>
          </a:xfrm>
          <a:prstGeom prst="line">
            <a:avLst/>
          </a:prstGeom>
          <a:noFill/>
          <a:ln w="762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4" name="Text Box 1053">
            <a:extLst>
              <a:ext uri="{FF2B5EF4-FFF2-40B4-BE49-F238E27FC236}">
                <a16:creationId xmlns:a16="http://schemas.microsoft.com/office/drawing/2014/main" id="{A97B7351-48F9-072A-24BD-2B4478021F7B}"/>
              </a:ext>
            </a:extLst>
          </p:cNvPr>
          <p:cNvSpPr txBox="1">
            <a:spLocks noChangeArrowheads="1"/>
          </p:cNvSpPr>
          <p:nvPr/>
        </p:nvSpPr>
        <p:spPr bwMode="auto">
          <a:xfrm>
            <a:off x="3098800" y="2800350"/>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t>Network 2</a:t>
            </a:r>
          </a:p>
        </p:txBody>
      </p:sp>
      <p:sp>
        <p:nvSpPr>
          <p:cNvPr id="35865" name="Text Box 1054">
            <a:extLst>
              <a:ext uri="{FF2B5EF4-FFF2-40B4-BE49-F238E27FC236}">
                <a16:creationId xmlns:a16="http://schemas.microsoft.com/office/drawing/2014/main" id="{2B469B3D-83F7-2FE4-3B30-2256C3879A81}"/>
              </a:ext>
            </a:extLst>
          </p:cNvPr>
          <p:cNvSpPr txBox="1">
            <a:spLocks noChangeArrowheads="1"/>
          </p:cNvSpPr>
          <p:nvPr/>
        </p:nvSpPr>
        <p:spPr bwMode="auto">
          <a:xfrm>
            <a:off x="2859088" y="3251200"/>
            <a:ext cx="6143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sz="1600"/>
              <a:t>Point</a:t>
            </a:r>
          </a:p>
          <a:p>
            <a:pPr algn="ctr"/>
            <a:r>
              <a:rPr lang="en-US" altLang="en-US" sz="1600"/>
              <a:t>-to-</a:t>
            </a:r>
          </a:p>
          <a:p>
            <a:pPr algn="ctr"/>
            <a:r>
              <a:rPr lang="en-US" altLang="en-US" sz="1600"/>
              <a:t>point</a:t>
            </a:r>
          </a:p>
        </p:txBody>
      </p:sp>
      <p:sp>
        <p:nvSpPr>
          <p:cNvPr id="35866" name="Line 1055">
            <a:extLst>
              <a:ext uri="{FF2B5EF4-FFF2-40B4-BE49-F238E27FC236}">
                <a16:creationId xmlns:a16="http://schemas.microsoft.com/office/drawing/2014/main" id="{703D6DB6-3DF4-45B9-1693-204F57B1A3D2}"/>
              </a:ext>
            </a:extLst>
          </p:cNvPr>
          <p:cNvSpPr>
            <a:spLocks noChangeShapeType="1"/>
          </p:cNvSpPr>
          <p:nvPr/>
        </p:nvSpPr>
        <p:spPr bwMode="auto">
          <a:xfrm flipH="1">
            <a:off x="4086225" y="3452813"/>
            <a:ext cx="223838" cy="1492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1056">
            <a:extLst>
              <a:ext uri="{FF2B5EF4-FFF2-40B4-BE49-F238E27FC236}">
                <a16:creationId xmlns:a16="http://schemas.microsoft.com/office/drawing/2014/main" id="{FCC670E2-4B3B-48C3-4D78-62349CD942BC}"/>
              </a:ext>
            </a:extLst>
          </p:cNvPr>
          <p:cNvSpPr>
            <a:spLocks noChangeShapeType="1"/>
          </p:cNvSpPr>
          <p:nvPr/>
        </p:nvSpPr>
        <p:spPr bwMode="auto">
          <a:xfrm flipH="1">
            <a:off x="4722813" y="3675063"/>
            <a:ext cx="92075" cy="223837"/>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Line 1057">
            <a:extLst>
              <a:ext uri="{FF2B5EF4-FFF2-40B4-BE49-F238E27FC236}">
                <a16:creationId xmlns:a16="http://schemas.microsoft.com/office/drawing/2014/main" id="{F2F49895-57E4-509B-DED6-62C73FEAF940}"/>
              </a:ext>
            </a:extLst>
          </p:cNvPr>
          <p:cNvSpPr>
            <a:spLocks noChangeShapeType="1"/>
          </p:cNvSpPr>
          <p:nvPr/>
        </p:nvSpPr>
        <p:spPr bwMode="auto">
          <a:xfrm flipH="1">
            <a:off x="5208588" y="2443163"/>
            <a:ext cx="92075" cy="279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9" name="Line 1058">
            <a:extLst>
              <a:ext uri="{FF2B5EF4-FFF2-40B4-BE49-F238E27FC236}">
                <a16:creationId xmlns:a16="http://schemas.microsoft.com/office/drawing/2014/main" id="{D6A69FFC-1FA1-1465-F378-D24B169642B5}"/>
              </a:ext>
            </a:extLst>
          </p:cNvPr>
          <p:cNvSpPr>
            <a:spLocks noChangeShapeType="1"/>
          </p:cNvSpPr>
          <p:nvPr/>
        </p:nvSpPr>
        <p:spPr bwMode="auto">
          <a:xfrm>
            <a:off x="5953125" y="3376613"/>
            <a:ext cx="336550" cy="1873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0" name="Line 1059">
            <a:extLst>
              <a:ext uri="{FF2B5EF4-FFF2-40B4-BE49-F238E27FC236}">
                <a16:creationId xmlns:a16="http://schemas.microsoft.com/office/drawing/2014/main" id="{00AAE1DF-9A19-69E1-057A-FC73515A3876}"/>
              </a:ext>
            </a:extLst>
          </p:cNvPr>
          <p:cNvSpPr>
            <a:spLocks noChangeShapeType="1"/>
          </p:cNvSpPr>
          <p:nvPr/>
        </p:nvSpPr>
        <p:spPr bwMode="auto">
          <a:xfrm flipH="1">
            <a:off x="6048375" y="2705100"/>
            <a:ext cx="241300" cy="2413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1" name="Line 1060">
            <a:extLst>
              <a:ext uri="{FF2B5EF4-FFF2-40B4-BE49-F238E27FC236}">
                <a16:creationId xmlns:a16="http://schemas.microsoft.com/office/drawing/2014/main" id="{12763399-EE26-C035-B142-9481639EA95F}"/>
              </a:ext>
            </a:extLst>
          </p:cNvPr>
          <p:cNvSpPr>
            <a:spLocks noChangeShapeType="1"/>
          </p:cNvSpPr>
          <p:nvPr/>
        </p:nvSpPr>
        <p:spPr bwMode="auto">
          <a:xfrm>
            <a:off x="6773863" y="2647950"/>
            <a:ext cx="317500" cy="2238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2" name="Line 1061">
            <a:extLst>
              <a:ext uri="{FF2B5EF4-FFF2-40B4-BE49-F238E27FC236}">
                <a16:creationId xmlns:a16="http://schemas.microsoft.com/office/drawing/2014/main" id="{AD325FBB-D313-2CC2-8420-0D00B558F8D6}"/>
              </a:ext>
            </a:extLst>
          </p:cNvPr>
          <p:cNvSpPr>
            <a:spLocks noChangeShapeType="1"/>
          </p:cNvSpPr>
          <p:nvPr/>
        </p:nvSpPr>
        <p:spPr bwMode="auto">
          <a:xfrm>
            <a:off x="7613650" y="2519363"/>
            <a:ext cx="55563" cy="149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3" name="Line 1062">
            <a:extLst>
              <a:ext uri="{FF2B5EF4-FFF2-40B4-BE49-F238E27FC236}">
                <a16:creationId xmlns:a16="http://schemas.microsoft.com/office/drawing/2014/main" id="{2692D4D2-29DB-2E4E-9A88-717D063A7862}"/>
              </a:ext>
            </a:extLst>
          </p:cNvPr>
          <p:cNvSpPr>
            <a:spLocks noChangeShapeType="1"/>
          </p:cNvSpPr>
          <p:nvPr/>
        </p:nvSpPr>
        <p:spPr bwMode="auto">
          <a:xfrm>
            <a:off x="8377238" y="3584575"/>
            <a:ext cx="298450" cy="149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4" name="Freeform 1064">
            <a:extLst>
              <a:ext uri="{FF2B5EF4-FFF2-40B4-BE49-F238E27FC236}">
                <a16:creationId xmlns:a16="http://schemas.microsoft.com/office/drawing/2014/main" id="{B9726082-BAD6-0644-F073-64880E2C03DB}"/>
              </a:ext>
            </a:extLst>
          </p:cNvPr>
          <p:cNvSpPr>
            <a:spLocks/>
          </p:cNvSpPr>
          <p:nvPr/>
        </p:nvSpPr>
        <p:spPr bwMode="auto">
          <a:xfrm>
            <a:off x="1916113" y="5241925"/>
            <a:ext cx="1503362" cy="996950"/>
          </a:xfrm>
          <a:custGeom>
            <a:avLst/>
            <a:gdLst>
              <a:gd name="T0" fmla="*/ 2147483646 w 1065"/>
              <a:gd name="T1" fmla="*/ 2147483646 h 1129"/>
              <a:gd name="T2" fmla="*/ 2147483646 w 1065"/>
              <a:gd name="T3" fmla="*/ 0 h 1129"/>
              <a:gd name="T4" fmla="*/ 0 w 1065"/>
              <a:gd name="T5" fmla="*/ 0 h 1129"/>
              <a:gd name="T6" fmla="*/ 0 w 1065"/>
              <a:gd name="T7" fmla="*/ 2147483646 h 1129"/>
              <a:gd name="T8" fmla="*/ 2147483646 w 1065"/>
              <a:gd name="T9" fmla="*/ 2147483646 h 1129"/>
              <a:gd name="T10" fmla="*/ 2147483646 w 1065"/>
              <a:gd name="T11" fmla="*/ 2147483646 h 1129"/>
              <a:gd name="T12" fmla="*/ 2147483646 w 1065"/>
              <a:gd name="T13" fmla="*/ 2147483646 h 1129"/>
              <a:gd name="T14" fmla="*/ 0 60000 65536"/>
              <a:gd name="T15" fmla="*/ 0 60000 65536"/>
              <a:gd name="T16" fmla="*/ 0 60000 65536"/>
              <a:gd name="T17" fmla="*/ 0 60000 65536"/>
              <a:gd name="T18" fmla="*/ 0 60000 65536"/>
              <a:gd name="T19" fmla="*/ 0 60000 65536"/>
              <a:gd name="T20" fmla="*/ 0 60000 65536"/>
              <a:gd name="T21" fmla="*/ 0 w 1065"/>
              <a:gd name="T22" fmla="*/ 0 h 1129"/>
              <a:gd name="T23" fmla="*/ 1065 w 1065"/>
              <a:gd name="T24" fmla="*/ 1129 h 1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5" h="1129">
                <a:moveTo>
                  <a:pt x="1065" y="1125"/>
                </a:moveTo>
                <a:lnTo>
                  <a:pt x="1065" y="0"/>
                </a:lnTo>
                <a:lnTo>
                  <a:pt x="0" y="0"/>
                </a:lnTo>
                <a:lnTo>
                  <a:pt x="0" y="1129"/>
                </a:lnTo>
                <a:lnTo>
                  <a:pt x="1065" y="1129"/>
                </a:lnTo>
                <a:lnTo>
                  <a:pt x="1065" y="1125"/>
                </a:lnTo>
                <a:close/>
              </a:path>
            </a:pathLst>
          </a:custGeom>
          <a:solidFill>
            <a:srgbClr val="00FF99"/>
          </a:solidFill>
          <a:ln w="9525">
            <a:round/>
            <a:headEnd/>
            <a:tailEnd/>
          </a:ln>
          <a:scene3d>
            <a:camera prst="legacyObliqueTopRight"/>
            <a:lightRig rig="legacyFlat3" dir="b"/>
          </a:scene3d>
          <a:sp3d extrusionH="430200" prstMaterial="legacyMatte">
            <a:bevelT w="13500" h="13500" prst="angle"/>
            <a:bevelB w="13500" h="13500" prst="angle"/>
            <a:extrusionClr>
              <a:srgbClr val="00FF99"/>
            </a:extrusionClr>
            <a:contourClr>
              <a:srgbClr val="00FF99"/>
            </a:contourClr>
          </a:sp3d>
        </p:spPr>
        <p:txBody>
          <a:bodyPr>
            <a:flatTx/>
          </a:bodyPr>
          <a:lstStyle/>
          <a:p>
            <a:endParaRPr lang="en-US"/>
          </a:p>
        </p:txBody>
      </p:sp>
      <p:sp>
        <p:nvSpPr>
          <p:cNvPr id="35875" name="Rectangle 1065">
            <a:extLst>
              <a:ext uri="{FF2B5EF4-FFF2-40B4-BE49-F238E27FC236}">
                <a16:creationId xmlns:a16="http://schemas.microsoft.com/office/drawing/2014/main" id="{49025BED-802C-DD3F-432F-95F49B7D3542}"/>
              </a:ext>
            </a:extLst>
          </p:cNvPr>
          <p:cNvSpPr>
            <a:spLocks noChangeArrowheads="1"/>
          </p:cNvSpPr>
          <p:nvPr/>
        </p:nvSpPr>
        <p:spPr bwMode="auto">
          <a:xfrm>
            <a:off x="3198813" y="5249863"/>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R1</a:t>
            </a:r>
            <a:endParaRPr lang="en-US" altLang="en-US" sz="1200"/>
          </a:p>
        </p:txBody>
      </p:sp>
      <p:sp>
        <p:nvSpPr>
          <p:cNvPr id="35876" name="Freeform 1070">
            <a:extLst>
              <a:ext uri="{FF2B5EF4-FFF2-40B4-BE49-F238E27FC236}">
                <a16:creationId xmlns:a16="http://schemas.microsoft.com/office/drawing/2014/main" id="{26258E36-62A8-15B2-9DB2-FC527BEDFC24}"/>
              </a:ext>
            </a:extLst>
          </p:cNvPr>
          <p:cNvSpPr>
            <a:spLocks/>
          </p:cNvSpPr>
          <p:nvPr/>
        </p:nvSpPr>
        <p:spPr bwMode="auto">
          <a:xfrm>
            <a:off x="2132013" y="5915025"/>
            <a:ext cx="444500" cy="212725"/>
          </a:xfrm>
          <a:custGeom>
            <a:avLst/>
            <a:gdLst>
              <a:gd name="T0" fmla="*/ 2147483646 w 381"/>
              <a:gd name="T1" fmla="*/ 2147483646 h 241"/>
              <a:gd name="T2" fmla="*/ 2147483646 w 381"/>
              <a:gd name="T3" fmla="*/ 0 h 241"/>
              <a:gd name="T4" fmla="*/ 0 w 381"/>
              <a:gd name="T5" fmla="*/ 0 h 241"/>
              <a:gd name="T6" fmla="*/ 0 w 381"/>
              <a:gd name="T7" fmla="*/ 2147483646 h 241"/>
              <a:gd name="T8" fmla="*/ 2147483646 w 381"/>
              <a:gd name="T9" fmla="*/ 2147483646 h 241"/>
              <a:gd name="T10" fmla="*/ 2147483646 w 381"/>
              <a:gd name="T11" fmla="*/ 2147483646 h 241"/>
              <a:gd name="T12" fmla="*/ 0 60000 65536"/>
              <a:gd name="T13" fmla="*/ 0 60000 65536"/>
              <a:gd name="T14" fmla="*/ 0 60000 65536"/>
              <a:gd name="T15" fmla="*/ 0 60000 65536"/>
              <a:gd name="T16" fmla="*/ 0 60000 65536"/>
              <a:gd name="T17" fmla="*/ 0 60000 65536"/>
              <a:gd name="T18" fmla="*/ 0 w 381"/>
              <a:gd name="T19" fmla="*/ 0 h 241"/>
              <a:gd name="T20" fmla="*/ 381 w 381"/>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381" h="241">
                <a:moveTo>
                  <a:pt x="381" y="241"/>
                </a:moveTo>
                <a:lnTo>
                  <a:pt x="381" y="0"/>
                </a:lnTo>
                <a:lnTo>
                  <a:pt x="0" y="0"/>
                </a:lnTo>
                <a:lnTo>
                  <a:pt x="0" y="241"/>
                </a:lnTo>
                <a:lnTo>
                  <a:pt x="381" y="241"/>
                </a:lnTo>
              </a:path>
            </a:pathLst>
          </a:custGeom>
          <a:solidFill>
            <a:srgbClr val="FFCC99"/>
          </a:solidFill>
          <a:ln w="12700">
            <a:solidFill>
              <a:srgbClr val="000000"/>
            </a:solidFill>
            <a:round/>
            <a:headEnd/>
            <a:tailEnd/>
          </a:ln>
        </p:spPr>
        <p:txBody>
          <a:bodyPr/>
          <a:lstStyle/>
          <a:p>
            <a:endParaRPr lang="en-US"/>
          </a:p>
        </p:txBody>
      </p:sp>
      <p:sp>
        <p:nvSpPr>
          <p:cNvPr id="35877" name="Freeform 1071">
            <a:extLst>
              <a:ext uri="{FF2B5EF4-FFF2-40B4-BE49-F238E27FC236}">
                <a16:creationId xmlns:a16="http://schemas.microsoft.com/office/drawing/2014/main" id="{DFCB8620-2631-9314-DBA1-AC2BF8D9E9F8}"/>
              </a:ext>
            </a:extLst>
          </p:cNvPr>
          <p:cNvSpPr>
            <a:spLocks/>
          </p:cNvSpPr>
          <p:nvPr/>
        </p:nvSpPr>
        <p:spPr bwMode="auto">
          <a:xfrm>
            <a:off x="2427288" y="5526088"/>
            <a:ext cx="444500" cy="215900"/>
          </a:xfrm>
          <a:custGeom>
            <a:avLst/>
            <a:gdLst>
              <a:gd name="T0" fmla="*/ 2147483646 w 382"/>
              <a:gd name="T1" fmla="*/ 2147483646 h 246"/>
              <a:gd name="T2" fmla="*/ 2147483646 w 382"/>
              <a:gd name="T3" fmla="*/ 0 h 246"/>
              <a:gd name="T4" fmla="*/ 0 w 382"/>
              <a:gd name="T5" fmla="*/ 0 h 246"/>
              <a:gd name="T6" fmla="*/ 0 w 382"/>
              <a:gd name="T7" fmla="*/ 2147483646 h 246"/>
              <a:gd name="T8" fmla="*/ 2147483646 w 382"/>
              <a:gd name="T9" fmla="*/ 2147483646 h 246"/>
              <a:gd name="T10" fmla="*/ 2147483646 w 382"/>
              <a:gd name="T11" fmla="*/ 2147483646 h 246"/>
              <a:gd name="T12" fmla="*/ 0 60000 65536"/>
              <a:gd name="T13" fmla="*/ 0 60000 65536"/>
              <a:gd name="T14" fmla="*/ 0 60000 65536"/>
              <a:gd name="T15" fmla="*/ 0 60000 65536"/>
              <a:gd name="T16" fmla="*/ 0 60000 65536"/>
              <a:gd name="T17" fmla="*/ 0 60000 65536"/>
              <a:gd name="T18" fmla="*/ 0 w 382"/>
              <a:gd name="T19" fmla="*/ 0 h 246"/>
              <a:gd name="T20" fmla="*/ 382 w 382"/>
              <a:gd name="T21" fmla="*/ 246 h 246"/>
            </a:gdLst>
            <a:ahLst/>
            <a:cxnLst>
              <a:cxn ang="T12">
                <a:pos x="T0" y="T1"/>
              </a:cxn>
              <a:cxn ang="T13">
                <a:pos x="T2" y="T3"/>
              </a:cxn>
              <a:cxn ang="T14">
                <a:pos x="T4" y="T5"/>
              </a:cxn>
              <a:cxn ang="T15">
                <a:pos x="T6" y="T7"/>
              </a:cxn>
              <a:cxn ang="T16">
                <a:pos x="T8" y="T9"/>
              </a:cxn>
              <a:cxn ang="T17">
                <a:pos x="T10" y="T11"/>
              </a:cxn>
            </a:cxnLst>
            <a:rect l="T18" t="T19" r="T20" b="T21"/>
            <a:pathLst>
              <a:path w="382" h="246">
                <a:moveTo>
                  <a:pt x="382" y="242"/>
                </a:moveTo>
                <a:lnTo>
                  <a:pt x="382" y="0"/>
                </a:lnTo>
                <a:lnTo>
                  <a:pt x="0" y="0"/>
                </a:lnTo>
                <a:lnTo>
                  <a:pt x="0" y="246"/>
                </a:lnTo>
                <a:lnTo>
                  <a:pt x="382" y="246"/>
                </a:lnTo>
              </a:path>
            </a:pathLst>
          </a:custGeom>
          <a:solidFill>
            <a:srgbClr val="FFFF66"/>
          </a:solidFill>
          <a:ln w="12700">
            <a:solidFill>
              <a:srgbClr val="000000"/>
            </a:solidFill>
            <a:round/>
            <a:headEnd/>
            <a:tailEnd/>
          </a:ln>
        </p:spPr>
        <p:txBody>
          <a:bodyPr/>
          <a:lstStyle/>
          <a:p>
            <a:endParaRPr lang="en-US"/>
          </a:p>
        </p:txBody>
      </p:sp>
      <p:sp>
        <p:nvSpPr>
          <p:cNvPr id="35878" name="Freeform 1074">
            <a:extLst>
              <a:ext uri="{FF2B5EF4-FFF2-40B4-BE49-F238E27FC236}">
                <a16:creationId xmlns:a16="http://schemas.microsoft.com/office/drawing/2014/main" id="{7894538F-483E-1762-29AD-0BB05A1EA5AE}"/>
              </a:ext>
            </a:extLst>
          </p:cNvPr>
          <p:cNvSpPr>
            <a:spLocks/>
          </p:cNvSpPr>
          <p:nvPr/>
        </p:nvSpPr>
        <p:spPr bwMode="auto">
          <a:xfrm>
            <a:off x="2752725" y="5915025"/>
            <a:ext cx="444500" cy="212725"/>
          </a:xfrm>
          <a:custGeom>
            <a:avLst/>
            <a:gdLst>
              <a:gd name="T0" fmla="*/ 2147483646 w 381"/>
              <a:gd name="T1" fmla="*/ 2147483646 h 241"/>
              <a:gd name="T2" fmla="*/ 2147483646 w 381"/>
              <a:gd name="T3" fmla="*/ 0 h 241"/>
              <a:gd name="T4" fmla="*/ 0 w 381"/>
              <a:gd name="T5" fmla="*/ 0 h 241"/>
              <a:gd name="T6" fmla="*/ 0 w 381"/>
              <a:gd name="T7" fmla="*/ 2147483646 h 241"/>
              <a:gd name="T8" fmla="*/ 2147483646 w 381"/>
              <a:gd name="T9" fmla="*/ 2147483646 h 241"/>
              <a:gd name="T10" fmla="*/ 2147483646 w 381"/>
              <a:gd name="T11" fmla="*/ 2147483646 h 241"/>
              <a:gd name="T12" fmla="*/ 0 60000 65536"/>
              <a:gd name="T13" fmla="*/ 0 60000 65536"/>
              <a:gd name="T14" fmla="*/ 0 60000 65536"/>
              <a:gd name="T15" fmla="*/ 0 60000 65536"/>
              <a:gd name="T16" fmla="*/ 0 60000 65536"/>
              <a:gd name="T17" fmla="*/ 0 60000 65536"/>
              <a:gd name="T18" fmla="*/ 0 w 381"/>
              <a:gd name="T19" fmla="*/ 0 h 241"/>
              <a:gd name="T20" fmla="*/ 381 w 381"/>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381" h="241">
                <a:moveTo>
                  <a:pt x="381" y="241"/>
                </a:moveTo>
                <a:lnTo>
                  <a:pt x="381" y="0"/>
                </a:lnTo>
                <a:lnTo>
                  <a:pt x="0" y="0"/>
                </a:lnTo>
                <a:lnTo>
                  <a:pt x="0" y="241"/>
                </a:lnTo>
                <a:lnTo>
                  <a:pt x="381" y="241"/>
                </a:lnTo>
              </a:path>
            </a:pathLst>
          </a:custGeom>
          <a:solidFill>
            <a:srgbClr val="00FF99"/>
          </a:solidFill>
          <a:ln w="12700">
            <a:solidFill>
              <a:srgbClr val="000000"/>
            </a:solidFill>
            <a:round/>
            <a:headEnd/>
            <a:tailEnd/>
          </a:ln>
        </p:spPr>
        <p:txBody>
          <a:bodyPr/>
          <a:lstStyle/>
          <a:p>
            <a:endParaRPr lang="en-US"/>
          </a:p>
        </p:txBody>
      </p:sp>
      <p:sp>
        <p:nvSpPr>
          <p:cNvPr id="35879" name="Line 1079">
            <a:extLst>
              <a:ext uri="{FF2B5EF4-FFF2-40B4-BE49-F238E27FC236}">
                <a16:creationId xmlns:a16="http://schemas.microsoft.com/office/drawing/2014/main" id="{15A4702D-FD91-EB3B-8569-EBC3674FB6C8}"/>
              </a:ext>
            </a:extLst>
          </p:cNvPr>
          <p:cNvSpPr>
            <a:spLocks noChangeShapeType="1"/>
          </p:cNvSpPr>
          <p:nvPr/>
        </p:nvSpPr>
        <p:spPr bwMode="auto">
          <a:xfrm flipV="1">
            <a:off x="2347913" y="5741988"/>
            <a:ext cx="184150" cy="1698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0" name="Line 1080">
            <a:extLst>
              <a:ext uri="{FF2B5EF4-FFF2-40B4-BE49-F238E27FC236}">
                <a16:creationId xmlns:a16="http://schemas.microsoft.com/office/drawing/2014/main" id="{6A3D3CFA-E760-F185-15C8-767120085F98}"/>
              </a:ext>
            </a:extLst>
          </p:cNvPr>
          <p:cNvSpPr>
            <a:spLocks noChangeShapeType="1"/>
          </p:cNvSpPr>
          <p:nvPr/>
        </p:nvSpPr>
        <p:spPr bwMode="auto">
          <a:xfrm>
            <a:off x="2770188" y="5741988"/>
            <a:ext cx="203200" cy="1698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1" name="Freeform 1118">
            <a:extLst>
              <a:ext uri="{FF2B5EF4-FFF2-40B4-BE49-F238E27FC236}">
                <a16:creationId xmlns:a16="http://schemas.microsoft.com/office/drawing/2014/main" id="{996D07FA-5E0C-293D-32DE-D1C85C3ED055}"/>
              </a:ext>
            </a:extLst>
          </p:cNvPr>
          <p:cNvSpPr>
            <a:spLocks/>
          </p:cNvSpPr>
          <p:nvPr/>
        </p:nvSpPr>
        <p:spPr bwMode="auto">
          <a:xfrm>
            <a:off x="446088" y="4943475"/>
            <a:ext cx="1135062" cy="1352550"/>
          </a:xfrm>
          <a:custGeom>
            <a:avLst/>
            <a:gdLst>
              <a:gd name="T0" fmla="*/ 2147483646 w 604"/>
              <a:gd name="T1" fmla="*/ 2147483646 h 1532"/>
              <a:gd name="T2" fmla="*/ 2147483646 w 604"/>
              <a:gd name="T3" fmla="*/ 0 h 1532"/>
              <a:gd name="T4" fmla="*/ 0 w 604"/>
              <a:gd name="T5" fmla="*/ 0 h 1532"/>
              <a:gd name="T6" fmla="*/ 0 w 604"/>
              <a:gd name="T7" fmla="*/ 2147483646 h 1532"/>
              <a:gd name="T8" fmla="*/ 2147483646 w 604"/>
              <a:gd name="T9" fmla="*/ 2147483646 h 1532"/>
              <a:gd name="T10" fmla="*/ 2147483646 w 604"/>
              <a:gd name="T11" fmla="*/ 2147483646 h 1532"/>
              <a:gd name="T12" fmla="*/ 2147483646 w 604"/>
              <a:gd name="T13" fmla="*/ 2147483646 h 1532"/>
              <a:gd name="T14" fmla="*/ 0 60000 65536"/>
              <a:gd name="T15" fmla="*/ 0 60000 65536"/>
              <a:gd name="T16" fmla="*/ 0 60000 65536"/>
              <a:gd name="T17" fmla="*/ 0 60000 65536"/>
              <a:gd name="T18" fmla="*/ 0 60000 65536"/>
              <a:gd name="T19" fmla="*/ 0 60000 65536"/>
              <a:gd name="T20" fmla="*/ 0 60000 65536"/>
              <a:gd name="T21" fmla="*/ 0 w 604"/>
              <a:gd name="T22" fmla="*/ 0 h 1532"/>
              <a:gd name="T23" fmla="*/ 604 w 604"/>
              <a:gd name="T24" fmla="*/ 1532 h 15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4" h="1532">
                <a:moveTo>
                  <a:pt x="600" y="1528"/>
                </a:moveTo>
                <a:lnTo>
                  <a:pt x="604" y="0"/>
                </a:lnTo>
                <a:lnTo>
                  <a:pt x="0" y="0"/>
                </a:lnTo>
                <a:lnTo>
                  <a:pt x="0" y="1532"/>
                </a:lnTo>
                <a:lnTo>
                  <a:pt x="604" y="1532"/>
                </a:lnTo>
                <a:lnTo>
                  <a:pt x="600" y="1528"/>
                </a:lnTo>
                <a:close/>
              </a:path>
            </a:pathLst>
          </a:custGeom>
          <a:solidFill>
            <a:srgbClr val="FFCC99"/>
          </a:solidFill>
          <a:ln w="9525">
            <a:round/>
            <a:headEnd/>
            <a:tailEnd/>
          </a:ln>
          <a:scene3d>
            <a:camera prst="legacyObliqueTopRight"/>
            <a:lightRig rig="legacyFlat3" dir="b"/>
          </a:scene3d>
          <a:sp3d extrusionH="430200" prstMaterial="legacyMatte">
            <a:bevelT w="13500" h="13500" prst="angle"/>
            <a:bevelB w="13500" h="13500" prst="angle"/>
            <a:extrusionClr>
              <a:srgbClr val="FFCC99"/>
            </a:extrusionClr>
            <a:contourClr>
              <a:srgbClr val="FFCC99"/>
            </a:contourClr>
          </a:sp3d>
        </p:spPr>
        <p:txBody>
          <a:bodyPr>
            <a:flatTx/>
          </a:bodyPr>
          <a:lstStyle/>
          <a:p>
            <a:endParaRPr lang="en-US"/>
          </a:p>
        </p:txBody>
      </p:sp>
      <p:sp>
        <p:nvSpPr>
          <p:cNvPr id="35882" name="Freeform 1120">
            <a:extLst>
              <a:ext uri="{FF2B5EF4-FFF2-40B4-BE49-F238E27FC236}">
                <a16:creationId xmlns:a16="http://schemas.microsoft.com/office/drawing/2014/main" id="{EED8A5B0-D65D-1D40-0E29-5C668D59B232}"/>
              </a:ext>
            </a:extLst>
          </p:cNvPr>
          <p:cNvSpPr>
            <a:spLocks/>
          </p:cNvSpPr>
          <p:nvPr/>
        </p:nvSpPr>
        <p:spPr bwMode="auto">
          <a:xfrm>
            <a:off x="768350" y="5538788"/>
            <a:ext cx="444500" cy="217487"/>
          </a:xfrm>
          <a:custGeom>
            <a:avLst/>
            <a:gdLst>
              <a:gd name="T0" fmla="*/ 2147483646 w 381"/>
              <a:gd name="T1" fmla="*/ 2147483646 h 246"/>
              <a:gd name="T2" fmla="*/ 2147483646 w 381"/>
              <a:gd name="T3" fmla="*/ 0 h 246"/>
              <a:gd name="T4" fmla="*/ 0 w 381"/>
              <a:gd name="T5" fmla="*/ 0 h 246"/>
              <a:gd name="T6" fmla="*/ 0 w 381"/>
              <a:gd name="T7" fmla="*/ 2147483646 h 246"/>
              <a:gd name="T8" fmla="*/ 2147483646 w 381"/>
              <a:gd name="T9" fmla="*/ 2147483646 h 246"/>
              <a:gd name="T10" fmla="*/ 2147483646 w 381"/>
              <a:gd name="T11" fmla="*/ 2147483646 h 246"/>
              <a:gd name="T12" fmla="*/ 0 60000 65536"/>
              <a:gd name="T13" fmla="*/ 0 60000 65536"/>
              <a:gd name="T14" fmla="*/ 0 60000 65536"/>
              <a:gd name="T15" fmla="*/ 0 60000 65536"/>
              <a:gd name="T16" fmla="*/ 0 60000 65536"/>
              <a:gd name="T17" fmla="*/ 0 60000 65536"/>
              <a:gd name="T18" fmla="*/ 0 w 381"/>
              <a:gd name="T19" fmla="*/ 0 h 246"/>
              <a:gd name="T20" fmla="*/ 381 w 381"/>
              <a:gd name="T21" fmla="*/ 246 h 246"/>
            </a:gdLst>
            <a:ahLst/>
            <a:cxnLst>
              <a:cxn ang="T12">
                <a:pos x="T0" y="T1"/>
              </a:cxn>
              <a:cxn ang="T13">
                <a:pos x="T2" y="T3"/>
              </a:cxn>
              <a:cxn ang="T14">
                <a:pos x="T4" y="T5"/>
              </a:cxn>
              <a:cxn ang="T15">
                <a:pos x="T6" y="T7"/>
              </a:cxn>
              <a:cxn ang="T16">
                <a:pos x="T8" y="T9"/>
              </a:cxn>
              <a:cxn ang="T17">
                <a:pos x="T10" y="T11"/>
              </a:cxn>
            </a:cxnLst>
            <a:rect l="T18" t="T19" r="T20" b="T21"/>
            <a:pathLst>
              <a:path w="381" h="246">
                <a:moveTo>
                  <a:pt x="381" y="242"/>
                </a:moveTo>
                <a:lnTo>
                  <a:pt x="381" y="0"/>
                </a:lnTo>
                <a:lnTo>
                  <a:pt x="0" y="0"/>
                </a:lnTo>
                <a:lnTo>
                  <a:pt x="0" y="246"/>
                </a:lnTo>
                <a:lnTo>
                  <a:pt x="381" y="246"/>
                </a:lnTo>
              </a:path>
            </a:pathLst>
          </a:custGeom>
          <a:solidFill>
            <a:srgbClr val="FFFF66"/>
          </a:solidFill>
          <a:ln w="12700">
            <a:solidFill>
              <a:srgbClr val="000000"/>
            </a:solidFill>
            <a:round/>
            <a:headEnd/>
            <a:tailEnd/>
          </a:ln>
        </p:spPr>
        <p:txBody>
          <a:bodyPr/>
          <a:lstStyle/>
          <a:p>
            <a:endParaRPr lang="en-US"/>
          </a:p>
        </p:txBody>
      </p:sp>
      <p:sp>
        <p:nvSpPr>
          <p:cNvPr id="35883" name="Freeform 1122">
            <a:extLst>
              <a:ext uri="{FF2B5EF4-FFF2-40B4-BE49-F238E27FC236}">
                <a16:creationId xmlns:a16="http://schemas.microsoft.com/office/drawing/2014/main" id="{D60BF29D-76C4-23CC-B5A8-5F8F668B1AF6}"/>
              </a:ext>
            </a:extLst>
          </p:cNvPr>
          <p:cNvSpPr>
            <a:spLocks/>
          </p:cNvSpPr>
          <p:nvPr/>
        </p:nvSpPr>
        <p:spPr bwMode="auto">
          <a:xfrm>
            <a:off x="768350" y="5915025"/>
            <a:ext cx="444500" cy="217488"/>
          </a:xfrm>
          <a:custGeom>
            <a:avLst/>
            <a:gdLst>
              <a:gd name="T0" fmla="*/ 2147483646 w 381"/>
              <a:gd name="T1" fmla="*/ 2147483646 h 245"/>
              <a:gd name="T2" fmla="*/ 2147483646 w 381"/>
              <a:gd name="T3" fmla="*/ 0 h 245"/>
              <a:gd name="T4" fmla="*/ 0 w 381"/>
              <a:gd name="T5" fmla="*/ 0 h 245"/>
              <a:gd name="T6" fmla="*/ 0 w 381"/>
              <a:gd name="T7" fmla="*/ 2147483646 h 245"/>
              <a:gd name="T8" fmla="*/ 2147483646 w 381"/>
              <a:gd name="T9" fmla="*/ 2147483646 h 245"/>
              <a:gd name="T10" fmla="*/ 2147483646 w 381"/>
              <a:gd name="T11" fmla="*/ 2147483646 h 245"/>
              <a:gd name="T12" fmla="*/ 0 60000 65536"/>
              <a:gd name="T13" fmla="*/ 0 60000 65536"/>
              <a:gd name="T14" fmla="*/ 0 60000 65536"/>
              <a:gd name="T15" fmla="*/ 0 60000 65536"/>
              <a:gd name="T16" fmla="*/ 0 60000 65536"/>
              <a:gd name="T17" fmla="*/ 0 60000 65536"/>
              <a:gd name="T18" fmla="*/ 0 w 381"/>
              <a:gd name="T19" fmla="*/ 0 h 245"/>
              <a:gd name="T20" fmla="*/ 381 w 381"/>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381" h="245">
                <a:moveTo>
                  <a:pt x="381" y="241"/>
                </a:moveTo>
                <a:lnTo>
                  <a:pt x="381" y="0"/>
                </a:lnTo>
                <a:lnTo>
                  <a:pt x="0" y="0"/>
                </a:lnTo>
                <a:lnTo>
                  <a:pt x="0" y="245"/>
                </a:lnTo>
                <a:lnTo>
                  <a:pt x="381" y="245"/>
                </a:lnTo>
              </a:path>
            </a:pathLst>
          </a:custGeom>
          <a:solidFill>
            <a:srgbClr val="FFCC99"/>
          </a:solidFill>
          <a:ln w="12700">
            <a:solidFill>
              <a:srgbClr val="000000"/>
            </a:solidFill>
            <a:round/>
            <a:headEnd/>
            <a:tailEnd/>
          </a:ln>
        </p:spPr>
        <p:txBody>
          <a:bodyPr/>
          <a:lstStyle/>
          <a:p>
            <a:endParaRPr lang="en-US"/>
          </a:p>
        </p:txBody>
      </p:sp>
      <p:sp>
        <p:nvSpPr>
          <p:cNvPr id="35884" name="Freeform 1124">
            <a:extLst>
              <a:ext uri="{FF2B5EF4-FFF2-40B4-BE49-F238E27FC236}">
                <a16:creationId xmlns:a16="http://schemas.microsoft.com/office/drawing/2014/main" id="{5C335457-340C-6793-C81E-2CAD4FDC1C7F}"/>
              </a:ext>
            </a:extLst>
          </p:cNvPr>
          <p:cNvSpPr>
            <a:spLocks/>
          </p:cNvSpPr>
          <p:nvPr/>
        </p:nvSpPr>
        <p:spPr bwMode="auto">
          <a:xfrm>
            <a:off x="768350" y="5165725"/>
            <a:ext cx="444500" cy="212725"/>
          </a:xfrm>
          <a:custGeom>
            <a:avLst/>
            <a:gdLst>
              <a:gd name="T0" fmla="*/ 2147483646 w 381"/>
              <a:gd name="T1" fmla="*/ 2147483646 h 241"/>
              <a:gd name="T2" fmla="*/ 2147483646 w 381"/>
              <a:gd name="T3" fmla="*/ 0 h 241"/>
              <a:gd name="T4" fmla="*/ 0 w 381"/>
              <a:gd name="T5" fmla="*/ 0 h 241"/>
              <a:gd name="T6" fmla="*/ 0 w 381"/>
              <a:gd name="T7" fmla="*/ 2147483646 h 241"/>
              <a:gd name="T8" fmla="*/ 2147483646 w 381"/>
              <a:gd name="T9" fmla="*/ 2147483646 h 241"/>
              <a:gd name="T10" fmla="*/ 2147483646 w 381"/>
              <a:gd name="T11" fmla="*/ 2147483646 h 241"/>
              <a:gd name="T12" fmla="*/ 0 60000 65536"/>
              <a:gd name="T13" fmla="*/ 0 60000 65536"/>
              <a:gd name="T14" fmla="*/ 0 60000 65536"/>
              <a:gd name="T15" fmla="*/ 0 60000 65536"/>
              <a:gd name="T16" fmla="*/ 0 60000 65536"/>
              <a:gd name="T17" fmla="*/ 0 60000 65536"/>
              <a:gd name="T18" fmla="*/ 0 w 381"/>
              <a:gd name="T19" fmla="*/ 0 h 241"/>
              <a:gd name="T20" fmla="*/ 381 w 381"/>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381" h="241">
                <a:moveTo>
                  <a:pt x="381" y="241"/>
                </a:moveTo>
                <a:lnTo>
                  <a:pt x="381" y="0"/>
                </a:lnTo>
                <a:lnTo>
                  <a:pt x="0" y="0"/>
                </a:lnTo>
                <a:lnTo>
                  <a:pt x="0" y="241"/>
                </a:lnTo>
                <a:lnTo>
                  <a:pt x="381" y="241"/>
                </a:lnTo>
              </a:path>
            </a:pathLst>
          </a:custGeom>
          <a:solidFill>
            <a:srgbClr val="66FFFF"/>
          </a:solidFill>
          <a:ln w="12700">
            <a:solidFill>
              <a:srgbClr val="000000"/>
            </a:solidFill>
            <a:round/>
            <a:headEnd/>
            <a:tailEnd/>
          </a:ln>
        </p:spPr>
        <p:txBody>
          <a:bodyPr/>
          <a:lstStyle/>
          <a:p>
            <a:endParaRPr lang="en-US"/>
          </a:p>
        </p:txBody>
      </p:sp>
      <p:sp>
        <p:nvSpPr>
          <p:cNvPr id="35885" name="Rectangle 1125">
            <a:extLst>
              <a:ext uri="{FF2B5EF4-FFF2-40B4-BE49-F238E27FC236}">
                <a16:creationId xmlns:a16="http://schemas.microsoft.com/office/drawing/2014/main" id="{50760F97-739E-C01E-9D12-DDD03D7176D8}"/>
              </a:ext>
            </a:extLst>
          </p:cNvPr>
          <p:cNvSpPr>
            <a:spLocks noChangeArrowheads="1"/>
          </p:cNvSpPr>
          <p:nvPr/>
        </p:nvSpPr>
        <p:spPr bwMode="auto">
          <a:xfrm>
            <a:off x="950913" y="4949825"/>
            <a:ext cx="1936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H1</a:t>
            </a:r>
            <a:endParaRPr lang="en-US" altLang="en-US" sz="1200"/>
          </a:p>
        </p:txBody>
      </p:sp>
      <p:sp>
        <p:nvSpPr>
          <p:cNvPr id="35886" name="Rectangle 1123">
            <a:extLst>
              <a:ext uri="{FF2B5EF4-FFF2-40B4-BE49-F238E27FC236}">
                <a16:creationId xmlns:a16="http://schemas.microsoft.com/office/drawing/2014/main" id="{FB33E69E-7EFC-90C9-6F25-EC27ABCDECD1}"/>
              </a:ext>
            </a:extLst>
          </p:cNvPr>
          <p:cNvSpPr>
            <a:spLocks noChangeArrowheads="1"/>
          </p:cNvSpPr>
          <p:nvPr/>
        </p:nvSpPr>
        <p:spPr bwMode="auto">
          <a:xfrm>
            <a:off x="847725" y="5202238"/>
            <a:ext cx="3048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TCP</a:t>
            </a:r>
            <a:endParaRPr lang="en-US" altLang="en-US" sz="1200"/>
          </a:p>
        </p:txBody>
      </p:sp>
      <p:sp>
        <p:nvSpPr>
          <p:cNvPr id="35887" name="Rectangle 1119">
            <a:extLst>
              <a:ext uri="{FF2B5EF4-FFF2-40B4-BE49-F238E27FC236}">
                <a16:creationId xmlns:a16="http://schemas.microsoft.com/office/drawing/2014/main" id="{F1631921-C9E3-017C-4C39-9C58FA8BE731}"/>
              </a:ext>
            </a:extLst>
          </p:cNvPr>
          <p:cNvSpPr>
            <a:spLocks noChangeArrowheads="1"/>
          </p:cNvSpPr>
          <p:nvPr/>
        </p:nvSpPr>
        <p:spPr bwMode="auto">
          <a:xfrm>
            <a:off x="927100" y="5575300"/>
            <a:ext cx="1444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IP</a:t>
            </a:r>
            <a:endParaRPr lang="en-US" altLang="en-US" sz="1200"/>
          </a:p>
        </p:txBody>
      </p:sp>
      <p:sp>
        <p:nvSpPr>
          <p:cNvPr id="35888" name="Rectangle 1121">
            <a:extLst>
              <a:ext uri="{FF2B5EF4-FFF2-40B4-BE49-F238E27FC236}">
                <a16:creationId xmlns:a16="http://schemas.microsoft.com/office/drawing/2014/main" id="{E32D187C-5E67-C327-4372-481727666552}"/>
              </a:ext>
            </a:extLst>
          </p:cNvPr>
          <p:cNvSpPr>
            <a:spLocks noChangeArrowheads="1"/>
          </p:cNvSpPr>
          <p:nvPr/>
        </p:nvSpPr>
        <p:spPr bwMode="auto">
          <a:xfrm>
            <a:off x="833438" y="5954713"/>
            <a:ext cx="3048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ETH</a:t>
            </a:r>
            <a:endParaRPr lang="en-US" altLang="en-US" sz="1200"/>
          </a:p>
        </p:txBody>
      </p:sp>
      <p:sp>
        <p:nvSpPr>
          <p:cNvPr id="35889" name="Rectangle 1067">
            <a:extLst>
              <a:ext uri="{FF2B5EF4-FFF2-40B4-BE49-F238E27FC236}">
                <a16:creationId xmlns:a16="http://schemas.microsoft.com/office/drawing/2014/main" id="{CCE50F88-54B3-BD7A-551A-B0F40DF5D0EF}"/>
              </a:ext>
            </a:extLst>
          </p:cNvPr>
          <p:cNvSpPr>
            <a:spLocks noChangeArrowheads="1"/>
          </p:cNvSpPr>
          <p:nvPr/>
        </p:nvSpPr>
        <p:spPr bwMode="auto">
          <a:xfrm>
            <a:off x="2193925" y="5954713"/>
            <a:ext cx="3048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ETH</a:t>
            </a:r>
            <a:endParaRPr lang="en-US" altLang="en-US" sz="1200"/>
          </a:p>
        </p:txBody>
      </p:sp>
      <p:sp>
        <p:nvSpPr>
          <p:cNvPr id="35890" name="Rectangle 1068">
            <a:extLst>
              <a:ext uri="{FF2B5EF4-FFF2-40B4-BE49-F238E27FC236}">
                <a16:creationId xmlns:a16="http://schemas.microsoft.com/office/drawing/2014/main" id="{0E50DD8C-5075-D054-7C69-EDD2A4990EFE}"/>
              </a:ext>
            </a:extLst>
          </p:cNvPr>
          <p:cNvSpPr>
            <a:spLocks noChangeArrowheads="1"/>
          </p:cNvSpPr>
          <p:nvPr/>
        </p:nvSpPr>
        <p:spPr bwMode="auto">
          <a:xfrm>
            <a:off x="2836863" y="5951538"/>
            <a:ext cx="2524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t>PPP</a:t>
            </a:r>
          </a:p>
        </p:txBody>
      </p:sp>
      <p:sp>
        <p:nvSpPr>
          <p:cNvPr id="35891" name="Rectangle 1069">
            <a:extLst>
              <a:ext uri="{FF2B5EF4-FFF2-40B4-BE49-F238E27FC236}">
                <a16:creationId xmlns:a16="http://schemas.microsoft.com/office/drawing/2014/main" id="{E5113792-D156-E17A-D5CF-42A95FBF71FA}"/>
              </a:ext>
            </a:extLst>
          </p:cNvPr>
          <p:cNvSpPr>
            <a:spLocks noChangeArrowheads="1"/>
          </p:cNvSpPr>
          <p:nvPr/>
        </p:nvSpPr>
        <p:spPr bwMode="auto">
          <a:xfrm>
            <a:off x="2584450" y="5562600"/>
            <a:ext cx="1444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IP</a:t>
            </a:r>
            <a:endParaRPr lang="en-US" altLang="en-US" sz="1200"/>
          </a:p>
        </p:txBody>
      </p:sp>
      <p:sp>
        <p:nvSpPr>
          <p:cNvPr id="35892" name="Freeform 1128">
            <a:extLst>
              <a:ext uri="{FF2B5EF4-FFF2-40B4-BE49-F238E27FC236}">
                <a16:creationId xmlns:a16="http://schemas.microsoft.com/office/drawing/2014/main" id="{B75BF7CF-0BC9-7D62-2841-89431100ABAA}"/>
              </a:ext>
            </a:extLst>
          </p:cNvPr>
          <p:cNvSpPr>
            <a:spLocks/>
          </p:cNvSpPr>
          <p:nvPr/>
        </p:nvSpPr>
        <p:spPr bwMode="auto">
          <a:xfrm>
            <a:off x="3783013" y="5241925"/>
            <a:ext cx="1503362" cy="996950"/>
          </a:xfrm>
          <a:custGeom>
            <a:avLst/>
            <a:gdLst>
              <a:gd name="T0" fmla="*/ 2147483646 w 1065"/>
              <a:gd name="T1" fmla="*/ 2147483646 h 1129"/>
              <a:gd name="T2" fmla="*/ 2147483646 w 1065"/>
              <a:gd name="T3" fmla="*/ 0 h 1129"/>
              <a:gd name="T4" fmla="*/ 0 w 1065"/>
              <a:gd name="T5" fmla="*/ 0 h 1129"/>
              <a:gd name="T6" fmla="*/ 0 w 1065"/>
              <a:gd name="T7" fmla="*/ 2147483646 h 1129"/>
              <a:gd name="T8" fmla="*/ 2147483646 w 1065"/>
              <a:gd name="T9" fmla="*/ 2147483646 h 1129"/>
              <a:gd name="T10" fmla="*/ 2147483646 w 1065"/>
              <a:gd name="T11" fmla="*/ 2147483646 h 1129"/>
              <a:gd name="T12" fmla="*/ 2147483646 w 1065"/>
              <a:gd name="T13" fmla="*/ 2147483646 h 1129"/>
              <a:gd name="T14" fmla="*/ 0 60000 65536"/>
              <a:gd name="T15" fmla="*/ 0 60000 65536"/>
              <a:gd name="T16" fmla="*/ 0 60000 65536"/>
              <a:gd name="T17" fmla="*/ 0 60000 65536"/>
              <a:gd name="T18" fmla="*/ 0 60000 65536"/>
              <a:gd name="T19" fmla="*/ 0 60000 65536"/>
              <a:gd name="T20" fmla="*/ 0 60000 65536"/>
              <a:gd name="T21" fmla="*/ 0 w 1065"/>
              <a:gd name="T22" fmla="*/ 0 h 1129"/>
              <a:gd name="T23" fmla="*/ 1065 w 1065"/>
              <a:gd name="T24" fmla="*/ 1129 h 1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5" h="1129">
                <a:moveTo>
                  <a:pt x="1065" y="1125"/>
                </a:moveTo>
                <a:lnTo>
                  <a:pt x="1065" y="0"/>
                </a:lnTo>
                <a:lnTo>
                  <a:pt x="0" y="0"/>
                </a:lnTo>
                <a:lnTo>
                  <a:pt x="0" y="1129"/>
                </a:lnTo>
                <a:lnTo>
                  <a:pt x="1065" y="1129"/>
                </a:lnTo>
                <a:lnTo>
                  <a:pt x="1065" y="1125"/>
                </a:lnTo>
                <a:close/>
              </a:path>
            </a:pathLst>
          </a:custGeom>
          <a:solidFill>
            <a:srgbClr val="00FF99"/>
          </a:solidFill>
          <a:ln w="9525">
            <a:round/>
            <a:headEnd/>
            <a:tailEnd/>
          </a:ln>
          <a:scene3d>
            <a:camera prst="legacyObliqueTopRight"/>
            <a:lightRig rig="legacyFlat3" dir="b"/>
          </a:scene3d>
          <a:sp3d extrusionH="430200" prstMaterial="legacyMatte">
            <a:bevelT w="13500" h="13500" prst="angle"/>
            <a:bevelB w="13500" h="13500" prst="angle"/>
            <a:extrusionClr>
              <a:srgbClr val="00FF99"/>
            </a:extrusionClr>
            <a:contourClr>
              <a:srgbClr val="00FF99"/>
            </a:contourClr>
          </a:sp3d>
        </p:spPr>
        <p:txBody>
          <a:bodyPr>
            <a:flatTx/>
          </a:bodyPr>
          <a:lstStyle/>
          <a:p>
            <a:endParaRPr lang="en-US"/>
          </a:p>
        </p:txBody>
      </p:sp>
      <p:sp>
        <p:nvSpPr>
          <p:cNvPr id="35893" name="Rectangle 1129">
            <a:extLst>
              <a:ext uri="{FF2B5EF4-FFF2-40B4-BE49-F238E27FC236}">
                <a16:creationId xmlns:a16="http://schemas.microsoft.com/office/drawing/2014/main" id="{AD5EAB7A-FBFE-322B-3CFD-91B3EC983613}"/>
              </a:ext>
            </a:extLst>
          </p:cNvPr>
          <p:cNvSpPr>
            <a:spLocks noChangeArrowheads="1"/>
          </p:cNvSpPr>
          <p:nvPr/>
        </p:nvSpPr>
        <p:spPr bwMode="auto">
          <a:xfrm>
            <a:off x="5065713" y="5249863"/>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R2</a:t>
            </a:r>
            <a:endParaRPr lang="en-US" altLang="en-US" sz="1200"/>
          </a:p>
        </p:txBody>
      </p:sp>
      <p:sp>
        <p:nvSpPr>
          <p:cNvPr id="35894" name="Freeform 1130">
            <a:extLst>
              <a:ext uri="{FF2B5EF4-FFF2-40B4-BE49-F238E27FC236}">
                <a16:creationId xmlns:a16="http://schemas.microsoft.com/office/drawing/2014/main" id="{6528BBE4-186D-2298-D16E-7F39F07DF7A3}"/>
              </a:ext>
            </a:extLst>
          </p:cNvPr>
          <p:cNvSpPr>
            <a:spLocks/>
          </p:cNvSpPr>
          <p:nvPr/>
        </p:nvSpPr>
        <p:spPr bwMode="auto">
          <a:xfrm>
            <a:off x="3998913" y="5915025"/>
            <a:ext cx="444500" cy="212725"/>
          </a:xfrm>
          <a:custGeom>
            <a:avLst/>
            <a:gdLst>
              <a:gd name="T0" fmla="*/ 2147483646 w 381"/>
              <a:gd name="T1" fmla="*/ 2147483646 h 241"/>
              <a:gd name="T2" fmla="*/ 2147483646 w 381"/>
              <a:gd name="T3" fmla="*/ 0 h 241"/>
              <a:gd name="T4" fmla="*/ 0 w 381"/>
              <a:gd name="T5" fmla="*/ 0 h 241"/>
              <a:gd name="T6" fmla="*/ 0 w 381"/>
              <a:gd name="T7" fmla="*/ 2147483646 h 241"/>
              <a:gd name="T8" fmla="*/ 2147483646 w 381"/>
              <a:gd name="T9" fmla="*/ 2147483646 h 241"/>
              <a:gd name="T10" fmla="*/ 2147483646 w 381"/>
              <a:gd name="T11" fmla="*/ 2147483646 h 241"/>
              <a:gd name="T12" fmla="*/ 0 60000 65536"/>
              <a:gd name="T13" fmla="*/ 0 60000 65536"/>
              <a:gd name="T14" fmla="*/ 0 60000 65536"/>
              <a:gd name="T15" fmla="*/ 0 60000 65536"/>
              <a:gd name="T16" fmla="*/ 0 60000 65536"/>
              <a:gd name="T17" fmla="*/ 0 60000 65536"/>
              <a:gd name="T18" fmla="*/ 0 w 381"/>
              <a:gd name="T19" fmla="*/ 0 h 241"/>
              <a:gd name="T20" fmla="*/ 381 w 381"/>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381" h="241">
                <a:moveTo>
                  <a:pt x="381" y="241"/>
                </a:moveTo>
                <a:lnTo>
                  <a:pt x="381" y="0"/>
                </a:lnTo>
                <a:lnTo>
                  <a:pt x="0" y="0"/>
                </a:lnTo>
                <a:lnTo>
                  <a:pt x="0" y="241"/>
                </a:lnTo>
                <a:lnTo>
                  <a:pt x="381" y="241"/>
                </a:lnTo>
              </a:path>
            </a:pathLst>
          </a:custGeom>
          <a:solidFill>
            <a:srgbClr val="00FF99"/>
          </a:solidFill>
          <a:ln w="12700">
            <a:solidFill>
              <a:srgbClr val="000000"/>
            </a:solidFill>
            <a:round/>
            <a:headEnd/>
            <a:tailEnd/>
          </a:ln>
        </p:spPr>
        <p:txBody>
          <a:bodyPr/>
          <a:lstStyle/>
          <a:p>
            <a:endParaRPr lang="en-US"/>
          </a:p>
        </p:txBody>
      </p:sp>
      <p:sp>
        <p:nvSpPr>
          <p:cNvPr id="35895" name="Freeform 1131">
            <a:extLst>
              <a:ext uri="{FF2B5EF4-FFF2-40B4-BE49-F238E27FC236}">
                <a16:creationId xmlns:a16="http://schemas.microsoft.com/office/drawing/2014/main" id="{E9051808-5891-BF16-9756-CB5E9015A656}"/>
              </a:ext>
            </a:extLst>
          </p:cNvPr>
          <p:cNvSpPr>
            <a:spLocks/>
          </p:cNvSpPr>
          <p:nvPr/>
        </p:nvSpPr>
        <p:spPr bwMode="auto">
          <a:xfrm>
            <a:off x="4294188" y="5526088"/>
            <a:ext cx="444500" cy="215900"/>
          </a:xfrm>
          <a:custGeom>
            <a:avLst/>
            <a:gdLst>
              <a:gd name="T0" fmla="*/ 2147483646 w 382"/>
              <a:gd name="T1" fmla="*/ 2147483646 h 246"/>
              <a:gd name="T2" fmla="*/ 2147483646 w 382"/>
              <a:gd name="T3" fmla="*/ 0 h 246"/>
              <a:gd name="T4" fmla="*/ 0 w 382"/>
              <a:gd name="T5" fmla="*/ 0 h 246"/>
              <a:gd name="T6" fmla="*/ 0 w 382"/>
              <a:gd name="T7" fmla="*/ 2147483646 h 246"/>
              <a:gd name="T8" fmla="*/ 2147483646 w 382"/>
              <a:gd name="T9" fmla="*/ 2147483646 h 246"/>
              <a:gd name="T10" fmla="*/ 2147483646 w 382"/>
              <a:gd name="T11" fmla="*/ 2147483646 h 246"/>
              <a:gd name="T12" fmla="*/ 0 60000 65536"/>
              <a:gd name="T13" fmla="*/ 0 60000 65536"/>
              <a:gd name="T14" fmla="*/ 0 60000 65536"/>
              <a:gd name="T15" fmla="*/ 0 60000 65536"/>
              <a:gd name="T16" fmla="*/ 0 60000 65536"/>
              <a:gd name="T17" fmla="*/ 0 60000 65536"/>
              <a:gd name="T18" fmla="*/ 0 w 382"/>
              <a:gd name="T19" fmla="*/ 0 h 246"/>
              <a:gd name="T20" fmla="*/ 382 w 382"/>
              <a:gd name="T21" fmla="*/ 246 h 246"/>
            </a:gdLst>
            <a:ahLst/>
            <a:cxnLst>
              <a:cxn ang="T12">
                <a:pos x="T0" y="T1"/>
              </a:cxn>
              <a:cxn ang="T13">
                <a:pos x="T2" y="T3"/>
              </a:cxn>
              <a:cxn ang="T14">
                <a:pos x="T4" y="T5"/>
              </a:cxn>
              <a:cxn ang="T15">
                <a:pos x="T6" y="T7"/>
              </a:cxn>
              <a:cxn ang="T16">
                <a:pos x="T8" y="T9"/>
              </a:cxn>
              <a:cxn ang="T17">
                <a:pos x="T10" y="T11"/>
              </a:cxn>
            </a:cxnLst>
            <a:rect l="T18" t="T19" r="T20" b="T21"/>
            <a:pathLst>
              <a:path w="382" h="246">
                <a:moveTo>
                  <a:pt x="382" y="242"/>
                </a:moveTo>
                <a:lnTo>
                  <a:pt x="382" y="0"/>
                </a:lnTo>
                <a:lnTo>
                  <a:pt x="0" y="0"/>
                </a:lnTo>
                <a:lnTo>
                  <a:pt x="0" y="246"/>
                </a:lnTo>
                <a:lnTo>
                  <a:pt x="382" y="246"/>
                </a:lnTo>
              </a:path>
            </a:pathLst>
          </a:custGeom>
          <a:solidFill>
            <a:srgbClr val="FFFF66"/>
          </a:solidFill>
          <a:ln w="12700">
            <a:solidFill>
              <a:srgbClr val="000000"/>
            </a:solidFill>
            <a:round/>
            <a:headEnd/>
            <a:tailEnd/>
          </a:ln>
        </p:spPr>
        <p:txBody>
          <a:bodyPr/>
          <a:lstStyle/>
          <a:p>
            <a:endParaRPr lang="en-US"/>
          </a:p>
        </p:txBody>
      </p:sp>
      <p:sp>
        <p:nvSpPr>
          <p:cNvPr id="35896" name="Freeform 1132">
            <a:extLst>
              <a:ext uri="{FF2B5EF4-FFF2-40B4-BE49-F238E27FC236}">
                <a16:creationId xmlns:a16="http://schemas.microsoft.com/office/drawing/2014/main" id="{74E20041-FCA8-EFC2-516D-2751977F9833}"/>
              </a:ext>
            </a:extLst>
          </p:cNvPr>
          <p:cNvSpPr>
            <a:spLocks/>
          </p:cNvSpPr>
          <p:nvPr/>
        </p:nvSpPr>
        <p:spPr bwMode="auto">
          <a:xfrm>
            <a:off x="4619625" y="5915025"/>
            <a:ext cx="444500" cy="212725"/>
          </a:xfrm>
          <a:custGeom>
            <a:avLst/>
            <a:gdLst>
              <a:gd name="T0" fmla="*/ 2147483646 w 381"/>
              <a:gd name="T1" fmla="*/ 2147483646 h 241"/>
              <a:gd name="T2" fmla="*/ 2147483646 w 381"/>
              <a:gd name="T3" fmla="*/ 0 h 241"/>
              <a:gd name="T4" fmla="*/ 0 w 381"/>
              <a:gd name="T5" fmla="*/ 0 h 241"/>
              <a:gd name="T6" fmla="*/ 0 w 381"/>
              <a:gd name="T7" fmla="*/ 2147483646 h 241"/>
              <a:gd name="T8" fmla="*/ 2147483646 w 381"/>
              <a:gd name="T9" fmla="*/ 2147483646 h 241"/>
              <a:gd name="T10" fmla="*/ 2147483646 w 381"/>
              <a:gd name="T11" fmla="*/ 2147483646 h 241"/>
              <a:gd name="T12" fmla="*/ 0 60000 65536"/>
              <a:gd name="T13" fmla="*/ 0 60000 65536"/>
              <a:gd name="T14" fmla="*/ 0 60000 65536"/>
              <a:gd name="T15" fmla="*/ 0 60000 65536"/>
              <a:gd name="T16" fmla="*/ 0 60000 65536"/>
              <a:gd name="T17" fmla="*/ 0 60000 65536"/>
              <a:gd name="T18" fmla="*/ 0 w 381"/>
              <a:gd name="T19" fmla="*/ 0 h 241"/>
              <a:gd name="T20" fmla="*/ 381 w 381"/>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381" h="241">
                <a:moveTo>
                  <a:pt x="381" y="241"/>
                </a:moveTo>
                <a:lnTo>
                  <a:pt x="381" y="0"/>
                </a:lnTo>
                <a:lnTo>
                  <a:pt x="0" y="0"/>
                </a:lnTo>
                <a:lnTo>
                  <a:pt x="0" y="241"/>
                </a:lnTo>
                <a:lnTo>
                  <a:pt x="381" y="241"/>
                </a:lnTo>
              </a:path>
            </a:pathLst>
          </a:custGeom>
          <a:solidFill>
            <a:schemeClr val="hlink"/>
          </a:solidFill>
          <a:ln w="12700">
            <a:solidFill>
              <a:srgbClr val="000000"/>
            </a:solidFill>
            <a:round/>
            <a:headEnd/>
            <a:tailEnd/>
          </a:ln>
        </p:spPr>
        <p:txBody>
          <a:bodyPr/>
          <a:lstStyle/>
          <a:p>
            <a:endParaRPr lang="en-US"/>
          </a:p>
        </p:txBody>
      </p:sp>
      <p:sp>
        <p:nvSpPr>
          <p:cNvPr id="35897" name="Line 1133">
            <a:extLst>
              <a:ext uri="{FF2B5EF4-FFF2-40B4-BE49-F238E27FC236}">
                <a16:creationId xmlns:a16="http://schemas.microsoft.com/office/drawing/2014/main" id="{D26AFE10-0576-5569-0892-12DD9478C486}"/>
              </a:ext>
            </a:extLst>
          </p:cNvPr>
          <p:cNvSpPr>
            <a:spLocks noChangeShapeType="1"/>
          </p:cNvSpPr>
          <p:nvPr/>
        </p:nvSpPr>
        <p:spPr bwMode="auto">
          <a:xfrm flipV="1">
            <a:off x="4214813" y="5741988"/>
            <a:ext cx="184150" cy="1698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8" name="Line 1134">
            <a:extLst>
              <a:ext uri="{FF2B5EF4-FFF2-40B4-BE49-F238E27FC236}">
                <a16:creationId xmlns:a16="http://schemas.microsoft.com/office/drawing/2014/main" id="{E7F48789-FEEA-218B-0E39-118ACE3E268E}"/>
              </a:ext>
            </a:extLst>
          </p:cNvPr>
          <p:cNvSpPr>
            <a:spLocks noChangeShapeType="1"/>
          </p:cNvSpPr>
          <p:nvPr/>
        </p:nvSpPr>
        <p:spPr bwMode="auto">
          <a:xfrm>
            <a:off x="4637088" y="5741988"/>
            <a:ext cx="203200" cy="1698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9" name="Rectangle 1135">
            <a:extLst>
              <a:ext uri="{FF2B5EF4-FFF2-40B4-BE49-F238E27FC236}">
                <a16:creationId xmlns:a16="http://schemas.microsoft.com/office/drawing/2014/main" id="{0DE6AF46-24C9-7113-2DAC-6659906FE38D}"/>
              </a:ext>
            </a:extLst>
          </p:cNvPr>
          <p:cNvSpPr>
            <a:spLocks noChangeArrowheads="1"/>
          </p:cNvSpPr>
          <p:nvPr/>
        </p:nvSpPr>
        <p:spPr bwMode="auto">
          <a:xfrm>
            <a:off x="4079875" y="5954713"/>
            <a:ext cx="2524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t>PPP</a:t>
            </a:r>
          </a:p>
        </p:txBody>
      </p:sp>
      <p:sp>
        <p:nvSpPr>
          <p:cNvPr id="35900" name="Rectangle 1136">
            <a:extLst>
              <a:ext uri="{FF2B5EF4-FFF2-40B4-BE49-F238E27FC236}">
                <a16:creationId xmlns:a16="http://schemas.microsoft.com/office/drawing/2014/main" id="{6FA18FF0-AF77-D2BD-8003-9F596CF3E4C9}"/>
              </a:ext>
            </a:extLst>
          </p:cNvPr>
          <p:cNvSpPr>
            <a:spLocks noChangeArrowheads="1"/>
          </p:cNvSpPr>
          <p:nvPr/>
        </p:nvSpPr>
        <p:spPr bwMode="auto">
          <a:xfrm>
            <a:off x="4684713" y="5951538"/>
            <a:ext cx="3540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t>FDDI</a:t>
            </a:r>
          </a:p>
        </p:txBody>
      </p:sp>
      <p:sp>
        <p:nvSpPr>
          <p:cNvPr id="35901" name="Rectangle 1137">
            <a:extLst>
              <a:ext uri="{FF2B5EF4-FFF2-40B4-BE49-F238E27FC236}">
                <a16:creationId xmlns:a16="http://schemas.microsoft.com/office/drawing/2014/main" id="{8756B111-A2A4-8917-8326-84AD5C370259}"/>
              </a:ext>
            </a:extLst>
          </p:cNvPr>
          <p:cNvSpPr>
            <a:spLocks noChangeArrowheads="1"/>
          </p:cNvSpPr>
          <p:nvPr/>
        </p:nvSpPr>
        <p:spPr bwMode="auto">
          <a:xfrm>
            <a:off x="4451350" y="5562600"/>
            <a:ext cx="1444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IP</a:t>
            </a:r>
            <a:endParaRPr lang="en-US" altLang="en-US" sz="1200"/>
          </a:p>
        </p:txBody>
      </p:sp>
      <p:sp>
        <p:nvSpPr>
          <p:cNvPr id="35902" name="Freeform 1138">
            <a:extLst>
              <a:ext uri="{FF2B5EF4-FFF2-40B4-BE49-F238E27FC236}">
                <a16:creationId xmlns:a16="http://schemas.microsoft.com/office/drawing/2014/main" id="{A2B5F843-0501-F09B-214A-929A6C181D42}"/>
              </a:ext>
            </a:extLst>
          </p:cNvPr>
          <p:cNvSpPr>
            <a:spLocks/>
          </p:cNvSpPr>
          <p:nvPr/>
        </p:nvSpPr>
        <p:spPr bwMode="auto">
          <a:xfrm>
            <a:off x="5630863" y="5241925"/>
            <a:ext cx="1503362" cy="996950"/>
          </a:xfrm>
          <a:custGeom>
            <a:avLst/>
            <a:gdLst>
              <a:gd name="T0" fmla="*/ 2147483646 w 1065"/>
              <a:gd name="T1" fmla="*/ 2147483646 h 1129"/>
              <a:gd name="T2" fmla="*/ 2147483646 w 1065"/>
              <a:gd name="T3" fmla="*/ 0 h 1129"/>
              <a:gd name="T4" fmla="*/ 0 w 1065"/>
              <a:gd name="T5" fmla="*/ 0 h 1129"/>
              <a:gd name="T6" fmla="*/ 0 w 1065"/>
              <a:gd name="T7" fmla="*/ 2147483646 h 1129"/>
              <a:gd name="T8" fmla="*/ 2147483646 w 1065"/>
              <a:gd name="T9" fmla="*/ 2147483646 h 1129"/>
              <a:gd name="T10" fmla="*/ 2147483646 w 1065"/>
              <a:gd name="T11" fmla="*/ 2147483646 h 1129"/>
              <a:gd name="T12" fmla="*/ 2147483646 w 1065"/>
              <a:gd name="T13" fmla="*/ 2147483646 h 1129"/>
              <a:gd name="T14" fmla="*/ 0 60000 65536"/>
              <a:gd name="T15" fmla="*/ 0 60000 65536"/>
              <a:gd name="T16" fmla="*/ 0 60000 65536"/>
              <a:gd name="T17" fmla="*/ 0 60000 65536"/>
              <a:gd name="T18" fmla="*/ 0 60000 65536"/>
              <a:gd name="T19" fmla="*/ 0 60000 65536"/>
              <a:gd name="T20" fmla="*/ 0 60000 65536"/>
              <a:gd name="T21" fmla="*/ 0 w 1065"/>
              <a:gd name="T22" fmla="*/ 0 h 1129"/>
              <a:gd name="T23" fmla="*/ 1065 w 1065"/>
              <a:gd name="T24" fmla="*/ 1129 h 1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5" h="1129">
                <a:moveTo>
                  <a:pt x="1065" y="1125"/>
                </a:moveTo>
                <a:lnTo>
                  <a:pt x="1065" y="0"/>
                </a:lnTo>
                <a:lnTo>
                  <a:pt x="0" y="0"/>
                </a:lnTo>
                <a:lnTo>
                  <a:pt x="0" y="1129"/>
                </a:lnTo>
                <a:lnTo>
                  <a:pt x="1065" y="1129"/>
                </a:lnTo>
                <a:lnTo>
                  <a:pt x="1065" y="1125"/>
                </a:lnTo>
                <a:close/>
              </a:path>
            </a:pathLst>
          </a:custGeom>
          <a:solidFill>
            <a:srgbClr val="00FF99"/>
          </a:solidFill>
          <a:ln w="9525">
            <a:round/>
            <a:headEnd/>
            <a:tailEnd/>
          </a:ln>
          <a:scene3d>
            <a:camera prst="legacyObliqueTopRight"/>
            <a:lightRig rig="legacyFlat3" dir="b"/>
          </a:scene3d>
          <a:sp3d extrusionH="430200" prstMaterial="legacyMatte">
            <a:bevelT w="13500" h="13500" prst="angle"/>
            <a:bevelB w="13500" h="13500" prst="angle"/>
            <a:extrusionClr>
              <a:srgbClr val="00FF99"/>
            </a:extrusionClr>
            <a:contourClr>
              <a:srgbClr val="00FF99"/>
            </a:contourClr>
          </a:sp3d>
        </p:spPr>
        <p:txBody>
          <a:bodyPr>
            <a:flatTx/>
          </a:bodyPr>
          <a:lstStyle/>
          <a:p>
            <a:endParaRPr lang="en-US"/>
          </a:p>
        </p:txBody>
      </p:sp>
      <p:sp>
        <p:nvSpPr>
          <p:cNvPr id="35903" name="Rectangle 1139">
            <a:extLst>
              <a:ext uri="{FF2B5EF4-FFF2-40B4-BE49-F238E27FC236}">
                <a16:creationId xmlns:a16="http://schemas.microsoft.com/office/drawing/2014/main" id="{293C8F76-13CA-F22C-DD29-EC41BD721511}"/>
              </a:ext>
            </a:extLst>
          </p:cNvPr>
          <p:cNvSpPr>
            <a:spLocks noChangeArrowheads="1"/>
          </p:cNvSpPr>
          <p:nvPr/>
        </p:nvSpPr>
        <p:spPr bwMode="auto">
          <a:xfrm>
            <a:off x="6913563" y="5249863"/>
            <a:ext cx="193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R3</a:t>
            </a:r>
            <a:endParaRPr lang="en-US" altLang="en-US" sz="1200"/>
          </a:p>
        </p:txBody>
      </p:sp>
      <p:sp>
        <p:nvSpPr>
          <p:cNvPr id="35904" name="Freeform 1140">
            <a:extLst>
              <a:ext uri="{FF2B5EF4-FFF2-40B4-BE49-F238E27FC236}">
                <a16:creationId xmlns:a16="http://schemas.microsoft.com/office/drawing/2014/main" id="{AB985781-BAC4-839D-50F0-6215D61B7EA4}"/>
              </a:ext>
            </a:extLst>
          </p:cNvPr>
          <p:cNvSpPr>
            <a:spLocks/>
          </p:cNvSpPr>
          <p:nvPr/>
        </p:nvSpPr>
        <p:spPr bwMode="auto">
          <a:xfrm>
            <a:off x="5846763" y="5915025"/>
            <a:ext cx="444500" cy="212725"/>
          </a:xfrm>
          <a:custGeom>
            <a:avLst/>
            <a:gdLst>
              <a:gd name="T0" fmla="*/ 2147483646 w 381"/>
              <a:gd name="T1" fmla="*/ 2147483646 h 241"/>
              <a:gd name="T2" fmla="*/ 2147483646 w 381"/>
              <a:gd name="T3" fmla="*/ 0 h 241"/>
              <a:gd name="T4" fmla="*/ 0 w 381"/>
              <a:gd name="T5" fmla="*/ 0 h 241"/>
              <a:gd name="T6" fmla="*/ 0 w 381"/>
              <a:gd name="T7" fmla="*/ 2147483646 h 241"/>
              <a:gd name="T8" fmla="*/ 2147483646 w 381"/>
              <a:gd name="T9" fmla="*/ 2147483646 h 241"/>
              <a:gd name="T10" fmla="*/ 2147483646 w 381"/>
              <a:gd name="T11" fmla="*/ 2147483646 h 241"/>
              <a:gd name="T12" fmla="*/ 0 60000 65536"/>
              <a:gd name="T13" fmla="*/ 0 60000 65536"/>
              <a:gd name="T14" fmla="*/ 0 60000 65536"/>
              <a:gd name="T15" fmla="*/ 0 60000 65536"/>
              <a:gd name="T16" fmla="*/ 0 60000 65536"/>
              <a:gd name="T17" fmla="*/ 0 60000 65536"/>
              <a:gd name="T18" fmla="*/ 0 w 381"/>
              <a:gd name="T19" fmla="*/ 0 h 241"/>
              <a:gd name="T20" fmla="*/ 381 w 381"/>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381" h="241">
                <a:moveTo>
                  <a:pt x="381" y="241"/>
                </a:moveTo>
                <a:lnTo>
                  <a:pt x="381" y="0"/>
                </a:lnTo>
                <a:lnTo>
                  <a:pt x="0" y="0"/>
                </a:lnTo>
                <a:lnTo>
                  <a:pt x="0" y="241"/>
                </a:lnTo>
                <a:lnTo>
                  <a:pt x="381" y="241"/>
                </a:lnTo>
              </a:path>
            </a:pathLst>
          </a:custGeom>
          <a:solidFill>
            <a:schemeClr val="hlink"/>
          </a:solidFill>
          <a:ln w="12700">
            <a:solidFill>
              <a:srgbClr val="000000"/>
            </a:solidFill>
            <a:round/>
            <a:headEnd/>
            <a:tailEnd/>
          </a:ln>
        </p:spPr>
        <p:txBody>
          <a:bodyPr/>
          <a:lstStyle/>
          <a:p>
            <a:endParaRPr lang="en-US"/>
          </a:p>
        </p:txBody>
      </p:sp>
      <p:sp>
        <p:nvSpPr>
          <p:cNvPr id="35905" name="Freeform 1141">
            <a:extLst>
              <a:ext uri="{FF2B5EF4-FFF2-40B4-BE49-F238E27FC236}">
                <a16:creationId xmlns:a16="http://schemas.microsoft.com/office/drawing/2014/main" id="{D52D7BBA-A454-113F-CD59-6A3A663C903C}"/>
              </a:ext>
            </a:extLst>
          </p:cNvPr>
          <p:cNvSpPr>
            <a:spLocks/>
          </p:cNvSpPr>
          <p:nvPr/>
        </p:nvSpPr>
        <p:spPr bwMode="auto">
          <a:xfrm>
            <a:off x="6142038" y="5526088"/>
            <a:ext cx="444500" cy="215900"/>
          </a:xfrm>
          <a:custGeom>
            <a:avLst/>
            <a:gdLst>
              <a:gd name="T0" fmla="*/ 2147483646 w 382"/>
              <a:gd name="T1" fmla="*/ 2147483646 h 246"/>
              <a:gd name="T2" fmla="*/ 2147483646 w 382"/>
              <a:gd name="T3" fmla="*/ 0 h 246"/>
              <a:gd name="T4" fmla="*/ 0 w 382"/>
              <a:gd name="T5" fmla="*/ 0 h 246"/>
              <a:gd name="T6" fmla="*/ 0 w 382"/>
              <a:gd name="T7" fmla="*/ 2147483646 h 246"/>
              <a:gd name="T8" fmla="*/ 2147483646 w 382"/>
              <a:gd name="T9" fmla="*/ 2147483646 h 246"/>
              <a:gd name="T10" fmla="*/ 2147483646 w 382"/>
              <a:gd name="T11" fmla="*/ 2147483646 h 246"/>
              <a:gd name="T12" fmla="*/ 0 60000 65536"/>
              <a:gd name="T13" fmla="*/ 0 60000 65536"/>
              <a:gd name="T14" fmla="*/ 0 60000 65536"/>
              <a:gd name="T15" fmla="*/ 0 60000 65536"/>
              <a:gd name="T16" fmla="*/ 0 60000 65536"/>
              <a:gd name="T17" fmla="*/ 0 60000 65536"/>
              <a:gd name="T18" fmla="*/ 0 w 382"/>
              <a:gd name="T19" fmla="*/ 0 h 246"/>
              <a:gd name="T20" fmla="*/ 382 w 382"/>
              <a:gd name="T21" fmla="*/ 246 h 246"/>
            </a:gdLst>
            <a:ahLst/>
            <a:cxnLst>
              <a:cxn ang="T12">
                <a:pos x="T0" y="T1"/>
              </a:cxn>
              <a:cxn ang="T13">
                <a:pos x="T2" y="T3"/>
              </a:cxn>
              <a:cxn ang="T14">
                <a:pos x="T4" y="T5"/>
              </a:cxn>
              <a:cxn ang="T15">
                <a:pos x="T6" y="T7"/>
              </a:cxn>
              <a:cxn ang="T16">
                <a:pos x="T8" y="T9"/>
              </a:cxn>
              <a:cxn ang="T17">
                <a:pos x="T10" y="T11"/>
              </a:cxn>
            </a:cxnLst>
            <a:rect l="T18" t="T19" r="T20" b="T21"/>
            <a:pathLst>
              <a:path w="382" h="246">
                <a:moveTo>
                  <a:pt x="382" y="242"/>
                </a:moveTo>
                <a:lnTo>
                  <a:pt x="382" y="0"/>
                </a:lnTo>
                <a:lnTo>
                  <a:pt x="0" y="0"/>
                </a:lnTo>
                <a:lnTo>
                  <a:pt x="0" y="246"/>
                </a:lnTo>
                <a:lnTo>
                  <a:pt x="382" y="246"/>
                </a:lnTo>
              </a:path>
            </a:pathLst>
          </a:custGeom>
          <a:solidFill>
            <a:srgbClr val="FFFF66"/>
          </a:solidFill>
          <a:ln w="12700">
            <a:solidFill>
              <a:srgbClr val="000000"/>
            </a:solidFill>
            <a:round/>
            <a:headEnd/>
            <a:tailEnd/>
          </a:ln>
        </p:spPr>
        <p:txBody>
          <a:bodyPr/>
          <a:lstStyle/>
          <a:p>
            <a:endParaRPr lang="en-US"/>
          </a:p>
        </p:txBody>
      </p:sp>
      <p:sp>
        <p:nvSpPr>
          <p:cNvPr id="35906" name="Freeform 1142">
            <a:extLst>
              <a:ext uri="{FF2B5EF4-FFF2-40B4-BE49-F238E27FC236}">
                <a16:creationId xmlns:a16="http://schemas.microsoft.com/office/drawing/2014/main" id="{678B9FD3-FE81-5883-47F1-558A2A53B7C5}"/>
              </a:ext>
            </a:extLst>
          </p:cNvPr>
          <p:cNvSpPr>
            <a:spLocks/>
          </p:cNvSpPr>
          <p:nvPr/>
        </p:nvSpPr>
        <p:spPr bwMode="auto">
          <a:xfrm>
            <a:off x="6467475" y="5915025"/>
            <a:ext cx="444500" cy="212725"/>
          </a:xfrm>
          <a:custGeom>
            <a:avLst/>
            <a:gdLst>
              <a:gd name="T0" fmla="*/ 2147483646 w 381"/>
              <a:gd name="T1" fmla="*/ 2147483646 h 241"/>
              <a:gd name="T2" fmla="*/ 2147483646 w 381"/>
              <a:gd name="T3" fmla="*/ 0 h 241"/>
              <a:gd name="T4" fmla="*/ 0 w 381"/>
              <a:gd name="T5" fmla="*/ 0 h 241"/>
              <a:gd name="T6" fmla="*/ 0 w 381"/>
              <a:gd name="T7" fmla="*/ 2147483646 h 241"/>
              <a:gd name="T8" fmla="*/ 2147483646 w 381"/>
              <a:gd name="T9" fmla="*/ 2147483646 h 241"/>
              <a:gd name="T10" fmla="*/ 2147483646 w 381"/>
              <a:gd name="T11" fmla="*/ 2147483646 h 241"/>
              <a:gd name="T12" fmla="*/ 0 60000 65536"/>
              <a:gd name="T13" fmla="*/ 0 60000 65536"/>
              <a:gd name="T14" fmla="*/ 0 60000 65536"/>
              <a:gd name="T15" fmla="*/ 0 60000 65536"/>
              <a:gd name="T16" fmla="*/ 0 60000 65536"/>
              <a:gd name="T17" fmla="*/ 0 60000 65536"/>
              <a:gd name="T18" fmla="*/ 0 w 381"/>
              <a:gd name="T19" fmla="*/ 0 h 241"/>
              <a:gd name="T20" fmla="*/ 381 w 381"/>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381" h="241">
                <a:moveTo>
                  <a:pt x="381" y="241"/>
                </a:moveTo>
                <a:lnTo>
                  <a:pt x="381" y="0"/>
                </a:lnTo>
                <a:lnTo>
                  <a:pt x="0" y="0"/>
                </a:lnTo>
                <a:lnTo>
                  <a:pt x="0" y="241"/>
                </a:lnTo>
                <a:lnTo>
                  <a:pt x="381" y="241"/>
                </a:lnTo>
              </a:path>
            </a:pathLst>
          </a:custGeom>
          <a:solidFill>
            <a:srgbClr val="FF99FF"/>
          </a:solidFill>
          <a:ln w="12700">
            <a:solidFill>
              <a:srgbClr val="000000"/>
            </a:solidFill>
            <a:round/>
            <a:headEnd/>
            <a:tailEnd/>
          </a:ln>
        </p:spPr>
        <p:txBody>
          <a:bodyPr/>
          <a:lstStyle/>
          <a:p>
            <a:endParaRPr lang="en-US"/>
          </a:p>
        </p:txBody>
      </p:sp>
      <p:sp>
        <p:nvSpPr>
          <p:cNvPr id="35907" name="Line 1143">
            <a:extLst>
              <a:ext uri="{FF2B5EF4-FFF2-40B4-BE49-F238E27FC236}">
                <a16:creationId xmlns:a16="http://schemas.microsoft.com/office/drawing/2014/main" id="{4F9FFA74-AE1B-A1D1-478A-778558947CAB}"/>
              </a:ext>
            </a:extLst>
          </p:cNvPr>
          <p:cNvSpPr>
            <a:spLocks noChangeShapeType="1"/>
          </p:cNvSpPr>
          <p:nvPr/>
        </p:nvSpPr>
        <p:spPr bwMode="auto">
          <a:xfrm flipV="1">
            <a:off x="6062663" y="5741988"/>
            <a:ext cx="184150" cy="1698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8" name="Line 1144">
            <a:extLst>
              <a:ext uri="{FF2B5EF4-FFF2-40B4-BE49-F238E27FC236}">
                <a16:creationId xmlns:a16="http://schemas.microsoft.com/office/drawing/2014/main" id="{4DD0881A-CE40-BBBA-A5DA-29CBC735B173}"/>
              </a:ext>
            </a:extLst>
          </p:cNvPr>
          <p:cNvSpPr>
            <a:spLocks noChangeShapeType="1"/>
          </p:cNvSpPr>
          <p:nvPr/>
        </p:nvSpPr>
        <p:spPr bwMode="auto">
          <a:xfrm>
            <a:off x="6484938" y="5741988"/>
            <a:ext cx="203200" cy="1698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9" name="Rectangle 1145">
            <a:extLst>
              <a:ext uri="{FF2B5EF4-FFF2-40B4-BE49-F238E27FC236}">
                <a16:creationId xmlns:a16="http://schemas.microsoft.com/office/drawing/2014/main" id="{485C4FE0-8D4F-F91E-C2BF-7B10A9B179F9}"/>
              </a:ext>
            </a:extLst>
          </p:cNvPr>
          <p:cNvSpPr>
            <a:spLocks noChangeArrowheads="1"/>
          </p:cNvSpPr>
          <p:nvPr/>
        </p:nvSpPr>
        <p:spPr bwMode="auto">
          <a:xfrm>
            <a:off x="5908675" y="5954713"/>
            <a:ext cx="3540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t>FDDI</a:t>
            </a:r>
          </a:p>
        </p:txBody>
      </p:sp>
      <p:sp>
        <p:nvSpPr>
          <p:cNvPr id="35910" name="Rectangle 1146">
            <a:extLst>
              <a:ext uri="{FF2B5EF4-FFF2-40B4-BE49-F238E27FC236}">
                <a16:creationId xmlns:a16="http://schemas.microsoft.com/office/drawing/2014/main" id="{8F1B2785-6A2A-5770-8E92-F2D2A2D3ED75}"/>
              </a:ext>
            </a:extLst>
          </p:cNvPr>
          <p:cNvSpPr>
            <a:spLocks noChangeArrowheads="1"/>
          </p:cNvSpPr>
          <p:nvPr/>
        </p:nvSpPr>
        <p:spPr bwMode="auto">
          <a:xfrm>
            <a:off x="6551613" y="5951538"/>
            <a:ext cx="2968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t>ETH</a:t>
            </a:r>
          </a:p>
        </p:txBody>
      </p:sp>
      <p:sp>
        <p:nvSpPr>
          <p:cNvPr id="35911" name="Rectangle 1147">
            <a:extLst>
              <a:ext uri="{FF2B5EF4-FFF2-40B4-BE49-F238E27FC236}">
                <a16:creationId xmlns:a16="http://schemas.microsoft.com/office/drawing/2014/main" id="{D999D3C8-2099-83EF-116C-987BC3E4A483}"/>
              </a:ext>
            </a:extLst>
          </p:cNvPr>
          <p:cNvSpPr>
            <a:spLocks noChangeArrowheads="1"/>
          </p:cNvSpPr>
          <p:nvPr/>
        </p:nvSpPr>
        <p:spPr bwMode="auto">
          <a:xfrm>
            <a:off x="6299200" y="5562600"/>
            <a:ext cx="1444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IP</a:t>
            </a:r>
            <a:endParaRPr lang="en-US" altLang="en-US" sz="1200"/>
          </a:p>
        </p:txBody>
      </p:sp>
      <p:sp>
        <p:nvSpPr>
          <p:cNvPr id="35912" name="Freeform 1148">
            <a:extLst>
              <a:ext uri="{FF2B5EF4-FFF2-40B4-BE49-F238E27FC236}">
                <a16:creationId xmlns:a16="http://schemas.microsoft.com/office/drawing/2014/main" id="{3D1AAEFE-474D-B451-7039-7565388FB49B}"/>
              </a:ext>
            </a:extLst>
          </p:cNvPr>
          <p:cNvSpPr>
            <a:spLocks/>
          </p:cNvSpPr>
          <p:nvPr/>
        </p:nvSpPr>
        <p:spPr bwMode="auto">
          <a:xfrm>
            <a:off x="7494588" y="4943475"/>
            <a:ext cx="1135062" cy="1352550"/>
          </a:xfrm>
          <a:custGeom>
            <a:avLst/>
            <a:gdLst>
              <a:gd name="T0" fmla="*/ 2147483646 w 604"/>
              <a:gd name="T1" fmla="*/ 2147483646 h 1532"/>
              <a:gd name="T2" fmla="*/ 2147483646 w 604"/>
              <a:gd name="T3" fmla="*/ 0 h 1532"/>
              <a:gd name="T4" fmla="*/ 0 w 604"/>
              <a:gd name="T5" fmla="*/ 0 h 1532"/>
              <a:gd name="T6" fmla="*/ 0 w 604"/>
              <a:gd name="T7" fmla="*/ 2147483646 h 1532"/>
              <a:gd name="T8" fmla="*/ 2147483646 w 604"/>
              <a:gd name="T9" fmla="*/ 2147483646 h 1532"/>
              <a:gd name="T10" fmla="*/ 2147483646 w 604"/>
              <a:gd name="T11" fmla="*/ 2147483646 h 1532"/>
              <a:gd name="T12" fmla="*/ 2147483646 w 604"/>
              <a:gd name="T13" fmla="*/ 2147483646 h 1532"/>
              <a:gd name="T14" fmla="*/ 0 60000 65536"/>
              <a:gd name="T15" fmla="*/ 0 60000 65536"/>
              <a:gd name="T16" fmla="*/ 0 60000 65536"/>
              <a:gd name="T17" fmla="*/ 0 60000 65536"/>
              <a:gd name="T18" fmla="*/ 0 60000 65536"/>
              <a:gd name="T19" fmla="*/ 0 60000 65536"/>
              <a:gd name="T20" fmla="*/ 0 60000 65536"/>
              <a:gd name="T21" fmla="*/ 0 w 604"/>
              <a:gd name="T22" fmla="*/ 0 h 1532"/>
              <a:gd name="T23" fmla="*/ 604 w 604"/>
              <a:gd name="T24" fmla="*/ 1532 h 15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4" h="1532">
                <a:moveTo>
                  <a:pt x="600" y="1528"/>
                </a:moveTo>
                <a:lnTo>
                  <a:pt x="604" y="0"/>
                </a:lnTo>
                <a:lnTo>
                  <a:pt x="0" y="0"/>
                </a:lnTo>
                <a:lnTo>
                  <a:pt x="0" y="1532"/>
                </a:lnTo>
                <a:lnTo>
                  <a:pt x="604" y="1532"/>
                </a:lnTo>
                <a:lnTo>
                  <a:pt x="600" y="1528"/>
                </a:lnTo>
                <a:close/>
              </a:path>
            </a:pathLst>
          </a:custGeom>
          <a:solidFill>
            <a:srgbClr val="FFFF66"/>
          </a:solidFill>
          <a:ln w="9525">
            <a:round/>
            <a:headEnd/>
            <a:tailEnd/>
          </a:ln>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p:spPr>
        <p:txBody>
          <a:bodyPr>
            <a:flatTx/>
          </a:bodyPr>
          <a:lstStyle/>
          <a:p>
            <a:endParaRPr lang="en-US"/>
          </a:p>
        </p:txBody>
      </p:sp>
      <p:sp>
        <p:nvSpPr>
          <p:cNvPr id="35913" name="Freeform 1149">
            <a:extLst>
              <a:ext uri="{FF2B5EF4-FFF2-40B4-BE49-F238E27FC236}">
                <a16:creationId xmlns:a16="http://schemas.microsoft.com/office/drawing/2014/main" id="{00C6B627-6D2F-B73E-FCDF-355F18D6D41D}"/>
              </a:ext>
            </a:extLst>
          </p:cNvPr>
          <p:cNvSpPr>
            <a:spLocks/>
          </p:cNvSpPr>
          <p:nvPr/>
        </p:nvSpPr>
        <p:spPr bwMode="auto">
          <a:xfrm>
            <a:off x="7816850" y="5538788"/>
            <a:ext cx="444500" cy="217487"/>
          </a:xfrm>
          <a:custGeom>
            <a:avLst/>
            <a:gdLst>
              <a:gd name="T0" fmla="*/ 2147483646 w 381"/>
              <a:gd name="T1" fmla="*/ 2147483646 h 246"/>
              <a:gd name="T2" fmla="*/ 2147483646 w 381"/>
              <a:gd name="T3" fmla="*/ 0 h 246"/>
              <a:gd name="T4" fmla="*/ 0 w 381"/>
              <a:gd name="T5" fmla="*/ 0 h 246"/>
              <a:gd name="T6" fmla="*/ 0 w 381"/>
              <a:gd name="T7" fmla="*/ 2147483646 h 246"/>
              <a:gd name="T8" fmla="*/ 2147483646 w 381"/>
              <a:gd name="T9" fmla="*/ 2147483646 h 246"/>
              <a:gd name="T10" fmla="*/ 2147483646 w 381"/>
              <a:gd name="T11" fmla="*/ 2147483646 h 246"/>
              <a:gd name="T12" fmla="*/ 0 60000 65536"/>
              <a:gd name="T13" fmla="*/ 0 60000 65536"/>
              <a:gd name="T14" fmla="*/ 0 60000 65536"/>
              <a:gd name="T15" fmla="*/ 0 60000 65536"/>
              <a:gd name="T16" fmla="*/ 0 60000 65536"/>
              <a:gd name="T17" fmla="*/ 0 60000 65536"/>
              <a:gd name="T18" fmla="*/ 0 w 381"/>
              <a:gd name="T19" fmla="*/ 0 h 246"/>
              <a:gd name="T20" fmla="*/ 381 w 381"/>
              <a:gd name="T21" fmla="*/ 246 h 246"/>
            </a:gdLst>
            <a:ahLst/>
            <a:cxnLst>
              <a:cxn ang="T12">
                <a:pos x="T0" y="T1"/>
              </a:cxn>
              <a:cxn ang="T13">
                <a:pos x="T2" y="T3"/>
              </a:cxn>
              <a:cxn ang="T14">
                <a:pos x="T4" y="T5"/>
              </a:cxn>
              <a:cxn ang="T15">
                <a:pos x="T6" y="T7"/>
              </a:cxn>
              <a:cxn ang="T16">
                <a:pos x="T8" y="T9"/>
              </a:cxn>
              <a:cxn ang="T17">
                <a:pos x="T10" y="T11"/>
              </a:cxn>
            </a:cxnLst>
            <a:rect l="T18" t="T19" r="T20" b="T21"/>
            <a:pathLst>
              <a:path w="381" h="246">
                <a:moveTo>
                  <a:pt x="381" y="242"/>
                </a:moveTo>
                <a:lnTo>
                  <a:pt x="381" y="0"/>
                </a:lnTo>
                <a:lnTo>
                  <a:pt x="0" y="0"/>
                </a:lnTo>
                <a:lnTo>
                  <a:pt x="0" y="246"/>
                </a:lnTo>
                <a:lnTo>
                  <a:pt x="381" y="246"/>
                </a:lnTo>
              </a:path>
            </a:pathLst>
          </a:custGeom>
          <a:solidFill>
            <a:srgbClr val="FFFF66"/>
          </a:solidFill>
          <a:ln w="12700">
            <a:solidFill>
              <a:srgbClr val="000000"/>
            </a:solidFill>
            <a:round/>
            <a:headEnd/>
            <a:tailEnd/>
          </a:ln>
        </p:spPr>
        <p:txBody>
          <a:bodyPr/>
          <a:lstStyle/>
          <a:p>
            <a:endParaRPr lang="en-US"/>
          </a:p>
        </p:txBody>
      </p:sp>
      <p:sp>
        <p:nvSpPr>
          <p:cNvPr id="35914" name="Freeform 1150">
            <a:extLst>
              <a:ext uri="{FF2B5EF4-FFF2-40B4-BE49-F238E27FC236}">
                <a16:creationId xmlns:a16="http://schemas.microsoft.com/office/drawing/2014/main" id="{55F437E8-4555-2E5A-E166-D226A091EA3F}"/>
              </a:ext>
            </a:extLst>
          </p:cNvPr>
          <p:cNvSpPr>
            <a:spLocks/>
          </p:cNvSpPr>
          <p:nvPr/>
        </p:nvSpPr>
        <p:spPr bwMode="auto">
          <a:xfrm>
            <a:off x="7816850" y="5915025"/>
            <a:ext cx="444500" cy="217488"/>
          </a:xfrm>
          <a:custGeom>
            <a:avLst/>
            <a:gdLst>
              <a:gd name="T0" fmla="*/ 2147483646 w 381"/>
              <a:gd name="T1" fmla="*/ 2147483646 h 245"/>
              <a:gd name="T2" fmla="*/ 2147483646 w 381"/>
              <a:gd name="T3" fmla="*/ 0 h 245"/>
              <a:gd name="T4" fmla="*/ 0 w 381"/>
              <a:gd name="T5" fmla="*/ 0 h 245"/>
              <a:gd name="T6" fmla="*/ 0 w 381"/>
              <a:gd name="T7" fmla="*/ 2147483646 h 245"/>
              <a:gd name="T8" fmla="*/ 2147483646 w 381"/>
              <a:gd name="T9" fmla="*/ 2147483646 h 245"/>
              <a:gd name="T10" fmla="*/ 2147483646 w 381"/>
              <a:gd name="T11" fmla="*/ 2147483646 h 245"/>
              <a:gd name="T12" fmla="*/ 0 60000 65536"/>
              <a:gd name="T13" fmla="*/ 0 60000 65536"/>
              <a:gd name="T14" fmla="*/ 0 60000 65536"/>
              <a:gd name="T15" fmla="*/ 0 60000 65536"/>
              <a:gd name="T16" fmla="*/ 0 60000 65536"/>
              <a:gd name="T17" fmla="*/ 0 60000 65536"/>
              <a:gd name="T18" fmla="*/ 0 w 381"/>
              <a:gd name="T19" fmla="*/ 0 h 245"/>
              <a:gd name="T20" fmla="*/ 381 w 381"/>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381" h="245">
                <a:moveTo>
                  <a:pt x="381" y="241"/>
                </a:moveTo>
                <a:lnTo>
                  <a:pt x="381" y="0"/>
                </a:lnTo>
                <a:lnTo>
                  <a:pt x="0" y="0"/>
                </a:lnTo>
                <a:lnTo>
                  <a:pt x="0" y="245"/>
                </a:lnTo>
                <a:lnTo>
                  <a:pt x="381" y="245"/>
                </a:lnTo>
              </a:path>
            </a:pathLst>
          </a:custGeom>
          <a:solidFill>
            <a:srgbClr val="FF99FF"/>
          </a:solidFill>
          <a:ln w="12700">
            <a:solidFill>
              <a:srgbClr val="000000"/>
            </a:solidFill>
            <a:round/>
            <a:headEnd/>
            <a:tailEnd/>
          </a:ln>
        </p:spPr>
        <p:txBody>
          <a:bodyPr/>
          <a:lstStyle/>
          <a:p>
            <a:endParaRPr lang="en-US"/>
          </a:p>
        </p:txBody>
      </p:sp>
      <p:sp>
        <p:nvSpPr>
          <p:cNvPr id="35915" name="Freeform 1151">
            <a:extLst>
              <a:ext uri="{FF2B5EF4-FFF2-40B4-BE49-F238E27FC236}">
                <a16:creationId xmlns:a16="http://schemas.microsoft.com/office/drawing/2014/main" id="{2B17AF42-D86B-058A-F2F1-D66344359A1C}"/>
              </a:ext>
            </a:extLst>
          </p:cNvPr>
          <p:cNvSpPr>
            <a:spLocks/>
          </p:cNvSpPr>
          <p:nvPr/>
        </p:nvSpPr>
        <p:spPr bwMode="auto">
          <a:xfrm>
            <a:off x="7816850" y="5165725"/>
            <a:ext cx="444500" cy="212725"/>
          </a:xfrm>
          <a:custGeom>
            <a:avLst/>
            <a:gdLst>
              <a:gd name="T0" fmla="*/ 2147483646 w 381"/>
              <a:gd name="T1" fmla="*/ 2147483646 h 241"/>
              <a:gd name="T2" fmla="*/ 2147483646 w 381"/>
              <a:gd name="T3" fmla="*/ 0 h 241"/>
              <a:gd name="T4" fmla="*/ 0 w 381"/>
              <a:gd name="T5" fmla="*/ 0 h 241"/>
              <a:gd name="T6" fmla="*/ 0 w 381"/>
              <a:gd name="T7" fmla="*/ 2147483646 h 241"/>
              <a:gd name="T8" fmla="*/ 2147483646 w 381"/>
              <a:gd name="T9" fmla="*/ 2147483646 h 241"/>
              <a:gd name="T10" fmla="*/ 2147483646 w 381"/>
              <a:gd name="T11" fmla="*/ 2147483646 h 241"/>
              <a:gd name="T12" fmla="*/ 0 60000 65536"/>
              <a:gd name="T13" fmla="*/ 0 60000 65536"/>
              <a:gd name="T14" fmla="*/ 0 60000 65536"/>
              <a:gd name="T15" fmla="*/ 0 60000 65536"/>
              <a:gd name="T16" fmla="*/ 0 60000 65536"/>
              <a:gd name="T17" fmla="*/ 0 60000 65536"/>
              <a:gd name="T18" fmla="*/ 0 w 381"/>
              <a:gd name="T19" fmla="*/ 0 h 241"/>
              <a:gd name="T20" fmla="*/ 381 w 381"/>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381" h="241">
                <a:moveTo>
                  <a:pt x="381" y="241"/>
                </a:moveTo>
                <a:lnTo>
                  <a:pt x="381" y="0"/>
                </a:lnTo>
                <a:lnTo>
                  <a:pt x="0" y="0"/>
                </a:lnTo>
                <a:lnTo>
                  <a:pt x="0" y="241"/>
                </a:lnTo>
                <a:lnTo>
                  <a:pt x="381" y="241"/>
                </a:lnTo>
              </a:path>
            </a:pathLst>
          </a:custGeom>
          <a:solidFill>
            <a:srgbClr val="66FFFF"/>
          </a:solidFill>
          <a:ln w="12700">
            <a:solidFill>
              <a:srgbClr val="000000"/>
            </a:solidFill>
            <a:round/>
            <a:headEnd/>
            <a:tailEnd/>
          </a:ln>
        </p:spPr>
        <p:txBody>
          <a:bodyPr/>
          <a:lstStyle/>
          <a:p>
            <a:endParaRPr lang="en-US"/>
          </a:p>
        </p:txBody>
      </p:sp>
      <p:sp>
        <p:nvSpPr>
          <p:cNvPr id="35916" name="Rectangle 1152">
            <a:extLst>
              <a:ext uri="{FF2B5EF4-FFF2-40B4-BE49-F238E27FC236}">
                <a16:creationId xmlns:a16="http://schemas.microsoft.com/office/drawing/2014/main" id="{C299A5B2-8596-9FC6-4644-FD3479BE2426}"/>
              </a:ext>
            </a:extLst>
          </p:cNvPr>
          <p:cNvSpPr>
            <a:spLocks noChangeArrowheads="1"/>
          </p:cNvSpPr>
          <p:nvPr/>
        </p:nvSpPr>
        <p:spPr bwMode="auto">
          <a:xfrm>
            <a:off x="7999413" y="4949825"/>
            <a:ext cx="1936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H8</a:t>
            </a:r>
            <a:endParaRPr lang="en-US" altLang="en-US" sz="1200"/>
          </a:p>
        </p:txBody>
      </p:sp>
      <p:sp>
        <p:nvSpPr>
          <p:cNvPr id="35917" name="Rectangle 1153">
            <a:extLst>
              <a:ext uri="{FF2B5EF4-FFF2-40B4-BE49-F238E27FC236}">
                <a16:creationId xmlns:a16="http://schemas.microsoft.com/office/drawing/2014/main" id="{84DCCA45-7F85-8A4D-BC82-703D05FE6415}"/>
              </a:ext>
            </a:extLst>
          </p:cNvPr>
          <p:cNvSpPr>
            <a:spLocks noChangeArrowheads="1"/>
          </p:cNvSpPr>
          <p:nvPr/>
        </p:nvSpPr>
        <p:spPr bwMode="auto">
          <a:xfrm>
            <a:off x="7896225" y="5202238"/>
            <a:ext cx="3048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TCP</a:t>
            </a:r>
            <a:endParaRPr lang="en-US" altLang="en-US" sz="1200"/>
          </a:p>
        </p:txBody>
      </p:sp>
      <p:sp>
        <p:nvSpPr>
          <p:cNvPr id="35918" name="Rectangle 1154">
            <a:extLst>
              <a:ext uri="{FF2B5EF4-FFF2-40B4-BE49-F238E27FC236}">
                <a16:creationId xmlns:a16="http://schemas.microsoft.com/office/drawing/2014/main" id="{1DA56CB6-2A6E-399B-860C-B0BB03B243FB}"/>
              </a:ext>
            </a:extLst>
          </p:cNvPr>
          <p:cNvSpPr>
            <a:spLocks noChangeArrowheads="1"/>
          </p:cNvSpPr>
          <p:nvPr/>
        </p:nvSpPr>
        <p:spPr bwMode="auto">
          <a:xfrm>
            <a:off x="7975600" y="5575300"/>
            <a:ext cx="1444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IP</a:t>
            </a:r>
            <a:endParaRPr lang="en-US" altLang="en-US" sz="1200"/>
          </a:p>
        </p:txBody>
      </p:sp>
      <p:sp>
        <p:nvSpPr>
          <p:cNvPr id="35919" name="Rectangle 1155">
            <a:extLst>
              <a:ext uri="{FF2B5EF4-FFF2-40B4-BE49-F238E27FC236}">
                <a16:creationId xmlns:a16="http://schemas.microsoft.com/office/drawing/2014/main" id="{290047FE-AAE1-1D5C-C2A5-105F0A6FF0F0}"/>
              </a:ext>
            </a:extLst>
          </p:cNvPr>
          <p:cNvSpPr>
            <a:spLocks noChangeArrowheads="1"/>
          </p:cNvSpPr>
          <p:nvPr/>
        </p:nvSpPr>
        <p:spPr bwMode="auto">
          <a:xfrm>
            <a:off x="7881938" y="5954713"/>
            <a:ext cx="3048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200">
                <a:solidFill>
                  <a:srgbClr val="000000"/>
                </a:solidFill>
                <a:latin typeface="Arial" panose="020B0604020202020204" pitchFamily="34" charset="0"/>
              </a:rPr>
              <a:t>ETH</a:t>
            </a:r>
            <a:endParaRPr lang="en-US" altLang="en-US" sz="1200"/>
          </a:p>
        </p:txBody>
      </p:sp>
      <p:sp>
        <p:nvSpPr>
          <p:cNvPr id="35920" name="Line 1156">
            <a:extLst>
              <a:ext uri="{FF2B5EF4-FFF2-40B4-BE49-F238E27FC236}">
                <a16:creationId xmlns:a16="http://schemas.microsoft.com/office/drawing/2014/main" id="{05520ACA-35B9-A9C4-A462-35B21A1079A4}"/>
              </a:ext>
            </a:extLst>
          </p:cNvPr>
          <p:cNvSpPr>
            <a:spLocks noChangeShapeType="1"/>
          </p:cNvSpPr>
          <p:nvPr/>
        </p:nvSpPr>
        <p:spPr bwMode="auto">
          <a:xfrm>
            <a:off x="3209925" y="6027738"/>
            <a:ext cx="784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1" name="Line 1157">
            <a:extLst>
              <a:ext uri="{FF2B5EF4-FFF2-40B4-BE49-F238E27FC236}">
                <a16:creationId xmlns:a16="http://schemas.microsoft.com/office/drawing/2014/main" id="{059D497E-61EF-C689-D3CB-CBEE1C97C3AB}"/>
              </a:ext>
            </a:extLst>
          </p:cNvPr>
          <p:cNvSpPr>
            <a:spLocks noChangeShapeType="1"/>
          </p:cNvSpPr>
          <p:nvPr/>
        </p:nvSpPr>
        <p:spPr bwMode="auto">
          <a:xfrm>
            <a:off x="5057775" y="6027738"/>
            <a:ext cx="784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2" name="Line 1158">
            <a:extLst>
              <a:ext uri="{FF2B5EF4-FFF2-40B4-BE49-F238E27FC236}">
                <a16:creationId xmlns:a16="http://schemas.microsoft.com/office/drawing/2014/main" id="{D1BA6F8F-C0CC-D710-7B60-064EDB1C6B37}"/>
              </a:ext>
            </a:extLst>
          </p:cNvPr>
          <p:cNvSpPr>
            <a:spLocks noChangeShapeType="1"/>
          </p:cNvSpPr>
          <p:nvPr/>
        </p:nvSpPr>
        <p:spPr bwMode="auto">
          <a:xfrm>
            <a:off x="6924675" y="6027738"/>
            <a:ext cx="895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3" name="Line 1159">
            <a:extLst>
              <a:ext uri="{FF2B5EF4-FFF2-40B4-BE49-F238E27FC236}">
                <a16:creationId xmlns:a16="http://schemas.microsoft.com/office/drawing/2014/main" id="{C78B1F08-8DA2-B093-EA2E-E5ADA48B3A8B}"/>
              </a:ext>
            </a:extLst>
          </p:cNvPr>
          <p:cNvSpPr>
            <a:spLocks noChangeShapeType="1"/>
          </p:cNvSpPr>
          <p:nvPr/>
        </p:nvSpPr>
        <p:spPr bwMode="auto">
          <a:xfrm>
            <a:off x="1228725" y="6026150"/>
            <a:ext cx="895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4" name="Line 1160">
            <a:extLst>
              <a:ext uri="{FF2B5EF4-FFF2-40B4-BE49-F238E27FC236}">
                <a16:creationId xmlns:a16="http://schemas.microsoft.com/office/drawing/2014/main" id="{E17913F7-E485-8993-FBF7-D0EF3ACBF62E}"/>
              </a:ext>
            </a:extLst>
          </p:cNvPr>
          <p:cNvSpPr>
            <a:spLocks noChangeShapeType="1"/>
          </p:cNvSpPr>
          <p:nvPr/>
        </p:nvSpPr>
        <p:spPr bwMode="auto">
          <a:xfrm>
            <a:off x="989013" y="5373688"/>
            <a:ext cx="0" cy="166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5" name="Line 1161">
            <a:extLst>
              <a:ext uri="{FF2B5EF4-FFF2-40B4-BE49-F238E27FC236}">
                <a16:creationId xmlns:a16="http://schemas.microsoft.com/office/drawing/2014/main" id="{9953295E-2441-FB0E-9844-2A83EBAD25C6}"/>
              </a:ext>
            </a:extLst>
          </p:cNvPr>
          <p:cNvSpPr>
            <a:spLocks noChangeShapeType="1"/>
          </p:cNvSpPr>
          <p:nvPr/>
        </p:nvSpPr>
        <p:spPr bwMode="auto">
          <a:xfrm>
            <a:off x="989013" y="5754688"/>
            <a:ext cx="0" cy="149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6" name="Line 1163">
            <a:extLst>
              <a:ext uri="{FF2B5EF4-FFF2-40B4-BE49-F238E27FC236}">
                <a16:creationId xmlns:a16="http://schemas.microsoft.com/office/drawing/2014/main" id="{8EE515EE-52DA-AC16-DE44-9C31A169D039}"/>
              </a:ext>
            </a:extLst>
          </p:cNvPr>
          <p:cNvSpPr>
            <a:spLocks noChangeShapeType="1"/>
          </p:cNvSpPr>
          <p:nvPr/>
        </p:nvSpPr>
        <p:spPr bwMode="auto">
          <a:xfrm>
            <a:off x="8029575" y="5373688"/>
            <a:ext cx="0" cy="166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7" name="Line 1164">
            <a:extLst>
              <a:ext uri="{FF2B5EF4-FFF2-40B4-BE49-F238E27FC236}">
                <a16:creationId xmlns:a16="http://schemas.microsoft.com/office/drawing/2014/main" id="{BF1D886A-5120-E9E4-F5E2-F471E09284BD}"/>
              </a:ext>
            </a:extLst>
          </p:cNvPr>
          <p:cNvSpPr>
            <a:spLocks noChangeShapeType="1"/>
          </p:cNvSpPr>
          <p:nvPr/>
        </p:nvSpPr>
        <p:spPr bwMode="auto">
          <a:xfrm>
            <a:off x="8029575" y="5754688"/>
            <a:ext cx="0" cy="149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8" name="TextBox 87">
            <a:extLst>
              <a:ext uri="{FF2B5EF4-FFF2-40B4-BE49-F238E27FC236}">
                <a16:creationId xmlns:a16="http://schemas.microsoft.com/office/drawing/2014/main" id="{E1D0BAB2-8B22-4190-222F-8774F018FACE}"/>
              </a:ext>
            </a:extLst>
          </p:cNvPr>
          <p:cNvSpPr txBox="1">
            <a:spLocks noChangeArrowheads="1"/>
          </p:cNvSpPr>
          <p:nvPr/>
        </p:nvSpPr>
        <p:spPr bwMode="auto">
          <a:xfrm>
            <a:off x="0" y="6518275"/>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t>PPP: Point to Point Protocol                                            FDDI: Fiber Distributed Data Interface </a:t>
            </a:r>
          </a:p>
        </p:txBody>
      </p:sp>
      <p:sp>
        <p:nvSpPr>
          <p:cNvPr id="2" name="Date Placeholder 1">
            <a:extLst>
              <a:ext uri="{FF2B5EF4-FFF2-40B4-BE49-F238E27FC236}">
                <a16:creationId xmlns:a16="http://schemas.microsoft.com/office/drawing/2014/main" id="{E0B465B5-8E84-C5E0-D8B7-5CA8A498D367}"/>
              </a:ext>
            </a:extLst>
          </p:cNvPr>
          <p:cNvSpPr>
            <a:spLocks noGrp="1"/>
          </p:cNvSpPr>
          <p:nvPr>
            <p:ph type="dt" sz="half" idx="10"/>
          </p:nvPr>
        </p:nvSpPr>
        <p:spPr/>
        <p:txBody>
          <a:bodyPr/>
          <a:lstStyle/>
          <a:p>
            <a:pPr>
              <a:defRPr/>
            </a:pPr>
            <a:fld id="{96DE760A-6653-4E3E-B8FD-4C6493B0569B}" type="datetime1">
              <a:rPr lang="en-US" smtClean="0"/>
              <a:t>04-Jul-22</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8BE37588-3E66-8752-F645-1432954CA5E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3490403-89D8-419D-8720-26E7E5A05179}" type="slidenum">
              <a:rPr lang="en-US" altLang="en-US">
                <a:solidFill>
                  <a:schemeClr val="bg1"/>
                </a:solidFill>
              </a:rPr>
              <a:pPr/>
              <a:t>16</a:t>
            </a:fld>
            <a:endParaRPr lang="en-US" altLang="en-US">
              <a:solidFill>
                <a:schemeClr val="bg1"/>
              </a:solidFill>
            </a:endParaRPr>
          </a:p>
        </p:txBody>
      </p:sp>
      <p:sp>
        <p:nvSpPr>
          <p:cNvPr id="36867" name="Rectangle 1026">
            <a:extLst>
              <a:ext uri="{FF2B5EF4-FFF2-40B4-BE49-F238E27FC236}">
                <a16:creationId xmlns:a16="http://schemas.microsoft.com/office/drawing/2014/main" id="{229BE76D-38AD-195D-D295-727BA1175319}"/>
              </a:ext>
            </a:extLst>
          </p:cNvPr>
          <p:cNvSpPr>
            <a:spLocks noGrp="1" noChangeArrowheads="1"/>
          </p:cNvSpPr>
          <p:nvPr>
            <p:ph type="title"/>
          </p:nvPr>
        </p:nvSpPr>
        <p:spPr>
          <a:xfrm>
            <a:off x="685800" y="630238"/>
            <a:ext cx="7772400" cy="893762"/>
          </a:xfrm>
        </p:spPr>
        <p:txBody>
          <a:bodyPr/>
          <a:lstStyle/>
          <a:p>
            <a:r>
              <a:rPr lang="en-US" altLang="en-US"/>
              <a:t>IPv4 Addresses</a:t>
            </a:r>
          </a:p>
        </p:txBody>
      </p:sp>
      <p:sp>
        <p:nvSpPr>
          <p:cNvPr id="36868" name="Rectangle 1027">
            <a:extLst>
              <a:ext uri="{FF2B5EF4-FFF2-40B4-BE49-F238E27FC236}">
                <a16:creationId xmlns:a16="http://schemas.microsoft.com/office/drawing/2014/main" id="{C5FDC70C-A9A5-5543-1E5B-7166FFA59490}"/>
              </a:ext>
            </a:extLst>
          </p:cNvPr>
          <p:cNvSpPr>
            <a:spLocks noGrp="1" noChangeArrowheads="1"/>
          </p:cNvSpPr>
          <p:nvPr>
            <p:ph type="body" idx="1"/>
          </p:nvPr>
        </p:nvSpPr>
        <p:spPr>
          <a:xfrm>
            <a:off x="0" y="2057400"/>
            <a:ext cx="9144000" cy="4800600"/>
          </a:xfrm>
        </p:spPr>
        <p:txBody>
          <a:bodyPr/>
          <a:lstStyle/>
          <a:p>
            <a:pPr>
              <a:lnSpc>
                <a:spcPct val="80000"/>
              </a:lnSpc>
            </a:pPr>
            <a:r>
              <a:rPr lang="en-US" altLang="en-US" sz="2400"/>
              <a:t>Properties</a:t>
            </a:r>
          </a:p>
          <a:p>
            <a:pPr lvl="1">
              <a:lnSpc>
                <a:spcPct val="90000"/>
              </a:lnSpc>
            </a:pPr>
            <a:r>
              <a:rPr lang="en-US" altLang="en-US" sz="2000"/>
              <a:t>32 bit long hierarchical addresses: </a:t>
            </a:r>
            <a:r>
              <a:rPr lang="en-US" altLang="en-US" sz="2000" b="1">
                <a:solidFill>
                  <a:srgbClr val="CC0000"/>
                </a:solidFill>
              </a:rPr>
              <a:t>network + host</a:t>
            </a:r>
          </a:p>
          <a:p>
            <a:pPr lvl="1">
              <a:lnSpc>
                <a:spcPct val="90000"/>
              </a:lnSpc>
            </a:pPr>
            <a:r>
              <a:rPr lang="en-US" altLang="en-US" sz="2000"/>
              <a:t>Managed by </a:t>
            </a:r>
            <a:r>
              <a:rPr lang="en-US" altLang="en-US" sz="2000" b="1">
                <a:solidFill>
                  <a:srgbClr val="CC0000"/>
                </a:solidFill>
              </a:rPr>
              <a:t>Internet Assigned Numbers Authority (IANA) </a:t>
            </a:r>
            <a:r>
              <a:rPr lang="en-US" altLang="en-US" sz="2000"/>
              <a:t>and by </a:t>
            </a:r>
            <a:r>
              <a:rPr lang="en-US" altLang="en-US" sz="2000" b="1">
                <a:solidFill>
                  <a:srgbClr val="CC0000"/>
                </a:solidFill>
              </a:rPr>
              <a:t>five regional Internet registries (RIRs)</a:t>
            </a:r>
          </a:p>
          <a:p>
            <a:pPr lvl="1">
              <a:lnSpc>
                <a:spcPct val="90000"/>
              </a:lnSpc>
            </a:pPr>
            <a:r>
              <a:rPr lang="en-US" altLang="en-US" sz="2000"/>
              <a:t> Globally unique, maps to </a:t>
            </a:r>
            <a:r>
              <a:rPr lang="en-US" altLang="en-US" sz="2000" b="1">
                <a:solidFill>
                  <a:srgbClr val="CC0000"/>
                </a:solidFill>
              </a:rPr>
              <a:t>interfaces</a:t>
            </a:r>
            <a:r>
              <a:rPr lang="en-US" altLang="en-US" sz="2000"/>
              <a:t> rather than hosts</a:t>
            </a:r>
          </a:p>
          <a:p>
            <a:pPr lvl="2">
              <a:lnSpc>
                <a:spcPct val="90000"/>
              </a:lnSpc>
            </a:pPr>
            <a:r>
              <a:rPr lang="en-US" altLang="en-US"/>
              <a:t>Exception is service request splitting, as is done with large web servers, for example</a:t>
            </a:r>
          </a:p>
          <a:p>
            <a:pPr lvl="1">
              <a:lnSpc>
                <a:spcPct val="80000"/>
              </a:lnSpc>
            </a:pPr>
            <a:r>
              <a:rPr lang="en-US" altLang="en-US" sz="2000"/>
              <a:t>Out of 4 billion addresses, Traditional 3-class model</a:t>
            </a:r>
          </a:p>
          <a:p>
            <a:pPr lvl="1">
              <a:lnSpc>
                <a:spcPct val="80000"/>
              </a:lnSpc>
            </a:pPr>
            <a:r>
              <a:rPr lang="en-US" altLang="en-US" sz="2000"/>
              <a:t>1/2 are class A</a:t>
            </a:r>
          </a:p>
          <a:p>
            <a:pPr lvl="1">
              <a:lnSpc>
                <a:spcPct val="80000"/>
              </a:lnSpc>
            </a:pPr>
            <a:r>
              <a:rPr lang="en-US" altLang="en-US" sz="2000"/>
              <a:t>1/4 are class B</a:t>
            </a:r>
          </a:p>
          <a:p>
            <a:pPr lvl="1">
              <a:lnSpc>
                <a:spcPct val="80000"/>
              </a:lnSpc>
            </a:pPr>
            <a:r>
              <a:rPr lang="en-US" altLang="en-US" sz="2000"/>
              <a:t>1/8 are class C</a:t>
            </a:r>
          </a:p>
          <a:p>
            <a:pPr lvl="1">
              <a:lnSpc>
                <a:spcPct val="80000"/>
              </a:lnSpc>
            </a:pPr>
            <a:r>
              <a:rPr lang="en-US" altLang="en-US" sz="2000"/>
              <a:t> some addressing are reserved for special purpose</a:t>
            </a:r>
          </a:p>
          <a:p>
            <a:pPr lvl="2">
              <a:lnSpc>
                <a:spcPct val="80000"/>
              </a:lnSpc>
            </a:pPr>
            <a:r>
              <a:rPr lang="en-US" altLang="en-US"/>
              <a:t>~270 million addresses for multicast</a:t>
            </a:r>
          </a:p>
          <a:p>
            <a:pPr lvl="2">
              <a:lnSpc>
                <a:spcPct val="80000"/>
              </a:lnSpc>
            </a:pPr>
            <a:r>
              <a:rPr lang="en-US" altLang="en-US"/>
              <a:t>~18 million addresses for special purpose</a:t>
            </a:r>
          </a:p>
          <a:p>
            <a:pPr lvl="1">
              <a:lnSpc>
                <a:spcPct val="80000"/>
              </a:lnSpc>
            </a:pPr>
            <a:endParaRPr lang="en-US" altLang="en-US"/>
          </a:p>
        </p:txBody>
      </p:sp>
      <p:sp>
        <p:nvSpPr>
          <p:cNvPr id="36869" name="Rectangle 11">
            <a:extLst>
              <a:ext uri="{FF2B5EF4-FFF2-40B4-BE49-F238E27FC236}">
                <a16:creationId xmlns:a16="http://schemas.microsoft.com/office/drawing/2014/main" id="{D4DE4F4F-3DA3-5A12-C184-5985964407C6}"/>
              </a:ext>
            </a:extLst>
          </p:cNvPr>
          <p:cNvSpPr>
            <a:spLocks noChangeArrowheads="1"/>
          </p:cNvSpPr>
          <p:nvPr/>
        </p:nvSpPr>
        <p:spPr bwMode="auto">
          <a:xfrm>
            <a:off x="4191000" y="4732338"/>
            <a:ext cx="4519613" cy="830262"/>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t>The address space of IPv4 is </a:t>
            </a:r>
            <a:br>
              <a:rPr lang="en-US" altLang="en-US"/>
            </a:br>
            <a:r>
              <a:rPr lang="en-US" altLang="en-US"/>
              <a:t>2</a:t>
            </a:r>
            <a:r>
              <a:rPr lang="en-US" altLang="en-US" baseline="30000"/>
              <a:t>32</a:t>
            </a:r>
            <a:r>
              <a:rPr lang="en-US" altLang="en-US"/>
              <a:t>  or  4,294,967,296.</a:t>
            </a:r>
          </a:p>
        </p:txBody>
      </p:sp>
      <p:sp>
        <p:nvSpPr>
          <p:cNvPr id="2" name="Date Placeholder 1">
            <a:extLst>
              <a:ext uri="{FF2B5EF4-FFF2-40B4-BE49-F238E27FC236}">
                <a16:creationId xmlns:a16="http://schemas.microsoft.com/office/drawing/2014/main" id="{10D2D47D-B28B-9529-B694-9F19A4050269}"/>
              </a:ext>
            </a:extLst>
          </p:cNvPr>
          <p:cNvSpPr>
            <a:spLocks noGrp="1"/>
          </p:cNvSpPr>
          <p:nvPr>
            <p:ph type="dt" sz="half" idx="10"/>
          </p:nvPr>
        </p:nvSpPr>
        <p:spPr/>
        <p:txBody>
          <a:bodyPr/>
          <a:lstStyle/>
          <a:p>
            <a:pPr>
              <a:defRPr/>
            </a:pPr>
            <a:fld id="{965968C6-09AD-413A-B4BA-169783C39204}" type="datetime1">
              <a:rPr lang="en-US" smtClean="0"/>
              <a:t>04-Jul-22</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43A7D3B-1F87-D489-5112-E4BC781EE7CF}"/>
              </a:ext>
            </a:extLst>
          </p:cNvPr>
          <p:cNvSpPr>
            <a:spLocks noGrp="1"/>
          </p:cNvSpPr>
          <p:nvPr>
            <p:ph type="title"/>
          </p:nvPr>
        </p:nvSpPr>
        <p:spPr>
          <a:xfrm>
            <a:off x="685800" y="457200"/>
            <a:ext cx="7772400" cy="1143000"/>
          </a:xfrm>
        </p:spPr>
        <p:txBody>
          <a:bodyPr/>
          <a:lstStyle/>
          <a:p>
            <a:r>
              <a:rPr lang="en-US" altLang="en-US"/>
              <a:t>IPv4 Addresses</a:t>
            </a:r>
          </a:p>
        </p:txBody>
      </p:sp>
      <p:sp>
        <p:nvSpPr>
          <p:cNvPr id="3" name="Content Placeholder 2">
            <a:extLst>
              <a:ext uri="{FF2B5EF4-FFF2-40B4-BE49-F238E27FC236}">
                <a16:creationId xmlns:a16="http://schemas.microsoft.com/office/drawing/2014/main" id="{3F5CF579-008A-B31F-1BE2-8C365FF637B5}"/>
              </a:ext>
            </a:extLst>
          </p:cNvPr>
          <p:cNvSpPr>
            <a:spLocks noGrp="1"/>
          </p:cNvSpPr>
          <p:nvPr>
            <p:ph idx="1"/>
          </p:nvPr>
        </p:nvSpPr>
        <p:spPr>
          <a:xfrm>
            <a:off x="0" y="2209800"/>
            <a:ext cx="8934450" cy="4495800"/>
          </a:xfrm>
        </p:spPr>
        <p:txBody>
          <a:bodyPr/>
          <a:lstStyle/>
          <a:p>
            <a:pPr marL="342900" lvl="1" indent="-342900">
              <a:defRPr/>
            </a:pPr>
            <a:r>
              <a:rPr lang="en-US" sz="2400" dirty="0"/>
              <a:t>Each Internet Service Provider (ISP) or private network administrator assigns an IP address to each device connected to its network</a:t>
            </a:r>
          </a:p>
          <a:p>
            <a:pPr>
              <a:defRPr/>
            </a:pPr>
            <a:r>
              <a:rPr lang="en-US" sz="2400" dirty="0"/>
              <a:t>Assignments  of IP address may be on a </a:t>
            </a:r>
            <a:r>
              <a:rPr lang="en-US" sz="2400" i="1" dirty="0"/>
              <a:t>static</a:t>
            </a:r>
            <a:r>
              <a:rPr lang="en-US" sz="2400" dirty="0"/>
              <a:t> (fixed or permanent) or </a:t>
            </a:r>
            <a:r>
              <a:rPr lang="en-US" sz="2400" i="1" dirty="0"/>
              <a:t>dynamic</a:t>
            </a:r>
            <a:r>
              <a:rPr lang="en-US" sz="2400" dirty="0"/>
              <a:t> basis, depending on its software and practices</a:t>
            </a:r>
          </a:p>
          <a:p>
            <a:pPr>
              <a:lnSpc>
                <a:spcPct val="80000"/>
              </a:lnSpc>
              <a:defRPr/>
            </a:pPr>
            <a:r>
              <a:rPr lang="en-US" sz="2400" dirty="0"/>
              <a:t>Often written using dot notation</a:t>
            </a:r>
          </a:p>
          <a:p>
            <a:pPr lvl="1">
              <a:lnSpc>
                <a:spcPct val="80000"/>
              </a:lnSpc>
              <a:defRPr/>
            </a:pPr>
            <a:r>
              <a:rPr lang="en-US" dirty="0"/>
              <a:t>10.3.2.4,   128.96.33.81</a:t>
            </a:r>
          </a:p>
          <a:p>
            <a:pPr>
              <a:defRPr/>
            </a:pPr>
            <a:endParaRPr lang="en-US" dirty="0"/>
          </a:p>
        </p:txBody>
      </p:sp>
      <p:sp>
        <p:nvSpPr>
          <p:cNvPr id="37892" name="Slide Number Placeholder 3">
            <a:extLst>
              <a:ext uri="{FF2B5EF4-FFF2-40B4-BE49-F238E27FC236}">
                <a16:creationId xmlns:a16="http://schemas.microsoft.com/office/drawing/2014/main" id="{926B8349-6BC4-5654-AA09-6017A13A90C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D237EA3-AD7C-47B9-B4F7-2300AB8362EB}" type="slidenum">
              <a:rPr lang="en-US" altLang="en-US">
                <a:solidFill>
                  <a:schemeClr val="bg1"/>
                </a:solidFill>
              </a:rPr>
              <a:pPr/>
              <a:t>17</a:t>
            </a:fld>
            <a:endParaRPr lang="en-US" altLang="en-US">
              <a:solidFill>
                <a:schemeClr val="bg1"/>
              </a:solidFill>
            </a:endParaRPr>
          </a:p>
        </p:txBody>
      </p:sp>
      <p:pic>
        <p:nvPicPr>
          <p:cNvPr id="37893" name="Picture 8">
            <a:extLst>
              <a:ext uri="{FF2B5EF4-FFF2-40B4-BE49-F238E27FC236}">
                <a16:creationId xmlns:a16="http://schemas.microsoft.com/office/drawing/2014/main" id="{112A6B0F-A213-8E4E-4281-800992413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438" y="5637213"/>
            <a:ext cx="3541712"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4F9E5B5A-045F-85F2-F273-66232087AD0A}"/>
              </a:ext>
            </a:extLst>
          </p:cNvPr>
          <p:cNvSpPr>
            <a:spLocks noGrp="1"/>
          </p:cNvSpPr>
          <p:nvPr>
            <p:ph type="dt" sz="half" idx="10"/>
          </p:nvPr>
        </p:nvSpPr>
        <p:spPr/>
        <p:txBody>
          <a:bodyPr/>
          <a:lstStyle/>
          <a:p>
            <a:pPr>
              <a:defRPr/>
            </a:pPr>
            <a:fld id="{82CE062E-8B1E-49EC-BEBD-6BDA0318C827}" type="datetime1">
              <a:rPr lang="en-US" smtClean="0"/>
              <a:t>04-Jul-22</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9">
            <a:extLst>
              <a:ext uri="{FF2B5EF4-FFF2-40B4-BE49-F238E27FC236}">
                <a16:creationId xmlns:a16="http://schemas.microsoft.com/office/drawing/2014/main" id="{C25A1438-03E3-01AC-B438-AE691DDC945D}"/>
              </a:ext>
            </a:extLst>
          </p:cNvPr>
          <p:cNvSpPr>
            <a:spLocks noChangeArrowheads="1"/>
          </p:cNvSpPr>
          <p:nvPr/>
        </p:nvSpPr>
        <p:spPr bwMode="auto">
          <a:xfrm>
            <a:off x="76200" y="2370138"/>
            <a:ext cx="8686800"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a:r>
              <a:rPr lang="en-US" altLang="en-US" sz="2400" i="1"/>
              <a:t>Change the following IPv4 addresses from binary notation to dotted-decimal notation.</a:t>
            </a:r>
          </a:p>
        </p:txBody>
      </p:sp>
      <p:pic>
        <p:nvPicPr>
          <p:cNvPr id="38915" name="Picture 12">
            <a:extLst>
              <a:ext uri="{FF2B5EF4-FFF2-40B4-BE49-F238E27FC236}">
                <a16:creationId xmlns:a16="http://schemas.microsoft.com/office/drawing/2014/main" id="{AB23BD3F-8C9C-457A-5635-A497F462F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594100"/>
            <a:ext cx="771525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Rectangle 13">
            <a:extLst>
              <a:ext uri="{FF2B5EF4-FFF2-40B4-BE49-F238E27FC236}">
                <a16:creationId xmlns:a16="http://schemas.microsoft.com/office/drawing/2014/main" id="{501F22B2-B3D1-92B6-A0FD-9100251771C4}"/>
              </a:ext>
            </a:extLst>
          </p:cNvPr>
          <p:cNvSpPr>
            <a:spLocks noChangeArrowheads="1"/>
          </p:cNvSpPr>
          <p:nvPr/>
        </p:nvSpPr>
        <p:spPr bwMode="auto">
          <a:xfrm>
            <a:off x="76200" y="4591050"/>
            <a:ext cx="8686800" cy="1200150"/>
          </a:xfrm>
          <a:prstGeom prst="rect">
            <a:avLst/>
          </a:prstGeom>
          <a:solidFill>
            <a:schemeClr val="bg1"/>
          </a:solidFill>
          <a:ln w="9525">
            <a:noFill/>
            <a:miter lim="800000"/>
            <a:headEnd/>
            <a:tailEnd/>
          </a:ln>
        </p:spPr>
        <p:txBody>
          <a:bodyPr>
            <a:spAutoFit/>
          </a:bodyPr>
          <a:lstStyle/>
          <a:p>
            <a:pPr algn="just">
              <a:defRPr/>
            </a:pPr>
            <a:r>
              <a:rPr lang="en-US" sz="2400" kern="0" dirty="0">
                <a:solidFill>
                  <a:schemeClr val="accent2"/>
                </a:solidFill>
                <a:latin typeface="+mj-lt"/>
                <a:ea typeface="+mj-ea"/>
                <a:cs typeface="+mj-cs"/>
              </a:rPr>
              <a:t>Solution</a:t>
            </a:r>
          </a:p>
          <a:p>
            <a:pPr algn="just">
              <a:defRPr/>
            </a:pPr>
            <a:r>
              <a:rPr lang="en-US" sz="2400" i="1" dirty="0"/>
              <a:t>We replace each group of 8 bits with its equivalent decimal number  and add dots for separation.</a:t>
            </a:r>
          </a:p>
        </p:txBody>
      </p:sp>
      <p:pic>
        <p:nvPicPr>
          <p:cNvPr id="38917" name="Picture 14">
            <a:extLst>
              <a:ext uri="{FF2B5EF4-FFF2-40B4-BE49-F238E27FC236}">
                <a16:creationId xmlns:a16="http://schemas.microsoft.com/office/drawing/2014/main" id="{06AAAE2D-CC7A-E2D4-FB75-BC5DD33321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943600"/>
            <a:ext cx="30718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026">
            <a:extLst>
              <a:ext uri="{FF2B5EF4-FFF2-40B4-BE49-F238E27FC236}">
                <a16:creationId xmlns:a16="http://schemas.microsoft.com/office/drawing/2014/main" id="{49697920-B747-6A8A-F62C-8B3A2B0AA2C7}"/>
              </a:ext>
            </a:extLst>
          </p:cNvPr>
          <p:cNvSpPr txBox="1">
            <a:spLocks noChangeArrowheads="1"/>
          </p:cNvSpPr>
          <p:nvPr/>
        </p:nvSpPr>
        <p:spPr>
          <a:xfrm>
            <a:off x="381000" y="782638"/>
            <a:ext cx="7772400" cy="893762"/>
          </a:xfrm>
          <a:prstGeom prst="rect">
            <a:avLst/>
          </a:prstGeom>
        </p:spPr>
        <p:txBody>
          <a:bodyPr/>
          <a:lstStyle/>
          <a:p>
            <a:pPr algn="ctr">
              <a:defRPr/>
            </a:pPr>
            <a:r>
              <a:rPr lang="en-US" sz="4000" kern="0" dirty="0">
                <a:solidFill>
                  <a:schemeClr val="bg1"/>
                </a:solidFill>
                <a:latin typeface="+mj-lt"/>
                <a:ea typeface="+mj-ea"/>
                <a:cs typeface="+mj-cs"/>
              </a:rPr>
              <a:t>Global Addresses</a:t>
            </a:r>
          </a:p>
        </p:txBody>
      </p:sp>
      <p:sp>
        <p:nvSpPr>
          <p:cNvPr id="2" name="Date Placeholder 1">
            <a:extLst>
              <a:ext uri="{FF2B5EF4-FFF2-40B4-BE49-F238E27FC236}">
                <a16:creationId xmlns:a16="http://schemas.microsoft.com/office/drawing/2014/main" id="{1BE0625B-B7D6-5272-8296-0F7C9F2F5FEC}"/>
              </a:ext>
            </a:extLst>
          </p:cNvPr>
          <p:cNvSpPr>
            <a:spLocks noGrp="1"/>
          </p:cNvSpPr>
          <p:nvPr>
            <p:ph type="dt" sz="half" idx="10"/>
          </p:nvPr>
        </p:nvSpPr>
        <p:spPr/>
        <p:txBody>
          <a:bodyPr/>
          <a:lstStyle/>
          <a:p>
            <a:pPr>
              <a:defRPr/>
            </a:pPr>
            <a:fld id="{7F5B35F9-F4AC-472E-B5DC-500555C2FDB1}" type="datetime1">
              <a:rPr lang="en-US" smtClean="0"/>
              <a:t>04-Jul-22</a:t>
            </a:fld>
            <a:endParaRPr lang="en-US" dirty="0"/>
          </a:p>
        </p:txBody>
      </p:sp>
      <p:sp>
        <p:nvSpPr>
          <p:cNvPr id="3" name="Slide Number Placeholder 2">
            <a:extLst>
              <a:ext uri="{FF2B5EF4-FFF2-40B4-BE49-F238E27FC236}">
                <a16:creationId xmlns:a16="http://schemas.microsoft.com/office/drawing/2014/main" id="{543868C9-4A52-92E8-E953-3ABEF22C8458}"/>
              </a:ext>
            </a:extLst>
          </p:cNvPr>
          <p:cNvSpPr>
            <a:spLocks noGrp="1"/>
          </p:cNvSpPr>
          <p:nvPr>
            <p:ph type="sldNum" sz="quarter" idx="12"/>
          </p:nvPr>
        </p:nvSpPr>
        <p:spPr/>
        <p:txBody>
          <a:bodyPr/>
          <a:lstStyle/>
          <a:p>
            <a:r>
              <a:rPr lang="en-US" altLang="en-US"/>
              <a:t>13.</a:t>
            </a:r>
            <a:fld id="{C2E1C42E-2B76-4FBB-8F6E-816E84007347}"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EBFC55EB-A657-261B-136D-1D91CA6E30E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24CFC463-6391-48FF-BB1B-CBD3284340D0}" type="slidenum">
              <a:rPr lang="en-US" altLang="en-US">
                <a:solidFill>
                  <a:schemeClr val="bg1"/>
                </a:solidFill>
              </a:rPr>
              <a:pPr/>
              <a:t>19</a:t>
            </a:fld>
            <a:endParaRPr lang="en-US" altLang="en-US">
              <a:solidFill>
                <a:schemeClr val="bg1"/>
              </a:solidFill>
            </a:endParaRPr>
          </a:p>
        </p:txBody>
      </p:sp>
      <p:sp>
        <p:nvSpPr>
          <p:cNvPr id="40963" name="Rectangle 1026">
            <a:extLst>
              <a:ext uri="{FF2B5EF4-FFF2-40B4-BE49-F238E27FC236}">
                <a16:creationId xmlns:a16="http://schemas.microsoft.com/office/drawing/2014/main" id="{42A6F06B-448C-F73C-C9F5-C9D701A3CD0E}"/>
              </a:ext>
            </a:extLst>
          </p:cNvPr>
          <p:cNvSpPr>
            <a:spLocks noGrp="1" noChangeArrowheads="1"/>
          </p:cNvSpPr>
          <p:nvPr>
            <p:ph type="title"/>
          </p:nvPr>
        </p:nvSpPr>
        <p:spPr>
          <a:xfrm>
            <a:off x="685800" y="585788"/>
            <a:ext cx="7772400" cy="785812"/>
          </a:xfrm>
        </p:spPr>
        <p:txBody>
          <a:bodyPr/>
          <a:lstStyle/>
          <a:p>
            <a:r>
              <a:rPr lang="en-US" altLang="en-US"/>
              <a:t>Finding Class from IP Address </a:t>
            </a:r>
          </a:p>
        </p:txBody>
      </p:sp>
      <p:pic>
        <p:nvPicPr>
          <p:cNvPr id="40964" name="Picture 6">
            <a:extLst>
              <a:ext uri="{FF2B5EF4-FFF2-40B4-BE49-F238E27FC236}">
                <a16:creationId xmlns:a16="http://schemas.microsoft.com/office/drawing/2014/main" id="{CBA6712D-D8FB-0491-4EE3-7BF61727B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7389813"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9">
            <a:extLst>
              <a:ext uri="{FF2B5EF4-FFF2-40B4-BE49-F238E27FC236}">
                <a16:creationId xmlns:a16="http://schemas.microsoft.com/office/drawing/2014/main" id="{9B165352-F99B-4BB9-69B5-FBC34A9EE57E}"/>
              </a:ext>
            </a:extLst>
          </p:cNvPr>
          <p:cNvSpPr>
            <a:spLocks noChangeArrowheads="1"/>
          </p:cNvSpPr>
          <p:nvPr/>
        </p:nvSpPr>
        <p:spPr bwMode="auto">
          <a:xfrm>
            <a:off x="0" y="3962400"/>
            <a:ext cx="9144000" cy="2895600"/>
          </a:xfrm>
          <a:prstGeom prst="rect">
            <a:avLst/>
          </a:prstGeom>
          <a:solidFill>
            <a:schemeClr val="bg1"/>
          </a:solidFill>
          <a:ln w="9525">
            <a:noFill/>
            <a:miter lim="800000"/>
            <a:headEnd/>
            <a:tailEnd/>
          </a:ln>
        </p:spPr>
        <p:txBody>
          <a:bodyPr>
            <a:spAutoFit/>
          </a:bodyPr>
          <a:lstStyle/>
          <a:p>
            <a:pPr algn="just">
              <a:defRPr/>
            </a:pPr>
            <a:r>
              <a:rPr lang="en-US" sz="2000" i="1" dirty="0"/>
              <a:t>Find the class of each address.</a:t>
            </a:r>
          </a:p>
          <a:p>
            <a:pPr marL="514350" indent="-514350" algn="just">
              <a:buFontTx/>
              <a:buAutoNum type="alphaLcPeriod"/>
              <a:defRPr/>
            </a:pPr>
            <a:r>
              <a:rPr lang="en-US" sz="2000" u="sng" dirty="0">
                <a:solidFill>
                  <a:srgbClr val="009900"/>
                </a:solidFill>
              </a:rPr>
              <a:t>0</a:t>
            </a:r>
            <a:r>
              <a:rPr lang="en-US" sz="2000" dirty="0"/>
              <a:t>0000001 00001011 00001011 11101111</a:t>
            </a:r>
          </a:p>
          <a:p>
            <a:pPr marL="971550" lvl="1" indent="-514350" algn="just">
              <a:buFontTx/>
              <a:buAutoNum type="alphaLcPeriod"/>
              <a:defRPr/>
            </a:pPr>
            <a:r>
              <a:rPr lang="en-US" sz="2000" i="1" dirty="0"/>
              <a:t>The first bit is 0. This is a class A address.</a:t>
            </a:r>
            <a:endParaRPr lang="en-US" sz="2000" dirty="0"/>
          </a:p>
          <a:p>
            <a:pPr marL="514350" indent="-514350" algn="just">
              <a:buFontTx/>
              <a:buAutoNum type="alphaLcPeriod" startAt="2"/>
              <a:defRPr/>
            </a:pPr>
            <a:r>
              <a:rPr lang="en-US" sz="2000" u="sng" dirty="0">
                <a:solidFill>
                  <a:srgbClr val="009900"/>
                </a:solidFill>
              </a:rPr>
              <a:t>110</a:t>
            </a:r>
            <a:r>
              <a:rPr lang="en-US" sz="2000" dirty="0"/>
              <a:t>00001 10000011 00011011 11111111</a:t>
            </a:r>
          </a:p>
          <a:p>
            <a:pPr marL="971550" lvl="1" indent="-514350" algn="just">
              <a:buFontTx/>
              <a:buAutoNum type="alphaLcPeriod" startAt="2"/>
              <a:defRPr/>
            </a:pPr>
            <a:r>
              <a:rPr lang="en-US" sz="2000" i="1" dirty="0"/>
              <a:t>The first 2 bits are 1; the third bit is 0. This is a class C address</a:t>
            </a:r>
            <a:endParaRPr lang="en-US" sz="2000" dirty="0"/>
          </a:p>
          <a:p>
            <a:pPr marL="514350" indent="-514350" algn="just">
              <a:buFontTx/>
              <a:buAutoNum type="alphaLcPeriod" startAt="3"/>
              <a:defRPr/>
            </a:pPr>
            <a:r>
              <a:rPr lang="en-US" sz="2000" u="sng" dirty="0">
                <a:solidFill>
                  <a:srgbClr val="009900"/>
                </a:solidFill>
              </a:rPr>
              <a:t>14</a:t>
            </a:r>
            <a:r>
              <a:rPr lang="en-US" sz="2000" dirty="0"/>
              <a:t>.23.120.8</a:t>
            </a:r>
          </a:p>
          <a:p>
            <a:pPr marL="971550" lvl="1" indent="-514350" algn="just">
              <a:buFontTx/>
              <a:buAutoNum type="alphaLcPeriod" startAt="3"/>
              <a:defRPr/>
            </a:pPr>
            <a:r>
              <a:rPr lang="en-US" sz="2000" i="1" dirty="0"/>
              <a:t>The first byte is 14; the class is A.</a:t>
            </a:r>
            <a:endParaRPr lang="en-US" sz="2000" dirty="0"/>
          </a:p>
          <a:p>
            <a:pPr marL="514350" indent="-514350" algn="just">
              <a:buFontTx/>
              <a:buAutoNum type="alphaLcPeriod" startAt="4"/>
              <a:defRPr/>
            </a:pPr>
            <a:r>
              <a:rPr lang="en-US" sz="2000" u="sng" dirty="0">
                <a:solidFill>
                  <a:srgbClr val="009900"/>
                </a:solidFill>
              </a:rPr>
              <a:t>252</a:t>
            </a:r>
            <a:r>
              <a:rPr lang="en-US" sz="2000" dirty="0"/>
              <a:t>.5.15.111</a:t>
            </a:r>
          </a:p>
          <a:p>
            <a:pPr marL="971550" lvl="1" indent="-514350" algn="just">
              <a:buFontTx/>
              <a:buAutoNum type="alphaLcPeriod" startAt="4"/>
              <a:defRPr/>
            </a:pPr>
            <a:r>
              <a:rPr lang="en-US" sz="2000" i="1" dirty="0"/>
              <a:t>The first byte is 252; the class is E.</a:t>
            </a:r>
          </a:p>
        </p:txBody>
      </p:sp>
      <p:sp>
        <p:nvSpPr>
          <p:cNvPr id="2" name="Date Placeholder 1">
            <a:extLst>
              <a:ext uri="{FF2B5EF4-FFF2-40B4-BE49-F238E27FC236}">
                <a16:creationId xmlns:a16="http://schemas.microsoft.com/office/drawing/2014/main" id="{4CF6D9DF-79AF-84CB-B073-6FDF439A7F3D}"/>
              </a:ext>
            </a:extLst>
          </p:cNvPr>
          <p:cNvSpPr>
            <a:spLocks noGrp="1"/>
          </p:cNvSpPr>
          <p:nvPr>
            <p:ph type="dt" sz="half" idx="10"/>
          </p:nvPr>
        </p:nvSpPr>
        <p:spPr/>
        <p:txBody>
          <a:bodyPr/>
          <a:lstStyle/>
          <a:p>
            <a:pPr>
              <a:defRPr/>
            </a:pPr>
            <a:fld id="{D5BC89B8-A0E0-4F94-B936-6D2D6EDDBF2F}" type="datetime1">
              <a:rPr lang="en-US" smtClean="0"/>
              <a:t>04-Jul-22</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66CC144-0C1E-A0B3-446C-A4E4345F490A}"/>
              </a:ext>
            </a:extLst>
          </p:cNvPr>
          <p:cNvSpPr>
            <a:spLocks noGrp="1" noChangeArrowheads="1"/>
          </p:cNvSpPr>
          <p:nvPr>
            <p:ph type="ctrTitle"/>
          </p:nvPr>
        </p:nvSpPr>
        <p:spPr>
          <a:xfrm>
            <a:off x="571500" y="2625969"/>
            <a:ext cx="8001000" cy="768350"/>
          </a:xfrm>
          <a:noFill/>
        </p:spPr>
        <p:txBody>
          <a:bodyPr/>
          <a:lstStyle/>
          <a:p>
            <a:pPr algn="ctr" eaLnBrk="1" hangingPunct="1"/>
            <a:r>
              <a:rPr lang="en-GB" altLang="en-US" dirty="0">
                <a:latin typeface="Times New Roman" panose="02020603050405020304" pitchFamily="18" charset="0"/>
              </a:rPr>
              <a:t>Internetworking</a:t>
            </a:r>
          </a:p>
        </p:txBody>
      </p:sp>
      <p:sp>
        <p:nvSpPr>
          <p:cNvPr id="20483" name="Date Placeholder 3">
            <a:extLst>
              <a:ext uri="{FF2B5EF4-FFF2-40B4-BE49-F238E27FC236}">
                <a16:creationId xmlns:a16="http://schemas.microsoft.com/office/drawing/2014/main" id="{116743F7-8117-F69A-AB42-B6EA455286E3}"/>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EAE6B6AE-E5BF-49CE-85F8-F8B52BA086C0}" type="datetime1">
              <a:rPr lang="en-US" altLang="en-US" sz="1400" smtClean="0">
                <a:latin typeface="Arial" panose="020B0604020202020204" pitchFamily="34" charset="0"/>
              </a:rPr>
              <a:t>04-Jul-22</a:t>
            </a:fld>
            <a:endParaRPr lang="en-US" altLang="en-US" sz="1400">
              <a:latin typeface="Arial" panose="020B0604020202020204" pitchFamily="34" charset="0"/>
            </a:endParaRPr>
          </a:p>
        </p:txBody>
      </p:sp>
      <p:sp>
        <p:nvSpPr>
          <p:cNvPr id="20484" name="Slide Number Placeholder 5">
            <a:extLst>
              <a:ext uri="{FF2B5EF4-FFF2-40B4-BE49-F238E27FC236}">
                <a16:creationId xmlns:a16="http://schemas.microsoft.com/office/drawing/2014/main" id="{61E8B273-1668-7ED3-F5F5-1B730EB19BD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8203E57A-EF91-4C29-BBDA-1331078C8235}" type="slidenum">
              <a:rPr lang="en-US" altLang="en-US" sz="1400">
                <a:latin typeface="Arial" panose="020B0604020202020204" pitchFamily="34" charset="0"/>
              </a:rPr>
              <a:pPr/>
              <a:t>2</a:t>
            </a:fld>
            <a:endParaRPr lang="en-US" altLang="en-US" sz="1400">
              <a:latin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845D75B8-DF90-1BFF-08B9-9C3C0A844E3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F455C89-BE35-42C9-90E7-BB2BFF4512A5}" type="slidenum">
              <a:rPr lang="en-US" altLang="en-US">
                <a:solidFill>
                  <a:schemeClr val="bg1"/>
                </a:solidFill>
              </a:rPr>
              <a:pPr/>
              <a:t>20</a:t>
            </a:fld>
            <a:endParaRPr lang="en-US" altLang="en-US">
              <a:solidFill>
                <a:schemeClr val="bg1"/>
              </a:solidFill>
            </a:endParaRPr>
          </a:p>
        </p:txBody>
      </p:sp>
      <p:sp>
        <p:nvSpPr>
          <p:cNvPr id="41987" name="Rectangle 1026">
            <a:extLst>
              <a:ext uri="{FF2B5EF4-FFF2-40B4-BE49-F238E27FC236}">
                <a16:creationId xmlns:a16="http://schemas.microsoft.com/office/drawing/2014/main" id="{6A0503A7-C341-9D40-C95F-3DB020CED985}"/>
              </a:ext>
            </a:extLst>
          </p:cNvPr>
          <p:cNvSpPr>
            <a:spLocks noGrp="1" noChangeArrowheads="1"/>
          </p:cNvSpPr>
          <p:nvPr>
            <p:ph type="title"/>
          </p:nvPr>
        </p:nvSpPr>
        <p:spPr>
          <a:xfrm>
            <a:off x="685800" y="814388"/>
            <a:ext cx="7772400" cy="785812"/>
          </a:xfrm>
        </p:spPr>
        <p:txBody>
          <a:bodyPr/>
          <a:lstStyle/>
          <a:p>
            <a:r>
              <a:rPr lang="en-US" altLang="en-US"/>
              <a:t>IP Addresses (Classful)</a:t>
            </a:r>
          </a:p>
        </p:txBody>
      </p:sp>
      <p:grpSp>
        <p:nvGrpSpPr>
          <p:cNvPr id="41988" name="Group 1028">
            <a:extLst>
              <a:ext uri="{FF2B5EF4-FFF2-40B4-BE49-F238E27FC236}">
                <a16:creationId xmlns:a16="http://schemas.microsoft.com/office/drawing/2014/main" id="{8C3764A4-69CD-4D85-2EC0-BA1662C8ACBF}"/>
              </a:ext>
            </a:extLst>
          </p:cNvPr>
          <p:cNvGrpSpPr>
            <a:grpSpLocks/>
          </p:cNvGrpSpPr>
          <p:nvPr/>
        </p:nvGrpSpPr>
        <p:grpSpPr bwMode="auto">
          <a:xfrm>
            <a:off x="1266825" y="2443163"/>
            <a:ext cx="6283325" cy="2281237"/>
            <a:chOff x="1157" y="1204"/>
            <a:chExt cx="3210" cy="1865"/>
          </a:xfrm>
        </p:grpSpPr>
        <p:sp>
          <p:nvSpPr>
            <p:cNvPr id="41990" name="Rectangle 1029">
              <a:extLst>
                <a:ext uri="{FF2B5EF4-FFF2-40B4-BE49-F238E27FC236}">
                  <a16:creationId xmlns:a16="http://schemas.microsoft.com/office/drawing/2014/main" id="{9E10155A-DCE6-9FAE-55EC-9CB409DA70ED}"/>
                </a:ext>
              </a:extLst>
            </p:cNvPr>
            <p:cNvSpPr>
              <a:spLocks noChangeArrowheads="1"/>
            </p:cNvSpPr>
            <p:nvPr/>
          </p:nvSpPr>
          <p:spPr bwMode="auto">
            <a:xfrm>
              <a:off x="2057" y="1484"/>
              <a:ext cx="4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b="1">
                  <a:solidFill>
                    <a:srgbClr val="CC0000"/>
                  </a:solidFill>
                  <a:latin typeface="Arial" panose="020B0604020202020204" pitchFamily="34" charset="0"/>
                </a:rPr>
                <a:t>Network</a:t>
              </a:r>
              <a:endParaRPr lang="en-US" altLang="en-US" sz="1600" b="1">
                <a:solidFill>
                  <a:srgbClr val="CC0000"/>
                </a:solidFill>
              </a:endParaRPr>
            </a:p>
          </p:txBody>
        </p:sp>
        <p:sp>
          <p:nvSpPr>
            <p:cNvPr id="41991" name="Rectangle 1030">
              <a:extLst>
                <a:ext uri="{FF2B5EF4-FFF2-40B4-BE49-F238E27FC236}">
                  <a16:creationId xmlns:a16="http://schemas.microsoft.com/office/drawing/2014/main" id="{C02BD09D-C7B5-F17E-2290-6C0B9CCF6645}"/>
                </a:ext>
              </a:extLst>
            </p:cNvPr>
            <p:cNvSpPr>
              <a:spLocks noChangeArrowheads="1"/>
            </p:cNvSpPr>
            <p:nvPr/>
          </p:nvSpPr>
          <p:spPr bwMode="auto">
            <a:xfrm>
              <a:off x="3372" y="1484"/>
              <a:ext cx="21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solidFill>
                    <a:srgbClr val="000000"/>
                  </a:solidFill>
                  <a:latin typeface="Arial" panose="020B0604020202020204" pitchFamily="34" charset="0"/>
                </a:rPr>
                <a:t>Host</a:t>
              </a:r>
              <a:endParaRPr lang="en-US" altLang="en-US" sz="1600"/>
            </a:p>
          </p:txBody>
        </p:sp>
        <p:sp>
          <p:nvSpPr>
            <p:cNvPr id="41992" name="Rectangle 1031">
              <a:extLst>
                <a:ext uri="{FF2B5EF4-FFF2-40B4-BE49-F238E27FC236}">
                  <a16:creationId xmlns:a16="http://schemas.microsoft.com/office/drawing/2014/main" id="{478A2981-2BCF-777D-6292-465C7A848708}"/>
                </a:ext>
              </a:extLst>
            </p:cNvPr>
            <p:cNvSpPr>
              <a:spLocks noChangeArrowheads="1"/>
            </p:cNvSpPr>
            <p:nvPr/>
          </p:nvSpPr>
          <p:spPr bwMode="auto">
            <a:xfrm>
              <a:off x="1954" y="1204"/>
              <a:ext cx="74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sz="1600" b="1">
                  <a:solidFill>
                    <a:srgbClr val="CC0000"/>
                  </a:solidFill>
                  <a:latin typeface="Arial" panose="020B0604020202020204" pitchFamily="34" charset="0"/>
                </a:rPr>
                <a:t>7</a:t>
              </a:r>
              <a:r>
                <a:rPr lang="en-US" altLang="en-US" sz="1600">
                  <a:solidFill>
                    <a:srgbClr val="CC0000"/>
                  </a:solidFill>
                  <a:latin typeface="Arial" panose="020B0604020202020204" pitchFamily="34" charset="0"/>
                </a:rPr>
                <a:t> bits (126 nets)</a:t>
              </a:r>
              <a:endParaRPr lang="en-US" altLang="en-US" sz="1600">
                <a:solidFill>
                  <a:srgbClr val="CC0000"/>
                </a:solidFill>
              </a:endParaRPr>
            </a:p>
          </p:txBody>
        </p:sp>
        <p:sp>
          <p:nvSpPr>
            <p:cNvPr id="41993" name="Rectangle 1032">
              <a:extLst>
                <a:ext uri="{FF2B5EF4-FFF2-40B4-BE49-F238E27FC236}">
                  <a16:creationId xmlns:a16="http://schemas.microsoft.com/office/drawing/2014/main" id="{5FC91020-9BB7-8EA3-30DE-B6CBE0AA0369}"/>
                </a:ext>
              </a:extLst>
            </p:cNvPr>
            <p:cNvSpPr>
              <a:spLocks noChangeArrowheads="1"/>
            </p:cNvSpPr>
            <p:nvPr/>
          </p:nvSpPr>
          <p:spPr bwMode="auto">
            <a:xfrm>
              <a:off x="2973" y="1204"/>
              <a:ext cx="111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sz="1600" b="1">
                  <a:solidFill>
                    <a:srgbClr val="000000"/>
                  </a:solidFill>
                  <a:latin typeface="Arial" panose="020B0604020202020204" pitchFamily="34" charset="0"/>
                </a:rPr>
                <a:t>24</a:t>
              </a:r>
              <a:r>
                <a:rPr lang="en-US" altLang="en-US" sz="1600">
                  <a:solidFill>
                    <a:srgbClr val="000000"/>
                  </a:solidFill>
                  <a:latin typeface="Arial" panose="020B0604020202020204" pitchFamily="34" charset="0"/>
                </a:rPr>
                <a:t> bits (16 million hosts)</a:t>
              </a:r>
              <a:endParaRPr lang="en-US" altLang="en-US" sz="1600"/>
            </a:p>
          </p:txBody>
        </p:sp>
        <p:sp>
          <p:nvSpPr>
            <p:cNvPr id="41994" name="Rectangle 1033">
              <a:extLst>
                <a:ext uri="{FF2B5EF4-FFF2-40B4-BE49-F238E27FC236}">
                  <a16:creationId xmlns:a16="http://schemas.microsoft.com/office/drawing/2014/main" id="{78B3A127-0149-29F1-2ECD-A0AACFACD865}"/>
                </a:ext>
              </a:extLst>
            </p:cNvPr>
            <p:cNvSpPr>
              <a:spLocks noChangeArrowheads="1"/>
            </p:cNvSpPr>
            <p:nvPr/>
          </p:nvSpPr>
          <p:spPr bwMode="auto">
            <a:xfrm>
              <a:off x="1797" y="1484"/>
              <a:ext cx="5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b="1">
                  <a:solidFill>
                    <a:schemeClr val="accent1"/>
                  </a:solidFill>
                  <a:latin typeface="Arial" panose="020B0604020202020204" pitchFamily="34" charset="0"/>
                </a:rPr>
                <a:t>0</a:t>
              </a:r>
              <a:endParaRPr lang="en-US" altLang="en-US" sz="1600" b="1">
                <a:solidFill>
                  <a:schemeClr val="accent1"/>
                </a:solidFill>
              </a:endParaRPr>
            </a:p>
          </p:txBody>
        </p:sp>
        <p:sp>
          <p:nvSpPr>
            <p:cNvPr id="41995" name="Freeform 1034">
              <a:extLst>
                <a:ext uri="{FF2B5EF4-FFF2-40B4-BE49-F238E27FC236}">
                  <a16:creationId xmlns:a16="http://schemas.microsoft.com/office/drawing/2014/main" id="{BD2866CB-262F-E3CB-2DD6-CB0EF8F1C6EF}"/>
                </a:ext>
              </a:extLst>
            </p:cNvPr>
            <p:cNvSpPr>
              <a:spLocks/>
            </p:cNvSpPr>
            <p:nvPr/>
          </p:nvSpPr>
          <p:spPr bwMode="auto">
            <a:xfrm>
              <a:off x="1729" y="1404"/>
              <a:ext cx="2638" cy="330"/>
            </a:xfrm>
            <a:custGeom>
              <a:avLst/>
              <a:gdLst>
                <a:gd name="T0" fmla="*/ 2638 w 2638"/>
                <a:gd name="T1" fmla="*/ 326 h 330"/>
                <a:gd name="T2" fmla="*/ 2638 w 2638"/>
                <a:gd name="T3" fmla="*/ 0 h 330"/>
                <a:gd name="T4" fmla="*/ 0 w 2638"/>
                <a:gd name="T5" fmla="*/ 0 h 330"/>
                <a:gd name="T6" fmla="*/ 0 w 2638"/>
                <a:gd name="T7" fmla="*/ 330 h 330"/>
                <a:gd name="T8" fmla="*/ 2638 w 2638"/>
                <a:gd name="T9" fmla="*/ 330 h 330"/>
                <a:gd name="T10" fmla="*/ 2638 w 2638"/>
                <a:gd name="T11" fmla="*/ 330 h 330"/>
                <a:gd name="T12" fmla="*/ 0 60000 65536"/>
                <a:gd name="T13" fmla="*/ 0 60000 65536"/>
                <a:gd name="T14" fmla="*/ 0 60000 65536"/>
                <a:gd name="T15" fmla="*/ 0 60000 65536"/>
                <a:gd name="T16" fmla="*/ 0 60000 65536"/>
                <a:gd name="T17" fmla="*/ 0 60000 65536"/>
                <a:gd name="T18" fmla="*/ 0 w 2638"/>
                <a:gd name="T19" fmla="*/ 0 h 330"/>
                <a:gd name="T20" fmla="*/ 2638 w 2638"/>
                <a:gd name="T21" fmla="*/ 330 h 330"/>
              </a:gdLst>
              <a:ahLst/>
              <a:cxnLst>
                <a:cxn ang="T12">
                  <a:pos x="T0" y="T1"/>
                </a:cxn>
                <a:cxn ang="T13">
                  <a:pos x="T2" y="T3"/>
                </a:cxn>
                <a:cxn ang="T14">
                  <a:pos x="T4" y="T5"/>
                </a:cxn>
                <a:cxn ang="T15">
                  <a:pos x="T6" y="T7"/>
                </a:cxn>
                <a:cxn ang="T16">
                  <a:pos x="T8" y="T9"/>
                </a:cxn>
                <a:cxn ang="T17">
                  <a:pos x="T10" y="T11"/>
                </a:cxn>
              </a:cxnLst>
              <a:rect l="T18" t="T19" r="T20" b="T21"/>
              <a:pathLst>
                <a:path w="2638" h="330">
                  <a:moveTo>
                    <a:pt x="2638" y="326"/>
                  </a:moveTo>
                  <a:lnTo>
                    <a:pt x="2638" y="0"/>
                  </a:lnTo>
                  <a:lnTo>
                    <a:pt x="0" y="0"/>
                  </a:lnTo>
                  <a:lnTo>
                    <a:pt x="0" y="330"/>
                  </a:lnTo>
                  <a:lnTo>
                    <a:pt x="2638" y="33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6" name="Line 1035">
              <a:extLst>
                <a:ext uri="{FF2B5EF4-FFF2-40B4-BE49-F238E27FC236}">
                  <a16:creationId xmlns:a16="http://schemas.microsoft.com/office/drawing/2014/main" id="{AC8A5CCE-D3D5-9120-62BF-0D332524C9D3}"/>
                </a:ext>
              </a:extLst>
            </p:cNvPr>
            <p:cNvSpPr>
              <a:spLocks noChangeShapeType="1"/>
            </p:cNvSpPr>
            <p:nvPr/>
          </p:nvSpPr>
          <p:spPr bwMode="auto">
            <a:xfrm>
              <a:off x="1941" y="1404"/>
              <a:ext cx="4" cy="33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7" name="Line 1036">
              <a:extLst>
                <a:ext uri="{FF2B5EF4-FFF2-40B4-BE49-F238E27FC236}">
                  <a16:creationId xmlns:a16="http://schemas.microsoft.com/office/drawing/2014/main" id="{6B62E9F7-0616-3DB2-E47D-655F82DB4089}"/>
                </a:ext>
              </a:extLst>
            </p:cNvPr>
            <p:cNvSpPr>
              <a:spLocks noChangeShapeType="1"/>
            </p:cNvSpPr>
            <p:nvPr/>
          </p:nvSpPr>
          <p:spPr bwMode="auto">
            <a:xfrm>
              <a:off x="2640" y="1392"/>
              <a:ext cx="4" cy="33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8" name="Rectangle 1037">
              <a:extLst>
                <a:ext uri="{FF2B5EF4-FFF2-40B4-BE49-F238E27FC236}">
                  <a16:creationId xmlns:a16="http://schemas.microsoft.com/office/drawing/2014/main" id="{7D18BEB5-63A6-081D-E88D-6460983043F2}"/>
                </a:ext>
              </a:extLst>
            </p:cNvPr>
            <p:cNvSpPr>
              <a:spLocks noChangeArrowheads="1"/>
            </p:cNvSpPr>
            <p:nvPr/>
          </p:nvSpPr>
          <p:spPr bwMode="auto">
            <a:xfrm>
              <a:off x="1160" y="1465"/>
              <a:ext cx="38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r"/>
              <a:r>
                <a:rPr lang="en-US" altLang="en-US" sz="1600">
                  <a:solidFill>
                    <a:srgbClr val="000000"/>
                  </a:solidFill>
                  <a:latin typeface="Arial" panose="020B0604020202020204" pitchFamily="34" charset="0"/>
                </a:rPr>
                <a:t>Class A:</a:t>
              </a:r>
              <a:endParaRPr lang="en-US" altLang="en-US" sz="1600"/>
            </a:p>
          </p:txBody>
        </p:sp>
        <p:sp>
          <p:nvSpPr>
            <p:cNvPr id="41999" name="Rectangle 1038">
              <a:extLst>
                <a:ext uri="{FF2B5EF4-FFF2-40B4-BE49-F238E27FC236}">
                  <a16:creationId xmlns:a16="http://schemas.microsoft.com/office/drawing/2014/main" id="{07048234-893C-04DD-72F8-AF20FBC95F8C}"/>
                </a:ext>
              </a:extLst>
            </p:cNvPr>
            <p:cNvSpPr>
              <a:spLocks noChangeArrowheads="1"/>
            </p:cNvSpPr>
            <p:nvPr/>
          </p:nvSpPr>
          <p:spPr bwMode="auto">
            <a:xfrm>
              <a:off x="2520" y="2162"/>
              <a:ext cx="4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b="1">
                  <a:solidFill>
                    <a:srgbClr val="CC0000"/>
                  </a:solidFill>
                  <a:latin typeface="Arial" panose="020B0604020202020204" pitchFamily="34" charset="0"/>
                </a:rPr>
                <a:t>Network</a:t>
              </a:r>
              <a:endParaRPr lang="en-US" altLang="en-US" sz="1600" b="1">
                <a:solidFill>
                  <a:srgbClr val="CC0000"/>
                </a:solidFill>
              </a:endParaRPr>
            </a:p>
          </p:txBody>
        </p:sp>
        <p:sp>
          <p:nvSpPr>
            <p:cNvPr id="42000" name="Rectangle 1039">
              <a:extLst>
                <a:ext uri="{FF2B5EF4-FFF2-40B4-BE49-F238E27FC236}">
                  <a16:creationId xmlns:a16="http://schemas.microsoft.com/office/drawing/2014/main" id="{5F4C7496-496A-E098-3AA2-22628F4BD0C7}"/>
                </a:ext>
              </a:extLst>
            </p:cNvPr>
            <p:cNvSpPr>
              <a:spLocks noChangeArrowheads="1"/>
            </p:cNvSpPr>
            <p:nvPr/>
          </p:nvSpPr>
          <p:spPr bwMode="auto">
            <a:xfrm>
              <a:off x="3709" y="2162"/>
              <a:ext cx="21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solidFill>
                    <a:srgbClr val="000000"/>
                  </a:solidFill>
                  <a:latin typeface="Arial" panose="020B0604020202020204" pitchFamily="34" charset="0"/>
                </a:rPr>
                <a:t>Host</a:t>
              </a:r>
              <a:endParaRPr lang="en-US" altLang="en-US" sz="1600"/>
            </a:p>
          </p:txBody>
        </p:sp>
        <p:sp>
          <p:nvSpPr>
            <p:cNvPr id="42001" name="Rectangle 1040">
              <a:extLst>
                <a:ext uri="{FF2B5EF4-FFF2-40B4-BE49-F238E27FC236}">
                  <a16:creationId xmlns:a16="http://schemas.microsoft.com/office/drawing/2014/main" id="{2B949617-6E4A-0D38-90BD-D5392DD3015E}"/>
                </a:ext>
              </a:extLst>
            </p:cNvPr>
            <p:cNvSpPr>
              <a:spLocks noChangeArrowheads="1"/>
            </p:cNvSpPr>
            <p:nvPr/>
          </p:nvSpPr>
          <p:spPr bwMode="auto">
            <a:xfrm>
              <a:off x="2397" y="1881"/>
              <a:ext cx="79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sz="1600" b="1">
                  <a:solidFill>
                    <a:srgbClr val="CC0000"/>
                  </a:solidFill>
                  <a:latin typeface="Arial" panose="020B0604020202020204" pitchFamily="34" charset="0"/>
                </a:rPr>
                <a:t>14</a:t>
              </a:r>
              <a:r>
                <a:rPr lang="en-US" altLang="en-US" sz="1600">
                  <a:solidFill>
                    <a:srgbClr val="CC0000"/>
                  </a:solidFill>
                  <a:latin typeface="Arial" panose="020B0604020202020204" pitchFamily="34" charset="0"/>
                </a:rPr>
                <a:t> bits (16k nets)</a:t>
              </a:r>
              <a:endParaRPr lang="en-US" altLang="en-US" sz="1600">
                <a:solidFill>
                  <a:srgbClr val="CC0000"/>
                </a:solidFill>
              </a:endParaRPr>
            </a:p>
          </p:txBody>
        </p:sp>
        <p:sp>
          <p:nvSpPr>
            <p:cNvPr id="42002" name="Rectangle 1041">
              <a:extLst>
                <a:ext uri="{FF2B5EF4-FFF2-40B4-BE49-F238E27FC236}">
                  <a16:creationId xmlns:a16="http://schemas.microsoft.com/office/drawing/2014/main" id="{02E84118-3787-BB34-1017-E4BA08C9DEA2}"/>
                </a:ext>
              </a:extLst>
            </p:cNvPr>
            <p:cNvSpPr>
              <a:spLocks noChangeArrowheads="1"/>
            </p:cNvSpPr>
            <p:nvPr/>
          </p:nvSpPr>
          <p:spPr bwMode="auto">
            <a:xfrm>
              <a:off x="3433" y="1881"/>
              <a:ext cx="86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sz="1600" b="1">
                  <a:solidFill>
                    <a:srgbClr val="000000"/>
                  </a:solidFill>
                  <a:latin typeface="Arial" panose="020B0604020202020204" pitchFamily="34" charset="0"/>
                </a:rPr>
                <a:t>16</a:t>
              </a:r>
              <a:r>
                <a:rPr lang="en-US" altLang="en-US" sz="1600">
                  <a:solidFill>
                    <a:srgbClr val="000000"/>
                  </a:solidFill>
                  <a:latin typeface="Arial" panose="020B0604020202020204" pitchFamily="34" charset="0"/>
                </a:rPr>
                <a:t> bits (64K hosts)</a:t>
              </a:r>
              <a:endParaRPr lang="en-US" altLang="en-US" sz="1600"/>
            </a:p>
          </p:txBody>
        </p:sp>
        <p:sp>
          <p:nvSpPr>
            <p:cNvPr id="42003" name="Rectangle 1042">
              <a:extLst>
                <a:ext uri="{FF2B5EF4-FFF2-40B4-BE49-F238E27FC236}">
                  <a16:creationId xmlns:a16="http://schemas.microsoft.com/office/drawing/2014/main" id="{BA91B7DE-483B-18EA-8556-87D83B09E342}"/>
                </a:ext>
              </a:extLst>
            </p:cNvPr>
            <p:cNvSpPr>
              <a:spLocks noChangeArrowheads="1"/>
            </p:cNvSpPr>
            <p:nvPr/>
          </p:nvSpPr>
          <p:spPr bwMode="auto">
            <a:xfrm>
              <a:off x="1796" y="2162"/>
              <a:ext cx="5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b="1">
                  <a:solidFill>
                    <a:schemeClr val="accent1"/>
                  </a:solidFill>
                  <a:latin typeface="Arial" panose="020B0604020202020204" pitchFamily="34" charset="0"/>
                </a:rPr>
                <a:t>1</a:t>
              </a:r>
              <a:endParaRPr lang="en-US" altLang="en-US" sz="1600" b="1">
                <a:solidFill>
                  <a:schemeClr val="accent1"/>
                </a:solidFill>
              </a:endParaRPr>
            </a:p>
          </p:txBody>
        </p:sp>
        <p:sp>
          <p:nvSpPr>
            <p:cNvPr id="42004" name="Rectangle 1043">
              <a:extLst>
                <a:ext uri="{FF2B5EF4-FFF2-40B4-BE49-F238E27FC236}">
                  <a16:creationId xmlns:a16="http://schemas.microsoft.com/office/drawing/2014/main" id="{680BBD85-3FE1-4385-B882-D67A241B3852}"/>
                </a:ext>
              </a:extLst>
            </p:cNvPr>
            <p:cNvSpPr>
              <a:spLocks noChangeArrowheads="1"/>
            </p:cNvSpPr>
            <p:nvPr/>
          </p:nvSpPr>
          <p:spPr bwMode="auto">
            <a:xfrm>
              <a:off x="2009" y="2162"/>
              <a:ext cx="5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b="1">
                  <a:solidFill>
                    <a:schemeClr val="accent1"/>
                  </a:solidFill>
                  <a:latin typeface="Arial" panose="020B0604020202020204" pitchFamily="34" charset="0"/>
                </a:rPr>
                <a:t>0</a:t>
              </a:r>
              <a:endParaRPr lang="en-US" altLang="en-US" sz="1600" b="1">
                <a:solidFill>
                  <a:schemeClr val="accent1"/>
                </a:solidFill>
              </a:endParaRPr>
            </a:p>
          </p:txBody>
        </p:sp>
        <p:sp>
          <p:nvSpPr>
            <p:cNvPr id="42005" name="Freeform 1044">
              <a:extLst>
                <a:ext uri="{FF2B5EF4-FFF2-40B4-BE49-F238E27FC236}">
                  <a16:creationId xmlns:a16="http://schemas.microsoft.com/office/drawing/2014/main" id="{3ACE2B56-92CF-57CD-8E15-7F5D166F4C6A}"/>
                </a:ext>
              </a:extLst>
            </p:cNvPr>
            <p:cNvSpPr>
              <a:spLocks/>
            </p:cNvSpPr>
            <p:nvPr/>
          </p:nvSpPr>
          <p:spPr bwMode="auto">
            <a:xfrm>
              <a:off x="1729" y="2082"/>
              <a:ext cx="2638" cy="325"/>
            </a:xfrm>
            <a:custGeom>
              <a:avLst/>
              <a:gdLst>
                <a:gd name="T0" fmla="*/ 2638 w 2638"/>
                <a:gd name="T1" fmla="*/ 321 h 325"/>
                <a:gd name="T2" fmla="*/ 2638 w 2638"/>
                <a:gd name="T3" fmla="*/ 0 h 325"/>
                <a:gd name="T4" fmla="*/ 0 w 2638"/>
                <a:gd name="T5" fmla="*/ 0 h 325"/>
                <a:gd name="T6" fmla="*/ 0 w 2638"/>
                <a:gd name="T7" fmla="*/ 325 h 325"/>
                <a:gd name="T8" fmla="*/ 2638 w 2638"/>
                <a:gd name="T9" fmla="*/ 325 h 325"/>
                <a:gd name="T10" fmla="*/ 2638 w 2638"/>
                <a:gd name="T11" fmla="*/ 325 h 325"/>
                <a:gd name="T12" fmla="*/ 0 60000 65536"/>
                <a:gd name="T13" fmla="*/ 0 60000 65536"/>
                <a:gd name="T14" fmla="*/ 0 60000 65536"/>
                <a:gd name="T15" fmla="*/ 0 60000 65536"/>
                <a:gd name="T16" fmla="*/ 0 60000 65536"/>
                <a:gd name="T17" fmla="*/ 0 60000 65536"/>
                <a:gd name="T18" fmla="*/ 0 w 2638"/>
                <a:gd name="T19" fmla="*/ 0 h 325"/>
                <a:gd name="T20" fmla="*/ 2638 w 2638"/>
                <a:gd name="T21" fmla="*/ 325 h 325"/>
              </a:gdLst>
              <a:ahLst/>
              <a:cxnLst>
                <a:cxn ang="T12">
                  <a:pos x="T0" y="T1"/>
                </a:cxn>
                <a:cxn ang="T13">
                  <a:pos x="T2" y="T3"/>
                </a:cxn>
                <a:cxn ang="T14">
                  <a:pos x="T4" y="T5"/>
                </a:cxn>
                <a:cxn ang="T15">
                  <a:pos x="T6" y="T7"/>
                </a:cxn>
                <a:cxn ang="T16">
                  <a:pos x="T8" y="T9"/>
                </a:cxn>
                <a:cxn ang="T17">
                  <a:pos x="T10" y="T11"/>
                </a:cxn>
              </a:cxnLst>
              <a:rect l="T18" t="T19" r="T20" b="T21"/>
              <a:pathLst>
                <a:path w="2638" h="325">
                  <a:moveTo>
                    <a:pt x="2638" y="321"/>
                  </a:moveTo>
                  <a:lnTo>
                    <a:pt x="2638" y="0"/>
                  </a:lnTo>
                  <a:lnTo>
                    <a:pt x="0" y="0"/>
                  </a:lnTo>
                  <a:lnTo>
                    <a:pt x="0" y="325"/>
                  </a:lnTo>
                  <a:lnTo>
                    <a:pt x="2638" y="32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6" name="Line 1045">
              <a:extLst>
                <a:ext uri="{FF2B5EF4-FFF2-40B4-BE49-F238E27FC236}">
                  <a16:creationId xmlns:a16="http://schemas.microsoft.com/office/drawing/2014/main" id="{799FE4EE-DCE2-1D28-9A31-28CBFFD4D5D8}"/>
                </a:ext>
              </a:extLst>
            </p:cNvPr>
            <p:cNvSpPr>
              <a:spLocks noChangeShapeType="1"/>
            </p:cNvSpPr>
            <p:nvPr/>
          </p:nvSpPr>
          <p:spPr bwMode="auto">
            <a:xfrm>
              <a:off x="1941" y="2082"/>
              <a:ext cx="4" cy="3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7" name="Line 1046">
              <a:extLst>
                <a:ext uri="{FF2B5EF4-FFF2-40B4-BE49-F238E27FC236}">
                  <a16:creationId xmlns:a16="http://schemas.microsoft.com/office/drawing/2014/main" id="{5A9AE73E-23F0-7530-B2D6-587843CB1F03}"/>
                </a:ext>
              </a:extLst>
            </p:cNvPr>
            <p:cNvSpPr>
              <a:spLocks noChangeShapeType="1"/>
            </p:cNvSpPr>
            <p:nvPr/>
          </p:nvSpPr>
          <p:spPr bwMode="auto">
            <a:xfrm>
              <a:off x="2149" y="2082"/>
              <a:ext cx="1" cy="3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8" name="Line 1047">
              <a:extLst>
                <a:ext uri="{FF2B5EF4-FFF2-40B4-BE49-F238E27FC236}">
                  <a16:creationId xmlns:a16="http://schemas.microsoft.com/office/drawing/2014/main" id="{F3628DB2-5ADF-AEE9-ECAE-FB81EDAFC865}"/>
                </a:ext>
              </a:extLst>
            </p:cNvPr>
            <p:cNvSpPr>
              <a:spLocks noChangeShapeType="1"/>
            </p:cNvSpPr>
            <p:nvPr/>
          </p:nvSpPr>
          <p:spPr bwMode="auto">
            <a:xfrm>
              <a:off x="3360" y="2064"/>
              <a:ext cx="4" cy="32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Rectangle 1048">
              <a:extLst>
                <a:ext uri="{FF2B5EF4-FFF2-40B4-BE49-F238E27FC236}">
                  <a16:creationId xmlns:a16="http://schemas.microsoft.com/office/drawing/2014/main" id="{74A484B7-52FA-784F-8576-4F6F5A5250FB}"/>
                </a:ext>
              </a:extLst>
            </p:cNvPr>
            <p:cNvSpPr>
              <a:spLocks noChangeArrowheads="1"/>
            </p:cNvSpPr>
            <p:nvPr/>
          </p:nvSpPr>
          <p:spPr bwMode="auto">
            <a:xfrm>
              <a:off x="1157" y="2144"/>
              <a:ext cx="38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r"/>
              <a:r>
                <a:rPr lang="en-US" altLang="en-US" sz="1600">
                  <a:solidFill>
                    <a:srgbClr val="000000"/>
                  </a:solidFill>
                  <a:latin typeface="Arial" panose="020B0604020202020204" pitchFamily="34" charset="0"/>
                </a:rPr>
                <a:t>Class B:</a:t>
              </a:r>
              <a:endParaRPr lang="en-US" altLang="en-US" sz="1600"/>
            </a:p>
          </p:txBody>
        </p:sp>
        <p:sp>
          <p:nvSpPr>
            <p:cNvPr id="42010" name="Rectangle 1049">
              <a:extLst>
                <a:ext uri="{FF2B5EF4-FFF2-40B4-BE49-F238E27FC236}">
                  <a16:creationId xmlns:a16="http://schemas.microsoft.com/office/drawing/2014/main" id="{D5959782-4BA5-1298-0A29-EC6FA555E2D0}"/>
                </a:ext>
              </a:extLst>
            </p:cNvPr>
            <p:cNvSpPr>
              <a:spLocks noChangeArrowheads="1"/>
            </p:cNvSpPr>
            <p:nvPr/>
          </p:nvSpPr>
          <p:spPr bwMode="auto">
            <a:xfrm>
              <a:off x="2857" y="2820"/>
              <a:ext cx="40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b="1">
                  <a:solidFill>
                    <a:srgbClr val="CC0000"/>
                  </a:solidFill>
                  <a:latin typeface="Arial" panose="020B0604020202020204" pitchFamily="34" charset="0"/>
                </a:rPr>
                <a:t>Network</a:t>
              </a:r>
              <a:endParaRPr lang="en-US" altLang="en-US" sz="1600" b="1">
                <a:solidFill>
                  <a:srgbClr val="CC0000"/>
                </a:solidFill>
              </a:endParaRPr>
            </a:p>
          </p:txBody>
        </p:sp>
        <p:sp>
          <p:nvSpPr>
            <p:cNvPr id="42011" name="Rectangle 1050">
              <a:extLst>
                <a:ext uri="{FF2B5EF4-FFF2-40B4-BE49-F238E27FC236}">
                  <a16:creationId xmlns:a16="http://schemas.microsoft.com/office/drawing/2014/main" id="{7F647CAC-A314-DEC9-752B-AAF566A9B82B}"/>
                </a:ext>
              </a:extLst>
            </p:cNvPr>
            <p:cNvSpPr>
              <a:spLocks noChangeArrowheads="1"/>
            </p:cNvSpPr>
            <p:nvPr/>
          </p:nvSpPr>
          <p:spPr bwMode="auto">
            <a:xfrm>
              <a:off x="3959" y="2820"/>
              <a:ext cx="21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a:solidFill>
                    <a:srgbClr val="000000"/>
                  </a:solidFill>
                  <a:latin typeface="Arial" panose="020B0604020202020204" pitchFamily="34" charset="0"/>
                </a:rPr>
                <a:t>Host</a:t>
              </a:r>
              <a:endParaRPr lang="en-US" altLang="en-US" sz="1600"/>
            </a:p>
          </p:txBody>
        </p:sp>
        <p:sp>
          <p:nvSpPr>
            <p:cNvPr id="42012" name="Rectangle 1051">
              <a:extLst>
                <a:ext uri="{FF2B5EF4-FFF2-40B4-BE49-F238E27FC236}">
                  <a16:creationId xmlns:a16="http://schemas.microsoft.com/office/drawing/2014/main" id="{1F9A5764-3A8C-5ED6-A7B1-B9C6E93642D6}"/>
                </a:ext>
              </a:extLst>
            </p:cNvPr>
            <p:cNvSpPr>
              <a:spLocks noChangeArrowheads="1"/>
            </p:cNvSpPr>
            <p:nvPr/>
          </p:nvSpPr>
          <p:spPr bwMode="auto">
            <a:xfrm>
              <a:off x="2612" y="2539"/>
              <a:ext cx="10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sz="1600" b="1">
                  <a:solidFill>
                    <a:srgbClr val="CC0000"/>
                  </a:solidFill>
                  <a:latin typeface="Arial" panose="020B0604020202020204" pitchFamily="34" charset="0"/>
                </a:rPr>
                <a:t>21</a:t>
              </a:r>
              <a:r>
                <a:rPr lang="en-US" altLang="en-US" sz="1600">
                  <a:solidFill>
                    <a:srgbClr val="CC0000"/>
                  </a:solidFill>
                  <a:latin typeface="Arial" panose="020B0604020202020204" pitchFamily="34" charset="0"/>
                </a:rPr>
                <a:t> bits (2 million nets)</a:t>
              </a:r>
              <a:endParaRPr lang="en-US" altLang="en-US" sz="1600">
                <a:solidFill>
                  <a:srgbClr val="CC0000"/>
                </a:solidFill>
              </a:endParaRPr>
            </a:p>
          </p:txBody>
        </p:sp>
        <p:sp>
          <p:nvSpPr>
            <p:cNvPr id="42013" name="Rectangle 1052">
              <a:extLst>
                <a:ext uri="{FF2B5EF4-FFF2-40B4-BE49-F238E27FC236}">
                  <a16:creationId xmlns:a16="http://schemas.microsoft.com/office/drawing/2014/main" id="{7992ADC7-786C-CEC3-D6A9-F6A1220E400F}"/>
                </a:ext>
              </a:extLst>
            </p:cNvPr>
            <p:cNvSpPr>
              <a:spLocks noChangeArrowheads="1"/>
            </p:cNvSpPr>
            <p:nvPr/>
          </p:nvSpPr>
          <p:spPr bwMode="auto">
            <a:xfrm>
              <a:off x="3841" y="2539"/>
              <a:ext cx="51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sz="1600" b="1">
                  <a:solidFill>
                    <a:srgbClr val="000000"/>
                  </a:solidFill>
                  <a:latin typeface="Arial" panose="020B0604020202020204" pitchFamily="34" charset="0"/>
                </a:rPr>
                <a:t>8</a:t>
              </a:r>
              <a:r>
                <a:rPr lang="en-US" altLang="en-US" sz="1600">
                  <a:solidFill>
                    <a:srgbClr val="000000"/>
                  </a:solidFill>
                  <a:latin typeface="Arial" panose="020B0604020202020204" pitchFamily="34" charset="0"/>
                </a:rPr>
                <a:t> bits (256)</a:t>
              </a:r>
              <a:endParaRPr lang="en-US" altLang="en-US" sz="1600"/>
            </a:p>
          </p:txBody>
        </p:sp>
        <p:sp>
          <p:nvSpPr>
            <p:cNvPr id="42014" name="Rectangle 1053">
              <a:extLst>
                <a:ext uri="{FF2B5EF4-FFF2-40B4-BE49-F238E27FC236}">
                  <a16:creationId xmlns:a16="http://schemas.microsoft.com/office/drawing/2014/main" id="{4D0C047F-3B87-53E4-970C-6C3ABD9259F5}"/>
                </a:ext>
              </a:extLst>
            </p:cNvPr>
            <p:cNvSpPr>
              <a:spLocks noChangeArrowheads="1"/>
            </p:cNvSpPr>
            <p:nvPr/>
          </p:nvSpPr>
          <p:spPr bwMode="auto">
            <a:xfrm>
              <a:off x="1792" y="2820"/>
              <a:ext cx="5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b="1">
                  <a:solidFill>
                    <a:schemeClr val="accent1"/>
                  </a:solidFill>
                  <a:latin typeface="Arial" panose="020B0604020202020204" pitchFamily="34" charset="0"/>
                </a:rPr>
                <a:t>1</a:t>
              </a:r>
              <a:endParaRPr lang="en-US" altLang="en-US" sz="1600" b="1">
                <a:solidFill>
                  <a:schemeClr val="accent1"/>
                </a:solidFill>
              </a:endParaRPr>
            </a:p>
          </p:txBody>
        </p:sp>
        <p:sp>
          <p:nvSpPr>
            <p:cNvPr id="42015" name="Rectangle 1054">
              <a:extLst>
                <a:ext uri="{FF2B5EF4-FFF2-40B4-BE49-F238E27FC236}">
                  <a16:creationId xmlns:a16="http://schemas.microsoft.com/office/drawing/2014/main" id="{B5AA0D04-177B-98C6-6322-38B682A92E1C}"/>
                </a:ext>
              </a:extLst>
            </p:cNvPr>
            <p:cNvSpPr>
              <a:spLocks noChangeArrowheads="1"/>
            </p:cNvSpPr>
            <p:nvPr/>
          </p:nvSpPr>
          <p:spPr bwMode="auto">
            <a:xfrm>
              <a:off x="2014" y="2820"/>
              <a:ext cx="5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b="1">
                  <a:solidFill>
                    <a:schemeClr val="accent1"/>
                  </a:solidFill>
                  <a:latin typeface="Arial" panose="020B0604020202020204" pitchFamily="34" charset="0"/>
                </a:rPr>
                <a:t>1</a:t>
              </a:r>
              <a:endParaRPr lang="en-US" altLang="en-US" sz="1600" b="1">
                <a:solidFill>
                  <a:schemeClr val="accent1"/>
                </a:solidFill>
              </a:endParaRPr>
            </a:p>
          </p:txBody>
        </p:sp>
        <p:sp>
          <p:nvSpPr>
            <p:cNvPr id="42016" name="Rectangle 1055">
              <a:extLst>
                <a:ext uri="{FF2B5EF4-FFF2-40B4-BE49-F238E27FC236}">
                  <a16:creationId xmlns:a16="http://schemas.microsoft.com/office/drawing/2014/main" id="{5BD20942-3C48-CA05-6B49-49A134FFF40A}"/>
                </a:ext>
              </a:extLst>
            </p:cNvPr>
            <p:cNvSpPr>
              <a:spLocks noChangeArrowheads="1"/>
            </p:cNvSpPr>
            <p:nvPr/>
          </p:nvSpPr>
          <p:spPr bwMode="auto">
            <a:xfrm>
              <a:off x="2231" y="2820"/>
              <a:ext cx="5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1600" b="1">
                  <a:solidFill>
                    <a:schemeClr val="accent1"/>
                  </a:solidFill>
                  <a:latin typeface="Arial" panose="020B0604020202020204" pitchFamily="34" charset="0"/>
                </a:rPr>
                <a:t>0</a:t>
              </a:r>
              <a:endParaRPr lang="en-US" altLang="en-US" sz="1600" b="1">
                <a:solidFill>
                  <a:schemeClr val="accent1"/>
                </a:solidFill>
              </a:endParaRPr>
            </a:p>
          </p:txBody>
        </p:sp>
        <p:sp>
          <p:nvSpPr>
            <p:cNvPr id="42017" name="Freeform 1056">
              <a:extLst>
                <a:ext uri="{FF2B5EF4-FFF2-40B4-BE49-F238E27FC236}">
                  <a16:creationId xmlns:a16="http://schemas.microsoft.com/office/drawing/2014/main" id="{A74E0E7B-DDFD-2E5E-E425-20015D44A969}"/>
                </a:ext>
              </a:extLst>
            </p:cNvPr>
            <p:cNvSpPr>
              <a:spLocks/>
            </p:cNvSpPr>
            <p:nvPr/>
          </p:nvSpPr>
          <p:spPr bwMode="auto">
            <a:xfrm>
              <a:off x="1729" y="2740"/>
              <a:ext cx="2638" cy="329"/>
            </a:xfrm>
            <a:custGeom>
              <a:avLst/>
              <a:gdLst>
                <a:gd name="T0" fmla="*/ 2638 w 2638"/>
                <a:gd name="T1" fmla="*/ 326 h 329"/>
                <a:gd name="T2" fmla="*/ 2638 w 2638"/>
                <a:gd name="T3" fmla="*/ 0 h 329"/>
                <a:gd name="T4" fmla="*/ 0 w 2638"/>
                <a:gd name="T5" fmla="*/ 0 h 329"/>
                <a:gd name="T6" fmla="*/ 0 w 2638"/>
                <a:gd name="T7" fmla="*/ 329 h 329"/>
                <a:gd name="T8" fmla="*/ 2638 w 2638"/>
                <a:gd name="T9" fmla="*/ 329 h 329"/>
                <a:gd name="T10" fmla="*/ 2638 w 2638"/>
                <a:gd name="T11" fmla="*/ 329 h 329"/>
                <a:gd name="T12" fmla="*/ 0 60000 65536"/>
                <a:gd name="T13" fmla="*/ 0 60000 65536"/>
                <a:gd name="T14" fmla="*/ 0 60000 65536"/>
                <a:gd name="T15" fmla="*/ 0 60000 65536"/>
                <a:gd name="T16" fmla="*/ 0 60000 65536"/>
                <a:gd name="T17" fmla="*/ 0 60000 65536"/>
                <a:gd name="T18" fmla="*/ 0 w 2638"/>
                <a:gd name="T19" fmla="*/ 0 h 329"/>
                <a:gd name="T20" fmla="*/ 2638 w 2638"/>
                <a:gd name="T21" fmla="*/ 329 h 329"/>
              </a:gdLst>
              <a:ahLst/>
              <a:cxnLst>
                <a:cxn ang="T12">
                  <a:pos x="T0" y="T1"/>
                </a:cxn>
                <a:cxn ang="T13">
                  <a:pos x="T2" y="T3"/>
                </a:cxn>
                <a:cxn ang="T14">
                  <a:pos x="T4" y="T5"/>
                </a:cxn>
                <a:cxn ang="T15">
                  <a:pos x="T6" y="T7"/>
                </a:cxn>
                <a:cxn ang="T16">
                  <a:pos x="T8" y="T9"/>
                </a:cxn>
                <a:cxn ang="T17">
                  <a:pos x="T10" y="T11"/>
                </a:cxn>
              </a:cxnLst>
              <a:rect l="T18" t="T19" r="T20" b="T21"/>
              <a:pathLst>
                <a:path w="2638" h="329">
                  <a:moveTo>
                    <a:pt x="2638" y="326"/>
                  </a:moveTo>
                  <a:lnTo>
                    <a:pt x="2638" y="0"/>
                  </a:lnTo>
                  <a:lnTo>
                    <a:pt x="0" y="0"/>
                  </a:lnTo>
                  <a:lnTo>
                    <a:pt x="0" y="329"/>
                  </a:lnTo>
                  <a:lnTo>
                    <a:pt x="2638" y="32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18" name="Line 1057">
              <a:extLst>
                <a:ext uri="{FF2B5EF4-FFF2-40B4-BE49-F238E27FC236}">
                  <a16:creationId xmlns:a16="http://schemas.microsoft.com/office/drawing/2014/main" id="{41A112B0-8D64-E962-AEEA-4393E721A217}"/>
                </a:ext>
              </a:extLst>
            </p:cNvPr>
            <p:cNvSpPr>
              <a:spLocks noChangeShapeType="1"/>
            </p:cNvSpPr>
            <p:nvPr/>
          </p:nvSpPr>
          <p:spPr bwMode="auto">
            <a:xfrm>
              <a:off x="1941" y="2740"/>
              <a:ext cx="4" cy="32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19" name="Line 1058">
              <a:extLst>
                <a:ext uri="{FF2B5EF4-FFF2-40B4-BE49-F238E27FC236}">
                  <a16:creationId xmlns:a16="http://schemas.microsoft.com/office/drawing/2014/main" id="{26CE4464-B446-7487-DD6E-DF75E150D881}"/>
                </a:ext>
              </a:extLst>
            </p:cNvPr>
            <p:cNvSpPr>
              <a:spLocks noChangeShapeType="1"/>
            </p:cNvSpPr>
            <p:nvPr/>
          </p:nvSpPr>
          <p:spPr bwMode="auto">
            <a:xfrm>
              <a:off x="2400" y="2736"/>
              <a:ext cx="1" cy="32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0" name="Line 1059">
              <a:extLst>
                <a:ext uri="{FF2B5EF4-FFF2-40B4-BE49-F238E27FC236}">
                  <a16:creationId xmlns:a16="http://schemas.microsoft.com/office/drawing/2014/main" id="{E116389A-A0B2-564B-A4FC-32603B7CBF21}"/>
                </a:ext>
              </a:extLst>
            </p:cNvPr>
            <p:cNvSpPr>
              <a:spLocks noChangeShapeType="1"/>
            </p:cNvSpPr>
            <p:nvPr/>
          </p:nvSpPr>
          <p:spPr bwMode="auto">
            <a:xfrm>
              <a:off x="2153" y="2740"/>
              <a:ext cx="1" cy="32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1" name="Line 1060">
              <a:extLst>
                <a:ext uri="{FF2B5EF4-FFF2-40B4-BE49-F238E27FC236}">
                  <a16:creationId xmlns:a16="http://schemas.microsoft.com/office/drawing/2014/main" id="{E3AF5F3A-1662-29BA-89F1-CCA79AA05C86}"/>
                </a:ext>
              </a:extLst>
            </p:cNvPr>
            <p:cNvSpPr>
              <a:spLocks noChangeShapeType="1"/>
            </p:cNvSpPr>
            <p:nvPr/>
          </p:nvSpPr>
          <p:spPr bwMode="auto">
            <a:xfrm>
              <a:off x="3826" y="2740"/>
              <a:ext cx="1" cy="32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2" name="Rectangle 1061">
              <a:extLst>
                <a:ext uri="{FF2B5EF4-FFF2-40B4-BE49-F238E27FC236}">
                  <a16:creationId xmlns:a16="http://schemas.microsoft.com/office/drawing/2014/main" id="{7F786219-B48C-4432-A142-C7339171D606}"/>
                </a:ext>
              </a:extLst>
            </p:cNvPr>
            <p:cNvSpPr>
              <a:spLocks noChangeArrowheads="1"/>
            </p:cNvSpPr>
            <p:nvPr/>
          </p:nvSpPr>
          <p:spPr bwMode="auto">
            <a:xfrm>
              <a:off x="1168" y="2812"/>
              <a:ext cx="39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r"/>
              <a:r>
                <a:rPr lang="en-US" altLang="en-US" sz="1600">
                  <a:solidFill>
                    <a:srgbClr val="000000"/>
                  </a:solidFill>
                  <a:latin typeface="Arial" panose="020B0604020202020204" pitchFamily="34" charset="0"/>
                </a:rPr>
                <a:t>Class C:</a:t>
              </a:r>
              <a:endParaRPr lang="en-US" altLang="en-US" sz="1600"/>
            </a:p>
          </p:txBody>
        </p:sp>
      </p:grpSp>
      <p:sp>
        <p:nvSpPr>
          <p:cNvPr id="41989" name="Rectangle 11">
            <a:extLst>
              <a:ext uri="{FF2B5EF4-FFF2-40B4-BE49-F238E27FC236}">
                <a16:creationId xmlns:a16="http://schemas.microsoft.com/office/drawing/2014/main" id="{21F1A2FD-F625-E609-D072-01A7FB6A4DC5}"/>
              </a:ext>
            </a:extLst>
          </p:cNvPr>
          <p:cNvSpPr>
            <a:spLocks noChangeArrowheads="1"/>
          </p:cNvSpPr>
          <p:nvPr/>
        </p:nvSpPr>
        <p:spPr bwMode="auto">
          <a:xfrm>
            <a:off x="234950" y="5959475"/>
            <a:ext cx="8686800" cy="83026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t>In classful addressing, the address space is divided into five classes:</a:t>
            </a:r>
          </a:p>
          <a:p>
            <a:pPr algn="ctr"/>
            <a:r>
              <a:rPr lang="en-US" altLang="en-US"/>
              <a:t>A, B, C, D, and E.</a:t>
            </a:r>
          </a:p>
        </p:txBody>
      </p:sp>
      <p:sp>
        <p:nvSpPr>
          <p:cNvPr id="2" name="Date Placeholder 1">
            <a:extLst>
              <a:ext uri="{FF2B5EF4-FFF2-40B4-BE49-F238E27FC236}">
                <a16:creationId xmlns:a16="http://schemas.microsoft.com/office/drawing/2014/main" id="{F6595374-EF9C-DBE5-3CCD-98441AAB2969}"/>
              </a:ext>
            </a:extLst>
          </p:cNvPr>
          <p:cNvSpPr>
            <a:spLocks noGrp="1"/>
          </p:cNvSpPr>
          <p:nvPr>
            <p:ph type="dt" sz="half" idx="10"/>
          </p:nvPr>
        </p:nvSpPr>
        <p:spPr/>
        <p:txBody>
          <a:bodyPr/>
          <a:lstStyle/>
          <a:p>
            <a:pPr>
              <a:defRPr/>
            </a:pPr>
            <a:fld id="{582F0E2E-3FD5-4D53-8294-34A375AEDAB3}" type="datetime1">
              <a:rPr lang="en-US" smtClean="0"/>
              <a:t>04-Jul-22</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A33B85CA-5CEE-A642-BF60-23DBB076CC7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5C038620-6924-4B1E-B1B9-691B0A5DDE73}" type="slidenum">
              <a:rPr lang="en-US" altLang="en-US">
                <a:solidFill>
                  <a:schemeClr val="bg1"/>
                </a:solidFill>
              </a:rPr>
              <a:pPr/>
              <a:t>21</a:t>
            </a:fld>
            <a:endParaRPr lang="en-US" altLang="en-US">
              <a:solidFill>
                <a:schemeClr val="bg1"/>
              </a:solidFill>
            </a:endParaRPr>
          </a:p>
        </p:txBody>
      </p:sp>
      <p:sp>
        <p:nvSpPr>
          <p:cNvPr id="43011" name="Rectangle 1026">
            <a:extLst>
              <a:ext uri="{FF2B5EF4-FFF2-40B4-BE49-F238E27FC236}">
                <a16:creationId xmlns:a16="http://schemas.microsoft.com/office/drawing/2014/main" id="{C9213780-08A4-6D80-2BB7-42C7A46A437A}"/>
              </a:ext>
            </a:extLst>
          </p:cNvPr>
          <p:cNvSpPr>
            <a:spLocks noGrp="1" noChangeArrowheads="1"/>
          </p:cNvSpPr>
          <p:nvPr>
            <p:ph type="title"/>
          </p:nvPr>
        </p:nvSpPr>
        <p:spPr>
          <a:xfrm>
            <a:off x="685800" y="738188"/>
            <a:ext cx="7772400" cy="785812"/>
          </a:xfrm>
        </p:spPr>
        <p:txBody>
          <a:bodyPr/>
          <a:lstStyle/>
          <a:p>
            <a:r>
              <a:rPr lang="en-US" altLang="en-US"/>
              <a:t>IP Addresses (Classful)</a:t>
            </a:r>
          </a:p>
        </p:txBody>
      </p:sp>
      <p:sp>
        <p:nvSpPr>
          <p:cNvPr id="43012" name="Rectangle 1027">
            <a:extLst>
              <a:ext uri="{FF2B5EF4-FFF2-40B4-BE49-F238E27FC236}">
                <a16:creationId xmlns:a16="http://schemas.microsoft.com/office/drawing/2014/main" id="{3C5FABFC-D0C8-27F5-3D99-1574BA685361}"/>
              </a:ext>
            </a:extLst>
          </p:cNvPr>
          <p:cNvSpPr>
            <a:spLocks noGrp="1" noChangeArrowheads="1"/>
          </p:cNvSpPr>
          <p:nvPr>
            <p:ph type="body" idx="1"/>
          </p:nvPr>
        </p:nvSpPr>
        <p:spPr>
          <a:xfrm>
            <a:off x="152400" y="2438400"/>
            <a:ext cx="8686800" cy="3449638"/>
          </a:xfrm>
        </p:spPr>
        <p:txBody>
          <a:bodyPr/>
          <a:lstStyle/>
          <a:p>
            <a:pPr>
              <a:lnSpc>
                <a:spcPct val="80000"/>
              </a:lnSpc>
            </a:pPr>
            <a:r>
              <a:rPr lang="en-US" altLang="en-US" sz="2400"/>
              <a:t>18.10.5.22		host in class A network (MIT)</a:t>
            </a:r>
          </a:p>
          <a:p>
            <a:pPr>
              <a:lnSpc>
                <a:spcPct val="80000"/>
              </a:lnSpc>
            </a:pPr>
            <a:r>
              <a:rPr lang="en-US" altLang="en-US" sz="2400"/>
              <a:t>130.126.143.254	host in class B network (UIUC)</a:t>
            </a:r>
          </a:p>
          <a:p>
            <a:pPr>
              <a:lnSpc>
                <a:spcPct val="80000"/>
              </a:lnSpc>
            </a:pPr>
            <a:r>
              <a:rPr lang="en-US" altLang="en-US" sz="2400"/>
              <a:t>192.12.70.111		host in class C network</a:t>
            </a:r>
          </a:p>
          <a:p>
            <a:pPr>
              <a:lnSpc>
                <a:spcPct val="90000"/>
              </a:lnSpc>
            </a:pPr>
            <a:r>
              <a:rPr lang="en-US" altLang="en-US" sz="2400"/>
              <a:t>More recent classes</a:t>
            </a:r>
          </a:p>
          <a:p>
            <a:pPr lvl="1">
              <a:lnSpc>
                <a:spcPct val="90000"/>
              </a:lnSpc>
            </a:pPr>
            <a:r>
              <a:rPr lang="en-US" altLang="en-US" sz="2000"/>
              <a:t>Multicast (class D): starts with 1110</a:t>
            </a:r>
          </a:p>
          <a:p>
            <a:pPr lvl="1">
              <a:lnSpc>
                <a:spcPct val="90000"/>
              </a:lnSpc>
            </a:pPr>
            <a:r>
              <a:rPr lang="en-US" altLang="en-US" sz="2000"/>
              <a:t>Future expansions (class E): starts with 1111</a:t>
            </a:r>
          </a:p>
        </p:txBody>
      </p:sp>
      <p:sp>
        <p:nvSpPr>
          <p:cNvPr id="43013" name="Rectangle 11">
            <a:extLst>
              <a:ext uri="{FF2B5EF4-FFF2-40B4-BE49-F238E27FC236}">
                <a16:creationId xmlns:a16="http://schemas.microsoft.com/office/drawing/2014/main" id="{4CA7C39F-0528-F335-5AF3-B906F1524FEA}"/>
              </a:ext>
            </a:extLst>
          </p:cNvPr>
          <p:cNvSpPr>
            <a:spLocks noChangeArrowheads="1"/>
          </p:cNvSpPr>
          <p:nvPr/>
        </p:nvSpPr>
        <p:spPr bwMode="auto">
          <a:xfrm>
            <a:off x="234950" y="5959475"/>
            <a:ext cx="8686800" cy="83026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t>In classful addressing, the address space is divided into five classes:</a:t>
            </a:r>
          </a:p>
          <a:p>
            <a:pPr algn="ctr"/>
            <a:r>
              <a:rPr lang="en-US" altLang="en-US"/>
              <a:t>A, B, C, D, and E.</a:t>
            </a:r>
          </a:p>
        </p:txBody>
      </p:sp>
      <p:sp>
        <p:nvSpPr>
          <p:cNvPr id="2" name="Date Placeholder 1">
            <a:extLst>
              <a:ext uri="{FF2B5EF4-FFF2-40B4-BE49-F238E27FC236}">
                <a16:creationId xmlns:a16="http://schemas.microsoft.com/office/drawing/2014/main" id="{C02CDAC8-C0EE-190A-68D3-A8DB587AA23E}"/>
              </a:ext>
            </a:extLst>
          </p:cNvPr>
          <p:cNvSpPr>
            <a:spLocks noGrp="1"/>
          </p:cNvSpPr>
          <p:nvPr>
            <p:ph type="dt" sz="half" idx="10"/>
          </p:nvPr>
        </p:nvSpPr>
        <p:spPr/>
        <p:txBody>
          <a:bodyPr/>
          <a:lstStyle/>
          <a:p>
            <a:pPr>
              <a:defRPr/>
            </a:pPr>
            <a:fld id="{349F69A0-7C1B-47B5-B1AB-BA2A836D9FA3}" type="datetime1">
              <a:rPr lang="en-US" smtClean="0"/>
              <a:t>04-Jul-22</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BF0F8541-21F9-2729-254B-6C89DD4471D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23E8EB8D-0E59-4FEC-8D48-A57BE2C72C9E}" type="slidenum">
              <a:rPr lang="en-US" altLang="en-US">
                <a:solidFill>
                  <a:schemeClr val="bg1"/>
                </a:solidFill>
              </a:rPr>
              <a:pPr/>
              <a:t>22</a:t>
            </a:fld>
            <a:endParaRPr lang="en-US" altLang="en-US">
              <a:solidFill>
                <a:schemeClr val="bg1"/>
              </a:solidFill>
            </a:endParaRPr>
          </a:p>
        </p:txBody>
      </p:sp>
      <p:sp>
        <p:nvSpPr>
          <p:cNvPr id="44035" name="Rectangle 1026">
            <a:extLst>
              <a:ext uri="{FF2B5EF4-FFF2-40B4-BE49-F238E27FC236}">
                <a16:creationId xmlns:a16="http://schemas.microsoft.com/office/drawing/2014/main" id="{28891254-E817-05AC-B810-2C285305C2EA}"/>
              </a:ext>
            </a:extLst>
          </p:cNvPr>
          <p:cNvSpPr>
            <a:spLocks noGrp="1" noChangeArrowheads="1"/>
          </p:cNvSpPr>
          <p:nvPr>
            <p:ph type="title"/>
          </p:nvPr>
        </p:nvSpPr>
        <p:spPr>
          <a:xfrm>
            <a:off x="609600" y="738188"/>
            <a:ext cx="7772400" cy="785812"/>
          </a:xfrm>
        </p:spPr>
        <p:txBody>
          <a:bodyPr/>
          <a:lstStyle/>
          <a:p>
            <a:r>
              <a:rPr lang="en-US" altLang="en-US"/>
              <a:t>Number of blocks and block size in classful IPv4 addressing</a:t>
            </a:r>
          </a:p>
        </p:txBody>
      </p:sp>
      <p:pic>
        <p:nvPicPr>
          <p:cNvPr id="44036" name="Picture 4">
            <a:extLst>
              <a:ext uri="{FF2B5EF4-FFF2-40B4-BE49-F238E27FC236}">
                <a16:creationId xmlns:a16="http://schemas.microsoft.com/office/drawing/2014/main" id="{5262EB8B-8D43-0AA9-FA10-0FCCE5379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8" y="2598738"/>
            <a:ext cx="8026400"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11">
            <a:extLst>
              <a:ext uri="{FF2B5EF4-FFF2-40B4-BE49-F238E27FC236}">
                <a16:creationId xmlns:a16="http://schemas.microsoft.com/office/drawing/2014/main" id="{6FA6687A-BE09-D637-0709-2FBB85101AC0}"/>
              </a:ext>
            </a:extLst>
          </p:cNvPr>
          <p:cNvSpPr>
            <a:spLocks noChangeArrowheads="1"/>
          </p:cNvSpPr>
          <p:nvPr/>
        </p:nvSpPr>
        <p:spPr bwMode="auto">
          <a:xfrm>
            <a:off x="442913" y="55276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t>In classful addressing, a large part of the available addresses were wasted.</a:t>
            </a:r>
          </a:p>
        </p:txBody>
      </p:sp>
      <p:sp>
        <p:nvSpPr>
          <p:cNvPr id="2" name="Date Placeholder 1">
            <a:extLst>
              <a:ext uri="{FF2B5EF4-FFF2-40B4-BE49-F238E27FC236}">
                <a16:creationId xmlns:a16="http://schemas.microsoft.com/office/drawing/2014/main" id="{FC640B95-D0AF-B7FC-EA50-56C407CF8C70}"/>
              </a:ext>
            </a:extLst>
          </p:cNvPr>
          <p:cNvSpPr>
            <a:spLocks noGrp="1"/>
          </p:cNvSpPr>
          <p:nvPr>
            <p:ph type="dt" sz="half" idx="10"/>
          </p:nvPr>
        </p:nvSpPr>
        <p:spPr/>
        <p:txBody>
          <a:bodyPr/>
          <a:lstStyle/>
          <a:p>
            <a:pPr>
              <a:defRPr/>
            </a:pPr>
            <a:fld id="{4337DB33-470B-4E0A-802F-4FB49D43C701}" type="datetime1">
              <a:rPr lang="en-US" smtClean="0"/>
              <a:t>04-Jul-22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2AD7F3BD-9686-E121-AD0C-725BFE83063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351518A3-DAB0-4113-A7FF-D49429CB2C53}" type="slidenum">
              <a:rPr lang="en-US" altLang="en-US">
                <a:solidFill>
                  <a:schemeClr val="bg1"/>
                </a:solidFill>
              </a:rPr>
              <a:pPr/>
              <a:t>23</a:t>
            </a:fld>
            <a:endParaRPr lang="en-US" altLang="en-US">
              <a:solidFill>
                <a:schemeClr val="bg1"/>
              </a:solidFill>
            </a:endParaRPr>
          </a:p>
        </p:txBody>
      </p:sp>
      <p:sp>
        <p:nvSpPr>
          <p:cNvPr id="45059" name="Rectangle 1026">
            <a:extLst>
              <a:ext uri="{FF2B5EF4-FFF2-40B4-BE49-F238E27FC236}">
                <a16:creationId xmlns:a16="http://schemas.microsoft.com/office/drawing/2014/main" id="{E130B064-690D-5991-CF69-D701053DFF53}"/>
              </a:ext>
            </a:extLst>
          </p:cNvPr>
          <p:cNvSpPr>
            <a:spLocks noGrp="1" noChangeArrowheads="1"/>
          </p:cNvSpPr>
          <p:nvPr>
            <p:ph type="title"/>
          </p:nvPr>
        </p:nvSpPr>
        <p:spPr>
          <a:xfrm>
            <a:off x="685800" y="738188"/>
            <a:ext cx="7772400" cy="785812"/>
          </a:xfrm>
        </p:spPr>
        <p:txBody>
          <a:bodyPr/>
          <a:lstStyle/>
          <a:p>
            <a:r>
              <a:rPr lang="en-US" altLang="en-US" sz="3600"/>
              <a:t>Default masks for classful addressing</a:t>
            </a:r>
          </a:p>
        </p:txBody>
      </p:sp>
      <p:pic>
        <p:nvPicPr>
          <p:cNvPr id="45060" name="Picture 4">
            <a:extLst>
              <a:ext uri="{FF2B5EF4-FFF2-40B4-BE49-F238E27FC236}">
                <a16:creationId xmlns:a16="http://schemas.microsoft.com/office/drawing/2014/main" id="{2C2F73C2-BC12-2D75-94FC-60B7DE8DB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3332163"/>
            <a:ext cx="8291512"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11">
            <a:extLst>
              <a:ext uri="{FF2B5EF4-FFF2-40B4-BE49-F238E27FC236}">
                <a16:creationId xmlns:a16="http://schemas.microsoft.com/office/drawing/2014/main" id="{6EB234E2-2002-8E21-582C-468115B20ECF}"/>
              </a:ext>
            </a:extLst>
          </p:cNvPr>
          <p:cNvSpPr>
            <a:spLocks noChangeArrowheads="1"/>
          </p:cNvSpPr>
          <p:nvPr/>
        </p:nvSpPr>
        <p:spPr bwMode="auto">
          <a:xfrm>
            <a:off x="228600" y="5907088"/>
            <a:ext cx="8667750" cy="646112"/>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a:t>Classful addressing, which is almost obsolete, is replaced with classless addressing/Classless Inter-Domain Routing (CIDR) in 1993.</a:t>
            </a:r>
          </a:p>
        </p:txBody>
      </p:sp>
      <p:sp>
        <p:nvSpPr>
          <p:cNvPr id="2" name="Date Placeholder 1">
            <a:extLst>
              <a:ext uri="{FF2B5EF4-FFF2-40B4-BE49-F238E27FC236}">
                <a16:creationId xmlns:a16="http://schemas.microsoft.com/office/drawing/2014/main" id="{EE2B776C-1923-CA34-2A57-9449C0062125}"/>
              </a:ext>
            </a:extLst>
          </p:cNvPr>
          <p:cNvSpPr>
            <a:spLocks noGrp="1"/>
          </p:cNvSpPr>
          <p:nvPr>
            <p:ph type="dt" sz="half" idx="10"/>
          </p:nvPr>
        </p:nvSpPr>
        <p:spPr/>
        <p:txBody>
          <a:bodyPr/>
          <a:lstStyle/>
          <a:p>
            <a:pPr>
              <a:defRPr/>
            </a:pPr>
            <a:fld id="{D0C08B94-5741-4194-A4DF-784EE87C484E}" type="datetime1">
              <a:rPr lang="en-US" smtClean="0"/>
              <a:t>04-Jul-22</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945137C2-914F-CEA3-D3DD-B7791FC5CA4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9EB4CE4-464B-43B7-BCF2-AA4376703268}" type="slidenum">
              <a:rPr lang="en-US" altLang="en-US">
                <a:solidFill>
                  <a:schemeClr val="bg1"/>
                </a:solidFill>
              </a:rPr>
              <a:pPr/>
              <a:t>24</a:t>
            </a:fld>
            <a:endParaRPr lang="en-US" altLang="en-US">
              <a:solidFill>
                <a:schemeClr val="bg1"/>
              </a:solidFill>
            </a:endParaRPr>
          </a:p>
        </p:txBody>
      </p:sp>
      <p:sp>
        <p:nvSpPr>
          <p:cNvPr id="46083" name="Rectangle 1026">
            <a:extLst>
              <a:ext uri="{FF2B5EF4-FFF2-40B4-BE49-F238E27FC236}">
                <a16:creationId xmlns:a16="http://schemas.microsoft.com/office/drawing/2014/main" id="{345745A7-0B04-E7E0-2F57-3BF86983D551}"/>
              </a:ext>
            </a:extLst>
          </p:cNvPr>
          <p:cNvSpPr>
            <a:spLocks noGrp="1" noChangeArrowheads="1"/>
          </p:cNvSpPr>
          <p:nvPr>
            <p:ph type="title"/>
          </p:nvPr>
        </p:nvSpPr>
        <p:spPr>
          <a:xfrm>
            <a:off x="685800" y="762000"/>
            <a:ext cx="7772400" cy="785813"/>
          </a:xfrm>
        </p:spPr>
        <p:txBody>
          <a:bodyPr/>
          <a:lstStyle/>
          <a:p>
            <a:r>
              <a:rPr lang="en-US" altLang="en-US"/>
              <a:t>Classless Addressing</a:t>
            </a:r>
          </a:p>
        </p:txBody>
      </p:sp>
      <p:sp>
        <p:nvSpPr>
          <p:cNvPr id="46084" name="Rectangle 1027">
            <a:extLst>
              <a:ext uri="{FF2B5EF4-FFF2-40B4-BE49-F238E27FC236}">
                <a16:creationId xmlns:a16="http://schemas.microsoft.com/office/drawing/2014/main" id="{9940FCDD-AD8A-0CD1-A632-0751884C5FA2}"/>
              </a:ext>
            </a:extLst>
          </p:cNvPr>
          <p:cNvSpPr>
            <a:spLocks noGrp="1" noChangeArrowheads="1"/>
          </p:cNvSpPr>
          <p:nvPr>
            <p:ph type="body" idx="1"/>
          </p:nvPr>
        </p:nvSpPr>
        <p:spPr>
          <a:xfrm>
            <a:off x="228600" y="2133600"/>
            <a:ext cx="8382000" cy="4384675"/>
          </a:xfrm>
        </p:spPr>
        <p:txBody>
          <a:bodyPr/>
          <a:lstStyle/>
          <a:p>
            <a:pPr>
              <a:lnSpc>
                <a:spcPct val="90000"/>
              </a:lnSpc>
            </a:pPr>
            <a:r>
              <a:rPr lang="en-US" altLang="en-US" sz="2400"/>
              <a:t>To overcome the address reduction and give more organizations access to the internet, classless addressing was designed and implemented.</a:t>
            </a:r>
          </a:p>
          <a:p>
            <a:pPr>
              <a:lnSpc>
                <a:spcPct val="90000"/>
              </a:lnSpc>
            </a:pPr>
            <a:r>
              <a:rPr lang="en-US" altLang="en-US" sz="2400"/>
              <a:t>In this scheme there is no classes, but the address are still granted in blocks.</a:t>
            </a:r>
          </a:p>
          <a:p>
            <a:pPr>
              <a:lnSpc>
                <a:spcPct val="90000"/>
              </a:lnSpc>
            </a:pPr>
            <a:r>
              <a:rPr lang="en-US" altLang="en-US" sz="2400"/>
              <a:t>Address blocks are assigned to entity (small or large) needs to be connected to internet.</a:t>
            </a:r>
          </a:p>
          <a:p>
            <a:pPr>
              <a:lnSpc>
                <a:spcPct val="90000"/>
              </a:lnSpc>
            </a:pPr>
            <a:r>
              <a:rPr lang="en-US" altLang="en-US" sz="2400"/>
              <a:t>Restrictions:</a:t>
            </a:r>
          </a:p>
          <a:p>
            <a:pPr lvl="1">
              <a:lnSpc>
                <a:spcPct val="90000"/>
              </a:lnSpc>
            </a:pPr>
            <a:r>
              <a:rPr lang="en-US" altLang="en-US"/>
              <a:t>The address in a block must be contiguous, one after another</a:t>
            </a:r>
          </a:p>
          <a:p>
            <a:pPr lvl="1">
              <a:lnSpc>
                <a:spcPct val="90000"/>
              </a:lnSpc>
            </a:pPr>
            <a:r>
              <a:rPr lang="en-US" altLang="en-US"/>
              <a:t>The no. of addresses in a block must be a power of 2 (1, 2, 4, 8, …..)</a:t>
            </a:r>
          </a:p>
          <a:p>
            <a:pPr lvl="1">
              <a:lnSpc>
                <a:spcPct val="90000"/>
              </a:lnSpc>
            </a:pPr>
            <a:r>
              <a:rPr lang="en-US" altLang="en-US"/>
              <a:t>The first address must be evenly divisible by the no. of addresses</a:t>
            </a:r>
          </a:p>
          <a:p>
            <a:pPr>
              <a:lnSpc>
                <a:spcPct val="90000"/>
              </a:lnSpc>
            </a:pPr>
            <a:endParaRPr lang="en-US" altLang="en-US"/>
          </a:p>
          <a:p>
            <a:pPr>
              <a:lnSpc>
                <a:spcPct val="90000"/>
              </a:lnSpc>
            </a:pPr>
            <a:endParaRPr lang="en-US" altLang="en-US"/>
          </a:p>
        </p:txBody>
      </p:sp>
      <p:sp>
        <p:nvSpPr>
          <p:cNvPr id="2" name="Date Placeholder 1">
            <a:extLst>
              <a:ext uri="{FF2B5EF4-FFF2-40B4-BE49-F238E27FC236}">
                <a16:creationId xmlns:a16="http://schemas.microsoft.com/office/drawing/2014/main" id="{CDFD428A-495C-CFBE-6106-AD222CE4E26B}"/>
              </a:ext>
            </a:extLst>
          </p:cNvPr>
          <p:cNvSpPr>
            <a:spLocks noGrp="1"/>
          </p:cNvSpPr>
          <p:nvPr>
            <p:ph type="dt" sz="half" idx="10"/>
          </p:nvPr>
        </p:nvSpPr>
        <p:spPr/>
        <p:txBody>
          <a:bodyPr/>
          <a:lstStyle/>
          <a:p>
            <a:pPr>
              <a:defRPr/>
            </a:pPr>
            <a:fld id="{09B847AA-2CE2-4B68-A742-6FAA1CAABDA3}" type="datetime1">
              <a:rPr lang="en-US" smtClean="0"/>
              <a:t>04-Jul-22</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EA0ABD4B-CF51-BF8C-3AD6-4DBA641AE2D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14C687E0-C0E0-4470-A89A-EA7009112640}" type="slidenum">
              <a:rPr lang="en-US" altLang="en-US">
                <a:solidFill>
                  <a:schemeClr val="bg1"/>
                </a:solidFill>
              </a:rPr>
              <a:pPr/>
              <a:t>25</a:t>
            </a:fld>
            <a:endParaRPr lang="en-US" altLang="en-US">
              <a:solidFill>
                <a:schemeClr val="bg1"/>
              </a:solidFill>
            </a:endParaRPr>
          </a:p>
        </p:txBody>
      </p:sp>
      <p:sp>
        <p:nvSpPr>
          <p:cNvPr id="47107" name="Rectangle 1026">
            <a:extLst>
              <a:ext uri="{FF2B5EF4-FFF2-40B4-BE49-F238E27FC236}">
                <a16:creationId xmlns:a16="http://schemas.microsoft.com/office/drawing/2014/main" id="{41BA07B5-E7D1-2F14-F934-CCEE36D75CC7}"/>
              </a:ext>
            </a:extLst>
          </p:cNvPr>
          <p:cNvSpPr>
            <a:spLocks noGrp="1" noChangeArrowheads="1"/>
          </p:cNvSpPr>
          <p:nvPr>
            <p:ph type="title"/>
          </p:nvPr>
        </p:nvSpPr>
        <p:spPr>
          <a:xfrm>
            <a:off x="685800" y="738188"/>
            <a:ext cx="7772400" cy="785812"/>
          </a:xfrm>
        </p:spPr>
        <p:txBody>
          <a:bodyPr/>
          <a:lstStyle/>
          <a:p>
            <a:r>
              <a:rPr lang="en-US" altLang="en-US"/>
              <a:t>Mask in Classless Addressing</a:t>
            </a:r>
          </a:p>
        </p:txBody>
      </p:sp>
      <p:sp>
        <p:nvSpPr>
          <p:cNvPr id="47108" name="Rectangle 1027">
            <a:extLst>
              <a:ext uri="{FF2B5EF4-FFF2-40B4-BE49-F238E27FC236}">
                <a16:creationId xmlns:a16="http://schemas.microsoft.com/office/drawing/2014/main" id="{9B3821A7-E8CB-1DCC-D800-60D9F1F9BB02}"/>
              </a:ext>
            </a:extLst>
          </p:cNvPr>
          <p:cNvSpPr>
            <a:spLocks noGrp="1" noChangeArrowheads="1"/>
          </p:cNvSpPr>
          <p:nvPr>
            <p:ph type="body" idx="1"/>
          </p:nvPr>
        </p:nvSpPr>
        <p:spPr>
          <a:xfrm>
            <a:off x="209550" y="2209800"/>
            <a:ext cx="8555038" cy="4425950"/>
          </a:xfrm>
        </p:spPr>
        <p:txBody>
          <a:bodyPr/>
          <a:lstStyle/>
          <a:p>
            <a:pPr>
              <a:lnSpc>
                <a:spcPct val="90000"/>
              </a:lnSpc>
            </a:pPr>
            <a:r>
              <a:rPr lang="en-US" altLang="en-US" sz="2400"/>
              <a:t>A mask is a 32-bit number in which the n leftmost bits are 1s and the 32-n rightmost bits are 0s</a:t>
            </a:r>
          </a:p>
          <a:p>
            <a:pPr>
              <a:lnSpc>
                <a:spcPct val="90000"/>
              </a:lnSpc>
            </a:pPr>
            <a:r>
              <a:rPr lang="en-US" altLang="en-US" sz="2400"/>
              <a:t>In classless addressing the mask for a block can take any value from 0 to 32.</a:t>
            </a:r>
          </a:p>
          <a:p>
            <a:pPr>
              <a:lnSpc>
                <a:spcPct val="90000"/>
              </a:lnSpc>
            </a:pPr>
            <a:endParaRPr lang="en-US" altLang="en-US"/>
          </a:p>
        </p:txBody>
      </p:sp>
      <p:sp>
        <p:nvSpPr>
          <p:cNvPr id="47109" name="Rectangle 11">
            <a:extLst>
              <a:ext uri="{FF2B5EF4-FFF2-40B4-BE49-F238E27FC236}">
                <a16:creationId xmlns:a16="http://schemas.microsoft.com/office/drawing/2014/main" id="{A48D1379-120C-E668-86E7-7ED73DB80D2E}"/>
              </a:ext>
            </a:extLst>
          </p:cNvPr>
          <p:cNvSpPr>
            <a:spLocks noChangeArrowheads="1"/>
          </p:cNvSpPr>
          <p:nvPr/>
        </p:nvSpPr>
        <p:spPr bwMode="auto">
          <a:xfrm>
            <a:off x="495300" y="4133850"/>
            <a:ext cx="8077200" cy="120015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a:r>
              <a:rPr lang="en-US" altLang="en-US"/>
              <a:t>In IPv4 addressing, a block of </a:t>
            </a:r>
            <a:br>
              <a:rPr lang="en-US" altLang="en-US"/>
            </a:br>
            <a:r>
              <a:rPr lang="en-US" altLang="en-US"/>
              <a:t>addresses can be defined as x.y.z.t /</a:t>
            </a:r>
            <a:r>
              <a:rPr lang="en-US" altLang="en-US" i="1"/>
              <a:t>n </a:t>
            </a:r>
            <a:r>
              <a:rPr lang="en-US" altLang="en-US"/>
              <a:t>in which x.y.z.t defines one of the addresses and the /</a:t>
            </a:r>
            <a:r>
              <a:rPr lang="en-US" altLang="en-US" i="1"/>
              <a:t>n</a:t>
            </a:r>
            <a:r>
              <a:rPr lang="en-US" altLang="en-US"/>
              <a:t> defines the mask.</a:t>
            </a:r>
          </a:p>
        </p:txBody>
      </p:sp>
      <p:sp>
        <p:nvSpPr>
          <p:cNvPr id="47110" name="TextBox 5">
            <a:extLst>
              <a:ext uri="{FF2B5EF4-FFF2-40B4-BE49-F238E27FC236}">
                <a16:creationId xmlns:a16="http://schemas.microsoft.com/office/drawing/2014/main" id="{85F2F2ED-8318-990F-CEEC-31CF4B3D80F7}"/>
              </a:ext>
            </a:extLst>
          </p:cNvPr>
          <p:cNvSpPr txBox="1">
            <a:spLocks noChangeArrowheads="1"/>
          </p:cNvSpPr>
          <p:nvPr/>
        </p:nvSpPr>
        <p:spPr bwMode="auto">
          <a:xfrm>
            <a:off x="339725" y="6027738"/>
            <a:ext cx="80470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a:t> CIDR is based on variable-length subnet masking (VLSM) to allow allocation and routing based on arbitrary-length prefixes</a:t>
            </a:r>
          </a:p>
        </p:txBody>
      </p:sp>
      <p:sp>
        <p:nvSpPr>
          <p:cNvPr id="2" name="Date Placeholder 1">
            <a:extLst>
              <a:ext uri="{FF2B5EF4-FFF2-40B4-BE49-F238E27FC236}">
                <a16:creationId xmlns:a16="http://schemas.microsoft.com/office/drawing/2014/main" id="{64F1EC97-D7BA-7672-930C-4F3EB485EA7A}"/>
              </a:ext>
            </a:extLst>
          </p:cNvPr>
          <p:cNvSpPr>
            <a:spLocks noGrp="1"/>
          </p:cNvSpPr>
          <p:nvPr>
            <p:ph type="dt" sz="half" idx="10"/>
          </p:nvPr>
        </p:nvSpPr>
        <p:spPr/>
        <p:txBody>
          <a:bodyPr/>
          <a:lstStyle/>
          <a:p>
            <a:pPr>
              <a:defRPr/>
            </a:pPr>
            <a:fld id="{5F93DC3E-25BC-4F4A-AB08-79A36BD4EC1C}" type="datetime1">
              <a:rPr lang="en-US" smtClean="0"/>
              <a:t>04-Jul-22</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974A79AC-E9ED-2362-9296-41790518B0B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2404AE9B-2163-429E-859F-5F8374246E57}" type="slidenum">
              <a:rPr lang="en-US" altLang="en-US">
                <a:solidFill>
                  <a:schemeClr val="bg1"/>
                </a:solidFill>
              </a:rPr>
              <a:pPr/>
              <a:t>26</a:t>
            </a:fld>
            <a:endParaRPr lang="en-US" altLang="en-US">
              <a:solidFill>
                <a:schemeClr val="bg1"/>
              </a:solidFill>
            </a:endParaRPr>
          </a:p>
        </p:txBody>
      </p:sp>
      <p:sp>
        <p:nvSpPr>
          <p:cNvPr id="48131" name="Rectangle 1026">
            <a:extLst>
              <a:ext uri="{FF2B5EF4-FFF2-40B4-BE49-F238E27FC236}">
                <a16:creationId xmlns:a16="http://schemas.microsoft.com/office/drawing/2014/main" id="{28036A8D-1D4A-4344-7352-BF597F7E0FCB}"/>
              </a:ext>
            </a:extLst>
          </p:cNvPr>
          <p:cNvSpPr>
            <a:spLocks noGrp="1" noChangeArrowheads="1"/>
          </p:cNvSpPr>
          <p:nvPr>
            <p:ph type="title"/>
          </p:nvPr>
        </p:nvSpPr>
        <p:spPr>
          <a:xfrm>
            <a:off x="533400" y="579438"/>
            <a:ext cx="7772400" cy="944562"/>
          </a:xfrm>
        </p:spPr>
        <p:txBody>
          <a:bodyPr/>
          <a:lstStyle/>
          <a:p>
            <a:r>
              <a:rPr lang="en-US" altLang="en-US"/>
              <a:t>Address Block</a:t>
            </a:r>
          </a:p>
        </p:txBody>
      </p:sp>
      <p:sp>
        <p:nvSpPr>
          <p:cNvPr id="48132" name="Rectangle 11">
            <a:extLst>
              <a:ext uri="{FF2B5EF4-FFF2-40B4-BE49-F238E27FC236}">
                <a16:creationId xmlns:a16="http://schemas.microsoft.com/office/drawing/2014/main" id="{4EAB727E-F9CE-9F64-8965-C6F2C0B09137}"/>
              </a:ext>
            </a:extLst>
          </p:cNvPr>
          <p:cNvSpPr>
            <a:spLocks noChangeArrowheads="1"/>
          </p:cNvSpPr>
          <p:nvPr/>
        </p:nvSpPr>
        <p:spPr bwMode="auto">
          <a:xfrm>
            <a:off x="0" y="2630488"/>
            <a:ext cx="9144000" cy="646112"/>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a:r>
              <a:rPr lang="en-US" altLang="en-US"/>
              <a:t>The first address in the block can be found by setting the rightmost 32 − </a:t>
            </a:r>
            <a:r>
              <a:rPr lang="en-US" altLang="en-US" i="1"/>
              <a:t>n</a:t>
            </a:r>
            <a:r>
              <a:rPr lang="en-US" altLang="en-US"/>
              <a:t> bits to 0s.</a:t>
            </a:r>
          </a:p>
        </p:txBody>
      </p:sp>
      <p:sp>
        <p:nvSpPr>
          <p:cNvPr id="48133" name="Rectangle 11">
            <a:extLst>
              <a:ext uri="{FF2B5EF4-FFF2-40B4-BE49-F238E27FC236}">
                <a16:creationId xmlns:a16="http://schemas.microsoft.com/office/drawing/2014/main" id="{928103A1-AAF0-7D8D-D03E-C6156E56D282}"/>
              </a:ext>
            </a:extLst>
          </p:cNvPr>
          <p:cNvSpPr>
            <a:spLocks noChangeArrowheads="1"/>
          </p:cNvSpPr>
          <p:nvPr/>
        </p:nvSpPr>
        <p:spPr bwMode="auto">
          <a:xfrm>
            <a:off x="0" y="3697288"/>
            <a:ext cx="9144000" cy="646112"/>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a:r>
              <a:rPr lang="en-US" altLang="en-US"/>
              <a:t>The last address in the block can be found by setting the rightmost 32 − n bits to 1s.</a:t>
            </a:r>
          </a:p>
        </p:txBody>
      </p:sp>
      <p:sp>
        <p:nvSpPr>
          <p:cNvPr id="48134" name="Rectangle 11">
            <a:extLst>
              <a:ext uri="{FF2B5EF4-FFF2-40B4-BE49-F238E27FC236}">
                <a16:creationId xmlns:a16="http://schemas.microsoft.com/office/drawing/2014/main" id="{71FE581E-BDED-87AF-E475-5CA6A748B43B}"/>
              </a:ext>
            </a:extLst>
          </p:cNvPr>
          <p:cNvSpPr>
            <a:spLocks noChangeArrowheads="1"/>
          </p:cNvSpPr>
          <p:nvPr/>
        </p:nvSpPr>
        <p:spPr bwMode="auto">
          <a:xfrm>
            <a:off x="0" y="4811713"/>
            <a:ext cx="9144000" cy="369887"/>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a:r>
              <a:rPr lang="en-US" altLang="en-US"/>
              <a:t>The number of addresses in the block can be found by using the formula 2</a:t>
            </a:r>
            <a:r>
              <a:rPr lang="en-US" altLang="en-US" baseline="30000"/>
              <a:t>32−n</a:t>
            </a:r>
            <a:r>
              <a:rPr lang="en-US" altLang="en-US"/>
              <a:t>.</a:t>
            </a:r>
          </a:p>
        </p:txBody>
      </p:sp>
      <p:sp>
        <p:nvSpPr>
          <p:cNvPr id="48135" name="Rectangle 11">
            <a:extLst>
              <a:ext uri="{FF2B5EF4-FFF2-40B4-BE49-F238E27FC236}">
                <a16:creationId xmlns:a16="http://schemas.microsoft.com/office/drawing/2014/main" id="{95766E73-D0EE-4100-5007-CD4710FFA50B}"/>
              </a:ext>
            </a:extLst>
          </p:cNvPr>
          <p:cNvSpPr>
            <a:spLocks noChangeArrowheads="1"/>
          </p:cNvSpPr>
          <p:nvPr/>
        </p:nvSpPr>
        <p:spPr bwMode="auto">
          <a:xfrm>
            <a:off x="0" y="5734050"/>
            <a:ext cx="9144000" cy="120015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a:r>
              <a:rPr lang="en-US" altLang="en-US"/>
              <a:t>The first address in a block is </a:t>
            </a:r>
            <a:br>
              <a:rPr lang="en-US" altLang="en-US"/>
            </a:br>
            <a:r>
              <a:rPr lang="en-US" altLang="en-US"/>
              <a:t>normally not assigned to any device; </a:t>
            </a:r>
            <a:br>
              <a:rPr lang="en-US" altLang="en-US"/>
            </a:br>
            <a:r>
              <a:rPr lang="en-US" altLang="en-US"/>
              <a:t>it is used as the network address that represents the organization </a:t>
            </a:r>
            <a:br>
              <a:rPr lang="en-US" altLang="en-US"/>
            </a:br>
            <a:r>
              <a:rPr lang="en-US" altLang="en-US"/>
              <a:t>to the rest of the world.</a:t>
            </a:r>
          </a:p>
        </p:txBody>
      </p:sp>
      <p:sp>
        <p:nvSpPr>
          <p:cNvPr id="2" name="Date Placeholder 1">
            <a:extLst>
              <a:ext uri="{FF2B5EF4-FFF2-40B4-BE49-F238E27FC236}">
                <a16:creationId xmlns:a16="http://schemas.microsoft.com/office/drawing/2014/main" id="{6A6B7583-3BE4-08A8-2E09-AA3BFE710146}"/>
              </a:ext>
            </a:extLst>
          </p:cNvPr>
          <p:cNvSpPr>
            <a:spLocks noGrp="1"/>
          </p:cNvSpPr>
          <p:nvPr>
            <p:ph type="dt" sz="half" idx="10"/>
          </p:nvPr>
        </p:nvSpPr>
        <p:spPr/>
        <p:txBody>
          <a:bodyPr/>
          <a:lstStyle/>
          <a:p>
            <a:pPr>
              <a:defRPr/>
            </a:pPr>
            <a:fld id="{7634C536-A670-4F4B-8CA1-58CD67A3EAAB}" type="datetime1">
              <a:rPr lang="en-US" smtClean="0"/>
              <a:t>04-Jul-22</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CAA47122-0360-276F-CA4D-D3390150C89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A1D7FF6A-9773-4C1A-9414-578BECF977E6}" type="slidenum">
              <a:rPr lang="en-US" altLang="en-US">
                <a:solidFill>
                  <a:schemeClr val="bg1"/>
                </a:solidFill>
              </a:rPr>
              <a:pPr/>
              <a:t>27</a:t>
            </a:fld>
            <a:endParaRPr lang="en-US" altLang="en-US">
              <a:solidFill>
                <a:schemeClr val="bg1"/>
              </a:solidFill>
            </a:endParaRPr>
          </a:p>
        </p:txBody>
      </p:sp>
      <p:sp>
        <p:nvSpPr>
          <p:cNvPr id="49155" name="Rectangle 1026">
            <a:extLst>
              <a:ext uri="{FF2B5EF4-FFF2-40B4-BE49-F238E27FC236}">
                <a16:creationId xmlns:a16="http://schemas.microsoft.com/office/drawing/2014/main" id="{3BDD1C9A-B2B7-FF08-FE55-41D0224CB515}"/>
              </a:ext>
            </a:extLst>
          </p:cNvPr>
          <p:cNvSpPr>
            <a:spLocks noGrp="1" noChangeArrowheads="1"/>
          </p:cNvSpPr>
          <p:nvPr>
            <p:ph type="title"/>
          </p:nvPr>
        </p:nvSpPr>
        <p:spPr>
          <a:xfrm>
            <a:off x="685800" y="738188"/>
            <a:ext cx="7772400" cy="785812"/>
          </a:xfrm>
        </p:spPr>
        <p:txBody>
          <a:bodyPr/>
          <a:lstStyle/>
          <a:p>
            <a:r>
              <a:rPr lang="en-US" altLang="en-US"/>
              <a:t>Example 1</a:t>
            </a:r>
          </a:p>
        </p:txBody>
      </p:sp>
      <p:sp>
        <p:nvSpPr>
          <p:cNvPr id="8" name="Rectangle 9">
            <a:extLst>
              <a:ext uri="{FF2B5EF4-FFF2-40B4-BE49-F238E27FC236}">
                <a16:creationId xmlns:a16="http://schemas.microsoft.com/office/drawing/2014/main" id="{1AE1F8E2-2581-F409-D3E2-D92263ED1B14}"/>
              </a:ext>
            </a:extLst>
          </p:cNvPr>
          <p:cNvSpPr>
            <a:spLocks noChangeArrowheads="1"/>
          </p:cNvSpPr>
          <p:nvPr/>
        </p:nvSpPr>
        <p:spPr bwMode="auto">
          <a:xfrm>
            <a:off x="169863" y="2257425"/>
            <a:ext cx="8745537" cy="4524375"/>
          </a:xfrm>
          <a:prstGeom prst="rect">
            <a:avLst/>
          </a:prstGeom>
          <a:solidFill>
            <a:schemeClr val="bg1"/>
          </a:solidFill>
          <a:ln w="9525">
            <a:noFill/>
            <a:miter lim="800000"/>
            <a:headEnd/>
            <a:tailEnd/>
          </a:ln>
        </p:spPr>
        <p:txBody>
          <a:bodyPr>
            <a:spAutoFit/>
          </a:bodyPr>
          <a:lstStyle/>
          <a:p>
            <a:pPr algn="just">
              <a:defRPr/>
            </a:pPr>
            <a:r>
              <a:rPr lang="en-US" dirty="0"/>
              <a:t>A block of addresses is granted to a small organization. We know that one of the addresses is 205.16.37.39/28. What is the first and address in the block ? Also find the no. of address.</a:t>
            </a:r>
          </a:p>
          <a:p>
            <a:pPr algn="just">
              <a:defRPr/>
            </a:pPr>
            <a:r>
              <a:rPr lang="en-US" dirty="0">
                <a:solidFill>
                  <a:schemeClr val="accent2"/>
                </a:solidFill>
                <a:latin typeface="+mj-lt"/>
                <a:ea typeface="+mj-ea"/>
                <a:cs typeface="+mj-cs"/>
              </a:rPr>
              <a:t>Solution</a:t>
            </a:r>
          </a:p>
          <a:p>
            <a:pPr algn="just">
              <a:defRPr/>
            </a:pPr>
            <a:r>
              <a:rPr lang="en-US" dirty="0"/>
              <a:t>The binary representation of the given address is</a:t>
            </a:r>
          </a:p>
          <a:p>
            <a:pPr algn="ctr">
              <a:defRPr/>
            </a:pPr>
            <a:r>
              <a:rPr lang="en-US" dirty="0">
                <a:solidFill>
                  <a:schemeClr val="accent2"/>
                </a:solidFill>
              </a:rPr>
              <a:t>11001101   00010000   00100101   00100111</a:t>
            </a:r>
          </a:p>
          <a:p>
            <a:pPr>
              <a:defRPr/>
            </a:pPr>
            <a:r>
              <a:rPr lang="en-US" dirty="0"/>
              <a:t>If we set 32−28 rightmost bits to 0, we get </a:t>
            </a:r>
          </a:p>
          <a:p>
            <a:pPr algn="ctr">
              <a:defRPr/>
            </a:pPr>
            <a:r>
              <a:rPr lang="en-US" dirty="0">
                <a:solidFill>
                  <a:schemeClr val="accent2"/>
                </a:solidFill>
              </a:rPr>
              <a:t>11001101    00010000    00100101   00100000 </a:t>
            </a:r>
          </a:p>
          <a:p>
            <a:pPr algn="ctr">
              <a:defRPr/>
            </a:pPr>
            <a:r>
              <a:rPr lang="en-US" dirty="0">
                <a:solidFill>
                  <a:schemeClr val="accent2"/>
                </a:solidFill>
              </a:rPr>
              <a:t>or </a:t>
            </a:r>
            <a:br>
              <a:rPr lang="en-US" dirty="0"/>
            </a:br>
            <a:r>
              <a:rPr lang="en-US" dirty="0">
                <a:solidFill>
                  <a:schemeClr val="accent2"/>
                </a:solidFill>
              </a:rPr>
              <a:t>205.16.37.32. </a:t>
            </a:r>
          </a:p>
          <a:p>
            <a:pPr>
              <a:defRPr/>
            </a:pPr>
            <a:r>
              <a:rPr lang="en-US" dirty="0"/>
              <a:t>If we set 32 − 28 rightmost bits to 1, we get </a:t>
            </a:r>
          </a:p>
          <a:p>
            <a:pPr algn="ctr">
              <a:defRPr/>
            </a:pPr>
            <a:r>
              <a:rPr lang="en-US" dirty="0">
                <a:solidFill>
                  <a:schemeClr val="accent2"/>
                </a:solidFill>
              </a:rPr>
              <a:t>11001101 00010000 00100101 00101111 </a:t>
            </a:r>
          </a:p>
          <a:p>
            <a:pPr algn="ctr">
              <a:defRPr/>
            </a:pPr>
            <a:r>
              <a:rPr lang="en-US" dirty="0"/>
              <a:t>or </a:t>
            </a:r>
          </a:p>
          <a:p>
            <a:pPr algn="ctr">
              <a:defRPr/>
            </a:pPr>
            <a:r>
              <a:rPr lang="en-US" dirty="0">
                <a:solidFill>
                  <a:schemeClr val="accent2"/>
                </a:solidFill>
              </a:rPr>
              <a:t>205.16.37.47</a:t>
            </a:r>
          </a:p>
          <a:p>
            <a:pPr algn="just">
              <a:defRPr/>
            </a:pPr>
            <a:r>
              <a:rPr lang="en-US" dirty="0"/>
              <a:t>The value of n is 28, which means that number</a:t>
            </a:r>
            <a:br>
              <a:rPr lang="en-US" dirty="0"/>
            </a:br>
            <a:r>
              <a:rPr lang="en-US" dirty="0"/>
              <a:t>of addresses is 2 </a:t>
            </a:r>
            <a:r>
              <a:rPr lang="en-US" baseline="30000" dirty="0"/>
              <a:t>32−28</a:t>
            </a:r>
            <a:r>
              <a:rPr lang="en-US" dirty="0"/>
              <a:t> or 16.</a:t>
            </a:r>
            <a:endParaRPr lang="en-US" dirty="0">
              <a:solidFill>
                <a:schemeClr val="accent2"/>
              </a:solidFill>
            </a:endParaRPr>
          </a:p>
        </p:txBody>
      </p:sp>
      <p:sp>
        <p:nvSpPr>
          <p:cNvPr id="2" name="Date Placeholder 1">
            <a:extLst>
              <a:ext uri="{FF2B5EF4-FFF2-40B4-BE49-F238E27FC236}">
                <a16:creationId xmlns:a16="http://schemas.microsoft.com/office/drawing/2014/main" id="{1DF09679-0026-2CDE-858A-40B1604B5B62}"/>
              </a:ext>
            </a:extLst>
          </p:cNvPr>
          <p:cNvSpPr>
            <a:spLocks noGrp="1"/>
          </p:cNvSpPr>
          <p:nvPr>
            <p:ph type="dt" sz="half" idx="10"/>
          </p:nvPr>
        </p:nvSpPr>
        <p:spPr/>
        <p:txBody>
          <a:bodyPr/>
          <a:lstStyle/>
          <a:p>
            <a:pPr>
              <a:defRPr/>
            </a:pPr>
            <a:fld id="{266F486C-62D0-4DF1-9F64-1ADA619A0E24}" type="datetime1">
              <a:rPr lang="en-US" smtClean="0"/>
              <a:t>04-Jul-22</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a:extLst>
              <a:ext uri="{FF2B5EF4-FFF2-40B4-BE49-F238E27FC236}">
                <a16:creationId xmlns:a16="http://schemas.microsoft.com/office/drawing/2014/main" id="{2CFC2FD9-5C99-C964-2C20-09545363D0A2}"/>
              </a:ext>
            </a:extLst>
          </p:cNvPr>
          <p:cNvSpPr>
            <a:spLocks noGrp="1"/>
          </p:cNvSpPr>
          <p:nvPr>
            <p:ph type="sldNum" sz="quarter" idx="12"/>
          </p:nvPr>
        </p:nvSpPr>
        <p:spPr>
          <a:xfrm>
            <a:off x="685800" y="6248400"/>
            <a:ext cx="510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l"/>
            <a:r>
              <a:rPr lang="en-US" altLang="en-US">
                <a:solidFill>
                  <a:schemeClr val="bg1"/>
                </a:solidFill>
                <a:latin typeface="Arial" panose="020B0604020202020204" pitchFamily="34" charset="0"/>
              </a:rPr>
              <a:t>19.</a:t>
            </a:r>
            <a:fld id="{7EEDB999-2F13-4C28-914C-9E3146FEFE06}" type="slidenum">
              <a:rPr lang="en-US" altLang="en-US">
                <a:solidFill>
                  <a:schemeClr val="bg1"/>
                </a:solidFill>
                <a:latin typeface="Arial" panose="020B0604020202020204" pitchFamily="34" charset="0"/>
              </a:rPr>
              <a:pPr algn="l"/>
              <a:t>28</a:t>
            </a:fld>
            <a:endParaRPr lang="en-US" altLang="en-US">
              <a:solidFill>
                <a:schemeClr val="bg1"/>
              </a:solidFill>
              <a:latin typeface="Arial" panose="020B0604020202020204" pitchFamily="34" charset="0"/>
            </a:endParaRPr>
          </a:p>
        </p:txBody>
      </p:sp>
      <p:sp>
        <p:nvSpPr>
          <p:cNvPr id="50179" name="Rectangle 9">
            <a:extLst>
              <a:ext uri="{FF2B5EF4-FFF2-40B4-BE49-F238E27FC236}">
                <a16:creationId xmlns:a16="http://schemas.microsoft.com/office/drawing/2014/main" id="{E5F31A63-B0AD-73F1-10E3-AF9F15900D37}"/>
              </a:ext>
            </a:extLst>
          </p:cNvPr>
          <p:cNvSpPr>
            <a:spLocks noChangeArrowheads="1"/>
          </p:cNvSpPr>
          <p:nvPr/>
        </p:nvSpPr>
        <p:spPr bwMode="auto">
          <a:xfrm>
            <a:off x="228600" y="1963738"/>
            <a:ext cx="8686800" cy="4894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a:r>
              <a:rPr lang="en-US" altLang="en-US" sz="2400"/>
              <a:t>Another way to find the first address, the last address, and the number of addresses is to represent the mask as a 32-bit binary (or 8-digit hexadecimal) number. This is particularly useful when we are writing a program to find these pieces of information. In Example 1 the /28 can be represented as </a:t>
            </a:r>
          </a:p>
          <a:p>
            <a:pPr algn="ctr"/>
            <a:r>
              <a:rPr lang="en-US" altLang="en-US" sz="2400">
                <a:solidFill>
                  <a:schemeClr val="accent2"/>
                </a:solidFill>
              </a:rPr>
              <a:t>11111111  11111111  11111111  11110000  </a:t>
            </a:r>
            <a:r>
              <a:rPr lang="en-US" altLang="en-US" sz="2400"/>
              <a:t>(twenty-eight 1s and four 0s). </a:t>
            </a:r>
          </a:p>
          <a:p>
            <a:pPr algn="just"/>
            <a:endParaRPr lang="en-US" altLang="en-US" sz="2400"/>
          </a:p>
          <a:p>
            <a:pPr algn="just"/>
            <a:r>
              <a:rPr lang="en-US" altLang="en-US" sz="2400"/>
              <a:t>Find</a:t>
            </a:r>
          </a:p>
          <a:p>
            <a:pPr algn="just"/>
            <a:r>
              <a:rPr lang="en-US" altLang="en-US" sz="2400">
                <a:solidFill>
                  <a:schemeClr val="accent2"/>
                </a:solidFill>
              </a:rPr>
              <a:t>a. The first address</a:t>
            </a:r>
          </a:p>
          <a:p>
            <a:pPr algn="just"/>
            <a:r>
              <a:rPr lang="en-US" altLang="en-US" sz="2400">
                <a:solidFill>
                  <a:schemeClr val="accent2"/>
                </a:solidFill>
              </a:rPr>
              <a:t>b. The last address</a:t>
            </a:r>
          </a:p>
          <a:p>
            <a:pPr algn="just"/>
            <a:r>
              <a:rPr lang="en-US" altLang="en-US" sz="2400">
                <a:solidFill>
                  <a:schemeClr val="accent2"/>
                </a:solidFill>
              </a:rPr>
              <a:t>c. The number of addresses.</a:t>
            </a:r>
          </a:p>
        </p:txBody>
      </p:sp>
      <p:sp>
        <p:nvSpPr>
          <p:cNvPr id="12" name="Rectangle 1026">
            <a:extLst>
              <a:ext uri="{FF2B5EF4-FFF2-40B4-BE49-F238E27FC236}">
                <a16:creationId xmlns:a16="http://schemas.microsoft.com/office/drawing/2014/main" id="{BCCC698C-FC18-07BC-5BF7-2E122919C77E}"/>
              </a:ext>
            </a:extLst>
          </p:cNvPr>
          <p:cNvSpPr txBox="1">
            <a:spLocks noChangeArrowheads="1"/>
          </p:cNvSpPr>
          <p:nvPr/>
        </p:nvSpPr>
        <p:spPr>
          <a:xfrm>
            <a:off x="609600" y="738188"/>
            <a:ext cx="7772400" cy="785812"/>
          </a:xfrm>
          <a:prstGeom prst="rect">
            <a:avLst/>
          </a:prstGeom>
        </p:spPr>
        <p:txBody>
          <a:bodyPr/>
          <a:lstStyle/>
          <a:p>
            <a:pPr algn="ctr">
              <a:defRPr/>
            </a:pPr>
            <a:r>
              <a:rPr lang="en-US" sz="4000" kern="0" dirty="0">
                <a:solidFill>
                  <a:schemeClr val="bg1"/>
                </a:solidFill>
                <a:latin typeface="+mj-lt"/>
                <a:ea typeface="+mj-ea"/>
                <a:cs typeface="+mj-cs"/>
              </a:rPr>
              <a:t>Example 2</a:t>
            </a:r>
          </a:p>
        </p:txBody>
      </p:sp>
      <p:sp>
        <p:nvSpPr>
          <p:cNvPr id="2" name="Date Placeholder 1">
            <a:extLst>
              <a:ext uri="{FF2B5EF4-FFF2-40B4-BE49-F238E27FC236}">
                <a16:creationId xmlns:a16="http://schemas.microsoft.com/office/drawing/2014/main" id="{277D4CC7-9E29-E36B-4DBB-090552C4531B}"/>
              </a:ext>
            </a:extLst>
          </p:cNvPr>
          <p:cNvSpPr>
            <a:spLocks noGrp="1"/>
          </p:cNvSpPr>
          <p:nvPr>
            <p:ph type="dt" sz="half" idx="10"/>
          </p:nvPr>
        </p:nvSpPr>
        <p:spPr/>
        <p:txBody>
          <a:bodyPr/>
          <a:lstStyle/>
          <a:p>
            <a:pPr>
              <a:defRPr/>
            </a:pPr>
            <a:fld id="{B0E0B117-F32B-4D5C-9E7A-831216C872CB}" type="datetime1">
              <a:rPr lang="en-US" smtClean="0"/>
              <a:t>04-Jul-22</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a:extLst>
              <a:ext uri="{FF2B5EF4-FFF2-40B4-BE49-F238E27FC236}">
                <a16:creationId xmlns:a16="http://schemas.microsoft.com/office/drawing/2014/main" id="{792C2943-541C-9E64-9B00-98C9C3A62062}"/>
              </a:ext>
            </a:extLst>
          </p:cNvPr>
          <p:cNvSpPr>
            <a:spLocks noGrp="1"/>
          </p:cNvSpPr>
          <p:nvPr>
            <p:ph type="sldNum" sz="quarter" idx="12"/>
          </p:nvPr>
        </p:nvSpPr>
        <p:spPr>
          <a:xfrm>
            <a:off x="685800" y="6248400"/>
            <a:ext cx="510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l"/>
            <a:r>
              <a:rPr lang="en-US" altLang="en-US">
                <a:solidFill>
                  <a:schemeClr val="bg1"/>
                </a:solidFill>
                <a:latin typeface="Arial" panose="020B0604020202020204" pitchFamily="34" charset="0"/>
              </a:rPr>
              <a:t>19.</a:t>
            </a:r>
            <a:fld id="{69C4A350-D1C5-4888-BE13-FE3D79AA0C77}" type="slidenum">
              <a:rPr lang="en-US" altLang="en-US">
                <a:solidFill>
                  <a:schemeClr val="bg1"/>
                </a:solidFill>
                <a:latin typeface="Arial" panose="020B0604020202020204" pitchFamily="34" charset="0"/>
              </a:rPr>
              <a:pPr algn="l"/>
              <a:t>29</a:t>
            </a:fld>
            <a:endParaRPr lang="en-US" altLang="en-US">
              <a:solidFill>
                <a:schemeClr val="bg1"/>
              </a:solidFill>
              <a:latin typeface="Arial" panose="020B0604020202020204" pitchFamily="34" charset="0"/>
            </a:endParaRPr>
          </a:p>
        </p:txBody>
      </p:sp>
      <p:sp>
        <p:nvSpPr>
          <p:cNvPr id="52227" name="Rectangle 9">
            <a:extLst>
              <a:ext uri="{FF2B5EF4-FFF2-40B4-BE49-F238E27FC236}">
                <a16:creationId xmlns:a16="http://schemas.microsoft.com/office/drawing/2014/main" id="{55E496EB-F3BD-76E8-A85F-870AD5829CF3}"/>
              </a:ext>
            </a:extLst>
          </p:cNvPr>
          <p:cNvSpPr>
            <a:spLocks noChangeArrowheads="1"/>
          </p:cNvSpPr>
          <p:nvPr/>
        </p:nvSpPr>
        <p:spPr bwMode="auto">
          <a:xfrm>
            <a:off x="228600" y="2481263"/>
            <a:ext cx="8686800" cy="1938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a:r>
              <a:rPr lang="en-US" altLang="en-US" sz="2400">
                <a:solidFill>
                  <a:schemeClr val="accent2"/>
                </a:solidFill>
              </a:rPr>
              <a:t>Solution</a:t>
            </a:r>
          </a:p>
          <a:p>
            <a:pPr algn="just"/>
            <a:r>
              <a:rPr lang="en-US" altLang="en-US" sz="2400">
                <a:solidFill>
                  <a:schemeClr val="accent2"/>
                </a:solidFill>
              </a:rPr>
              <a:t>a.</a:t>
            </a:r>
            <a:r>
              <a:rPr lang="en-US" altLang="en-US" sz="2400" i="1"/>
              <a:t> </a:t>
            </a:r>
            <a:r>
              <a:rPr lang="en-US" altLang="en-US" sz="2400"/>
              <a:t>The first address can be found by ANDing the given</a:t>
            </a:r>
            <a:br>
              <a:rPr lang="en-US" altLang="en-US" sz="2400"/>
            </a:br>
            <a:r>
              <a:rPr lang="en-US" altLang="en-US" sz="2400"/>
              <a:t>     addresses with the mask. ANDing here is done bit by</a:t>
            </a:r>
            <a:br>
              <a:rPr lang="en-US" altLang="en-US" sz="2400"/>
            </a:br>
            <a:r>
              <a:rPr lang="en-US" altLang="en-US" sz="2400"/>
              <a:t>     bit. The result of ANDing 2 bits is 1 if both bits are 1s;</a:t>
            </a:r>
            <a:br>
              <a:rPr lang="en-US" altLang="en-US" sz="2400"/>
            </a:br>
            <a:r>
              <a:rPr lang="en-US" altLang="en-US" sz="2400"/>
              <a:t>     the result is 0 otherwise.</a:t>
            </a:r>
          </a:p>
        </p:txBody>
      </p:sp>
      <p:pic>
        <p:nvPicPr>
          <p:cNvPr id="52228" name="Picture 12">
            <a:extLst>
              <a:ext uri="{FF2B5EF4-FFF2-40B4-BE49-F238E27FC236}">
                <a16:creationId xmlns:a16="http://schemas.microsoft.com/office/drawing/2014/main" id="{8823D101-C014-5B21-1B82-7BCBE39E9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381625"/>
            <a:ext cx="8034338" cy="132397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13" name="Rectangle 1026">
            <a:extLst>
              <a:ext uri="{FF2B5EF4-FFF2-40B4-BE49-F238E27FC236}">
                <a16:creationId xmlns:a16="http://schemas.microsoft.com/office/drawing/2014/main" id="{BE4E5BE2-D1EA-D961-3EEF-8B1CD2DCC7EA}"/>
              </a:ext>
            </a:extLst>
          </p:cNvPr>
          <p:cNvSpPr txBox="1">
            <a:spLocks noChangeArrowheads="1"/>
          </p:cNvSpPr>
          <p:nvPr/>
        </p:nvSpPr>
        <p:spPr>
          <a:xfrm>
            <a:off x="533400" y="585788"/>
            <a:ext cx="7772400" cy="785812"/>
          </a:xfrm>
          <a:prstGeom prst="rect">
            <a:avLst/>
          </a:prstGeom>
        </p:spPr>
        <p:txBody>
          <a:bodyPr/>
          <a:lstStyle/>
          <a:p>
            <a:pPr algn="ctr">
              <a:defRPr/>
            </a:pPr>
            <a:r>
              <a:rPr lang="en-US" sz="4000" kern="0" dirty="0">
                <a:solidFill>
                  <a:schemeClr val="bg1"/>
                </a:solidFill>
                <a:latin typeface="+mj-lt"/>
                <a:ea typeface="+mj-ea"/>
                <a:cs typeface="+mj-cs"/>
              </a:rPr>
              <a:t>Example 2</a:t>
            </a:r>
          </a:p>
        </p:txBody>
      </p:sp>
      <p:sp>
        <p:nvSpPr>
          <p:cNvPr id="2" name="Date Placeholder 1">
            <a:extLst>
              <a:ext uri="{FF2B5EF4-FFF2-40B4-BE49-F238E27FC236}">
                <a16:creationId xmlns:a16="http://schemas.microsoft.com/office/drawing/2014/main" id="{9B61DEEC-48E0-D887-4226-C397A3BB9C5B}"/>
              </a:ext>
            </a:extLst>
          </p:cNvPr>
          <p:cNvSpPr>
            <a:spLocks noGrp="1"/>
          </p:cNvSpPr>
          <p:nvPr>
            <p:ph type="dt" sz="half" idx="10"/>
          </p:nvPr>
        </p:nvSpPr>
        <p:spPr/>
        <p:txBody>
          <a:bodyPr/>
          <a:lstStyle/>
          <a:p>
            <a:pPr>
              <a:defRPr/>
            </a:pPr>
            <a:fld id="{B4C9887E-D6D1-488A-9FA4-D443A66B806C}" type="datetime1">
              <a:rPr lang="en-US" smtClean="0"/>
              <a:t>04-Jul-22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986D376A-85C6-5314-CB25-89C418393065}"/>
              </a:ext>
            </a:extLst>
          </p:cNvPr>
          <p:cNvSpPr>
            <a:spLocks noGrp="1"/>
          </p:cNvSpPr>
          <p:nvPr>
            <p:ph type="sldNum" sz="quarter" idx="12"/>
          </p:nvPr>
        </p:nvSpPr>
        <p:spPr>
          <a:xfrm>
            <a:off x="7678738" y="769938"/>
            <a:ext cx="790575" cy="768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B5408CB-1526-4C52-81AA-8AB6F24F84DE}" type="slidenum">
              <a:rPr lang="en-US" altLang="en-US">
                <a:solidFill>
                  <a:schemeClr val="bg1"/>
                </a:solidFill>
              </a:rPr>
              <a:pPr/>
              <a:t>3</a:t>
            </a:fld>
            <a:endParaRPr lang="en-US" altLang="en-US">
              <a:solidFill>
                <a:schemeClr val="bg1"/>
              </a:solidFill>
            </a:endParaRPr>
          </a:p>
        </p:txBody>
      </p:sp>
      <p:sp>
        <p:nvSpPr>
          <p:cNvPr id="22531" name="Rectangle 2">
            <a:extLst>
              <a:ext uri="{FF2B5EF4-FFF2-40B4-BE49-F238E27FC236}">
                <a16:creationId xmlns:a16="http://schemas.microsoft.com/office/drawing/2014/main" id="{45F5FC9D-BABA-294C-A90D-7701CB98B37F}"/>
              </a:ext>
            </a:extLst>
          </p:cNvPr>
          <p:cNvSpPr>
            <a:spLocks noGrp="1" noChangeArrowheads="1"/>
          </p:cNvSpPr>
          <p:nvPr>
            <p:ph type="title"/>
          </p:nvPr>
        </p:nvSpPr>
        <p:spPr>
          <a:xfrm>
            <a:off x="865188" y="762000"/>
            <a:ext cx="6345237" cy="709613"/>
          </a:xfrm>
        </p:spPr>
        <p:txBody>
          <a:bodyPr/>
          <a:lstStyle/>
          <a:p>
            <a:r>
              <a:rPr lang="en-US" altLang="en-US"/>
              <a:t>The Big Picture</a:t>
            </a:r>
          </a:p>
        </p:txBody>
      </p:sp>
      <p:sp>
        <p:nvSpPr>
          <p:cNvPr id="22532" name="Freeform 83">
            <a:extLst>
              <a:ext uri="{FF2B5EF4-FFF2-40B4-BE49-F238E27FC236}">
                <a16:creationId xmlns:a16="http://schemas.microsoft.com/office/drawing/2014/main" id="{DB5B6335-B409-275E-670B-C3FCF161772E}"/>
              </a:ext>
            </a:extLst>
          </p:cNvPr>
          <p:cNvSpPr>
            <a:spLocks/>
          </p:cNvSpPr>
          <p:nvPr/>
        </p:nvSpPr>
        <p:spPr bwMode="auto">
          <a:xfrm>
            <a:off x="441325" y="2633663"/>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solidFill>
            <a:srgbClr val="990033"/>
          </a:solidFill>
          <a:ln w="6350">
            <a:solidFill>
              <a:srgbClr val="000000"/>
            </a:solidFill>
            <a:round/>
            <a:headEnd/>
            <a:tailEnd/>
          </a:ln>
        </p:spPr>
        <p:txBody>
          <a:bodyPr/>
          <a:lstStyle/>
          <a:p>
            <a:endParaRPr lang="en-US"/>
          </a:p>
        </p:txBody>
      </p:sp>
      <p:sp>
        <p:nvSpPr>
          <p:cNvPr id="22533" name="Line 84">
            <a:extLst>
              <a:ext uri="{FF2B5EF4-FFF2-40B4-BE49-F238E27FC236}">
                <a16:creationId xmlns:a16="http://schemas.microsoft.com/office/drawing/2014/main" id="{41B6B18D-B723-CF96-F5B3-FE985E6579A1}"/>
              </a:ext>
            </a:extLst>
          </p:cNvPr>
          <p:cNvSpPr>
            <a:spLocks noChangeShapeType="1"/>
          </p:cNvSpPr>
          <p:nvPr/>
        </p:nvSpPr>
        <p:spPr bwMode="auto">
          <a:xfrm>
            <a:off x="708025" y="2765425"/>
            <a:ext cx="509588"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Freeform 85">
            <a:extLst>
              <a:ext uri="{FF2B5EF4-FFF2-40B4-BE49-F238E27FC236}">
                <a16:creationId xmlns:a16="http://schemas.microsoft.com/office/drawing/2014/main" id="{C22D90F3-ED13-90B1-F4F5-E6E5650104A5}"/>
              </a:ext>
            </a:extLst>
          </p:cNvPr>
          <p:cNvSpPr>
            <a:spLocks/>
          </p:cNvSpPr>
          <p:nvPr/>
        </p:nvSpPr>
        <p:spPr bwMode="auto">
          <a:xfrm>
            <a:off x="1220788" y="2633663"/>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6" y="168"/>
                </a:moveTo>
                <a:lnTo>
                  <a:pt x="168" y="0"/>
                </a:lnTo>
                <a:lnTo>
                  <a:pt x="0" y="0"/>
                </a:lnTo>
                <a:lnTo>
                  <a:pt x="0" y="168"/>
                </a:lnTo>
                <a:lnTo>
                  <a:pt x="168" y="168"/>
                </a:lnTo>
              </a:path>
            </a:pathLst>
          </a:custGeom>
          <a:solidFill>
            <a:srgbClr val="FF9966"/>
          </a:solidFill>
          <a:ln w="6350">
            <a:solidFill>
              <a:srgbClr val="000000"/>
            </a:solidFill>
            <a:round/>
            <a:headEnd/>
            <a:tailEnd/>
          </a:ln>
        </p:spPr>
        <p:txBody>
          <a:bodyPr/>
          <a:lstStyle/>
          <a:p>
            <a:endParaRPr lang="en-US"/>
          </a:p>
        </p:txBody>
      </p:sp>
      <p:sp>
        <p:nvSpPr>
          <p:cNvPr id="22535" name="Line 86">
            <a:extLst>
              <a:ext uri="{FF2B5EF4-FFF2-40B4-BE49-F238E27FC236}">
                <a16:creationId xmlns:a16="http://schemas.microsoft.com/office/drawing/2014/main" id="{DC541531-CBD3-AD9B-4009-A21386E324B7}"/>
              </a:ext>
            </a:extLst>
          </p:cNvPr>
          <p:cNvSpPr>
            <a:spLocks noChangeShapeType="1"/>
          </p:cNvSpPr>
          <p:nvPr/>
        </p:nvSpPr>
        <p:spPr bwMode="auto">
          <a:xfrm flipV="1">
            <a:off x="2225675" y="5197475"/>
            <a:ext cx="601663" cy="814388"/>
          </a:xfrm>
          <a:prstGeom prst="line">
            <a:avLst/>
          </a:prstGeom>
          <a:noFill/>
          <a:ln w="76200">
            <a:solidFill>
              <a:srgbClr val="0099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6" name="Text Box 87">
            <a:extLst>
              <a:ext uri="{FF2B5EF4-FFF2-40B4-BE49-F238E27FC236}">
                <a16:creationId xmlns:a16="http://schemas.microsoft.com/office/drawing/2014/main" id="{FF1A8C60-41A0-CA4F-D0AD-7173CDE88B63}"/>
              </a:ext>
            </a:extLst>
          </p:cNvPr>
          <p:cNvSpPr txBox="1">
            <a:spLocks noChangeArrowheads="1"/>
          </p:cNvSpPr>
          <p:nvPr/>
        </p:nvSpPr>
        <p:spPr bwMode="auto">
          <a:xfrm>
            <a:off x="979488" y="5976938"/>
            <a:ext cx="2436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b="1"/>
              <a:t>You are here</a:t>
            </a:r>
          </a:p>
        </p:txBody>
      </p:sp>
      <p:sp>
        <p:nvSpPr>
          <p:cNvPr id="22537" name="Line 88">
            <a:extLst>
              <a:ext uri="{FF2B5EF4-FFF2-40B4-BE49-F238E27FC236}">
                <a16:creationId xmlns:a16="http://schemas.microsoft.com/office/drawing/2014/main" id="{ECD562CE-7CC4-4911-A1F4-97A1F2C86A81}"/>
              </a:ext>
            </a:extLst>
          </p:cNvPr>
          <p:cNvSpPr>
            <a:spLocks noChangeShapeType="1"/>
          </p:cNvSpPr>
          <p:nvPr/>
        </p:nvSpPr>
        <p:spPr bwMode="auto">
          <a:xfrm>
            <a:off x="5099050" y="4562475"/>
            <a:ext cx="796925" cy="412750"/>
          </a:xfrm>
          <a:prstGeom prst="line">
            <a:avLst/>
          </a:prstGeom>
          <a:noFill/>
          <a:ln w="76200">
            <a:solidFill>
              <a:srgbClr val="FF505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8" name="Line 91">
            <a:extLst>
              <a:ext uri="{FF2B5EF4-FFF2-40B4-BE49-F238E27FC236}">
                <a16:creationId xmlns:a16="http://schemas.microsoft.com/office/drawing/2014/main" id="{050CBE93-4D2A-48F7-B736-BF5555829702}"/>
              </a:ext>
            </a:extLst>
          </p:cNvPr>
          <p:cNvSpPr>
            <a:spLocks noChangeShapeType="1"/>
          </p:cNvSpPr>
          <p:nvPr/>
        </p:nvSpPr>
        <p:spPr bwMode="auto">
          <a:xfrm flipH="1">
            <a:off x="2938463" y="2974975"/>
            <a:ext cx="2051050" cy="2168525"/>
          </a:xfrm>
          <a:prstGeom prst="line">
            <a:avLst/>
          </a:prstGeom>
          <a:noFill/>
          <a:ln w="28575">
            <a:solidFill>
              <a:srgbClr val="00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Line 92">
            <a:extLst>
              <a:ext uri="{FF2B5EF4-FFF2-40B4-BE49-F238E27FC236}">
                <a16:creationId xmlns:a16="http://schemas.microsoft.com/office/drawing/2014/main" id="{52FA42E8-3D91-7D78-D7F3-AEB41CEE2BD7}"/>
              </a:ext>
            </a:extLst>
          </p:cNvPr>
          <p:cNvSpPr>
            <a:spLocks noChangeShapeType="1"/>
          </p:cNvSpPr>
          <p:nvPr/>
        </p:nvSpPr>
        <p:spPr bwMode="auto">
          <a:xfrm>
            <a:off x="1693863" y="2876550"/>
            <a:ext cx="796925" cy="412750"/>
          </a:xfrm>
          <a:prstGeom prst="line">
            <a:avLst/>
          </a:prstGeom>
          <a:noFill/>
          <a:ln w="76200">
            <a:solidFill>
              <a:srgbClr val="FF505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0" name="Freeform 93">
            <a:extLst>
              <a:ext uri="{FF2B5EF4-FFF2-40B4-BE49-F238E27FC236}">
                <a16:creationId xmlns:a16="http://schemas.microsoft.com/office/drawing/2014/main" id="{58A6D5C7-F49E-00E7-F4BB-08E8C823E236}"/>
              </a:ext>
            </a:extLst>
          </p:cNvPr>
          <p:cNvSpPr>
            <a:spLocks/>
          </p:cNvSpPr>
          <p:nvPr/>
        </p:nvSpPr>
        <p:spPr bwMode="auto">
          <a:xfrm>
            <a:off x="3789363" y="3152775"/>
            <a:ext cx="1011237" cy="846138"/>
          </a:xfrm>
          <a:custGeom>
            <a:avLst/>
            <a:gdLst>
              <a:gd name="T0" fmla="*/ 0 w 637"/>
              <a:gd name="T1" fmla="*/ 2147483646 h 533"/>
              <a:gd name="T2" fmla="*/ 2147483646 w 637"/>
              <a:gd name="T3" fmla="*/ 2147483646 h 533"/>
              <a:gd name="T4" fmla="*/ 2147483646 w 637"/>
              <a:gd name="T5" fmla="*/ 2147483646 h 533"/>
              <a:gd name="T6" fmla="*/ 2147483646 w 637"/>
              <a:gd name="T7" fmla="*/ 2147483646 h 533"/>
              <a:gd name="T8" fmla="*/ 2147483646 w 637"/>
              <a:gd name="T9" fmla="*/ 2147483646 h 533"/>
              <a:gd name="T10" fmla="*/ 2147483646 w 637"/>
              <a:gd name="T11" fmla="*/ 2147483646 h 533"/>
              <a:gd name="T12" fmla="*/ 2147483646 w 637"/>
              <a:gd name="T13" fmla="*/ 2147483646 h 533"/>
              <a:gd name="T14" fmla="*/ 2147483646 w 637"/>
              <a:gd name="T15" fmla="*/ 0 h 533"/>
              <a:gd name="T16" fmla="*/ 2147483646 w 637"/>
              <a:gd name="T17" fmla="*/ 2147483646 h 533"/>
              <a:gd name="T18" fmla="*/ 2147483646 w 637"/>
              <a:gd name="T19" fmla="*/ 2147483646 h 533"/>
              <a:gd name="T20" fmla="*/ 2147483646 w 637"/>
              <a:gd name="T21" fmla="*/ 2147483646 h 533"/>
              <a:gd name="T22" fmla="*/ 2147483646 w 637"/>
              <a:gd name="T23" fmla="*/ 2147483646 h 533"/>
              <a:gd name="T24" fmla="*/ 2147483646 w 637"/>
              <a:gd name="T25" fmla="*/ 2147483646 h 533"/>
              <a:gd name="T26" fmla="*/ 2147483646 w 637"/>
              <a:gd name="T27" fmla="*/ 2147483646 h 533"/>
              <a:gd name="T28" fmla="*/ 2147483646 w 637"/>
              <a:gd name="T29" fmla="*/ 2147483646 h 533"/>
              <a:gd name="T30" fmla="*/ 2147483646 w 637"/>
              <a:gd name="T31" fmla="*/ 2147483646 h 533"/>
              <a:gd name="T32" fmla="*/ 2147483646 w 637"/>
              <a:gd name="T33" fmla="*/ 2147483646 h 533"/>
              <a:gd name="T34" fmla="*/ 2147483646 w 637"/>
              <a:gd name="T35" fmla="*/ 2147483646 h 533"/>
              <a:gd name="T36" fmla="*/ 2147483646 w 637"/>
              <a:gd name="T37" fmla="*/ 2147483646 h 533"/>
              <a:gd name="T38" fmla="*/ 2147483646 w 637"/>
              <a:gd name="T39" fmla="*/ 2147483646 h 533"/>
              <a:gd name="T40" fmla="*/ 2147483646 w 637"/>
              <a:gd name="T41" fmla="*/ 2147483646 h 533"/>
              <a:gd name="T42" fmla="*/ 2147483646 w 637"/>
              <a:gd name="T43" fmla="*/ 2147483646 h 533"/>
              <a:gd name="T44" fmla="*/ 2147483646 w 637"/>
              <a:gd name="T45" fmla="*/ 2147483646 h 533"/>
              <a:gd name="T46" fmla="*/ 2147483646 w 637"/>
              <a:gd name="T47" fmla="*/ 2147483646 h 533"/>
              <a:gd name="T48" fmla="*/ 2147483646 w 637"/>
              <a:gd name="T49" fmla="*/ 2147483646 h 533"/>
              <a:gd name="T50" fmla="*/ 2147483646 w 637"/>
              <a:gd name="T51" fmla="*/ 2147483646 h 533"/>
              <a:gd name="T52" fmla="*/ 2147483646 w 637"/>
              <a:gd name="T53" fmla="*/ 2147483646 h 533"/>
              <a:gd name="T54" fmla="*/ 2147483646 w 637"/>
              <a:gd name="T55" fmla="*/ 2147483646 h 533"/>
              <a:gd name="T56" fmla="*/ 2147483646 w 637"/>
              <a:gd name="T57" fmla="*/ 2147483646 h 533"/>
              <a:gd name="T58" fmla="*/ 2147483646 w 637"/>
              <a:gd name="T59" fmla="*/ 2147483646 h 533"/>
              <a:gd name="T60" fmla="*/ 2147483646 w 637"/>
              <a:gd name="T61" fmla="*/ 2147483646 h 533"/>
              <a:gd name="T62" fmla="*/ 2147483646 w 637"/>
              <a:gd name="T63" fmla="*/ 2147483646 h 533"/>
              <a:gd name="T64" fmla="*/ 2147483646 w 637"/>
              <a:gd name="T65" fmla="*/ 2147483646 h 533"/>
              <a:gd name="T66" fmla="*/ 2147483646 w 637"/>
              <a:gd name="T67" fmla="*/ 2147483646 h 533"/>
              <a:gd name="T68" fmla="*/ 2147483646 w 637"/>
              <a:gd name="T69" fmla="*/ 2147483646 h 533"/>
              <a:gd name="T70" fmla="*/ 2147483646 w 637"/>
              <a:gd name="T71" fmla="*/ 2147483646 h 533"/>
              <a:gd name="T72" fmla="*/ 2147483646 w 637"/>
              <a:gd name="T73" fmla="*/ 2147483646 h 533"/>
              <a:gd name="T74" fmla="*/ 2147483646 w 637"/>
              <a:gd name="T75" fmla="*/ 2147483646 h 533"/>
              <a:gd name="T76" fmla="*/ 2147483646 w 637"/>
              <a:gd name="T77" fmla="*/ 2147483646 h 533"/>
              <a:gd name="T78" fmla="*/ 2147483646 w 637"/>
              <a:gd name="T79" fmla="*/ 2147483646 h 533"/>
              <a:gd name="T80" fmla="*/ 2147483646 w 637"/>
              <a:gd name="T81" fmla="*/ 2147483646 h 533"/>
              <a:gd name="T82" fmla="*/ 2147483646 w 637"/>
              <a:gd name="T83" fmla="*/ 2147483646 h 533"/>
              <a:gd name="T84" fmla="*/ 2147483646 w 637"/>
              <a:gd name="T85" fmla="*/ 2147483646 h 533"/>
              <a:gd name="T86" fmla="*/ 2147483646 w 637"/>
              <a:gd name="T87" fmla="*/ 2147483646 h 533"/>
              <a:gd name="T88" fmla="*/ 2147483646 w 637"/>
              <a:gd name="T89" fmla="*/ 2147483646 h 533"/>
              <a:gd name="T90" fmla="*/ 2147483646 w 637"/>
              <a:gd name="T91" fmla="*/ 2147483646 h 533"/>
              <a:gd name="T92" fmla="*/ 2147483646 w 637"/>
              <a:gd name="T93" fmla="*/ 2147483646 h 533"/>
              <a:gd name="T94" fmla="*/ 2147483646 w 637"/>
              <a:gd name="T95" fmla="*/ 2147483646 h 533"/>
              <a:gd name="T96" fmla="*/ 2147483646 w 637"/>
              <a:gd name="T97" fmla="*/ 2147483646 h 533"/>
              <a:gd name="T98" fmla="*/ 2147483646 w 637"/>
              <a:gd name="T99" fmla="*/ 2147483646 h 533"/>
              <a:gd name="T100" fmla="*/ 2147483646 w 637"/>
              <a:gd name="T101" fmla="*/ 2147483646 h 5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7"/>
              <a:gd name="T154" fmla="*/ 0 h 533"/>
              <a:gd name="T155" fmla="*/ 637 w 637"/>
              <a:gd name="T156" fmla="*/ 533 h 5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7" h="533">
                <a:moveTo>
                  <a:pt x="0" y="56"/>
                </a:moveTo>
                <a:lnTo>
                  <a:pt x="5" y="54"/>
                </a:lnTo>
                <a:lnTo>
                  <a:pt x="15" y="45"/>
                </a:lnTo>
                <a:lnTo>
                  <a:pt x="32" y="34"/>
                </a:lnTo>
                <a:lnTo>
                  <a:pt x="53" y="24"/>
                </a:lnTo>
                <a:lnTo>
                  <a:pt x="81" y="13"/>
                </a:lnTo>
                <a:lnTo>
                  <a:pt x="111" y="5"/>
                </a:lnTo>
                <a:lnTo>
                  <a:pt x="145" y="0"/>
                </a:lnTo>
                <a:lnTo>
                  <a:pt x="179" y="3"/>
                </a:lnTo>
                <a:lnTo>
                  <a:pt x="215" y="11"/>
                </a:lnTo>
                <a:lnTo>
                  <a:pt x="251" y="30"/>
                </a:lnTo>
                <a:lnTo>
                  <a:pt x="283" y="54"/>
                </a:lnTo>
                <a:lnTo>
                  <a:pt x="307" y="77"/>
                </a:lnTo>
                <a:lnTo>
                  <a:pt x="326" y="101"/>
                </a:lnTo>
                <a:lnTo>
                  <a:pt x="337" y="122"/>
                </a:lnTo>
                <a:lnTo>
                  <a:pt x="345" y="141"/>
                </a:lnTo>
                <a:lnTo>
                  <a:pt x="349" y="156"/>
                </a:lnTo>
                <a:lnTo>
                  <a:pt x="351" y="171"/>
                </a:lnTo>
                <a:lnTo>
                  <a:pt x="351" y="181"/>
                </a:lnTo>
                <a:lnTo>
                  <a:pt x="349" y="188"/>
                </a:lnTo>
                <a:lnTo>
                  <a:pt x="349" y="190"/>
                </a:lnTo>
                <a:lnTo>
                  <a:pt x="351" y="188"/>
                </a:lnTo>
                <a:lnTo>
                  <a:pt x="358" y="184"/>
                </a:lnTo>
                <a:lnTo>
                  <a:pt x="369" y="177"/>
                </a:lnTo>
                <a:lnTo>
                  <a:pt x="383" y="171"/>
                </a:lnTo>
                <a:lnTo>
                  <a:pt x="400" y="167"/>
                </a:lnTo>
                <a:lnTo>
                  <a:pt x="420" y="162"/>
                </a:lnTo>
                <a:lnTo>
                  <a:pt x="439" y="162"/>
                </a:lnTo>
                <a:lnTo>
                  <a:pt x="462" y="167"/>
                </a:lnTo>
                <a:lnTo>
                  <a:pt x="483" y="175"/>
                </a:lnTo>
                <a:lnTo>
                  <a:pt x="505" y="190"/>
                </a:lnTo>
                <a:lnTo>
                  <a:pt x="524" y="209"/>
                </a:lnTo>
                <a:lnTo>
                  <a:pt x="539" y="230"/>
                </a:lnTo>
                <a:lnTo>
                  <a:pt x="545" y="250"/>
                </a:lnTo>
                <a:lnTo>
                  <a:pt x="549" y="271"/>
                </a:lnTo>
                <a:lnTo>
                  <a:pt x="549" y="288"/>
                </a:lnTo>
                <a:lnTo>
                  <a:pt x="547" y="305"/>
                </a:lnTo>
                <a:lnTo>
                  <a:pt x="543" y="320"/>
                </a:lnTo>
                <a:lnTo>
                  <a:pt x="539" y="331"/>
                </a:lnTo>
                <a:lnTo>
                  <a:pt x="537" y="337"/>
                </a:lnTo>
                <a:lnTo>
                  <a:pt x="535" y="341"/>
                </a:lnTo>
                <a:lnTo>
                  <a:pt x="539" y="341"/>
                </a:lnTo>
                <a:lnTo>
                  <a:pt x="545" y="348"/>
                </a:lnTo>
                <a:lnTo>
                  <a:pt x="558" y="354"/>
                </a:lnTo>
                <a:lnTo>
                  <a:pt x="571" y="367"/>
                </a:lnTo>
                <a:lnTo>
                  <a:pt x="586" y="382"/>
                </a:lnTo>
                <a:lnTo>
                  <a:pt x="601" y="403"/>
                </a:lnTo>
                <a:lnTo>
                  <a:pt x="613" y="426"/>
                </a:lnTo>
                <a:lnTo>
                  <a:pt x="626" y="456"/>
                </a:lnTo>
                <a:lnTo>
                  <a:pt x="632" y="492"/>
                </a:lnTo>
                <a:lnTo>
                  <a:pt x="637" y="533"/>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1" name="Freeform 94">
            <a:extLst>
              <a:ext uri="{FF2B5EF4-FFF2-40B4-BE49-F238E27FC236}">
                <a16:creationId xmlns:a16="http://schemas.microsoft.com/office/drawing/2014/main" id="{8FCC8895-0C15-A9F6-EF93-C33D974BE12F}"/>
              </a:ext>
            </a:extLst>
          </p:cNvPr>
          <p:cNvSpPr>
            <a:spLocks/>
          </p:cNvSpPr>
          <p:nvPr/>
        </p:nvSpPr>
        <p:spPr bwMode="auto">
          <a:xfrm>
            <a:off x="2471738" y="3122613"/>
            <a:ext cx="1317625" cy="909637"/>
          </a:xfrm>
          <a:custGeom>
            <a:avLst/>
            <a:gdLst>
              <a:gd name="T0" fmla="*/ 0 w 830"/>
              <a:gd name="T1" fmla="*/ 2147483646 h 573"/>
              <a:gd name="T2" fmla="*/ 2147483646 w 830"/>
              <a:gd name="T3" fmla="*/ 2147483646 h 573"/>
              <a:gd name="T4" fmla="*/ 2147483646 w 830"/>
              <a:gd name="T5" fmla="*/ 2147483646 h 573"/>
              <a:gd name="T6" fmla="*/ 2147483646 w 830"/>
              <a:gd name="T7" fmla="*/ 2147483646 h 573"/>
              <a:gd name="T8" fmla="*/ 2147483646 w 830"/>
              <a:gd name="T9" fmla="*/ 2147483646 h 573"/>
              <a:gd name="T10" fmla="*/ 2147483646 w 830"/>
              <a:gd name="T11" fmla="*/ 2147483646 h 573"/>
              <a:gd name="T12" fmla="*/ 2147483646 w 830"/>
              <a:gd name="T13" fmla="*/ 2147483646 h 573"/>
              <a:gd name="T14" fmla="*/ 2147483646 w 830"/>
              <a:gd name="T15" fmla="*/ 2147483646 h 573"/>
              <a:gd name="T16" fmla="*/ 2147483646 w 830"/>
              <a:gd name="T17" fmla="*/ 2147483646 h 573"/>
              <a:gd name="T18" fmla="*/ 2147483646 w 830"/>
              <a:gd name="T19" fmla="*/ 2147483646 h 573"/>
              <a:gd name="T20" fmla="*/ 2147483646 w 830"/>
              <a:gd name="T21" fmla="*/ 2147483646 h 573"/>
              <a:gd name="T22" fmla="*/ 2147483646 w 830"/>
              <a:gd name="T23" fmla="*/ 2147483646 h 573"/>
              <a:gd name="T24" fmla="*/ 2147483646 w 830"/>
              <a:gd name="T25" fmla="*/ 2147483646 h 573"/>
              <a:gd name="T26" fmla="*/ 2147483646 w 830"/>
              <a:gd name="T27" fmla="*/ 2147483646 h 573"/>
              <a:gd name="T28" fmla="*/ 2147483646 w 830"/>
              <a:gd name="T29" fmla="*/ 2147483646 h 573"/>
              <a:gd name="T30" fmla="*/ 2147483646 w 830"/>
              <a:gd name="T31" fmla="*/ 2147483646 h 573"/>
              <a:gd name="T32" fmla="*/ 2147483646 w 830"/>
              <a:gd name="T33" fmla="*/ 2147483646 h 573"/>
              <a:gd name="T34" fmla="*/ 2147483646 w 830"/>
              <a:gd name="T35" fmla="*/ 2147483646 h 573"/>
              <a:gd name="T36" fmla="*/ 2147483646 w 830"/>
              <a:gd name="T37" fmla="*/ 2147483646 h 573"/>
              <a:gd name="T38" fmla="*/ 2147483646 w 830"/>
              <a:gd name="T39" fmla="*/ 2147483646 h 573"/>
              <a:gd name="T40" fmla="*/ 2147483646 w 830"/>
              <a:gd name="T41" fmla="*/ 2147483646 h 573"/>
              <a:gd name="T42" fmla="*/ 2147483646 w 830"/>
              <a:gd name="T43" fmla="*/ 2147483646 h 573"/>
              <a:gd name="T44" fmla="*/ 2147483646 w 830"/>
              <a:gd name="T45" fmla="*/ 2147483646 h 573"/>
              <a:gd name="T46" fmla="*/ 2147483646 w 830"/>
              <a:gd name="T47" fmla="*/ 2147483646 h 573"/>
              <a:gd name="T48" fmla="*/ 2147483646 w 830"/>
              <a:gd name="T49" fmla="*/ 2147483646 h 573"/>
              <a:gd name="T50" fmla="*/ 2147483646 w 830"/>
              <a:gd name="T51" fmla="*/ 2147483646 h 573"/>
              <a:gd name="T52" fmla="*/ 2147483646 w 830"/>
              <a:gd name="T53" fmla="*/ 2147483646 h 573"/>
              <a:gd name="T54" fmla="*/ 2147483646 w 830"/>
              <a:gd name="T55" fmla="*/ 2147483646 h 573"/>
              <a:gd name="T56" fmla="*/ 2147483646 w 830"/>
              <a:gd name="T57" fmla="*/ 2147483646 h 573"/>
              <a:gd name="T58" fmla="*/ 2147483646 w 830"/>
              <a:gd name="T59" fmla="*/ 2147483646 h 573"/>
              <a:gd name="T60" fmla="*/ 2147483646 w 830"/>
              <a:gd name="T61" fmla="*/ 0 h 573"/>
              <a:gd name="T62" fmla="*/ 2147483646 w 830"/>
              <a:gd name="T63" fmla="*/ 2147483646 h 573"/>
              <a:gd name="T64" fmla="*/ 2147483646 w 830"/>
              <a:gd name="T65" fmla="*/ 2147483646 h 573"/>
              <a:gd name="T66" fmla="*/ 2147483646 w 830"/>
              <a:gd name="T67" fmla="*/ 2147483646 h 573"/>
              <a:gd name="T68" fmla="*/ 2147483646 w 830"/>
              <a:gd name="T69" fmla="*/ 2147483646 h 573"/>
              <a:gd name="T70" fmla="*/ 2147483646 w 830"/>
              <a:gd name="T71" fmla="*/ 2147483646 h 5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30"/>
              <a:gd name="T109" fmla="*/ 0 h 573"/>
              <a:gd name="T110" fmla="*/ 830 w 830"/>
              <a:gd name="T111" fmla="*/ 573 h 5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30" h="573">
                <a:moveTo>
                  <a:pt x="2" y="573"/>
                </a:moveTo>
                <a:lnTo>
                  <a:pt x="0" y="550"/>
                </a:lnTo>
                <a:lnTo>
                  <a:pt x="2" y="509"/>
                </a:lnTo>
                <a:lnTo>
                  <a:pt x="11" y="475"/>
                </a:lnTo>
                <a:lnTo>
                  <a:pt x="21" y="445"/>
                </a:lnTo>
                <a:lnTo>
                  <a:pt x="34" y="420"/>
                </a:lnTo>
                <a:lnTo>
                  <a:pt x="49" y="399"/>
                </a:lnTo>
                <a:lnTo>
                  <a:pt x="64" y="384"/>
                </a:lnTo>
                <a:lnTo>
                  <a:pt x="79" y="371"/>
                </a:lnTo>
                <a:lnTo>
                  <a:pt x="89" y="364"/>
                </a:lnTo>
                <a:lnTo>
                  <a:pt x="98" y="358"/>
                </a:lnTo>
                <a:lnTo>
                  <a:pt x="100" y="358"/>
                </a:lnTo>
                <a:lnTo>
                  <a:pt x="98" y="356"/>
                </a:lnTo>
                <a:lnTo>
                  <a:pt x="96" y="347"/>
                </a:lnTo>
                <a:lnTo>
                  <a:pt x="92" y="337"/>
                </a:lnTo>
                <a:lnTo>
                  <a:pt x="89" y="322"/>
                </a:lnTo>
                <a:lnTo>
                  <a:pt x="87" y="307"/>
                </a:lnTo>
                <a:lnTo>
                  <a:pt x="87" y="288"/>
                </a:lnTo>
                <a:lnTo>
                  <a:pt x="89" y="266"/>
                </a:lnTo>
                <a:lnTo>
                  <a:pt x="98" y="247"/>
                </a:lnTo>
                <a:lnTo>
                  <a:pt x="111" y="226"/>
                </a:lnTo>
                <a:lnTo>
                  <a:pt x="130" y="207"/>
                </a:lnTo>
                <a:lnTo>
                  <a:pt x="151" y="192"/>
                </a:lnTo>
                <a:lnTo>
                  <a:pt x="175" y="183"/>
                </a:lnTo>
                <a:lnTo>
                  <a:pt x="196" y="179"/>
                </a:lnTo>
                <a:lnTo>
                  <a:pt x="217" y="179"/>
                </a:lnTo>
                <a:lnTo>
                  <a:pt x="236" y="183"/>
                </a:lnTo>
                <a:lnTo>
                  <a:pt x="253" y="190"/>
                </a:lnTo>
                <a:lnTo>
                  <a:pt x="266" y="194"/>
                </a:lnTo>
                <a:lnTo>
                  <a:pt x="277" y="200"/>
                </a:lnTo>
                <a:lnTo>
                  <a:pt x="283" y="205"/>
                </a:lnTo>
                <a:lnTo>
                  <a:pt x="285" y="207"/>
                </a:lnTo>
                <a:lnTo>
                  <a:pt x="285" y="205"/>
                </a:lnTo>
                <a:lnTo>
                  <a:pt x="285" y="198"/>
                </a:lnTo>
                <a:lnTo>
                  <a:pt x="285" y="188"/>
                </a:lnTo>
                <a:lnTo>
                  <a:pt x="285" y="173"/>
                </a:lnTo>
                <a:lnTo>
                  <a:pt x="290" y="158"/>
                </a:lnTo>
                <a:lnTo>
                  <a:pt x="298" y="139"/>
                </a:lnTo>
                <a:lnTo>
                  <a:pt x="311" y="117"/>
                </a:lnTo>
                <a:lnTo>
                  <a:pt x="328" y="94"/>
                </a:lnTo>
                <a:lnTo>
                  <a:pt x="351" y="71"/>
                </a:lnTo>
                <a:lnTo>
                  <a:pt x="383" y="47"/>
                </a:lnTo>
                <a:lnTo>
                  <a:pt x="419" y="28"/>
                </a:lnTo>
                <a:lnTo>
                  <a:pt x="456" y="19"/>
                </a:lnTo>
                <a:lnTo>
                  <a:pt x="492" y="17"/>
                </a:lnTo>
                <a:lnTo>
                  <a:pt x="524" y="22"/>
                </a:lnTo>
                <a:lnTo>
                  <a:pt x="556" y="30"/>
                </a:lnTo>
                <a:lnTo>
                  <a:pt x="581" y="41"/>
                </a:lnTo>
                <a:lnTo>
                  <a:pt x="605" y="53"/>
                </a:lnTo>
                <a:lnTo>
                  <a:pt x="620" y="64"/>
                </a:lnTo>
                <a:lnTo>
                  <a:pt x="632" y="71"/>
                </a:lnTo>
                <a:lnTo>
                  <a:pt x="634" y="73"/>
                </a:lnTo>
                <a:lnTo>
                  <a:pt x="634" y="71"/>
                </a:lnTo>
                <a:lnTo>
                  <a:pt x="637" y="66"/>
                </a:lnTo>
                <a:lnTo>
                  <a:pt x="639" y="58"/>
                </a:lnTo>
                <a:lnTo>
                  <a:pt x="643" y="47"/>
                </a:lnTo>
                <a:lnTo>
                  <a:pt x="649" y="36"/>
                </a:lnTo>
                <a:lnTo>
                  <a:pt x="658" y="26"/>
                </a:lnTo>
                <a:lnTo>
                  <a:pt x="671" y="15"/>
                </a:lnTo>
                <a:lnTo>
                  <a:pt x="685" y="7"/>
                </a:lnTo>
                <a:lnTo>
                  <a:pt x="707" y="2"/>
                </a:lnTo>
                <a:lnTo>
                  <a:pt x="732" y="0"/>
                </a:lnTo>
                <a:lnTo>
                  <a:pt x="758" y="2"/>
                </a:lnTo>
                <a:lnTo>
                  <a:pt x="779" y="7"/>
                </a:lnTo>
                <a:lnTo>
                  <a:pt x="796" y="15"/>
                </a:lnTo>
                <a:lnTo>
                  <a:pt x="807" y="26"/>
                </a:lnTo>
                <a:lnTo>
                  <a:pt x="817" y="36"/>
                </a:lnTo>
                <a:lnTo>
                  <a:pt x="824" y="47"/>
                </a:lnTo>
                <a:lnTo>
                  <a:pt x="826" y="58"/>
                </a:lnTo>
                <a:lnTo>
                  <a:pt x="828" y="66"/>
                </a:lnTo>
                <a:lnTo>
                  <a:pt x="830" y="71"/>
                </a:lnTo>
                <a:lnTo>
                  <a:pt x="830" y="73"/>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2" name="Freeform 95">
            <a:extLst>
              <a:ext uri="{FF2B5EF4-FFF2-40B4-BE49-F238E27FC236}">
                <a16:creationId xmlns:a16="http://schemas.microsoft.com/office/drawing/2014/main" id="{59BCE672-F005-BDAE-25A2-A8A09EA5266C}"/>
              </a:ext>
            </a:extLst>
          </p:cNvPr>
          <p:cNvSpPr>
            <a:spLocks/>
          </p:cNvSpPr>
          <p:nvPr/>
        </p:nvSpPr>
        <p:spPr bwMode="auto">
          <a:xfrm>
            <a:off x="2474913" y="4029075"/>
            <a:ext cx="1014412" cy="835025"/>
          </a:xfrm>
          <a:custGeom>
            <a:avLst/>
            <a:gdLst>
              <a:gd name="T0" fmla="*/ 2147483646 w 639"/>
              <a:gd name="T1" fmla="*/ 2147483646 h 526"/>
              <a:gd name="T2" fmla="*/ 2147483646 w 639"/>
              <a:gd name="T3" fmla="*/ 2147483646 h 526"/>
              <a:gd name="T4" fmla="*/ 2147483646 w 639"/>
              <a:gd name="T5" fmla="*/ 2147483646 h 526"/>
              <a:gd name="T6" fmla="*/ 2147483646 w 639"/>
              <a:gd name="T7" fmla="*/ 2147483646 h 526"/>
              <a:gd name="T8" fmla="*/ 2147483646 w 639"/>
              <a:gd name="T9" fmla="*/ 2147483646 h 526"/>
              <a:gd name="T10" fmla="*/ 2147483646 w 639"/>
              <a:gd name="T11" fmla="*/ 2147483646 h 526"/>
              <a:gd name="T12" fmla="*/ 2147483646 w 639"/>
              <a:gd name="T13" fmla="*/ 2147483646 h 526"/>
              <a:gd name="T14" fmla="*/ 2147483646 w 639"/>
              <a:gd name="T15" fmla="*/ 2147483646 h 526"/>
              <a:gd name="T16" fmla="*/ 2147483646 w 639"/>
              <a:gd name="T17" fmla="*/ 2147483646 h 526"/>
              <a:gd name="T18" fmla="*/ 2147483646 w 639"/>
              <a:gd name="T19" fmla="*/ 2147483646 h 526"/>
              <a:gd name="T20" fmla="*/ 2147483646 w 639"/>
              <a:gd name="T21" fmla="*/ 2147483646 h 526"/>
              <a:gd name="T22" fmla="*/ 2147483646 w 639"/>
              <a:gd name="T23" fmla="*/ 2147483646 h 526"/>
              <a:gd name="T24" fmla="*/ 2147483646 w 639"/>
              <a:gd name="T25" fmla="*/ 2147483646 h 526"/>
              <a:gd name="T26" fmla="*/ 2147483646 w 639"/>
              <a:gd name="T27" fmla="*/ 2147483646 h 526"/>
              <a:gd name="T28" fmla="*/ 2147483646 w 639"/>
              <a:gd name="T29" fmla="*/ 2147483646 h 526"/>
              <a:gd name="T30" fmla="*/ 2147483646 w 639"/>
              <a:gd name="T31" fmla="*/ 2147483646 h 526"/>
              <a:gd name="T32" fmla="*/ 2147483646 w 639"/>
              <a:gd name="T33" fmla="*/ 2147483646 h 526"/>
              <a:gd name="T34" fmla="*/ 2147483646 w 639"/>
              <a:gd name="T35" fmla="*/ 2147483646 h 526"/>
              <a:gd name="T36" fmla="*/ 2147483646 w 639"/>
              <a:gd name="T37" fmla="*/ 2147483646 h 526"/>
              <a:gd name="T38" fmla="*/ 2147483646 w 639"/>
              <a:gd name="T39" fmla="*/ 2147483646 h 526"/>
              <a:gd name="T40" fmla="*/ 2147483646 w 639"/>
              <a:gd name="T41" fmla="*/ 2147483646 h 526"/>
              <a:gd name="T42" fmla="*/ 2147483646 w 639"/>
              <a:gd name="T43" fmla="*/ 2147483646 h 526"/>
              <a:gd name="T44" fmla="*/ 2147483646 w 639"/>
              <a:gd name="T45" fmla="*/ 2147483646 h 526"/>
              <a:gd name="T46" fmla="*/ 2147483646 w 639"/>
              <a:gd name="T47" fmla="*/ 2147483646 h 526"/>
              <a:gd name="T48" fmla="*/ 2147483646 w 639"/>
              <a:gd name="T49" fmla="*/ 2147483646 h 526"/>
              <a:gd name="T50" fmla="*/ 2147483646 w 639"/>
              <a:gd name="T51" fmla="*/ 2147483646 h 526"/>
              <a:gd name="T52" fmla="*/ 2147483646 w 639"/>
              <a:gd name="T53" fmla="*/ 2147483646 h 526"/>
              <a:gd name="T54" fmla="*/ 2147483646 w 639"/>
              <a:gd name="T55" fmla="*/ 2147483646 h 526"/>
              <a:gd name="T56" fmla="*/ 2147483646 w 639"/>
              <a:gd name="T57" fmla="*/ 2147483646 h 526"/>
              <a:gd name="T58" fmla="*/ 2147483646 w 639"/>
              <a:gd name="T59" fmla="*/ 2147483646 h 526"/>
              <a:gd name="T60" fmla="*/ 2147483646 w 639"/>
              <a:gd name="T61" fmla="*/ 2147483646 h 526"/>
              <a:gd name="T62" fmla="*/ 2147483646 w 639"/>
              <a:gd name="T63" fmla="*/ 2147483646 h 526"/>
              <a:gd name="T64" fmla="*/ 2147483646 w 639"/>
              <a:gd name="T65" fmla="*/ 2147483646 h 526"/>
              <a:gd name="T66" fmla="*/ 2147483646 w 639"/>
              <a:gd name="T67" fmla="*/ 2147483646 h 526"/>
              <a:gd name="T68" fmla="*/ 2147483646 w 639"/>
              <a:gd name="T69" fmla="*/ 2147483646 h 526"/>
              <a:gd name="T70" fmla="*/ 2147483646 w 639"/>
              <a:gd name="T71" fmla="*/ 2147483646 h 526"/>
              <a:gd name="T72" fmla="*/ 2147483646 w 639"/>
              <a:gd name="T73" fmla="*/ 2147483646 h 526"/>
              <a:gd name="T74" fmla="*/ 2147483646 w 639"/>
              <a:gd name="T75" fmla="*/ 2147483646 h 526"/>
              <a:gd name="T76" fmla="*/ 2147483646 w 639"/>
              <a:gd name="T77" fmla="*/ 2147483646 h 526"/>
              <a:gd name="T78" fmla="*/ 2147483646 w 639"/>
              <a:gd name="T79" fmla="*/ 2147483646 h 526"/>
              <a:gd name="T80" fmla="*/ 2147483646 w 639"/>
              <a:gd name="T81" fmla="*/ 2147483646 h 526"/>
              <a:gd name="T82" fmla="*/ 2147483646 w 639"/>
              <a:gd name="T83" fmla="*/ 2147483646 h 526"/>
              <a:gd name="T84" fmla="*/ 2147483646 w 639"/>
              <a:gd name="T85" fmla="*/ 2147483646 h 526"/>
              <a:gd name="T86" fmla="*/ 2147483646 w 639"/>
              <a:gd name="T87" fmla="*/ 2147483646 h 526"/>
              <a:gd name="T88" fmla="*/ 2147483646 w 639"/>
              <a:gd name="T89" fmla="*/ 2147483646 h 526"/>
              <a:gd name="T90" fmla="*/ 2147483646 w 639"/>
              <a:gd name="T91" fmla="*/ 2147483646 h 526"/>
              <a:gd name="T92" fmla="*/ 2147483646 w 639"/>
              <a:gd name="T93" fmla="*/ 2147483646 h 526"/>
              <a:gd name="T94" fmla="*/ 2147483646 w 639"/>
              <a:gd name="T95" fmla="*/ 2147483646 h 526"/>
              <a:gd name="T96" fmla="*/ 2147483646 w 639"/>
              <a:gd name="T97" fmla="*/ 2147483646 h 526"/>
              <a:gd name="T98" fmla="*/ 2147483646 w 639"/>
              <a:gd name="T99" fmla="*/ 2147483646 h 526"/>
              <a:gd name="T100" fmla="*/ 0 w 639"/>
              <a:gd name="T101" fmla="*/ 0 h 5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9"/>
              <a:gd name="T154" fmla="*/ 0 h 526"/>
              <a:gd name="T155" fmla="*/ 639 w 639"/>
              <a:gd name="T156" fmla="*/ 526 h 5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9" h="526">
                <a:moveTo>
                  <a:pt x="639" y="469"/>
                </a:moveTo>
                <a:lnTo>
                  <a:pt x="637" y="473"/>
                </a:lnTo>
                <a:lnTo>
                  <a:pt x="626" y="479"/>
                </a:lnTo>
                <a:lnTo>
                  <a:pt x="609" y="490"/>
                </a:lnTo>
                <a:lnTo>
                  <a:pt x="588" y="503"/>
                </a:lnTo>
                <a:lnTo>
                  <a:pt x="560" y="513"/>
                </a:lnTo>
                <a:lnTo>
                  <a:pt x="530" y="522"/>
                </a:lnTo>
                <a:lnTo>
                  <a:pt x="496" y="526"/>
                </a:lnTo>
                <a:lnTo>
                  <a:pt x="462" y="524"/>
                </a:lnTo>
                <a:lnTo>
                  <a:pt x="426" y="515"/>
                </a:lnTo>
                <a:lnTo>
                  <a:pt x="390" y="496"/>
                </a:lnTo>
                <a:lnTo>
                  <a:pt x="358" y="471"/>
                </a:lnTo>
                <a:lnTo>
                  <a:pt x="332" y="447"/>
                </a:lnTo>
                <a:lnTo>
                  <a:pt x="315" y="426"/>
                </a:lnTo>
                <a:lnTo>
                  <a:pt x="302" y="405"/>
                </a:lnTo>
                <a:lnTo>
                  <a:pt x="296" y="385"/>
                </a:lnTo>
                <a:lnTo>
                  <a:pt x="292" y="368"/>
                </a:lnTo>
                <a:lnTo>
                  <a:pt x="290" y="356"/>
                </a:lnTo>
                <a:lnTo>
                  <a:pt x="290" y="345"/>
                </a:lnTo>
                <a:lnTo>
                  <a:pt x="292" y="339"/>
                </a:lnTo>
                <a:lnTo>
                  <a:pt x="292" y="337"/>
                </a:lnTo>
                <a:lnTo>
                  <a:pt x="290" y="337"/>
                </a:lnTo>
                <a:lnTo>
                  <a:pt x="283" y="341"/>
                </a:lnTo>
                <a:lnTo>
                  <a:pt x="273" y="347"/>
                </a:lnTo>
                <a:lnTo>
                  <a:pt x="258" y="354"/>
                </a:lnTo>
                <a:lnTo>
                  <a:pt x="241" y="360"/>
                </a:lnTo>
                <a:lnTo>
                  <a:pt x="222" y="362"/>
                </a:lnTo>
                <a:lnTo>
                  <a:pt x="202" y="364"/>
                </a:lnTo>
                <a:lnTo>
                  <a:pt x="179" y="360"/>
                </a:lnTo>
                <a:lnTo>
                  <a:pt x="158" y="351"/>
                </a:lnTo>
                <a:lnTo>
                  <a:pt x="134" y="337"/>
                </a:lnTo>
                <a:lnTo>
                  <a:pt x="115" y="315"/>
                </a:lnTo>
                <a:lnTo>
                  <a:pt x="102" y="296"/>
                </a:lnTo>
                <a:lnTo>
                  <a:pt x="96" y="275"/>
                </a:lnTo>
                <a:lnTo>
                  <a:pt x="92" y="256"/>
                </a:lnTo>
                <a:lnTo>
                  <a:pt x="92" y="236"/>
                </a:lnTo>
                <a:lnTo>
                  <a:pt x="94" y="219"/>
                </a:lnTo>
                <a:lnTo>
                  <a:pt x="98" y="207"/>
                </a:lnTo>
                <a:lnTo>
                  <a:pt x="100" y="194"/>
                </a:lnTo>
                <a:lnTo>
                  <a:pt x="104" y="187"/>
                </a:lnTo>
                <a:lnTo>
                  <a:pt x="104" y="185"/>
                </a:lnTo>
                <a:lnTo>
                  <a:pt x="102" y="183"/>
                </a:lnTo>
                <a:lnTo>
                  <a:pt x="94" y="179"/>
                </a:lnTo>
                <a:lnTo>
                  <a:pt x="83" y="173"/>
                </a:lnTo>
                <a:lnTo>
                  <a:pt x="68" y="162"/>
                </a:lnTo>
                <a:lnTo>
                  <a:pt x="53" y="147"/>
                </a:lnTo>
                <a:lnTo>
                  <a:pt x="36" y="128"/>
                </a:lnTo>
                <a:lnTo>
                  <a:pt x="24" y="104"/>
                </a:lnTo>
                <a:lnTo>
                  <a:pt x="11" y="75"/>
                </a:lnTo>
                <a:lnTo>
                  <a:pt x="2" y="40"/>
                </a:lnTo>
                <a:lnTo>
                  <a:pt x="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3" name="Freeform 96">
            <a:extLst>
              <a:ext uri="{FF2B5EF4-FFF2-40B4-BE49-F238E27FC236}">
                <a16:creationId xmlns:a16="http://schemas.microsoft.com/office/drawing/2014/main" id="{B2252218-9528-6257-CAFD-3A3D04E35F1B}"/>
              </a:ext>
            </a:extLst>
          </p:cNvPr>
          <p:cNvSpPr>
            <a:spLocks/>
          </p:cNvSpPr>
          <p:nvPr/>
        </p:nvSpPr>
        <p:spPr bwMode="auto">
          <a:xfrm>
            <a:off x="3492500" y="3998913"/>
            <a:ext cx="1308100" cy="895350"/>
          </a:xfrm>
          <a:custGeom>
            <a:avLst/>
            <a:gdLst>
              <a:gd name="T0" fmla="*/ 2147483646 w 824"/>
              <a:gd name="T1" fmla="*/ 2147483646 h 564"/>
              <a:gd name="T2" fmla="*/ 2147483646 w 824"/>
              <a:gd name="T3" fmla="*/ 2147483646 h 564"/>
              <a:gd name="T4" fmla="*/ 2147483646 w 824"/>
              <a:gd name="T5" fmla="*/ 2147483646 h 564"/>
              <a:gd name="T6" fmla="*/ 2147483646 w 824"/>
              <a:gd name="T7" fmla="*/ 2147483646 h 564"/>
              <a:gd name="T8" fmla="*/ 2147483646 w 824"/>
              <a:gd name="T9" fmla="*/ 2147483646 h 564"/>
              <a:gd name="T10" fmla="*/ 2147483646 w 824"/>
              <a:gd name="T11" fmla="*/ 2147483646 h 564"/>
              <a:gd name="T12" fmla="*/ 2147483646 w 824"/>
              <a:gd name="T13" fmla="*/ 2147483646 h 564"/>
              <a:gd name="T14" fmla="*/ 2147483646 w 824"/>
              <a:gd name="T15" fmla="*/ 2147483646 h 564"/>
              <a:gd name="T16" fmla="*/ 2147483646 w 824"/>
              <a:gd name="T17" fmla="*/ 2147483646 h 564"/>
              <a:gd name="T18" fmla="*/ 2147483646 w 824"/>
              <a:gd name="T19" fmla="*/ 2147483646 h 564"/>
              <a:gd name="T20" fmla="*/ 2147483646 w 824"/>
              <a:gd name="T21" fmla="*/ 2147483646 h 564"/>
              <a:gd name="T22" fmla="*/ 2147483646 w 824"/>
              <a:gd name="T23" fmla="*/ 2147483646 h 564"/>
              <a:gd name="T24" fmla="*/ 2147483646 w 824"/>
              <a:gd name="T25" fmla="*/ 2147483646 h 564"/>
              <a:gd name="T26" fmla="*/ 2147483646 w 824"/>
              <a:gd name="T27" fmla="*/ 2147483646 h 564"/>
              <a:gd name="T28" fmla="*/ 2147483646 w 824"/>
              <a:gd name="T29" fmla="*/ 2147483646 h 564"/>
              <a:gd name="T30" fmla="*/ 2147483646 w 824"/>
              <a:gd name="T31" fmla="*/ 2147483646 h 564"/>
              <a:gd name="T32" fmla="*/ 2147483646 w 824"/>
              <a:gd name="T33" fmla="*/ 2147483646 h 564"/>
              <a:gd name="T34" fmla="*/ 2147483646 w 824"/>
              <a:gd name="T35" fmla="*/ 2147483646 h 564"/>
              <a:gd name="T36" fmla="*/ 2147483646 w 824"/>
              <a:gd name="T37" fmla="*/ 2147483646 h 564"/>
              <a:gd name="T38" fmla="*/ 2147483646 w 824"/>
              <a:gd name="T39" fmla="*/ 2147483646 h 564"/>
              <a:gd name="T40" fmla="*/ 2147483646 w 824"/>
              <a:gd name="T41" fmla="*/ 2147483646 h 564"/>
              <a:gd name="T42" fmla="*/ 2147483646 w 824"/>
              <a:gd name="T43" fmla="*/ 2147483646 h 564"/>
              <a:gd name="T44" fmla="*/ 2147483646 w 824"/>
              <a:gd name="T45" fmla="*/ 2147483646 h 564"/>
              <a:gd name="T46" fmla="*/ 2147483646 w 824"/>
              <a:gd name="T47" fmla="*/ 2147483646 h 564"/>
              <a:gd name="T48" fmla="*/ 2147483646 w 824"/>
              <a:gd name="T49" fmla="*/ 2147483646 h 564"/>
              <a:gd name="T50" fmla="*/ 2147483646 w 824"/>
              <a:gd name="T51" fmla="*/ 2147483646 h 564"/>
              <a:gd name="T52" fmla="*/ 2147483646 w 824"/>
              <a:gd name="T53" fmla="*/ 2147483646 h 564"/>
              <a:gd name="T54" fmla="*/ 2147483646 w 824"/>
              <a:gd name="T55" fmla="*/ 2147483646 h 564"/>
              <a:gd name="T56" fmla="*/ 2147483646 w 824"/>
              <a:gd name="T57" fmla="*/ 2147483646 h 564"/>
              <a:gd name="T58" fmla="*/ 2147483646 w 824"/>
              <a:gd name="T59" fmla="*/ 2147483646 h 564"/>
              <a:gd name="T60" fmla="*/ 2147483646 w 824"/>
              <a:gd name="T61" fmla="*/ 2147483646 h 564"/>
              <a:gd name="T62" fmla="*/ 2147483646 w 824"/>
              <a:gd name="T63" fmla="*/ 2147483646 h 564"/>
              <a:gd name="T64" fmla="*/ 2147483646 w 824"/>
              <a:gd name="T65" fmla="*/ 2147483646 h 564"/>
              <a:gd name="T66" fmla="*/ 2147483646 w 824"/>
              <a:gd name="T67" fmla="*/ 2147483646 h 564"/>
              <a:gd name="T68" fmla="*/ 0 w 824"/>
              <a:gd name="T69" fmla="*/ 2147483646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24"/>
              <a:gd name="T106" fmla="*/ 0 h 564"/>
              <a:gd name="T107" fmla="*/ 824 w 824"/>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24" h="564">
                <a:moveTo>
                  <a:pt x="824" y="0"/>
                </a:moveTo>
                <a:lnTo>
                  <a:pt x="822" y="42"/>
                </a:lnTo>
                <a:lnTo>
                  <a:pt x="813" y="79"/>
                </a:lnTo>
                <a:lnTo>
                  <a:pt x="802" y="108"/>
                </a:lnTo>
                <a:lnTo>
                  <a:pt x="790" y="136"/>
                </a:lnTo>
                <a:lnTo>
                  <a:pt x="777" y="157"/>
                </a:lnTo>
                <a:lnTo>
                  <a:pt x="762" y="177"/>
                </a:lnTo>
                <a:lnTo>
                  <a:pt x="749" y="189"/>
                </a:lnTo>
                <a:lnTo>
                  <a:pt x="739" y="198"/>
                </a:lnTo>
                <a:lnTo>
                  <a:pt x="732" y="204"/>
                </a:lnTo>
                <a:lnTo>
                  <a:pt x="730" y="206"/>
                </a:lnTo>
                <a:lnTo>
                  <a:pt x="730" y="209"/>
                </a:lnTo>
                <a:lnTo>
                  <a:pt x="734" y="215"/>
                </a:lnTo>
                <a:lnTo>
                  <a:pt x="739" y="226"/>
                </a:lnTo>
                <a:lnTo>
                  <a:pt x="741" y="241"/>
                </a:lnTo>
                <a:lnTo>
                  <a:pt x="743" y="258"/>
                </a:lnTo>
                <a:lnTo>
                  <a:pt x="743" y="277"/>
                </a:lnTo>
                <a:lnTo>
                  <a:pt x="741" y="296"/>
                </a:lnTo>
                <a:lnTo>
                  <a:pt x="732" y="317"/>
                </a:lnTo>
                <a:lnTo>
                  <a:pt x="719" y="336"/>
                </a:lnTo>
                <a:lnTo>
                  <a:pt x="700" y="358"/>
                </a:lnTo>
                <a:lnTo>
                  <a:pt x="677" y="373"/>
                </a:lnTo>
                <a:lnTo>
                  <a:pt x="656" y="381"/>
                </a:lnTo>
                <a:lnTo>
                  <a:pt x="634" y="383"/>
                </a:lnTo>
                <a:lnTo>
                  <a:pt x="613" y="383"/>
                </a:lnTo>
                <a:lnTo>
                  <a:pt x="594" y="379"/>
                </a:lnTo>
                <a:lnTo>
                  <a:pt x="577" y="375"/>
                </a:lnTo>
                <a:lnTo>
                  <a:pt x="564" y="368"/>
                </a:lnTo>
                <a:lnTo>
                  <a:pt x="553" y="362"/>
                </a:lnTo>
                <a:lnTo>
                  <a:pt x="545" y="358"/>
                </a:lnTo>
                <a:lnTo>
                  <a:pt x="543" y="358"/>
                </a:lnTo>
                <a:lnTo>
                  <a:pt x="545" y="360"/>
                </a:lnTo>
                <a:lnTo>
                  <a:pt x="545" y="366"/>
                </a:lnTo>
                <a:lnTo>
                  <a:pt x="545" y="377"/>
                </a:lnTo>
                <a:lnTo>
                  <a:pt x="543" y="390"/>
                </a:lnTo>
                <a:lnTo>
                  <a:pt x="541" y="407"/>
                </a:lnTo>
                <a:lnTo>
                  <a:pt x="532" y="426"/>
                </a:lnTo>
                <a:lnTo>
                  <a:pt x="519" y="447"/>
                </a:lnTo>
                <a:lnTo>
                  <a:pt x="502" y="468"/>
                </a:lnTo>
                <a:lnTo>
                  <a:pt x="477" y="492"/>
                </a:lnTo>
                <a:lnTo>
                  <a:pt x="447" y="517"/>
                </a:lnTo>
                <a:lnTo>
                  <a:pt x="409" y="534"/>
                </a:lnTo>
                <a:lnTo>
                  <a:pt x="375" y="545"/>
                </a:lnTo>
                <a:lnTo>
                  <a:pt x="338" y="547"/>
                </a:lnTo>
                <a:lnTo>
                  <a:pt x="306" y="543"/>
                </a:lnTo>
                <a:lnTo>
                  <a:pt x="275" y="534"/>
                </a:lnTo>
                <a:lnTo>
                  <a:pt x="249" y="522"/>
                </a:lnTo>
                <a:lnTo>
                  <a:pt x="226" y="511"/>
                </a:lnTo>
                <a:lnTo>
                  <a:pt x="209" y="500"/>
                </a:lnTo>
                <a:lnTo>
                  <a:pt x="198" y="492"/>
                </a:lnTo>
                <a:lnTo>
                  <a:pt x="194" y="490"/>
                </a:lnTo>
                <a:lnTo>
                  <a:pt x="194" y="492"/>
                </a:lnTo>
                <a:lnTo>
                  <a:pt x="194" y="498"/>
                </a:lnTo>
                <a:lnTo>
                  <a:pt x="192" y="507"/>
                </a:lnTo>
                <a:lnTo>
                  <a:pt x="187" y="515"/>
                </a:lnTo>
                <a:lnTo>
                  <a:pt x="181" y="526"/>
                </a:lnTo>
                <a:lnTo>
                  <a:pt x="172" y="539"/>
                </a:lnTo>
                <a:lnTo>
                  <a:pt x="160" y="547"/>
                </a:lnTo>
                <a:lnTo>
                  <a:pt x="143" y="556"/>
                </a:lnTo>
                <a:lnTo>
                  <a:pt x="123" y="562"/>
                </a:lnTo>
                <a:lnTo>
                  <a:pt x="98" y="564"/>
                </a:lnTo>
                <a:lnTo>
                  <a:pt x="72" y="562"/>
                </a:lnTo>
                <a:lnTo>
                  <a:pt x="51" y="556"/>
                </a:lnTo>
                <a:lnTo>
                  <a:pt x="34" y="547"/>
                </a:lnTo>
                <a:lnTo>
                  <a:pt x="21" y="539"/>
                </a:lnTo>
                <a:lnTo>
                  <a:pt x="13" y="526"/>
                </a:lnTo>
                <a:lnTo>
                  <a:pt x="6" y="515"/>
                </a:lnTo>
                <a:lnTo>
                  <a:pt x="2" y="507"/>
                </a:lnTo>
                <a:lnTo>
                  <a:pt x="0" y="498"/>
                </a:lnTo>
                <a:lnTo>
                  <a:pt x="0" y="492"/>
                </a:lnTo>
                <a:lnTo>
                  <a:pt x="0" y="49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4" name="Freeform 97">
            <a:extLst>
              <a:ext uri="{FF2B5EF4-FFF2-40B4-BE49-F238E27FC236}">
                <a16:creationId xmlns:a16="http://schemas.microsoft.com/office/drawing/2014/main" id="{41FF32E7-E77F-862F-C33F-6926CA953A85}"/>
              </a:ext>
            </a:extLst>
          </p:cNvPr>
          <p:cNvSpPr>
            <a:spLocks/>
          </p:cNvSpPr>
          <p:nvPr/>
        </p:nvSpPr>
        <p:spPr bwMode="auto">
          <a:xfrm>
            <a:off x="3513138" y="2601913"/>
            <a:ext cx="266700" cy="268287"/>
          </a:xfrm>
          <a:custGeom>
            <a:avLst/>
            <a:gdLst>
              <a:gd name="T0" fmla="*/ 2147483646 w 168"/>
              <a:gd name="T1" fmla="*/ 2147483646 h 169"/>
              <a:gd name="T2" fmla="*/ 2147483646 w 168"/>
              <a:gd name="T3" fmla="*/ 0 h 169"/>
              <a:gd name="T4" fmla="*/ 0 w 168"/>
              <a:gd name="T5" fmla="*/ 0 h 169"/>
              <a:gd name="T6" fmla="*/ 0 w 168"/>
              <a:gd name="T7" fmla="*/ 2147483646 h 169"/>
              <a:gd name="T8" fmla="*/ 2147483646 w 168"/>
              <a:gd name="T9" fmla="*/ 2147483646 h 169"/>
              <a:gd name="T10" fmla="*/ 2147483646 w 168"/>
              <a:gd name="T11" fmla="*/ 2147483646 h 169"/>
              <a:gd name="T12" fmla="*/ 0 60000 65536"/>
              <a:gd name="T13" fmla="*/ 0 60000 65536"/>
              <a:gd name="T14" fmla="*/ 0 60000 65536"/>
              <a:gd name="T15" fmla="*/ 0 60000 65536"/>
              <a:gd name="T16" fmla="*/ 0 60000 65536"/>
              <a:gd name="T17" fmla="*/ 0 60000 65536"/>
              <a:gd name="T18" fmla="*/ 0 w 168"/>
              <a:gd name="T19" fmla="*/ 0 h 169"/>
              <a:gd name="T20" fmla="*/ 168 w 168"/>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168" h="169">
                <a:moveTo>
                  <a:pt x="168" y="169"/>
                </a:moveTo>
                <a:lnTo>
                  <a:pt x="168" y="0"/>
                </a:lnTo>
                <a:lnTo>
                  <a:pt x="0" y="0"/>
                </a:lnTo>
                <a:lnTo>
                  <a:pt x="0" y="169"/>
                </a:lnTo>
                <a:lnTo>
                  <a:pt x="168" y="169"/>
                </a:lnTo>
              </a:path>
            </a:pathLst>
          </a:custGeom>
          <a:solidFill>
            <a:srgbClr val="CC0000"/>
          </a:solidFill>
          <a:ln w="6350">
            <a:solidFill>
              <a:srgbClr val="CC0000"/>
            </a:solidFill>
            <a:round/>
            <a:headEnd/>
            <a:tailEnd/>
          </a:ln>
        </p:spPr>
        <p:txBody>
          <a:bodyPr/>
          <a:lstStyle/>
          <a:p>
            <a:endParaRPr lang="en-US"/>
          </a:p>
        </p:txBody>
      </p:sp>
      <p:sp>
        <p:nvSpPr>
          <p:cNvPr id="22545" name="Freeform 98">
            <a:extLst>
              <a:ext uri="{FF2B5EF4-FFF2-40B4-BE49-F238E27FC236}">
                <a16:creationId xmlns:a16="http://schemas.microsoft.com/office/drawing/2014/main" id="{CDB74539-63A0-DCDA-4BF5-08A3A96A3C45}"/>
              </a:ext>
            </a:extLst>
          </p:cNvPr>
          <p:cNvSpPr>
            <a:spLocks/>
          </p:cNvSpPr>
          <p:nvPr/>
        </p:nvSpPr>
        <p:spPr bwMode="auto">
          <a:xfrm>
            <a:off x="3513138" y="3308350"/>
            <a:ext cx="266700" cy="268288"/>
          </a:xfrm>
          <a:custGeom>
            <a:avLst/>
            <a:gdLst>
              <a:gd name="T0" fmla="*/ 2147483646 w 168"/>
              <a:gd name="T1" fmla="*/ 2147483646 h 169"/>
              <a:gd name="T2" fmla="*/ 2147483646 w 168"/>
              <a:gd name="T3" fmla="*/ 0 h 169"/>
              <a:gd name="T4" fmla="*/ 0 w 168"/>
              <a:gd name="T5" fmla="*/ 0 h 169"/>
              <a:gd name="T6" fmla="*/ 0 w 168"/>
              <a:gd name="T7" fmla="*/ 2147483646 h 169"/>
              <a:gd name="T8" fmla="*/ 2147483646 w 168"/>
              <a:gd name="T9" fmla="*/ 2147483646 h 169"/>
              <a:gd name="T10" fmla="*/ 2147483646 w 168"/>
              <a:gd name="T11" fmla="*/ 2147483646 h 169"/>
              <a:gd name="T12" fmla="*/ 0 60000 65536"/>
              <a:gd name="T13" fmla="*/ 0 60000 65536"/>
              <a:gd name="T14" fmla="*/ 0 60000 65536"/>
              <a:gd name="T15" fmla="*/ 0 60000 65536"/>
              <a:gd name="T16" fmla="*/ 0 60000 65536"/>
              <a:gd name="T17" fmla="*/ 0 60000 65536"/>
              <a:gd name="T18" fmla="*/ 0 w 168"/>
              <a:gd name="T19" fmla="*/ 0 h 169"/>
              <a:gd name="T20" fmla="*/ 168 w 168"/>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168" h="169">
                <a:moveTo>
                  <a:pt x="168" y="166"/>
                </a:moveTo>
                <a:lnTo>
                  <a:pt x="168" y="0"/>
                </a:lnTo>
                <a:lnTo>
                  <a:pt x="0" y="0"/>
                </a:lnTo>
                <a:lnTo>
                  <a:pt x="0" y="169"/>
                </a:lnTo>
                <a:lnTo>
                  <a:pt x="168" y="169"/>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6" name="Freeform 99">
            <a:extLst>
              <a:ext uri="{FF2B5EF4-FFF2-40B4-BE49-F238E27FC236}">
                <a16:creationId xmlns:a16="http://schemas.microsoft.com/office/drawing/2014/main" id="{DB067A49-AF9A-5538-7AD5-BCC0D76D469A}"/>
              </a:ext>
            </a:extLst>
          </p:cNvPr>
          <p:cNvSpPr>
            <a:spLocks/>
          </p:cNvSpPr>
          <p:nvPr/>
        </p:nvSpPr>
        <p:spPr bwMode="auto">
          <a:xfrm>
            <a:off x="4033838" y="2601913"/>
            <a:ext cx="266700" cy="268287"/>
          </a:xfrm>
          <a:custGeom>
            <a:avLst/>
            <a:gdLst>
              <a:gd name="T0" fmla="*/ 2147483646 w 168"/>
              <a:gd name="T1" fmla="*/ 2147483646 h 169"/>
              <a:gd name="T2" fmla="*/ 2147483646 w 168"/>
              <a:gd name="T3" fmla="*/ 0 h 169"/>
              <a:gd name="T4" fmla="*/ 0 w 168"/>
              <a:gd name="T5" fmla="*/ 0 h 169"/>
              <a:gd name="T6" fmla="*/ 0 w 168"/>
              <a:gd name="T7" fmla="*/ 2147483646 h 169"/>
              <a:gd name="T8" fmla="*/ 2147483646 w 168"/>
              <a:gd name="T9" fmla="*/ 2147483646 h 169"/>
              <a:gd name="T10" fmla="*/ 2147483646 w 168"/>
              <a:gd name="T11" fmla="*/ 2147483646 h 169"/>
              <a:gd name="T12" fmla="*/ 0 60000 65536"/>
              <a:gd name="T13" fmla="*/ 0 60000 65536"/>
              <a:gd name="T14" fmla="*/ 0 60000 65536"/>
              <a:gd name="T15" fmla="*/ 0 60000 65536"/>
              <a:gd name="T16" fmla="*/ 0 60000 65536"/>
              <a:gd name="T17" fmla="*/ 0 60000 65536"/>
              <a:gd name="T18" fmla="*/ 0 w 168"/>
              <a:gd name="T19" fmla="*/ 0 h 169"/>
              <a:gd name="T20" fmla="*/ 168 w 168"/>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168" h="169">
                <a:moveTo>
                  <a:pt x="168" y="169"/>
                </a:moveTo>
                <a:lnTo>
                  <a:pt x="168" y="0"/>
                </a:lnTo>
                <a:lnTo>
                  <a:pt x="0" y="0"/>
                </a:lnTo>
                <a:lnTo>
                  <a:pt x="0" y="169"/>
                </a:lnTo>
                <a:lnTo>
                  <a:pt x="168" y="169"/>
                </a:lnTo>
              </a:path>
            </a:pathLst>
          </a:custGeom>
          <a:solidFill>
            <a:srgbClr val="CC0000"/>
          </a:solidFill>
          <a:ln w="6350">
            <a:solidFill>
              <a:srgbClr val="CC0000"/>
            </a:solidFill>
            <a:round/>
            <a:headEnd/>
            <a:tailEnd/>
          </a:ln>
        </p:spPr>
        <p:txBody>
          <a:bodyPr/>
          <a:lstStyle/>
          <a:p>
            <a:endParaRPr lang="en-US"/>
          </a:p>
        </p:txBody>
      </p:sp>
      <p:sp>
        <p:nvSpPr>
          <p:cNvPr id="22547" name="Freeform 100">
            <a:extLst>
              <a:ext uri="{FF2B5EF4-FFF2-40B4-BE49-F238E27FC236}">
                <a16:creationId xmlns:a16="http://schemas.microsoft.com/office/drawing/2014/main" id="{C0397FAB-E4C7-0103-928C-7D1B31B55967}"/>
              </a:ext>
            </a:extLst>
          </p:cNvPr>
          <p:cNvSpPr>
            <a:spLocks/>
          </p:cNvSpPr>
          <p:nvPr/>
        </p:nvSpPr>
        <p:spPr bwMode="auto">
          <a:xfrm>
            <a:off x="3513138" y="4435475"/>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8" name="Freeform 101">
            <a:extLst>
              <a:ext uri="{FF2B5EF4-FFF2-40B4-BE49-F238E27FC236}">
                <a16:creationId xmlns:a16="http://schemas.microsoft.com/office/drawing/2014/main" id="{7B734497-7AF7-2F1F-B8D0-19A81A719969}"/>
              </a:ext>
            </a:extLst>
          </p:cNvPr>
          <p:cNvSpPr>
            <a:spLocks/>
          </p:cNvSpPr>
          <p:nvPr/>
        </p:nvSpPr>
        <p:spPr bwMode="auto">
          <a:xfrm>
            <a:off x="2992438" y="2601913"/>
            <a:ext cx="266700" cy="268287"/>
          </a:xfrm>
          <a:custGeom>
            <a:avLst/>
            <a:gdLst>
              <a:gd name="T0" fmla="*/ 2147483646 w 168"/>
              <a:gd name="T1" fmla="*/ 2147483646 h 169"/>
              <a:gd name="T2" fmla="*/ 2147483646 w 168"/>
              <a:gd name="T3" fmla="*/ 0 h 169"/>
              <a:gd name="T4" fmla="*/ 0 w 168"/>
              <a:gd name="T5" fmla="*/ 0 h 169"/>
              <a:gd name="T6" fmla="*/ 0 w 168"/>
              <a:gd name="T7" fmla="*/ 2147483646 h 169"/>
              <a:gd name="T8" fmla="*/ 2147483646 w 168"/>
              <a:gd name="T9" fmla="*/ 2147483646 h 169"/>
              <a:gd name="T10" fmla="*/ 2147483646 w 168"/>
              <a:gd name="T11" fmla="*/ 2147483646 h 169"/>
              <a:gd name="T12" fmla="*/ 0 60000 65536"/>
              <a:gd name="T13" fmla="*/ 0 60000 65536"/>
              <a:gd name="T14" fmla="*/ 0 60000 65536"/>
              <a:gd name="T15" fmla="*/ 0 60000 65536"/>
              <a:gd name="T16" fmla="*/ 0 60000 65536"/>
              <a:gd name="T17" fmla="*/ 0 60000 65536"/>
              <a:gd name="T18" fmla="*/ 0 w 168"/>
              <a:gd name="T19" fmla="*/ 0 h 169"/>
              <a:gd name="T20" fmla="*/ 168 w 168"/>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168" h="169">
                <a:moveTo>
                  <a:pt x="168" y="169"/>
                </a:moveTo>
                <a:lnTo>
                  <a:pt x="168" y="0"/>
                </a:lnTo>
                <a:lnTo>
                  <a:pt x="0" y="0"/>
                </a:lnTo>
                <a:lnTo>
                  <a:pt x="0" y="169"/>
                </a:lnTo>
                <a:lnTo>
                  <a:pt x="168" y="169"/>
                </a:lnTo>
              </a:path>
            </a:pathLst>
          </a:custGeom>
          <a:solidFill>
            <a:srgbClr val="CC0000"/>
          </a:solidFill>
          <a:ln w="6350">
            <a:solidFill>
              <a:srgbClr val="CC0000"/>
            </a:solidFill>
            <a:round/>
            <a:headEnd/>
            <a:tailEnd/>
          </a:ln>
        </p:spPr>
        <p:txBody>
          <a:bodyPr/>
          <a:lstStyle/>
          <a:p>
            <a:endParaRPr lang="en-US"/>
          </a:p>
        </p:txBody>
      </p:sp>
      <p:sp>
        <p:nvSpPr>
          <p:cNvPr id="22549" name="Freeform 102">
            <a:extLst>
              <a:ext uri="{FF2B5EF4-FFF2-40B4-BE49-F238E27FC236}">
                <a16:creationId xmlns:a16="http://schemas.microsoft.com/office/drawing/2014/main" id="{7D8F30DC-ED54-F597-2CA3-4F0B7C9139D2}"/>
              </a:ext>
            </a:extLst>
          </p:cNvPr>
          <p:cNvSpPr>
            <a:spLocks/>
          </p:cNvSpPr>
          <p:nvPr/>
        </p:nvSpPr>
        <p:spPr bwMode="auto">
          <a:xfrm>
            <a:off x="3513138" y="3870325"/>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0" name="Freeform 103">
            <a:extLst>
              <a:ext uri="{FF2B5EF4-FFF2-40B4-BE49-F238E27FC236}">
                <a16:creationId xmlns:a16="http://schemas.microsoft.com/office/drawing/2014/main" id="{AE29D463-74A4-6946-1DB2-67E66E62B005}"/>
              </a:ext>
            </a:extLst>
          </p:cNvPr>
          <p:cNvSpPr>
            <a:spLocks/>
          </p:cNvSpPr>
          <p:nvPr/>
        </p:nvSpPr>
        <p:spPr bwMode="auto">
          <a:xfrm>
            <a:off x="3786188" y="5073650"/>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solidFill>
            <a:schemeClr val="accent2"/>
          </a:solidFill>
          <a:ln w="6350">
            <a:solidFill>
              <a:schemeClr val="accent2"/>
            </a:solidFill>
            <a:round/>
            <a:headEnd/>
            <a:tailEnd/>
          </a:ln>
        </p:spPr>
        <p:txBody>
          <a:bodyPr/>
          <a:lstStyle/>
          <a:p>
            <a:endParaRPr lang="en-US"/>
          </a:p>
        </p:txBody>
      </p:sp>
      <p:sp>
        <p:nvSpPr>
          <p:cNvPr id="22551" name="Freeform 104">
            <a:extLst>
              <a:ext uri="{FF2B5EF4-FFF2-40B4-BE49-F238E27FC236}">
                <a16:creationId xmlns:a16="http://schemas.microsoft.com/office/drawing/2014/main" id="{DC709C68-A7A5-92DD-DE43-6E201553AE75}"/>
              </a:ext>
            </a:extLst>
          </p:cNvPr>
          <p:cNvSpPr>
            <a:spLocks/>
          </p:cNvSpPr>
          <p:nvPr/>
        </p:nvSpPr>
        <p:spPr bwMode="auto">
          <a:xfrm>
            <a:off x="3292475" y="5073650"/>
            <a:ext cx="271463" cy="266700"/>
          </a:xfrm>
          <a:custGeom>
            <a:avLst/>
            <a:gdLst>
              <a:gd name="T0" fmla="*/ 2147483646 w 171"/>
              <a:gd name="T1" fmla="*/ 2147483646 h 168"/>
              <a:gd name="T2" fmla="*/ 2147483646 w 171"/>
              <a:gd name="T3" fmla="*/ 0 h 168"/>
              <a:gd name="T4" fmla="*/ 0 w 171"/>
              <a:gd name="T5" fmla="*/ 0 h 168"/>
              <a:gd name="T6" fmla="*/ 0 w 171"/>
              <a:gd name="T7" fmla="*/ 2147483646 h 168"/>
              <a:gd name="T8" fmla="*/ 2147483646 w 171"/>
              <a:gd name="T9" fmla="*/ 2147483646 h 168"/>
              <a:gd name="T10" fmla="*/ 2147483646 w 171"/>
              <a:gd name="T11" fmla="*/ 2147483646 h 168"/>
              <a:gd name="T12" fmla="*/ 0 60000 65536"/>
              <a:gd name="T13" fmla="*/ 0 60000 65536"/>
              <a:gd name="T14" fmla="*/ 0 60000 65536"/>
              <a:gd name="T15" fmla="*/ 0 60000 65536"/>
              <a:gd name="T16" fmla="*/ 0 60000 65536"/>
              <a:gd name="T17" fmla="*/ 0 60000 65536"/>
              <a:gd name="T18" fmla="*/ 0 w 171"/>
              <a:gd name="T19" fmla="*/ 0 h 168"/>
              <a:gd name="T20" fmla="*/ 171 w 171"/>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71" h="168">
                <a:moveTo>
                  <a:pt x="168" y="168"/>
                </a:moveTo>
                <a:lnTo>
                  <a:pt x="171" y="0"/>
                </a:lnTo>
                <a:lnTo>
                  <a:pt x="0" y="0"/>
                </a:lnTo>
                <a:lnTo>
                  <a:pt x="0" y="168"/>
                </a:lnTo>
                <a:lnTo>
                  <a:pt x="171" y="168"/>
                </a:lnTo>
              </a:path>
            </a:pathLst>
          </a:custGeom>
          <a:solidFill>
            <a:schemeClr val="accent2"/>
          </a:solidFill>
          <a:ln w="6350">
            <a:solidFill>
              <a:schemeClr val="accent2"/>
            </a:solidFill>
            <a:round/>
            <a:headEnd/>
            <a:tailEnd/>
          </a:ln>
        </p:spPr>
        <p:txBody>
          <a:bodyPr/>
          <a:lstStyle/>
          <a:p>
            <a:endParaRPr lang="en-US"/>
          </a:p>
        </p:txBody>
      </p:sp>
      <p:sp>
        <p:nvSpPr>
          <p:cNvPr id="22552" name="Freeform 105">
            <a:extLst>
              <a:ext uri="{FF2B5EF4-FFF2-40B4-BE49-F238E27FC236}">
                <a16:creationId xmlns:a16="http://schemas.microsoft.com/office/drawing/2014/main" id="{6EAC108B-0CC4-4D96-FCF3-84C931B0764B}"/>
              </a:ext>
            </a:extLst>
          </p:cNvPr>
          <p:cNvSpPr>
            <a:spLocks/>
          </p:cNvSpPr>
          <p:nvPr/>
        </p:nvSpPr>
        <p:spPr bwMode="auto">
          <a:xfrm>
            <a:off x="2112963" y="4130675"/>
            <a:ext cx="268287" cy="269875"/>
          </a:xfrm>
          <a:custGeom>
            <a:avLst/>
            <a:gdLst>
              <a:gd name="T0" fmla="*/ 0 w 169"/>
              <a:gd name="T1" fmla="*/ 2147483646 h 170"/>
              <a:gd name="T2" fmla="*/ 2147483646 w 169"/>
              <a:gd name="T3" fmla="*/ 2147483646 h 170"/>
              <a:gd name="T4" fmla="*/ 2147483646 w 169"/>
              <a:gd name="T5" fmla="*/ 0 h 170"/>
              <a:gd name="T6" fmla="*/ 0 w 169"/>
              <a:gd name="T7" fmla="*/ 0 h 170"/>
              <a:gd name="T8" fmla="*/ 0 w 169"/>
              <a:gd name="T9" fmla="*/ 2147483646 h 170"/>
              <a:gd name="T10" fmla="*/ 0 w 169"/>
              <a:gd name="T11" fmla="*/ 2147483646 h 170"/>
              <a:gd name="T12" fmla="*/ 0 60000 65536"/>
              <a:gd name="T13" fmla="*/ 0 60000 65536"/>
              <a:gd name="T14" fmla="*/ 0 60000 65536"/>
              <a:gd name="T15" fmla="*/ 0 60000 65536"/>
              <a:gd name="T16" fmla="*/ 0 60000 65536"/>
              <a:gd name="T17" fmla="*/ 0 60000 65536"/>
              <a:gd name="T18" fmla="*/ 0 w 169"/>
              <a:gd name="T19" fmla="*/ 0 h 170"/>
              <a:gd name="T20" fmla="*/ 169 w 169"/>
              <a:gd name="T21" fmla="*/ 170 h 170"/>
            </a:gdLst>
            <a:ahLst/>
            <a:cxnLst>
              <a:cxn ang="T12">
                <a:pos x="T0" y="T1"/>
              </a:cxn>
              <a:cxn ang="T13">
                <a:pos x="T2" y="T3"/>
              </a:cxn>
              <a:cxn ang="T14">
                <a:pos x="T4" y="T5"/>
              </a:cxn>
              <a:cxn ang="T15">
                <a:pos x="T6" y="T7"/>
              </a:cxn>
              <a:cxn ang="T16">
                <a:pos x="T8" y="T9"/>
              </a:cxn>
              <a:cxn ang="T17">
                <a:pos x="T10" y="T11"/>
              </a:cxn>
            </a:cxnLst>
            <a:rect l="T18" t="T19" r="T20" b="T21"/>
            <a:pathLst>
              <a:path w="169" h="170">
                <a:moveTo>
                  <a:pt x="0" y="168"/>
                </a:moveTo>
                <a:lnTo>
                  <a:pt x="169" y="170"/>
                </a:lnTo>
                <a:lnTo>
                  <a:pt x="169" y="0"/>
                </a:lnTo>
                <a:lnTo>
                  <a:pt x="0" y="0"/>
                </a:lnTo>
                <a:lnTo>
                  <a:pt x="0" y="170"/>
                </a:lnTo>
              </a:path>
            </a:pathLst>
          </a:custGeom>
          <a:solidFill>
            <a:schemeClr val="accent1"/>
          </a:solidFill>
          <a:ln w="6350">
            <a:solidFill>
              <a:schemeClr val="accent1"/>
            </a:solidFill>
            <a:round/>
            <a:headEnd/>
            <a:tailEnd/>
          </a:ln>
        </p:spPr>
        <p:txBody>
          <a:bodyPr/>
          <a:lstStyle/>
          <a:p>
            <a:endParaRPr lang="en-US"/>
          </a:p>
        </p:txBody>
      </p:sp>
      <p:sp>
        <p:nvSpPr>
          <p:cNvPr id="22553" name="Freeform 106">
            <a:extLst>
              <a:ext uri="{FF2B5EF4-FFF2-40B4-BE49-F238E27FC236}">
                <a16:creationId xmlns:a16="http://schemas.microsoft.com/office/drawing/2014/main" id="{759F9D3A-873C-DA40-4BFA-4135574F7A90}"/>
              </a:ext>
            </a:extLst>
          </p:cNvPr>
          <p:cNvSpPr>
            <a:spLocks/>
          </p:cNvSpPr>
          <p:nvPr/>
        </p:nvSpPr>
        <p:spPr bwMode="auto">
          <a:xfrm>
            <a:off x="2112963" y="3609975"/>
            <a:ext cx="268287" cy="266700"/>
          </a:xfrm>
          <a:custGeom>
            <a:avLst/>
            <a:gdLst>
              <a:gd name="T0" fmla="*/ 0 w 169"/>
              <a:gd name="T1" fmla="*/ 2147483646 h 168"/>
              <a:gd name="T2" fmla="*/ 2147483646 w 169"/>
              <a:gd name="T3" fmla="*/ 2147483646 h 168"/>
              <a:gd name="T4" fmla="*/ 2147483646 w 169"/>
              <a:gd name="T5" fmla="*/ 0 h 168"/>
              <a:gd name="T6" fmla="*/ 0 w 169"/>
              <a:gd name="T7" fmla="*/ 0 h 168"/>
              <a:gd name="T8" fmla="*/ 0 w 169"/>
              <a:gd name="T9" fmla="*/ 2147483646 h 168"/>
              <a:gd name="T10" fmla="*/ 0 w 169"/>
              <a:gd name="T11" fmla="*/ 2147483646 h 168"/>
              <a:gd name="T12" fmla="*/ 0 60000 65536"/>
              <a:gd name="T13" fmla="*/ 0 60000 65536"/>
              <a:gd name="T14" fmla="*/ 0 60000 65536"/>
              <a:gd name="T15" fmla="*/ 0 60000 65536"/>
              <a:gd name="T16" fmla="*/ 0 60000 65536"/>
              <a:gd name="T17" fmla="*/ 0 60000 65536"/>
              <a:gd name="T18" fmla="*/ 0 w 169"/>
              <a:gd name="T19" fmla="*/ 0 h 168"/>
              <a:gd name="T20" fmla="*/ 169 w 169"/>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9" h="168">
                <a:moveTo>
                  <a:pt x="0" y="168"/>
                </a:moveTo>
                <a:lnTo>
                  <a:pt x="169" y="168"/>
                </a:lnTo>
                <a:lnTo>
                  <a:pt x="169" y="0"/>
                </a:lnTo>
                <a:lnTo>
                  <a:pt x="0" y="0"/>
                </a:lnTo>
                <a:lnTo>
                  <a:pt x="0" y="168"/>
                </a:lnTo>
              </a:path>
            </a:pathLst>
          </a:custGeom>
          <a:solidFill>
            <a:schemeClr val="accent1"/>
          </a:solidFill>
          <a:ln w="6350">
            <a:solidFill>
              <a:schemeClr val="accent1"/>
            </a:solidFill>
            <a:round/>
            <a:headEnd/>
            <a:tailEnd/>
          </a:ln>
        </p:spPr>
        <p:txBody>
          <a:bodyPr/>
          <a:lstStyle/>
          <a:p>
            <a:endParaRPr lang="en-US"/>
          </a:p>
        </p:txBody>
      </p:sp>
      <p:sp>
        <p:nvSpPr>
          <p:cNvPr id="22554" name="Freeform 107">
            <a:extLst>
              <a:ext uri="{FF2B5EF4-FFF2-40B4-BE49-F238E27FC236}">
                <a16:creationId xmlns:a16="http://schemas.microsoft.com/office/drawing/2014/main" id="{AB7C4520-1A07-3795-A4D5-6E4D4283C163}"/>
              </a:ext>
            </a:extLst>
          </p:cNvPr>
          <p:cNvSpPr>
            <a:spLocks/>
          </p:cNvSpPr>
          <p:nvPr/>
        </p:nvSpPr>
        <p:spPr bwMode="auto">
          <a:xfrm>
            <a:off x="2752725" y="3870325"/>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5" name="Freeform 108">
            <a:extLst>
              <a:ext uri="{FF2B5EF4-FFF2-40B4-BE49-F238E27FC236}">
                <a16:creationId xmlns:a16="http://schemas.microsoft.com/office/drawing/2014/main" id="{1CD4E7C8-2D15-1F9A-1F37-2CF53D0CDD0F}"/>
              </a:ext>
            </a:extLst>
          </p:cNvPr>
          <p:cNvSpPr>
            <a:spLocks/>
          </p:cNvSpPr>
          <p:nvPr/>
        </p:nvSpPr>
        <p:spPr bwMode="auto">
          <a:xfrm>
            <a:off x="4297363" y="3870325"/>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6" name="Line 109">
            <a:extLst>
              <a:ext uri="{FF2B5EF4-FFF2-40B4-BE49-F238E27FC236}">
                <a16:creationId xmlns:a16="http://schemas.microsoft.com/office/drawing/2014/main" id="{8C551133-B669-2FB6-B0A3-7B2F55F1E466}"/>
              </a:ext>
            </a:extLst>
          </p:cNvPr>
          <p:cNvSpPr>
            <a:spLocks noChangeShapeType="1"/>
          </p:cNvSpPr>
          <p:nvPr/>
        </p:nvSpPr>
        <p:spPr bwMode="auto">
          <a:xfrm>
            <a:off x="3124200" y="2870200"/>
            <a:ext cx="431800" cy="4381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7" name="Line 110">
            <a:extLst>
              <a:ext uri="{FF2B5EF4-FFF2-40B4-BE49-F238E27FC236}">
                <a16:creationId xmlns:a16="http://schemas.microsoft.com/office/drawing/2014/main" id="{B54E85F0-4884-3C7B-A911-8052F57A0685}"/>
              </a:ext>
            </a:extLst>
          </p:cNvPr>
          <p:cNvSpPr>
            <a:spLocks noChangeShapeType="1"/>
          </p:cNvSpPr>
          <p:nvPr/>
        </p:nvSpPr>
        <p:spPr bwMode="auto">
          <a:xfrm>
            <a:off x="3636963" y="2870200"/>
            <a:ext cx="4762" cy="4349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8" name="Line 111">
            <a:extLst>
              <a:ext uri="{FF2B5EF4-FFF2-40B4-BE49-F238E27FC236}">
                <a16:creationId xmlns:a16="http://schemas.microsoft.com/office/drawing/2014/main" id="{E33D1D4A-ACA7-981D-8684-3B0C9E69495F}"/>
              </a:ext>
            </a:extLst>
          </p:cNvPr>
          <p:cNvSpPr>
            <a:spLocks noChangeShapeType="1"/>
          </p:cNvSpPr>
          <p:nvPr/>
        </p:nvSpPr>
        <p:spPr bwMode="auto">
          <a:xfrm flipH="1">
            <a:off x="3735388" y="2870200"/>
            <a:ext cx="430212" cy="4381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9" name="Line 112">
            <a:extLst>
              <a:ext uri="{FF2B5EF4-FFF2-40B4-BE49-F238E27FC236}">
                <a16:creationId xmlns:a16="http://schemas.microsoft.com/office/drawing/2014/main" id="{BCEBDCB4-C3B4-D38F-89CE-E4B969F2E05D}"/>
              </a:ext>
            </a:extLst>
          </p:cNvPr>
          <p:cNvSpPr>
            <a:spLocks noChangeShapeType="1"/>
          </p:cNvSpPr>
          <p:nvPr/>
        </p:nvSpPr>
        <p:spPr bwMode="auto">
          <a:xfrm flipH="1">
            <a:off x="3019425" y="3440113"/>
            <a:ext cx="493713" cy="4937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0" name="Line 113">
            <a:extLst>
              <a:ext uri="{FF2B5EF4-FFF2-40B4-BE49-F238E27FC236}">
                <a16:creationId xmlns:a16="http://schemas.microsoft.com/office/drawing/2014/main" id="{5F86F57F-AED8-566A-0748-5982E8096F24}"/>
              </a:ext>
            </a:extLst>
          </p:cNvPr>
          <p:cNvSpPr>
            <a:spLocks noChangeShapeType="1"/>
          </p:cNvSpPr>
          <p:nvPr/>
        </p:nvSpPr>
        <p:spPr bwMode="auto">
          <a:xfrm>
            <a:off x="3019425" y="4002088"/>
            <a:ext cx="49371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1" name="Line 114">
            <a:extLst>
              <a:ext uri="{FF2B5EF4-FFF2-40B4-BE49-F238E27FC236}">
                <a16:creationId xmlns:a16="http://schemas.microsoft.com/office/drawing/2014/main" id="{E4F85C88-6E9A-1559-9F6F-BB53CEBC1CF7}"/>
              </a:ext>
            </a:extLst>
          </p:cNvPr>
          <p:cNvSpPr>
            <a:spLocks noChangeShapeType="1"/>
          </p:cNvSpPr>
          <p:nvPr/>
        </p:nvSpPr>
        <p:spPr bwMode="auto">
          <a:xfrm>
            <a:off x="3779838" y="4002088"/>
            <a:ext cx="512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Line 115">
            <a:extLst>
              <a:ext uri="{FF2B5EF4-FFF2-40B4-BE49-F238E27FC236}">
                <a16:creationId xmlns:a16="http://schemas.microsoft.com/office/drawing/2014/main" id="{0024DBE4-8E03-8691-5B61-AA8F0A9D41D4}"/>
              </a:ext>
            </a:extLst>
          </p:cNvPr>
          <p:cNvSpPr>
            <a:spLocks noChangeShapeType="1"/>
          </p:cNvSpPr>
          <p:nvPr/>
        </p:nvSpPr>
        <p:spPr bwMode="auto">
          <a:xfrm flipH="1">
            <a:off x="3783013" y="4043363"/>
            <a:ext cx="514350" cy="51593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3" name="Line 116">
            <a:extLst>
              <a:ext uri="{FF2B5EF4-FFF2-40B4-BE49-F238E27FC236}">
                <a16:creationId xmlns:a16="http://schemas.microsoft.com/office/drawing/2014/main" id="{120EE51C-F0F0-2D3E-2A56-5E8D7F754492}"/>
              </a:ext>
            </a:extLst>
          </p:cNvPr>
          <p:cNvSpPr>
            <a:spLocks noChangeShapeType="1"/>
          </p:cNvSpPr>
          <p:nvPr/>
        </p:nvSpPr>
        <p:spPr bwMode="auto">
          <a:xfrm>
            <a:off x="3019425" y="4065588"/>
            <a:ext cx="493713" cy="4937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4" name="Line 117">
            <a:extLst>
              <a:ext uri="{FF2B5EF4-FFF2-40B4-BE49-F238E27FC236}">
                <a16:creationId xmlns:a16="http://schemas.microsoft.com/office/drawing/2014/main" id="{9B21D6A9-F2F9-3CEF-A35B-105A4543468A}"/>
              </a:ext>
            </a:extLst>
          </p:cNvPr>
          <p:cNvSpPr>
            <a:spLocks noChangeShapeType="1"/>
          </p:cNvSpPr>
          <p:nvPr/>
        </p:nvSpPr>
        <p:spPr bwMode="auto">
          <a:xfrm flipV="1">
            <a:off x="3427413" y="4705350"/>
            <a:ext cx="128587" cy="3651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5" name="Line 118">
            <a:extLst>
              <a:ext uri="{FF2B5EF4-FFF2-40B4-BE49-F238E27FC236}">
                <a16:creationId xmlns:a16="http://schemas.microsoft.com/office/drawing/2014/main" id="{08FFA73D-BA7E-E9F0-A78C-30FE61CF2EDC}"/>
              </a:ext>
            </a:extLst>
          </p:cNvPr>
          <p:cNvSpPr>
            <a:spLocks noChangeShapeType="1"/>
          </p:cNvSpPr>
          <p:nvPr/>
        </p:nvSpPr>
        <p:spPr bwMode="auto">
          <a:xfrm flipH="1" flipV="1">
            <a:off x="3738563" y="4702175"/>
            <a:ext cx="179387" cy="3683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6" name="Line 119">
            <a:extLst>
              <a:ext uri="{FF2B5EF4-FFF2-40B4-BE49-F238E27FC236}">
                <a16:creationId xmlns:a16="http://schemas.microsoft.com/office/drawing/2014/main" id="{EB1CADB8-CD07-2014-D986-888D4A58D661}"/>
              </a:ext>
            </a:extLst>
          </p:cNvPr>
          <p:cNvSpPr>
            <a:spLocks noChangeShapeType="1"/>
          </p:cNvSpPr>
          <p:nvPr/>
        </p:nvSpPr>
        <p:spPr bwMode="auto">
          <a:xfrm>
            <a:off x="2381250" y="3741738"/>
            <a:ext cx="368300" cy="1762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7" name="Line 120">
            <a:extLst>
              <a:ext uri="{FF2B5EF4-FFF2-40B4-BE49-F238E27FC236}">
                <a16:creationId xmlns:a16="http://schemas.microsoft.com/office/drawing/2014/main" id="{9BFDC021-53F5-E8F6-3C25-1524B518B4BB}"/>
              </a:ext>
            </a:extLst>
          </p:cNvPr>
          <p:cNvSpPr>
            <a:spLocks noChangeShapeType="1"/>
          </p:cNvSpPr>
          <p:nvPr/>
        </p:nvSpPr>
        <p:spPr bwMode="auto">
          <a:xfrm flipV="1">
            <a:off x="2381250" y="4092575"/>
            <a:ext cx="371475" cy="17303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8" name="Line 121">
            <a:extLst>
              <a:ext uri="{FF2B5EF4-FFF2-40B4-BE49-F238E27FC236}">
                <a16:creationId xmlns:a16="http://schemas.microsoft.com/office/drawing/2014/main" id="{324E295D-9E74-BBDA-123B-AB5CCD4B006B}"/>
              </a:ext>
            </a:extLst>
          </p:cNvPr>
          <p:cNvSpPr>
            <a:spLocks noChangeShapeType="1"/>
          </p:cNvSpPr>
          <p:nvPr/>
        </p:nvSpPr>
        <p:spPr bwMode="auto">
          <a:xfrm>
            <a:off x="4564063" y="4002088"/>
            <a:ext cx="509587"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9" name="Freeform 122">
            <a:extLst>
              <a:ext uri="{FF2B5EF4-FFF2-40B4-BE49-F238E27FC236}">
                <a16:creationId xmlns:a16="http://schemas.microsoft.com/office/drawing/2014/main" id="{84051AAA-AEC8-82ED-98AA-0C375D1B7719}"/>
              </a:ext>
            </a:extLst>
          </p:cNvPr>
          <p:cNvSpPr>
            <a:spLocks/>
          </p:cNvSpPr>
          <p:nvPr/>
        </p:nvSpPr>
        <p:spPr bwMode="auto">
          <a:xfrm>
            <a:off x="5076825" y="3870325"/>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6" y="168"/>
                </a:moveTo>
                <a:lnTo>
                  <a:pt x="168" y="0"/>
                </a:lnTo>
                <a:lnTo>
                  <a:pt x="0" y="0"/>
                </a:lnTo>
                <a:lnTo>
                  <a:pt x="0" y="168"/>
                </a:lnTo>
                <a:lnTo>
                  <a:pt x="168" y="168"/>
                </a:lnTo>
              </a:path>
            </a:pathLst>
          </a:custGeom>
          <a:solidFill>
            <a:schemeClr val="hlink"/>
          </a:solidFill>
          <a:ln w="6350">
            <a:solidFill>
              <a:schemeClr val="folHlink"/>
            </a:solidFill>
            <a:round/>
            <a:headEnd/>
            <a:tailEnd/>
          </a:ln>
        </p:spPr>
        <p:txBody>
          <a:bodyPr/>
          <a:lstStyle/>
          <a:p>
            <a:endParaRPr lang="en-US"/>
          </a:p>
        </p:txBody>
      </p:sp>
      <p:sp>
        <p:nvSpPr>
          <p:cNvPr id="22570" name="Freeform 123">
            <a:extLst>
              <a:ext uri="{FF2B5EF4-FFF2-40B4-BE49-F238E27FC236}">
                <a16:creationId xmlns:a16="http://schemas.microsoft.com/office/drawing/2014/main" id="{64851149-8B0B-301E-B8DC-4AE83D660CD1}"/>
              </a:ext>
            </a:extLst>
          </p:cNvPr>
          <p:cNvSpPr>
            <a:spLocks/>
          </p:cNvSpPr>
          <p:nvPr/>
        </p:nvSpPr>
        <p:spPr bwMode="auto">
          <a:xfrm>
            <a:off x="5543550" y="6527800"/>
            <a:ext cx="182563" cy="177800"/>
          </a:xfrm>
          <a:custGeom>
            <a:avLst/>
            <a:gdLst>
              <a:gd name="T0" fmla="*/ 2147483646 w 115"/>
              <a:gd name="T1" fmla="*/ 2147483646 h 112"/>
              <a:gd name="T2" fmla="*/ 2147483646 w 115"/>
              <a:gd name="T3" fmla="*/ 0 h 112"/>
              <a:gd name="T4" fmla="*/ 0 w 115"/>
              <a:gd name="T5" fmla="*/ 0 h 112"/>
              <a:gd name="T6" fmla="*/ 0 w 115"/>
              <a:gd name="T7" fmla="*/ 2147483646 h 112"/>
              <a:gd name="T8" fmla="*/ 2147483646 w 115"/>
              <a:gd name="T9" fmla="*/ 2147483646 h 112"/>
              <a:gd name="T10" fmla="*/ 2147483646 w 115"/>
              <a:gd name="T11" fmla="*/ 2147483646 h 112"/>
              <a:gd name="T12" fmla="*/ 0 60000 65536"/>
              <a:gd name="T13" fmla="*/ 0 60000 65536"/>
              <a:gd name="T14" fmla="*/ 0 60000 65536"/>
              <a:gd name="T15" fmla="*/ 0 60000 65536"/>
              <a:gd name="T16" fmla="*/ 0 60000 65536"/>
              <a:gd name="T17" fmla="*/ 0 60000 65536"/>
              <a:gd name="T18" fmla="*/ 0 w 115"/>
              <a:gd name="T19" fmla="*/ 0 h 112"/>
              <a:gd name="T20" fmla="*/ 115 w 11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5" h="112">
                <a:moveTo>
                  <a:pt x="112" y="112"/>
                </a:moveTo>
                <a:lnTo>
                  <a:pt x="115" y="0"/>
                </a:lnTo>
                <a:lnTo>
                  <a:pt x="0" y="0"/>
                </a:lnTo>
                <a:lnTo>
                  <a:pt x="0" y="112"/>
                </a:lnTo>
                <a:lnTo>
                  <a:pt x="115" y="112"/>
                </a:lnTo>
              </a:path>
            </a:pathLst>
          </a:custGeom>
          <a:solidFill>
            <a:schemeClr val="accent1"/>
          </a:solidFill>
          <a:ln w="7938">
            <a:solidFill>
              <a:schemeClr val="accent1"/>
            </a:solidFill>
            <a:round/>
            <a:headEnd/>
            <a:tailEnd/>
          </a:ln>
        </p:spPr>
        <p:txBody>
          <a:bodyPr/>
          <a:lstStyle/>
          <a:p>
            <a:endParaRPr lang="en-US"/>
          </a:p>
        </p:txBody>
      </p:sp>
      <p:sp>
        <p:nvSpPr>
          <p:cNvPr id="22571" name="Freeform 124">
            <a:extLst>
              <a:ext uri="{FF2B5EF4-FFF2-40B4-BE49-F238E27FC236}">
                <a16:creationId xmlns:a16="http://schemas.microsoft.com/office/drawing/2014/main" id="{C263A128-44DA-53AD-7614-D331EDB39742}"/>
              </a:ext>
            </a:extLst>
          </p:cNvPr>
          <p:cNvSpPr>
            <a:spLocks/>
          </p:cNvSpPr>
          <p:nvPr/>
        </p:nvSpPr>
        <p:spPr bwMode="auto">
          <a:xfrm>
            <a:off x="6588125" y="6527800"/>
            <a:ext cx="182563" cy="177800"/>
          </a:xfrm>
          <a:custGeom>
            <a:avLst/>
            <a:gdLst>
              <a:gd name="T0" fmla="*/ 2147483646 w 115"/>
              <a:gd name="T1" fmla="*/ 2147483646 h 112"/>
              <a:gd name="T2" fmla="*/ 2147483646 w 115"/>
              <a:gd name="T3" fmla="*/ 0 h 112"/>
              <a:gd name="T4" fmla="*/ 0 w 115"/>
              <a:gd name="T5" fmla="*/ 0 h 112"/>
              <a:gd name="T6" fmla="*/ 0 w 115"/>
              <a:gd name="T7" fmla="*/ 2147483646 h 112"/>
              <a:gd name="T8" fmla="*/ 2147483646 w 115"/>
              <a:gd name="T9" fmla="*/ 2147483646 h 112"/>
              <a:gd name="T10" fmla="*/ 2147483646 w 115"/>
              <a:gd name="T11" fmla="*/ 2147483646 h 112"/>
              <a:gd name="T12" fmla="*/ 0 60000 65536"/>
              <a:gd name="T13" fmla="*/ 0 60000 65536"/>
              <a:gd name="T14" fmla="*/ 0 60000 65536"/>
              <a:gd name="T15" fmla="*/ 0 60000 65536"/>
              <a:gd name="T16" fmla="*/ 0 60000 65536"/>
              <a:gd name="T17" fmla="*/ 0 60000 65536"/>
              <a:gd name="T18" fmla="*/ 0 w 115"/>
              <a:gd name="T19" fmla="*/ 0 h 112"/>
              <a:gd name="T20" fmla="*/ 115 w 11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5" h="112">
                <a:moveTo>
                  <a:pt x="112" y="112"/>
                </a:moveTo>
                <a:lnTo>
                  <a:pt x="115" y="0"/>
                </a:lnTo>
                <a:lnTo>
                  <a:pt x="0" y="0"/>
                </a:lnTo>
                <a:lnTo>
                  <a:pt x="0" y="112"/>
                </a:lnTo>
                <a:lnTo>
                  <a:pt x="115" y="112"/>
                </a:lnTo>
              </a:path>
            </a:pathLst>
          </a:custGeom>
          <a:solidFill>
            <a:schemeClr val="accent1"/>
          </a:solidFill>
          <a:ln w="7938">
            <a:solidFill>
              <a:schemeClr val="accent1"/>
            </a:solidFill>
            <a:round/>
            <a:headEnd/>
            <a:tailEnd/>
          </a:ln>
        </p:spPr>
        <p:txBody>
          <a:bodyPr/>
          <a:lstStyle/>
          <a:p>
            <a:endParaRPr lang="en-US"/>
          </a:p>
        </p:txBody>
      </p:sp>
      <p:sp>
        <p:nvSpPr>
          <p:cNvPr id="22572" name="Freeform 125">
            <a:extLst>
              <a:ext uri="{FF2B5EF4-FFF2-40B4-BE49-F238E27FC236}">
                <a16:creationId xmlns:a16="http://schemas.microsoft.com/office/drawing/2014/main" id="{005B7668-8A80-DA18-15B6-EB3AE88CBAA4}"/>
              </a:ext>
            </a:extLst>
          </p:cNvPr>
          <p:cNvSpPr>
            <a:spLocks/>
          </p:cNvSpPr>
          <p:nvPr/>
        </p:nvSpPr>
        <p:spPr bwMode="auto">
          <a:xfrm>
            <a:off x="6910388" y="3960813"/>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path>
            </a:pathLst>
          </a:custGeom>
          <a:solidFill>
            <a:srgbClr val="CC0000"/>
          </a:solidFill>
          <a:ln w="7938">
            <a:solidFill>
              <a:srgbClr val="CC0000"/>
            </a:solidFill>
            <a:round/>
            <a:headEnd/>
            <a:tailEnd/>
          </a:ln>
        </p:spPr>
        <p:txBody>
          <a:bodyPr/>
          <a:lstStyle/>
          <a:p>
            <a:endParaRPr lang="en-US"/>
          </a:p>
        </p:txBody>
      </p:sp>
      <p:sp>
        <p:nvSpPr>
          <p:cNvPr id="22573" name="Freeform 126">
            <a:extLst>
              <a:ext uri="{FF2B5EF4-FFF2-40B4-BE49-F238E27FC236}">
                <a16:creationId xmlns:a16="http://schemas.microsoft.com/office/drawing/2014/main" id="{7E632F5A-107E-A9CF-4B53-F208140F00DF}"/>
              </a:ext>
            </a:extLst>
          </p:cNvPr>
          <p:cNvSpPr>
            <a:spLocks/>
          </p:cNvSpPr>
          <p:nvPr/>
        </p:nvSpPr>
        <p:spPr bwMode="auto">
          <a:xfrm>
            <a:off x="6043613" y="4449763"/>
            <a:ext cx="180975" cy="177800"/>
          </a:xfrm>
          <a:custGeom>
            <a:avLst/>
            <a:gdLst>
              <a:gd name="T0" fmla="*/ 2147483646 w 114"/>
              <a:gd name="T1" fmla="*/ 2147483646 h 112"/>
              <a:gd name="T2" fmla="*/ 2147483646 w 114"/>
              <a:gd name="T3" fmla="*/ 0 h 112"/>
              <a:gd name="T4" fmla="*/ 0 w 114"/>
              <a:gd name="T5" fmla="*/ 0 h 112"/>
              <a:gd name="T6" fmla="*/ 0 w 114"/>
              <a:gd name="T7" fmla="*/ 2147483646 h 112"/>
              <a:gd name="T8" fmla="*/ 2147483646 w 114"/>
              <a:gd name="T9" fmla="*/ 2147483646 h 112"/>
              <a:gd name="T10" fmla="*/ 2147483646 w 114"/>
              <a:gd name="T11" fmla="*/ 2147483646 h 112"/>
              <a:gd name="T12" fmla="*/ 0 60000 65536"/>
              <a:gd name="T13" fmla="*/ 0 60000 65536"/>
              <a:gd name="T14" fmla="*/ 0 60000 65536"/>
              <a:gd name="T15" fmla="*/ 0 60000 65536"/>
              <a:gd name="T16" fmla="*/ 0 60000 65536"/>
              <a:gd name="T17" fmla="*/ 0 60000 65536"/>
              <a:gd name="T18" fmla="*/ 0 w 114"/>
              <a:gd name="T19" fmla="*/ 0 h 112"/>
              <a:gd name="T20" fmla="*/ 114 w 114"/>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4" h="112">
                <a:moveTo>
                  <a:pt x="112" y="112"/>
                </a:moveTo>
                <a:lnTo>
                  <a:pt x="114" y="0"/>
                </a:lnTo>
                <a:lnTo>
                  <a:pt x="0" y="0"/>
                </a:lnTo>
                <a:lnTo>
                  <a:pt x="0" y="112"/>
                </a:lnTo>
                <a:lnTo>
                  <a:pt x="114" y="112"/>
                </a:lnTo>
              </a:path>
            </a:pathLst>
          </a:custGeom>
          <a:solidFill>
            <a:srgbClr val="CC0000"/>
          </a:solidFill>
          <a:ln w="7938">
            <a:solidFill>
              <a:srgbClr val="CC0000"/>
            </a:solidFill>
            <a:round/>
            <a:headEnd/>
            <a:tailEnd/>
          </a:ln>
        </p:spPr>
        <p:txBody>
          <a:bodyPr/>
          <a:lstStyle/>
          <a:p>
            <a:endParaRPr lang="en-US"/>
          </a:p>
        </p:txBody>
      </p:sp>
      <p:sp>
        <p:nvSpPr>
          <p:cNvPr id="22574" name="Freeform 127">
            <a:extLst>
              <a:ext uri="{FF2B5EF4-FFF2-40B4-BE49-F238E27FC236}">
                <a16:creationId xmlns:a16="http://schemas.microsoft.com/office/drawing/2014/main" id="{7B2C5A77-2054-5CB2-DC8E-A5F7B258B631}"/>
              </a:ext>
            </a:extLst>
          </p:cNvPr>
          <p:cNvSpPr>
            <a:spLocks/>
          </p:cNvSpPr>
          <p:nvPr/>
        </p:nvSpPr>
        <p:spPr bwMode="auto">
          <a:xfrm>
            <a:off x="7788275" y="4445000"/>
            <a:ext cx="180975" cy="182563"/>
          </a:xfrm>
          <a:custGeom>
            <a:avLst/>
            <a:gdLst>
              <a:gd name="T0" fmla="*/ 0 w 114"/>
              <a:gd name="T1" fmla="*/ 2147483646 h 115"/>
              <a:gd name="T2" fmla="*/ 2147483646 w 114"/>
              <a:gd name="T3" fmla="*/ 2147483646 h 115"/>
              <a:gd name="T4" fmla="*/ 2147483646 w 114"/>
              <a:gd name="T5" fmla="*/ 0 h 115"/>
              <a:gd name="T6" fmla="*/ 2147483646 w 114"/>
              <a:gd name="T7" fmla="*/ 0 h 115"/>
              <a:gd name="T8" fmla="*/ 2147483646 w 114"/>
              <a:gd name="T9" fmla="*/ 2147483646 h 115"/>
              <a:gd name="T10" fmla="*/ 2147483646 w 114"/>
              <a:gd name="T11" fmla="*/ 2147483646 h 115"/>
              <a:gd name="T12" fmla="*/ 0 60000 65536"/>
              <a:gd name="T13" fmla="*/ 0 60000 65536"/>
              <a:gd name="T14" fmla="*/ 0 60000 65536"/>
              <a:gd name="T15" fmla="*/ 0 60000 65536"/>
              <a:gd name="T16" fmla="*/ 0 60000 65536"/>
              <a:gd name="T17" fmla="*/ 0 60000 65536"/>
              <a:gd name="T18" fmla="*/ 0 w 114"/>
              <a:gd name="T19" fmla="*/ 0 h 115"/>
              <a:gd name="T20" fmla="*/ 114 w 114"/>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4" h="115">
                <a:moveTo>
                  <a:pt x="0" y="112"/>
                </a:moveTo>
                <a:lnTo>
                  <a:pt x="114" y="115"/>
                </a:lnTo>
                <a:lnTo>
                  <a:pt x="114" y="0"/>
                </a:lnTo>
                <a:lnTo>
                  <a:pt x="2" y="0"/>
                </a:lnTo>
                <a:lnTo>
                  <a:pt x="2" y="115"/>
                </a:lnTo>
              </a:path>
            </a:pathLst>
          </a:custGeom>
          <a:solidFill>
            <a:srgbClr val="CC0000"/>
          </a:solidFill>
          <a:ln w="7938">
            <a:solidFill>
              <a:srgbClr val="CC0000"/>
            </a:solidFill>
            <a:round/>
            <a:headEnd/>
            <a:tailEnd/>
          </a:ln>
        </p:spPr>
        <p:txBody>
          <a:bodyPr/>
          <a:lstStyle/>
          <a:p>
            <a:endParaRPr lang="en-US"/>
          </a:p>
        </p:txBody>
      </p:sp>
      <p:sp>
        <p:nvSpPr>
          <p:cNvPr id="22575" name="Freeform 128">
            <a:extLst>
              <a:ext uri="{FF2B5EF4-FFF2-40B4-BE49-F238E27FC236}">
                <a16:creationId xmlns:a16="http://schemas.microsoft.com/office/drawing/2014/main" id="{679E0BB7-F0FD-90D8-E8CF-F567B4DF8120}"/>
              </a:ext>
            </a:extLst>
          </p:cNvPr>
          <p:cNvSpPr>
            <a:spLocks/>
          </p:cNvSpPr>
          <p:nvPr/>
        </p:nvSpPr>
        <p:spPr bwMode="auto">
          <a:xfrm>
            <a:off x="8389938" y="5365750"/>
            <a:ext cx="177800" cy="180975"/>
          </a:xfrm>
          <a:custGeom>
            <a:avLst/>
            <a:gdLst>
              <a:gd name="T0" fmla="*/ 0 w 112"/>
              <a:gd name="T1" fmla="*/ 2147483646 h 114"/>
              <a:gd name="T2" fmla="*/ 2147483646 w 112"/>
              <a:gd name="T3" fmla="*/ 2147483646 h 114"/>
              <a:gd name="T4" fmla="*/ 2147483646 w 112"/>
              <a:gd name="T5" fmla="*/ 0 h 114"/>
              <a:gd name="T6" fmla="*/ 0 w 112"/>
              <a:gd name="T7" fmla="*/ 0 h 114"/>
              <a:gd name="T8" fmla="*/ 0 w 112"/>
              <a:gd name="T9" fmla="*/ 2147483646 h 114"/>
              <a:gd name="T10" fmla="*/ 0 w 112"/>
              <a:gd name="T11" fmla="*/ 2147483646 h 114"/>
              <a:gd name="T12" fmla="*/ 0 60000 65536"/>
              <a:gd name="T13" fmla="*/ 0 60000 65536"/>
              <a:gd name="T14" fmla="*/ 0 60000 65536"/>
              <a:gd name="T15" fmla="*/ 0 60000 65536"/>
              <a:gd name="T16" fmla="*/ 0 60000 65536"/>
              <a:gd name="T17" fmla="*/ 0 60000 65536"/>
              <a:gd name="T18" fmla="*/ 0 w 112"/>
              <a:gd name="T19" fmla="*/ 0 h 114"/>
              <a:gd name="T20" fmla="*/ 112 w 112"/>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2" h="114">
                <a:moveTo>
                  <a:pt x="0" y="112"/>
                </a:moveTo>
                <a:lnTo>
                  <a:pt x="112" y="114"/>
                </a:lnTo>
                <a:lnTo>
                  <a:pt x="112" y="0"/>
                </a:lnTo>
                <a:lnTo>
                  <a:pt x="0" y="0"/>
                </a:lnTo>
                <a:lnTo>
                  <a:pt x="0" y="114"/>
                </a:lnTo>
              </a:path>
            </a:pathLst>
          </a:custGeom>
          <a:solidFill>
            <a:schemeClr val="accent2"/>
          </a:solidFill>
          <a:ln w="7938">
            <a:solidFill>
              <a:schemeClr val="accent2"/>
            </a:solidFill>
            <a:round/>
            <a:headEnd/>
            <a:tailEnd/>
          </a:ln>
        </p:spPr>
        <p:txBody>
          <a:bodyPr/>
          <a:lstStyle/>
          <a:p>
            <a:endParaRPr lang="en-US"/>
          </a:p>
        </p:txBody>
      </p:sp>
      <p:sp>
        <p:nvSpPr>
          <p:cNvPr id="22576" name="Freeform 129">
            <a:extLst>
              <a:ext uri="{FF2B5EF4-FFF2-40B4-BE49-F238E27FC236}">
                <a16:creationId xmlns:a16="http://schemas.microsoft.com/office/drawing/2014/main" id="{46442C2C-11CE-3F35-0A21-3097110C6A3A}"/>
              </a:ext>
            </a:extLst>
          </p:cNvPr>
          <p:cNvSpPr>
            <a:spLocks/>
          </p:cNvSpPr>
          <p:nvPr/>
        </p:nvSpPr>
        <p:spPr bwMode="auto">
          <a:xfrm>
            <a:off x="5426075" y="5368925"/>
            <a:ext cx="182563" cy="177800"/>
          </a:xfrm>
          <a:custGeom>
            <a:avLst/>
            <a:gdLst>
              <a:gd name="T0" fmla="*/ 2147483646 w 115"/>
              <a:gd name="T1" fmla="*/ 2147483646 h 112"/>
              <a:gd name="T2" fmla="*/ 2147483646 w 115"/>
              <a:gd name="T3" fmla="*/ 0 h 112"/>
              <a:gd name="T4" fmla="*/ 0 w 115"/>
              <a:gd name="T5" fmla="*/ 0 h 112"/>
              <a:gd name="T6" fmla="*/ 0 w 115"/>
              <a:gd name="T7" fmla="*/ 2147483646 h 112"/>
              <a:gd name="T8" fmla="*/ 2147483646 w 115"/>
              <a:gd name="T9" fmla="*/ 2147483646 h 112"/>
              <a:gd name="T10" fmla="*/ 2147483646 w 115"/>
              <a:gd name="T11" fmla="*/ 2147483646 h 112"/>
              <a:gd name="T12" fmla="*/ 0 60000 65536"/>
              <a:gd name="T13" fmla="*/ 0 60000 65536"/>
              <a:gd name="T14" fmla="*/ 0 60000 65536"/>
              <a:gd name="T15" fmla="*/ 0 60000 65536"/>
              <a:gd name="T16" fmla="*/ 0 60000 65536"/>
              <a:gd name="T17" fmla="*/ 0 60000 65536"/>
              <a:gd name="T18" fmla="*/ 0 w 115"/>
              <a:gd name="T19" fmla="*/ 0 h 112"/>
              <a:gd name="T20" fmla="*/ 115 w 11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5" h="112">
                <a:moveTo>
                  <a:pt x="115" y="112"/>
                </a:moveTo>
                <a:lnTo>
                  <a:pt x="115" y="0"/>
                </a:lnTo>
                <a:lnTo>
                  <a:pt x="0" y="0"/>
                </a:lnTo>
                <a:lnTo>
                  <a:pt x="0" y="112"/>
                </a:lnTo>
                <a:lnTo>
                  <a:pt x="115" y="112"/>
                </a:lnTo>
              </a:path>
            </a:pathLst>
          </a:custGeom>
          <a:solidFill>
            <a:schemeClr val="accent1"/>
          </a:solidFill>
          <a:ln w="7938">
            <a:solidFill>
              <a:schemeClr val="accent1"/>
            </a:solidFill>
            <a:round/>
            <a:headEnd/>
            <a:tailEnd/>
          </a:ln>
        </p:spPr>
        <p:txBody>
          <a:bodyPr/>
          <a:lstStyle/>
          <a:p>
            <a:endParaRPr lang="en-US"/>
          </a:p>
        </p:txBody>
      </p:sp>
      <p:sp>
        <p:nvSpPr>
          <p:cNvPr id="22577" name="Freeform 130">
            <a:extLst>
              <a:ext uri="{FF2B5EF4-FFF2-40B4-BE49-F238E27FC236}">
                <a16:creationId xmlns:a16="http://schemas.microsoft.com/office/drawing/2014/main" id="{9019FEB7-65CB-62F4-3563-01ACEE23BE0F}"/>
              </a:ext>
            </a:extLst>
          </p:cNvPr>
          <p:cNvSpPr>
            <a:spLocks/>
          </p:cNvSpPr>
          <p:nvPr/>
        </p:nvSpPr>
        <p:spPr bwMode="auto">
          <a:xfrm>
            <a:off x="7061200" y="4340225"/>
            <a:ext cx="439738" cy="361950"/>
          </a:xfrm>
          <a:custGeom>
            <a:avLst/>
            <a:gdLst>
              <a:gd name="T0" fmla="*/ 0 w 277"/>
              <a:gd name="T1" fmla="*/ 2147483646 h 228"/>
              <a:gd name="T2" fmla="*/ 2147483646 w 277"/>
              <a:gd name="T3" fmla="*/ 2147483646 h 228"/>
              <a:gd name="T4" fmla="*/ 2147483646 w 277"/>
              <a:gd name="T5" fmla="*/ 2147483646 h 228"/>
              <a:gd name="T6" fmla="*/ 2147483646 w 277"/>
              <a:gd name="T7" fmla="*/ 2147483646 h 228"/>
              <a:gd name="T8" fmla="*/ 2147483646 w 277"/>
              <a:gd name="T9" fmla="*/ 2147483646 h 228"/>
              <a:gd name="T10" fmla="*/ 2147483646 w 277"/>
              <a:gd name="T11" fmla="*/ 2147483646 h 228"/>
              <a:gd name="T12" fmla="*/ 2147483646 w 277"/>
              <a:gd name="T13" fmla="*/ 2147483646 h 228"/>
              <a:gd name="T14" fmla="*/ 2147483646 w 277"/>
              <a:gd name="T15" fmla="*/ 0 h 228"/>
              <a:gd name="T16" fmla="*/ 2147483646 w 277"/>
              <a:gd name="T17" fmla="*/ 0 h 228"/>
              <a:gd name="T18" fmla="*/ 2147483646 w 277"/>
              <a:gd name="T19" fmla="*/ 2147483646 h 228"/>
              <a:gd name="T20" fmla="*/ 2147483646 w 277"/>
              <a:gd name="T21" fmla="*/ 2147483646 h 228"/>
              <a:gd name="T22" fmla="*/ 2147483646 w 277"/>
              <a:gd name="T23" fmla="*/ 2147483646 h 228"/>
              <a:gd name="T24" fmla="*/ 2147483646 w 277"/>
              <a:gd name="T25" fmla="*/ 2147483646 h 228"/>
              <a:gd name="T26" fmla="*/ 2147483646 w 277"/>
              <a:gd name="T27" fmla="*/ 2147483646 h 228"/>
              <a:gd name="T28" fmla="*/ 2147483646 w 277"/>
              <a:gd name="T29" fmla="*/ 2147483646 h 228"/>
              <a:gd name="T30" fmla="*/ 2147483646 w 277"/>
              <a:gd name="T31" fmla="*/ 2147483646 h 228"/>
              <a:gd name="T32" fmla="*/ 2147483646 w 277"/>
              <a:gd name="T33" fmla="*/ 2147483646 h 228"/>
              <a:gd name="T34" fmla="*/ 2147483646 w 277"/>
              <a:gd name="T35" fmla="*/ 2147483646 h 228"/>
              <a:gd name="T36" fmla="*/ 2147483646 w 277"/>
              <a:gd name="T37" fmla="*/ 2147483646 h 228"/>
              <a:gd name="T38" fmla="*/ 2147483646 w 277"/>
              <a:gd name="T39" fmla="*/ 2147483646 h 228"/>
              <a:gd name="T40" fmla="*/ 2147483646 w 277"/>
              <a:gd name="T41" fmla="*/ 2147483646 h 228"/>
              <a:gd name="T42" fmla="*/ 2147483646 w 277"/>
              <a:gd name="T43" fmla="*/ 2147483646 h 228"/>
              <a:gd name="T44" fmla="*/ 2147483646 w 277"/>
              <a:gd name="T45" fmla="*/ 2147483646 h 228"/>
              <a:gd name="T46" fmla="*/ 2147483646 w 277"/>
              <a:gd name="T47" fmla="*/ 2147483646 h 228"/>
              <a:gd name="T48" fmla="*/ 2147483646 w 277"/>
              <a:gd name="T49" fmla="*/ 2147483646 h 228"/>
              <a:gd name="T50" fmla="*/ 2147483646 w 277"/>
              <a:gd name="T51" fmla="*/ 2147483646 h 228"/>
              <a:gd name="T52" fmla="*/ 2147483646 w 277"/>
              <a:gd name="T53" fmla="*/ 2147483646 h 228"/>
              <a:gd name="T54" fmla="*/ 2147483646 w 277"/>
              <a:gd name="T55" fmla="*/ 2147483646 h 228"/>
              <a:gd name="T56" fmla="*/ 2147483646 w 277"/>
              <a:gd name="T57" fmla="*/ 2147483646 h 228"/>
              <a:gd name="T58" fmla="*/ 2147483646 w 277"/>
              <a:gd name="T59" fmla="*/ 2147483646 h 228"/>
              <a:gd name="T60" fmla="*/ 2147483646 w 277"/>
              <a:gd name="T61" fmla="*/ 2147483646 h 228"/>
              <a:gd name="T62" fmla="*/ 2147483646 w 277"/>
              <a:gd name="T63" fmla="*/ 2147483646 h 228"/>
              <a:gd name="T64" fmla="*/ 2147483646 w 277"/>
              <a:gd name="T65" fmla="*/ 2147483646 h 228"/>
              <a:gd name="T66" fmla="*/ 2147483646 w 277"/>
              <a:gd name="T67" fmla="*/ 2147483646 h 228"/>
              <a:gd name="T68" fmla="*/ 2147483646 w 277"/>
              <a:gd name="T69" fmla="*/ 2147483646 h 228"/>
              <a:gd name="T70" fmla="*/ 2147483646 w 277"/>
              <a:gd name="T71" fmla="*/ 2147483646 h 228"/>
              <a:gd name="T72" fmla="*/ 2147483646 w 277"/>
              <a:gd name="T73" fmla="*/ 2147483646 h 228"/>
              <a:gd name="T74" fmla="*/ 2147483646 w 277"/>
              <a:gd name="T75" fmla="*/ 2147483646 h 228"/>
              <a:gd name="T76" fmla="*/ 2147483646 w 277"/>
              <a:gd name="T77" fmla="*/ 2147483646 h 228"/>
              <a:gd name="T78" fmla="*/ 2147483646 w 277"/>
              <a:gd name="T79" fmla="*/ 2147483646 h 228"/>
              <a:gd name="T80" fmla="*/ 2147483646 w 277"/>
              <a:gd name="T81" fmla="*/ 2147483646 h 228"/>
              <a:gd name="T82" fmla="*/ 2147483646 w 277"/>
              <a:gd name="T83" fmla="*/ 2147483646 h 228"/>
              <a:gd name="T84" fmla="*/ 2147483646 w 277"/>
              <a:gd name="T85" fmla="*/ 2147483646 h 228"/>
              <a:gd name="T86" fmla="*/ 2147483646 w 277"/>
              <a:gd name="T87" fmla="*/ 2147483646 h 228"/>
              <a:gd name="T88" fmla="*/ 2147483646 w 277"/>
              <a:gd name="T89" fmla="*/ 2147483646 h 228"/>
              <a:gd name="T90" fmla="*/ 2147483646 w 277"/>
              <a:gd name="T91" fmla="*/ 2147483646 h 228"/>
              <a:gd name="T92" fmla="*/ 2147483646 w 277"/>
              <a:gd name="T93" fmla="*/ 2147483646 h 228"/>
              <a:gd name="T94" fmla="*/ 2147483646 w 277"/>
              <a:gd name="T95" fmla="*/ 2147483646 h 228"/>
              <a:gd name="T96" fmla="*/ 2147483646 w 277"/>
              <a:gd name="T97" fmla="*/ 2147483646 h 228"/>
              <a:gd name="T98" fmla="*/ 2147483646 w 277"/>
              <a:gd name="T99" fmla="*/ 2147483646 h 228"/>
              <a:gd name="T100" fmla="*/ 2147483646 w 277"/>
              <a:gd name="T101" fmla="*/ 2147483646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7"/>
              <a:gd name="T154" fmla="*/ 0 h 228"/>
              <a:gd name="T155" fmla="*/ 277 w 277"/>
              <a:gd name="T156" fmla="*/ 228 h 2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7" h="228">
                <a:moveTo>
                  <a:pt x="0" y="23"/>
                </a:moveTo>
                <a:lnTo>
                  <a:pt x="5" y="23"/>
                </a:lnTo>
                <a:lnTo>
                  <a:pt x="10" y="19"/>
                </a:lnTo>
                <a:lnTo>
                  <a:pt x="17" y="14"/>
                </a:lnTo>
                <a:lnTo>
                  <a:pt x="26" y="9"/>
                </a:lnTo>
                <a:lnTo>
                  <a:pt x="36" y="4"/>
                </a:lnTo>
                <a:lnTo>
                  <a:pt x="50" y="2"/>
                </a:lnTo>
                <a:lnTo>
                  <a:pt x="65" y="0"/>
                </a:lnTo>
                <a:lnTo>
                  <a:pt x="79" y="0"/>
                </a:lnTo>
                <a:lnTo>
                  <a:pt x="96" y="4"/>
                </a:lnTo>
                <a:lnTo>
                  <a:pt x="110" y="11"/>
                </a:lnTo>
                <a:lnTo>
                  <a:pt x="124" y="23"/>
                </a:lnTo>
                <a:lnTo>
                  <a:pt x="134" y="33"/>
                </a:lnTo>
                <a:lnTo>
                  <a:pt x="143" y="42"/>
                </a:lnTo>
                <a:lnTo>
                  <a:pt x="148" y="52"/>
                </a:lnTo>
                <a:lnTo>
                  <a:pt x="150" y="59"/>
                </a:lnTo>
                <a:lnTo>
                  <a:pt x="153" y="66"/>
                </a:lnTo>
                <a:lnTo>
                  <a:pt x="153" y="73"/>
                </a:lnTo>
                <a:lnTo>
                  <a:pt x="153" y="78"/>
                </a:lnTo>
                <a:lnTo>
                  <a:pt x="153" y="81"/>
                </a:lnTo>
                <a:lnTo>
                  <a:pt x="155" y="78"/>
                </a:lnTo>
                <a:lnTo>
                  <a:pt x="160" y="76"/>
                </a:lnTo>
                <a:lnTo>
                  <a:pt x="167" y="73"/>
                </a:lnTo>
                <a:lnTo>
                  <a:pt x="174" y="71"/>
                </a:lnTo>
                <a:lnTo>
                  <a:pt x="181" y="69"/>
                </a:lnTo>
                <a:lnTo>
                  <a:pt x="191" y="69"/>
                </a:lnTo>
                <a:lnTo>
                  <a:pt x="200" y="71"/>
                </a:lnTo>
                <a:lnTo>
                  <a:pt x="210" y="73"/>
                </a:lnTo>
                <a:lnTo>
                  <a:pt x="219" y="81"/>
                </a:lnTo>
                <a:lnTo>
                  <a:pt x="229" y="90"/>
                </a:lnTo>
                <a:lnTo>
                  <a:pt x="234" y="97"/>
                </a:lnTo>
                <a:lnTo>
                  <a:pt x="236" y="107"/>
                </a:lnTo>
                <a:lnTo>
                  <a:pt x="239" y="116"/>
                </a:lnTo>
                <a:lnTo>
                  <a:pt x="239" y="124"/>
                </a:lnTo>
                <a:lnTo>
                  <a:pt x="236" y="131"/>
                </a:lnTo>
                <a:lnTo>
                  <a:pt x="236" y="138"/>
                </a:lnTo>
                <a:lnTo>
                  <a:pt x="234" y="143"/>
                </a:lnTo>
                <a:lnTo>
                  <a:pt x="234" y="145"/>
                </a:lnTo>
                <a:lnTo>
                  <a:pt x="231" y="145"/>
                </a:lnTo>
                <a:lnTo>
                  <a:pt x="234" y="147"/>
                </a:lnTo>
                <a:lnTo>
                  <a:pt x="236" y="147"/>
                </a:lnTo>
                <a:lnTo>
                  <a:pt x="241" y="152"/>
                </a:lnTo>
                <a:lnTo>
                  <a:pt x="248" y="157"/>
                </a:lnTo>
                <a:lnTo>
                  <a:pt x="253" y="164"/>
                </a:lnTo>
                <a:lnTo>
                  <a:pt x="260" y="174"/>
                </a:lnTo>
                <a:lnTo>
                  <a:pt x="267" y="183"/>
                </a:lnTo>
                <a:lnTo>
                  <a:pt x="272" y="195"/>
                </a:lnTo>
                <a:lnTo>
                  <a:pt x="274" y="212"/>
                </a:lnTo>
                <a:lnTo>
                  <a:pt x="277" y="228"/>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8" name="Freeform 131">
            <a:extLst>
              <a:ext uri="{FF2B5EF4-FFF2-40B4-BE49-F238E27FC236}">
                <a16:creationId xmlns:a16="http://schemas.microsoft.com/office/drawing/2014/main" id="{4EDDAF38-E4D0-E1A9-7151-A191E3FCCAA0}"/>
              </a:ext>
            </a:extLst>
          </p:cNvPr>
          <p:cNvSpPr>
            <a:spLocks/>
          </p:cNvSpPr>
          <p:nvPr/>
        </p:nvSpPr>
        <p:spPr bwMode="auto">
          <a:xfrm>
            <a:off x="6497638" y="4324350"/>
            <a:ext cx="568325" cy="374650"/>
          </a:xfrm>
          <a:custGeom>
            <a:avLst/>
            <a:gdLst>
              <a:gd name="T0" fmla="*/ 2147483646 w 358"/>
              <a:gd name="T1" fmla="*/ 2147483646 h 236"/>
              <a:gd name="T2" fmla="*/ 2147483646 w 358"/>
              <a:gd name="T3" fmla="*/ 2147483646 h 236"/>
              <a:gd name="T4" fmla="*/ 2147483646 w 358"/>
              <a:gd name="T5" fmla="*/ 2147483646 h 236"/>
              <a:gd name="T6" fmla="*/ 2147483646 w 358"/>
              <a:gd name="T7" fmla="*/ 2147483646 h 236"/>
              <a:gd name="T8" fmla="*/ 2147483646 w 358"/>
              <a:gd name="T9" fmla="*/ 2147483646 h 236"/>
              <a:gd name="T10" fmla="*/ 2147483646 w 358"/>
              <a:gd name="T11" fmla="*/ 2147483646 h 236"/>
              <a:gd name="T12" fmla="*/ 2147483646 w 358"/>
              <a:gd name="T13" fmla="*/ 2147483646 h 236"/>
              <a:gd name="T14" fmla="*/ 2147483646 w 358"/>
              <a:gd name="T15" fmla="*/ 2147483646 h 236"/>
              <a:gd name="T16" fmla="*/ 2147483646 w 358"/>
              <a:gd name="T17" fmla="*/ 2147483646 h 236"/>
              <a:gd name="T18" fmla="*/ 2147483646 w 358"/>
              <a:gd name="T19" fmla="*/ 2147483646 h 236"/>
              <a:gd name="T20" fmla="*/ 2147483646 w 358"/>
              <a:gd name="T21" fmla="*/ 2147483646 h 236"/>
              <a:gd name="T22" fmla="*/ 2147483646 w 358"/>
              <a:gd name="T23" fmla="*/ 2147483646 h 236"/>
              <a:gd name="T24" fmla="*/ 2147483646 w 358"/>
              <a:gd name="T25" fmla="*/ 2147483646 h 236"/>
              <a:gd name="T26" fmla="*/ 2147483646 w 358"/>
              <a:gd name="T27" fmla="*/ 2147483646 h 236"/>
              <a:gd name="T28" fmla="*/ 2147483646 w 358"/>
              <a:gd name="T29" fmla="*/ 2147483646 h 236"/>
              <a:gd name="T30" fmla="*/ 2147483646 w 358"/>
              <a:gd name="T31" fmla="*/ 2147483646 h 236"/>
              <a:gd name="T32" fmla="*/ 2147483646 w 358"/>
              <a:gd name="T33" fmla="*/ 2147483646 h 236"/>
              <a:gd name="T34" fmla="*/ 2147483646 w 358"/>
              <a:gd name="T35" fmla="*/ 2147483646 h 236"/>
              <a:gd name="T36" fmla="*/ 2147483646 w 358"/>
              <a:gd name="T37" fmla="*/ 2147483646 h 236"/>
              <a:gd name="T38" fmla="*/ 2147483646 w 358"/>
              <a:gd name="T39" fmla="*/ 2147483646 h 236"/>
              <a:gd name="T40" fmla="*/ 2147483646 w 358"/>
              <a:gd name="T41" fmla="*/ 2147483646 h 236"/>
              <a:gd name="T42" fmla="*/ 2147483646 w 358"/>
              <a:gd name="T43" fmla="*/ 2147483646 h 236"/>
              <a:gd name="T44" fmla="*/ 2147483646 w 358"/>
              <a:gd name="T45" fmla="*/ 2147483646 h 236"/>
              <a:gd name="T46" fmla="*/ 2147483646 w 358"/>
              <a:gd name="T47" fmla="*/ 2147483646 h 236"/>
              <a:gd name="T48" fmla="*/ 2147483646 w 358"/>
              <a:gd name="T49" fmla="*/ 2147483646 h 236"/>
              <a:gd name="T50" fmla="*/ 2147483646 w 358"/>
              <a:gd name="T51" fmla="*/ 2147483646 h 236"/>
              <a:gd name="T52" fmla="*/ 2147483646 w 358"/>
              <a:gd name="T53" fmla="*/ 2147483646 h 236"/>
              <a:gd name="T54" fmla="*/ 2147483646 w 358"/>
              <a:gd name="T55" fmla="*/ 2147483646 h 236"/>
              <a:gd name="T56" fmla="*/ 2147483646 w 358"/>
              <a:gd name="T57" fmla="*/ 2147483646 h 236"/>
              <a:gd name="T58" fmla="*/ 2147483646 w 358"/>
              <a:gd name="T59" fmla="*/ 2147483646 h 236"/>
              <a:gd name="T60" fmla="*/ 2147483646 w 358"/>
              <a:gd name="T61" fmla="*/ 2147483646 h 236"/>
              <a:gd name="T62" fmla="*/ 2147483646 w 358"/>
              <a:gd name="T63" fmla="*/ 2147483646 h 236"/>
              <a:gd name="T64" fmla="*/ 2147483646 w 358"/>
              <a:gd name="T65" fmla="*/ 2147483646 h 236"/>
              <a:gd name="T66" fmla="*/ 2147483646 w 358"/>
              <a:gd name="T67" fmla="*/ 2147483646 h 236"/>
              <a:gd name="T68" fmla="*/ 2147483646 w 358"/>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8"/>
              <a:gd name="T106" fmla="*/ 0 h 236"/>
              <a:gd name="T107" fmla="*/ 358 w 358"/>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8" h="236">
                <a:moveTo>
                  <a:pt x="0" y="236"/>
                </a:moveTo>
                <a:lnTo>
                  <a:pt x="2" y="219"/>
                </a:lnTo>
                <a:lnTo>
                  <a:pt x="5" y="205"/>
                </a:lnTo>
                <a:lnTo>
                  <a:pt x="9" y="193"/>
                </a:lnTo>
                <a:lnTo>
                  <a:pt x="14" y="181"/>
                </a:lnTo>
                <a:lnTo>
                  <a:pt x="21" y="174"/>
                </a:lnTo>
                <a:lnTo>
                  <a:pt x="29" y="167"/>
                </a:lnTo>
                <a:lnTo>
                  <a:pt x="33" y="162"/>
                </a:lnTo>
                <a:lnTo>
                  <a:pt x="38" y="157"/>
                </a:lnTo>
                <a:lnTo>
                  <a:pt x="43" y="155"/>
                </a:lnTo>
                <a:lnTo>
                  <a:pt x="40" y="150"/>
                </a:lnTo>
                <a:lnTo>
                  <a:pt x="40" y="145"/>
                </a:lnTo>
                <a:lnTo>
                  <a:pt x="38" y="141"/>
                </a:lnTo>
                <a:lnTo>
                  <a:pt x="38" y="134"/>
                </a:lnTo>
                <a:lnTo>
                  <a:pt x="38" y="124"/>
                </a:lnTo>
                <a:lnTo>
                  <a:pt x="38" y="117"/>
                </a:lnTo>
                <a:lnTo>
                  <a:pt x="43" y="107"/>
                </a:lnTo>
                <a:lnTo>
                  <a:pt x="48" y="98"/>
                </a:lnTo>
                <a:lnTo>
                  <a:pt x="55" y="91"/>
                </a:lnTo>
                <a:lnTo>
                  <a:pt x="67" y="83"/>
                </a:lnTo>
                <a:lnTo>
                  <a:pt x="76" y="81"/>
                </a:lnTo>
                <a:lnTo>
                  <a:pt x="83" y="79"/>
                </a:lnTo>
                <a:lnTo>
                  <a:pt x="93" y="79"/>
                </a:lnTo>
                <a:lnTo>
                  <a:pt x="102" y="81"/>
                </a:lnTo>
                <a:lnTo>
                  <a:pt x="110" y="83"/>
                </a:lnTo>
                <a:lnTo>
                  <a:pt x="114" y="86"/>
                </a:lnTo>
                <a:lnTo>
                  <a:pt x="119" y="88"/>
                </a:lnTo>
                <a:lnTo>
                  <a:pt x="121" y="91"/>
                </a:lnTo>
                <a:lnTo>
                  <a:pt x="124" y="91"/>
                </a:lnTo>
                <a:lnTo>
                  <a:pt x="124" y="88"/>
                </a:lnTo>
                <a:lnTo>
                  <a:pt x="121" y="86"/>
                </a:lnTo>
                <a:lnTo>
                  <a:pt x="121" y="81"/>
                </a:lnTo>
                <a:lnTo>
                  <a:pt x="124" y="76"/>
                </a:lnTo>
                <a:lnTo>
                  <a:pt x="124" y="69"/>
                </a:lnTo>
                <a:lnTo>
                  <a:pt x="129" y="60"/>
                </a:lnTo>
                <a:lnTo>
                  <a:pt x="133" y="52"/>
                </a:lnTo>
                <a:lnTo>
                  <a:pt x="141" y="43"/>
                </a:lnTo>
                <a:lnTo>
                  <a:pt x="152" y="31"/>
                </a:lnTo>
                <a:lnTo>
                  <a:pt x="164" y="21"/>
                </a:lnTo>
                <a:lnTo>
                  <a:pt x="181" y="14"/>
                </a:lnTo>
                <a:lnTo>
                  <a:pt x="195" y="10"/>
                </a:lnTo>
                <a:lnTo>
                  <a:pt x="212" y="10"/>
                </a:lnTo>
                <a:lnTo>
                  <a:pt x="226" y="10"/>
                </a:lnTo>
                <a:lnTo>
                  <a:pt x="238" y="14"/>
                </a:lnTo>
                <a:lnTo>
                  <a:pt x="250" y="19"/>
                </a:lnTo>
                <a:lnTo>
                  <a:pt x="260" y="24"/>
                </a:lnTo>
                <a:lnTo>
                  <a:pt x="267" y="29"/>
                </a:lnTo>
                <a:lnTo>
                  <a:pt x="272" y="31"/>
                </a:lnTo>
                <a:lnTo>
                  <a:pt x="274" y="33"/>
                </a:lnTo>
                <a:lnTo>
                  <a:pt x="274" y="31"/>
                </a:lnTo>
                <a:lnTo>
                  <a:pt x="274" y="29"/>
                </a:lnTo>
                <a:lnTo>
                  <a:pt x="274" y="26"/>
                </a:lnTo>
                <a:lnTo>
                  <a:pt x="276" y="21"/>
                </a:lnTo>
                <a:lnTo>
                  <a:pt x="279" y="17"/>
                </a:lnTo>
                <a:lnTo>
                  <a:pt x="284" y="12"/>
                </a:lnTo>
                <a:lnTo>
                  <a:pt x="288" y="7"/>
                </a:lnTo>
                <a:lnTo>
                  <a:pt x="296" y="5"/>
                </a:lnTo>
                <a:lnTo>
                  <a:pt x="305" y="2"/>
                </a:lnTo>
                <a:lnTo>
                  <a:pt x="315" y="0"/>
                </a:lnTo>
                <a:lnTo>
                  <a:pt x="327" y="2"/>
                </a:lnTo>
                <a:lnTo>
                  <a:pt x="336" y="5"/>
                </a:lnTo>
                <a:lnTo>
                  <a:pt x="343" y="7"/>
                </a:lnTo>
                <a:lnTo>
                  <a:pt x="348" y="12"/>
                </a:lnTo>
                <a:lnTo>
                  <a:pt x="350" y="17"/>
                </a:lnTo>
                <a:lnTo>
                  <a:pt x="355" y="21"/>
                </a:lnTo>
                <a:lnTo>
                  <a:pt x="355" y="26"/>
                </a:lnTo>
                <a:lnTo>
                  <a:pt x="358" y="29"/>
                </a:lnTo>
                <a:lnTo>
                  <a:pt x="358" y="31"/>
                </a:lnTo>
                <a:lnTo>
                  <a:pt x="358" y="33"/>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9" name="Freeform 132">
            <a:extLst>
              <a:ext uri="{FF2B5EF4-FFF2-40B4-BE49-F238E27FC236}">
                <a16:creationId xmlns:a16="http://schemas.microsoft.com/office/drawing/2014/main" id="{38D30DCB-9B22-032E-1530-39D754BF457C}"/>
              </a:ext>
            </a:extLst>
          </p:cNvPr>
          <p:cNvSpPr>
            <a:spLocks/>
          </p:cNvSpPr>
          <p:nvPr/>
        </p:nvSpPr>
        <p:spPr bwMode="auto">
          <a:xfrm>
            <a:off x="6497638" y="4695825"/>
            <a:ext cx="431800" cy="363538"/>
          </a:xfrm>
          <a:custGeom>
            <a:avLst/>
            <a:gdLst>
              <a:gd name="T0" fmla="*/ 2147483646 w 272"/>
              <a:gd name="T1" fmla="*/ 2147483646 h 229"/>
              <a:gd name="T2" fmla="*/ 2147483646 w 272"/>
              <a:gd name="T3" fmla="*/ 2147483646 h 229"/>
              <a:gd name="T4" fmla="*/ 2147483646 w 272"/>
              <a:gd name="T5" fmla="*/ 2147483646 h 229"/>
              <a:gd name="T6" fmla="*/ 2147483646 w 272"/>
              <a:gd name="T7" fmla="*/ 2147483646 h 229"/>
              <a:gd name="T8" fmla="*/ 2147483646 w 272"/>
              <a:gd name="T9" fmla="*/ 2147483646 h 229"/>
              <a:gd name="T10" fmla="*/ 2147483646 w 272"/>
              <a:gd name="T11" fmla="*/ 2147483646 h 229"/>
              <a:gd name="T12" fmla="*/ 2147483646 w 272"/>
              <a:gd name="T13" fmla="*/ 2147483646 h 229"/>
              <a:gd name="T14" fmla="*/ 2147483646 w 272"/>
              <a:gd name="T15" fmla="*/ 2147483646 h 229"/>
              <a:gd name="T16" fmla="*/ 2147483646 w 272"/>
              <a:gd name="T17" fmla="*/ 2147483646 h 229"/>
              <a:gd name="T18" fmla="*/ 2147483646 w 272"/>
              <a:gd name="T19" fmla="*/ 2147483646 h 229"/>
              <a:gd name="T20" fmla="*/ 2147483646 w 272"/>
              <a:gd name="T21" fmla="*/ 2147483646 h 229"/>
              <a:gd name="T22" fmla="*/ 2147483646 w 272"/>
              <a:gd name="T23" fmla="*/ 2147483646 h 229"/>
              <a:gd name="T24" fmla="*/ 2147483646 w 272"/>
              <a:gd name="T25" fmla="*/ 2147483646 h 229"/>
              <a:gd name="T26" fmla="*/ 2147483646 w 272"/>
              <a:gd name="T27" fmla="*/ 2147483646 h 229"/>
              <a:gd name="T28" fmla="*/ 2147483646 w 272"/>
              <a:gd name="T29" fmla="*/ 2147483646 h 229"/>
              <a:gd name="T30" fmla="*/ 2147483646 w 272"/>
              <a:gd name="T31" fmla="*/ 2147483646 h 229"/>
              <a:gd name="T32" fmla="*/ 2147483646 w 272"/>
              <a:gd name="T33" fmla="*/ 2147483646 h 229"/>
              <a:gd name="T34" fmla="*/ 2147483646 w 272"/>
              <a:gd name="T35" fmla="*/ 2147483646 h 229"/>
              <a:gd name="T36" fmla="*/ 2147483646 w 272"/>
              <a:gd name="T37" fmla="*/ 2147483646 h 229"/>
              <a:gd name="T38" fmla="*/ 2147483646 w 272"/>
              <a:gd name="T39" fmla="*/ 2147483646 h 229"/>
              <a:gd name="T40" fmla="*/ 2147483646 w 272"/>
              <a:gd name="T41" fmla="*/ 2147483646 h 229"/>
              <a:gd name="T42" fmla="*/ 2147483646 w 272"/>
              <a:gd name="T43" fmla="*/ 2147483646 h 229"/>
              <a:gd name="T44" fmla="*/ 2147483646 w 272"/>
              <a:gd name="T45" fmla="*/ 2147483646 h 229"/>
              <a:gd name="T46" fmla="*/ 2147483646 w 272"/>
              <a:gd name="T47" fmla="*/ 2147483646 h 229"/>
              <a:gd name="T48" fmla="*/ 2147483646 w 272"/>
              <a:gd name="T49" fmla="*/ 2147483646 h 229"/>
              <a:gd name="T50" fmla="*/ 2147483646 w 272"/>
              <a:gd name="T51" fmla="*/ 2147483646 h 229"/>
              <a:gd name="T52" fmla="*/ 2147483646 w 272"/>
              <a:gd name="T53" fmla="*/ 2147483646 h 229"/>
              <a:gd name="T54" fmla="*/ 2147483646 w 272"/>
              <a:gd name="T55" fmla="*/ 2147483646 h 229"/>
              <a:gd name="T56" fmla="*/ 2147483646 w 272"/>
              <a:gd name="T57" fmla="*/ 2147483646 h 229"/>
              <a:gd name="T58" fmla="*/ 2147483646 w 272"/>
              <a:gd name="T59" fmla="*/ 2147483646 h 229"/>
              <a:gd name="T60" fmla="*/ 2147483646 w 272"/>
              <a:gd name="T61" fmla="*/ 2147483646 h 229"/>
              <a:gd name="T62" fmla="*/ 2147483646 w 272"/>
              <a:gd name="T63" fmla="*/ 2147483646 h 229"/>
              <a:gd name="T64" fmla="*/ 2147483646 w 272"/>
              <a:gd name="T65" fmla="*/ 2147483646 h 229"/>
              <a:gd name="T66" fmla="*/ 2147483646 w 272"/>
              <a:gd name="T67" fmla="*/ 2147483646 h 229"/>
              <a:gd name="T68" fmla="*/ 2147483646 w 272"/>
              <a:gd name="T69" fmla="*/ 2147483646 h 229"/>
              <a:gd name="T70" fmla="*/ 2147483646 w 272"/>
              <a:gd name="T71" fmla="*/ 2147483646 h 229"/>
              <a:gd name="T72" fmla="*/ 2147483646 w 272"/>
              <a:gd name="T73" fmla="*/ 2147483646 h 229"/>
              <a:gd name="T74" fmla="*/ 2147483646 w 272"/>
              <a:gd name="T75" fmla="*/ 2147483646 h 229"/>
              <a:gd name="T76" fmla="*/ 2147483646 w 272"/>
              <a:gd name="T77" fmla="*/ 2147483646 h 229"/>
              <a:gd name="T78" fmla="*/ 2147483646 w 272"/>
              <a:gd name="T79" fmla="*/ 2147483646 h 229"/>
              <a:gd name="T80" fmla="*/ 2147483646 w 272"/>
              <a:gd name="T81" fmla="*/ 2147483646 h 229"/>
              <a:gd name="T82" fmla="*/ 2147483646 w 272"/>
              <a:gd name="T83" fmla="*/ 2147483646 h 229"/>
              <a:gd name="T84" fmla="*/ 2147483646 w 272"/>
              <a:gd name="T85" fmla="*/ 2147483646 h 229"/>
              <a:gd name="T86" fmla="*/ 2147483646 w 272"/>
              <a:gd name="T87" fmla="*/ 2147483646 h 229"/>
              <a:gd name="T88" fmla="*/ 2147483646 w 272"/>
              <a:gd name="T89" fmla="*/ 2147483646 h 229"/>
              <a:gd name="T90" fmla="*/ 2147483646 w 272"/>
              <a:gd name="T91" fmla="*/ 2147483646 h 229"/>
              <a:gd name="T92" fmla="*/ 2147483646 w 272"/>
              <a:gd name="T93" fmla="*/ 2147483646 h 229"/>
              <a:gd name="T94" fmla="*/ 2147483646 w 272"/>
              <a:gd name="T95" fmla="*/ 2147483646 h 229"/>
              <a:gd name="T96" fmla="*/ 2147483646 w 272"/>
              <a:gd name="T97" fmla="*/ 2147483646 h 229"/>
              <a:gd name="T98" fmla="*/ 2147483646 w 272"/>
              <a:gd name="T99" fmla="*/ 2147483646 h 229"/>
              <a:gd name="T100" fmla="*/ 0 w 272"/>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2"/>
              <a:gd name="T154" fmla="*/ 0 h 229"/>
              <a:gd name="T155" fmla="*/ 272 w 272"/>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2" h="229">
                <a:moveTo>
                  <a:pt x="272" y="202"/>
                </a:moveTo>
                <a:lnTo>
                  <a:pt x="272" y="205"/>
                </a:lnTo>
                <a:lnTo>
                  <a:pt x="267" y="207"/>
                </a:lnTo>
                <a:lnTo>
                  <a:pt x="260" y="212"/>
                </a:lnTo>
                <a:lnTo>
                  <a:pt x="250" y="217"/>
                </a:lnTo>
                <a:lnTo>
                  <a:pt x="238" y="221"/>
                </a:lnTo>
                <a:lnTo>
                  <a:pt x="226" y="226"/>
                </a:lnTo>
                <a:lnTo>
                  <a:pt x="212" y="229"/>
                </a:lnTo>
                <a:lnTo>
                  <a:pt x="195" y="226"/>
                </a:lnTo>
                <a:lnTo>
                  <a:pt x="181" y="224"/>
                </a:lnTo>
                <a:lnTo>
                  <a:pt x="164" y="214"/>
                </a:lnTo>
                <a:lnTo>
                  <a:pt x="152" y="205"/>
                </a:lnTo>
                <a:lnTo>
                  <a:pt x="141" y="195"/>
                </a:lnTo>
                <a:lnTo>
                  <a:pt x="133" y="186"/>
                </a:lnTo>
                <a:lnTo>
                  <a:pt x="129" y="176"/>
                </a:lnTo>
                <a:lnTo>
                  <a:pt x="124" y="167"/>
                </a:lnTo>
                <a:lnTo>
                  <a:pt x="124" y="159"/>
                </a:lnTo>
                <a:lnTo>
                  <a:pt x="121" y="155"/>
                </a:lnTo>
                <a:lnTo>
                  <a:pt x="121" y="150"/>
                </a:lnTo>
                <a:lnTo>
                  <a:pt x="124" y="148"/>
                </a:lnTo>
                <a:lnTo>
                  <a:pt x="124" y="145"/>
                </a:lnTo>
                <a:lnTo>
                  <a:pt x="121" y="148"/>
                </a:lnTo>
                <a:lnTo>
                  <a:pt x="119" y="150"/>
                </a:lnTo>
                <a:lnTo>
                  <a:pt x="114" y="152"/>
                </a:lnTo>
                <a:lnTo>
                  <a:pt x="110" y="155"/>
                </a:lnTo>
                <a:lnTo>
                  <a:pt x="102" y="157"/>
                </a:lnTo>
                <a:lnTo>
                  <a:pt x="93" y="157"/>
                </a:lnTo>
                <a:lnTo>
                  <a:pt x="83" y="157"/>
                </a:lnTo>
                <a:lnTo>
                  <a:pt x="76" y="157"/>
                </a:lnTo>
                <a:lnTo>
                  <a:pt x="67" y="152"/>
                </a:lnTo>
                <a:lnTo>
                  <a:pt x="55" y="145"/>
                </a:lnTo>
                <a:lnTo>
                  <a:pt x="48" y="138"/>
                </a:lnTo>
                <a:lnTo>
                  <a:pt x="43" y="128"/>
                </a:lnTo>
                <a:lnTo>
                  <a:pt x="38" y="121"/>
                </a:lnTo>
                <a:lnTo>
                  <a:pt x="38" y="112"/>
                </a:lnTo>
                <a:lnTo>
                  <a:pt x="38" y="105"/>
                </a:lnTo>
                <a:lnTo>
                  <a:pt x="38" y="97"/>
                </a:lnTo>
                <a:lnTo>
                  <a:pt x="40" y="90"/>
                </a:lnTo>
                <a:lnTo>
                  <a:pt x="40" y="86"/>
                </a:lnTo>
                <a:lnTo>
                  <a:pt x="43" y="83"/>
                </a:lnTo>
                <a:lnTo>
                  <a:pt x="43" y="81"/>
                </a:lnTo>
                <a:lnTo>
                  <a:pt x="38" y="78"/>
                </a:lnTo>
                <a:lnTo>
                  <a:pt x="33" y="76"/>
                </a:lnTo>
                <a:lnTo>
                  <a:pt x="29" y="71"/>
                </a:lnTo>
                <a:lnTo>
                  <a:pt x="21" y="64"/>
                </a:lnTo>
                <a:lnTo>
                  <a:pt x="14" y="55"/>
                </a:lnTo>
                <a:lnTo>
                  <a:pt x="9" y="45"/>
                </a:lnTo>
                <a:lnTo>
                  <a:pt x="5" y="31"/>
                </a:lnTo>
                <a:lnTo>
                  <a:pt x="2" y="16"/>
                </a:lnTo>
                <a:lnTo>
                  <a:pt x="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0" name="Freeform 133">
            <a:extLst>
              <a:ext uri="{FF2B5EF4-FFF2-40B4-BE49-F238E27FC236}">
                <a16:creationId xmlns:a16="http://schemas.microsoft.com/office/drawing/2014/main" id="{9A5A720C-820B-A093-B3DD-E2BF16014377}"/>
              </a:ext>
            </a:extLst>
          </p:cNvPr>
          <p:cNvSpPr>
            <a:spLocks/>
          </p:cNvSpPr>
          <p:nvPr/>
        </p:nvSpPr>
        <p:spPr bwMode="auto">
          <a:xfrm>
            <a:off x="6932613" y="4695825"/>
            <a:ext cx="563562" cy="374650"/>
          </a:xfrm>
          <a:custGeom>
            <a:avLst/>
            <a:gdLst>
              <a:gd name="T0" fmla="*/ 2147483646 w 355"/>
              <a:gd name="T1" fmla="*/ 2147483646 h 236"/>
              <a:gd name="T2" fmla="*/ 2147483646 w 355"/>
              <a:gd name="T3" fmla="*/ 2147483646 h 236"/>
              <a:gd name="T4" fmla="*/ 2147483646 w 355"/>
              <a:gd name="T5" fmla="*/ 2147483646 h 236"/>
              <a:gd name="T6" fmla="*/ 2147483646 w 355"/>
              <a:gd name="T7" fmla="*/ 2147483646 h 236"/>
              <a:gd name="T8" fmla="*/ 2147483646 w 355"/>
              <a:gd name="T9" fmla="*/ 2147483646 h 236"/>
              <a:gd name="T10" fmla="*/ 2147483646 w 355"/>
              <a:gd name="T11" fmla="*/ 2147483646 h 236"/>
              <a:gd name="T12" fmla="*/ 2147483646 w 355"/>
              <a:gd name="T13" fmla="*/ 2147483646 h 236"/>
              <a:gd name="T14" fmla="*/ 2147483646 w 355"/>
              <a:gd name="T15" fmla="*/ 2147483646 h 236"/>
              <a:gd name="T16" fmla="*/ 2147483646 w 355"/>
              <a:gd name="T17" fmla="*/ 2147483646 h 236"/>
              <a:gd name="T18" fmla="*/ 2147483646 w 355"/>
              <a:gd name="T19" fmla="*/ 2147483646 h 236"/>
              <a:gd name="T20" fmla="*/ 2147483646 w 355"/>
              <a:gd name="T21" fmla="*/ 2147483646 h 236"/>
              <a:gd name="T22" fmla="*/ 2147483646 w 355"/>
              <a:gd name="T23" fmla="*/ 2147483646 h 236"/>
              <a:gd name="T24" fmla="*/ 2147483646 w 355"/>
              <a:gd name="T25" fmla="*/ 2147483646 h 236"/>
              <a:gd name="T26" fmla="*/ 2147483646 w 355"/>
              <a:gd name="T27" fmla="*/ 2147483646 h 236"/>
              <a:gd name="T28" fmla="*/ 2147483646 w 355"/>
              <a:gd name="T29" fmla="*/ 2147483646 h 236"/>
              <a:gd name="T30" fmla="*/ 2147483646 w 355"/>
              <a:gd name="T31" fmla="*/ 2147483646 h 236"/>
              <a:gd name="T32" fmla="*/ 2147483646 w 355"/>
              <a:gd name="T33" fmla="*/ 2147483646 h 236"/>
              <a:gd name="T34" fmla="*/ 2147483646 w 355"/>
              <a:gd name="T35" fmla="*/ 2147483646 h 236"/>
              <a:gd name="T36" fmla="*/ 2147483646 w 355"/>
              <a:gd name="T37" fmla="*/ 2147483646 h 236"/>
              <a:gd name="T38" fmla="*/ 2147483646 w 355"/>
              <a:gd name="T39" fmla="*/ 2147483646 h 236"/>
              <a:gd name="T40" fmla="*/ 2147483646 w 355"/>
              <a:gd name="T41" fmla="*/ 2147483646 h 236"/>
              <a:gd name="T42" fmla="*/ 2147483646 w 355"/>
              <a:gd name="T43" fmla="*/ 2147483646 h 236"/>
              <a:gd name="T44" fmla="*/ 2147483646 w 355"/>
              <a:gd name="T45" fmla="*/ 2147483646 h 236"/>
              <a:gd name="T46" fmla="*/ 2147483646 w 355"/>
              <a:gd name="T47" fmla="*/ 2147483646 h 236"/>
              <a:gd name="T48" fmla="*/ 2147483646 w 355"/>
              <a:gd name="T49" fmla="*/ 2147483646 h 236"/>
              <a:gd name="T50" fmla="*/ 2147483646 w 355"/>
              <a:gd name="T51" fmla="*/ 2147483646 h 236"/>
              <a:gd name="T52" fmla="*/ 2147483646 w 355"/>
              <a:gd name="T53" fmla="*/ 2147483646 h 236"/>
              <a:gd name="T54" fmla="*/ 2147483646 w 355"/>
              <a:gd name="T55" fmla="*/ 2147483646 h 236"/>
              <a:gd name="T56" fmla="*/ 2147483646 w 355"/>
              <a:gd name="T57" fmla="*/ 2147483646 h 236"/>
              <a:gd name="T58" fmla="*/ 2147483646 w 355"/>
              <a:gd name="T59" fmla="*/ 2147483646 h 236"/>
              <a:gd name="T60" fmla="*/ 2147483646 w 355"/>
              <a:gd name="T61" fmla="*/ 2147483646 h 236"/>
              <a:gd name="T62" fmla="*/ 2147483646 w 355"/>
              <a:gd name="T63" fmla="*/ 2147483646 h 236"/>
              <a:gd name="T64" fmla="*/ 2147483646 w 355"/>
              <a:gd name="T65" fmla="*/ 2147483646 h 236"/>
              <a:gd name="T66" fmla="*/ 0 w 355"/>
              <a:gd name="T67" fmla="*/ 2147483646 h 236"/>
              <a:gd name="T68" fmla="*/ 0 w 355"/>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5"/>
              <a:gd name="T106" fmla="*/ 0 h 236"/>
              <a:gd name="T107" fmla="*/ 355 w 355"/>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5" h="236">
                <a:moveTo>
                  <a:pt x="355" y="0"/>
                </a:moveTo>
                <a:lnTo>
                  <a:pt x="355" y="16"/>
                </a:lnTo>
                <a:lnTo>
                  <a:pt x="353" y="33"/>
                </a:lnTo>
                <a:lnTo>
                  <a:pt x="348" y="45"/>
                </a:lnTo>
                <a:lnTo>
                  <a:pt x="341" y="55"/>
                </a:lnTo>
                <a:lnTo>
                  <a:pt x="334" y="64"/>
                </a:lnTo>
                <a:lnTo>
                  <a:pt x="329" y="71"/>
                </a:lnTo>
                <a:lnTo>
                  <a:pt x="322" y="76"/>
                </a:lnTo>
                <a:lnTo>
                  <a:pt x="317" y="78"/>
                </a:lnTo>
                <a:lnTo>
                  <a:pt x="315" y="81"/>
                </a:lnTo>
                <a:lnTo>
                  <a:pt x="312" y="83"/>
                </a:lnTo>
                <a:lnTo>
                  <a:pt x="315" y="83"/>
                </a:lnTo>
                <a:lnTo>
                  <a:pt x="315" y="86"/>
                </a:lnTo>
                <a:lnTo>
                  <a:pt x="317" y="90"/>
                </a:lnTo>
                <a:lnTo>
                  <a:pt x="317" y="97"/>
                </a:lnTo>
                <a:lnTo>
                  <a:pt x="320" y="105"/>
                </a:lnTo>
                <a:lnTo>
                  <a:pt x="320" y="112"/>
                </a:lnTo>
                <a:lnTo>
                  <a:pt x="317" y="121"/>
                </a:lnTo>
                <a:lnTo>
                  <a:pt x="315" y="131"/>
                </a:lnTo>
                <a:lnTo>
                  <a:pt x="310" y="138"/>
                </a:lnTo>
                <a:lnTo>
                  <a:pt x="300" y="148"/>
                </a:lnTo>
                <a:lnTo>
                  <a:pt x="291" y="152"/>
                </a:lnTo>
                <a:lnTo>
                  <a:pt x="281" y="157"/>
                </a:lnTo>
                <a:lnTo>
                  <a:pt x="272" y="159"/>
                </a:lnTo>
                <a:lnTo>
                  <a:pt x="262" y="159"/>
                </a:lnTo>
                <a:lnTo>
                  <a:pt x="255" y="157"/>
                </a:lnTo>
                <a:lnTo>
                  <a:pt x="248" y="155"/>
                </a:lnTo>
                <a:lnTo>
                  <a:pt x="241" y="152"/>
                </a:lnTo>
                <a:lnTo>
                  <a:pt x="236" y="150"/>
                </a:lnTo>
                <a:lnTo>
                  <a:pt x="234" y="148"/>
                </a:lnTo>
                <a:lnTo>
                  <a:pt x="234" y="150"/>
                </a:lnTo>
                <a:lnTo>
                  <a:pt x="234" y="155"/>
                </a:lnTo>
                <a:lnTo>
                  <a:pt x="234" y="162"/>
                </a:lnTo>
                <a:lnTo>
                  <a:pt x="231" y="169"/>
                </a:lnTo>
                <a:lnTo>
                  <a:pt x="229" y="176"/>
                </a:lnTo>
                <a:lnTo>
                  <a:pt x="224" y="186"/>
                </a:lnTo>
                <a:lnTo>
                  <a:pt x="215" y="195"/>
                </a:lnTo>
                <a:lnTo>
                  <a:pt x="205" y="205"/>
                </a:lnTo>
                <a:lnTo>
                  <a:pt x="191" y="217"/>
                </a:lnTo>
                <a:lnTo>
                  <a:pt x="177" y="224"/>
                </a:lnTo>
                <a:lnTo>
                  <a:pt x="160" y="229"/>
                </a:lnTo>
                <a:lnTo>
                  <a:pt x="146" y="229"/>
                </a:lnTo>
                <a:lnTo>
                  <a:pt x="131" y="226"/>
                </a:lnTo>
                <a:lnTo>
                  <a:pt x="117" y="224"/>
                </a:lnTo>
                <a:lnTo>
                  <a:pt x="107" y="219"/>
                </a:lnTo>
                <a:lnTo>
                  <a:pt x="98" y="214"/>
                </a:lnTo>
                <a:lnTo>
                  <a:pt x="91" y="209"/>
                </a:lnTo>
                <a:lnTo>
                  <a:pt x="86" y="205"/>
                </a:lnTo>
                <a:lnTo>
                  <a:pt x="84" y="205"/>
                </a:lnTo>
                <a:lnTo>
                  <a:pt x="84" y="207"/>
                </a:lnTo>
                <a:lnTo>
                  <a:pt x="81" y="212"/>
                </a:lnTo>
                <a:lnTo>
                  <a:pt x="81" y="214"/>
                </a:lnTo>
                <a:lnTo>
                  <a:pt x="76" y="219"/>
                </a:lnTo>
                <a:lnTo>
                  <a:pt x="74" y="224"/>
                </a:lnTo>
                <a:lnTo>
                  <a:pt x="69" y="229"/>
                </a:lnTo>
                <a:lnTo>
                  <a:pt x="62" y="233"/>
                </a:lnTo>
                <a:lnTo>
                  <a:pt x="53" y="236"/>
                </a:lnTo>
                <a:lnTo>
                  <a:pt x="41" y="236"/>
                </a:lnTo>
                <a:lnTo>
                  <a:pt x="31" y="236"/>
                </a:lnTo>
                <a:lnTo>
                  <a:pt x="22" y="233"/>
                </a:lnTo>
                <a:lnTo>
                  <a:pt x="14" y="229"/>
                </a:lnTo>
                <a:lnTo>
                  <a:pt x="10" y="224"/>
                </a:lnTo>
                <a:lnTo>
                  <a:pt x="5" y="219"/>
                </a:lnTo>
                <a:lnTo>
                  <a:pt x="2" y="214"/>
                </a:lnTo>
                <a:lnTo>
                  <a:pt x="0" y="212"/>
                </a:lnTo>
                <a:lnTo>
                  <a:pt x="0" y="207"/>
                </a:lnTo>
                <a:lnTo>
                  <a:pt x="0" y="205"/>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1" name="Freeform 134">
            <a:extLst>
              <a:ext uri="{FF2B5EF4-FFF2-40B4-BE49-F238E27FC236}">
                <a16:creationId xmlns:a16="http://schemas.microsoft.com/office/drawing/2014/main" id="{B4FFF2CC-D67A-477D-729C-7855F0A1DBAB}"/>
              </a:ext>
            </a:extLst>
          </p:cNvPr>
          <p:cNvSpPr>
            <a:spLocks/>
          </p:cNvSpPr>
          <p:nvPr/>
        </p:nvSpPr>
        <p:spPr bwMode="auto">
          <a:xfrm>
            <a:off x="7889875" y="5532438"/>
            <a:ext cx="434975" cy="361950"/>
          </a:xfrm>
          <a:custGeom>
            <a:avLst/>
            <a:gdLst>
              <a:gd name="T0" fmla="*/ 0 w 274"/>
              <a:gd name="T1" fmla="*/ 2147483646 h 228"/>
              <a:gd name="T2" fmla="*/ 2147483646 w 274"/>
              <a:gd name="T3" fmla="*/ 2147483646 h 228"/>
              <a:gd name="T4" fmla="*/ 2147483646 w 274"/>
              <a:gd name="T5" fmla="*/ 2147483646 h 228"/>
              <a:gd name="T6" fmla="*/ 2147483646 w 274"/>
              <a:gd name="T7" fmla="*/ 2147483646 h 228"/>
              <a:gd name="T8" fmla="*/ 2147483646 w 274"/>
              <a:gd name="T9" fmla="*/ 2147483646 h 228"/>
              <a:gd name="T10" fmla="*/ 2147483646 w 274"/>
              <a:gd name="T11" fmla="*/ 2147483646 h 228"/>
              <a:gd name="T12" fmla="*/ 2147483646 w 274"/>
              <a:gd name="T13" fmla="*/ 0 h 228"/>
              <a:gd name="T14" fmla="*/ 2147483646 w 274"/>
              <a:gd name="T15" fmla="*/ 0 h 228"/>
              <a:gd name="T16" fmla="*/ 2147483646 w 274"/>
              <a:gd name="T17" fmla="*/ 0 h 228"/>
              <a:gd name="T18" fmla="*/ 2147483646 w 274"/>
              <a:gd name="T19" fmla="*/ 2147483646 h 228"/>
              <a:gd name="T20" fmla="*/ 2147483646 w 274"/>
              <a:gd name="T21" fmla="*/ 2147483646 h 228"/>
              <a:gd name="T22" fmla="*/ 2147483646 w 274"/>
              <a:gd name="T23" fmla="*/ 2147483646 h 228"/>
              <a:gd name="T24" fmla="*/ 2147483646 w 274"/>
              <a:gd name="T25" fmla="*/ 2147483646 h 228"/>
              <a:gd name="T26" fmla="*/ 2147483646 w 274"/>
              <a:gd name="T27" fmla="*/ 2147483646 h 228"/>
              <a:gd name="T28" fmla="*/ 2147483646 w 274"/>
              <a:gd name="T29" fmla="*/ 2147483646 h 228"/>
              <a:gd name="T30" fmla="*/ 2147483646 w 274"/>
              <a:gd name="T31" fmla="*/ 2147483646 h 228"/>
              <a:gd name="T32" fmla="*/ 2147483646 w 274"/>
              <a:gd name="T33" fmla="*/ 2147483646 h 228"/>
              <a:gd name="T34" fmla="*/ 2147483646 w 274"/>
              <a:gd name="T35" fmla="*/ 2147483646 h 228"/>
              <a:gd name="T36" fmla="*/ 2147483646 w 274"/>
              <a:gd name="T37" fmla="*/ 2147483646 h 228"/>
              <a:gd name="T38" fmla="*/ 2147483646 w 274"/>
              <a:gd name="T39" fmla="*/ 2147483646 h 228"/>
              <a:gd name="T40" fmla="*/ 2147483646 w 274"/>
              <a:gd name="T41" fmla="*/ 2147483646 h 228"/>
              <a:gd name="T42" fmla="*/ 2147483646 w 274"/>
              <a:gd name="T43" fmla="*/ 2147483646 h 228"/>
              <a:gd name="T44" fmla="*/ 2147483646 w 274"/>
              <a:gd name="T45" fmla="*/ 2147483646 h 228"/>
              <a:gd name="T46" fmla="*/ 2147483646 w 274"/>
              <a:gd name="T47" fmla="*/ 2147483646 h 228"/>
              <a:gd name="T48" fmla="*/ 2147483646 w 274"/>
              <a:gd name="T49" fmla="*/ 2147483646 h 228"/>
              <a:gd name="T50" fmla="*/ 2147483646 w 274"/>
              <a:gd name="T51" fmla="*/ 2147483646 h 228"/>
              <a:gd name="T52" fmla="*/ 2147483646 w 274"/>
              <a:gd name="T53" fmla="*/ 2147483646 h 228"/>
              <a:gd name="T54" fmla="*/ 2147483646 w 274"/>
              <a:gd name="T55" fmla="*/ 2147483646 h 228"/>
              <a:gd name="T56" fmla="*/ 2147483646 w 274"/>
              <a:gd name="T57" fmla="*/ 2147483646 h 228"/>
              <a:gd name="T58" fmla="*/ 2147483646 w 274"/>
              <a:gd name="T59" fmla="*/ 2147483646 h 228"/>
              <a:gd name="T60" fmla="*/ 2147483646 w 274"/>
              <a:gd name="T61" fmla="*/ 2147483646 h 228"/>
              <a:gd name="T62" fmla="*/ 2147483646 w 274"/>
              <a:gd name="T63" fmla="*/ 2147483646 h 228"/>
              <a:gd name="T64" fmla="*/ 2147483646 w 274"/>
              <a:gd name="T65" fmla="*/ 2147483646 h 228"/>
              <a:gd name="T66" fmla="*/ 2147483646 w 274"/>
              <a:gd name="T67" fmla="*/ 2147483646 h 228"/>
              <a:gd name="T68" fmla="*/ 2147483646 w 274"/>
              <a:gd name="T69" fmla="*/ 2147483646 h 228"/>
              <a:gd name="T70" fmla="*/ 2147483646 w 274"/>
              <a:gd name="T71" fmla="*/ 2147483646 h 228"/>
              <a:gd name="T72" fmla="*/ 2147483646 w 274"/>
              <a:gd name="T73" fmla="*/ 2147483646 h 228"/>
              <a:gd name="T74" fmla="*/ 2147483646 w 274"/>
              <a:gd name="T75" fmla="*/ 2147483646 h 228"/>
              <a:gd name="T76" fmla="*/ 2147483646 w 274"/>
              <a:gd name="T77" fmla="*/ 2147483646 h 228"/>
              <a:gd name="T78" fmla="*/ 2147483646 w 274"/>
              <a:gd name="T79" fmla="*/ 2147483646 h 228"/>
              <a:gd name="T80" fmla="*/ 2147483646 w 274"/>
              <a:gd name="T81" fmla="*/ 2147483646 h 228"/>
              <a:gd name="T82" fmla="*/ 2147483646 w 274"/>
              <a:gd name="T83" fmla="*/ 2147483646 h 228"/>
              <a:gd name="T84" fmla="*/ 2147483646 w 274"/>
              <a:gd name="T85" fmla="*/ 2147483646 h 228"/>
              <a:gd name="T86" fmla="*/ 2147483646 w 274"/>
              <a:gd name="T87" fmla="*/ 2147483646 h 228"/>
              <a:gd name="T88" fmla="*/ 2147483646 w 274"/>
              <a:gd name="T89" fmla="*/ 2147483646 h 228"/>
              <a:gd name="T90" fmla="*/ 2147483646 w 274"/>
              <a:gd name="T91" fmla="*/ 2147483646 h 228"/>
              <a:gd name="T92" fmla="*/ 2147483646 w 274"/>
              <a:gd name="T93" fmla="*/ 2147483646 h 228"/>
              <a:gd name="T94" fmla="*/ 2147483646 w 274"/>
              <a:gd name="T95" fmla="*/ 2147483646 h 228"/>
              <a:gd name="T96" fmla="*/ 2147483646 w 274"/>
              <a:gd name="T97" fmla="*/ 2147483646 h 228"/>
              <a:gd name="T98" fmla="*/ 2147483646 w 274"/>
              <a:gd name="T99" fmla="*/ 2147483646 h 228"/>
              <a:gd name="T100" fmla="*/ 2147483646 w 274"/>
              <a:gd name="T101" fmla="*/ 2147483646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4"/>
              <a:gd name="T154" fmla="*/ 0 h 228"/>
              <a:gd name="T155" fmla="*/ 274 w 274"/>
              <a:gd name="T156" fmla="*/ 228 h 2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4" h="228">
                <a:moveTo>
                  <a:pt x="0" y="23"/>
                </a:moveTo>
                <a:lnTo>
                  <a:pt x="3" y="21"/>
                </a:lnTo>
                <a:lnTo>
                  <a:pt x="7" y="19"/>
                </a:lnTo>
                <a:lnTo>
                  <a:pt x="15" y="14"/>
                </a:lnTo>
                <a:lnTo>
                  <a:pt x="24" y="9"/>
                </a:lnTo>
                <a:lnTo>
                  <a:pt x="36" y="4"/>
                </a:lnTo>
                <a:lnTo>
                  <a:pt x="48" y="0"/>
                </a:lnTo>
                <a:lnTo>
                  <a:pt x="62" y="0"/>
                </a:lnTo>
                <a:lnTo>
                  <a:pt x="77" y="0"/>
                </a:lnTo>
                <a:lnTo>
                  <a:pt x="93" y="4"/>
                </a:lnTo>
                <a:lnTo>
                  <a:pt x="108" y="12"/>
                </a:lnTo>
                <a:lnTo>
                  <a:pt x="122" y="21"/>
                </a:lnTo>
                <a:lnTo>
                  <a:pt x="134" y="33"/>
                </a:lnTo>
                <a:lnTo>
                  <a:pt x="141" y="43"/>
                </a:lnTo>
                <a:lnTo>
                  <a:pt x="146" y="52"/>
                </a:lnTo>
                <a:lnTo>
                  <a:pt x="148" y="59"/>
                </a:lnTo>
                <a:lnTo>
                  <a:pt x="151" y="66"/>
                </a:lnTo>
                <a:lnTo>
                  <a:pt x="151" y="71"/>
                </a:lnTo>
                <a:lnTo>
                  <a:pt x="151" y="76"/>
                </a:lnTo>
                <a:lnTo>
                  <a:pt x="151" y="78"/>
                </a:lnTo>
                <a:lnTo>
                  <a:pt x="151" y="81"/>
                </a:lnTo>
                <a:lnTo>
                  <a:pt x="155" y="78"/>
                </a:lnTo>
                <a:lnTo>
                  <a:pt x="160" y="76"/>
                </a:lnTo>
                <a:lnTo>
                  <a:pt x="165" y="74"/>
                </a:lnTo>
                <a:lnTo>
                  <a:pt x="172" y="71"/>
                </a:lnTo>
                <a:lnTo>
                  <a:pt x="182" y="69"/>
                </a:lnTo>
                <a:lnTo>
                  <a:pt x="189" y="69"/>
                </a:lnTo>
                <a:lnTo>
                  <a:pt x="198" y="71"/>
                </a:lnTo>
                <a:lnTo>
                  <a:pt x="208" y="74"/>
                </a:lnTo>
                <a:lnTo>
                  <a:pt x="217" y="81"/>
                </a:lnTo>
                <a:lnTo>
                  <a:pt x="227" y="88"/>
                </a:lnTo>
                <a:lnTo>
                  <a:pt x="232" y="97"/>
                </a:lnTo>
                <a:lnTo>
                  <a:pt x="234" y="107"/>
                </a:lnTo>
                <a:lnTo>
                  <a:pt x="236" y="114"/>
                </a:lnTo>
                <a:lnTo>
                  <a:pt x="236" y="124"/>
                </a:lnTo>
                <a:lnTo>
                  <a:pt x="236" y="131"/>
                </a:lnTo>
                <a:lnTo>
                  <a:pt x="234" y="135"/>
                </a:lnTo>
                <a:lnTo>
                  <a:pt x="232" y="140"/>
                </a:lnTo>
                <a:lnTo>
                  <a:pt x="232" y="145"/>
                </a:lnTo>
                <a:lnTo>
                  <a:pt x="236" y="147"/>
                </a:lnTo>
                <a:lnTo>
                  <a:pt x="241" y="152"/>
                </a:lnTo>
                <a:lnTo>
                  <a:pt x="246" y="157"/>
                </a:lnTo>
                <a:lnTo>
                  <a:pt x="253" y="164"/>
                </a:lnTo>
                <a:lnTo>
                  <a:pt x="258" y="171"/>
                </a:lnTo>
                <a:lnTo>
                  <a:pt x="265" y="183"/>
                </a:lnTo>
                <a:lnTo>
                  <a:pt x="270" y="195"/>
                </a:lnTo>
                <a:lnTo>
                  <a:pt x="272" y="209"/>
                </a:lnTo>
                <a:lnTo>
                  <a:pt x="274" y="228"/>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2" name="Freeform 135">
            <a:extLst>
              <a:ext uri="{FF2B5EF4-FFF2-40B4-BE49-F238E27FC236}">
                <a16:creationId xmlns:a16="http://schemas.microsoft.com/office/drawing/2014/main" id="{2D85F603-7063-EE9E-DC50-1E77417419C5}"/>
              </a:ext>
            </a:extLst>
          </p:cNvPr>
          <p:cNvSpPr>
            <a:spLocks/>
          </p:cNvSpPr>
          <p:nvPr/>
        </p:nvSpPr>
        <p:spPr bwMode="auto">
          <a:xfrm>
            <a:off x="7323138" y="5516563"/>
            <a:ext cx="566737" cy="374650"/>
          </a:xfrm>
          <a:custGeom>
            <a:avLst/>
            <a:gdLst>
              <a:gd name="T0" fmla="*/ 2147483646 w 357"/>
              <a:gd name="T1" fmla="*/ 2147483646 h 236"/>
              <a:gd name="T2" fmla="*/ 2147483646 w 357"/>
              <a:gd name="T3" fmla="*/ 2147483646 h 236"/>
              <a:gd name="T4" fmla="*/ 2147483646 w 357"/>
              <a:gd name="T5" fmla="*/ 2147483646 h 236"/>
              <a:gd name="T6" fmla="*/ 2147483646 w 357"/>
              <a:gd name="T7" fmla="*/ 2147483646 h 236"/>
              <a:gd name="T8" fmla="*/ 2147483646 w 357"/>
              <a:gd name="T9" fmla="*/ 2147483646 h 236"/>
              <a:gd name="T10" fmla="*/ 2147483646 w 357"/>
              <a:gd name="T11" fmla="*/ 2147483646 h 236"/>
              <a:gd name="T12" fmla="*/ 2147483646 w 357"/>
              <a:gd name="T13" fmla="*/ 2147483646 h 236"/>
              <a:gd name="T14" fmla="*/ 2147483646 w 357"/>
              <a:gd name="T15" fmla="*/ 2147483646 h 236"/>
              <a:gd name="T16" fmla="*/ 2147483646 w 357"/>
              <a:gd name="T17" fmla="*/ 2147483646 h 236"/>
              <a:gd name="T18" fmla="*/ 2147483646 w 357"/>
              <a:gd name="T19" fmla="*/ 2147483646 h 236"/>
              <a:gd name="T20" fmla="*/ 2147483646 w 357"/>
              <a:gd name="T21" fmla="*/ 2147483646 h 236"/>
              <a:gd name="T22" fmla="*/ 2147483646 w 357"/>
              <a:gd name="T23" fmla="*/ 2147483646 h 236"/>
              <a:gd name="T24" fmla="*/ 2147483646 w 357"/>
              <a:gd name="T25" fmla="*/ 2147483646 h 236"/>
              <a:gd name="T26" fmla="*/ 2147483646 w 357"/>
              <a:gd name="T27" fmla="*/ 2147483646 h 236"/>
              <a:gd name="T28" fmla="*/ 2147483646 w 357"/>
              <a:gd name="T29" fmla="*/ 2147483646 h 236"/>
              <a:gd name="T30" fmla="*/ 2147483646 w 357"/>
              <a:gd name="T31" fmla="*/ 2147483646 h 236"/>
              <a:gd name="T32" fmla="*/ 2147483646 w 357"/>
              <a:gd name="T33" fmla="*/ 2147483646 h 236"/>
              <a:gd name="T34" fmla="*/ 2147483646 w 357"/>
              <a:gd name="T35" fmla="*/ 2147483646 h 236"/>
              <a:gd name="T36" fmla="*/ 2147483646 w 357"/>
              <a:gd name="T37" fmla="*/ 2147483646 h 236"/>
              <a:gd name="T38" fmla="*/ 2147483646 w 357"/>
              <a:gd name="T39" fmla="*/ 2147483646 h 236"/>
              <a:gd name="T40" fmla="*/ 2147483646 w 357"/>
              <a:gd name="T41" fmla="*/ 2147483646 h 236"/>
              <a:gd name="T42" fmla="*/ 2147483646 w 357"/>
              <a:gd name="T43" fmla="*/ 2147483646 h 236"/>
              <a:gd name="T44" fmla="*/ 2147483646 w 357"/>
              <a:gd name="T45" fmla="*/ 2147483646 h 236"/>
              <a:gd name="T46" fmla="*/ 2147483646 w 357"/>
              <a:gd name="T47" fmla="*/ 2147483646 h 236"/>
              <a:gd name="T48" fmla="*/ 2147483646 w 357"/>
              <a:gd name="T49" fmla="*/ 2147483646 h 236"/>
              <a:gd name="T50" fmla="*/ 2147483646 w 357"/>
              <a:gd name="T51" fmla="*/ 2147483646 h 236"/>
              <a:gd name="T52" fmla="*/ 2147483646 w 357"/>
              <a:gd name="T53" fmla="*/ 2147483646 h 236"/>
              <a:gd name="T54" fmla="*/ 2147483646 w 357"/>
              <a:gd name="T55" fmla="*/ 2147483646 h 236"/>
              <a:gd name="T56" fmla="*/ 2147483646 w 357"/>
              <a:gd name="T57" fmla="*/ 2147483646 h 236"/>
              <a:gd name="T58" fmla="*/ 2147483646 w 357"/>
              <a:gd name="T59" fmla="*/ 2147483646 h 236"/>
              <a:gd name="T60" fmla="*/ 2147483646 w 357"/>
              <a:gd name="T61" fmla="*/ 2147483646 h 236"/>
              <a:gd name="T62" fmla="*/ 2147483646 w 357"/>
              <a:gd name="T63" fmla="*/ 2147483646 h 236"/>
              <a:gd name="T64" fmla="*/ 2147483646 w 357"/>
              <a:gd name="T65" fmla="*/ 2147483646 h 236"/>
              <a:gd name="T66" fmla="*/ 2147483646 w 357"/>
              <a:gd name="T67" fmla="*/ 2147483646 h 236"/>
              <a:gd name="T68" fmla="*/ 2147483646 w 357"/>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7"/>
              <a:gd name="T106" fmla="*/ 0 h 236"/>
              <a:gd name="T107" fmla="*/ 357 w 357"/>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7" h="236">
                <a:moveTo>
                  <a:pt x="0" y="236"/>
                </a:moveTo>
                <a:lnTo>
                  <a:pt x="2" y="219"/>
                </a:lnTo>
                <a:lnTo>
                  <a:pt x="4" y="205"/>
                </a:lnTo>
                <a:lnTo>
                  <a:pt x="9" y="191"/>
                </a:lnTo>
                <a:lnTo>
                  <a:pt x="16" y="181"/>
                </a:lnTo>
                <a:lnTo>
                  <a:pt x="21" y="172"/>
                </a:lnTo>
                <a:lnTo>
                  <a:pt x="28" y="165"/>
                </a:lnTo>
                <a:lnTo>
                  <a:pt x="33" y="160"/>
                </a:lnTo>
                <a:lnTo>
                  <a:pt x="38" y="157"/>
                </a:lnTo>
                <a:lnTo>
                  <a:pt x="43" y="155"/>
                </a:lnTo>
                <a:lnTo>
                  <a:pt x="43" y="153"/>
                </a:lnTo>
                <a:lnTo>
                  <a:pt x="43" y="150"/>
                </a:lnTo>
                <a:lnTo>
                  <a:pt x="40" y="145"/>
                </a:lnTo>
                <a:lnTo>
                  <a:pt x="38" y="138"/>
                </a:lnTo>
                <a:lnTo>
                  <a:pt x="38" y="131"/>
                </a:lnTo>
                <a:lnTo>
                  <a:pt x="38" y="124"/>
                </a:lnTo>
                <a:lnTo>
                  <a:pt x="40" y="114"/>
                </a:lnTo>
                <a:lnTo>
                  <a:pt x="43" y="107"/>
                </a:lnTo>
                <a:lnTo>
                  <a:pt x="47" y="98"/>
                </a:lnTo>
                <a:lnTo>
                  <a:pt x="57" y="91"/>
                </a:lnTo>
                <a:lnTo>
                  <a:pt x="66" y="84"/>
                </a:lnTo>
                <a:lnTo>
                  <a:pt x="76" y="79"/>
                </a:lnTo>
                <a:lnTo>
                  <a:pt x="85" y="79"/>
                </a:lnTo>
                <a:lnTo>
                  <a:pt x="93" y="79"/>
                </a:lnTo>
                <a:lnTo>
                  <a:pt x="102" y="79"/>
                </a:lnTo>
                <a:lnTo>
                  <a:pt x="109" y="81"/>
                </a:lnTo>
                <a:lnTo>
                  <a:pt x="114" y="84"/>
                </a:lnTo>
                <a:lnTo>
                  <a:pt x="119" y="86"/>
                </a:lnTo>
                <a:lnTo>
                  <a:pt x="124" y="88"/>
                </a:lnTo>
                <a:lnTo>
                  <a:pt x="124" y="91"/>
                </a:lnTo>
                <a:lnTo>
                  <a:pt x="124" y="88"/>
                </a:lnTo>
                <a:lnTo>
                  <a:pt x="124" y="86"/>
                </a:lnTo>
                <a:lnTo>
                  <a:pt x="124" y="81"/>
                </a:lnTo>
                <a:lnTo>
                  <a:pt x="124" y="76"/>
                </a:lnTo>
                <a:lnTo>
                  <a:pt x="126" y="69"/>
                </a:lnTo>
                <a:lnTo>
                  <a:pt x="128" y="60"/>
                </a:lnTo>
                <a:lnTo>
                  <a:pt x="133" y="50"/>
                </a:lnTo>
                <a:lnTo>
                  <a:pt x="140" y="41"/>
                </a:lnTo>
                <a:lnTo>
                  <a:pt x="152" y="31"/>
                </a:lnTo>
                <a:lnTo>
                  <a:pt x="167" y="22"/>
                </a:lnTo>
                <a:lnTo>
                  <a:pt x="181" y="12"/>
                </a:lnTo>
                <a:lnTo>
                  <a:pt x="198" y="10"/>
                </a:lnTo>
                <a:lnTo>
                  <a:pt x="212" y="7"/>
                </a:lnTo>
                <a:lnTo>
                  <a:pt x="226" y="10"/>
                </a:lnTo>
                <a:lnTo>
                  <a:pt x="238" y="14"/>
                </a:lnTo>
                <a:lnTo>
                  <a:pt x="250" y="19"/>
                </a:lnTo>
                <a:lnTo>
                  <a:pt x="260" y="24"/>
                </a:lnTo>
                <a:lnTo>
                  <a:pt x="267" y="29"/>
                </a:lnTo>
                <a:lnTo>
                  <a:pt x="271" y="31"/>
                </a:lnTo>
                <a:lnTo>
                  <a:pt x="274" y="33"/>
                </a:lnTo>
                <a:lnTo>
                  <a:pt x="274" y="31"/>
                </a:lnTo>
                <a:lnTo>
                  <a:pt x="274" y="29"/>
                </a:lnTo>
                <a:lnTo>
                  <a:pt x="274" y="26"/>
                </a:lnTo>
                <a:lnTo>
                  <a:pt x="276" y="22"/>
                </a:lnTo>
                <a:lnTo>
                  <a:pt x="279" y="17"/>
                </a:lnTo>
                <a:lnTo>
                  <a:pt x="283" y="12"/>
                </a:lnTo>
                <a:lnTo>
                  <a:pt x="288" y="7"/>
                </a:lnTo>
                <a:lnTo>
                  <a:pt x="295" y="5"/>
                </a:lnTo>
                <a:lnTo>
                  <a:pt x="305" y="2"/>
                </a:lnTo>
                <a:lnTo>
                  <a:pt x="317" y="0"/>
                </a:lnTo>
                <a:lnTo>
                  <a:pt x="326" y="2"/>
                </a:lnTo>
                <a:lnTo>
                  <a:pt x="336" y="5"/>
                </a:lnTo>
                <a:lnTo>
                  <a:pt x="343" y="7"/>
                </a:lnTo>
                <a:lnTo>
                  <a:pt x="348" y="12"/>
                </a:lnTo>
                <a:lnTo>
                  <a:pt x="353" y="17"/>
                </a:lnTo>
                <a:lnTo>
                  <a:pt x="355" y="22"/>
                </a:lnTo>
                <a:lnTo>
                  <a:pt x="357" y="26"/>
                </a:lnTo>
                <a:lnTo>
                  <a:pt x="357" y="29"/>
                </a:lnTo>
                <a:lnTo>
                  <a:pt x="357" y="31"/>
                </a:lnTo>
                <a:lnTo>
                  <a:pt x="357" y="33"/>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3" name="Freeform 136">
            <a:extLst>
              <a:ext uri="{FF2B5EF4-FFF2-40B4-BE49-F238E27FC236}">
                <a16:creationId xmlns:a16="http://schemas.microsoft.com/office/drawing/2014/main" id="{5683C84E-6747-8B8F-A4BD-51162788B735}"/>
              </a:ext>
            </a:extLst>
          </p:cNvPr>
          <p:cNvSpPr>
            <a:spLocks/>
          </p:cNvSpPr>
          <p:nvPr/>
        </p:nvSpPr>
        <p:spPr bwMode="auto">
          <a:xfrm>
            <a:off x="7323138" y="5883275"/>
            <a:ext cx="434975" cy="363538"/>
          </a:xfrm>
          <a:custGeom>
            <a:avLst/>
            <a:gdLst>
              <a:gd name="T0" fmla="*/ 2147483646 w 274"/>
              <a:gd name="T1" fmla="*/ 2147483646 h 229"/>
              <a:gd name="T2" fmla="*/ 2147483646 w 274"/>
              <a:gd name="T3" fmla="*/ 2147483646 h 229"/>
              <a:gd name="T4" fmla="*/ 2147483646 w 274"/>
              <a:gd name="T5" fmla="*/ 2147483646 h 229"/>
              <a:gd name="T6" fmla="*/ 2147483646 w 274"/>
              <a:gd name="T7" fmla="*/ 2147483646 h 229"/>
              <a:gd name="T8" fmla="*/ 2147483646 w 274"/>
              <a:gd name="T9" fmla="*/ 2147483646 h 229"/>
              <a:gd name="T10" fmla="*/ 2147483646 w 274"/>
              <a:gd name="T11" fmla="*/ 2147483646 h 229"/>
              <a:gd name="T12" fmla="*/ 2147483646 w 274"/>
              <a:gd name="T13" fmla="*/ 2147483646 h 229"/>
              <a:gd name="T14" fmla="*/ 2147483646 w 274"/>
              <a:gd name="T15" fmla="*/ 2147483646 h 229"/>
              <a:gd name="T16" fmla="*/ 2147483646 w 274"/>
              <a:gd name="T17" fmla="*/ 2147483646 h 229"/>
              <a:gd name="T18" fmla="*/ 2147483646 w 274"/>
              <a:gd name="T19" fmla="*/ 2147483646 h 229"/>
              <a:gd name="T20" fmla="*/ 2147483646 w 274"/>
              <a:gd name="T21" fmla="*/ 2147483646 h 229"/>
              <a:gd name="T22" fmla="*/ 2147483646 w 274"/>
              <a:gd name="T23" fmla="*/ 2147483646 h 229"/>
              <a:gd name="T24" fmla="*/ 2147483646 w 274"/>
              <a:gd name="T25" fmla="*/ 2147483646 h 229"/>
              <a:gd name="T26" fmla="*/ 2147483646 w 274"/>
              <a:gd name="T27" fmla="*/ 2147483646 h 229"/>
              <a:gd name="T28" fmla="*/ 2147483646 w 274"/>
              <a:gd name="T29" fmla="*/ 2147483646 h 229"/>
              <a:gd name="T30" fmla="*/ 2147483646 w 274"/>
              <a:gd name="T31" fmla="*/ 2147483646 h 229"/>
              <a:gd name="T32" fmla="*/ 2147483646 w 274"/>
              <a:gd name="T33" fmla="*/ 2147483646 h 229"/>
              <a:gd name="T34" fmla="*/ 2147483646 w 274"/>
              <a:gd name="T35" fmla="*/ 2147483646 h 229"/>
              <a:gd name="T36" fmla="*/ 2147483646 w 274"/>
              <a:gd name="T37" fmla="*/ 2147483646 h 229"/>
              <a:gd name="T38" fmla="*/ 2147483646 w 274"/>
              <a:gd name="T39" fmla="*/ 2147483646 h 229"/>
              <a:gd name="T40" fmla="*/ 2147483646 w 274"/>
              <a:gd name="T41" fmla="*/ 2147483646 h 229"/>
              <a:gd name="T42" fmla="*/ 2147483646 w 274"/>
              <a:gd name="T43" fmla="*/ 2147483646 h 229"/>
              <a:gd name="T44" fmla="*/ 2147483646 w 274"/>
              <a:gd name="T45" fmla="*/ 2147483646 h 229"/>
              <a:gd name="T46" fmla="*/ 2147483646 w 274"/>
              <a:gd name="T47" fmla="*/ 2147483646 h 229"/>
              <a:gd name="T48" fmla="*/ 2147483646 w 274"/>
              <a:gd name="T49" fmla="*/ 2147483646 h 229"/>
              <a:gd name="T50" fmla="*/ 2147483646 w 274"/>
              <a:gd name="T51" fmla="*/ 2147483646 h 229"/>
              <a:gd name="T52" fmla="*/ 2147483646 w 274"/>
              <a:gd name="T53" fmla="*/ 2147483646 h 229"/>
              <a:gd name="T54" fmla="*/ 2147483646 w 274"/>
              <a:gd name="T55" fmla="*/ 2147483646 h 229"/>
              <a:gd name="T56" fmla="*/ 2147483646 w 274"/>
              <a:gd name="T57" fmla="*/ 2147483646 h 229"/>
              <a:gd name="T58" fmla="*/ 2147483646 w 274"/>
              <a:gd name="T59" fmla="*/ 2147483646 h 229"/>
              <a:gd name="T60" fmla="*/ 2147483646 w 274"/>
              <a:gd name="T61" fmla="*/ 2147483646 h 229"/>
              <a:gd name="T62" fmla="*/ 2147483646 w 274"/>
              <a:gd name="T63" fmla="*/ 2147483646 h 229"/>
              <a:gd name="T64" fmla="*/ 2147483646 w 274"/>
              <a:gd name="T65" fmla="*/ 2147483646 h 229"/>
              <a:gd name="T66" fmla="*/ 2147483646 w 274"/>
              <a:gd name="T67" fmla="*/ 2147483646 h 229"/>
              <a:gd name="T68" fmla="*/ 2147483646 w 274"/>
              <a:gd name="T69" fmla="*/ 2147483646 h 229"/>
              <a:gd name="T70" fmla="*/ 2147483646 w 274"/>
              <a:gd name="T71" fmla="*/ 2147483646 h 229"/>
              <a:gd name="T72" fmla="*/ 2147483646 w 274"/>
              <a:gd name="T73" fmla="*/ 2147483646 h 229"/>
              <a:gd name="T74" fmla="*/ 2147483646 w 274"/>
              <a:gd name="T75" fmla="*/ 2147483646 h 229"/>
              <a:gd name="T76" fmla="*/ 2147483646 w 274"/>
              <a:gd name="T77" fmla="*/ 2147483646 h 229"/>
              <a:gd name="T78" fmla="*/ 2147483646 w 274"/>
              <a:gd name="T79" fmla="*/ 2147483646 h 229"/>
              <a:gd name="T80" fmla="*/ 2147483646 w 274"/>
              <a:gd name="T81" fmla="*/ 2147483646 h 229"/>
              <a:gd name="T82" fmla="*/ 2147483646 w 274"/>
              <a:gd name="T83" fmla="*/ 2147483646 h 229"/>
              <a:gd name="T84" fmla="*/ 2147483646 w 274"/>
              <a:gd name="T85" fmla="*/ 2147483646 h 229"/>
              <a:gd name="T86" fmla="*/ 2147483646 w 274"/>
              <a:gd name="T87" fmla="*/ 2147483646 h 229"/>
              <a:gd name="T88" fmla="*/ 2147483646 w 274"/>
              <a:gd name="T89" fmla="*/ 2147483646 h 229"/>
              <a:gd name="T90" fmla="*/ 2147483646 w 274"/>
              <a:gd name="T91" fmla="*/ 2147483646 h 229"/>
              <a:gd name="T92" fmla="*/ 2147483646 w 274"/>
              <a:gd name="T93" fmla="*/ 2147483646 h 229"/>
              <a:gd name="T94" fmla="*/ 2147483646 w 274"/>
              <a:gd name="T95" fmla="*/ 2147483646 h 229"/>
              <a:gd name="T96" fmla="*/ 2147483646 w 274"/>
              <a:gd name="T97" fmla="*/ 2147483646 h 229"/>
              <a:gd name="T98" fmla="*/ 2147483646 w 274"/>
              <a:gd name="T99" fmla="*/ 2147483646 h 229"/>
              <a:gd name="T100" fmla="*/ 0 w 274"/>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4"/>
              <a:gd name="T154" fmla="*/ 0 h 229"/>
              <a:gd name="T155" fmla="*/ 274 w 274"/>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4" h="229">
                <a:moveTo>
                  <a:pt x="274" y="205"/>
                </a:moveTo>
                <a:lnTo>
                  <a:pt x="271" y="208"/>
                </a:lnTo>
                <a:lnTo>
                  <a:pt x="267" y="210"/>
                </a:lnTo>
                <a:lnTo>
                  <a:pt x="260" y="215"/>
                </a:lnTo>
                <a:lnTo>
                  <a:pt x="250" y="220"/>
                </a:lnTo>
                <a:lnTo>
                  <a:pt x="238" y="224"/>
                </a:lnTo>
                <a:lnTo>
                  <a:pt x="226" y="229"/>
                </a:lnTo>
                <a:lnTo>
                  <a:pt x="212" y="229"/>
                </a:lnTo>
                <a:lnTo>
                  <a:pt x="198" y="229"/>
                </a:lnTo>
                <a:lnTo>
                  <a:pt x="181" y="224"/>
                </a:lnTo>
                <a:lnTo>
                  <a:pt x="167" y="217"/>
                </a:lnTo>
                <a:lnTo>
                  <a:pt x="152" y="208"/>
                </a:lnTo>
                <a:lnTo>
                  <a:pt x="140" y="196"/>
                </a:lnTo>
                <a:lnTo>
                  <a:pt x="133" y="186"/>
                </a:lnTo>
                <a:lnTo>
                  <a:pt x="128" y="179"/>
                </a:lnTo>
                <a:lnTo>
                  <a:pt x="126" y="170"/>
                </a:lnTo>
                <a:lnTo>
                  <a:pt x="124" y="162"/>
                </a:lnTo>
                <a:lnTo>
                  <a:pt x="124" y="158"/>
                </a:lnTo>
                <a:lnTo>
                  <a:pt x="124" y="153"/>
                </a:lnTo>
                <a:lnTo>
                  <a:pt x="124" y="151"/>
                </a:lnTo>
                <a:lnTo>
                  <a:pt x="124" y="148"/>
                </a:lnTo>
                <a:lnTo>
                  <a:pt x="119" y="151"/>
                </a:lnTo>
                <a:lnTo>
                  <a:pt x="114" y="153"/>
                </a:lnTo>
                <a:lnTo>
                  <a:pt x="109" y="155"/>
                </a:lnTo>
                <a:lnTo>
                  <a:pt x="102" y="158"/>
                </a:lnTo>
                <a:lnTo>
                  <a:pt x="93" y="160"/>
                </a:lnTo>
                <a:lnTo>
                  <a:pt x="85" y="160"/>
                </a:lnTo>
                <a:lnTo>
                  <a:pt x="76" y="158"/>
                </a:lnTo>
                <a:lnTo>
                  <a:pt x="66" y="155"/>
                </a:lnTo>
                <a:lnTo>
                  <a:pt x="57" y="148"/>
                </a:lnTo>
                <a:lnTo>
                  <a:pt x="47" y="141"/>
                </a:lnTo>
                <a:lnTo>
                  <a:pt x="43" y="131"/>
                </a:lnTo>
                <a:lnTo>
                  <a:pt x="40" y="122"/>
                </a:lnTo>
                <a:lnTo>
                  <a:pt x="38" y="115"/>
                </a:lnTo>
                <a:lnTo>
                  <a:pt x="38" y="105"/>
                </a:lnTo>
                <a:lnTo>
                  <a:pt x="38" y="98"/>
                </a:lnTo>
                <a:lnTo>
                  <a:pt x="40" y="93"/>
                </a:lnTo>
                <a:lnTo>
                  <a:pt x="43" y="89"/>
                </a:lnTo>
                <a:lnTo>
                  <a:pt x="43" y="84"/>
                </a:lnTo>
                <a:lnTo>
                  <a:pt x="38" y="81"/>
                </a:lnTo>
                <a:lnTo>
                  <a:pt x="33" y="77"/>
                </a:lnTo>
                <a:lnTo>
                  <a:pt x="28" y="72"/>
                </a:lnTo>
                <a:lnTo>
                  <a:pt x="21" y="65"/>
                </a:lnTo>
                <a:lnTo>
                  <a:pt x="16" y="58"/>
                </a:lnTo>
                <a:lnTo>
                  <a:pt x="9" y="46"/>
                </a:lnTo>
                <a:lnTo>
                  <a:pt x="4" y="34"/>
                </a:lnTo>
                <a:lnTo>
                  <a:pt x="2" y="19"/>
                </a:lnTo>
                <a:lnTo>
                  <a:pt x="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4" name="Freeform 137">
            <a:extLst>
              <a:ext uri="{FF2B5EF4-FFF2-40B4-BE49-F238E27FC236}">
                <a16:creationId xmlns:a16="http://schemas.microsoft.com/office/drawing/2014/main" id="{7009FB3E-D086-4726-AAF0-A6E3B3499C4B}"/>
              </a:ext>
            </a:extLst>
          </p:cNvPr>
          <p:cNvSpPr>
            <a:spLocks/>
          </p:cNvSpPr>
          <p:nvPr/>
        </p:nvSpPr>
        <p:spPr bwMode="auto">
          <a:xfrm>
            <a:off x="7758113" y="5883275"/>
            <a:ext cx="563562" cy="379413"/>
          </a:xfrm>
          <a:custGeom>
            <a:avLst/>
            <a:gdLst>
              <a:gd name="T0" fmla="*/ 2147483646 w 355"/>
              <a:gd name="T1" fmla="*/ 2147483646 h 239"/>
              <a:gd name="T2" fmla="*/ 2147483646 w 355"/>
              <a:gd name="T3" fmla="*/ 2147483646 h 239"/>
              <a:gd name="T4" fmla="*/ 2147483646 w 355"/>
              <a:gd name="T5" fmla="*/ 2147483646 h 239"/>
              <a:gd name="T6" fmla="*/ 2147483646 w 355"/>
              <a:gd name="T7" fmla="*/ 2147483646 h 239"/>
              <a:gd name="T8" fmla="*/ 2147483646 w 355"/>
              <a:gd name="T9" fmla="*/ 2147483646 h 239"/>
              <a:gd name="T10" fmla="*/ 2147483646 w 355"/>
              <a:gd name="T11" fmla="*/ 2147483646 h 239"/>
              <a:gd name="T12" fmla="*/ 2147483646 w 355"/>
              <a:gd name="T13" fmla="*/ 2147483646 h 239"/>
              <a:gd name="T14" fmla="*/ 2147483646 w 355"/>
              <a:gd name="T15" fmla="*/ 2147483646 h 239"/>
              <a:gd name="T16" fmla="*/ 2147483646 w 355"/>
              <a:gd name="T17" fmla="*/ 2147483646 h 239"/>
              <a:gd name="T18" fmla="*/ 2147483646 w 355"/>
              <a:gd name="T19" fmla="*/ 2147483646 h 239"/>
              <a:gd name="T20" fmla="*/ 2147483646 w 355"/>
              <a:gd name="T21" fmla="*/ 2147483646 h 239"/>
              <a:gd name="T22" fmla="*/ 2147483646 w 355"/>
              <a:gd name="T23" fmla="*/ 2147483646 h 239"/>
              <a:gd name="T24" fmla="*/ 2147483646 w 355"/>
              <a:gd name="T25" fmla="*/ 2147483646 h 239"/>
              <a:gd name="T26" fmla="*/ 2147483646 w 355"/>
              <a:gd name="T27" fmla="*/ 2147483646 h 239"/>
              <a:gd name="T28" fmla="*/ 2147483646 w 355"/>
              <a:gd name="T29" fmla="*/ 2147483646 h 239"/>
              <a:gd name="T30" fmla="*/ 2147483646 w 355"/>
              <a:gd name="T31" fmla="*/ 2147483646 h 239"/>
              <a:gd name="T32" fmla="*/ 2147483646 w 355"/>
              <a:gd name="T33" fmla="*/ 2147483646 h 239"/>
              <a:gd name="T34" fmla="*/ 2147483646 w 355"/>
              <a:gd name="T35" fmla="*/ 2147483646 h 239"/>
              <a:gd name="T36" fmla="*/ 2147483646 w 355"/>
              <a:gd name="T37" fmla="*/ 2147483646 h 239"/>
              <a:gd name="T38" fmla="*/ 2147483646 w 355"/>
              <a:gd name="T39" fmla="*/ 2147483646 h 239"/>
              <a:gd name="T40" fmla="*/ 2147483646 w 355"/>
              <a:gd name="T41" fmla="*/ 2147483646 h 239"/>
              <a:gd name="T42" fmla="*/ 2147483646 w 355"/>
              <a:gd name="T43" fmla="*/ 2147483646 h 239"/>
              <a:gd name="T44" fmla="*/ 2147483646 w 355"/>
              <a:gd name="T45" fmla="*/ 2147483646 h 239"/>
              <a:gd name="T46" fmla="*/ 2147483646 w 355"/>
              <a:gd name="T47" fmla="*/ 2147483646 h 239"/>
              <a:gd name="T48" fmla="*/ 2147483646 w 355"/>
              <a:gd name="T49" fmla="*/ 2147483646 h 239"/>
              <a:gd name="T50" fmla="*/ 2147483646 w 355"/>
              <a:gd name="T51" fmla="*/ 2147483646 h 239"/>
              <a:gd name="T52" fmla="*/ 2147483646 w 355"/>
              <a:gd name="T53" fmla="*/ 2147483646 h 239"/>
              <a:gd name="T54" fmla="*/ 2147483646 w 355"/>
              <a:gd name="T55" fmla="*/ 2147483646 h 239"/>
              <a:gd name="T56" fmla="*/ 2147483646 w 355"/>
              <a:gd name="T57" fmla="*/ 2147483646 h 239"/>
              <a:gd name="T58" fmla="*/ 2147483646 w 355"/>
              <a:gd name="T59" fmla="*/ 2147483646 h 239"/>
              <a:gd name="T60" fmla="*/ 2147483646 w 355"/>
              <a:gd name="T61" fmla="*/ 2147483646 h 239"/>
              <a:gd name="T62" fmla="*/ 2147483646 w 355"/>
              <a:gd name="T63" fmla="*/ 2147483646 h 239"/>
              <a:gd name="T64" fmla="*/ 2147483646 w 355"/>
              <a:gd name="T65" fmla="*/ 2147483646 h 239"/>
              <a:gd name="T66" fmla="*/ 0 w 355"/>
              <a:gd name="T67" fmla="*/ 2147483646 h 239"/>
              <a:gd name="T68" fmla="*/ 0 w 355"/>
              <a:gd name="T69" fmla="*/ 2147483646 h 2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5"/>
              <a:gd name="T106" fmla="*/ 0 h 239"/>
              <a:gd name="T107" fmla="*/ 355 w 355"/>
              <a:gd name="T108" fmla="*/ 239 h 2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5" h="239">
                <a:moveTo>
                  <a:pt x="355" y="0"/>
                </a:moveTo>
                <a:lnTo>
                  <a:pt x="355" y="19"/>
                </a:lnTo>
                <a:lnTo>
                  <a:pt x="353" y="34"/>
                </a:lnTo>
                <a:lnTo>
                  <a:pt x="348" y="48"/>
                </a:lnTo>
                <a:lnTo>
                  <a:pt x="341" y="58"/>
                </a:lnTo>
                <a:lnTo>
                  <a:pt x="336" y="67"/>
                </a:lnTo>
                <a:lnTo>
                  <a:pt x="329" y="74"/>
                </a:lnTo>
                <a:lnTo>
                  <a:pt x="324" y="79"/>
                </a:lnTo>
                <a:lnTo>
                  <a:pt x="319" y="81"/>
                </a:lnTo>
                <a:lnTo>
                  <a:pt x="315" y="84"/>
                </a:lnTo>
                <a:lnTo>
                  <a:pt x="315" y="86"/>
                </a:lnTo>
                <a:lnTo>
                  <a:pt x="315" y="89"/>
                </a:lnTo>
                <a:lnTo>
                  <a:pt x="317" y="93"/>
                </a:lnTo>
                <a:lnTo>
                  <a:pt x="319" y="100"/>
                </a:lnTo>
                <a:lnTo>
                  <a:pt x="319" y="108"/>
                </a:lnTo>
                <a:lnTo>
                  <a:pt x="319" y="115"/>
                </a:lnTo>
                <a:lnTo>
                  <a:pt x="317" y="124"/>
                </a:lnTo>
                <a:lnTo>
                  <a:pt x="315" y="131"/>
                </a:lnTo>
                <a:lnTo>
                  <a:pt x="310" y="141"/>
                </a:lnTo>
                <a:lnTo>
                  <a:pt x="300" y="151"/>
                </a:lnTo>
                <a:lnTo>
                  <a:pt x="291" y="155"/>
                </a:lnTo>
                <a:lnTo>
                  <a:pt x="281" y="160"/>
                </a:lnTo>
                <a:lnTo>
                  <a:pt x="272" y="160"/>
                </a:lnTo>
                <a:lnTo>
                  <a:pt x="265" y="160"/>
                </a:lnTo>
                <a:lnTo>
                  <a:pt x="255" y="160"/>
                </a:lnTo>
                <a:lnTo>
                  <a:pt x="248" y="158"/>
                </a:lnTo>
                <a:lnTo>
                  <a:pt x="243" y="155"/>
                </a:lnTo>
                <a:lnTo>
                  <a:pt x="238" y="153"/>
                </a:lnTo>
                <a:lnTo>
                  <a:pt x="234" y="151"/>
                </a:lnTo>
                <a:lnTo>
                  <a:pt x="234" y="153"/>
                </a:lnTo>
                <a:lnTo>
                  <a:pt x="234" y="158"/>
                </a:lnTo>
                <a:lnTo>
                  <a:pt x="234" y="162"/>
                </a:lnTo>
                <a:lnTo>
                  <a:pt x="231" y="170"/>
                </a:lnTo>
                <a:lnTo>
                  <a:pt x="229" y="179"/>
                </a:lnTo>
                <a:lnTo>
                  <a:pt x="224" y="189"/>
                </a:lnTo>
                <a:lnTo>
                  <a:pt x="217" y="198"/>
                </a:lnTo>
                <a:lnTo>
                  <a:pt x="205" y="208"/>
                </a:lnTo>
                <a:lnTo>
                  <a:pt x="191" y="217"/>
                </a:lnTo>
                <a:lnTo>
                  <a:pt x="176" y="227"/>
                </a:lnTo>
                <a:lnTo>
                  <a:pt x="160" y="229"/>
                </a:lnTo>
                <a:lnTo>
                  <a:pt x="145" y="232"/>
                </a:lnTo>
                <a:lnTo>
                  <a:pt x="131" y="229"/>
                </a:lnTo>
                <a:lnTo>
                  <a:pt x="119" y="224"/>
                </a:lnTo>
                <a:lnTo>
                  <a:pt x="107" y="220"/>
                </a:lnTo>
                <a:lnTo>
                  <a:pt x="98" y="215"/>
                </a:lnTo>
                <a:lnTo>
                  <a:pt x="90" y="210"/>
                </a:lnTo>
                <a:lnTo>
                  <a:pt x="86" y="208"/>
                </a:lnTo>
                <a:lnTo>
                  <a:pt x="83" y="208"/>
                </a:lnTo>
                <a:lnTo>
                  <a:pt x="83" y="210"/>
                </a:lnTo>
                <a:lnTo>
                  <a:pt x="83" y="213"/>
                </a:lnTo>
                <a:lnTo>
                  <a:pt x="81" y="217"/>
                </a:lnTo>
                <a:lnTo>
                  <a:pt x="79" y="222"/>
                </a:lnTo>
                <a:lnTo>
                  <a:pt x="74" y="227"/>
                </a:lnTo>
                <a:lnTo>
                  <a:pt x="69" y="232"/>
                </a:lnTo>
                <a:lnTo>
                  <a:pt x="62" y="234"/>
                </a:lnTo>
                <a:lnTo>
                  <a:pt x="52" y="236"/>
                </a:lnTo>
                <a:lnTo>
                  <a:pt x="43" y="239"/>
                </a:lnTo>
                <a:lnTo>
                  <a:pt x="31" y="236"/>
                </a:lnTo>
                <a:lnTo>
                  <a:pt x="21" y="234"/>
                </a:lnTo>
                <a:lnTo>
                  <a:pt x="14" y="232"/>
                </a:lnTo>
                <a:lnTo>
                  <a:pt x="9" y="227"/>
                </a:lnTo>
                <a:lnTo>
                  <a:pt x="5" y="222"/>
                </a:lnTo>
                <a:lnTo>
                  <a:pt x="2" y="217"/>
                </a:lnTo>
                <a:lnTo>
                  <a:pt x="0" y="213"/>
                </a:lnTo>
                <a:lnTo>
                  <a:pt x="0" y="210"/>
                </a:lnTo>
                <a:lnTo>
                  <a:pt x="0" y="208"/>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5" name="Freeform 138">
            <a:extLst>
              <a:ext uri="{FF2B5EF4-FFF2-40B4-BE49-F238E27FC236}">
                <a16:creationId xmlns:a16="http://schemas.microsoft.com/office/drawing/2014/main" id="{699A8556-3EC1-8E90-1CD4-E49B397309A2}"/>
              </a:ext>
            </a:extLst>
          </p:cNvPr>
          <p:cNvSpPr>
            <a:spLocks/>
          </p:cNvSpPr>
          <p:nvPr/>
        </p:nvSpPr>
        <p:spPr bwMode="auto">
          <a:xfrm>
            <a:off x="6229350" y="5535613"/>
            <a:ext cx="438150" cy="363537"/>
          </a:xfrm>
          <a:custGeom>
            <a:avLst/>
            <a:gdLst>
              <a:gd name="T0" fmla="*/ 0 w 276"/>
              <a:gd name="T1" fmla="*/ 2147483646 h 229"/>
              <a:gd name="T2" fmla="*/ 2147483646 w 276"/>
              <a:gd name="T3" fmla="*/ 2147483646 h 229"/>
              <a:gd name="T4" fmla="*/ 2147483646 w 276"/>
              <a:gd name="T5" fmla="*/ 2147483646 h 229"/>
              <a:gd name="T6" fmla="*/ 2147483646 w 276"/>
              <a:gd name="T7" fmla="*/ 2147483646 h 229"/>
              <a:gd name="T8" fmla="*/ 2147483646 w 276"/>
              <a:gd name="T9" fmla="*/ 2147483646 h 229"/>
              <a:gd name="T10" fmla="*/ 2147483646 w 276"/>
              <a:gd name="T11" fmla="*/ 2147483646 h 229"/>
              <a:gd name="T12" fmla="*/ 2147483646 w 276"/>
              <a:gd name="T13" fmla="*/ 2147483646 h 229"/>
              <a:gd name="T14" fmla="*/ 2147483646 w 276"/>
              <a:gd name="T15" fmla="*/ 0 h 229"/>
              <a:gd name="T16" fmla="*/ 2147483646 w 276"/>
              <a:gd name="T17" fmla="*/ 0 h 229"/>
              <a:gd name="T18" fmla="*/ 2147483646 w 276"/>
              <a:gd name="T19" fmla="*/ 2147483646 h 229"/>
              <a:gd name="T20" fmla="*/ 2147483646 w 276"/>
              <a:gd name="T21" fmla="*/ 2147483646 h 229"/>
              <a:gd name="T22" fmla="*/ 2147483646 w 276"/>
              <a:gd name="T23" fmla="*/ 2147483646 h 229"/>
              <a:gd name="T24" fmla="*/ 2147483646 w 276"/>
              <a:gd name="T25" fmla="*/ 2147483646 h 229"/>
              <a:gd name="T26" fmla="*/ 2147483646 w 276"/>
              <a:gd name="T27" fmla="*/ 2147483646 h 229"/>
              <a:gd name="T28" fmla="*/ 2147483646 w 276"/>
              <a:gd name="T29" fmla="*/ 2147483646 h 229"/>
              <a:gd name="T30" fmla="*/ 2147483646 w 276"/>
              <a:gd name="T31" fmla="*/ 2147483646 h 229"/>
              <a:gd name="T32" fmla="*/ 2147483646 w 276"/>
              <a:gd name="T33" fmla="*/ 2147483646 h 229"/>
              <a:gd name="T34" fmla="*/ 2147483646 w 276"/>
              <a:gd name="T35" fmla="*/ 2147483646 h 229"/>
              <a:gd name="T36" fmla="*/ 2147483646 w 276"/>
              <a:gd name="T37" fmla="*/ 2147483646 h 229"/>
              <a:gd name="T38" fmla="*/ 2147483646 w 276"/>
              <a:gd name="T39" fmla="*/ 2147483646 h 229"/>
              <a:gd name="T40" fmla="*/ 2147483646 w 276"/>
              <a:gd name="T41" fmla="*/ 2147483646 h 229"/>
              <a:gd name="T42" fmla="*/ 2147483646 w 276"/>
              <a:gd name="T43" fmla="*/ 2147483646 h 229"/>
              <a:gd name="T44" fmla="*/ 2147483646 w 276"/>
              <a:gd name="T45" fmla="*/ 2147483646 h 229"/>
              <a:gd name="T46" fmla="*/ 2147483646 w 276"/>
              <a:gd name="T47" fmla="*/ 2147483646 h 229"/>
              <a:gd name="T48" fmla="*/ 2147483646 w 276"/>
              <a:gd name="T49" fmla="*/ 2147483646 h 229"/>
              <a:gd name="T50" fmla="*/ 2147483646 w 276"/>
              <a:gd name="T51" fmla="*/ 2147483646 h 229"/>
              <a:gd name="T52" fmla="*/ 2147483646 w 276"/>
              <a:gd name="T53" fmla="*/ 2147483646 h 229"/>
              <a:gd name="T54" fmla="*/ 2147483646 w 276"/>
              <a:gd name="T55" fmla="*/ 2147483646 h 229"/>
              <a:gd name="T56" fmla="*/ 2147483646 w 276"/>
              <a:gd name="T57" fmla="*/ 2147483646 h 229"/>
              <a:gd name="T58" fmla="*/ 2147483646 w 276"/>
              <a:gd name="T59" fmla="*/ 2147483646 h 229"/>
              <a:gd name="T60" fmla="*/ 2147483646 w 276"/>
              <a:gd name="T61" fmla="*/ 2147483646 h 229"/>
              <a:gd name="T62" fmla="*/ 2147483646 w 276"/>
              <a:gd name="T63" fmla="*/ 2147483646 h 229"/>
              <a:gd name="T64" fmla="*/ 2147483646 w 276"/>
              <a:gd name="T65" fmla="*/ 2147483646 h 229"/>
              <a:gd name="T66" fmla="*/ 2147483646 w 276"/>
              <a:gd name="T67" fmla="*/ 2147483646 h 229"/>
              <a:gd name="T68" fmla="*/ 2147483646 w 276"/>
              <a:gd name="T69" fmla="*/ 2147483646 h 229"/>
              <a:gd name="T70" fmla="*/ 2147483646 w 276"/>
              <a:gd name="T71" fmla="*/ 2147483646 h 229"/>
              <a:gd name="T72" fmla="*/ 2147483646 w 276"/>
              <a:gd name="T73" fmla="*/ 2147483646 h 229"/>
              <a:gd name="T74" fmla="*/ 2147483646 w 276"/>
              <a:gd name="T75" fmla="*/ 2147483646 h 229"/>
              <a:gd name="T76" fmla="*/ 2147483646 w 276"/>
              <a:gd name="T77" fmla="*/ 2147483646 h 229"/>
              <a:gd name="T78" fmla="*/ 2147483646 w 276"/>
              <a:gd name="T79" fmla="*/ 2147483646 h 229"/>
              <a:gd name="T80" fmla="*/ 2147483646 w 276"/>
              <a:gd name="T81" fmla="*/ 2147483646 h 229"/>
              <a:gd name="T82" fmla="*/ 2147483646 w 276"/>
              <a:gd name="T83" fmla="*/ 2147483646 h 229"/>
              <a:gd name="T84" fmla="*/ 2147483646 w 276"/>
              <a:gd name="T85" fmla="*/ 2147483646 h 229"/>
              <a:gd name="T86" fmla="*/ 2147483646 w 276"/>
              <a:gd name="T87" fmla="*/ 2147483646 h 229"/>
              <a:gd name="T88" fmla="*/ 2147483646 w 276"/>
              <a:gd name="T89" fmla="*/ 2147483646 h 229"/>
              <a:gd name="T90" fmla="*/ 2147483646 w 276"/>
              <a:gd name="T91" fmla="*/ 2147483646 h 229"/>
              <a:gd name="T92" fmla="*/ 2147483646 w 276"/>
              <a:gd name="T93" fmla="*/ 2147483646 h 229"/>
              <a:gd name="T94" fmla="*/ 2147483646 w 276"/>
              <a:gd name="T95" fmla="*/ 2147483646 h 229"/>
              <a:gd name="T96" fmla="*/ 2147483646 w 276"/>
              <a:gd name="T97" fmla="*/ 2147483646 h 229"/>
              <a:gd name="T98" fmla="*/ 2147483646 w 276"/>
              <a:gd name="T99" fmla="*/ 2147483646 h 229"/>
              <a:gd name="T100" fmla="*/ 2147483646 w 276"/>
              <a:gd name="T101" fmla="*/ 2147483646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6"/>
              <a:gd name="T154" fmla="*/ 0 h 229"/>
              <a:gd name="T155" fmla="*/ 276 w 276"/>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6" h="229">
                <a:moveTo>
                  <a:pt x="0" y="24"/>
                </a:moveTo>
                <a:lnTo>
                  <a:pt x="4" y="24"/>
                </a:lnTo>
                <a:lnTo>
                  <a:pt x="7" y="19"/>
                </a:lnTo>
                <a:lnTo>
                  <a:pt x="16" y="14"/>
                </a:lnTo>
                <a:lnTo>
                  <a:pt x="26" y="10"/>
                </a:lnTo>
                <a:lnTo>
                  <a:pt x="35" y="5"/>
                </a:lnTo>
                <a:lnTo>
                  <a:pt x="50" y="2"/>
                </a:lnTo>
                <a:lnTo>
                  <a:pt x="64" y="0"/>
                </a:lnTo>
                <a:lnTo>
                  <a:pt x="78" y="0"/>
                </a:lnTo>
                <a:lnTo>
                  <a:pt x="95" y="5"/>
                </a:lnTo>
                <a:lnTo>
                  <a:pt x="109" y="12"/>
                </a:lnTo>
                <a:lnTo>
                  <a:pt x="124" y="24"/>
                </a:lnTo>
                <a:lnTo>
                  <a:pt x="133" y="33"/>
                </a:lnTo>
                <a:lnTo>
                  <a:pt x="143" y="43"/>
                </a:lnTo>
                <a:lnTo>
                  <a:pt x="147" y="52"/>
                </a:lnTo>
                <a:lnTo>
                  <a:pt x="150" y="60"/>
                </a:lnTo>
                <a:lnTo>
                  <a:pt x="152" y="67"/>
                </a:lnTo>
                <a:lnTo>
                  <a:pt x="152" y="74"/>
                </a:lnTo>
                <a:lnTo>
                  <a:pt x="152" y="79"/>
                </a:lnTo>
                <a:lnTo>
                  <a:pt x="152" y="81"/>
                </a:lnTo>
                <a:lnTo>
                  <a:pt x="155" y="79"/>
                </a:lnTo>
                <a:lnTo>
                  <a:pt x="159" y="76"/>
                </a:lnTo>
                <a:lnTo>
                  <a:pt x="167" y="74"/>
                </a:lnTo>
                <a:lnTo>
                  <a:pt x="174" y="72"/>
                </a:lnTo>
                <a:lnTo>
                  <a:pt x="181" y="69"/>
                </a:lnTo>
                <a:lnTo>
                  <a:pt x="190" y="69"/>
                </a:lnTo>
                <a:lnTo>
                  <a:pt x="200" y="72"/>
                </a:lnTo>
                <a:lnTo>
                  <a:pt x="209" y="74"/>
                </a:lnTo>
                <a:lnTo>
                  <a:pt x="219" y="81"/>
                </a:lnTo>
                <a:lnTo>
                  <a:pt x="229" y="91"/>
                </a:lnTo>
                <a:lnTo>
                  <a:pt x="233" y="98"/>
                </a:lnTo>
                <a:lnTo>
                  <a:pt x="236" y="107"/>
                </a:lnTo>
                <a:lnTo>
                  <a:pt x="238" y="117"/>
                </a:lnTo>
                <a:lnTo>
                  <a:pt x="238" y="124"/>
                </a:lnTo>
                <a:lnTo>
                  <a:pt x="236" y="131"/>
                </a:lnTo>
                <a:lnTo>
                  <a:pt x="236" y="138"/>
                </a:lnTo>
                <a:lnTo>
                  <a:pt x="233" y="143"/>
                </a:lnTo>
                <a:lnTo>
                  <a:pt x="233" y="145"/>
                </a:lnTo>
                <a:lnTo>
                  <a:pt x="231" y="145"/>
                </a:lnTo>
                <a:lnTo>
                  <a:pt x="233" y="148"/>
                </a:lnTo>
                <a:lnTo>
                  <a:pt x="236" y="148"/>
                </a:lnTo>
                <a:lnTo>
                  <a:pt x="240" y="153"/>
                </a:lnTo>
                <a:lnTo>
                  <a:pt x="248" y="157"/>
                </a:lnTo>
                <a:lnTo>
                  <a:pt x="252" y="164"/>
                </a:lnTo>
                <a:lnTo>
                  <a:pt x="259" y="174"/>
                </a:lnTo>
                <a:lnTo>
                  <a:pt x="267" y="184"/>
                </a:lnTo>
                <a:lnTo>
                  <a:pt x="271" y="195"/>
                </a:lnTo>
                <a:lnTo>
                  <a:pt x="274" y="212"/>
                </a:lnTo>
                <a:lnTo>
                  <a:pt x="276" y="229"/>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6" name="Freeform 139">
            <a:extLst>
              <a:ext uri="{FF2B5EF4-FFF2-40B4-BE49-F238E27FC236}">
                <a16:creationId xmlns:a16="http://schemas.microsoft.com/office/drawing/2014/main" id="{A1867073-D135-51C3-A647-148791CD18C8}"/>
              </a:ext>
            </a:extLst>
          </p:cNvPr>
          <p:cNvSpPr>
            <a:spLocks/>
          </p:cNvSpPr>
          <p:nvPr/>
        </p:nvSpPr>
        <p:spPr bwMode="auto">
          <a:xfrm>
            <a:off x="5664200" y="5519738"/>
            <a:ext cx="568325" cy="374650"/>
          </a:xfrm>
          <a:custGeom>
            <a:avLst/>
            <a:gdLst>
              <a:gd name="T0" fmla="*/ 2147483646 w 358"/>
              <a:gd name="T1" fmla="*/ 2147483646 h 236"/>
              <a:gd name="T2" fmla="*/ 2147483646 w 358"/>
              <a:gd name="T3" fmla="*/ 2147483646 h 236"/>
              <a:gd name="T4" fmla="*/ 2147483646 w 358"/>
              <a:gd name="T5" fmla="*/ 2147483646 h 236"/>
              <a:gd name="T6" fmla="*/ 2147483646 w 358"/>
              <a:gd name="T7" fmla="*/ 2147483646 h 236"/>
              <a:gd name="T8" fmla="*/ 2147483646 w 358"/>
              <a:gd name="T9" fmla="*/ 2147483646 h 236"/>
              <a:gd name="T10" fmla="*/ 2147483646 w 358"/>
              <a:gd name="T11" fmla="*/ 2147483646 h 236"/>
              <a:gd name="T12" fmla="*/ 2147483646 w 358"/>
              <a:gd name="T13" fmla="*/ 2147483646 h 236"/>
              <a:gd name="T14" fmla="*/ 2147483646 w 358"/>
              <a:gd name="T15" fmla="*/ 2147483646 h 236"/>
              <a:gd name="T16" fmla="*/ 2147483646 w 358"/>
              <a:gd name="T17" fmla="*/ 2147483646 h 236"/>
              <a:gd name="T18" fmla="*/ 2147483646 w 358"/>
              <a:gd name="T19" fmla="*/ 2147483646 h 236"/>
              <a:gd name="T20" fmla="*/ 2147483646 w 358"/>
              <a:gd name="T21" fmla="*/ 2147483646 h 236"/>
              <a:gd name="T22" fmla="*/ 2147483646 w 358"/>
              <a:gd name="T23" fmla="*/ 2147483646 h 236"/>
              <a:gd name="T24" fmla="*/ 2147483646 w 358"/>
              <a:gd name="T25" fmla="*/ 2147483646 h 236"/>
              <a:gd name="T26" fmla="*/ 2147483646 w 358"/>
              <a:gd name="T27" fmla="*/ 2147483646 h 236"/>
              <a:gd name="T28" fmla="*/ 2147483646 w 358"/>
              <a:gd name="T29" fmla="*/ 2147483646 h 236"/>
              <a:gd name="T30" fmla="*/ 2147483646 w 358"/>
              <a:gd name="T31" fmla="*/ 2147483646 h 236"/>
              <a:gd name="T32" fmla="*/ 2147483646 w 358"/>
              <a:gd name="T33" fmla="*/ 2147483646 h 236"/>
              <a:gd name="T34" fmla="*/ 2147483646 w 358"/>
              <a:gd name="T35" fmla="*/ 2147483646 h 236"/>
              <a:gd name="T36" fmla="*/ 2147483646 w 358"/>
              <a:gd name="T37" fmla="*/ 2147483646 h 236"/>
              <a:gd name="T38" fmla="*/ 2147483646 w 358"/>
              <a:gd name="T39" fmla="*/ 2147483646 h 236"/>
              <a:gd name="T40" fmla="*/ 2147483646 w 358"/>
              <a:gd name="T41" fmla="*/ 2147483646 h 236"/>
              <a:gd name="T42" fmla="*/ 2147483646 w 358"/>
              <a:gd name="T43" fmla="*/ 2147483646 h 236"/>
              <a:gd name="T44" fmla="*/ 2147483646 w 358"/>
              <a:gd name="T45" fmla="*/ 2147483646 h 236"/>
              <a:gd name="T46" fmla="*/ 2147483646 w 358"/>
              <a:gd name="T47" fmla="*/ 2147483646 h 236"/>
              <a:gd name="T48" fmla="*/ 2147483646 w 358"/>
              <a:gd name="T49" fmla="*/ 2147483646 h 236"/>
              <a:gd name="T50" fmla="*/ 2147483646 w 358"/>
              <a:gd name="T51" fmla="*/ 2147483646 h 236"/>
              <a:gd name="T52" fmla="*/ 2147483646 w 358"/>
              <a:gd name="T53" fmla="*/ 2147483646 h 236"/>
              <a:gd name="T54" fmla="*/ 2147483646 w 358"/>
              <a:gd name="T55" fmla="*/ 2147483646 h 236"/>
              <a:gd name="T56" fmla="*/ 2147483646 w 358"/>
              <a:gd name="T57" fmla="*/ 2147483646 h 236"/>
              <a:gd name="T58" fmla="*/ 2147483646 w 358"/>
              <a:gd name="T59" fmla="*/ 2147483646 h 236"/>
              <a:gd name="T60" fmla="*/ 2147483646 w 358"/>
              <a:gd name="T61" fmla="*/ 2147483646 h 236"/>
              <a:gd name="T62" fmla="*/ 2147483646 w 358"/>
              <a:gd name="T63" fmla="*/ 2147483646 h 236"/>
              <a:gd name="T64" fmla="*/ 2147483646 w 358"/>
              <a:gd name="T65" fmla="*/ 2147483646 h 236"/>
              <a:gd name="T66" fmla="*/ 2147483646 w 358"/>
              <a:gd name="T67" fmla="*/ 2147483646 h 236"/>
              <a:gd name="T68" fmla="*/ 2147483646 w 358"/>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8"/>
              <a:gd name="T106" fmla="*/ 0 h 236"/>
              <a:gd name="T107" fmla="*/ 358 w 358"/>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8" h="236">
                <a:moveTo>
                  <a:pt x="0" y="236"/>
                </a:moveTo>
                <a:lnTo>
                  <a:pt x="3" y="220"/>
                </a:lnTo>
                <a:lnTo>
                  <a:pt x="5" y="205"/>
                </a:lnTo>
                <a:lnTo>
                  <a:pt x="10" y="194"/>
                </a:lnTo>
                <a:lnTo>
                  <a:pt x="15" y="182"/>
                </a:lnTo>
                <a:lnTo>
                  <a:pt x="22" y="174"/>
                </a:lnTo>
                <a:lnTo>
                  <a:pt x="29" y="167"/>
                </a:lnTo>
                <a:lnTo>
                  <a:pt x="34" y="163"/>
                </a:lnTo>
                <a:lnTo>
                  <a:pt x="39" y="158"/>
                </a:lnTo>
                <a:lnTo>
                  <a:pt x="43" y="155"/>
                </a:lnTo>
                <a:lnTo>
                  <a:pt x="41" y="151"/>
                </a:lnTo>
                <a:lnTo>
                  <a:pt x="41" y="146"/>
                </a:lnTo>
                <a:lnTo>
                  <a:pt x="39" y="141"/>
                </a:lnTo>
                <a:lnTo>
                  <a:pt x="39" y="134"/>
                </a:lnTo>
                <a:lnTo>
                  <a:pt x="39" y="124"/>
                </a:lnTo>
                <a:lnTo>
                  <a:pt x="39" y="117"/>
                </a:lnTo>
                <a:lnTo>
                  <a:pt x="43" y="108"/>
                </a:lnTo>
                <a:lnTo>
                  <a:pt x="48" y="98"/>
                </a:lnTo>
                <a:lnTo>
                  <a:pt x="55" y="91"/>
                </a:lnTo>
                <a:lnTo>
                  <a:pt x="65" y="84"/>
                </a:lnTo>
                <a:lnTo>
                  <a:pt x="77" y="82"/>
                </a:lnTo>
                <a:lnTo>
                  <a:pt x="84" y="79"/>
                </a:lnTo>
                <a:lnTo>
                  <a:pt x="93" y="79"/>
                </a:lnTo>
                <a:lnTo>
                  <a:pt x="103" y="82"/>
                </a:lnTo>
                <a:lnTo>
                  <a:pt x="110" y="84"/>
                </a:lnTo>
                <a:lnTo>
                  <a:pt x="115" y="86"/>
                </a:lnTo>
                <a:lnTo>
                  <a:pt x="120" y="89"/>
                </a:lnTo>
                <a:lnTo>
                  <a:pt x="122" y="91"/>
                </a:lnTo>
                <a:lnTo>
                  <a:pt x="124" y="91"/>
                </a:lnTo>
                <a:lnTo>
                  <a:pt x="124" y="89"/>
                </a:lnTo>
                <a:lnTo>
                  <a:pt x="122" y="86"/>
                </a:lnTo>
                <a:lnTo>
                  <a:pt x="122" y="82"/>
                </a:lnTo>
                <a:lnTo>
                  <a:pt x="124" y="77"/>
                </a:lnTo>
                <a:lnTo>
                  <a:pt x="124" y="70"/>
                </a:lnTo>
                <a:lnTo>
                  <a:pt x="129" y="60"/>
                </a:lnTo>
                <a:lnTo>
                  <a:pt x="134" y="53"/>
                </a:lnTo>
                <a:lnTo>
                  <a:pt x="141" y="43"/>
                </a:lnTo>
                <a:lnTo>
                  <a:pt x="153" y="31"/>
                </a:lnTo>
                <a:lnTo>
                  <a:pt x="165" y="22"/>
                </a:lnTo>
                <a:lnTo>
                  <a:pt x="182" y="15"/>
                </a:lnTo>
                <a:lnTo>
                  <a:pt x="196" y="10"/>
                </a:lnTo>
                <a:lnTo>
                  <a:pt x="213" y="10"/>
                </a:lnTo>
                <a:lnTo>
                  <a:pt x="227" y="10"/>
                </a:lnTo>
                <a:lnTo>
                  <a:pt x="239" y="15"/>
                </a:lnTo>
                <a:lnTo>
                  <a:pt x="251" y="20"/>
                </a:lnTo>
                <a:lnTo>
                  <a:pt x="260" y="24"/>
                </a:lnTo>
                <a:lnTo>
                  <a:pt x="267" y="29"/>
                </a:lnTo>
                <a:lnTo>
                  <a:pt x="272" y="31"/>
                </a:lnTo>
                <a:lnTo>
                  <a:pt x="275" y="34"/>
                </a:lnTo>
                <a:lnTo>
                  <a:pt x="275" y="31"/>
                </a:lnTo>
                <a:lnTo>
                  <a:pt x="275" y="29"/>
                </a:lnTo>
                <a:lnTo>
                  <a:pt x="275" y="27"/>
                </a:lnTo>
                <a:lnTo>
                  <a:pt x="277" y="22"/>
                </a:lnTo>
                <a:lnTo>
                  <a:pt x="279" y="17"/>
                </a:lnTo>
                <a:lnTo>
                  <a:pt x="284" y="12"/>
                </a:lnTo>
                <a:lnTo>
                  <a:pt x="289" y="8"/>
                </a:lnTo>
                <a:lnTo>
                  <a:pt x="296" y="5"/>
                </a:lnTo>
                <a:lnTo>
                  <a:pt x="306" y="3"/>
                </a:lnTo>
                <a:lnTo>
                  <a:pt x="315" y="0"/>
                </a:lnTo>
                <a:lnTo>
                  <a:pt x="327" y="3"/>
                </a:lnTo>
                <a:lnTo>
                  <a:pt x="337" y="5"/>
                </a:lnTo>
                <a:lnTo>
                  <a:pt x="344" y="8"/>
                </a:lnTo>
                <a:lnTo>
                  <a:pt x="348" y="12"/>
                </a:lnTo>
                <a:lnTo>
                  <a:pt x="351" y="17"/>
                </a:lnTo>
                <a:lnTo>
                  <a:pt x="356" y="22"/>
                </a:lnTo>
                <a:lnTo>
                  <a:pt x="356" y="27"/>
                </a:lnTo>
                <a:lnTo>
                  <a:pt x="358" y="29"/>
                </a:lnTo>
                <a:lnTo>
                  <a:pt x="358" y="31"/>
                </a:lnTo>
                <a:lnTo>
                  <a:pt x="358" y="34"/>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7" name="Freeform 140">
            <a:extLst>
              <a:ext uri="{FF2B5EF4-FFF2-40B4-BE49-F238E27FC236}">
                <a16:creationId xmlns:a16="http://schemas.microsoft.com/office/drawing/2014/main" id="{EC5FD90C-AB93-BA6A-C3D3-82720843BBC4}"/>
              </a:ext>
            </a:extLst>
          </p:cNvPr>
          <p:cNvSpPr>
            <a:spLocks/>
          </p:cNvSpPr>
          <p:nvPr/>
        </p:nvSpPr>
        <p:spPr bwMode="auto">
          <a:xfrm>
            <a:off x="5664200" y="5891213"/>
            <a:ext cx="431800" cy="363537"/>
          </a:xfrm>
          <a:custGeom>
            <a:avLst/>
            <a:gdLst>
              <a:gd name="T0" fmla="*/ 2147483646 w 272"/>
              <a:gd name="T1" fmla="*/ 2147483646 h 229"/>
              <a:gd name="T2" fmla="*/ 2147483646 w 272"/>
              <a:gd name="T3" fmla="*/ 2147483646 h 229"/>
              <a:gd name="T4" fmla="*/ 2147483646 w 272"/>
              <a:gd name="T5" fmla="*/ 2147483646 h 229"/>
              <a:gd name="T6" fmla="*/ 2147483646 w 272"/>
              <a:gd name="T7" fmla="*/ 2147483646 h 229"/>
              <a:gd name="T8" fmla="*/ 2147483646 w 272"/>
              <a:gd name="T9" fmla="*/ 2147483646 h 229"/>
              <a:gd name="T10" fmla="*/ 2147483646 w 272"/>
              <a:gd name="T11" fmla="*/ 2147483646 h 229"/>
              <a:gd name="T12" fmla="*/ 2147483646 w 272"/>
              <a:gd name="T13" fmla="*/ 2147483646 h 229"/>
              <a:gd name="T14" fmla="*/ 2147483646 w 272"/>
              <a:gd name="T15" fmla="*/ 2147483646 h 229"/>
              <a:gd name="T16" fmla="*/ 2147483646 w 272"/>
              <a:gd name="T17" fmla="*/ 2147483646 h 229"/>
              <a:gd name="T18" fmla="*/ 2147483646 w 272"/>
              <a:gd name="T19" fmla="*/ 2147483646 h 229"/>
              <a:gd name="T20" fmla="*/ 2147483646 w 272"/>
              <a:gd name="T21" fmla="*/ 2147483646 h 229"/>
              <a:gd name="T22" fmla="*/ 2147483646 w 272"/>
              <a:gd name="T23" fmla="*/ 2147483646 h 229"/>
              <a:gd name="T24" fmla="*/ 2147483646 w 272"/>
              <a:gd name="T25" fmla="*/ 2147483646 h 229"/>
              <a:gd name="T26" fmla="*/ 2147483646 w 272"/>
              <a:gd name="T27" fmla="*/ 2147483646 h 229"/>
              <a:gd name="T28" fmla="*/ 2147483646 w 272"/>
              <a:gd name="T29" fmla="*/ 2147483646 h 229"/>
              <a:gd name="T30" fmla="*/ 2147483646 w 272"/>
              <a:gd name="T31" fmla="*/ 2147483646 h 229"/>
              <a:gd name="T32" fmla="*/ 2147483646 w 272"/>
              <a:gd name="T33" fmla="*/ 2147483646 h 229"/>
              <a:gd name="T34" fmla="*/ 2147483646 w 272"/>
              <a:gd name="T35" fmla="*/ 2147483646 h 229"/>
              <a:gd name="T36" fmla="*/ 2147483646 w 272"/>
              <a:gd name="T37" fmla="*/ 2147483646 h 229"/>
              <a:gd name="T38" fmla="*/ 2147483646 w 272"/>
              <a:gd name="T39" fmla="*/ 2147483646 h 229"/>
              <a:gd name="T40" fmla="*/ 2147483646 w 272"/>
              <a:gd name="T41" fmla="*/ 2147483646 h 229"/>
              <a:gd name="T42" fmla="*/ 2147483646 w 272"/>
              <a:gd name="T43" fmla="*/ 2147483646 h 229"/>
              <a:gd name="T44" fmla="*/ 2147483646 w 272"/>
              <a:gd name="T45" fmla="*/ 2147483646 h 229"/>
              <a:gd name="T46" fmla="*/ 2147483646 w 272"/>
              <a:gd name="T47" fmla="*/ 2147483646 h 229"/>
              <a:gd name="T48" fmla="*/ 2147483646 w 272"/>
              <a:gd name="T49" fmla="*/ 2147483646 h 229"/>
              <a:gd name="T50" fmla="*/ 2147483646 w 272"/>
              <a:gd name="T51" fmla="*/ 2147483646 h 229"/>
              <a:gd name="T52" fmla="*/ 2147483646 w 272"/>
              <a:gd name="T53" fmla="*/ 2147483646 h 229"/>
              <a:gd name="T54" fmla="*/ 2147483646 w 272"/>
              <a:gd name="T55" fmla="*/ 2147483646 h 229"/>
              <a:gd name="T56" fmla="*/ 2147483646 w 272"/>
              <a:gd name="T57" fmla="*/ 2147483646 h 229"/>
              <a:gd name="T58" fmla="*/ 2147483646 w 272"/>
              <a:gd name="T59" fmla="*/ 2147483646 h 229"/>
              <a:gd name="T60" fmla="*/ 2147483646 w 272"/>
              <a:gd name="T61" fmla="*/ 2147483646 h 229"/>
              <a:gd name="T62" fmla="*/ 2147483646 w 272"/>
              <a:gd name="T63" fmla="*/ 2147483646 h 229"/>
              <a:gd name="T64" fmla="*/ 2147483646 w 272"/>
              <a:gd name="T65" fmla="*/ 2147483646 h 229"/>
              <a:gd name="T66" fmla="*/ 2147483646 w 272"/>
              <a:gd name="T67" fmla="*/ 2147483646 h 229"/>
              <a:gd name="T68" fmla="*/ 2147483646 w 272"/>
              <a:gd name="T69" fmla="*/ 2147483646 h 229"/>
              <a:gd name="T70" fmla="*/ 2147483646 w 272"/>
              <a:gd name="T71" fmla="*/ 2147483646 h 229"/>
              <a:gd name="T72" fmla="*/ 2147483646 w 272"/>
              <a:gd name="T73" fmla="*/ 2147483646 h 229"/>
              <a:gd name="T74" fmla="*/ 2147483646 w 272"/>
              <a:gd name="T75" fmla="*/ 2147483646 h 229"/>
              <a:gd name="T76" fmla="*/ 2147483646 w 272"/>
              <a:gd name="T77" fmla="*/ 2147483646 h 229"/>
              <a:gd name="T78" fmla="*/ 2147483646 w 272"/>
              <a:gd name="T79" fmla="*/ 2147483646 h 229"/>
              <a:gd name="T80" fmla="*/ 2147483646 w 272"/>
              <a:gd name="T81" fmla="*/ 2147483646 h 229"/>
              <a:gd name="T82" fmla="*/ 2147483646 w 272"/>
              <a:gd name="T83" fmla="*/ 2147483646 h 229"/>
              <a:gd name="T84" fmla="*/ 2147483646 w 272"/>
              <a:gd name="T85" fmla="*/ 2147483646 h 229"/>
              <a:gd name="T86" fmla="*/ 2147483646 w 272"/>
              <a:gd name="T87" fmla="*/ 2147483646 h 229"/>
              <a:gd name="T88" fmla="*/ 2147483646 w 272"/>
              <a:gd name="T89" fmla="*/ 2147483646 h 229"/>
              <a:gd name="T90" fmla="*/ 2147483646 w 272"/>
              <a:gd name="T91" fmla="*/ 2147483646 h 229"/>
              <a:gd name="T92" fmla="*/ 2147483646 w 272"/>
              <a:gd name="T93" fmla="*/ 2147483646 h 229"/>
              <a:gd name="T94" fmla="*/ 2147483646 w 272"/>
              <a:gd name="T95" fmla="*/ 2147483646 h 229"/>
              <a:gd name="T96" fmla="*/ 2147483646 w 272"/>
              <a:gd name="T97" fmla="*/ 2147483646 h 229"/>
              <a:gd name="T98" fmla="*/ 2147483646 w 272"/>
              <a:gd name="T99" fmla="*/ 2147483646 h 229"/>
              <a:gd name="T100" fmla="*/ 0 w 272"/>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2"/>
              <a:gd name="T154" fmla="*/ 0 h 229"/>
              <a:gd name="T155" fmla="*/ 272 w 272"/>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2" h="229">
                <a:moveTo>
                  <a:pt x="272" y="203"/>
                </a:moveTo>
                <a:lnTo>
                  <a:pt x="272" y="205"/>
                </a:lnTo>
                <a:lnTo>
                  <a:pt x="267" y="208"/>
                </a:lnTo>
                <a:lnTo>
                  <a:pt x="260" y="212"/>
                </a:lnTo>
                <a:lnTo>
                  <a:pt x="251" y="217"/>
                </a:lnTo>
                <a:lnTo>
                  <a:pt x="239" y="222"/>
                </a:lnTo>
                <a:lnTo>
                  <a:pt x="227" y="227"/>
                </a:lnTo>
                <a:lnTo>
                  <a:pt x="213" y="229"/>
                </a:lnTo>
                <a:lnTo>
                  <a:pt x="196" y="227"/>
                </a:lnTo>
                <a:lnTo>
                  <a:pt x="182" y="224"/>
                </a:lnTo>
                <a:lnTo>
                  <a:pt x="165" y="215"/>
                </a:lnTo>
                <a:lnTo>
                  <a:pt x="153" y="205"/>
                </a:lnTo>
                <a:lnTo>
                  <a:pt x="141" y="196"/>
                </a:lnTo>
                <a:lnTo>
                  <a:pt x="134" y="186"/>
                </a:lnTo>
                <a:lnTo>
                  <a:pt x="129" y="177"/>
                </a:lnTo>
                <a:lnTo>
                  <a:pt x="124" y="167"/>
                </a:lnTo>
                <a:lnTo>
                  <a:pt x="124" y="160"/>
                </a:lnTo>
                <a:lnTo>
                  <a:pt x="122" y="155"/>
                </a:lnTo>
                <a:lnTo>
                  <a:pt x="122" y="150"/>
                </a:lnTo>
                <a:lnTo>
                  <a:pt x="124" y="148"/>
                </a:lnTo>
                <a:lnTo>
                  <a:pt x="124" y="146"/>
                </a:lnTo>
                <a:lnTo>
                  <a:pt x="122" y="148"/>
                </a:lnTo>
                <a:lnTo>
                  <a:pt x="120" y="150"/>
                </a:lnTo>
                <a:lnTo>
                  <a:pt x="115" y="153"/>
                </a:lnTo>
                <a:lnTo>
                  <a:pt x="110" y="155"/>
                </a:lnTo>
                <a:lnTo>
                  <a:pt x="103" y="157"/>
                </a:lnTo>
                <a:lnTo>
                  <a:pt x="93" y="157"/>
                </a:lnTo>
                <a:lnTo>
                  <a:pt x="84" y="157"/>
                </a:lnTo>
                <a:lnTo>
                  <a:pt x="77" y="157"/>
                </a:lnTo>
                <a:lnTo>
                  <a:pt x="65" y="153"/>
                </a:lnTo>
                <a:lnTo>
                  <a:pt x="55" y="146"/>
                </a:lnTo>
                <a:lnTo>
                  <a:pt x="48" y="138"/>
                </a:lnTo>
                <a:lnTo>
                  <a:pt x="43" y="129"/>
                </a:lnTo>
                <a:lnTo>
                  <a:pt x="39" y="122"/>
                </a:lnTo>
                <a:lnTo>
                  <a:pt x="39" y="112"/>
                </a:lnTo>
                <a:lnTo>
                  <a:pt x="39" y="105"/>
                </a:lnTo>
                <a:lnTo>
                  <a:pt x="39" y="98"/>
                </a:lnTo>
                <a:lnTo>
                  <a:pt x="41" y="91"/>
                </a:lnTo>
                <a:lnTo>
                  <a:pt x="41" y="86"/>
                </a:lnTo>
                <a:lnTo>
                  <a:pt x="43" y="84"/>
                </a:lnTo>
                <a:lnTo>
                  <a:pt x="43" y="81"/>
                </a:lnTo>
                <a:lnTo>
                  <a:pt x="39" y="79"/>
                </a:lnTo>
                <a:lnTo>
                  <a:pt x="34" y="76"/>
                </a:lnTo>
                <a:lnTo>
                  <a:pt x="29" y="72"/>
                </a:lnTo>
                <a:lnTo>
                  <a:pt x="22" y="64"/>
                </a:lnTo>
                <a:lnTo>
                  <a:pt x="15" y="55"/>
                </a:lnTo>
                <a:lnTo>
                  <a:pt x="10" y="45"/>
                </a:lnTo>
                <a:lnTo>
                  <a:pt x="5" y="31"/>
                </a:lnTo>
                <a:lnTo>
                  <a:pt x="3" y="17"/>
                </a:lnTo>
                <a:lnTo>
                  <a:pt x="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8" name="Freeform 141">
            <a:extLst>
              <a:ext uri="{FF2B5EF4-FFF2-40B4-BE49-F238E27FC236}">
                <a16:creationId xmlns:a16="http://schemas.microsoft.com/office/drawing/2014/main" id="{E2F6F2A0-E45A-0B26-F01F-3B872C236E0C}"/>
              </a:ext>
            </a:extLst>
          </p:cNvPr>
          <p:cNvSpPr>
            <a:spLocks/>
          </p:cNvSpPr>
          <p:nvPr/>
        </p:nvSpPr>
        <p:spPr bwMode="auto">
          <a:xfrm>
            <a:off x="6096000" y="5891213"/>
            <a:ext cx="571500" cy="374650"/>
          </a:xfrm>
          <a:custGeom>
            <a:avLst/>
            <a:gdLst>
              <a:gd name="T0" fmla="*/ 2147483646 w 360"/>
              <a:gd name="T1" fmla="*/ 2147483646 h 236"/>
              <a:gd name="T2" fmla="*/ 2147483646 w 360"/>
              <a:gd name="T3" fmla="*/ 2147483646 h 236"/>
              <a:gd name="T4" fmla="*/ 2147483646 w 360"/>
              <a:gd name="T5" fmla="*/ 2147483646 h 236"/>
              <a:gd name="T6" fmla="*/ 2147483646 w 360"/>
              <a:gd name="T7" fmla="*/ 2147483646 h 236"/>
              <a:gd name="T8" fmla="*/ 2147483646 w 360"/>
              <a:gd name="T9" fmla="*/ 2147483646 h 236"/>
              <a:gd name="T10" fmla="*/ 2147483646 w 360"/>
              <a:gd name="T11" fmla="*/ 2147483646 h 236"/>
              <a:gd name="T12" fmla="*/ 2147483646 w 360"/>
              <a:gd name="T13" fmla="*/ 2147483646 h 236"/>
              <a:gd name="T14" fmla="*/ 2147483646 w 360"/>
              <a:gd name="T15" fmla="*/ 2147483646 h 236"/>
              <a:gd name="T16" fmla="*/ 2147483646 w 360"/>
              <a:gd name="T17" fmla="*/ 2147483646 h 236"/>
              <a:gd name="T18" fmla="*/ 2147483646 w 360"/>
              <a:gd name="T19" fmla="*/ 2147483646 h 236"/>
              <a:gd name="T20" fmla="*/ 2147483646 w 360"/>
              <a:gd name="T21" fmla="*/ 2147483646 h 236"/>
              <a:gd name="T22" fmla="*/ 2147483646 w 360"/>
              <a:gd name="T23" fmla="*/ 2147483646 h 236"/>
              <a:gd name="T24" fmla="*/ 2147483646 w 360"/>
              <a:gd name="T25" fmla="*/ 2147483646 h 236"/>
              <a:gd name="T26" fmla="*/ 2147483646 w 360"/>
              <a:gd name="T27" fmla="*/ 2147483646 h 236"/>
              <a:gd name="T28" fmla="*/ 2147483646 w 360"/>
              <a:gd name="T29" fmla="*/ 2147483646 h 236"/>
              <a:gd name="T30" fmla="*/ 2147483646 w 360"/>
              <a:gd name="T31" fmla="*/ 2147483646 h 236"/>
              <a:gd name="T32" fmla="*/ 2147483646 w 360"/>
              <a:gd name="T33" fmla="*/ 2147483646 h 236"/>
              <a:gd name="T34" fmla="*/ 2147483646 w 360"/>
              <a:gd name="T35" fmla="*/ 2147483646 h 236"/>
              <a:gd name="T36" fmla="*/ 2147483646 w 360"/>
              <a:gd name="T37" fmla="*/ 2147483646 h 236"/>
              <a:gd name="T38" fmla="*/ 2147483646 w 360"/>
              <a:gd name="T39" fmla="*/ 2147483646 h 236"/>
              <a:gd name="T40" fmla="*/ 2147483646 w 360"/>
              <a:gd name="T41" fmla="*/ 2147483646 h 236"/>
              <a:gd name="T42" fmla="*/ 2147483646 w 360"/>
              <a:gd name="T43" fmla="*/ 2147483646 h 236"/>
              <a:gd name="T44" fmla="*/ 2147483646 w 360"/>
              <a:gd name="T45" fmla="*/ 2147483646 h 236"/>
              <a:gd name="T46" fmla="*/ 2147483646 w 360"/>
              <a:gd name="T47" fmla="*/ 2147483646 h 236"/>
              <a:gd name="T48" fmla="*/ 2147483646 w 360"/>
              <a:gd name="T49" fmla="*/ 2147483646 h 236"/>
              <a:gd name="T50" fmla="*/ 2147483646 w 360"/>
              <a:gd name="T51" fmla="*/ 2147483646 h 236"/>
              <a:gd name="T52" fmla="*/ 2147483646 w 360"/>
              <a:gd name="T53" fmla="*/ 2147483646 h 236"/>
              <a:gd name="T54" fmla="*/ 2147483646 w 360"/>
              <a:gd name="T55" fmla="*/ 2147483646 h 236"/>
              <a:gd name="T56" fmla="*/ 2147483646 w 360"/>
              <a:gd name="T57" fmla="*/ 2147483646 h 236"/>
              <a:gd name="T58" fmla="*/ 2147483646 w 360"/>
              <a:gd name="T59" fmla="*/ 2147483646 h 236"/>
              <a:gd name="T60" fmla="*/ 2147483646 w 360"/>
              <a:gd name="T61" fmla="*/ 2147483646 h 236"/>
              <a:gd name="T62" fmla="*/ 2147483646 w 360"/>
              <a:gd name="T63" fmla="*/ 2147483646 h 236"/>
              <a:gd name="T64" fmla="*/ 2147483646 w 360"/>
              <a:gd name="T65" fmla="*/ 2147483646 h 236"/>
              <a:gd name="T66" fmla="*/ 2147483646 w 360"/>
              <a:gd name="T67" fmla="*/ 2147483646 h 236"/>
              <a:gd name="T68" fmla="*/ 2147483646 w 360"/>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0"/>
              <a:gd name="T106" fmla="*/ 0 h 236"/>
              <a:gd name="T107" fmla="*/ 360 w 360"/>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0" h="236">
                <a:moveTo>
                  <a:pt x="0" y="203"/>
                </a:moveTo>
                <a:lnTo>
                  <a:pt x="3" y="205"/>
                </a:lnTo>
                <a:lnTo>
                  <a:pt x="3" y="208"/>
                </a:lnTo>
                <a:lnTo>
                  <a:pt x="3" y="212"/>
                </a:lnTo>
                <a:lnTo>
                  <a:pt x="5" y="215"/>
                </a:lnTo>
                <a:lnTo>
                  <a:pt x="7" y="219"/>
                </a:lnTo>
                <a:lnTo>
                  <a:pt x="12" y="224"/>
                </a:lnTo>
                <a:lnTo>
                  <a:pt x="17" y="229"/>
                </a:lnTo>
                <a:lnTo>
                  <a:pt x="24" y="234"/>
                </a:lnTo>
                <a:lnTo>
                  <a:pt x="34" y="236"/>
                </a:lnTo>
                <a:lnTo>
                  <a:pt x="43" y="236"/>
                </a:lnTo>
                <a:lnTo>
                  <a:pt x="55" y="236"/>
                </a:lnTo>
                <a:lnTo>
                  <a:pt x="65" y="234"/>
                </a:lnTo>
                <a:lnTo>
                  <a:pt x="72" y="229"/>
                </a:lnTo>
                <a:lnTo>
                  <a:pt x="76" y="224"/>
                </a:lnTo>
                <a:lnTo>
                  <a:pt x="79" y="219"/>
                </a:lnTo>
                <a:lnTo>
                  <a:pt x="84" y="215"/>
                </a:lnTo>
                <a:lnTo>
                  <a:pt x="84" y="212"/>
                </a:lnTo>
                <a:lnTo>
                  <a:pt x="86" y="208"/>
                </a:lnTo>
                <a:lnTo>
                  <a:pt x="86" y="205"/>
                </a:lnTo>
                <a:lnTo>
                  <a:pt x="88" y="205"/>
                </a:lnTo>
                <a:lnTo>
                  <a:pt x="91" y="210"/>
                </a:lnTo>
                <a:lnTo>
                  <a:pt x="100" y="215"/>
                </a:lnTo>
                <a:lnTo>
                  <a:pt x="110" y="219"/>
                </a:lnTo>
                <a:lnTo>
                  <a:pt x="119" y="224"/>
                </a:lnTo>
                <a:lnTo>
                  <a:pt x="134" y="227"/>
                </a:lnTo>
                <a:lnTo>
                  <a:pt x="148" y="229"/>
                </a:lnTo>
                <a:lnTo>
                  <a:pt x="162" y="229"/>
                </a:lnTo>
                <a:lnTo>
                  <a:pt x="179" y="224"/>
                </a:lnTo>
                <a:lnTo>
                  <a:pt x="193" y="217"/>
                </a:lnTo>
                <a:lnTo>
                  <a:pt x="208" y="205"/>
                </a:lnTo>
                <a:lnTo>
                  <a:pt x="217" y="196"/>
                </a:lnTo>
                <a:lnTo>
                  <a:pt x="227" y="186"/>
                </a:lnTo>
                <a:lnTo>
                  <a:pt x="231" y="177"/>
                </a:lnTo>
                <a:lnTo>
                  <a:pt x="234" y="169"/>
                </a:lnTo>
                <a:lnTo>
                  <a:pt x="236" y="162"/>
                </a:lnTo>
                <a:lnTo>
                  <a:pt x="236" y="155"/>
                </a:lnTo>
                <a:lnTo>
                  <a:pt x="236" y="150"/>
                </a:lnTo>
                <a:lnTo>
                  <a:pt x="236" y="148"/>
                </a:lnTo>
                <a:lnTo>
                  <a:pt x="239" y="150"/>
                </a:lnTo>
                <a:lnTo>
                  <a:pt x="243" y="153"/>
                </a:lnTo>
                <a:lnTo>
                  <a:pt x="251" y="155"/>
                </a:lnTo>
                <a:lnTo>
                  <a:pt x="258" y="157"/>
                </a:lnTo>
                <a:lnTo>
                  <a:pt x="265" y="160"/>
                </a:lnTo>
                <a:lnTo>
                  <a:pt x="274" y="160"/>
                </a:lnTo>
                <a:lnTo>
                  <a:pt x="284" y="157"/>
                </a:lnTo>
                <a:lnTo>
                  <a:pt x="293" y="153"/>
                </a:lnTo>
                <a:lnTo>
                  <a:pt x="303" y="148"/>
                </a:lnTo>
                <a:lnTo>
                  <a:pt x="313" y="138"/>
                </a:lnTo>
                <a:lnTo>
                  <a:pt x="317" y="131"/>
                </a:lnTo>
                <a:lnTo>
                  <a:pt x="320" y="122"/>
                </a:lnTo>
                <a:lnTo>
                  <a:pt x="322" y="112"/>
                </a:lnTo>
                <a:lnTo>
                  <a:pt x="322" y="105"/>
                </a:lnTo>
                <a:lnTo>
                  <a:pt x="320" y="98"/>
                </a:lnTo>
                <a:lnTo>
                  <a:pt x="320" y="91"/>
                </a:lnTo>
                <a:lnTo>
                  <a:pt x="317" y="86"/>
                </a:lnTo>
                <a:lnTo>
                  <a:pt x="317" y="84"/>
                </a:lnTo>
                <a:lnTo>
                  <a:pt x="315" y="84"/>
                </a:lnTo>
                <a:lnTo>
                  <a:pt x="317" y="81"/>
                </a:lnTo>
                <a:lnTo>
                  <a:pt x="320" y="79"/>
                </a:lnTo>
                <a:lnTo>
                  <a:pt x="324" y="76"/>
                </a:lnTo>
                <a:lnTo>
                  <a:pt x="332" y="72"/>
                </a:lnTo>
                <a:lnTo>
                  <a:pt x="336" y="64"/>
                </a:lnTo>
                <a:lnTo>
                  <a:pt x="343" y="55"/>
                </a:lnTo>
                <a:lnTo>
                  <a:pt x="351" y="45"/>
                </a:lnTo>
                <a:lnTo>
                  <a:pt x="355" y="33"/>
                </a:lnTo>
                <a:lnTo>
                  <a:pt x="358" y="17"/>
                </a:lnTo>
                <a:lnTo>
                  <a:pt x="36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9" name="Freeform 142">
            <a:extLst>
              <a:ext uri="{FF2B5EF4-FFF2-40B4-BE49-F238E27FC236}">
                <a16:creationId xmlns:a16="http://schemas.microsoft.com/office/drawing/2014/main" id="{0BC2887D-6908-B56A-ADDC-F3F63276DB25}"/>
              </a:ext>
            </a:extLst>
          </p:cNvPr>
          <p:cNvSpPr>
            <a:spLocks/>
          </p:cNvSpPr>
          <p:nvPr/>
        </p:nvSpPr>
        <p:spPr bwMode="auto">
          <a:xfrm>
            <a:off x="7219950" y="6523038"/>
            <a:ext cx="182563" cy="182562"/>
          </a:xfrm>
          <a:custGeom>
            <a:avLst/>
            <a:gdLst>
              <a:gd name="T0" fmla="*/ 2147483646 w 115"/>
              <a:gd name="T1" fmla="*/ 2147483646 h 115"/>
              <a:gd name="T2" fmla="*/ 2147483646 w 115"/>
              <a:gd name="T3" fmla="*/ 0 h 115"/>
              <a:gd name="T4" fmla="*/ 0 w 115"/>
              <a:gd name="T5" fmla="*/ 0 h 115"/>
              <a:gd name="T6" fmla="*/ 0 w 115"/>
              <a:gd name="T7" fmla="*/ 2147483646 h 115"/>
              <a:gd name="T8" fmla="*/ 2147483646 w 115"/>
              <a:gd name="T9" fmla="*/ 2147483646 h 115"/>
              <a:gd name="T10" fmla="*/ 2147483646 w 115"/>
              <a:gd name="T11" fmla="*/ 2147483646 h 115"/>
              <a:gd name="T12" fmla="*/ 0 60000 65536"/>
              <a:gd name="T13" fmla="*/ 0 60000 65536"/>
              <a:gd name="T14" fmla="*/ 0 60000 65536"/>
              <a:gd name="T15" fmla="*/ 0 60000 65536"/>
              <a:gd name="T16" fmla="*/ 0 60000 65536"/>
              <a:gd name="T17" fmla="*/ 0 60000 65536"/>
              <a:gd name="T18" fmla="*/ 0 w 115"/>
              <a:gd name="T19" fmla="*/ 0 h 115"/>
              <a:gd name="T20" fmla="*/ 115 w 115"/>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5" h="115">
                <a:moveTo>
                  <a:pt x="112" y="112"/>
                </a:moveTo>
                <a:lnTo>
                  <a:pt x="115" y="0"/>
                </a:lnTo>
                <a:lnTo>
                  <a:pt x="0" y="0"/>
                </a:lnTo>
                <a:lnTo>
                  <a:pt x="0" y="115"/>
                </a:lnTo>
                <a:lnTo>
                  <a:pt x="115" y="115"/>
                </a:lnTo>
              </a:path>
            </a:pathLst>
          </a:custGeom>
          <a:solidFill>
            <a:schemeClr val="accent2"/>
          </a:solidFill>
          <a:ln w="7938">
            <a:solidFill>
              <a:schemeClr val="accent2"/>
            </a:solidFill>
            <a:round/>
            <a:headEnd/>
            <a:tailEnd/>
          </a:ln>
        </p:spPr>
        <p:txBody>
          <a:bodyPr/>
          <a:lstStyle/>
          <a:p>
            <a:endParaRPr lang="en-US"/>
          </a:p>
        </p:txBody>
      </p:sp>
      <p:sp>
        <p:nvSpPr>
          <p:cNvPr id="22590" name="Freeform 143">
            <a:extLst>
              <a:ext uri="{FF2B5EF4-FFF2-40B4-BE49-F238E27FC236}">
                <a16:creationId xmlns:a16="http://schemas.microsoft.com/office/drawing/2014/main" id="{21B5A42A-B21D-8346-2891-13699FE1C6FB}"/>
              </a:ext>
            </a:extLst>
          </p:cNvPr>
          <p:cNvSpPr>
            <a:spLocks/>
          </p:cNvSpPr>
          <p:nvPr/>
        </p:nvSpPr>
        <p:spPr bwMode="auto">
          <a:xfrm>
            <a:off x="8234363" y="6523038"/>
            <a:ext cx="177800" cy="182562"/>
          </a:xfrm>
          <a:custGeom>
            <a:avLst/>
            <a:gdLst>
              <a:gd name="T0" fmla="*/ 2147483646 w 112"/>
              <a:gd name="T1" fmla="*/ 2147483646 h 115"/>
              <a:gd name="T2" fmla="*/ 2147483646 w 112"/>
              <a:gd name="T3" fmla="*/ 0 h 115"/>
              <a:gd name="T4" fmla="*/ 0 w 112"/>
              <a:gd name="T5" fmla="*/ 0 h 115"/>
              <a:gd name="T6" fmla="*/ 0 w 112"/>
              <a:gd name="T7" fmla="*/ 2147483646 h 115"/>
              <a:gd name="T8" fmla="*/ 2147483646 w 112"/>
              <a:gd name="T9" fmla="*/ 2147483646 h 115"/>
              <a:gd name="T10" fmla="*/ 2147483646 w 112"/>
              <a:gd name="T11" fmla="*/ 2147483646 h 115"/>
              <a:gd name="T12" fmla="*/ 0 60000 65536"/>
              <a:gd name="T13" fmla="*/ 0 60000 65536"/>
              <a:gd name="T14" fmla="*/ 0 60000 65536"/>
              <a:gd name="T15" fmla="*/ 0 60000 65536"/>
              <a:gd name="T16" fmla="*/ 0 60000 65536"/>
              <a:gd name="T17" fmla="*/ 0 60000 65536"/>
              <a:gd name="T18" fmla="*/ 0 w 112"/>
              <a:gd name="T19" fmla="*/ 0 h 115"/>
              <a:gd name="T20" fmla="*/ 112 w 112"/>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2" h="115">
                <a:moveTo>
                  <a:pt x="112" y="112"/>
                </a:moveTo>
                <a:lnTo>
                  <a:pt x="112" y="0"/>
                </a:lnTo>
                <a:lnTo>
                  <a:pt x="0" y="0"/>
                </a:lnTo>
                <a:lnTo>
                  <a:pt x="0" y="115"/>
                </a:lnTo>
                <a:lnTo>
                  <a:pt x="112" y="115"/>
                </a:lnTo>
              </a:path>
            </a:pathLst>
          </a:custGeom>
          <a:solidFill>
            <a:schemeClr val="accent2"/>
          </a:solidFill>
          <a:ln w="7938">
            <a:solidFill>
              <a:schemeClr val="accent2"/>
            </a:solidFill>
            <a:round/>
            <a:headEnd/>
            <a:tailEnd/>
          </a:ln>
        </p:spPr>
        <p:txBody>
          <a:bodyPr/>
          <a:lstStyle/>
          <a:p>
            <a:endParaRPr lang="en-US"/>
          </a:p>
        </p:txBody>
      </p:sp>
      <p:sp>
        <p:nvSpPr>
          <p:cNvPr id="22591" name="Line 144">
            <a:extLst>
              <a:ext uri="{FF2B5EF4-FFF2-40B4-BE49-F238E27FC236}">
                <a16:creationId xmlns:a16="http://schemas.microsoft.com/office/drawing/2014/main" id="{F5E98EBF-A30A-7E2C-3AB3-93BAC2F12D3F}"/>
              </a:ext>
            </a:extLst>
          </p:cNvPr>
          <p:cNvSpPr>
            <a:spLocks noChangeShapeType="1"/>
          </p:cNvSpPr>
          <p:nvPr/>
        </p:nvSpPr>
        <p:spPr bwMode="auto">
          <a:xfrm>
            <a:off x="6997700" y="4135438"/>
            <a:ext cx="1588" cy="1889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2" name="Line 145">
            <a:extLst>
              <a:ext uri="{FF2B5EF4-FFF2-40B4-BE49-F238E27FC236}">
                <a16:creationId xmlns:a16="http://schemas.microsoft.com/office/drawing/2014/main" id="{B0F79034-7DBE-2628-7DFE-B0B56BB0A080}"/>
              </a:ext>
            </a:extLst>
          </p:cNvPr>
          <p:cNvSpPr>
            <a:spLocks noChangeShapeType="1"/>
          </p:cNvSpPr>
          <p:nvPr/>
        </p:nvSpPr>
        <p:spPr bwMode="auto">
          <a:xfrm flipH="1" flipV="1">
            <a:off x="6224588" y="4540250"/>
            <a:ext cx="273050" cy="1508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3" name="Line 146">
            <a:extLst>
              <a:ext uri="{FF2B5EF4-FFF2-40B4-BE49-F238E27FC236}">
                <a16:creationId xmlns:a16="http://schemas.microsoft.com/office/drawing/2014/main" id="{DD0BC873-5612-4D6A-F607-04E192002444}"/>
              </a:ext>
            </a:extLst>
          </p:cNvPr>
          <p:cNvSpPr>
            <a:spLocks noChangeShapeType="1"/>
          </p:cNvSpPr>
          <p:nvPr/>
        </p:nvSpPr>
        <p:spPr bwMode="auto">
          <a:xfrm flipV="1">
            <a:off x="7496175" y="4537075"/>
            <a:ext cx="292100" cy="1619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4" name="Line 147">
            <a:extLst>
              <a:ext uri="{FF2B5EF4-FFF2-40B4-BE49-F238E27FC236}">
                <a16:creationId xmlns:a16="http://schemas.microsoft.com/office/drawing/2014/main" id="{A87E72AF-0363-7042-146A-B6C30D476417}"/>
              </a:ext>
            </a:extLst>
          </p:cNvPr>
          <p:cNvSpPr>
            <a:spLocks noChangeShapeType="1"/>
          </p:cNvSpPr>
          <p:nvPr/>
        </p:nvSpPr>
        <p:spPr bwMode="auto">
          <a:xfrm flipH="1">
            <a:off x="6167438" y="4914900"/>
            <a:ext cx="401637" cy="6016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5" name="Freeform 148">
            <a:extLst>
              <a:ext uri="{FF2B5EF4-FFF2-40B4-BE49-F238E27FC236}">
                <a16:creationId xmlns:a16="http://schemas.microsoft.com/office/drawing/2014/main" id="{B2F564E8-790F-72EF-311D-DDE8B32FD1EE}"/>
              </a:ext>
            </a:extLst>
          </p:cNvPr>
          <p:cNvSpPr>
            <a:spLocks/>
          </p:cNvSpPr>
          <p:nvPr/>
        </p:nvSpPr>
        <p:spPr bwMode="auto">
          <a:xfrm>
            <a:off x="6265863" y="5153025"/>
            <a:ext cx="179387" cy="182563"/>
          </a:xfrm>
          <a:custGeom>
            <a:avLst/>
            <a:gdLst>
              <a:gd name="T0" fmla="*/ 2147483646 w 113"/>
              <a:gd name="T1" fmla="*/ 2147483646 h 115"/>
              <a:gd name="T2" fmla="*/ 2147483646 w 113"/>
              <a:gd name="T3" fmla="*/ 0 h 115"/>
              <a:gd name="T4" fmla="*/ 0 w 113"/>
              <a:gd name="T5" fmla="*/ 0 h 115"/>
              <a:gd name="T6" fmla="*/ 0 w 113"/>
              <a:gd name="T7" fmla="*/ 2147483646 h 115"/>
              <a:gd name="T8" fmla="*/ 2147483646 w 113"/>
              <a:gd name="T9" fmla="*/ 2147483646 h 115"/>
              <a:gd name="T10" fmla="*/ 2147483646 w 113"/>
              <a:gd name="T11" fmla="*/ 2147483646 h 115"/>
              <a:gd name="T12" fmla="*/ 2147483646 w 113"/>
              <a:gd name="T13" fmla="*/ 2147483646 h 115"/>
              <a:gd name="T14" fmla="*/ 0 60000 65536"/>
              <a:gd name="T15" fmla="*/ 0 60000 65536"/>
              <a:gd name="T16" fmla="*/ 0 60000 65536"/>
              <a:gd name="T17" fmla="*/ 0 60000 65536"/>
              <a:gd name="T18" fmla="*/ 0 60000 65536"/>
              <a:gd name="T19" fmla="*/ 0 60000 65536"/>
              <a:gd name="T20" fmla="*/ 0 60000 65536"/>
              <a:gd name="T21" fmla="*/ 0 w 113"/>
              <a:gd name="T22" fmla="*/ 0 h 115"/>
              <a:gd name="T23" fmla="*/ 113 w 113"/>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15">
                <a:moveTo>
                  <a:pt x="113" y="112"/>
                </a:moveTo>
                <a:lnTo>
                  <a:pt x="113" y="0"/>
                </a:lnTo>
                <a:lnTo>
                  <a:pt x="0" y="0"/>
                </a:lnTo>
                <a:lnTo>
                  <a:pt x="0" y="115"/>
                </a:lnTo>
                <a:lnTo>
                  <a:pt x="113" y="115"/>
                </a:lnTo>
                <a:lnTo>
                  <a:pt x="113"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6" name="Freeform 149">
            <a:extLst>
              <a:ext uri="{FF2B5EF4-FFF2-40B4-BE49-F238E27FC236}">
                <a16:creationId xmlns:a16="http://schemas.microsoft.com/office/drawing/2014/main" id="{9EF3037E-7B80-EAA0-E848-2252E6059FAD}"/>
              </a:ext>
            </a:extLst>
          </p:cNvPr>
          <p:cNvSpPr>
            <a:spLocks/>
          </p:cNvSpPr>
          <p:nvPr/>
        </p:nvSpPr>
        <p:spPr bwMode="auto">
          <a:xfrm>
            <a:off x="6265863" y="5153025"/>
            <a:ext cx="179387" cy="182563"/>
          </a:xfrm>
          <a:custGeom>
            <a:avLst/>
            <a:gdLst>
              <a:gd name="T0" fmla="*/ 2147483646 w 113"/>
              <a:gd name="T1" fmla="*/ 2147483646 h 115"/>
              <a:gd name="T2" fmla="*/ 2147483646 w 113"/>
              <a:gd name="T3" fmla="*/ 0 h 115"/>
              <a:gd name="T4" fmla="*/ 0 w 113"/>
              <a:gd name="T5" fmla="*/ 0 h 115"/>
              <a:gd name="T6" fmla="*/ 0 w 113"/>
              <a:gd name="T7" fmla="*/ 2147483646 h 115"/>
              <a:gd name="T8" fmla="*/ 2147483646 w 113"/>
              <a:gd name="T9" fmla="*/ 2147483646 h 115"/>
              <a:gd name="T10" fmla="*/ 2147483646 w 113"/>
              <a:gd name="T11" fmla="*/ 2147483646 h 115"/>
              <a:gd name="T12" fmla="*/ 0 60000 65536"/>
              <a:gd name="T13" fmla="*/ 0 60000 65536"/>
              <a:gd name="T14" fmla="*/ 0 60000 65536"/>
              <a:gd name="T15" fmla="*/ 0 60000 65536"/>
              <a:gd name="T16" fmla="*/ 0 60000 65536"/>
              <a:gd name="T17" fmla="*/ 0 60000 65536"/>
              <a:gd name="T18" fmla="*/ 0 w 113"/>
              <a:gd name="T19" fmla="*/ 0 h 115"/>
              <a:gd name="T20" fmla="*/ 113 w 113"/>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3" h="115">
                <a:moveTo>
                  <a:pt x="113" y="112"/>
                </a:moveTo>
                <a:lnTo>
                  <a:pt x="113" y="0"/>
                </a:lnTo>
                <a:lnTo>
                  <a:pt x="0" y="0"/>
                </a:lnTo>
                <a:lnTo>
                  <a:pt x="0" y="115"/>
                </a:lnTo>
                <a:lnTo>
                  <a:pt x="113" y="115"/>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7" name="Line 150">
            <a:extLst>
              <a:ext uri="{FF2B5EF4-FFF2-40B4-BE49-F238E27FC236}">
                <a16:creationId xmlns:a16="http://schemas.microsoft.com/office/drawing/2014/main" id="{A8DDF03B-4F0B-9E49-13F4-C61B5622F89A}"/>
              </a:ext>
            </a:extLst>
          </p:cNvPr>
          <p:cNvSpPr>
            <a:spLocks noChangeShapeType="1"/>
          </p:cNvSpPr>
          <p:nvPr/>
        </p:nvSpPr>
        <p:spPr bwMode="auto">
          <a:xfrm>
            <a:off x="7413625" y="4922838"/>
            <a:ext cx="412750" cy="5937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8" name="Freeform 151">
            <a:extLst>
              <a:ext uri="{FF2B5EF4-FFF2-40B4-BE49-F238E27FC236}">
                <a16:creationId xmlns:a16="http://schemas.microsoft.com/office/drawing/2014/main" id="{A80F824A-FF06-BCED-D176-E81753EA9547}"/>
              </a:ext>
            </a:extLst>
          </p:cNvPr>
          <p:cNvSpPr>
            <a:spLocks/>
          </p:cNvSpPr>
          <p:nvPr/>
        </p:nvSpPr>
        <p:spPr bwMode="auto">
          <a:xfrm>
            <a:off x="7550150" y="5157788"/>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9" name="Freeform 152">
            <a:extLst>
              <a:ext uri="{FF2B5EF4-FFF2-40B4-BE49-F238E27FC236}">
                <a16:creationId xmlns:a16="http://schemas.microsoft.com/office/drawing/2014/main" id="{E80E159B-6731-F5B6-2660-1E4D6FE39618}"/>
              </a:ext>
            </a:extLst>
          </p:cNvPr>
          <p:cNvSpPr>
            <a:spLocks/>
          </p:cNvSpPr>
          <p:nvPr/>
        </p:nvSpPr>
        <p:spPr bwMode="auto">
          <a:xfrm>
            <a:off x="7550150" y="5157788"/>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00" name="Line 153">
            <a:extLst>
              <a:ext uri="{FF2B5EF4-FFF2-40B4-BE49-F238E27FC236}">
                <a16:creationId xmlns:a16="http://schemas.microsoft.com/office/drawing/2014/main" id="{B2874FE7-C88A-F08E-D4F6-0B509BDDADF0}"/>
              </a:ext>
            </a:extLst>
          </p:cNvPr>
          <p:cNvSpPr>
            <a:spLocks noChangeShapeType="1"/>
          </p:cNvSpPr>
          <p:nvPr/>
        </p:nvSpPr>
        <p:spPr bwMode="auto">
          <a:xfrm flipH="1" flipV="1">
            <a:off x="5516563" y="5546725"/>
            <a:ext cx="223837" cy="1254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1" name="Line 154">
            <a:extLst>
              <a:ext uri="{FF2B5EF4-FFF2-40B4-BE49-F238E27FC236}">
                <a16:creationId xmlns:a16="http://schemas.microsoft.com/office/drawing/2014/main" id="{8422CC70-271D-6813-2E4F-19422D46129D}"/>
              </a:ext>
            </a:extLst>
          </p:cNvPr>
          <p:cNvSpPr>
            <a:spLocks noChangeShapeType="1"/>
          </p:cNvSpPr>
          <p:nvPr/>
        </p:nvSpPr>
        <p:spPr bwMode="auto">
          <a:xfrm flipV="1">
            <a:off x="8242300" y="5546725"/>
            <a:ext cx="234950" cy="1174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2" name="Line 155">
            <a:extLst>
              <a:ext uri="{FF2B5EF4-FFF2-40B4-BE49-F238E27FC236}">
                <a16:creationId xmlns:a16="http://schemas.microsoft.com/office/drawing/2014/main" id="{14B298AA-4DF5-EA81-0A2F-7E979DFF2895}"/>
              </a:ext>
            </a:extLst>
          </p:cNvPr>
          <p:cNvSpPr>
            <a:spLocks noChangeShapeType="1"/>
          </p:cNvSpPr>
          <p:nvPr/>
        </p:nvSpPr>
        <p:spPr bwMode="auto">
          <a:xfrm flipH="1">
            <a:off x="5634038" y="6227763"/>
            <a:ext cx="287337" cy="2952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3" name="Line 156">
            <a:extLst>
              <a:ext uri="{FF2B5EF4-FFF2-40B4-BE49-F238E27FC236}">
                <a16:creationId xmlns:a16="http://schemas.microsoft.com/office/drawing/2014/main" id="{6DC091CB-98F7-3B20-0510-D34FB9F6BBE3}"/>
              </a:ext>
            </a:extLst>
          </p:cNvPr>
          <p:cNvSpPr>
            <a:spLocks noChangeShapeType="1"/>
          </p:cNvSpPr>
          <p:nvPr/>
        </p:nvSpPr>
        <p:spPr bwMode="auto">
          <a:xfrm>
            <a:off x="6388100" y="6238875"/>
            <a:ext cx="290513" cy="2889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4" name="Line 157">
            <a:extLst>
              <a:ext uri="{FF2B5EF4-FFF2-40B4-BE49-F238E27FC236}">
                <a16:creationId xmlns:a16="http://schemas.microsoft.com/office/drawing/2014/main" id="{8003C3DB-43BD-43B4-3E05-20BCD0995A8E}"/>
              </a:ext>
            </a:extLst>
          </p:cNvPr>
          <p:cNvSpPr>
            <a:spLocks noChangeShapeType="1"/>
          </p:cNvSpPr>
          <p:nvPr/>
        </p:nvSpPr>
        <p:spPr bwMode="auto">
          <a:xfrm flipH="1">
            <a:off x="7312025" y="6235700"/>
            <a:ext cx="282575" cy="2873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5" name="Line 158">
            <a:extLst>
              <a:ext uri="{FF2B5EF4-FFF2-40B4-BE49-F238E27FC236}">
                <a16:creationId xmlns:a16="http://schemas.microsoft.com/office/drawing/2014/main" id="{06FB84F9-96B1-63A6-6F50-A98CB8E49AD1}"/>
              </a:ext>
            </a:extLst>
          </p:cNvPr>
          <p:cNvSpPr>
            <a:spLocks noChangeShapeType="1"/>
          </p:cNvSpPr>
          <p:nvPr/>
        </p:nvSpPr>
        <p:spPr bwMode="auto">
          <a:xfrm>
            <a:off x="8072438" y="6221413"/>
            <a:ext cx="249237" cy="3016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6" name="Line 159">
            <a:extLst>
              <a:ext uri="{FF2B5EF4-FFF2-40B4-BE49-F238E27FC236}">
                <a16:creationId xmlns:a16="http://schemas.microsoft.com/office/drawing/2014/main" id="{36D2E5BA-9F09-6CB4-AB79-3DE7255828FB}"/>
              </a:ext>
            </a:extLst>
          </p:cNvPr>
          <p:cNvSpPr>
            <a:spLocks noChangeShapeType="1"/>
          </p:cNvSpPr>
          <p:nvPr/>
        </p:nvSpPr>
        <p:spPr bwMode="auto">
          <a:xfrm>
            <a:off x="6664325" y="5894388"/>
            <a:ext cx="65881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7" name="Freeform 160">
            <a:extLst>
              <a:ext uri="{FF2B5EF4-FFF2-40B4-BE49-F238E27FC236}">
                <a16:creationId xmlns:a16="http://schemas.microsoft.com/office/drawing/2014/main" id="{9E12A6A2-0F82-0989-CD83-43F3BC385900}"/>
              </a:ext>
            </a:extLst>
          </p:cNvPr>
          <p:cNvSpPr>
            <a:spLocks/>
          </p:cNvSpPr>
          <p:nvPr/>
        </p:nvSpPr>
        <p:spPr bwMode="auto">
          <a:xfrm>
            <a:off x="6924675" y="5808663"/>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8" name="Freeform 161">
            <a:extLst>
              <a:ext uri="{FF2B5EF4-FFF2-40B4-BE49-F238E27FC236}">
                <a16:creationId xmlns:a16="http://schemas.microsoft.com/office/drawing/2014/main" id="{C42E9311-DD71-0C63-4ACB-1FB36D66E9A5}"/>
              </a:ext>
            </a:extLst>
          </p:cNvPr>
          <p:cNvSpPr>
            <a:spLocks/>
          </p:cNvSpPr>
          <p:nvPr/>
        </p:nvSpPr>
        <p:spPr bwMode="auto">
          <a:xfrm>
            <a:off x="6924675" y="5808663"/>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2609" name="Picture 162">
            <a:extLst>
              <a:ext uri="{FF2B5EF4-FFF2-40B4-BE49-F238E27FC236}">
                <a16:creationId xmlns:a16="http://schemas.microsoft.com/office/drawing/2014/main" id="{D9AC18E0-A620-ABC1-1924-D73D49A514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846513"/>
            <a:ext cx="4603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0" name="Picture 163">
            <a:extLst>
              <a:ext uri="{FF2B5EF4-FFF2-40B4-BE49-F238E27FC236}">
                <a16:creationId xmlns:a16="http://schemas.microsoft.com/office/drawing/2014/main" id="{2FB88A04-7DFE-C774-357E-DA76DCE1FE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3846513"/>
            <a:ext cx="4603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1" name="Picture 164">
            <a:extLst>
              <a:ext uri="{FF2B5EF4-FFF2-40B4-BE49-F238E27FC236}">
                <a16:creationId xmlns:a16="http://schemas.microsoft.com/office/drawing/2014/main" id="{0E70B154-316A-C90A-3AD2-5DFC20E620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5413" y="3848100"/>
            <a:ext cx="4603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2" name="Picture 165">
            <a:extLst>
              <a:ext uri="{FF2B5EF4-FFF2-40B4-BE49-F238E27FC236}">
                <a16:creationId xmlns:a16="http://schemas.microsoft.com/office/drawing/2014/main" id="{0C70B815-4132-65E3-DFA9-39E3EBCB1A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416425"/>
            <a:ext cx="4603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3" name="Picture 166">
            <a:extLst>
              <a:ext uri="{FF2B5EF4-FFF2-40B4-BE49-F238E27FC236}">
                <a16:creationId xmlns:a16="http://schemas.microsoft.com/office/drawing/2014/main" id="{F9B97B76-C806-E047-9672-AB83447A47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290888"/>
            <a:ext cx="4603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4" name="Picture 167">
            <a:extLst>
              <a:ext uri="{FF2B5EF4-FFF2-40B4-BE49-F238E27FC236}">
                <a16:creationId xmlns:a16="http://schemas.microsoft.com/office/drawing/2014/main" id="{7490C3EF-5931-CF05-B01E-75FFA62D9B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24663" y="5772150"/>
            <a:ext cx="3746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5" name="Picture 168">
            <a:extLst>
              <a:ext uri="{FF2B5EF4-FFF2-40B4-BE49-F238E27FC236}">
                <a16:creationId xmlns:a16="http://schemas.microsoft.com/office/drawing/2014/main" id="{D6457D7D-795C-7E79-A025-4894A44576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65850" y="5127625"/>
            <a:ext cx="3746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6" name="Picture 169">
            <a:extLst>
              <a:ext uri="{FF2B5EF4-FFF2-40B4-BE49-F238E27FC236}">
                <a16:creationId xmlns:a16="http://schemas.microsoft.com/office/drawing/2014/main" id="{6CDCD0B1-BAEA-ABF6-6E59-C3920B8155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4900" y="5111750"/>
            <a:ext cx="3746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Date Placeholder 1">
            <a:extLst>
              <a:ext uri="{FF2B5EF4-FFF2-40B4-BE49-F238E27FC236}">
                <a16:creationId xmlns:a16="http://schemas.microsoft.com/office/drawing/2014/main" id="{61C1F9B3-DC15-0A26-7CF2-1FC1AFEE52A0}"/>
              </a:ext>
            </a:extLst>
          </p:cNvPr>
          <p:cNvSpPr>
            <a:spLocks noGrp="1"/>
          </p:cNvSpPr>
          <p:nvPr>
            <p:ph type="dt" sz="half" idx="10"/>
          </p:nvPr>
        </p:nvSpPr>
        <p:spPr/>
        <p:txBody>
          <a:bodyPr/>
          <a:lstStyle/>
          <a:p>
            <a:pPr>
              <a:defRPr/>
            </a:pPr>
            <a:fld id="{9DDBB51B-F9E3-43C2-B203-1EE1F5E650CE}" type="datetime1">
              <a:rPr lang="en-US" smtClean="0"/>
              <a:t>04-Jul-22</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a:extLst>
              <a:ext uri="{FF2B5EF4-FFF2-40B4-BE49-F238E27FC236}">
                <a16:creationId xmlns:a16="http://schemas.microsoft.com/office/drawing/2014/main" id="{A2FC3784-C4AE-FEC2-D426-0A7C0DDB6F08}"/>
              </a:ext>
            </a:extLst>
          </p:cNvPr>
          <p:cNvSpPr>
            <a:spLocks noGrp="1"/>
          </p:cNvSpPr>
          <p:nvPr>
            <p:ph type="sldNum" sz="quarter" idx="12"/>
          </p:nvPr>
        </p:nvSpPr>
        <p:spPr>
          <a:xfrm>
            <a:off x="685800" y="6248400"/>
            <a:ext cx="510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l"/>
            <a:r>
              <a:rPr lang="en-US" altLang="en-US">
                <a:solidFill>
                  <a:schemeClr val="bg1"/>
                </a:solidFill>
                <a:latin typeface="Arial" panose="020B0604020202020204" pitchFamily="34" charset="0"/>
              </a:rPr>
              <a:t>19.</a:t>
            </a:r>
            <a:fld id="{3E71B166-1BC8-49BE-927B-B92CD837BA3C}" type="slidenum">
              <a:rPr lang="en-US" altLang="en-US">
                <a:solidFill>
                  <a:schemeClr val="bg1"/>
                </a:solidFill>
                <a:latin typeface="Arial" panose="020B0604020202020204" pitchFamily="34" charset="0"/>
              </a:rPr>
              <a:pPr algn="l"/>
              <a:t>30</a:t>
            </a:fld>
            <a:endParaRPr lang="en-US" altLang="en-US">
              <a:solidFill>
                <a:schemeClr val="bg1"/>
              </a:solidFill>
              <a:latin typeface="Arial" panose="020B0604020202020204" pitchFamily="34" charset="0"/>
            </a:endParaRPr>
          </a:p>
        </p:txBody>
      </p:sp>
      <p:sp>
        <p:nvSpPr>
          <p:cNvPr id="54275" name="Rectangle 9">
            <a:extLst>
              <a:ext uri="{FF2B5EF4-FFF2-40B4-BE49-F238E27FC236}">
                <a16:creationId xmlns:a16="http://schemas.microsoft.com/office/drawing/2014/main" id="{EA915920-08EC-B87A-673E-AAEA18035FFC}"/>
              </a:ext>
            </a:extLst>
          </p:cNvPr>
          <p:cNvSpPr>
            <a:spLocks noChangeArrowheads="1"/>
          </p:cNvSpPr>
          <p:nvPr/>
        </p:nvSpPr>
        <p:spPr bwMode="auto">
          <a:xfrm>
            <a:off x="0" y="2582863"/>
            <a:ext cx="8915400" cy="2370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a:r>
              <a:rPr lang="en-US" altLang="en-US" sz="2800" i="1">
                <a:solidFill>
                  <a:schemeClr val="accent2"/>
                </a:solidFill>
              </a:rPr>
              <a:t>b</a:t>
            </a:r>
            <a:r>
              <a:rPr lang="en-US" altLang="en-US" sz="2800" i="1">
                <a:solidFill>
                  <a:schemeClr val="hlink"/>
                </a:solidFill>
              </a:rPr>
              <a:t>.</a:t>
            </a:r>
            <a:r>
              <a:rPr lang="en-US" altLang="en-US" sz="2400" i="1"/>
              <a:t> The last address can be found by ORing the given</a:t>
            </a:r>
            <a:br>
              <a:rPr lang="en-US" altLang="en-US" sz="2400" i="1"/>
            </a:br>
            <a:r>
              <a:rPr lang="en-US" altLang="en-US" sz="2400" i="1"/>
              <a:t>     addresses with the complement of the mask. ORing</a:t>
            </a:r>
            <a:br>
              <a:rPr lang="en-US" altLang="en-US" sz="2400" i="1"/>
            </a:br>
            <a:r>
              <a:rPr lang="en-US" altLang="en-US" sz="2400" i="1"/>
              <a:t>     here is done bit by bit. The result of ORing 2 bits is 0 if</a:t>
            </a:r>
            <a:br>
              <a:rPr lang="en-US" altLang="en-US" sz="2400" i="1"/>
            </a:br>
            <a:r>
              <a:rPr lang="en-US" altLang="en-US" sz="2400" i="1"/>
              <a:t>     both bits are 0s; the result is 1 otherwise. The</a:t>
            </a:r>
            <a:br>
              <a:rPr lang="en-US" altLang="en-US" sz="2400" i="1"/>
            </a:br>
            <a:r>
              <a:rPr lang="en-US" altLang="en-US" sz="2400" i="1"/>
              <a:t>     complement of a number is found by changing each 1</a:t>
            </a:r>
            <a:br>
              <a:rPr lang="en-US" altLang="en-US" sz="2400" i="1"/>
            </a:br>
            <a:r>
              <a:rPr lang="en-US" altLang="en-US" sz="2400" i="1"/>
              <a:t>     to 0 and each 0 to 1.</a:t>
            </a:r>
          </a:p>
        </p:txBody>
      </p:sp>
      <p:pic>
        <p:nvPicPr>
          <p:cNvPr id="54276" name="Picture 12">
            <a:extLst>
              <a:ext uri="{FF2B5EF4-FFF2-40B4-BE49-F238E27FC236}">
                <a16:creationId xmlns:a16="http://schemas.microsoft.com/office/drawing/2014/main" id="{217A84E1-45CD-045D-C939-8FAAC48D8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457825"/>
            <a:ext cx="8702675" cy="132397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13" name="Rectangle 1026">
            <a:extLst>
              <a:ext uri="{FF2B5EF4-FFF2-40B4-BE49-F238E27FC236}">
                <a16:creationId xmlns:a16="http://schemas.microsoft.com/office/drawing/2014/main" id="{2E5300FF-8A6D-6B3D-F03E-25653668FA26}"/>
              </a:ext>
            </a:extLst>
          </p:cNvPr>
          <p:cNvSpPr txBox="1">
            <a:spLocks noChangeArrowheads="1"/>
          </p:cNvSpPr>
          <p:nvPr/>
        </p:nvSpPr>
        <p:spPr>
          <a:xfrm>
            <a:off x="457200" y="738188"/>
            <a:ext cx="7772400" cy="785812"/>
          </a:xfrm>
          <a:prstGeom prst="rect">
            <a:avLst/>
          </a:prstGeom>
        </p:spPr>
        <p:txBody>
          <a:bodyPr/>
          <a:lstStyle/>
          <a:p>
            <a:pPr algn="ctr">
              <a:defRPr/>
            </a:pPr>
            <a:r>
              <a:rPr lang="en-US" sz="4000" kern="0" dirty="0">
                <a:solidFill>
                  <a:schemeClr val="bg1"/>
                </a:solidFill>
                <a:latin typeface="+mj-lt"/>
                <a:ea typeface="+mj-ea"/>
                <a:cs typeface="+mj-cs"/>
              </a:rPr>
              <a:t>Example 2</a:t>
            </a:r>
          </a:p>
        </p:txBody>
      </p:sp>
      <p:sp>
        <p:nvSpPr>
          <p:cNvPr id="2" name="Date Placeholder 1">
            <a:extLst>
              <a:ext uri="{FF2B5EF4-FFF2-40B4-BE49-F238E27FC236}">
                <a16:creationId xmlns:a16="http://schemas.microsoft.com/office/drawing/2014/main" id="{D6AEF4CF-6E1B-DE29-66D2-8C63F407C9A2}"/>
              </a:ext>
            </a:extLst>
          </p:cNvPr>
          <p:cNvSpPr>
            <a:spLocks noGrp="1"/>
          </p:cNvSpPr>
          <p:nvPr>
            <p:ph type="dt" sz="half" idx="10"/>
          </p:nvPr>
        </p:nvSpPr>
        <p:spPr/>
        <p:txBody>
          <a:bodyPr/>
          <a:lstStyle/>
          <a:p>
            <a:pPr>
              <a:defRPr/>
            </a:pPr>
            <a:fld id="{415264BB-55B6-485E-A62D-24370185FDF2}" type="datetime1">
              <a:rPr lang="en-US" smtClean="0"/>
              <a:t>04-Jul-22</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a:extLst>
              <a:ext uri="{FF2B5EF4-FFF2-40B4-BE49-F238E27FC236}">
                <a16:creationId xmlns:a16="http://schemas.microsoft.com/office/drawing/2014/main" id="{3A837FF9-AA56-2B97-C1C6-EDED152A0BA3}"/>
              </a:ext>
            </a:extLst>
          </p:cNvPr>
          <p:cNvSpPr>
            <a:spLocks noGrp="1"/>
          </p:cNvSpPr>
          <p:nvPr>
            <p:ph type="sldNum" sz="quarter" idx="12"/>
          </p:nvPr>
        </p:nvSpPr>
        <p:spPr>
          <a:xfrm>
            <a:off x="685800" y="6248400"/>
            <a:ext cx="510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l"/>
            <a:r>
              <a:rPr lang="en-US" altLang="en-US">
                <a:solidFill>
                  <a:schemeClr val="bg1"/>
                </a:solidFill>
                <a:latin typeface="Arial" panose="020B0604020202020204" pitchFamily="34" charset="0"/>
              </a:rPr>
              <a:t>19.</a:t>
            </a:r>
            <a:fld id="{B2E60CBE-1810-4038-8BB0-177943777CD4}" type="slidenum">
              <a:rPr lang="en-US" altLang="en-US">
                <a:solidFill>
                  <a:schemeClr val="bg1"/>
                </a:solidFill>
                <a:latin typeface="Arial" panose="020B0604020202020204" pitchFamily="34" charset="0"/>
              </a:rPr>
              <a:pPr algn="l"/>
              <a:t>31</a:t>
            </a:fld>
            <a:endParaRPr lang="en-US" altLang="en-US">
              <a:solidFill>
                <a:schemeClr val="bg1"/>
              </a:solidFill>
              <a:latin typeface="Arial" panose="020B0604020202020204" pitchFamily="34" charset="0"/>
            </a:endParaRPr>
          </a:p>
        </p:txBody>
      </p:sp>
      <p:pic>
        <p:nvPicPr>
          <p:cNvPr id="56323" name="Picture 7">
            <a:extLst>
              <a:ext uri="{FF2B5EF4-FFF2-40B4-BE49-F238E27FC236}">
                <a16:creationId xmlns:a16="http://schemas.microsoft.com/office/drawing/2014/main" id="{CCE9ECB3-A86D-37BB-8595-46FC035CE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5" y="3816350"/>
            <a:ext cx="8016875"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26">
            <a:extLst>
              <a:ext uri="{FF2B5EF4-FFF2-40B4-BE49-F238E27FC236}">
                <a16:creationId xmlns:a16="http://schemas.microsoft.com/office/drawing/2014/main" id="{D149ACDC-8C36-960E-3955-438B39C44D46}"/>
              </a:ext>
            </a:extLst>
          </p:cNvPr>
          <p:cNvSpPr txBox="1">
            <a:spLocks noChangeArrowheads="1"/>
          </p:cNvSpPr>
          <p:nvPr/>
        </p:nvSpPr>
        <p:spPr>
          <a:xfrm>
            <a:off x="533400" y="814388"/>
            <a:ext cx="7772400" cy="785812"/>
          </a:xfrm>
          <a:prstGeom prst="rect">
            <a:avLst/>
          </a:prstGeom>
        </p:spPr>
        <p:txBody>
          <a:bodyPr/>
          <a:lstStyle/>
          <a:p>
            <a:pPr algn="ctr">
              <a:defRPr/>
            </a:pPr>
            <a:r>
              <a:rPr lang="en-US" sz="4000" kern="0" dirty="0">
                <a:solidFill>
                  <a:schemeClr val="bg1"/>
                </a:solidFill>
                <a:latin typeface="+mj-lt"/>
                <a:ea typeface="+mj-ea"/>
                <a:cs typeface="+mj-cs"/>
              </a:rPr>
              <a:t>Example 2</a:t>
            </a:r>
          </a:p>
        </p:txBody>
      </p:sp>
      <p:sp>
        <p:nvSpPr>
          <p:cNvPr id="2" name="Date Placeholder 1">
            <a:extLst>
              <a:ext uri="{FF2B5EF4-FFF2-40B4-BE49-F238E27FC236}">
                <a16:creationId xmlns:a16="http://schemas.microsoft.com/office/drawing/2014/main" id="{07518B3B-9EEA-2EA6-091D-1363F81BA1A4}"/>
              </a:ext>
            </a:extLst>
          </p:cNvPr>
          <p:cNvSpPr>
            <a:spLocks noGrp="1"/>
          </p:cNvSpPr>
          <p:nvPr>
            <p:ph type="dt" sz="half" idx="10"/>
          </p:nvPr>
        </p:nvSpPr>
        <p:spPr/>
        <p:txBody>
          <a:bodyPr/>
          <a:lstStyle/>
          <a:p>
            <a:pPr>
              <a:defRPr/>
            </a:pPr>
            <a:fld id="{41D9B0AD-B641-4348-8E6A-B1FBE6D3E6D0}" type="datetime1">
              <a:rPr lang="en-US" smtClean="0"/>
              <a:t>04-Jul-22</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14E96BFF-5AD8-6B77-4CF2-6D2E591DFD3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392978D-7577-4D24-A3D1-FE939941B92D}" type="slidenum">
              <a:rPr lang="en-US" altLang="en-US">
                <a:solidFill>
                  <a:schemeClr val="bg1"/>
                </a:solidFill>
              </a:rPr>
              <a:pPr/>
              <a:t>32</a:t>
            </a:fld>
            <a:endParaRPr lang="en-US" altLang="en-US">
              <a:solidFill>
                <a:schemeClr val="bg1"/>
              </a:solidFill>
            </a:endParaRPr>
          </a:p>
        </p:txBody>
      </p:sp>
      <p:sp>
        <p:nvSpPr>
          <p:cNvPr id="58371" name="Rectangle 1026">
            <a:extLst>
              <a:ext uri="{FF2B5EF4-FFF2-40B4-BE49-F238E27FC236}">
                <a16:creationId xmlns:a16="http://schemas.microsoft.com/office/drawing/2014/main" id="{A2A5E582-2312-EF04-316A-25826FBE52AF}"/>
              </a:ext>
            </a:extLst>
          </p:cNvPr>
          <p:cNvSpPr>
            <a:spLocks noGrp="1" noChangeArrowheads="1"/>
          </p:cNvSpPr>
          <p:nvPr>
            <p:ph type="title"/>
          </p:nvPr>
        </p:nvSpPr>
        <p:spPr>
          <a:xfrm>
            <a:off x="685800" y="630238"/>
            <a:ext cx="7772400" cy="893762"/>
          </a:xfrm>
        </p:spPr>
        <p:txBody>
          <a:bodyPr/>
          <a:lstStyle/>
          <a:p>
            <a:r>
              <a:rPr lang="en-US" altLang="en-US"/>
              <a:t>IPv6 Addresses</a:t>
            </a:r>
          </a:p>
        </p:txBody>
      </p:sp>
      <p:sp>
        <p:nvSpPr>
          <p:cNvPr id="58372" name="Rectangle 1027">
            <a:extLst>
              <a:ext uri="{FF2B5EF4-FFF2-40B4-BE49-F238E27FC236}">
                <a16:creationId xmlns:a16="http://schemas.microsoft.com/office/drawing/2014/main" id="{5BDF932A-A2F1-C50A-F511-98399EAC1693}"/>
              </a:ext>
            </a:extLst>
          </p:cNvPr>
          <p:cNvSpPr>
            <a:spLocks noGrp="1" noChangeArrowheads="1"/>
          </p:cNvSpPr>
          <p:nvPr>
            <p:ph type="body" idx="1"/>
          </p:nvPr>
        </p:nvSpPr>
        <p:spPr>
          <a:xfrm>
            <a:off x="76200" y="2057400"/>
            <a:ext cx="8458200" cy="762000"/>
          </a:xfrm>
        </p:spPr>
        <p:txBody>
          <a:bodyPr/>
          <a:lstStyle/>
          <a:p>
            <a:pPr>
              <a:lnSpc>
                <a:spcPct val="80000"/>
              </a:lnSpc>
            </a:pPr>
            <a:r>
              <a:rPr lang="en-US" altLang="en-US" sz="2400"/>
              <a:t>Properties</a:t>
            </a:r>
          </a:p>
          <a:p>
            <a:pPr lvl="1">
              <a:lnSpc>
                <a:spcPct val="90000"/>
              </a:lnSpc>
            </a:pPr>
            <a:r>
              <a:rPr lang="en-US" altLang="en-US"/>
              <a:t>128 bit long</a:t>
            </a:r>
          </a:p>
        </p:txBody>
      </p:sp>
      <p:pic>
        <p:nvPicPr>
          <p:cNvPr id="58373" name="Picture 7">
            <a:extLst>
              <a:ext uri="{FF2B5EF4-FFF2-40B4-BE49-F238E27FC236}">
                <a16:creationId xmlns:a16="http://schemas.microsoft.com/office/drawing/2014/main" id="{13D61410-DCE1-BE01-4116-BA38F752E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2819400"/>
            <a:ext cx="8805862"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6">
            <a:extLst>
              <a:ext uri="{FF2B5EF4-FFF2-40B4-BE49-F238E27FC236}">
                <a16:creationId xmlns:a16="http://schemas.microsoft.com/office/drawing/2014/main" id="{976ACA33-32D0-F9DE-3859-256D2C5DA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029200"/>
            <a:ext cx="78073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AB6FFB12-31CE-C7BD-D94B-B92B118FF4AB}"/>
              </a:ext>
            </a:extLst>
          </p:cNvPr>
          <p:cNvSpPr>
            <a:spLocks noGrp="1"/>
          </p:cNvSpPr>
          <p:nvPr>
            <p:ph type="dt" sz="half" idx="10"/>
          </p:nvPr>
        </p:nvSpPr>
        <p:spPr/>
        <p:txBody>
          <a:bodyPr/>
          <a:lstStyle/>
          <a:p>
            <a:pPr>
              <a:defRPr/>
            </a:pPr>
            <a:fld id="{EF6B639A-969C-4B61-A9C2-29603C2F78C3}" type="datetime1">
              <a:rPr lang="en-US" smtClean="0"/>
              <a:t>04-Jul-22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a:extLst>
              <a:ext uri="{FF2B5EF4-FFF2-40B4-BE49-F238E27FC236}">
                <a16:creationId xmlns:a16="http://schemas.microsoft.com/office/drawing/2014/main" id="{9CDF79C1-AF9E-B028-B6D1-597946D1E165}"/>
              </a:ext>
            </a:extLst>
          </p:cNvPr>
          <p:cNvSpPr>
            <a:spLocks noGrp="1"/>
          </p:cNvSpPr>
          <p:nvPr>
            <p:ph type="sldNum" sz="quarter" idx="12"/>
          </p:nvPr>
        </p:nvSpPr>
        <p:spPr>
          <a:xfrm>
            <a:off x="685800" y="6248400"/>
            <a:ext cx="510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l"/>
            <a:r>
              <a:rPr lang="en-US" altLang="en-US">
                <a:solidFill>
                  <a:schemeClr val="bg1"/>
                </a:solidFill>
                <a:latin typeface="Arial" panose="020B0604020202020204" pitchFamily="34" charset="0"/>
              </a:rPr>
              <a:t>19.</a:t>
            </a:r>
            <a:fld id="{9E19B9B0-B231-4517-9901-192AF2834866}" type="slidenum">
              <a:rPr lang="en-US" altLang="en-US">
                <a:solidFill>
                  <a:schemeClr val="bg1"/>
                </a:solidFill>
                <a:latin typeface="Arial" panose="020B0604020202020204" pitchFamily="34" charset="0"/>
              </a:rPr>
              <a:pPr algn="l"/>
              <a:t>33</a:t>
            </a:fld>
            <a:endParaRPr lang="en-US" altLang="en-US">
              <a:solidFill>
                <a:schemeClr val="bg1"/>
              </a:solidFill>
              <a:latin typeface="Arial" panose="020B0604020202020204" pitchFamily="34" charset="0"/>
            </a:endParaRPr>
          </a:p>
        </p:txBody>
      </p:sp>
      <p:sp>
        <p:nvSpPr>
          <p:cNvPr id="59395" name="Rectangle 9">
            <a:extLst>
              <a:ext uri="{FF2B5EF4-FFF2-40B4-BE49-F238E27FC236}">
                <a16:creationId xmlns:a16="http://schemas.microsoft.com/office/drawing/2014/main" id="{590B2E35-D319-9E5C-9CF4-9F516175497F}"/>
              </a:ext>
            </a:extLst>
          </p:cNvPr>
          <p:cNvSpPr>
            <a:spLocks noChangeArrowheads="1"/>
          </p:cNvSpPr>
          <p:nvPr/>
        </p:nvSpPr>
        <p:spPr bwMode="auto">
          <a:xfrm>
            <a:off x="76200" y="2147888"/>
            <a:ext cx="868680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a:r>
              <a:rPr lang="en-US" altLang="en-US" sz="2800"/>
              <a:t>Expand the address 0:15::1:12:1213 to its original</a:t>
            </a:r>
            <a:r>
              <a:rPr lang="en-US" altLang="en-US" sz="2800" i="1"/>
              <a:t>.</a:t>
            </a:r>
          </a:p>
        </p:txBody>
      </p:sp>
      <p:sp>
        <p:nvSpPr>
          <p:cNvPr id="59396" name="Rectangle 11">
            <a:extLst>
              <a:ext uri="{FF2B5EF4-FFF2-40B4-BE49-F238E27FC236}">
                <a16:creationId xmlns:a16="http://schemas.microsoft.com/office/drawing/2014/main" id="{F29F4CBB-7E19-8C22-8376-A0D65E9B5DB9}"/>
              </a:ext>
            </a:extLst>
          </p:cNvPr>
          <p:cNvSpPr>
            <a:spLocks noChangeArrowheads="1"/>
          </p:cNvSpPr>
          <p:nvPr/>
        </p:nvSpPr>
        <p:spPr bwMode="auto">
          <a:xfrm>
            <a:off x="152400" y="2573338"/>
            <a:ext cx="8686800" cy="2227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a:r>
              <a:rPr lang="en-US" altLang="en-US" sz="2800">
                <a:solidFill>
                  <a:schemeClr val="accent2"/>
                </a:solidFill>
              </a:rPr>
              <a:t>Solution</a:t>
            </a:r>
          </a:p>
          <a:p>
            <a:pPr algn="just"/>
            <a:r>
              <a:rPr lang="en-US" altLang="en-US" sz="2800"/>
              <a:t>We first need to align the left side of the double colon to the left of the original pattern and the right side of the double colon to the right of the original pattern to find how many 0s we need to replace the double colon.</a:t>
            </a:r>
          </a:p>
        </p:txBody>
      </p:sp>
      <p:pic>
        <p:nvPicPr>
          <p:cNvPr id="59397" name="Picture 12">
            <a:extLst>
              <a:ext uri="{FF2B5EF4-FFF2-40B4-BE49-F238E27FC236}">
                <a16:creationId xmlns:a16="http://schemas.microsoft.com/office/drawing/2014/main" id="{7FBB183B-D0E0-4DF1-DBBD-801FCEF00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838" y="5219700"/>
            <a:ext cx="5138737" cy="64770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59398" name="Rectangle 13">
            <a:extLst>
              <a:ext uri="{FF2B5EF4-FFF2-40B4-BE49-F238E27FC236}">
                <a16:creationId xmlns:a16="http://schemas.microsoft.com/office/drawing/2014/main" id="{D5404489-FC6A-57A2-5B82-1106C8F348F5}"/>
              </a:ext>
            </a:extLst>
          </p:cNvPr>
          <p:cNvSpPr>
            <a:spLocks noChangeArrowheads="1"/>
          </p:cNvSpPr>
          <p:nvPr/>
        </p:nvSpPr>
        <p:spPr bwMode="auto">
          <a:xfrm>
            <a:off x="152400" y="5805488"/>
            <a:ext cx="868680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a:r>
              <a:rPr lang="en-US" altLang="en-US" sz="2800"/>
              <a:t>This means that the original address is.</a:t>
            </a:r>
          </a:p>
        </p:txBody>
      </p:sp>
      <p:pic>
        <p:nvPicPr>
          <p:cNvPr id="59399" name="Picture 14">
            <a:extLst>
              <a:ext uri="{FF2B5EF4-FFF2-40B4-BE49-F238E27FC236}">
                <a16:creationId xmlns:a16="http://schemas.microsoft.com/office/drawing/2014/main" id="{0CD632AC-A920-E9BF-29EB-CCDA50F640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888" y="6484938"/>
            <a:ext cx="5102225" cy="296862"/>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16" name="Rectangle 1026">
            <a:extLst>
              <a:ext uri="{FF2B5EF4-FFF2-40B4-BE49-F238E27FC236}">
                <a16:creationId xmlns:a16="http://schemas.microsoft.com/office/drawing/2014/main" id="{1328A9FC-DB7E-6780-5EA3-1FD6C5B7EC41}"/>
              </a:ext>
            </a:extLst>
          </p:cNvPr>
          <p:cNvSpPr txBox="1">
            <a:spLocks noChangeArrowheads="1"/>
          </p:cNvSpPr>
          <p:nvPr/>
        </p:nvSpPr>
        <p:spPr>
          <a:xfrm>
            <a:off x="533400" y="782638"/>
            <a:ext cx="7772400" cy="893762"/>
          </a:xfrm>
          <a:prstGeom prst="rect">
            <a:avLst/>
          </a:prstGeom>
        </p:spPr>
        <p:txBody>
          <a:bodyPr/>
          <a:lstStyle/>
          <a:p>
            <a:pPr algn="ctr">
              <a:defRPr/>
            </a:pPr>
            <a:r>
              <a:rPr lang="en-US" sz="4000" kern="0" dirty="0">
                <a:solidFill>
                  <a:schemeClr val="bg1"/>
                </a:solidFill>
                <a:latin typeface="+mj-lt"/>
                <a:ea typeface="+mj-ea"/>
                <a:cs typeface="+mj-cs"/>
              </a:rPr>
              <a:t>IPv6 Addresses Example</a:t>
            </a:r>
          </a:p>
        </p:txBody>
      </p:sp>
      <p:sp>
        <p:nvSpPr>
          <p:cNvPr id="2" name="Date Placeholder 1">
            <a:extLst>
              <a:ext uri="{FF2B5EF4-FFF2-40B4-BE49-F238E27FC236}">
                <a16:creationId xmlns:a16="http://schemas.microsoft.com/office/drawing/2014/main" id="{15014D14-982C-8909-2DF9-EDB158439415}"/>
              </a:ext>
            </a:extLst>
          </p:cNvPr>
          <p:cNvSpPr>
            <a:spLocks noGrp="1"/>
          </p:cNvSpPr>
          <p:nvPr>
            <p:ph type="dt" sz="half" idx="10"/>
          </p:nvPr>
        </p:nvSpPr>
        <p:spPr/>
        <p:txBody>
          <a:bodyPr/>
          <a:lstStyle/>
          <a:p>
            <a:pPr>
              <a:defRPr/>
            </a:pPr>
            <a:fld id="{234428DF-7001-4A64-B700-0C27648A6BC3}" type="datetime1">
              <a:rPr lang="en-US" smtClean="0"/>
              <a:t>04-Jul-22</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a:extLst>
              <a:ext uri="{FF2B5EF4-FFF2-40B4-BE49-F238E27FC236}">
                <a16:creationId xmlns:a16="http://schemas.microsoft.com/office/drawing/2014/main" id="{1F8877CD-1B72-E02E-1E85-A24C6605468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2B14FB05-0E05-4797-B60D-9C82FD595391}" type="slidenum">
              <a:rPr lang="en-AU" altLang="en-US">
                <a:solidFill>
                  <a:schemeClr val="bg1"/>
                </a:solidFill>
                <a:latin typeface="Arial" panose="020B0604020202020204" pitchFamily="34" charset="0"/>
              </a:rPr>
              <a:pPr/>
              <a:t>34</a:t>
            </a:fld>
            <a:endParaRPr lang="en-AU" altLang="en-US">
              <a:solidFill>
                <a:schemeClr val="bg1"/>
              </a:solidFill>
              <a:latin typeface="Arial" panose="020B0604020202020204" pitchFamily="34" charset="0"/>
            </a:endParaRPr>
          </a:p>
        </p:txBody>
      </p:sp>
      <p:sp>
        <p:nvSpPr>
          <p:cNvPr id="89091" name="Rectangle 2">
            <a:extLst>
              <a:ext uri="{FF2B5EF4-FFF2-40B4-BE49-F238E27FC236}">
                <a16:creationId xmlns:a16="http://schemas.microsoft.com/office/drawing/2014/main" id="{6940349D-AC27-F28D-C1E2-B4D10C98455B}"/>
              </a:ext>
            </a:extLst>
          </p:cNvPr>
          <p:cNvSpPr>
            <a:spLocks noGrp="1" noChangeArrowheads="1"/>
          </p:cNvSpPr>
          <p:nvPr>
            <p:ph type="title"/>
          </p:nvPr>
        </p:nvSpPr>
        <p:spPr>
          <a:xfrm>
            <a:off x="457200" y="457200"/>
            <a:ext cx="7543800" cy="1295400"/>
          </a:xfrm>
        </p:spPr>
        <p:txBody>
          <a:bodyPr anchor="t"/>
          <a:lstStyle/>
          <a:p>
            <a:r>
              <a:rPr lang="en-AU" altLang="en-US"/>
              <a:t>Comparison between IPv4 and IPv6 Addressing</a:t>
            </a:r>
          </a:p>
        </p:txBody>
      </p:sp>
      <p:graphicFrame>
        <p:nvGraphicFramePr>
          <p:cNvPr id="149507" name="Group 3">
            <a:extLst>
              <a:ext uri="{FF2B5EF4-FFF2-40B4-BE49-F238E27FC236}">
                <a16:creationId xmlns:a16="http://schemas.microsoft.com/office/drawing/2014/main" id="{2614A11F-B0F7-96F9-A16D-56A0EDDF5EDD}"/>
              </a:ext>
            </a:extLst>
          </p:cNvPr>
          <p:cNvGraphicFramePr>
            <a:graphicFrameLocks noGrp="1"/>
          </p:cNvGraphicFramePr>
          <p:nvPr>
            <p:ph idx="1"/>
          </p:nvPr>
        </p:nvGraphicFramePr>
        <p:xfrm>
          <a:off x="228600" y="2133600"/>
          <a:ext cx="8763000" cy="4651397"/>
        </p:xfrm>
        <a:graphic>
          <a:graphicData uri="http://schemas.openxmlformats.org/drawingml/2006/table">
            <a:tbl>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9622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a:ln>
                            <a:noFill/>
                          </a:ln>
                          <a:solidFill>
                            <a:schemeClr val="tx1"/>
                          </a:solidFill>
                          <a:effectLst/>
                          <a:latin typeface="+mj-lt"/>
                        </a:rPr>
                        <a:t>IPv4 Address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a:ln>
                            <a:noFill/>
                          </a:ln>
                          <a:solidFill>
                            <a:schemeClr val="tx1"/>
                          </a:solidFill>
                          <a:effectLst/>
                          <a:latin typeface="+mj-lt"/>
                        </a:rPr>
                        <a:t>IPv6 Address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35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a:ln>
                            <a:noFill/>
                          </a:ln>
                          <a:solidFill>
                            <a:schemeClr val="tx1"/>
                          </a:solidFill>
                          <a:effectLst/>
                          <a:latin typeface="+mj-lt"/>
                        </a:rPr>
                        <a:t>Address Length – 32 bits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rPr>
                        <a:t>128 bits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35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rPr>
                        <a:t>Address Representation - decimal</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rPr>
                        <a:t>hexadecimal</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35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a:ln>
                            <a:noFill/>
                          </a:ln>
                          <a:solidFill>
                            <a:schemeClr val="tx1"/>
                          </a:solidFill>
                          <a:effectLst/>
                          <a:latin typeface="+mj-lt"/>
                        </a:rPr>
                        <a:t>Internet address classes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rPr>
                        <a:t>Not applicable in IPv6</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35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a:ln>
                            <a:noFill/>
                          </a:ln>
                          <a:solidFill>
                            <a:schemeClr val="tx1"/>
                          </a:solidFill>
                          <a:effectLst/>
                          <a:latin typeface="+mj-lt"/>
                        </a:rPr>
                        <a:t>Multicast addresses (224.0.0.0/4)</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ea typeface="Times New Roman" pitchFamily="18" charset="0"/>
                          <a:cs typeface="Arial" charset="0"/>
                        </a:rPr>
                        <a:t>IPv6 multicast addresses (FF00::/8)</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35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a:ln>
                            <a:noFill/>
                          </a:ln>
                          <a:solidFill>
                            <a:schemeClr val="tx1"/>
                          </a:solidFill>
                          <a:effectLst/>
                          <a:latin typeface="+mj-lt"/>
                        </a:rPr>
                        <a:t>Broadcast addresses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ea typeface="Times New Roman" pitchFamily="18" charset="0"/>
                          <a:cs typeface="Arial" charset="0"/>
                        </a:rPr>
                        <a:t>Not applicable in IPv6</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35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a:ln>
                            <a:noFill/>
                          </a:ln>
                          <a:solidFill>
                            <a:schemeClr val="tx1"/>
                          </a:solidFill>
                          <a:effectLst/>
                          <a:latin typeface="+mj-lt"/>
                        </a:rPr>
                        <a:t>Unspecified address is 0.0.0.0</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ea typeface="Times New Roman" pitchFamily="18" charset="0"/>
                          <a:cs typeface="Arial" charset="0"/>
                        </a:rPr>
                        <a:t>Unspecified address is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352">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rPr>
                        <a:t>Loop-back address is 127.0.0.1</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ea typeface="Times New Roman" pitchFamily="18" charset="0"/>
                          <a:cs typeface="Arial" charset="0"/>
                        </a:rPr>
                        <a:t>Loop-back address is ::1</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5477">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a:ln>
                            <a:noFill/>
                          </a:ln>
                          <a:solidFill>
                            <a:schemeClr val="tx1"/>
                          </a:solidFill>
                          <a:effectLst/>
                          <a:latin typeface="+mj-lt"/>
                        </a:rPr>
                        <a:t>Public IP addresses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ea typeface="Times New Roman" pitchFamily="18" charset="0"/>
                          <a:cs typeface="Arial" charset="0"/>
                        </a:rPr>
                        <a:t>Global uni-cast addresses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7910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rPr>
                        <a:t>Private IP addresses (10.0.0.0/8, 172.16.0.0/12, and 192.168.0.0/16)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ea typeface="Times New Roman" pitchFamily="18" charset="0"/>
                          <a:cs typeface="Arial" charset="0"/>
                        </a:rPr>
                        <a:t>Site-local addresses (FEC0::/10)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7910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rPr>
                        <a:t>Auto-configured addresses (169.254.0.0/16)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600" b="0" i="0" u="none" strike="noStrike" cap="none" normalizeH="0" baseline="0" dirty="0">
                          <a:ln>
                            <a:noFill/>
                          </a:ln>
                          <a:solidFill>
                            <a:schemeClr val="tx1"/>
                          </a:solidFill>
                          <a:effectLst/>
                          <a:latin typeface="+mj-lt"/>
                          <a:ea typeface="Times New Roman" pitchFamily="18" charset="0"/>
                          <a:cs typeface="Arial" charset="0"/>
                        </a:rPr>
                        <a:t>Link-local addresses (FE80::/64)</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 name="Date Placeholder 1">
            <a:extLst>
              <a:ext uri="{FF2B5EF4-FFF2-40B4-BE49-F238E27FC236}">
                <a16:creationId xmlns:a16="http://schemas.microsoft.com/office/drawing/2014/main" id="{92D4195B-7FBD-CEE7-0505-75596E3B9052}"/>
              </a:ext>
            </a:extLst>
          </p:cNvPr>
          <p:cNvSpPr>
            <a:spLocks noGrp="1"/>
          </p:cNvSpPr>
          <p:nvPr>
            <p:ph type="dt" sz="half" idx="10"/>
          </p:nvPr>
        </p:nvSpPr>
        <p:spPr/>
        <p:txBody>
          <a:bodyPr/>
          <a:lstStyle/>
          <a:p>
            <a:pPr>
              <a:defRPr/>
            </a:pPr>
            <a:fld id="{598C57AA-3878-4906-8194-13EA9C0A2F12}" type="datetime1">
              <a:rPr lang="en-US" altLang="en-US" smtClean="0"/>
              <a:t>04-Jul-22</a:t>
            </a:fld>
            <a:endParaRPr lang="en-AU"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a:extLst>
              <a:ext uri="{FF2B5EF4-FFF2-40B4-BE49-F238E27FC236}">
                <a16:creationId xmlns:a16="http://schemas.microsoft.com/office/drawing/2014/main" id="{5152BA65-0F2B-332C-5AF2-F021DEE0918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55F0160-FFD9-44EF-9BAC-7055CBBD9CCE}" type="slidenum">
              <a:rPr lang="en-US" altLang="en-US">
                <a:solidFill>
                  <a:schemeClr val="bg1"/>
                </a:solidFill>
              </a:rPr>
              <a:pPr/>
              <a:t>35</a:t>
            </a:fld>
            <a:endParaRPr lang="en-US" altLang="en-US">
              <a:solidFill>
                <a:schemeClr val="bg1"/>
              </a:solidFill>
            </a:endParaRPr>
          </a:p>
        </p:txBody>
      </p:sp>
      <p:sp>
        <p:nvSpPr>
          <p:cNvPr id="91139" name="Rectangle 2">
            <a:extLst>
              <a:ext uri="{FF2B5EF4-FFF2-40B4-BE49-F238E27FC236}">
                <a16:creationId xmlns:a16="http://schemas.microsoft.com/office/drawing/2014/main" id="{CFF6654C-3B70-11AF-2E5F-B28227608C78}"/>
              </a:ext>
            </a:extLst>
          </p:cNvPr>
          <p:cNvSpPr>
            <a:spLocks noGrp="1" noChangeArrowheads="1"/>
          </p:cNvSpPr>
          <p:nvPr>
            <p:ph type="title"/>
          </p:nvPr>
        </p:nvSpPr>
        <p:spPr>
          <a:xfrm>
            <a:off x="533400" y="482600"/>
            <a:ext cx="8001000" cy="1193800"/>
          </a:xfrm>
        </p:spPr>
        <p:txBody>
          <a:bodyPr/>
          <a:lstStyle/>
          <a:p>
            <a:r>
              <a:rPr lang="en-US" altLang="en-US"/>
              <a:t>Advantages of IPv6</a:t>
            </a:r>
          </a:p>
        </p:txBody>
      </p:sp>
      <p:sp>
        <p:nvSpPr>
          <p:cNvPr id="91140" name="Rectangle 3">
            <a:extLst>
              <a:ext uri="{FF2B5EF4-FFF2-40B4-BE49-F238E27FC236}">
                <a16:creationId xmlns:a16="http://schemas.microsoft.com/office/drawing/2014/main" id="{F6897B14-A549-112C-0D2E-6C8B1E83E297}"/>
              </a:ext>
            </a:extLst>
          </p:cNvPr>
          <p:cNvSpPr>
            <a:spLocks noGrp="1" noChangeArrowheads="1"/>
          </p:cNvSpPr>
          <p:nvPr>
            <p:ph type="body" idx="1"/>
          </p:nvPr>
        </p:nvSpPr>
        <p:spPr>
          <a:xfrm>
            <a:off x="0" y="2057400"/>
            <a:ext cx="9078913" cy="4419600"/>
          </a:xfrm>
        </p:spPr>
        <p:txBody>
          <a:bodyPr/>
          <a:lstStyle/>
          <a:p>
            <a:pPr>
              <a:lnSpc>
                <a:spcPct val="90000"/>
              </a:lnSpc>
            </a:pPr>
            <a:r>
              <a:rPr lang="en-US" altLang="en-US" sz="2400" dirty="0"/>
              <a:t>No more NAT (Network Address Translation)</a:t>
            </a:r>
          </a:p>
          <a:p>
            <a:r>
              <a:rPr lang="en-US" altLang="en-US" sz="2400" dirty="0"/>
              <a:t>Auto-configuration</a:t>
            </a:r>
          </a:p>
          <a:p>
            <a:r>
              <a:rPr lang="en-US" altLang="en-US" sz="2400" dirty="0"/>
              <a:t>No more private address collisions</a:t>
            </a:r>
          </a:p>
          <a:p>
            <a:r>
              <a:rPr lang="en-US" altLang="en-US" sz="2400" dirty="0"/>
              <a:t>Better multicast routing</a:t>
            </a:r>
          </a:p>
          <a:p>
            <a:r>
              <a:rPr lang="en-US" altLang="en-US" sz="2400" dirty="0"/>
              <a:t>Simpler header format</a:t>
            </a:r>
          </a:p>
          <a:p>
            <a:r>
              <a:rPr lang="en-US" altLang="en-US" sz="2400" dirty="0"/>
              <a:t>Simplified, more efficient routing</a:t>
            </a:r>
          </a:p>
          <a:p>
            <a:r>
              <a:rPr lang="en-US" altLang="en-US" sz="2400" dirty="0"/>
              <a:t>True quality of service (QoS), also called "flow labeling"</a:t>
            </a:r>
          </a:p>
          <a:p>
            <a:r>
              <a:rPr lang="en-US" altLang="en-US" sz="2400" dirty="0"/>
              <a:t> Built-in authentication and privacy support</a:t>
            </a:r>
          </a:p>
          <a:p>
            <a:r>
              <a:rPr lang="en-US" altLang="en-US" sz="2400" dirty="0"/>
              <a:t> Flexible options and extensions</a:t>
            </a:r>
          </a:p>
          <a:p>
            <a:r>
              <a:rPr lang="en-US" altLang="en-US" sz="2400" dirty="0"/>
              <a:t>Easier administration (say good-bye to DHCP)</a:t>
            </a:r>
          </a:p>
        </p:txBody>
      </p:sp>
      <p:sp>
        <p:nvSpPr>
          <p:cNvPr id="2" name="Date Placeholder 1">
            <a:extLst>
              <a:ext uri="{FF2B5EF4-FFF2-40B4-BE49-F238E27FC236}">
                <a16:creationId xmlns:a16="http://schemas.microsoft.com/office/drawing/2014/main" id="{AF311FF6-F0A9-0513-72C0-A67B90D54578}"/>
              </a:ext>
            </a:extLst>
          </p:cNvPr>
          <p:cNvSpPr>
            <a:spLocks noGrp="1"/>
          </p:cNvSpPr>
          <p:nvPr>
            <p:ph type="dt" sz="half" idx="10"/>
          </p:nvPr>
        </p:nvSpPr>
        <p:spPr/>
        <p:txBody>
          <a:bodyPr/>
          <a:lstStyle/>
          <a:p>
            <a:pPr>
              <a:defRPr/>
            </a:pPr>
            <a:fld id="{E9B1573E-22AD-4E6C-A2F1-B26021DCFB9B}" type="datetime1">
              <a:rPr lang="en-US" smtClean="0"/>
              <a:t>04-Jul-22</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512F9A94-AD5C-7768-3A37-DFECACE879C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2457EDFC-0C5C-4771-992D-4C4EA0ABD902}" type="slidenum">
              <a:rPr lang="en-US" altLang="en-US">
                <a:solidFill>
                  <a:schemeClr val="bg1"/>
                </a:solidFill>
              </a:rPr>
              <a:pPr/>
              <a:t>4</a:t>
            </a:fld>
            <a:endParaRPr lang="en-US" altLang="en-US">
              <a:solidFill>
                <a:schemeClr val="bg1"/>
              </a:solidFill>
            </a:endParaRPr>
          </a:p>
        </p:txBody>
      </p:sp>
      <p:sp>
        <p:nvSpPr>
          <p:cNvPr id="23555" name="Rectangle 2">
            <a:extLst>
              <a:ext uri="{FF2B5EF4-FFF2-40B4-BE49-F238E27FC236}">
                <a16:creationId xmlns:a16="http://schemas.microsoft.com/office/drawing/2014/main" id="{FE8B778F-27A1-1229-37A3-E5D0182D48EB}"/>
              </a:ext>
            </a:extLst>
          </p:cNvPr>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sz="4400">
                <a:solidFill>
                  <a:schemeClr val="bg1"/>
                </a:solidFill>
              </a:rPr>
              <a:t>Internetworking</a:t>
            </a:r>
          </a:p>
        </p:txBody>
      </p:sp>
      <p:sp>
        <p:nvSpPr>
          <p:cNvPr id="23556" name="Rectangle 3">
            <a:extLst>
              <a:ext uri="{FF2B5EF4-FFF2-40B4-BE49-F238E27FC236}">
                <a16:creationId xmlns:a16="http://schemas.microsoft.com/office/drawing/2014/main" id="{FA229BCB-EF3C-A76A-9E9C-D277B4604D89}"/>
              </a:ext>
            </a:extLst>
          </p:cNvPr>
          <p:cNvSpPr>
            <a:spLocks noChangeArrowheads="1"/>
          </p:cNvSpPr>
          <p:nvPr/>
        </p:nvSpPr>
        <p:spPr bwMode="auto">
          <a:xfrm>
            <a:off x="2190750" y="3962400"/>
            <a:ext cx="430371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90000"/>
              </a:lnSpc>
              <a:spcBef>
                <a:spcPct val="20000"/>
              </a:spcBef>
              <a:buClrTx/>
              <a:buSzTx/>
              <a:buFontTx/>
              <a:buNone/>
            </a:pPr>
            <a:r>
              <a:rPr lang="en-US" altLang="en-US" sz="2800">
                <a:solidFill>
                  <a:schemeClr val="tx1"/>
                </a:solidFill>
              </a:rPr>
              <a:t>Outline</a:t>
            </a:r>
          </a:p>
          <a:p>
            <a:pPr lvl="1">
              <a:lnSpc>
                <a:spcPct val="90000"/>
              </a:lnSpc>
              <a:spcBef>
                <a:spcPct val="20000"/>
              </a:spcBef>
              <a:buClrTx/>
              <a:buSzTx/>
              <a:buFontTx/>
              <a:buNone/>
            </a:pPr>
            <a:r>
              <a:rPr lang="en-US" altLang="en-US" sz="1800">
                <a:solidFill>
                  <a:schemeClr val="tx1"/>
                </a:solidFill>
              </a:rPr>
              <a:t>Best Effort Service Model</a:t>
            </a:r>
          </a:p>
          <a:p>
            <a:pPr lvl="1">
              <a:lnSpc>
                <a:spcPct val="90000"/>
              </a:lnSpc>
              <a:spcBef>
                <a:spcPct val="20000"/>
              </a:spcBef>
              <a:buClrTx/>
              <a:buSzTx/>
              <a:buFontTx/>
              <a:buNone/>
            </a:pPr>
            <a:r>
              <a:rPr lang="en-US" altLang="en-US" sz="1800">
                <a:solidFill>
                  <a:schemeClr val="tx1"/>
                </a:solidFill>
              </a:rPr>
              <a:t>Global Addressing Scheme</a:t>
            </a:r>
          </a:p>
        </p:txBody>
      </p:sp>
      <p:sp>
        <p:nvSpPr>
          <p:cNvPr id="2" name="Date Placeholder 1">
            <a:extLst>
              <a:ext uri="{FF2B5EF4-FFF2-40B4-BE49-F238E27FC236}">
                <a16:creationId xmlns:a16="http://schemas.microsoft.com/office/drawing/2014/main" id="{49B2D7E0-92F7-7368-E3A8-2600BA78FEAB}"/>
              </a:ext>
            </a:extLst>
          </p:cNvPr>
          <p:cNvSpPr>
            <a:spLocks noGrp="1"/>
          </p:cNvSpPr>
          <p:nvPr>
            <p:ph type="dt" sz="half" idx="10"/>
          </p:nvPr>
        </p:nvSpPr>
        <p:spPr/>
        <p:txBody>
          <a:bodyPr/>
          <a:lstStyle/>
          <a:p>
            <a:pPr>
              <a:defRPr/>
            </a:pPr>
            <a:fld id="{918F51F0-1388-4755-9EBF-611A1418D00D}" type="datetime1">
              <a:rPr lang="en-US" smtClean="0"/>
              <a:t>04-Jul-22</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66769E6B-BC18-5BDB-7C87-0AFE8AA6F10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5645E26-D8E3-476A-B319-089C45357A15}" type="slidenum">
              <a:rPr lang="en-US" altLang="en-US">
                <a:solidFill>
                  <a:schemeClr val="bg1"/>
                </a:solidFill>
              </a:rPr>
              <a:pPr/>
              <a:t>5</a:t>
            </a:fld>
            <a:endParaRPr lang="en-US" altLang="en-US">
              <a:solidFill>
                <a:schemeClr val="bg1"/>
              </a:solidFill>
            </a:endParaRPr>
          </a:p>
        </p:txBody>
      </p:sp>
      <p:sp>
        <p:nvSpPr>
          <p:cNvPr id="24579" name="Rectangle 1026">
            <a:extLst>
              <a:ext uri="{FF2B5EF4-FFF2-40B4-BE49-F238E27FC236}">
                <a16:creationId xmlns:a16="http://schemas.microsoft.com/office/drawing/2014/main" id="{C2C6E692-9C55-1B37-F7D9-3888D43EA2EF}"/>
              </a:ext>
            </a:extLst>
          </p:cNvPr>
          <p:cNvSpPr>
            <a:spLocks noGrp="1" noChangeArrowheads="1"/>
          </p:cNvSpPr>
          <p:nvPr>
            <p:ph type="title"/>
          </p:nvPr>
        </p:nvSpPr>
        <p:spPr>
          <a:xfrm>
            <a:off x="865188" y="927100"/>
            <a:ext cx="6345237" cy="709613"/>
          </a:xfrm>
        </p:spPr>
        <p:txBody>
          <a:bodyPr/>
          <a:lstStyle/>
          <a:p>
            <a:r>
              <a:rPr lang="en-US" altLang="en-US"/>
              <a:t>What we understand …</a:t>
            </a:r>
          </a:p>
        </p:txBody>
      </p:sp>
      <p:sp>
        <p:nvSpPr>
          <p:cNvPr id="24580" name="Rectangle 1027">
            <a:extLst>
              <a:ext uri="{FF2B5EF4-FFF2-40B4-BE49-F238E27FC236}">
                <a16:creationId xmlns:a16="http://schemas.microsoft.com/office/drawing/2014/main" id="{7BA0C28D-7A69-C984-AD8D-805714F13B98}"/>
              </a:ext>
            </a:extLst>
          </p:cNvPr>
          <p:cNvSpPr>
            <a:spLocks noGrp="1" noChangeArrowheads="1"/>
          </p:cNvSpPr>
          <p:nvPr>
            <p:ph type="body" idx="1"/>
          </p:nvPr>
        </p:nvSpPr>
        <p:spPr>
          <a:xfrm>
            <a:off x="533400" y="2179638"/>
            <a:ext cx="7829550" cy="4525962"/>
          </a:xfrm>
        </p:spPr>
        <p:txBody>
          <a:bodyPr/>
          <a:lstStyle/>
          <a:p>
            <a:r>
              <a:rPr lang="en-US" altLang="en-US" sz="2400">
                <a:cs typeface="Times New Roman" panose="02020603050405020304" pitchFamily="18" charset="0"/>
              </a:rPr>
              <a:t>Concepts of networking </a:t>
            </a:r>
          </a:p>
          <a:p>
            <a:pPr lvl="1"/>
            <a:r>
              <a:rPr lang="en-US" altLang="en-US">
                <a:cs typeface="Times New Roman" panose="02020603050405020304" pitchFamily="18" charset="0"/>
              </a:rPr>
              <a:t>Elements of networks: </a:t>
            </a:r>
            <a:r>
              <a:rPr lang="en-US" altLang="en-US" b="1">
                <a:solidFill>
                  <a:srgbClr val="CC0000"/>
                </a:solidFill>
                <a:cs typeface="Times New Roman" panose="02020603050405020304" pitchFamily="18" charset="0"/>
              </a:rPr>
              <a:t>nodes and links</a:t>
            </a:r>
            <a:endParaRPr lang="en-US" altLang="en-US">
              <a:cs typeface="Times New Roman" panose="02020603050405020304" pitchFamily="18" charset="0"/>
            </a:endParaRPr>
          </a:p>
          <a:p>
            <a:r>
              <a:rPr lang="en-US" altLang="en-US" sz="2400">
                <a:cs typeface="Times New Roman" panose="02020603050405020304" pitchFamily="18" charset="0"/>
              </a:rPr>
              <a:t>Transmission, and units of communication data</a:t>
            </a:r>
          </a:p>
          <a:p>
            <a:pPr lvl="1"/>
            <a:r>
              <a:rPr lang="en-US" altLang="en-US">
                <a:cs typeface="Times New Roman" panose="02020603050405020304" pitchFamily="18" charset="0"/>
              </a:rPr>
              <a:t>How to detect transmission </a:t>
            </a:r>
            <a:r>
              <a:rPr lang="en-US" altLang="en-US" b="1">
                <a:solidFill>
                  <a:srgbClr val="CC0000"/>
                </a:solidFill>
                <a:cs typeface="Times New Roman" panose="02020603050405020304" pitchFamily="18" charset="0"/>
              </a:rPr>
              <a:t>errors</a:t>
            </a:r>
            <a:r>
              <a:rPr lang="en-US" altLang="en-US"/>
              <a:t> in a frame after </a:t>
            </a:r>
            <a:r>
              <a:rPr lang="en-US" altLang="en-US" b="1">
                <a:solidFill>
                  <a:srgbClr val="CC0000"/>
                </a:solidFill>
              </a:rPr>
              <a:t>encoding</a:t>
            </a:r>
            <a:r>
              <a:rPr lang="en-US" altLang="en-US"/>
              <a:t> and </a:t>
            </a:r>
            <a:r>
              <a:rPr lang="en-US" altLang="en-US" b="1">
                <a:solidFill>
                  <a:srgbClr val="CC0000"/>
                </a:solidFill>
              </a:rPr>
              <a:t>framing</a:t>
            </a:r>
            <a:r>
              <a:rPr lang="en-US" altLang="en-US"/>
              <a:t> it</a:t>
            </a:r>
            <a:endParaRPr lang="en-US" altLang="en-US">
              <a:cs typeface="Times New Roman" panose="02020603050405020304" pitchFamily="18" charset="0"/>
            </a:endParaRPr>
          </a:p>
          <a:p>
            <a:pPr lvl="1"/>
            <a:r>
              <a:rPr lang="en-US" altLang="en-US">
                <a:cs typeface="Times New Roman" panose="02020603050405020304" pitchFamily="18" charset="0"/>
              </a:rPr>
              <a:t>How to simulate a </a:t>
            </a:r>
            <a:r>
              <a:rPr lang="en-US" altLang="en-US" b="1">
                <a:solidFill>
                  <a:srgbClr val="CC0000"/>
                </a:solidFill>
                <a:cs typeface="Times New Roman" panose="02020603050405020304" pitchFamily="18" charset="0"/>
              </a:rPr>
              <a:t>reliable</a:t>
            </a:r>
            <a:r>
              <a:rPr lang="en-US" altLang="en-US">
                <a:cs typeface="Times New Roman" panose="02020603050405020304" pitchFamily="18" charset="0"/>
              </a:rPr>
              <a:t> channel (sliding window)</a:t>
            </a:r>
          </a:p>
          <a:p>
            <a:pPr lvl="1"/>
            <a:r>
              <a:rPr lang="en-US" altLang="en-US"/>
              <a:t>How to arbitrate </a:t>
            </a:r>
            <a:r>
              <a:rPr lang="en-US" altLang="en-US" b="1">
                <a:solidFill>
                  <a:srgbClr val="CC0000"/>
                </a:solidFill>
              </a:rPr>
              <a:t>access</a:t>
            </a:r>
            <a:r>
              <a:rPr lang="en-US" altLang="en-US"/>
              <a:t> to shared media in any network</a:t>
            </a:r>
          </a:p>
          <a:p>
            <a:r>
              <a:rPr lang="en-US" altLang="en-US" sz="2400"/>
              <a:t>Design issues of direct link networks</a:t>
            </a:r>
          </a:p>
          <a:p>
            <a:pPr lvl="1"/>
            <a:r>
              <a:rPr lang="en-US" altLang="en-US"/>
              <a:t>Functionality of network </a:t>
            </a:r>
            <a:r>
              <a:rPr lang="en-US" altLang="en-US" b="1">
                <a:solidFill>
                  <a:srgbClr val="CC0000"/>
                </a:solidFill>
              </a:rPr>
              <a:t>adaptors</a:t>
            </a:r>
            <a:endParaRPr lang="en-US" altLang="en-US"/>
          </a:p>
        </p:txBody>
      </p:sp>
      <p:sp>
        <p:nvSpPr>
          <p:cNvPr id="2" name="Date Placeholder 1">
            <a:extLst>
              <a:ext uri="{FF2B5EF4-FFF2-40B4-BE49-F238E27FC236}">
                <a16:creationId xmlns:a16="http://schemas.microsoft.com/office/drawing/2014/main" id="{42A9B34B-403B-8689-A9E7-7741E80CDD33}"/>
              </a:ext>
            </a:extLst>
          </p:cNvPr>
          <p:cNvSpPr>
            <a:spLocks noGrp="1"/>
          </p:cNvSpPr>
          <p:nvPr>
            <p:ph type="dt" sz="half" idx="10"/>
          </p:nvPr>
        </p:nvSpPr>
        <p:spPr/>
        <p:txBody>
          <a:bodyPr/>
          <a:lstStyle/>
          <a:p>
            <a:pPr>
              <a:defRPr/>
            </a:pPr>
            <a:fld id="{6844CFBA-A231-4381-91A0-ED233C25B544}" type="datetime1">
              <a:rPr lang="en-US" smtClean="0"/>
              <a:t>04-Jul-22</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CAABB44E-0206-1FBF-C81D-10DECEC75D7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7CBEA7AC-19E8-4333-8B07-117DDF5577FC}" type="slidenum">
              <a:rPr lang="en-US" altLang="en-US">
                <a:solidFill>
                  <a:schemeClr val="bg1"/>
                </a:solidFill>
              </a:rPr>
              <a:pPr/>
              <a:t>6</a:t>
            </a:fld>
            <a:endParaRPr lang="en-US" altLang="en-US">
              <a:solidFill>
                <a:schemeClr val="bg1"/>
              </a:solidFill>
            </a:endParaRPr>
          </a:p>
        </p:txBody>
      </p:sp>
      <p:sp>
        <p:nvSpPr>
          <p:cNvPr id="25603" name="Rectangle 2">
            <a:extLst>
              <a:ext uri="{FF2B5EF4-FFF2-40B4-BE49-F238E27FC236}">
                <a16:creationId xmlns:a16="http://schemas.microsoft.com/office/drawing/2014/main" id="{FCF891DE-1A43-8BBD-8F32-0F43E0385A10}"/>
              </a:ext>
            </a:extLst>
          </p:cNvPr>
          <p:cNvSpPr>
            <a:spLocks noGrp="1" noChangeArrowheads="1"/>
          </p:cNvSpPr>
          <p:nvPr>
            <p:ph type="title"/>
          </p:nvPr>
        </p:nvSpPr>
        <p:spPr>
          <a:xfrm>
            <a:off x="865188" y="927100"/>
            <a:ext cx="6345237" cy="709613"/>
          </a:xfrm>
        </p:spPr>
        <p:txBody>
          <a:bodyPr/>
          <a:lstStyle/>
          <a:p>
            <a:r>
              <a:rPr lang="en-US" altLang="en-US"/>
              <a:t>We also understand …</a:t>
            </a:r>
          </a:p>
        </p:txBody>
      </p:sp>
      <p:sp>
        <p:nvSpPr>
          <p:cNvPr id="25604" name="Rectangle 3">
            <a:extLst>
              <a:ext uri="{FF2B5EF4-FFF2-40B4-BE49-F238E27FC236}">
                <a16:creationId xmlns:a16="http://schemas.microsoft.com/office/drawing/2014/main" id="{13DA4EAB-D449-9D59-B3E6-DAD352319D22}"/>
              </a:ext>
            </a:extLst>
          </p:cNvPr>
          <p:cNvSpPr>
            <a:spLocks noGrp="1" noChangeArrowheads="1"/>
          </p:cNvSpPr>
          <p:nvPr>
            <p:ph type="body" idx="1"/>
          </p:nvPr>
        </p:nvSpPr>
        <p:spPr>
          <a:xfrm>
            <a:off x="585788" y="2209800"/>
            <a:ext cx="7891462" cy="4114800"/>
          </a:xfrm>
        </p:spPr>
        <p:txBody>
          <a:bodyPr/>
          <a:lstStyle/>
          <a:p>
            <a:r>
              <a:rPr lang="en-US" altLang="en-US" sz="2400">
                <a:latin typeface="TimesNewRomanPSMT" charset="0"/>
              </a:rPr>
              <a:t>How switches may provide indirect connectivity</a:t>
            </a:r>
          </a:p>
          <a:p>
            <a:pPr lvl="1"/>
            <a:r>
              <a:rPr lang="en-US" altLang="en-US">
                <a:latin typeface="TimesNewRomanPSMT" charset="0"/>
              </a:rPr>
              <a:t>Different ways to move through a network (</a:t>
            </a:r>
            <a:r>
              <a:rPr lang="en-US" altLang="en-US" b="1">
                <a:solidFill>
                  <a:srgbClr val="CC0000"/>
                </a:solidFill>
                <a:latin typeface="TimesNewRomanPSMT" charset="0"/>
              </a:rPr>
              <a:t>forwarding</a:t>
            </a:r>
            <a:r>
              <a:rPr lang="en-US" altLang="en-US">
                <a:latin typeface="TimesNewRomanPSMT" charset="0"/>
              </a:rPr>
              <a:t>)</a:t>
            </a:r>
          </a:p>
          <a:p>
            <a:pPr lvl="1"/>
            <a:r>
              <a:rPr lang="en-US" altLang="en-US" b="1">
                <a:solidFill>
                  <a:srgbClr val="CC0000"/>
                </a:solidFill>
                <a:latin typeface="TimesNewRomanPSMT" charset="0"/>
              </a:rPr>
              <a:t>Bridge</a:t>
            </a:r>
            <a:r>
              <a:rPr lang="en-US" altLang="en-US">
                <a:latin typeface="TimesNewRomanPSMT" charset="0"/>
              </a:rPr>
              <a:t> approach to extending LAN concept</a:t>
            </a:r>
          </a:p>
          <a:p>
            <a:pPr lvl="1"/>
            <a:r>
              <a:rPr lang="en-US" altLang="en-US">
                <a:latin typeface="TimesNewRomanPSMT" charset="0"/>
              </a:rPr>
              <a:t>How </a:t>
            </a:r>
            <a:r>
              <a:rPr lang="en-US" altLang="en-US" b="1">
                <a:solidFill>
                  <a:srgbClr val="CC0000"/>
                </a:solidFill>
                <a:latin typeface="TimesNewRomanPSMT" charset="0"/>
              </a:rPr>
              <a:t>switches</a:t>
            </a:r>
            <a:r>
              <a:rPr lang="en-US" altLang="en-US">
                <a:latin typeface="TimesNewRomanPSMT" charset="0"/>
              </a:rPr>
              <a:t> are built and contention within switches</a:t>
            </a:r>
          </a:p>
          <a:p>
            <a:endParaRPr lang="en-US" altLang="en-US">
              <a:latin typeface="TimesNewRomanPSMT" charset="0"/>
            </a:endParaRPr>
          </a:p>
          <a:p>
            <a:r>
              <a:rPr lang="en-US" altLang="en-US" sz="2400">
                <a:latin typeface="TimesNewRomanPSMT" charset="0"/>
              </a:rPr>
              <a:t>Next: lets different networks “</a:t>
            </a:r>
            <a:r>
              <a:rPr lang="en-US" altLang="en-US" sz="2400" b="1">
                <a:solidFill>
                  <a:srgbClr val="CC0000"/>
                </a:solidFill>
                <a:latin typeface="TimesNewRomanPSMT" charset="0"/>
              </a:rPr>
              <a:t>work together</a:t>
            </a:r>
            <a:r>
              <a:rPr lang="en-US" altLang="en-US" sz="2400">
                <a:latin typeface="TimesNewRomanPSMT" charset="0"/>
              </a:rPr>
              <a:t>”</a:t>
            </a:r>
          </a:p>
        </p:txBody>
      </p:sp>
      <p:sp>
        <p:nvSpPr>
          <p:cNvPr id="2" name="Date Placeholder 1">
            <a:extLst>
              <a:ext uri="{FF2B5EF4-FFF2-40B4-BE49-F238E27FC236}">
                <a16:creationId xmlns:a16="http://schemas.microsoft.com/office/drawing/2014/main" id="{7188F448-948D-FF64-6B86-BF999B841650}"/>
              </a:ext>
            </a:extLst>
          </p:cNvPr>
          <p:cNvSpPr>
            <a:spLocks noGrp="1"/>
          </p:cNvSpPr>
          <p:nvPr>
            <p:ph type="dt" sz="half" idx="10"/>
          </p:nvPr>
        </p:nvSpPr>
        <p:spPr/>
        <p:txBody>
          <a:bodyPr/>
          <a:lstStyle/>
          <a:p>
            <a:pPr>
              <a:defRPr/>
            </a:pPr>
            <a:fld id="{415BB22F-C677-4F94-8DA4-27D4C3131AF3}" type="datetime1">
              <a:rPr lang="en-US" smtClean="0"/>
              <a:t>04-Jul-22</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55625466-3410-D1ED-48F6-4CEA6EFC0A8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2D73805-3D12-4366-BA46-447D41838C2A}" type="slidenum">
              <a:rPr lang="en-US" altLang="en-US">
                <a:solidFill>
                  <a:schemeClr val="bg1"/>
                </a:solidFill>
              </a:rPr>
              <a:pPr/>
              <a:t>7</a:t>
            </a:fld>
            <a:endParaRPr lang="en-US" altLang="en-US">
              <a:solidFill>
                <a:schemeClr val="bg1"/>
              </a:solidFill>
            </a:endParaRPr>
          </a:p>
        </p:txBody>
      </p:sp>
      <p:sp>
        <p:nvSpPr>
          <p:cNvPr id="26627" name="Rectangle 2">
            <a:extLst>
              <a:ext uri="{FF2B5EF4-FFF2-40B4-BE49-F238E27FC236}">
                <a16:creationId xmlns:a16="http://schemas.microsoft.com/office/drawing/2014/main" id="{FB764296-88B0-F4EC-6144-B46419D57AF1}"/>
              </a:ext>
            </a:extLst>
          </p:cNvPr>
          <p:cNvSpPr>
            <a:spLocks noGrp="1" noChangeArrowheads="1"/>
          </p:cNvSpPr>
          <p:nvPr>
            <p:ph type="title"/>
          </p:nvPr>
        </p:nvSpPr>
        <p:spPr>
          <a:xfrm>
            <a:off x="865188" y="927100"/>
            <a:ext cx="6345237" cy="709613"/>
          </a:xfrm>
        </p:spPr>
        <p:txBody>
          <a:bodyPr/>
          <a:lstStyle/>
          <a:p>
            <a:r>
              <a:rPr lang="en-US" altLang="en-US"/>
              <a:t>Internetworking</a:t>
            </a:r>
          </a:p>
        </p:txBody>
      </p:sp>
      <p:sp>
        <p:nvSpPr>
          <p:cNvPr id="26628" name="Rectangle 3">
            <a:extLst>
              <a:ext uri="{FF2B5EF4-FFF2-40B4-BE49-F238E27FC236}">
                <a16:creationId xmlns:a16="http://schemas.microsoft.com/office/drawing/2014/main" id="{F245481F-B8AA-66E9-AC9F-C776FF5D855F}"/>
              </a:ext>
            </a:extLst>
          </p:cNvPr>
          <p:cNvSpPr>
            <a:spLocks noGrp="1" noChangeArrowheads="1"/>
          </p:cNvSpPr>
          <p:nvPr>
            <p:ph type="body" idx="1"/>
          </p:nvPr>
        </p:nvSpPr>
        <p:spPr>
          <a:xfrm>
            <a:off x="685800" y="2249488"/>
            <a:ext cx="7772400" cy="4227512"/>
          </a:xfrm>
        </p:spPr>
        <p:txBody>
          <a:bodyPr/>
          <a:lstStyle/>
          <a:p>
            <a:r>
              <a:rPr lang="en-US" altLang="en-US" sz="2400"/>
              <a:t>Basics of Internetworking – </a:t>
            </a:r>
            <a:r>
              <a:rPr lang="en-US" altLang="en-US" sz="2400" b="1">
                <a:solidFill>
                  <a:srgbClr val="CC0000"/>
                </a:solidFill>
              </a:rPr>
              <a:t>Heterogeneity</a:t>
            </a:r>
          </a:p>
          <a:p>
            <a:pPr lvl="1"/>
            <a:r>
              <a:rPr lang="en-US" altLang="en-US"/>
              <a:t>The IP protocol, address resolution, control messages</a:t>
            </a:r>
          </a:p>
          <a:p>
            <a:r>
              <a:rPr lang="en-US" altLang="en-US" sz="2400"/>
              <a:t>Dealing with simple heterogeneity issues</a:t>
            </a:r>
          </a:p>
          <a:p>
            <a:pPr lvl="1"/>
            <a:r>
              <a:rPr lang="en-US" altLang="en-US"/>
              <a:t>Defining a </a:t>
            </a:r>
            <a:r>
              <a:rPr lang="en-US" altLang="en-US" b="1">
                <a:solidFill>
                  <a:srgbClr val="CC0000"/>
                </a:solidFill>
              </a:rPr>
              <a:t>service model</a:t>
            </a:r>
          </a:p>
          <a:p>
            <a:pPr lvl="1"/>
            <a:r>
              <a:rPr lang="en-US" altLang="en-US"/>
              <a:t>Defining a global </a:t>
            </a:r>
            <a:r>
              <a:rPr lang="en-US" altLang="en-US" b="1">
                <a:solidFill>
                  <a:srgbClr val="CC0000"/>
                </a:solidFill>
              </a:rPr>
              <a:t>namespace</a:t>
            </a:r>
          </a:p>
          <a:p>
            <a:pPr lvl="1"/>
            <a:r>
              <a:rPr lang="en-US" altLang="en-US"/>
              <a:t>Structuring the namespace to simplify </a:t>
            </a:r>
            <a:r>
              <a:rPr lang="en-US" altLang="en-US" b="1">
                <a:solidFill>
                  <a:srgbClr val="CC0000"/>
                </a:solidFill>
              </a:rPr>
              <a:t>forwarding</a:t>
            </a:r>
          </a:p>
          <a:p>
            <a:pPr lvl="1"/>
            <a:r>
              <a:rPr lang="en-US" altLang="en-US"/>
              <a:t>Hiding variations in frame size limits</a:t>
            </a:r>
          </a:p>
        </p:txBody>
      </p:sp>
      <p:sp>
        <p:nvSpPr>
          <p:cNvPr id="2" name="Date Placeholder 1">
            <a:extLst>
              <a:ext uri="{FF2B5EF4-FFF2-40B4-BE49-F238E27FC236}">
                <a16:creationId xmlns:a16="http://schemas.microsoft.com/office/drawing/2014/main" id="{69B93982-6CB9-2EDD-EC56-3E3430BBE2ED}"/>
              </a:ext>
            </a:extLst>
          </p:cNvPr>
          <p:cNvSpPr>
            <a:spLocks noGrp="1"/>
          </p:cNvSpPr>
          <p:nvPr>
            <p:ph type="dt" sz="half" idx="10"/>
          </p:nvPr>
        </p:nvSpPr>
        <p:spPr/>
        <p:txBody>
          <a:bodyPr/>
          <a:lstStyle/>
          <a:p>
            <a:pPr>
              <a:defRPr/>
            </a:pPr>
            <a:fld id="{063F523E-FC83-4E96-B0B9-D893ED75E9BA}" type="datetime1">
              <a:rPr lang="en-US" smtClean="0"/>
              <a:t>04-Jul-22</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7A0EFFB6-A7DB-3394-631D-CCCE46130DA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17FD44B-295C-4B66-A489-793046119749}" type="slidenum">
              <a:rPr lang="en-US" altLang="en-US">
                <a:solidFill>
                  <a:schemeClr val="bg1"/>
                </a:solidFill>
              </a:rPr>
              <a:pPr/>
              <a:t>8</a:t>
            </a:fld>
            <a:endParaRPr lang="en-US" altLang="en-US">
              <a:solidFill>
                <a:schemeClr val="bg1"/>
              </a:solidFill>
            </a:endParaRPr>
          </a:p>
        </p:txBody>
      </p:sp>
      <p:sp>
        <p:nvSpPr>
          <p:cNvPr id="27651" name="Rectangle 2">
            <a:extLst>
              <a:ext uri="{FF2B5EF4-FFF2-40B4-BE49-F238E27FC236}">
                <a16:creationId xmlns:a16="http://schemas.microsoft.com/office/drawing/2014/main" id="{15A83C9E-790D-5DF6-566B-F21D6D4CBCDD}"/>
              </a:ext>
            </a:extLst>
          </p:cNvPr>
          <p:cNvSpPr>
            <a:spLocks noGrp="1" noChangeArrowheads="1"/>
          </p:cNvSpPr>
          <p:nvPr>
            <p:ph type="title"/>
          </p:nvPr>
        </p:nvSpPr>
        <p:spPr>
          <a:xfrm>
            <a:off x="865188" y="927100"/>
            <a:ext cx="6345237" cy="709613"/>
          </a:xfrm>
        </p:spPr>
        <p:txBody>
          <a:bodyPr/>
          <a:lstStyle/>
          <a:p>
            <a:r>
              <a:rPr lang="en-US" altLang="en-US"/>
              <a:t>Internetworking</a:t>
            </a:r>
          </a:p>
        </p:txBody>
      </p:sp>
      <p:sp>
        <p:nvSpPr>
          <p:cNvPr id="27652" name="Rectangle 3">
            <a:extLst>
              <a:ext uri="{FF2B5EF4-FFF2-40B4-BE49-F238E27FC236}">
                <a16:creationId xmlns:a16="http://schemas.microsoft.com/office/drawing/2014/main" id="{CB5964AF-9D2B-5523-C001-92F7104C959F}"/>
              </a:ext>
            </a:extLst>
          </p:cNvPr>
          <p:cNvSpPr>
            <a:spLocks noGrp="1" noChangeArrowheads="1"/>
          </p:cNvSpPr>
          <p:nvPr>
            <p:ph type="body" idx="1"/>
          </p:nvPr>
        </p:nvSpPr>
        <p:spPr>
          <a:xfrm>
            <a:off x="381000" y="2209800"/>
            <a:ext cx="8077200" cy="4495800"/>
          </a:xfrm>
        </p:spPr>
        <p:txBody>
          <a:bodyPr/>
          <a:lstStyle/>
          <a:p>
            <a:r>
              <a:rPr lang="en-US" altLang="en-US" sz="2400"/>
              <a:t>Routing – moving forward with IP</a:t>
            </a:r>
          </a:p>
          <a:p>
            <a:pPr lvl="1"/>
            <a:r>
              <a:rPr lang="en-US" altLang="en-US"/>
              <a:t>Building forwarding information</a:t>
            </a:r>
          </a:p>
          <a:p>
            <a:r>
              <a:rPr lang="en-US" altLang="en-US" sz="2400"/>
              <a:t>Dealing with global internets - scale</a:t>
            </a:r>
          </a:p>
          <a:p>
            <a:pPr lvl="1"/>
            <a:r>
              <a:rPr lang="en-US" altLang="en-US"/>
              <a:t>Virtual </a:t>
            </a:r>
            <a:r>
              <a:rPr lang="en-US" altLang="en-US" b="1">
                <a:solidFill>
                  <a:srgbClr val="CC0000"/>
                </a:solidFill>
              </a:rPr>
              <a:t>geography</a:t>
            </a:r>
            <a:r>
              <a:rPr lang="en-US" altLang="en-US"/>
              <a:t> and addresses</a:t>
            </a:r>
          </a:p>
          <a:p>
            <a:pPr lvl="1"/>
            <a:r>
              <a:rPr lang="en-US" altLang="en-US" b="1">
                <a:solidFill>
                  <a:srgbClr val="CC0000"/>
                </a:solidFill>
              </a:rPr>
              <a:t>Hierarchical</a:t>
            </a:r>
            <a:r>
              <a:rPr lang="en-US" altLang="en-US"/>
              <a:t> routing</a:t>
            </a:r>
          </a:p>
          <a:p>
            <a:pPr lvl="1"/>
            <a:r>
              <a:rPr lang="en-US" altLang="en-US"/>
              <a:t>Name </a:t>
            </a:r>
            <a:r>
              <a:rPr lang="en-US" altLang="en-US" b="1">
                <a:solidFill>
                  <a:srgbClr val="CC0000"/>
                </a:solidFill>
              </a:rPr>
              <a:t>translation</a:t>
            </a:r>
            <a:r>
              <a:rPr lang="en-US" altLang="en-US"/>
              <a:t> and lookup: translating between global and local (physical) names</a:t>
            </a:r>
          </a:p>
          <a:p>
            <a:pPr lvl="1"/>
            <a:r>
              <a:rPr lang="en-US" altLang="en-US" b="1">
                <a:solidFill>
                  <a:srgbClr val="CC0000"/>
                </a:solidFill>
              </a:rPr>
              <a:t>Multicast</a:t>
            </a:r>
            <a:r>
              <a:rPr lang="en-US" altLang="en-US"/>
              <a:t> traffic</a:t>
            </a:r>
          </a:p>
          <a:p>
            <a:r>
              <a:rPr lang="en-US" altLang="en-US" sz="2400" b="1">
                <a:solidFill>
                  <a:srgbClr val="CC0000"/>
                </a:solidFill>
              </a:rPr>
              <a:t>IPv6</a:t>
            </a:r>
          </a:p>
        </p:txBody>
      </p:sp>
      <p:sp>
        <p:nvSpPr>
          <p:cNvPr id="2" name="Date Placeholder 1">
            <a:extLst>
              <a:ext uri="{FF2B5EF4-FFF2-40B4-BE49-F238E27FC236}">
                <a16:creationId xmlns:a16="http://schemas.microsoft.com/office/drawing/2014/main" id="{B9B6B045-32F0-B8E7-0627-D5A70E2EA0E4}"/>
              </a:ext>
            </a:extLst>
          </p:cNvPr>
          <p:cNvSpPr>
            <a:spLocks noGrp="1"/>
          </p:cNvSpPr>
          <p:nvPr>
            <p:ph type="dt" sz="half" idx="10"/>
          </p:nvPr>
        </p:nvSpPr>
        <p:spPr/>
        <p:txBody>
          <a:bodyPr/>
          <a:lstStyle/>
          <a:p>
            <a:pPr>
              <a:defRPr/>
            </a:pPr>
            <a:fld id="{CA685B22-A1B8-4F41-9337-9FD3A98873B8}" type="datetime1">
              <a:rPr lang="en-US" smtClean="0"/>
              <a:t>04-Jul-22</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EB954FBD-3ED1-2270-EE29-3CCBA56F95A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C58800AE-493B-4DCD-9B83-A0EB131E7222}" type="slidenum">
              <a:rPr lang="en-US" altLang="en-US">
                <a:solidFill>
                  <a:schemeClr val="bg1"/>
                </a:solidFill>
              </a:rPr>
              <a:pPr/>
              <a:t>9</a:t>
            </a:fld>
            <a:endParaRPr lang="en-US" altLang="en-US">
              <a:solidFill>
                <a:schemeClr val="bg1"/>
              </a:solidFill>
            </a:endParaRPr>
          </a:p>
        </p:txBody>
      </p:sp>
      <p:sp>
        <p:nvSpPr>
          <p:cNvPr id="28675" name="Rectangle 2">
            <a:extLst>
              <a:ext uri="{FF2B5EF4-FFF2-40B4-BE49-F238E27FC236}">
                <a16:creationId xmlns:a16="http://schemas.microsoft.com/office/drawing/2014/main" id="{F11F9244-9D6C-E817-C203-BDAA31162A4C}"/>
              </a:ext>
            </a:extLst>
          </p:cNvPr>
          <p:cNvSpPr>
            <a:spLocks noGrp="1" noChangeArrowheads="1"/>
          </p:cNvSpPr>
          <p:nvPr>
            <p:ph type="title"/>
          </p:nvPr>
        </p:nvSpPr>
        <p:spPr>
          <a:xfrm>
            <a:off x="685800" y="685800"/>
            <a:ext cx="7772400" cy="1143000"/>
          </a:xfrm>
        </p:spPr>
        <p:txBody>
          <a:bodyPr/>
          <a:lstStyle/>
          <a:p>
            <a:r>
              <a:rPr lang="en-US" altLang="en-US"/>
              <a:t>Basics of Internetworking</a:t>
            </a:r>
          </a:p>
        </p:txBody>
      </p:sp>
      <p:sp>
        <p:nvSpPr>
          <p:cNvPr id="28676" name="Rectangle 3">
            <a:extLst>
              <a:ext uri="{FF2B5EF4-FFF2-40B4-BE49-F238E27FC236}">
                <a16:creationId xmlns:a16="http://schemas.microsoft.com/office/drawing/2014/main" id="{3ECABE7E-FCD2-DB36-77E9-12A36A63062D}"/>
              </a:ext>
            </a:extLst>
          </p:cNvPr>
          <p:cNvSpPr>
            <a:spLocks noGrp="1" noChangeArrowheads="1"/>
          </p:cNvSpPr>
          <p:nvPr>
            <p:ph type="body" idx="1"/>
          </p:nvPr>
        </p:nvSpPr>
        <p:spPr>
          <a:xfrm>
            <a:off x="457200" y="2292350"/>
            <a:ext cx="8081963" cy="4337050"/>
          </a:xfrm>
        </p:spPr>
        <p:txBody>
          <a:bodyPr/>
          <a:lstStyle/>
          <a:p>
            <a:pPr>
              <a:lnSpc>
                <a:spcPct val="90000"/>
              </a:lnSpc>
            </a:pPr>
            <a:r>
              <a:rPr lang="en-US" altLang="en-US" sz="2400"/>
              <a:t>What is an internetwork?</a:t>
            </a:r>
          </a:p>
          <a:p>
            <a:pPr lvl="1">
              <a:lnSpc>
                <a:spcPct val="90000"/>
              </a:lnSpc>
            </a:pPr>
            <a:r>
              <a:rPr lang="en-US" altLang="en-US" b="1">
                <a:solidFill>
                  <a:srgbClr val="CC0000"/>
                </a:solidFill>
              </a:rPr>
              <a:t>Illusion</a:t>
            </a:r>
            <a:r>
              <a:rPr lang="en-US" altLang="en-US"/>
              <a:t> of a single (direct link) network</a:t>
            </a:r>
          </a:p>
          <a:p>
            <a:pPr lvl="1">
              <a:lnSpc>
                <a:spcPct val="90000"/>
              </a:lnSpc>
            </a:pPr>
            <a:r>
              <a:rPr lang="en-US" altLang="en-US"/>
              <a:t>Built on a set of </a:t>
            </a:r>
            <a:r>
              <a:rPr lang="en-US" altLang="en-US" b="1">
                <a:solidFill>
                  <a:srgbClr val="CC0000"/>
                </a:solidFill>
              </a:rPr>
              <a:t>distributed, heterogeneous</a:t>
            </a:r>
            <a:r>
              <a:rPr lang="en-US" altLang="en-US"/>
              <a:t> networks</a:t>
            </a:r>
          </a:p>
          <a:p>
            <a:pPr lvl="1">
              <a:lnSpc>
                <a:spcPct val="90000"/>
              </a:lnSpc>
            </a:pPr>
            <a:r>
              <a:rPr lang="en-US" altLang="en-US"/>
              <a:t>Abstraction typically supported by </a:t>
            </a:r>
            <a:r>
              <a:rPr lang="en-US" altLang="en-US" b="1">
                <a:solidFill>
                  <a:srgbClr val="CC0000"/>
                </a:solidFill>
              </a:rPr>
              <a:t>software</a:t>
            </a:r>
          </a:p>
          <a:p>
            <a:pPr>
              <a:lnSpc>
                <a:spcPct val="90000"/>
              </a:lnSpc>
            </a:pPr>
            <a:r>
              <a:rPr lang="en-US" altLang="en-US" sz="2400"/>
              <a:t>Properties</a:t>
            </a:r>
          </a:p>
          <a:p>
            <a:pPr lvl="1">
              <a:lnSpc>
                <a:spcPct val="90000"/>
              </a:lnSpc>
            </a:pPr>
            <a:r>
              <a:rPr lang="en-US" altLang="en-US"/>
              <a:t>Supports heterogeneity: </a:t>
            </a:r>
            <a:r>
              <a:rPr lang="en-US" altLang="en-US" b="1">
                <a:solidFill>
                  <a:srgbClr val="CC0000"/>
                </a:solidFill>
              </a:rPr>
              <a:t>independent</a:t>
            </a:r>
            <a:r>
              <a:rPr lang="en-US" altLang="en-US"/>
              <a:t> of architecture, operating system, network type and topology</a:t>
            </a:r>
          </a:p>
          <a:p>
            <a:pPr lvl="1">
              <a:lnSpc>
                <a:spcPct val="90000"/>
              </a:lnSpc>
            </a:pPr>
            <a:r>
              <a:rPr lang="en-US" altLang="en-US"/>
              <a:t>Scales to </a:t>
            </a:r>
            <a:r>
              <a:rPr lang="en-US" altLang="en-US" b="1">
                <a:solidFill>
                  <a:srgbClr val="CC0000"/>
                </a:solidFill>
              </a:rPr>
              <a:t>global</a:t>
            </a:r>
            <a:r>
              <a:rPr lang="en-US" altLang="en-US"/>
              <a:t> connectivity</a:t>
            </a:r>
          </a:p>
          <a:p>
            <a:pPr>
              <a:lnSpc>
                <a:spcPct val="90000"/>
              </a:lnSpc>
            </a:pPr>
            <a:r>
              <a:rPr lang="en-US" altLang="en-US" sz="2400"/>
              <a:t>The Internet:</a:t>
            </a:r>
          </a:p>
          <a:p>
            <a:pPr lvl="1">
              <a:lnSpc>
                <a:spcPct val="90000"/>
              </a:lnSpc>
            </a:pPr>
            <a:r>
              <a:rPr lang="en-US" altLang="en-US"/>
              <a:t>Specific global internetwork that grew out of ARPANET</a:t>
            </a:r>
          </a:p>
        </p:txBody>
      </p:sp>
      <p:sp>
        <p:nvSpPr>
          <p:cNvPr id="2" name="Date Placeholder 1">
            <a:extLst>
              <a:ext uri="{FF2B5EF4-FFF2-40B4-BE49-F238E27FC236}">
                <a16:creationId xmlns:a16="http://schemas.microsoft.com/office/drawing/2014/main" id="{F5E0F1B8-C84A-F00C-E458-299ACB9351F2}"/>
              </a:ext>
            </a:extLst>
          </p:cNvPr>
          <p:cNvSpPr>
            <a:spLocks noGrp="1"/>
          </p:cNvSpPr>
          <p:nvPr>
            <p:ph type="dt" sz="half" idx="10"/>
          </p:nvPr>
        </p:nvSpPr>
        <p:spPr/>
        <p:txBody>
          <a:bodyPr/>
          <a:lstStyle/>
          <a:p>
            <a:pPr>
              <a:defRPr/>
            </a:pPr>
            <a:fld id="{922405D2-102D-477A-ABAF-5EB820ECD3C2}" type="datetime1">
              <a:rPr lang="en-US" smtClean="0"/>
              <a:t>04-Jul-22</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3139</TotalTime>
  <Words>2069</Words>
  <Application>Microsoft Office PowerPoint</Application>
  <PresentationFormat>On-screen Show (4:3)</PresentationFormat>
  <Paragraphs>381</Paragraphs>
  <Slides>35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Century Gothic</vt:lpstr>
      <vt:lpstr>McGrawHill-Italic</vt:lpstr>
      <vt:lpstr>Times New Roman</vt:lpstr>
      <vt:lpstr>TimesNewRomanPSMT</vt:lpstr>
      <vt:lpstr>Wingdings</vt:lpstr>
      <vt:lpstr>Wingdings 3</vt:lpstr>
      <vt:lpstr>Ion Boardroom</vt:lpstr>
      <vt:lpstr>      CSC- 362    Computer Networks Week-10         Lecture:19 &amp; 20               </vt:lpstr>
      <vt:lpstr>Internetworking</vt:lpstr>
      <vt:lpstr>The Big Picture</vt:lpstr>
      <vt:lpstr>PowerPoint Presentation</vt:lpstr>
      <vt:lpstr>What we understand …</vt:lpstr>
      <vt:lpstr>We also understand …</vt:lpstr>
      <vt:lpstr>Internetworking</vt:lpstr>
      <vt:lpstr>Internetworking</vt:lpstr>
      <vt:lpstr>Basics of Internetworking</vt:lpstr>
      <vt:lpstr>Internet Protocol (IP)</vt:lpstr>
      <vt:lpstr>Internet Protocol (IP)</vt:lpstr>
      <vt:lpstr>Internet Protocol (IP)</vt:lpstr>
      <vt:lpstr>IP Service Model</vt:lpstr>
      <vt:lpstr>Internetworks</vt:lpstr>
      <vt:lpstr>Internetwork</vt:lpstr>
      <vt:lpstr>IPv4 Addresses</vt:lpstr>
      <vt:lpstr>IPv4 Addresses</vt:lpstr>
      <vt:lpstr>PowerPoint Presentation</vt:lpstr>
      <vt:lpstr>Finding Class from IP Address </vt:lpstr>
      <vt:lpstr>IP Addresses (Classful)</vt:lpstr>
      <vt:lpstr>IP Addresses (Classful)</vt:lpstr>
      <vt:lpstr>Number of blocks and block size in classful IPv4 addressing</vt:lpstr>
      <vt:lpstr>Default masks for classful addressing</vt:lpstr>
      <vt:lpstr>Classless Addressing</vt:lpstr>
      <vt:lpstr>Mask in Classless Addressing</vt:lpstr>
      <vt:lpstr>Address Block</vt:lpstr>
      <vt:lpstr>Example 1</vt:lpstr>
      <vt:lpstr>PowerPoint Presentation</vt:lpstr>
      <vt:lpstr>PowerPoint Presentation</vt:lpstr>
      <vt:lpstr>PowerPoint Presentation</vt:lpstr>
      <vt:lpstr>PowerPoint Presentation</vt:lpstr>
      <vt:lpstr>IPv6 Addresses</vt:lpstr>
      <vt:lpstr>PowerPoint Presentation</vt:lpstr>
      <vt:lpstr>Comparison between IPv4 and IPv6 Addressing</vt:lpstr>
      <vt:lpstr>Advantages of IPv6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Mumtaz Ahmad</cp:lastModifiedBy>
  <cp:revision>226</cp:revision>
  <dcterms:created xsi:type="dcterms:W3CDTF">2000-01-15T04:50:39Z</dcterms:created>
  <dcterms:modified xsi:type="dcterms:W3CDTF">2022-07-04T07:59:54Z</dcterms:modified>
</cp:coreProperties>
</file>