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27"/>
  </p:notesMasterIdLst>
  <p:handoutMasterIdLst>
    <p:handoutMasterId r:id="rId28"/>
  </p:handoutMasterIdLst>
  <p:sldIdLst>
    <p:sldId id="295" r:id="rId2"/>
    <p:sldId id="326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25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</p:sldIdLst>
  <p:sldSz cx="9144000" cy="6858000" type="screen4x3"/>
  <p:notesSz cx="7053263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CC00"/>
    <a:srgbClr val="996633"/>
    <a:srgbClr val="6666FF"/>
    <a:srgbClr val="3366FF"/>
    <a:srgbClr val="CCFF99"/>
    <a:srgbClr val="99FF33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95" autoAdjust="0"/>
    <p:restoredTop sz="94680" autoAdjust="0"/>
  </p:normalViewPr>
  <p:slideViewPr>
    <p:cSldViewPr>
      <p:cViewPr varScale="1">
        <p:scale>
          <a:sx n="68" d="100"/>
          <a:sy n="68" d="100"/>
        </p:scale>
        <p:origin x="13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59962C-A604-C9E8-0DEB-D184FD93BB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9DADB3-DDA5-8E93-8997-8F5AB46887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D14F51D0-28CE-46A2-9090-D10B48F71ECF}" type="datetimeFigureOut">
              <a:rPr lang="en-US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81667-87A1-9F28-2DF2-914C5BDD16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D812C-E901-3A01-8FC6-2DBEAA2403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5A3C00-ABFE-46C0-8998-58F4C46152A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>
            <a:extLst>
              <a:ext uri="{FF2B5EF4-FFF2-40B4-BE49-F238E27FC236}">
                <a16:creationId xmlns:a16="http://schemas.microsoft.com/office/drawing/2014/main" id="{712AB597-1A74-6466-205F-44A74E97E1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99075" name="Rectangle 3">
            <a:extLst>
              <a:ext uri="{FF2B5EF4-FFF2-40B4-BE49-F238E27FC236}">
                <a16:creationId xmlns:a16="http://schemas.microsoft.com/office/drawing/2014/main" id="{B2160157-DC30-EEEC-6503-8B2ADE0B20F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95738" y="0"/>
            <a:ext cx="3055937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A9BAA5AB-FAF2-FDAB-E8F0-B0D7DB36446D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9077" name="Rectangle 5">
            <a:extLst>
              <a:ext uri="{FF2B5EF4-FFF2-40B4-BE49-F238E27FC236}">
                <a16:creationId xmlns:a16="http://schemas.microsoft.com/office/drawing/2014/main" id="{CDBAF1D4-DDF3-2CBF-5E66-9594E7640B0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850" y="4421188"/>
            <a:ext cx="5643563" cy="4189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99078" name="Rectangle 6">
            <a:extLst>
              <a:ext uri="{FF2B5EF4-FFF2-40B4-BE49-F238E27FC236}">
                <a16:creationId xmlns:a16="http://schemas.microsoft.com/office/drawing/2014/main" id="{DD524489-20B1-E66C-534E-D07576B720E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3055938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99079" name="Rectangle 7">
            <a:extLst>
              <a:ext uri="{FF2B5EF4-FFF2-40B4-BE49-F238E27FC236}">
                <a16:creationId xmlns:a16="http://schemas.microsoft.com/office/drawing/2014/main" id="{D3720B11-1040-9049-9DAE-C227B0B4A6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738" y="8842375"/>
            <a:ext cx="3055937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42D1C9B3-FD5B-419B-8933-53C14473F63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17B6AC39-A7EE-DB98-6E88-27C18AED8A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C3B80D50-0232-4BAB-8086-F613D19E6C54}" type="slidenum">
              <a:rPr lang="en-US" altLang="en-US">
                <a:latin typeface="Arial" panose="020B0604020202020204" pitchFamily="34" charset="0"/>
              </a:rPr>
              <a:pPr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DE1BDD69-6A1D-DFE2-889D-339C1E6096E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1EDAD20F-718E-5DA4-0EFA-92BAA7A4C0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9800" y="4421188"/>
            <a:ext cx="5173663" cy="4189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4B14EA00-6C82-FFBF-E3B5-8FE5BD915404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9D7032-6D55-7805-35C3-4F051925E1BF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E516F94-AC2E-155C-1BAF-05E79D1838D9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064980A-00AC-1A55-E79B-D863F8598E80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F5A4842-D769-F308-111D-953A35745B61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C9B8D-A66B-DF3F-D8CB-FD4FD18C891A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15AD01-6B24-5689-C25A-F45872C56FFD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0218C34-6379-03F8-37D2-4CDC0F76C877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B75FD9F-0CE3-3DA1-A92B-94A1F623524A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6E051DA4-8DCB-FE02-9AE8-5558C50976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400">
                <a:latin typeface="McGrawHill-Italic" pitchFamily="2" charset="0"/>
              </a:rPr>
              <a:t>McGraw-Hill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Text Box 18">
            <a:extLst>
              <a:ext uri="{FF2B5EF4-FFF2-40B4-BE49-F238E27FC236}">
                <a16:creationId xmlns:a16="http://schemas.microsoft.com/office/drawing/2014/main" id="{AAF656DE-F5AC-EEF0-DF9A-676DB571CFD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©"/>
              <a:defRPr/>
            </a:pPr>
            <a:r>
              <a:rPr lang="en-US" altLang="en-US" sz="1400">
                <a:latin typeface="McGrawHill-Italic" pitchFamily="2" charset="0"/>
              </a:rPr>
              <a:t>The McGraw-Hill Companies, Inc., 2000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86A0D8FD-7BB3-3F7B-3478-4BB78B5F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763" y="1828800"/>
            <a:ext cx="990600" cy="228600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3ED2F1C-50C6-B0D6-3DD9-9F2C0586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494" y="3264694"/>
            <a:ext cx="3859212" cy="22860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26BB16E1-6DAE-77CB-456E-88AC7AA5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19B167-D005-4C76-B985-10DB9992D7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95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>
            <a:extLst>
              <a:ext uri="{FF2B5EF4-FFF2-40B4-BE49-F238E27FC236}">
                <a16:creationId xmlns:a16="http://schemas.microsoft.com/office/drawing/2014/main" id="{DE7B0802-09C6-BFC9-62FE-7EBFBA747D96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88DD571-86DE-D3FA-116B-F47A5CCC4763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CB83FB-9632-7CF1-61E9-DDAAF6687B7F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5F26080-7EC2-99F6-9022-4E5D73DC23B8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AD03B84-F67B-C810-4F54-51B47E747416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AF7B208-544B-2CF5-CA2B-F60A2090740C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77AF8B-FDD9-7E90-E497-C0AA9478B10A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5956529-C845-3BD1-6754-B8EAD1A4FED1}"/>
                </a:ext>
              </a:extLst>
            </p:cNvPr>
            <p:cNvSpPr>
              <a:spLocks/>
            </p:cNvSpPr>
            <p:nvPr/>
          </p:nvSpPr>
          <p:spPr bwMode="gray">
            <a:xfrm rot="10204164">
              <a:off x="427038" y="4563812"/>
              <a:ext cx="2378075" cy="317483"/>
            </a:xfrm>
            <a:custGeom>
              <a:avLst/>
              <a:gdLst>
                <a:gd name="T0" fmla="*/ 4806090 w 10000"/>
                <a:gd name="T1" fmla="*/ 9124141 h 5291"/>
                <a:gd name="T2" fmla="*/ 563057769 w 10000"/>
                <a:gd name="T3" fmla="*/ 19066261 h 5291"/>
                <a:gd name="T4" fmla="*/ 565432515 w 10000"/>
                <a:gd name="T5" fmla="*/ 0 h 5291"/>
                <a:gd name="T6" fmla="*/ 565432515 w 10000"/>
                <a:gd name="T7" fmla="*/ 0 h 5291"/>
                <a:gd name="T8" fmla="*/ 546603630 w 10000"/>
                <a:gd name="T9" fmla="*/ 735113 h 5291"/>
                <a:gd name="T10" fmla="*/ 527774746 w 10000"/>
                <a:gd name="T11" fmla="*/ 1441424 h 5291"/>
                <a:gd name="T12" fmla="*/ 508945861 w 10000"/>
                <a:gd name="T13" fmla="*/ 2126074 h 5291"/>
                <a:gd name="T14" fmla="*/ 490060379 w 10000"/>
                <a:gd name="T15" fmla="*/ 2713457 h 5291"/>
                <a:gd name="T16" fmla="*/ 471174896 w 10000"/>
                <a:gd name="T17" fmla="*/ 3304439 h 5291"/>
                <a:gd name="T18" fmla="*/ 452289414 w 10000"/>
                <a:gd name="T19" fmla="*/ 3859360 h 5291"/>
                <a:gd name="T20" fmla="*/ 433630086 w 10000"/>
                <a:gd name="T21" fmla="*/ 4331414 h 5291"/>
                <a:gd name="T22" fmla="*/ 414631645 w 10000"/>
                <a:gd name="T23" fmla="*/ 4774666 h 5291"/>
                <a:gd name="T24" fmla="*/ 395802760 w 10000"/>
                <a:gd name="T25" fmla="*/ 5189056 h 5291"/>
                <a:gd name="T26" fmla="*/ 377313227 w 10000"/>
                <a:gd name="T27" fmla="*/ 5542242 h 5291"/>
                <a:gd name="T28" fmla="*/ 358484105 w 10000"/>
                <a:gd name="T29" fmla="*/ 5895367 h 5291"/>
                <a:gd name="T30" fmla="*/ 339994572 w 10000"/>
                <a:gd name="T31" fmla="*/ 6194489 h 5291"/>
                <a:gd name="T32" fmla="*/ 321505039 w 10000"/>
                <a:gd name="T33" fmla="*/ 6428686 h 5291"/>
                <a:gd name="T34" fmla="*/ 303015268 w 10000"/>
                <a:gd name="T35" fmla="*/ 6666543 h 5291"/>
                <a:gd name="T36" fmla="*/ 284751890 w 10000"/>
                <a:gd name="T37" fmla="*/ 6868338 h 5291"/>
                <a:gd name="T38" fmla="*/ 266714428 w 10000"/>
                <a:gd name="T39" fmla="*/ 7019669 h 5291"/>
                <a:gd name="T40" fmla="*/ 248564247 w 10000"/>
                <a:gd name="T41" fmla="*/ 7134997 h 5291"/>
                <a:gd name="T42" fmla="*/ 230639982 w 10000"/>
                <a:gd name="T43" fmla="*/ 7253926 h 5291"/>
                <a:gd name="T44" fmla="*/ 212941872 w 10000"/>
                <a:gd name="T45" fmla="*/ 7311530 h 5291"/>
                <a:gd name="T46" fmla="*/ 195300361 w 10000"/>
                <a:gd name="T47" fmla="*/ 7372794 h 5291"/>
                <a:gd name="T48" fmla="*/ 177828644 w 10000"/>
                <a:gd name="T49" fmla="*/ 7398056 h 5291"/>
                <a:gd name="T50" fmla="*/ 160526245 w 10000"/>
                <a:gd name="T51" fmla="*/ 7372794 h 5291"/>
                <a:gd name="T52" fmla="*/ 143450240 w 10000"/>
                <a:gd name="T53" fmla="*/ 7372794 h 5291"/>
                <a:gd name="T54" fmla="*/ 126543792 w 10000"/>
                <a:gd name="T55" fmla="*/ 7311530 h 5291"/>
                <a:gd name="T56" fmla="*/ 109863498 w 10000"/>
                <a:gd name="T57" fmla="*/ 7221463 h 5291"/>
                <a:gd name="T58" fmla="*/ 93465957 w 10000"/>
                <a:gd name="T59" fmla="*/ 7134997 h 5291"/>
                <a:gd name="T60" fmla="*/ 77351170 w 10000"/>
                <a:gd name="T61" fmla="*/ 7044870 h 5291"/>
                <a:gd name="T62" fmla="*/ 61349341 w 10000"/>
                <a:gd name="T63" fmla="*/ 6900740 h 5291"/>
                <a:gd name="T64" fmla="*/ 45573905 w 10000"/>
                <a:gd name="T65" fmla="*/ 6749409 h 5291"/>
                <a:gd name="T66" fmla="*/ 30137582 w 10000"/>
                <a:gd name="T67" fmla="*/ 6605279 h 5291"/>
                <a:gd name="T68" fmla="*/ 0 w 10000"/>
                <a:gd name="T69" fmla="*/ 6219691 h 5291"/>
                <a:gd name="T70" fmla="*/ 4806090 w 10000"/>
                <a:gd name="T71" fmla="*/ 9124141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E0A84E-426D-96DB-D5C4-F1E4E4B72FC1}"/>
                </a:ext>
              </a:extLst>
            </p:cNvPr>
            <p:cNvSpPr/>
            <p:nvPr/>
          </p:nvSpPr>
          <p:spPr>
            <a:xfrm>
              <a:off x="422275" y="401616"/>
              <a:ext cx="8326438" cy="3141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AE288D7-6779-826A-DF1B-F9BECEBEB2CA}"/>
                </a:ext>
              </a:extLst>
            </p:cNvPr>
            <p:cNvSpPr>
              <a:spLocks/>
            </p:cNvSpPr>
            <p:nvPr/>
          </p:nvSpPr>
          <p:spPr bwMode="gray">
            <a:xfrm rot="10800000">
              <a:off x="485775" y="2670028"/>
              <a:ext cx="8181975" cy="21303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118217591 h 9621"/>
                <a:gd name="T4" fmla="*/ 0 w 10000"/>
                <a:gd name="T5" fmla="*/ 470026631 h 9621"/>
                <a:gd name="T6" fmla="*/ 0 w 10000"/>
                <a:gd name="T7" fmla="*/ 471742879 h 9621"/>
                <a:gd name="T8" fmla="*/ 2147483646 w 10000"/>
                <a:gd name="T9" fmla="*/ 469977697 h 9621"/>
                <a:gd name="T10" fmla="*/ 2147483646 w 10000"/>
                <a:gd name="T11" fmla="*/ 470026631 h 9621"/>
                <a:gd name="T12" fmla="*/ 2147483646 w 10000"/>
                <a:gd name="T13" fmla="*/ 118217591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12405208 h 9621"/>
                <a:gd name="T20" fmla="*/ 2147483646 w 10000"/>
                <a:gd name="T21" fmla="*/ 23388661 h 9621"/>
                <a:gd name="T22" fmla="*/ 2147483646 w 10000"/>
                <a:gd name="T23" fmla="*/ 32802890 h 9621"/>
                <a:gd name="T24" fmla="*/ 2147483646 w 10000"/>
                <a:gd name="T25" fmla="*/ 41530710 h 9621"/>
                <a:gd name="T26" fmla="*/ 2147483646 w 10000"/>
                <a:gd name="T27" fmla="*/ 48248011 h 9621"/>
                <a:gd name="T28" fmla="*/ 2147483646 w 10000"/>
                <a:gd name="T29" fmla="*/ 53298442 h 9621"/>
                <a:gd name="T30" fmla="*/ 2147483646 w 10000"/>
                <a:gd name="T31" fmla="*/ 57662462 h 9621"/>
                <a:gd name="T32" fmla="*/ 2147483646 w 10000"/>
                <a:gd name="T33" fmla="*/ 60604284 h 9621"/>
                <a:gd name="T34" fmla="*/ 2147483646 w 10000"/>
                <a:gd name="T35" fmla="*/ 62712672 h 9621"/>
                <a:gd name="T36" fmla="*/ 2147483646 w 10000"/>
                <a:gd name="T37" fmla="*/ 63448238 h 9621"/>
                <a:gd name="T38" fmla="*/ 2147483646 w 10000"/>
                <a:gd name="T39" fmla="*/ 63448238 h 9621"/>
                <a:gd name="T40" fmla="*/ 2147483646 w 10000"/>
                <a:gd name="T41" fmla="*/ 63448238 h 9621"/>
                <a:gd name="T42" fmla="*/ 2147483646 w 10000"/>
                <a:gd name="T43" fmla="*/ 62075196 h 9621"/>
                <a:gd name="T44" fmla="*/ 2147483646 w 10000"/>
                <a:gd name="T45" fmla="*/ 59868940 h 9621"/>
                <a:gd name="T46" fmla="*/ 2147483646 w 10000"/>
                <a:gd name="T47" fmla="*/ 56926896 h 9621"/>
                <a:gd name="T48" fmla="*/ 2133567802 w 10000"/>
                <a:gd name="T49" fmla="*/ 53984852 h 9621"/>
                <a:gd name="T50" fmla="*/ 1901265167 w 10000"/>
                <a:gd name="T51" fmla="*/ 50307464 h 9621"/>
                <a:gd name="T52" fmla="*/ 1676996415 w 10000"/>
                <a:gd name="T53" fmla="*/ 46777100 h 9621"/>
                <a:gd name="T54" fmla="*/ 1467455217 w 10000"/>
                <a:gd name="T55" fmla="*/ 42413301 h 9621"/>
                <a:gd name="T56" fmla="*/ 1264609329 w 10000"/>
                <a:gd name="T57" fmla="*/ 38000346 h 9621"/>
                <a:gd name="T58" fmla="*/ 901092362 w 10000"/>
                <a:gd name="T59" fmla="*/ 28389936 h 9621"/>
                <a:gd name="T60" fmla="*/ 590463681 w 10000"/>
                <a:gd name="T61" fmla="*/ 19612960 h 9621"/>
                <a:gd name="T62" fmla="*/ 342094102 w 10000"/>
                <a:gd name="T63" fmla="*/ 12405208 h 9621"/>
                <a:gd name="T64" fmla="*/ 156653730 w 10000"/>
                <a:gd name="T65" fmla="*/ 578577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F77B695-A3B7-0AC5-BA80-8F2DBA95B25F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093B239-2931-2B89-044F-37D63FD64844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CC0194D4-4CFF-66A2-A5D0-0BAE896F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BB71D-C39A-46E1-AD3E-C6FEBE421C41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4DC26617-1969-7BA7-6E06-F15838CE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1D4C99F6-718A-59E1-1549-551DD9B6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90ED16F1-5061-45AB-BD66-0B6AE02936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207089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4541E3C0-24E2-B4C3-EB15-B546C4C6697B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EBE4A5-3877-D443-DACA-DDD1D8FEEED6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A8D3670-861E-76AD-FCA9-4B998EF34A99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6F51AE9-8751-4F67-8614-81DA43D70742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31E6E0E-87C6-7A5B-45AE-4FC17D2C74D8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0A7BEE-3751-551C-6AA8-D4FE8D24C5E7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DBC9C78-B1FE-9413-9982-5349E7EBB573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C0464E6-F441-BC71-B53C-0C3E37183175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525" y="2781147"/>
              <a:ext cx="2378075" cy="317483"/>
            </a:xfrm>
            <a:custGeom>
              <a:avLst/>
              <a:gdLst>
                <a:gd name="T0" fmla="*/ 4806090 w 10000"/>
                <a:gd name="T1" fmla="*/ 9124141 h 5291"/>
                <a:gd name="T2" fmla="*/ 563057769 w 10000"/>
                <a:gd name="T3" fmla="*/ 19066261 h 5291"/>
                <a:gd name="T4" fmla="*/ 565432515 w 10000"/>
                <a:gd name="T5" fmla="*/ 0 h 5291"/>
                <a:gd name="T6" fmla="*/ 565432515 w 10000"/>
                <a:gd name="T7" fmla="*/ 0 h 5291"/>
                <a:gd name="T8" fmla="*/ 546603630 w 10000"/>
                <a:gd name="T9" fmla="*/ 735113 h 5291"/>
                <a:gd name="T10" fmla="*/ 527774746 w 10000"/>
                <a:gd name="T11" fmla="*/ 1441424 h 5291"/>
                <a:gd name="T12" fmla="*/ 508945861 w 10000"/>
                <a:gd name="T13" fmla="*/ 2126074 h 5291"/>
                <a:gd name="T14" fmla="*/ 490060379 w 10000"/>
                <a:gd name="T15" fmla="*/ 2713457 h 5291"/>
                <a:gd name="T16" fmla="*/ 471174896 w 10000"/>
                <a:gd name="T17" fmla="*/ 3304439 h 5291"/>
                <a:gd name="T18" fmla="*/ 452289414 w 10000"/>
                <a:gd name="T19" fmla="*/ 3859360 h 5291"/>
                <a:gd name="T20" fmla="*/ 433630086 w 10000"/>
                <a:gd name="T21" fmla="*/ 4331414 h 5291"/>
                <a:gd name="T22" fmla="*/ 414631645 w 10000"/>
                <a:gd name="T23" fmla="*/ 4774666 h 5291"/>
                <a:gd name="T24" fmla="*/ 395802760 w 10000"/>
                <a:gd name="T25" fmla="*/ 5189056 h 5291"/>
                <a:gd name="T26" fmla="*/ 377313227 w 10000"/>
                <a:gd name="T27" fmla="*/ 5542242 h 5291"/>
                <a:gd name="T28" fmla="*/ 358484105 w 10000"/>
                <a:gd name="T29" fmla="*/ 5895367 h 5291"/>
                <a:gd name="T30" fmla="*/ 339994572 w 10000"/>
                <a:gd name="T31" fmla="*/ 6194489 h 5291"/>
                <a:gd name="T32" fmla="*/ 321505039 w 10000"/>
                <a:gd name="T33" fmla="*/ 6428686 h 5291"/>
                <a:gd name="T34" fmla="*/ 303015268 w 10000"/>
                <a:gd name="T35" fmla="*/ 6666543 h 5291"/>
                <a:gd name="T36" fmla="*/ 284751890 w 10000"/>
                <a:gd name="T37" fmla="*/ 6868338 h 5291"/>
                <a:gd name="T38" fmla="*/ 266714428 w 10000"/>
                <a:gd name="T39" fmla="*/ 7019669 h 5291"/>
                <a:gd name="T40" fmla="*/ 248564247 w 10000"/>
                <a:gd name="T41" fmla="*/ 7134997 h 5291"/>
                <a:gd name="T42" fmla="*/ 230639982 w 10000"/>
                <a:gd name="T43" fmla="*/ 7253926 h 5291"/>
                <a:gd name="T44" fmla="*/ 212941872 w 10000"/>
                <a:gd name="T45" fmla="*/ 7311530 h 5291"/>
                <a:gd name="T46" fmla="*/ 195300361 w 10000"/>
                <a:gd name="T47" fmla="*/ 7372794 h 5291"/>
                <a:gd name="T48" fmla="*/ 177828644 w 10000"/>
                <a:gd name="T49" fmla="*/ 7398056 h 5291"/>
                <a:gd name="T50" fmla="*/ 160526245 w 10000"/>
                <a:gd name="T51" fmla="*/ 7372794 h 5291"/>
                <a:gd name="T52" fmla="*/ 143450240 w 10000"/>
                <a:gd name="T53" fmla="*/ 7372794 h 5291"/>
                <a:gd name="T54" fmla="*/ 126543792 w 10000"/>
                <a:gd name="T55" fmla="*/ 7311530 h 5291"/>
                <a:gd name="T56" fmla="*/ 109863498 w 10000"/>
                <a:gd name="T57" fmla="*/ 7221463 h 5291"/>
                <a:gd name="T58" fmla="*/ 93465957 w 10000"/>
                <a:gd name="T59" fmla="*/ 7134997 h 5291"/>
                <a:gd name="T60" fmla="*/ 77351170 w 10000"/>
                <a:gd name="T61" fmla="*/ 7044870 h 5291"/>
                <a:gd name="T62" fmla="*/ 61349341 w 10000"/>
                <a:gd name="T63" fmla="*/ 6900740 h 5291"/>
                <a:gd name="T64" fmla="*/ 45573905 w 10000"/>
                <a:gd name="T65" fmla="*/ 6749409 h 5291"/>
                <a:gd name="T66" fmla="*/ 30137582 w 10000"/>
                <a:gd name="T67" fmla="*/ 6605279 h 5291"/>
                <a:gd name="T68" fmla="*/ 0 w 10000"/>
                <a:gd name="T69" fmla="*/ 6219691 h 5291"/>
                <a:gd name="T70" fmla="*/ 4806090 w 10000"/>
                <a:gd name="T71" fmla="*/ 9124141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1D0AEA-8493-62F1-E8A1-FF0B738BFC5F}"/>
                </a:ext>
              </a:extLst>
            </p:cNvPr>
            <p:cNvSpPr/>
            <p:nvPr/>
          </p:nvSpPr>
          <p:spPr>
            <a:xfrm>
              <a:off x="485775" y="4343161"/>
              <a:ext cx="8181975" cy="2112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88CC9E5B-291E-3161-A5B6-6C213CB20CEF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775" y="2854168"/>
              <a:ext cx="8181975" cy="21303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118217591 h 9621"/>
                <a:gd name="T4" fmla="*/ 0 w 10000"/>
                <a:gd name="T5" fmla="*/ 470026631 h 9621"/>
                <a:gd name="T6" fmla="*/ 0 w 10000"/>
                <a:gd name="T7" fmla="*/ 471742879 h 9621"/>
                <a:gd name="T8" fmla="*/ 2147483646 w 10000"/>
                <a:gd name="T9" fmla="*/ 469977697 h 9621"/>
                <a:gd name="T10" fmla="*/ 2147483646 w 10000"/>
                <a:gd name="T11" fmla="*/ 470026631 h 9621"/>
                <a:gd name="T12" fmla="*/ 2147483646 w 10000"/>
                <a:gd name="T13" fmla="*/ 118217591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12405208 h 9621"/>
                <a:gd name="T20" fmla="*/ 2147483646 w 10000"/>
                <a:gd name="T21" fmla="*/ 23388661 h 9621"/>
                <a:gd name="T22" fmla="*/ 2147483646 w 10000"/>
                <a:gd name="T23" fmla="*/ 32802890 h 9621"/>
                <a:gd name="T24" fmla="*/ 2147483646 w 10000"/>
                <a:gd name="T25" fmla="*/ 41530710 h 9621"/>
                <a:gd name="T26" fmla="*/ 2147483646 w 10000"/>
                <a:gd name="T27" fmla="*/ 48248011 h 9621"/>
                <a:gd name="T28" fmla="*/ 2147483646 w 10000"/>
                <a:gd name="T29" fmla="*/ 53298442 h 9621"/>
                <a:gd name="T30" fmla="*/ 2147483646 w 10000"/>
                <a:gd name="T31" fmla="*/ 57662462 h 9621"/>
                <a:gd name="T32" fmla="*/ 2147483646 w 10000"/>
                <a:gd name="T33" fmla="*/ 60604284 h 9621"/>
                <a:gd name="T34" fmla="*/ 2147483646 w 10000"/>
                <a:gd name="T35" fmla="*/ 62712672 h 9621"/>
                <a:gd name="T36" fmla="*/ 2147483646 w 10000"/>
                <a:gd name="T37" fmla="*/ 63448238 h 9621"/>
                <a:gd name="T38" fmla="*/ 2147483646 w 10000"/>
                <a:gd name="T39" fmla="*/ 63448238 h 9621"/>
                <a:gd name="T40" fmla="*/ 2147483646 w 10000"/>
                <a:gd name="T41" fmla="*/ 63448238 h 9621"/>
                <a:gd name="T42" fmla="*/ 2147483646 w 10000"/>
                <a:gd name="T43" fmla="*/ 62075196 h 9621"/>
                <a:gd name="T44" fmla="*/ 2147483646 w 10000"/>
                <a:gd name="T45" fmla="*/ 59868940 h 9621"/>
                <a:gd name="T46" fmla="*/ 2147483646 w 10000"/>
                <a:gd name="T47" fmla="*/ 56926896 h 9621"/>
                <a:gd name="T48" fmla="*/ 2133567802 w 10000"/>
                <a:gd name="T49" fmla="*/ 53984852 h 9621"/>
                <a:gd name="T50" fmla="*/ 1901265167 w 10000"/>
                <a:gd name="T51" fmla="*/ 50307464 h 9621"/>
                <a:gd name="T52" fmla="*/ 1676996415 w 10000"/>
                <a:gd name="T53" fmla="*/ 46777100 h 9621"/>
                <a:gd name="T54" fmla="*/ 1467455217 w 10000"/>
                <a:gd name="T55" fmla="*/ 42413301 h 9621"/>
                <a:gd name="T56" fmla="*/ 1264609329 w 10000"/>
                <a:gd name="T57" fmla="*/ 38000346 h 9621"/>
                <a:gd name="T58" fmla="*/ 901092362 w 10000"/>
                <a:gd name="T59" fmla="*/ 28389936 h 9621"/>
                <a:gd name="T60" fmla="*/ 590463681 w 10000"/>
                <a:gd name="T61" fmla="*/ 19612960 h 9621"/>
                <a:gd name="T62" fmla="*/ 342094102 w 10000"/>
                <a:gd name="T63" fmla="*/ 12405208 h 9621"/>
                <a:gd name="T64" fmla="*/ 156653730 w 10000"/>
                <a:gd name="T65" fmla="*/ 578577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35BE4E2-E803-8C98-D033-308C915C9A64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E4FB0C8-9364-B3C8-19DC-2CF29B14E938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98CA03D7-172D-60A6-F91E-FAA7D508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15B20-EB3A-4AD5-A158-6A5DD94E04BA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54C6DD8-1737-F59B-579B-ADEBEE9F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DB290EA-2B18-AF0B-066A-3D599B20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527C7C73-A4E3-47E2-8746-3180E0450D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37191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>
            <a:extLst>
              <a:ext uri="{FF2B5EF4-FFF2-40B4-BE49-F238E27FC236}">
                <a16:creationId xmlns:a16="http://schemas.microsoft.com/office/drawing/2014/main" id="{FBF80579-8133-DCDE-1CBB-38AD38816DF7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08860B-A6C4-675C-E65F-1E8E31507DFD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0F8B8D0-A05B-1517-FAD5-78156D49CE51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A4FE065-0235-F282-7681-765F84889B48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64A4127-4D31-4DA1-C505-CCC7E878AA14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E542B-B452-6CEE-D4E2-63BEB7D87DE0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C1E9143-941F-09AB-E743-4D7B54E21411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5223AA1-0865-B95D-0018-65C643E501CD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525" y="4309826"/>
              <a:ext cx="2378075" cy="317483"/>
            </a:xfrm>
            <a:custGeom>
              <a:avLst/>
              <a:gdLst>
                <a:gd name="T0" fmla="*/ 4806090 w 10000"/>
                <a:gd name="T1" fmla="*/ 9124141 h 5291"/>
                <a:gd name="T2" fmla="*/ 563057769 w 10000"/>
                <a:gd name="T3" fmla="*/ 19066261 h 5291"/>
                <a:gd name="T4" fmla="*/ 565432515 w 10000"/>
                <a:gd name="T5" fmla="*/ 0 h 5291"/>
                <a:gd name="T6" fmla="*/ 565432515 w 10000"/>
                <a:gd name="T7" fmla="*/ 0 h 5291"/>
                <a:gd name="T8" fmla="*/ 546603630 w 10000"/>
                <a:gd name="T9" fmla="*/ 735113 h 5291"/>
                <a:gd name="T10" fmla="*/ 527774746 w 10000"/>
                <a:gd name="T11" fmla="*/ 1441424 h 5291"/>
                <a:gd name="T12" fmla="*/ 508945861 w 10000"/>
                <a:gd name="T13" fmla="*/ 2126074 h 5291"/>
                <a:gd name="T14" fmla="*/ 490060379 w 10000"/>
                <a:gd name="T15" fmla="*/ 2713457 h 5291"/>
                <a:gd name="T16" fmla="*/ 471174896 w 10000"/>
                <a:gd name="T17" fmla="*/ 3304439 h 5291"/>
                <a:gd name="T18" fmla="*/ 452289414 w 10000"/>
                <a:gd name="T19" fmla="*/ 3859360 h 5291"/>
                <a:gd name="T20" fmla="*/ 433630086 w 10000"/>
                <a:gd name="T21" fmla="*/ 4331414 h 5291"/>
                <a:gd name="T22" fmla="*/ 414631645 w 10000"/>
                <a:gd name="T23" fmla="*/ 4774666 h 5291"/>
                <a:gd name="T24" fmla="*/ 395802760 w 10000"/>
                <a:gd name="T25" fmla="*/ 5189056 h 5291"/>
                <a:gd name="T26" fmla="*/ 377313227 w 10000"/>
                <a:gd name="T27" fmla="*/ 5542242 h 5291"/>
                <a:gd name="T28" fmla="*/ 358484105 w 10000"/>
                <a:gd name="T29" fmla="*/ 5895367 h 5291"/>
                <a:gd name="T30" fmla="*/ 339994572 w 10000"/>
                <a:gd name="T31" fmla="*/ 6194489 h 5291"/>
                <a:gd name="T32" fmla="*/ 321505039 w 10000"/>
                <a:gd name="T33" fmla="*/ 6428686 h 5291"/>
                <a:gd name="T34" fmla="*/ 303015268 w 10000"/>
                <a:gd name="T35" fmla="*/ 6666543 h 5291"/>
                <a:gd name="T36" fmla="*/ 284751890 w 10000"/>
                <a:gd name="T37" fmla="*/ 6868338 h 5291"/>
                <a:gd name="T38" fmla="*/ 266714428 w 10000"/>
                <a:gd name="T39" fmla="*/ 7019669 h 5291"/>
                <a:gd name="T40" fmla="*/ 248564247 w 10000"/>
                <a:gd name="T41" fmla="*/ 7134997 h 5291"/>
                <a:gd name="T42" fmla="*/ 230639982 w 10000"/>
                <a:gd name="T43" fmla="*/ 7253926 h 5291"/>
                <a:gd name="T44" fmla="*/ 212941872 w 10000"/>
                <a:gd name="T45" fmla="*/ 7311530 h 5291"/>
                <a:gd name="T46" fmla="*/ 195300361 w 10000"/>
                <a:gd name="T47" fmla="*/ 7372794 h 5291"/>
                <a:gd name="T48" fmla="*/ 177828644 w 10000"/>
                <a:gd name="T49" fmla="*/ 7398056 h 5291"/>
                <a:gd name="T50" fmla="*/ 160526245 w 10000"/>
                <a:gd name="T51" fmla="*/ 7372794 h 5291"/>
                <a:gd name="T52" fmla="*/ 143450240 w 10000"/>
                <a:gd name="T53" fmla="*/ 7372794 h 5291"/>
                <a:gd name="T54" fmla="*/ 126543792 w 10000"/>
                <a:gd name="T55" fmla="*/ 7311530 h 5291"/>
                <a:gd name="T56" fmla="*/ 109863498 w 10000"/>
                <a:gd name="T57" fmla="*/ 7221463 h 5291"/>
                <a:gd name="T58" fmla="*/ 93465957 w 10000"/>
                <a:gd name="T59" fmla="*/ 7134997 h 5291"/>
                <a:gd name="T60" fmla="*/ 77351170 w 10000"/>
                <a:gd name="T61" fmla="*/ 7044870 h 5291"/>
                <a:gd name="T62" fmla="*/ 61349341 w 10000"/>
                <a:gd name="T63" fmla="*/ 6900740 h 5291"/>
                <a:gd name="T64" fmla="*/ 45573905 w 10000"/>
                <a:gd name="T65" fmla="*/ 6749409 h 5291"/>
                <a:gd name="T66" fmla="*/ 30137582 w 10000"/>
                <a:gd name="T67" fmla="*/ 6605279 h 5291"/>
                <a:gd name="T68" fmla="*/ 0 w 10000"/>
                <a:gd name="T69" fmla="*/ 6219691 h 5291"/>
                <a:gd name="T70" fmla="*/ 4806090 w 10000"/>
                <a:gd name="T71" fmla="*/ 9124141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668E6388-685A-3AD7-92C2-9988B94B0BB9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775" y="4381259"/>
              <a:ext cx="8181975" cy="21303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118217591 h 9621"/>
                <a:gd name="T4" fmla="*/ 0 w 10000"/>
                <a:gd name="T5" fmla="*/ 470026631 h 9621"/>
                <a:gd name="T6" fmla="*/ 0 w 10000"/>
                <a:gd name="T7" fmla="*/ 471742879 h 9621"/>
                <a:gd name="T8" fmla="*/ 2147483646 w 10000"/>
                <a:gd name="T9" fmla="*/ 469977697 h 9621"/>
                <a:gd name="T10" fmla="*/ 2147483646 w 10000"/>
                <a:gd name="T11" fmla="*/ 470026631 h 9621"/>
                <a:gd name="T12" fmla="*/ 2147483646 w 10000"/>
                <a:gd name="T13" fmla="*/ 118217591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12405208 h 9621"/>
                <a:gd name="T20" fmla="*/ 2147483646 w 10000"/>
                <a:gd name="T21" fmla="*/ 23388661 h 9621"/>
                <a:gd name="T22" fmla="*/ 2147483646 w 10000"/>
                <a:gd name="T23" fmla="*/ 32802890 h 9621"/>
                <a:gd name="T24" fmla="*/ 2147483646 w 10000"/>
                <a:gd name="T25" fmla="*/ 41530710 h 9621"/>
                <a:gd name="T26" fmla="*/ 2147483646 w 10000"/>
                <a:gd name="T27" fmla="*/ 48248011 h 9621"/>
                <a:gd name="T28" fmla="*/ 2147483646 w 10000"/>
                <a:gd name="T29" fmla="*/ 53298442 h 9621"/>
                <a:gd name="T30" fmla="*/ 2147483646 w 10000"/>
                <a:gd name="T31" fmla="*/ 57662462 h 9621"/>
                <a:gd name="T32" fmla="*/ 2147483646 w 10000"/>
                <a:gd name="T33" fmla="*/ 60604284 h 9621"/>
                <a:gd name="T34" fmla="*/ 2147483646 w 10000"/>
                <a:gd name="T35" fmla="*/ 62712672 h 9621"/>
                <a:gd name="T36" fmla="*/ 2147483646 w 10000"/>
                <a:gd name="T37" fmla="*/ 63448238 h 9621"/>
                <a:gd name="T38" fmla="*/ 2147483646 w 10000"/>
                <a:gd name="T39" fmla="*/ 63448238 h 9621"/>
                <a:gd name="T40" fmla="*/ 2147483646 w 10000"/>
                <a:gd name="T41" fmla="*/ 63448238 h 9621"/>
                <a:gd name="T42" fmla="*/ 2147483646 w 10000"/>
                <a:gd name="T43" fmla="*/ 62075196 h 9621"/>
                <a:gd name="T44" fmla="*/ 2147483646 w 10000"/>
                <a:gd name="T45" fmla="*/ 59868940 h 9621"/>
                <a:gd name="T46" fmla="*/ 2147483646 w 10000"/>
                <a:gd name="T47" fmla="*/ 56926896 h 9621"/>
                <a:gd name="T48" fmla="*/ 2133567802 w 10000"/>
                <a:gd name="T49" fmla="*/ 53984852 h 9621"/>
                <a:gd name="T50" fmla="*/ 1901265167 w 10000"/>
                <a:gd name="T51" fmla="*/ 50307464 h 9621"/>
                <a:gd name="T52" fmla="*/ 1676996415 w 10000"/>
                <a:gd name="T53" fmla="*/ 46777100 h 9621"/>
                <a:gd name="T54" fmla="*/ 1467455217 w 10000"/>
                <a:gd name="T55" fmla="*/ 42413301 h 9621"/>
                <a:gd name="T56" fmla="*/ 1264609329 w 10000"/>
                <a:gd name="T57" fmla="*/ 38000346 h 9621"/>
                <a:gd name="T58" fmla="*/ 901092362 w 10000"/>
                <a:gd name="T59" fmla="*/ 28389936 h 9621"/>
                <a:gd name="T60" fmla="*/ 590463681 w 10000"/>
                <a:gd name="T61" fmla="*/ 19612960 h 9621"/>
                <a:gd name="T62" fmla="*/ 342094102 w 10000"/>
                <a:gd name="T63" fmla="*/ 12405208 h 9621"/>
                <a:gd name="T64" fmla="*/ 156653730 w 10000"/>
                <a:gd name="T65" fmla="*/ 578577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E24EB7F-AF93-2065-254A-2E4F5049DCA0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36">
            <a:extLst>
              <a:ext uri="{FF2B5EF4-FFF2-40B4-BE49-F238E27FC236}">
                <a16:creationId xmlns:a16="http://schemas.microsoft.com/office/drawing/2014/main" id="{879DE48C-A3F9-B8E1-1A86-5DAFE4FA449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47700" y="652463"/>
            <a:ext cx="601663" cy="13223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80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18" name="TextBox 37">
            <a:extLst>
              <a:ext uri="{FF2B5EF4-FFF2-40B4-BE49-F238E27FC236}">
                <a16:creationId xmlns:a16="http://schemas.microsoft.com/office/drawing/2014/main" id="{F48482DC-9503-CA64-C8D1-968C52DB1D9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69138" y="2900363"/>
            <a:ext cx="619125" cy="1323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80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D98553-DDD2-B21E-092A-2ED54857DB71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7D58CBF1-4FA0-7FCD-F9B4-C094728A16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7CAAE-568D-4409-BD07-2EA8D5CCD1D8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36E9F39B-0E06-A1D6-5283-31E03A864F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0E874FC4-ED47-7DD5-F59E-1019429625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41CDB70C-C1FE-4C54-B02D-90D4B050B8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10904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DE46FF5A-FBD6-AB44-D950-CEFA2BFE301A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A8C11C-42E0-C6D6-A30C-DB26D8031726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64944B6-DD55-9DFA-D5E4-8AFAC5AC185B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2CA9ED8-D6DE-FE30-5A15-92F4B0AF2205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164784-7FF8-DD70-3A41-0FCA3CD1FE46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EE85E6E-A9AE-377A-B70E-BAB867F7F1BD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158543F-48BA-FA7F-EBA8-DF0C1B43DF02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73DE758-E364-E67F-A542-3741CB5FED72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525" y="4311413"/>
              <a:ext cx="2378075" cy="317483"/>
            </a:xfrm>
            <a:custGeom>
              <a:avLst/>
              <a:gdLst>
                <a:gd name="T0" fmla="*/ 4806090 w 10000"/>
                <a:gd name="T1" fmla="*/ 9124141 h 5291"/>
                <a:gd name="T2" fmla="*/ 563057769 w 10000"/>
                <a:gd name="T3" fmla="*/ 19066261 h 5291"/>
                <a:gd name="T4" fmla="*/ 565432515 w 10000"/>
                <a:gd name="T5" fmla="*/ 0 h 5291"/>
                <a:gd name="T6" fmla="*/ 565432515 w 10000"/>
                <a:gd name="T7" fmla="*/ 0 h 5291"/>
                <a:gd name="T8" fmla="*/ 546603630 w 10000"/>
                <a:gd name="T9" fmla="*/ 735113 h 5291"/>
                <a:gd name="T10" fmla="*/ 527774746 w 10000"/>
                <a:gd name="T11" fmla="*/ 1441424 h 5291"/>
                <a:gd name="T12" fmla="*/ 508945861 w 10000"/>
                <a:gd name="T13" fmla="*/ 2126074 h 5291"/>
                <a:gd name="T14" fmla="*/ 490060379 w 10000"/>
                <a:gd name="T15" fmla="*/ 2713457 h 5291"/>
                <a:gd name="T16" fmla="*/ 471174896 w 10000"/>
                <a:gd name="T17" fmla="*/ 3304439 h 5291"/>
                <a:gd name="T18" fmla="*/ 452289414 w 10000"/>
                <a:gd name="T19" fmla="*/ 3859360 h 5291"/>
                <a:gd name="T20" fmla="*/ 433630086 w 10000"/>
                <a:gd name="T21" fmla="*/ 4331414 h 5291"/>
                <a:gd name="T22" fmla="*/ 414631645 w 10000"/>
                <a:gd name="T23" fmla="*/ 4774666 h 5291"/>
                <a:gd name="T24" fmla="*/ 395802760 w 10000"/>
                <a:gd name="T25" fmla="*/ 5189056 h 5291"/>
                <a:gd name="T26" fmla="*/ 377313227 w 10000"/>
                <a:gd name="T27" fmla="*/ 5542242 h 5291"/>
                <a:gd name="T28" fmla="*/ 358484105 w 10000"/>
                <a:gd name="T29" fmla="*/ 5895367 h 5291"/>
                <a:gd name="T30" fmla="*/ 339994572 w 10000"/>
                <a:gd name="T31" fmla="*/ 6194489 h 5291"/>
                <a:gd name="T32" fmla="*/ 321505039 w 10000"/>
                <a:gd name="T33" fmla="*/ 6428686 h 5291"/>
                <a:gd name="T34" fmla="*/ 303015268 w 10000"/>
                <a:gd name="T35" fmla="*/ 6666543 h 5291"/>
                <a:gd name="T36" fmla="*/ 284751890 w 10000"/>
                <a:gd name="T37" fmla="*/ 6868338 h 5291"/>
                <a:gd name="T38" fmla="*/ 266714428 w 10000"/>
                <a:gd name="T39" fmla="*/ 7019669 h 5291"/>
                <a:gd name="T40" fmla="*/ 248564247 w 10000"/>
                <a:gd name="T41" fmla="*/ 7134997 h 5291"/>
                <a:gd name="T42" fmla="*/ 230639982 w 10000"/>
                <a:gd name="T43" fmla="*/ 7253926 h 5291"/>
                <a:gd name="T44" fmla="*/ 212941872 w 10000"/>
                <a:gd name="T45" fmla="*/ 7311530 h 5291"/>
                <a:gd name="T46" fmla="*/ 195300361 w 10000"/>
                <a:gd name="T47" fmla="*/ 7372794 h 5291"/>
                <a:gd name="T48" fmla="*/ 177828644 w 10000"/>
                <a:gd name="T49" fmla="*/ 7398056 h 5291"/>
                <a:gd name="T50" fmla="*/ 160526245 w 10000"/>
                <a:gd name="T51" fmla="*/ 7372794 h 5291"/>
                <a:gd name="T52" fmla="*/ 143450240 w 10000"/>
                <a:gd name="T53" fmla="*/ 7372794 h 5291"/>
                <a:gd name="T54" fmla="*/ 126543792 w 10000"/>
                <a:gd name="T55" fmla="*/ 7311530 h 5291"/>
                <a:gd name="T56" fmla="*/ 109863498 w 10000"/>
                <a:gd name="T57" fmla="*/ 7221463 h 5291"/>
                <a:gd name="T58" fmla="*/ 93465957 w 10000"/>
                <a:gd name="T59" fmla="*/ 7134997 h 5291"/>
                <a:gd name="T60" fmla="*/ 77351170 w 10000"/>
                <a:gd name="T61" fmla="*/ 7044870 h 5291"/>
                <a:gd name="T62" fmla="*/ 61349341 w 10000"/>
                <a:gd name="T63" fmla="*/ 6900740 h 5291"/>
                <a:gd name="T64" fmla="*/ 45573905 w 10000"/>
                <a:gd name="T65" fmla="*/ 6749409 h 5291"/>
                <a:gd name="T66" fmla="*/ 30137582 w 10000"/>
                <a:gd name="T67" fmla="*/ 6605279 h 5291"/>
                <a:gd name="T68" fmla="*/ 0 w 10000"/>
                <a:gd name="T69" fmla="*/ 6219691 h 5291"/>
                <a:gd name="T70" fmla="*/ 4806090 w 10000"/>
                <a:gd name="T71" fmla="*/ 9124141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B55BE4D-50BD-D330-798F-72E0B5E7B535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775" y="4381259"/>
              <a:ext cx="8181975" cy="21303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118217591 h 9621"/>
                <a:gd name="T4" fmla="*/ 0 w 10000"/>
                <a:gd name="T5" fmla="*/ 470026631 h 9621"/>
                <a:gd name="T6" fmla="*/ 0 w 10000"/>
                <a:gd name="T7" fmla="*/ 471742879 h 9621"/>
                <a:gd name="T8" fmla="*/ 2147483646 w 10000"/>
                <a:gd name="T9" fmla="*/ 469977697 h 9621"/>
                <a:gd name="T10" fmla="*/ 2147483646 w 10000"/>
                <a:gd name="T11" fmla="*/ 470026631 h 9621"/>
                <a:gd name="T12" fmla="*/ 2147483646 w 10000"/>
                <a:gd name="T13" fmla="*/ 118217591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12405208 h 9621"/>
                <a:gd name="T20" fmla="*/ 2147483646 w 10000"/>
                <a:gd name="T21" fmla="*/ 23388661 h 9621"/>
                <a:gd name="T22" fmla="*/ 2147483646 w 10000"/>
                <a:gd name="T23" fmla="*/ 32802890 h 9621"/>
                <a:gd name="T24" fmla="*/ 2147483646 w 10000"/>
                <a:gd name="T25" fmla="*/ 41530710 h 9621"/>
                <a:gd name="T26" fmla="*/ 2147483646 w 10000"/>
                <a:gd name="T27" fmla="*/ 48248011 h 9621"/>
                <a:gd name="T28" fmla="*/ 2147483646 w 10000"/>
                <a:gd name="T29" fmla="*/ 53298442 h 9621"/>
                <a:gd name="T30" fmla="*/ 2147483646 w 10000"/>
                <a:gd name="T31" fmla="*/ 57662462 h 9621"/>
                <a:gd name="T32" fmla="*/ 2147483646 w 10000"/>
                <a:gd name="T33" fmla="*/ 60604284 h 9621"/>
                <a:gd name="T34" fmla="*/ 2147483646 w 10000"/>
                <a:gd name="T35" fmla="*/ 62712672 h 9621"/>
                <a:gd name="T36" fmla="*/ 2147483646 w 10000"/>
                <a:gd name="T37" fmla="*/ 63448238 h 9621"/>
                <a:gd name="T38" fmla="*/ 2147483646 w 10000"/>
                <a:gd name="T39" fmla="*/ 63448238 h 9621"/>
                <a:gd name="T40" fmla="*/ 2147483646 w 10000"/>
                <a:gd name="T41" fmla="*/ 63448238 h 9621"/>
                <a:gd name="T42" fmla="*/ 2147483646 w 10000"/>
                <a:gd name="T43" fmla="*/ 62075196 h 9621"/>
                <a:gd name="T44" fmla="*/ 2147483646 w 10000"/>
                <a:gd name="T45" fmla="*/ 59868940 h 9621"/>
                <a:gd name="T46" fmla="*/ 2147483646 w 10000"/>
                <a:gd name="T47" fmla="*/ 56926896 h 9621"/>
                <a:gd name="T48" fmla="*/ 2133567802 w 10000"/>
                <a:gd name="T49" fmla="*/ 53984852 h 9621"/>
                <a:gd name="T50" fmla="*/ 1901265167 w 10000"/>
                <a:gd name="T51" fmla="*/ 50307464 h 9621"/>
                <a:gd name="T52" fmla="*/ 1676996415 w 10000"/>
                <a:gd name="T53" fmla="*/ 46777100 h 9621"/>
                <a:gd name="T54" fmla="*/ 1467455217 w 10000"/>
                <a:gd name="T55" fmla="*/ 42413301 h 9621"/>
                <a:gd name="T56" fmla="*/ 1264609329 w 10000"/>
                <a:gd name="T57" fmla="*/ 38000346 h 9621"/>
                <a:gd name="T58" fmla="*/ 901092362 w 10000"/>
                <a:gd name="T59" fmla="*/ 28389936 h 9621"/>
                <a:gd name="T60" fmla="*/ 590463681 w 10000"/>
                <a:gd name="T61" fmla="*/ 19612960 h 9621"/>
                <a:gd name="T62" fmla="*/ 342094102 w 10000"/>
                <a:gd name="T63" fmla="*/ 12405208 h 9621"/>
                <a:gd name="T64" fmla="*/ 156653730 w 10000"/>
                <a:gd name="T65" fmla="*/ 578577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CEA50FE-DF14-3FE6-049B-CBBE969A649F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D26576F-19A8-E715-ED82-6AEFEC9AECB7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87420136-5559-F57A-C5CF-2C632DAD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EA5BB-A688-4DBF-9743-4D257268FA93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7BA7F983-C98B-F215-0BCF-1284D788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9E716DD-0033-CC26-7F7D-871BE16C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55903678-D608-4226-BCC7-540F7FB427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45382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484C31-8192-6C11-AE90-564ED180D605}"/>
              </a:ext>
            </a:extLst>
          </p:cNvPr>
          <p:cNvCxnSpPr/>
          <p:nvPr/>
        </p:nvCxnSpPr>
        <p:spPr>
          <a:xfrm>
            <a:off x="3294063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512A09-07CC-7BC4-111A-CCFFF9EBCFB4}"/>
              </a:ext>
            </a:extLst>
          </p:cNvPr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C1131BEA-418E-6DE7-CD3F-4E1A9869072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DF6A7-EE1F-42BE-88AE-514C04D0E907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0FEB3150-83F6-4D1B-DC8E-945F7F2FDA4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786A01-0E8E-5580-1FC2-06BB9712A73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D2902F88-BE5E-432A-A2D0-36967FED4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40312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F6B7AB-A217-5D94-2573-2F05A7DADEB1}"/>
              </a:ext>
            </a:extLst>
          </p:cNvPr>
          <p:cNvCxnSpPr/>
          <p:nvPr/>
        </p:nvCxnSpPr>
        <p:spPr>
          <a:xfrm>
            <a:off x="3289300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02D1DC-47CD-00F1-2138-07189F5A2D48}"/>
              </a:ext>
            </a:extLst>
          </p:cNvPr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6">
            <a:extLst>
              <a:ext uri="{FF2B5EF4-FFF2-40B4-BE49-F238E27FC236}">
                <a16:creationId xmlns:a16="http://schemas.microsoft.com/office/drawing/2014/main" id="{1902FFF7-E32E-E89F-03A6-E60E8A263C78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99BD6-29CE-42BD-91A7-CF5359ED677C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CCA68D5E-CFF3-BFF8-38D4-95BC112B78D7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DAE4058B-50D7-0CB0-D749-7AAADC74E33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616F8E7C-C30D-4ABC-9440-C87173475E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32195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5D314-F7BC-6E99-6162-03161E93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1588" y="6388100"/>
            <a:ext cx="990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D0E00-935E-4653-B6FD-2BEB09E1CC96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2A772-6713-F8A2-98D5-06CDB274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8" y="6388100"/>
            <a:ext cx="3859212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8F786-2399-A599-7517-440BCB0E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9B448C79-FB26-46A4-A913-443E3AB4F8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721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9E3E2F82-1FCF-FFE0-137D-28532CF2587A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20188" cy="6861175"/>
            <a:chOff x="-1588" y="0"/>
            <a:chExt cx="9120420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8855DD-46CE-6248-F914-7618C0AFA8D7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D18E4D3-2A4E-4F1F-7BFA-2979BE4CC669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577B11A-830A-6C41-3FCA-8E659AD39CB2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2092D77-FED9-738B-C242-419EA260A4A7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156423-14AD-A91C-3F61-C472FE324197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79591BE-5733-B59F-D6D2-400FC33128BE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ADA4678-6909-F645-0E60-BA13AAD3C60A}"/>
                </a:ext>
              </a:extLst>
            </p:cNvPr>
            <p:cNvSpPr>
              <a:spLocks/>
            </p:cNvSpPr>
            <p:nvPr/>
          </p:nvSpPr>
          <p:spPr bwMode="gray">
            <a:xfrm rot="4966650">
              <a:off x="4673020" y="5107489"/>
              <a:ext cx="2377944" cy="319096"/>
            </a:xfrm>
            <a:custGeom>
              <a:avLst/>
              <a:gdLst>
                <a:gd name="T0" fmla="*/ 4805825 w 10000"/>
                <a:gd name="T1" fmla="*/ 9170497 h 5291"/>
                <a:gd name="T2" fmla="*/ 563026752 w 10000"/>
                <a:gd name="T3" fmla="*/ 19163129 h 5291"/>
                <a:gd name="T4" fmla="*/ 565401367 w 10000"/>
                <a:gd name="T5" fmla="*/ 0 h 5291"/>
                <a:gd name="T6" fmla="*/ 565401367 w 10000"/>
                <a:gd name="T7" fmla="*/ 0 h 5291"/>
                <a:gd name="T8" fmla="*/ 546573520 w 10000"/>
                <a:gd name="T9" fmla="*/ 738848 h 5291"/>
                <a:gd name="T10" fmla="*/ 527745673 w 10000"/>
                <a:gd name="T11" fmla="*/ 1448748 h 5291"/>
                <a:gd name="T12" fmla="*/ 508917825 w 10000"/>
                <a:gd name="T13" fmla="*/ 2136876 h 5291"/>
                <a:gd name="T14" fmla="*/ 490033383 w 10000"/>
                <a:gd name="T15" fmla="*/ 2727243 h 5291"/>
                <a:gd name="T16" fmla="*/ 471148941 w 10000"/>
                <a:gd name="T17" fmla="*/ 3321228 h 5291"/>
                <a:gd name="T18" fmla="*/ 452264498 w 10000"/>
                <a:gd name="T19" fmla="*/ 3878967 h 5291"/>
                <a:gd name="T20" fmla="*/ 433606199 w 10000"/>
                <a:gd name="T21" fmla="*/ 4353420 h 5291"/>
                <a:gd name="T22" fmla="*/ 414608804 w 10000"/>
                <a:gd name="T23" fmla="*/ 4798924 h 5291"/>
                <a:gd name="T24" fmla="*/ 395780957 w 10000"/>
                <a:gd name="T25" fmla="*/ 5215419 h 5291"/>
                <a:gd name="T26" fmla="*/ 377292442 w 10000"/>
                <a:gd name="T27" fmla="*/ 5570399 h 5291"/>
                <a:gd name="T28" fmla="*/ 358464357 w 10000"/>
                <a:gd name="T29" fmla="*/ 5925319 h 5291"/>
                <a:gd name="T30" fmla="*/ 339975843 w 10000"/>
                <a:gd name="T31" fmla="*/ 6225960 h 5291"/>
                <a:gd name="T32" fmla="*/ 321487328 w 10000"/>
                <a:gd name="T33" fmla="*/ 6461347 h 5291"/>
                <a:gd name="T34" fmla="*/ 302998576 w 10000"/>
                <a:gd name="T35" fmla="*/ 6700413 h 5291"/>
                <a:gd name="T36" fmla="*/ 284736204 w 10000"/>
                <a:gd name="T37" fmla="*/ 6903233 h 5291"/>
                <a:gd name="T38" fmla="*/ 266699736 w 10000"/>
                <a:gd name="T39" fmla="*/ 7055333 h 5291"/>
                <a:gd name="T40" fmla="*/ 248550554 w 10000"/>
                <a:gd name="T41" fmla="*/ 7171247 h 5291"/>
                <a:gd name="T42" fmla="*/ 230627277 w 10000"/>
                <a:gd name="T43" fmla="*/ 7290780 h 5291"/>
                <a:gd name="T44" fmla="*/ 212930142 w 10000"/>
                <a:gd name="T45" fmla="*/ 7348677 h 5291"/>
                <a:gd name="T46" fmla="*/ 195289602 w 10000"/>
                <a:gd name="T47" fmla="*/ 7410252 h 5291"/>
                <a:gd name="T48" fmla="*/ 177818848 w 10000"/>
                <a:gd name="T49" fmla="*/ 7435642 h 5291"/>
                <a:gd name="T50" fmla="*/ 160517403 w 10000"/>
                <a:gd name="T51" fmla="*/ 7410252 h 5291"/>
                <a:gd name="T52" fmla="*/ 143442338 w 10000"/>
                <a:gd name="T53" fmla="*/ 7410252 h 5291"/>
                <a:gd name="T54" fmla="*/ 126536821 w 10000"/>
                <a:gd name="T55" fmla="*/ 7348677 h 5291"/>
                <a:gd name="T56" fmla="*/ 109857446 w 10000"/>
                <a:gd name="T57" fmla="*/ 7258152 h 5291"/>
                <a:gd name="T58" fmla="*/ 93460809 w 10000"/>
                <a:gd name="T59" fmla="*/ 7171247 h 5291"/>
                <a:gd name="T60" fmla="*/ 77346909 w 10000"/>
                <a:gd name="T61" fmla="*/ 7080662 h 5291"/>
                <a:gd name="T62" fmla="*/ 61345962 w 10000"/>
                <a:gd name="T63" fmla="*/ 6935800 h 5291"/>
                <a:gd name="T64" fmla="*/ 45571394 w 10000"/>
                <a:gd name="T65" fmla="*/ 6783700 h 5291"/>
                <a:gd name="T66" fmla="*/ 30135922 w 10000"/>
                <a:gd name="T67" fmla="*/ 6638837 h 5291"/>
                <a:gd name="T68" fmla="*/ 0 w 10000"/>
                <a:gd name="T69" fmla="*/ 6251290 h 5291"/>
                <a:gd name="T70" fmla="*/ 4805825 w 10000"/>
                <a:gd name="T71" fmla="*/ 9170497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777724A-0052-C90B-5E6E-CD74C3398E7C}"/>
              </a:ext>
            </a:extLst>
          </p:cNvPr>
          <p:cNvSpPr/>
          <p:nvPr/>
        </p:nvSpPr>
        <p:spPr>
          <a:xfrm>
            <a:off x="414338" y="401638"/>
            <a:ext cx="4611687" cy="6054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B4EC18AE-2A31-6DEA-6A77-3AF0AFDB8BD8}"/>
              </a:ext>
            </a:extLst>
          </p:cNvPr>
          <p:cNvSpPr>
            <a:spLocks/>
          </p:cNvSpPr>
          <p:nvPr/>
        </p:nvSpPr>
        <p:spPr bwMode="gray">
          <a:xfrm rot="5400000">
            <a:off x="1298575" y="1765301"/>
            <a:ext cx="5997575" cy="3327400"/>
          </a:xfrm>
          <a:custGeom>
            <a:avLst/>
            <a:gdLst>
              <a:gd name="T0" fmla="*/ 0 w 4960"/>
              <a:gd name="T1" fmla="*/ 0 h 2752"/>
              <a:gd name="T2" fmla="*/ 0 w 4960"/>
              <a:gd name="T3" fmla="*/ 473650312 h 2752"/>
              <a:gd name="T4" fmla="*/ 0 w 4960"/>
              <a:gd name="T5" fmla="*/ 2147483646 h 2752"/>
              <a:gd name="T6" fmla="*/ 0 w 4960"/>
              <a:gd name="T7" fmla="*/ 2147483646 h 2752"/>
              <a:gd name="T8" fmla="*/ 2147483646 w 4960"/>
              <a:gd name="T9" fmla="*/ 2147483646 h 2752"/>
              <a:gd name="T10" fmla="*/ 2147483646 w 4960"/>
              <a:gd name="T11" fmla="*/ 2147483646 h 2752"/>
              <a:gd name="T12" fmla="*/ 2147483646 w 4960"/>
              <a:gd name="T13" fmla="*/ 473650312 h 2752"/>
              <a:gd name="T14" fmla="*/ 2147483646 w 4960"/>
              <a:gd name="T15" fmla="*/ 0 h 2752"/>
              <a:gd name="T16" fmla="*/ 2147483646 w 4960"/>
              <a:gd name="T17" fmla="*/ 0 h 2752"/>
              <a:gd name="T18" fmla="*/ 2147483646 w 4960"/>
              <a:gd name="T19" fmla="*/ 49704247 h 2752"/>
              <a:gd name="T20" fmla="*/ 2147483646 w 4960"/>
              <a:gd name="T21" fmla="*/ 93560152 h 2752"/>
              <a:gd name="T22" fmla="*/ 2147483646 w 4960"/>
              <a:gd name="T23" fmla="*/ 131570136 h 2752"/>
              <a:gd name="T24" fmla="*/ 2147483646 w 4960"/>
              <a:gd name="T25" fmla="*/ 166655344 h 2752"/>
              <a:gd name="T26" fmla="*/ 2147483646 w 4960"/>
              <a:gd name="T27" fmla="*/ 192968646 h 2752"/>
              <a:gd name="T28" fmla="*/ 2147483646 w 4960"/>
              <a:gd name="T29" fmla="*/ 213434816 h 2752"/>
              <a:gd name="T30" fmla="*/ 2147483646 w 4960"/>
              <a:gd name="T31" fmla="*/ 230977420 h 2752"/>
              <a:gd name="T32" fmla="*/ 2147483646 w 4960"/>
              <a:gd name="T33" fmla="*/ 242672892 h 2752"/>
              <a:gd name="T34" fmla="*/ 2147483646 w 4960"/>
              <a:gd name="T35" fmla="*/ 251444799 h 2752"/>
              <a:gd name="T36" fmla="*/ 2147483646 w 4960"/>
              <a:gd name="T37" fmla="*/ 254368365 h 2752"/>
              <a:gd name="T38" fmla="*/ 2147483646 w 4960"/>
              <a:gd name="T39" fmla="*/ 254368365 h 2752"/>
              <a:gd name="T40" fmla="*/ 2147483646 w 4960"/>
              <a:gd name="T41" fmla="*/ 254368365 h 2752"/>
              <a:gd name="T42" fmla="*/ 2147483646 w 4960"/>
              <a:gd name="T43" fmla="*/ 248520024 h 2752"/>
              <a:gd name="T44" fmla="*/ 2147483646 w 4960"/>
              <a:gd name="T45" fmla="*/ 239749326 h 2752"/>
              <a:gd name="T46" fmla="*/ 2147483646 w 4960"/>
              <a:gd name="T47" fmla="*/ 228053854 h 2752"/>
              <a:gd name="T48" fmla="*/ 2147483646 w 4960"/>
              <a:gd name="T49" fmla="*/ 216358381 h 2752"/>
              <a:gd name="T50" fmla="*/ 2061613202 w 4960"/>
              <a:gd name="T51" fmla="*/ 201740552 h 2752"/>
              <a:gd name="T52" fmla="*/ 1818898839 w 4960"/>
              <a:gd name="T53" fmla="*/ 187121514 h 2752"/>
              <a:gd name="T54" fmla="*/ 1590804774 w 4960"/>
              <a:gd name="T55" fmla="*/ 169578910 h 2752"/>
              <a:gd name="T56" fmla="*/ 1371484580 w 4960"/>
              <a:gd name="T57" fmla="*/ 152036306 h 2752"/>
              <a:gd name="T58" fmla="*/ 976707507 w 4960"/>
              <a:gd name="T59" fmla="*/ 114027531 h 2752"/>
              <a:gd name="T60" fmla="*/ 640416464 w 4960"/>
              <a:gd name="T61" fmla="*/ 78942323 h 2752"/>
              <a:gd name="T62" fmla="*/ 371382903 w 4960"/>
              <a:gd name="T63" fmla="*/ 49704247 h 2752"/>
              <a:gd name="T64" fmla="*/ 169608035 w 4960"/>
              <a:gd name="T65" fmla="*/ 23389736 h 2752"/>
              <a:gd name="T66" fmla="*/ 0 w 4960"/>
              <a:gd name="T67" fmla="*/ 0 h 2752"/>
              <a:gd name="T68" fmla="*/ 0 w 4960"/>
              <a:gd name="T69" fmla="*/ 0 h 275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75C2446-6F10-E78A-0DC0-BE506F5AD1A2}"/>
              </a:ext>
            </a:extLst>
          </p:cNvPr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>
              <a:gd name="T0" fmla="*/ 0 w 5760"/>
              <a:gd name="T1" fmla="*/ 0 h 4320"/>
              <a:gd name="T2" fmla="*/ 0 w 5760"/>
              <a:gd name="T3" fmla="*/ 2147483646 h 4320"/>
              <a:gd name="T4" fmla="*/ 2147483646 w 5760"/>
              <a:gd name="T5" fmla="*/ 2147483646 h 4320"/>
              <a:gd name="T6" fmla="*/ 2147483646 w 5760"/>
              <a:gd name="T7" fmla="*/ 0 h 4320"/>
              <a:gd name="T8" fmla="*/ 0 w 5760"/>
              <a:gd name="T9" fmla="*/ 0 h 4320"/>
              <a:gd name="T10" fmla="*/ 2147483646 w 5760"/>
              <a:gd name="T11" fmla="*/ 2147483646 h 4320"/>
              <a:gd name="T12" fmla="*/ 816530625 w 5760"/>
              <a:gd name="T13" fmla="*/ 2147483646 h 4320"/>
              <a:gd name="T14" fmla="*/ 816530625 w 5760"/>
              <a:gd name="T15" fmla="*/ 816530625 h 4320"/>
              <a:gd name="T16" fmla="*/ 2147483646 w 5760"/>
              <a:gd name="T17" fmla="*/ 816530625 h 4320"/>
              <a:gd name="T18" fmla="*/ 2147483646 w 5760"/>
              <a:gd name="T19" fmla="*/ 2147483646 h 43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E83FD1-E4F7-7E4F-57FA-5CA023EBB1B9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17526AF-23CB-6275-3B38-70879B8F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9B8ED-7525-4EE3-80F5-248A3E98D18F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C83EE62-DE8D-0B49-D9D1-43412D8B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163" y="6365875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5BE972C-1AF1-2899-1C36-5C0A87B3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111C1660-EBF5-4F7B-B201-772C1FC7D3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674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CF5AB-E0CB-79DC-3A1A-AEBCC150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29E85-DDDA-4D5F-BBA6-EA702465D080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825BA-00B0-F369-57A8-FE2C53FE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B4E66-9553-10F8-E8AC-D11E69A3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D8C3D70C-A828-4F5A-876E-15468919DA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65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D0133391-7A14-C842-8567-7741D0EBEDC8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7E2A259-6D66-D811-CBFA-1EFB3EEF3F12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9BA208E-FAFD-07F8-4E15-53D8733A367C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8EE85F7-C506-F4CC-2464-868A95C77670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F4B9368-6052-13CE-F443-EF99BEBBD63C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FF089A-D851-6F09-70B9-1BC65436205D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C8456A1-B4FE-F661-6DF8-20172414A88B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E25206-C932-D541-B28A-E3B9FE2D9324}"/>
                </a:ext>
              </a:extLst>
            </p:cNvPr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5E01B41A-B910-28AA-DF13-191E1609A836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3105315" y="1766700"/>
              <a:ext cx="5995659" cy="3325812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473340875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473340875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49672066 h 2752"/>
                <a:gd name="T20" fmla="*/ 2147483646 w 4960"/>
                <a:gd name="T21" fmla="*/ 93499790 h 2752"/>
                <a:gd name="T22" fmla="*/ 2147483646 w 4960"/>
                <a:gd name="T23" fmla="*/ 131483174 h 2752"/>
                <a:gd name="T24" fmla="*/ 2147483646 w 4960"/>
                <a:gd name="T25" fmla="*/ 166545595 h 2752"/>
                <a:gd name="T26" fmla="*/ 2147483646 w 4960"/>
                <a:gd name="T27" fmla="*/ 192842713 h 2752"/>
                <a:gd name="T28" fmla="*/ 2147483646 w 4960"/>
                <a:gd name="T29" fmla="*/ 213295490 h 2752"/>
                <a:gd name="T30" fmla="*/ 2147483646 w 4960"/>
                <a:gd name="T31" fmla="*/ 230826097 h 2752"/>
                <a:gd name="T32" fmla="*/ 2147483646 w 4960"/>
                <a:gd name="T33" fmla="*/ 242513570 h 2752"/>
                <a:gd name="T34" fmla="*/ 2147483646 w 4960"/>
                <a:gd name="T35" fmla="*/ 251280082 h 2752"/>
                <a:gd name="T36" fmla="*/ 2147483646 w 4960"/>
                <a:gd name="T37" fmla="*/ 254201044 h 2752"/>
                <a:gd name="T38" fmla="*/ 2147483646 w 4960"/>
                <a:gd name="T39" fmla="*/ 254201044 h 2752"/>
                <a:gd name="T40" fmla="*/ 2147483646 w 4960"/>
                <a:gd name="T41" fmla="*/ 254201044 h 2752"/>
                <a:gd name="T42" fmla="*/ 2147483646 w 4960"/>
                <a:gd name="T43" fmla="*/ 248357912 h 2752"/>
                <a:gd name="T44" fmla="*/ 2147483646 w 4960"/>
                <a:gd name="T45" fmla="*/ 239592608 h 2752"/>
                <a:gd name="T46" fmla="*/ 2147483646 w 4960"/>
                <a:gd name="T47" fmla="*/ 227905135 h 2752"/>
                <a:gd name="T48" fmla="*/ 2147483646 w 4960"/>
                <a:gd name="T49" fmla="*/ 216217661 h 2752"/>
                <a:gd name="T50" fmla="*/ 2060410633 w 4960"/>
                <a:gd name="T51" fmla="*/ 201608016 h 2752"/>
                <a:gd name="T52" fmla="*/ 1817837874 w 4960"/>
                <a:gd name="T53" fmla="*/ 186998372 h 2752"/>
                <a:gd name="T54" fmla="*/ 1589877117 w 4960"/>
                <a:gd name="T55" fmla="*/ 169467766 h 2752"/>
                <a:gd name="T56" fmla="*/ 1370685011 w 4960"/>
                <a:gd name="T57" fmla="*/ 151935951 h 2752"/>
                <a:gd name="T58" fmla="*/ 976138011 w 4960"/>
                <a:gd name="T59" fmla="*/ 113952567 h 2752"/>
                <a:gd name="T60" fmla="*/ 640042642 w 4960"/>
                <a:gd name="T61" fmla="*/ 78890146 h 2752"/>
                <a:gd name="T62" fmla="*/ 371166347 w 4960"/>
                <a:gd name="T63" fmla="*/ 49672066 h 2752"/>
                <a:gd name="T64" fmla="*/ 169509126 w 4960"/>
                <a:gd name="T65" fmla="*/ 23374948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119AFDE-E1DA-EFB3-C7A3-A35299C69E10}"/>
                </a:ext>
              </a:extLst>
            </p:cNvPr>
            <p:cNvSpPr>
              <a:spLocks/>
            </p:cNvSpPr>
            <p:nvPr/>
          </p:nvSpPr>
          <p:spPr bwMode="gray">
            <a:xfrm rot="-5912394">
              <a:off x="3319527" y="1458824"/>
              <a:ext cx="2377944" cy="317500"/>
            </a:xfrm>
            <a:custGeom>
              <a:avLst/>
              <a:gdLst>
                <a:gd name="T0" fmla="*/ 4805825 w 10000"/>
                <a:gd name="T1" fmla="*/ 9124630 h 5291"/>
                <a:gd name="T2" fmla="*/ 563026752 w 10000"/>
                <a:gd name="T3" fmla="*/ 19067282 h 5291"/>
                <a:gd name="T4" fmla="*/ 565401367 w 10000"/>
                <a:gd name="T5" fmla="*/ 0 h 5291"/>
                <a:gd name="T6" fmla="*/ 565401367 w 10000"/>
                <a:gd name="T7" fmla="*/ 0 h 5291"/>
                <a:gd name="T8" fmla="*/ 546573520 w 10000"/>
                <a:gd name="T9" fmla="*/ 735153 h 5291"/>
                <a:gd name="T10" fmla="*/ 527745673 w 10000"/>
                <a:gd name="T11" fmla="*/ 1441502 h 5291"/>
                <a:gd name="T12" fmla="*/ 508917825 w 10000"/>
                <a:gd name="T13" fmla="*/ 2126188 h 5291"/>
                <a:gd name="T14" fmla="*/ 490033383 w 10000"/>
                <a:gd name="T15" fmla="*/ 2713602 h 5291"/>
                <a:gd name="T16" fmla="*/ 471148941 w 10000"/>
                <a:gd name="T17" fmla="*/ 3304616 h 5291"/>
                <a:gd name="T18" fmla="*/ 452264498 w 10000"/>
                <a:gd name="T19" fmla="*/ 3859566 h 5291"/>
                <a:gd name="T20" fmla="*/ 433606199 w 10000"/>
                <a:gd name="T21" fmla="*/ 4331646 h 5291"/>
                <a:gd name="T22" fmla="*/ 414608804 w 10000"/>
                <a:gd name="T23" fmla="*/ 4774922 h 5291"/>
                <a:gd name="T24" fmla="*/ 395780957 w 10000"/>
                <a:gd name="T25" fmla="*/ 5189334 h 5291"/>
                <a:gd name="T26" fmla="*/ 377292442 w 10000"/>
                <a:gd name="T27" fmla="*/ 5542538 h 5291"/>
                <a:gd name="T28" fmla="*/ 358464357 w 10000"/>
                <a:gd name="T29" fmla="*/ 5895683 h 5291"/>
                <a:gd name="T30" fmla="*/ 339975843 w 10000"/>
                <a:gd name="T31" fmla="*/ 6194820 h 5291"/>
                <a:gd name="T32" fmla="*/ 321487328 w 10000"/>
                <a:gd name="T33" fmla="*/ 6429030 h 5291"/>
                <a:gd name="T34" fmla="*/ 302998576 w 10000"/>
                <a:gd name="T35" fmla="*/ 6666900 h 5291"/>
                <a:gd name="T36" fmla="*/ 284736204 w 10000"/>
                <a:gd name="T37" fmla="*/ 6868705 h 5291"/>
                <a:gd name="T38" fmla="*/ 266699736 w 10000"/>
                <a:gd name="T39" fmla="*/ 7020044 h 5291"/>
                <a:gd name="T40" fmla="*/ 248550554 w 10000"/>
                <a:gd name="T41" fmla="*/ 7135379 h 5291"/>
                <a:gd name="T42" fmla="*/ 230627277 w 10000"/>
                <a:gd name="T43" fmla="*/ 7254314 h 5291"/>
                <a:gd name="T44" fmla="*/ 212930142 w 10000"/>
                <a:gd name="T45" fmla="*/ 7311921 h 5291"/>
                <a:gd name="T46" fmla="*/ 195289602 w 10000"/>
                <a:gd name="T47" fmla="*/ 7373189 h 5291"/>
                <a:gd name="T48" fmla="*/ 177818848 w 10000"/>
                <a:gd name="T49" fmla="*/ 7398452 h 5291"/>
                <a:gd name="T50" fmla="*/ 160517403 w 10000"/>
                <a:gd name="T51" fmla="*/ 7373189 h 5291"/>
                <a:gd name="T52" fmla="*/ 143442338 w 10000"/>
                <a:gd name="T53" fmla="*/ 7373189 h 5291"/>
                <a:gd name="T54" fmla="*/ 126536821 w 10000"/>
                <a:gd name="T55" fmla="*/ 7311921 h 5291"/>
                <a:gd name="T56" fmla="*/ 109857446 w 10000"/>
                <a:gd name="T57" fmla="*/ 7221850 h 5291"/>
                <a:gd name="T58" fmla="*/ 93460809 w 10000"/>
                <a:gd name="T59" fmla="*/ 7135379 h 5291"/>
                <a:gd name="T60" fmla="*/ 77346909 w 10000"/>
                <a:gd name="T61" fmla="*/ 7045248 h 5291"/>
                <a:gd name="T62" fmla="*/ 61345962 w 10000"/>
                <a:gd name="T63" fmla="*/ 6901109 h 5291"/>
                <a:gd name="T64" fmla="*/ 45571394 w 10000"/>
                <a:gd name="T65" fmla="*/ 6749770 h 5291"/>
                <a:gd name="T66" fmla="*/ 30135922 w 10000"/>
                <a:gd name="T67" fmla="*/ 6605632 h 5291"/>
                <a:gd name="T68" fmla="*/ 0 w 10000"/>
                <a:gd name="T69" fmla="*/ 6220024 h 5291"/>
                <a:gd name="T70" fmla="*/ 4805825 w 10000"/>
                <a:gd name="T71" fmla="*/ 9124630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6933A4E-EF8E-B390-2448-D34FFFDB546B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A6A30AB-84D8-369C-B929-51800776CDA9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76439D9-562B-98E5-4671-D5001455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BA303-1913-4EB9-A05A-168B52A700E4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F08E97F-B110-609A-41B1-14CA7B1E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DF47F3A-4A1D-81CA-B5C5-A80F05EA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1EE00F00-C7B4-4CA8-9D32-5235DCB46E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65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04D5CF-CD73-E35C-DC7C-395548E4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F5A4D-753C-458B-8168-92D59E954F81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1755214-8C51-739E-E322-F7BC656A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D4BA6F6-16BF-7DC1-75BD-586E3C47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921ACFD4-71A2-4B13-AEC2-B904CC34FC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9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C9E3636-69D7-5A90-8C2D-189A5024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0F4E9-038C-43D1-A24F-15D6B329C124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5E0C63D-6611-D12D-2748-EFDCF7E1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1FEA992-9D1A-751D-929F-B903B5F8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C5CE1F91-86ED-4311-99FB-198F3BFA3A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127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7B4DB21-A445-EB84-3112-9295EB1C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261CA-9F9E-4F60-8C9B-64E789ACEE6A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EBAE8DC-8A70-5253-0464-C9FC2F53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43EAC6A-B856-7873-D90A-A82E1F50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982C41B6-AD0B-41DE-B96C-C66A642C01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84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05774E-8DFD-1576-E6DA-7FDB0225303C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3E74E021-EBB2-B3EA-7958-BACFDD38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F51B8-0013-4542-85A3-ADE928B192EC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60A70BA0-F952-D99D-250A-A58472E4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09D5284-7087-4205-5710-641E096B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61F2439C-FBEA-4737-9840-CBDE6637F0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65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>
            <a:extLst>
              <a:ext uri="{FF2B5EF4-FFF2-40B4-BE49-F238E27FC236}">
                <a16:creationId xmlns:a16="http://schemas.microsoft.com/office/drawing/2014/main" id="{2FEFBDBE-CD80-6292-2E87-BD0DF32F4B00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C7BA07-70DC-FB39-53A6-F6EDF080634F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59EF3E9-E211-0255-EFF4-26D8E9994658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66905A4-EEFF-CD2B-088C-83ADCD1371F0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C1DE446-DB1E-9B18-9112-14645CD52D4C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16C475-BE4C-5756-3D67-AA73F81932D7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5C018B0-05C5-C633-8DE8-2CEA6495D0A8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41FF98-3947-577E-9A64-A9EF674C2BC5}"/>
                </a:ext>
              </a:extLst>
            </p:cNvPr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A5BE0500-9384-DD11-E0E4-CF3EA84BCA62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2548896" y="1765906"/>
              <a:ext cx="5995659" cy="3327400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473566885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473566885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49695783 h 2752"/>
                <a:gd name="T20" fmla="*/ 2147483646 w 4960"/>
                <a:gd name="T21" fmla="*/ 93544434 h 2752"/>
                <a:gd name="T22" fmla="*/ 2147483646 w 4960"/>
                <a:gd name="T23" fmla="*/ 131545954 h 2752"/>
                <a:gd name="T24" fmla="*/ 2147483646 w 4960"/>
                <a:gd name="T25" fmla="*/ 166625117 h 2752"/>
                <a:gd name="T26" fmla="*/ 2147483646 w 4960"/>
                <a:gd name="T27" fmla="*/ 192934791 h 2752"/>
                <a:gd name="T28" fmla="*/ 2147483646 w 4960"/>
                <a:gd name="T29" fmla="*/ 213397334 h 2752"/>
                <a:gd name="T30" fmla="*/ 2147483646 w 4960"/>
                <a:gd name="T31" fmla="*/ 230936311 h 2752"/>
                <a:gd name="T32" fmla="*/ 2147483646 w 4960"/>
                <a:gd name="T33" fmla="*/ 242629365 h 2752"/>
                <a:gd name="T34" fmla="*/ 2147483646 w 4960"/>
                <a:gd name="T35" fmla="*/ 251400063 h 2752"/>
                <a:gd name="T36" fmla="*/ 2147483646 w 4960"/>
                <a:gd name="T37" fmla="*/ 254322419 h 2752"/>
                <a:gd name="T38" fmla="*/ 2147483646 w 4960"/>
                <a:gd name="T39" fmla="*/ 254322419 h 2752"/>
                <a:gd name="T40" fmla="*/ 2147483646 w 4960"/>
                <a:gd name="T41" fmla="*/ 254322419 h 2752"/>
                <a:gd name="T42" fmla="*/ 2147483646 w 4960"/>
                <a:gd name="T43" fmla="*/ 248476497 h 2752"/>
                <a:gd name="T44" fmla="*/ 2147483646 w 4960"/>
                <a:gd name="T45" fmla="*/ 239707008 h 2752"/>
                <a:gd name="T46" fmla="*/ 2147483646 w 4960"/>
                <a:gd name="T47" fmla="*/ 228013954 h 2752"/>
                <a:gd name="T48" fmla="*/ 2147483646 w 4960"/>
                <a:gd name="T49" fmla="*/ 216320900 h 2752"/>
                <a:gd name="T50" fmla="*/ 2060410633 w 4960"/>
                <a:gd name="T51" fmla="*/ 201704280 h 2752"/>
                <a:gd name="T52" fmla="*/ 1817837874 w 4960"/>
                <a:gd name="T53" fmla="*/ 187087660 h 2752"/>
                <a:gd name="T54" fmla="*/ 1589877117 w 4960"/>
                <a:gd name="T55" fmla="*/ 169548683 h 2752"/>
                <a:gd name="T56" fmla="*/ 1370685011 w 4960"/>
                <a:gd name="T57" fmla="*/ 152008497 h 2752"/>
                <a:gd name="T58" fmla="*/ 976138011 w 4960"/>
                <a:gd name="T59" fmla="*/ 114006977 h 2752"/>
                <a:gd name="T60" fmla="*/ 640042642 w 4960"/>
                <a:gd name="T61" fmla="*/ 78927814 h 2752"/>
                <a:gd name="T62" fmla="*/ 371166347 w 4960"/>
                <a:gd name="T63" fmla="*/ 49695783 h 2752"/>
                <a:gd name="T64" fmla="*/ 169509126 w 4960"/>
                <a:gd name="T65" fmla="*/ 23386109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40DE941-DCD8-4B4D-C967-CAF0A94ABE7B}"/>
                </a:ext>
              </a:extLst>
            </p:cNvPr>
            <p:cNvSpPr>
              <a:spLocks/>
            </p:cNvSpPr>
            <p:nvPr/>
          </p:nvSpPr>
          <p:spPr bwMode="gray">
            <a:xfrm rot="-5912394">
              <a:off x="2770252" y="1458824"/>
              <a:ext cx="2377944" cy="317500"/>
            </a:xfrm>
            <a:custGeom>
              <a:avLst/>
              <a:gdLst>
                <a:gd name="T0" fmla="*/ 4805825 w 10000"/>
                <a:gd name="T1" fmla="*/ 9124630 h 5291"/>
                <a:gd name="T2" fmla="*/ 563026752 w 10000"/>
                <a:gd name="T3" fmla="*/ 19067282 h 5291"/>
                <a:gd name="T4" fmla="*/ 565401367 w 10000"/>
                <a:gd name="T5" fmla="*/ 0 h 5291"/>
                <a:gd name="T6" fmla="*/ 565401367 w 10000"/>
                <a:gd name="T7" fmla="*/ 0 h 5291"/>
                <a:gd name="T8" fmla="*/ 546573520 w 10000"/>
                <a:gd name="T9" fmla="*/ 735153 h 5291"/>
                <a:gd name="T10" fmla="*/ 527745673 w 10000"/>
                <a:gd name="T11" fmla="*/ 1441502 h 5291"/>
                <a:gd name="T12" fmla="*/ 508917825 w 10000"/>
                <a:gd name="T13" fmla="*/ 2126188 h 5291"/>
                <a:gd name="T14" fmla="*/ 490033383 w 10000"/>
                <a:gd name="T15" fmla="*/ 2713602 h 5291"/>
                <a:gd name="T16" fmla="*/ 471148941 w 10000"/>
                <a:gd name="T17" fmla="*/ 3304616 h 5291"/>
                <a:gd name="T18" fmla="*/ 452264498 w 10000"/>
                <a:gd name="T19" fmla="*/ 3859566 h 5291"/>
                <a:gd name="T20" fmla="*/ 433606199 w 10000"/>
                <a:gd name="T21" fmla="*/ 4331646 h 5291"/>
                <a:gd name="T22" fmla="*/ 414608804 w 10000"/>
                <a:gd name="T23" fmla="*/ 4774922 h 5291"/>
                <a:gd name="T24" fmla="*/ 395780957 w 10000"/>
                <a:gd name="T25" fmla="*/ 5189334 h 5291"/>
                <a:gd name="T26" fmla="*/ 377292442 w 10000"/>
                <a:gd name="T27" fmla="*/ 5542538 h 5291"/>
                <a:gd name="T28" fmla="*/ 358464357 w 10000"/>
                <a:gd name="T29" fmla="*/ 5895683 h 5291"/>
                <a:gd name="T30" fmla="*/ 339975843 w 10000"/>
                <a:gd name="T31" fmla="*/ 6194820 h 5291"/>
                <a:gd name="T32" fmla="*/ 321487328 w 10000"/>
                <a:gd name="T33" fmla="*/ 6429030 h 5291"/>
                <a:gd name="T34" fmla="*/ 302998576 w 10000"/>
                <a:gd name="T35" fmla="*/ 6666900 h 5291"/>
                <a:gd name="T36" fmla="*/ 284736204 w 10000"/>
                <a:gd name="T37" fmla="*/ 6868705 h 5291"/>
                <a:gd name="T38" fmla="*/ 266699736 w 10000"/>
                <a:gd name="T39" fmla="*/ 7020044 h 5291"/>
                <a:gd name="T40" fmla="*/ 248550554 w 10000"/>
                <a:gd name="T41" fmla="*/ 7135379 h 5291"/>
                <a:gd name="T42" fmla="*/ 230627277 w 10000"/>
                <a:gd name="T43" fmla="*/ 7254314 h 5291"/>
                <a:gd name="T44" fmla="*/ 212930142 w 10000"/>
                <a:gd name="T45" fmla="*/ 7311921 h 5291"/>
                <a:gd name="T46" fmla="*/ 195289602 w 10000"/>
                <a:gd name="T47" fmla="*/ 7373189 h 5291"/>
                <a:gd name="T48" fmla="*/ 177818848 w 10000"/>
                <a:gd name="T49" fmla="*/ 7398452 h 5291"/>
                <a:gd name="T50" fmla="*/ 160517403 w 10000"/>
                <a:gd name="T51" fmla="*/ 7373189 h 5291"/>
                <a:gd name="T52" fmla="*/ 143442338 w 10000"/>
                <a:gd name="T53" fmla="*/ 7373189 h 5291"/>
                <a:gd name="T54" fmla="*/ 126536821 w 10000"/>
                <a:gd name="T55" fmla="*/ 7311921 h 5291"/>
                <a:gd name="T56" fmla="*/ 109857446 w 10000"/>
                <a:gd name="T57" fmla="*/ 7221850 h 5291"/>
                <a:gd name="T58" fmla="*/ 93460809 w 10000"/>
                <a:gd name="T59" fmla="*/ 7135379 h 5291"/>
                <a:gd name="T60" fmla="*/ 77346909 w 10000"/>
                <a:gd name="T61" fmla="*/ 7045248 h 5291"/>
                <a:gd name="T62" fmla="*/ 61345962 w 10000"/>
                <a:gd name="T63" fmla="*/ 6901109 h 5291"/>
                <a:gd name="T64" fmla="*/ 45571394 w 10000"/>
                <a:gd name="T65" fmla="*/ 6749770 h 5291"/>
                <a:gd name="T66" fmla="*/ 30135922 w 10000"/>
                <a:gd name="T67" fmla="*/ 6605632 h 5291"/>
                <a:gd name="T68" fmla="*/ 0 w 10000"/>
                <a:gd name="T69" fmla="*/ 6220024 h 5291"/>
                <a:gd name="T70" fmla="*/ 4805825 w 10000"/>
                <a:gd name="T71" fmla="*/ 9124630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BA6711A-66D4-057A-765A-87F7FAE21B2D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6B92856-1307-074C-B975-9707DC44CC03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D341FE42-2ED2-C6A5-2325-F1BCF1D5D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87F8D-16E0-4149-8B7F-DC0F48BD70F4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95380095-1ABC-CEE8-8D16-CFA32FAB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9B210B52-D2CB-7D98-A849-9E5F177C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520C137C-4B47-4470-B59D-EFDC082B7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914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>
            <a:extLst>
              <a:ext uri="{FF2B5EF4-FFF2-40B4-BE49-F238E27FC236}">
                <a16:creationId xmlns:a16="http://schemas.microsoft.com/office/drawing/2014/main" id="{74BE5D6C-C577-232F-C510-BB3755C2AD20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1EBAC2-290D-3897-6AC5-B1E0E6385BAE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27CEE3B-C5DE-EB38-485C-69EE39FC7D72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28B4455-E87F-236A-747D-222264EF1288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B4493FB-BBA0-CF79-43E3-2950675199B6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B345E5-CFD4-6DE6-9535-6698C70CED1D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6F65111-35A2-7DB7-CE66-90DD2D015BFF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2E5DEF-3F14-C229-F734-336555118BF7}"/>
                </a:ext>
              </a:extLst>
            </p:cNvPr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2D3754DA-555F-9CDF-DE54-C3AB2B29429D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2852903" y="1766699"/>
              <a:ext cx="5995659" cy="3325813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473341018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473341018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49672081 h 2752"/>
                <a:gd name="T20" fmla="*/ 2147483646 w 4960"/>
                <a:gd name="T21" fmla="*/ 93499818 h 2752"/>
                <a:gd name="T22" fmla="*/ 2147483646 w 4960"/>
                <a:gd name="T23" fmla="*/ 131483213 h 2752"/>
                <a:gd name="T24" fmla="*/ 2147483646 w 4960"/>
                <a:gd name="T25" fmla="*/ 166545645 h 2752"/>
                <a:gd name="T26" fmla="*/ 2147483646 w 4960"/>
                <a:gd name="T27" fmla="*/ 192842771 h 2752"/>
                <a:gd name="T28" fmla="*/ 2147483646 w 4960"/>
                <a:gd name="T29" fmla="*/ 213295554 h 2752"/>
                <a:gd name="T30" fmla="*/ 2147483646 w 4960"/>
                <a:gd name="T31" fmla="*/ 230826166 h 2752"/>
                <a:gd name="T32" fmla="*/ 2147483646 w 4960"/>
                <a:gd name="T33" fmla="*/ 242513643 h 2752"/>
                <a:gd name="T34" fmla="*/ 2147483646 w 4960"/>
                <a:gd name="T35" fmla="*/ 251280158 h 2752"/>
                <a:gd name="T36" fmla="*/ 2147483646 w 4960"/>
                <a:gd name="T37" fmla="*/ 254201121 h 2752"/>
                <a:gd name="T38" fmla="*/ 2147483646 w 4960"/>
                <a:gd name="T39" fmla="*/ 254201121 h 2752"/>
                <a:gd name="T40" fmla="*/ 2147483646 w 4960"/>
                <a:gd name="T41" fmla="*/ 254201121 h 2752"/>
                <a:gd name="T42" fmla="*/ 2147483646 w 4960"/>
                <a:gd name="T43" fmla="*/ 248357986 h 2752"/>
                <a:gd name="T44" fmla="*/ 2147483646 w 4960"/>
                <a:gd name="T45" fmla="*/ 239592680 h 2752"/>
                <a:gd name="T46" fmla="*/ 2147483646 w 4960"/>
                <a:gd name="T47" fmla="*/ 227905203 h 2752"/>
                <a:gd name="T48" fmla="*/ 2147483646 w 4960"/>
                <a:gd name="T49" fmla="*/ 216217726 h 2752"/>
                <a:gd name="T50" fmla="*/ 2060410633 w 4960"/>
                <a:gd name="T51" fmla="*/ 201608077 h 2752"/>
                <a:gd name="T52" fmla="*/ 1817837874 w 4960"/>
                <a:gd name="T53" fmla="*/ 186998428 h 2752"/>
                <a:gd name="T54" fmla="*/ 1589877117 w 4960"/>
                <a:gd name="T55" fmla="*/ 169467817 h 2752"/>
                <a:gd name="T56" fmla="*/ 1370685011 w 4960"/>
                <a:gd name="T57" fmla="*/ 151935996 h 2752"/>
                <a:gd name="T58" fmla="*/ 976138011 w 4960"/>
                <a:gd name="T59" fmla="*/ 113952602 h 2752"/>
                <a:gd name="T60" fmla="*/ 640042642 w 4960"/>
                <a:gd name="T61" fmla="*/ 78890170 h 2752"/>
                <a:gd name="T62" fmla="*/ 371166347 w 4960"/>
                <a:gd name="T63" fmla="*/ 49672081 h 2752"/>
                <a:gd name="T64" fmla="*/ 169509126 w 4960"/>
                <a:gd name="T65" fmla="*/ 23374955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BAD739DA-8358-F43C-A0BD-808650C8A77C}"/>
                </a:ext>
              </a:extLst>
            </p:cNvPr>
            <p:cNvSpPr>
              <a:spLocks/>
            </p:cNvSpPr>
            <p:nvPr/>
          </p:nvSpPr>
          <p:spPr bwMode="gray">
            <a:xfrm rot="-5912394">
              <a:off x="3075052" y="1458824"/>
              <a:ext cx="2377944" cy="317500"/>
            </a:xfrm>
            <a:custGeom>
              <a:avLst/>
              <a:gdLst>
                <a:gd name="T0" fmla="*/ 4805825 w 10000"/>
                <a:gd name="T1" fmla="*/ 9124630 h 5291"/>
                <a:gd name="T2" fmla="*/ 563026752 w 10000"/>
                <a:gd name="T3" fmla="*/ 19067282 h 5291"/>
                <a:gd name="T4" fmla="*/ 565401367 w 10000"/>
                <a:gd name="T5" fmla="*/ 0 h 5291"/>
                <a:gd name="T6" fmla="*/ 565401367 w 10000"/>
                <a:gd name="T7" fmla="*/ 0 h 5291"/>
                <a:gd name="T8" fmla="*/ 546573520 w 10000"/>
                <a:gd name="T9" fmla="*/ 735153 h 5291"/>
                <a:gd name="T10" fmla="*/ 527745673 w 10000"/>
                <a:gd name="T11" fmla="*/ 1441502 h 5291"/>
                <a:gd name="T12" fmla="*/ 508917825 w 10000"/>
                <a:gd name="T13" fmla="*/ 2126188 h 5291"/>
                <a:gd name="T14" fmla="*/ 490033383 w 10000"/>
                <a:gd name="T15" fmla="*/ 2713602 h 5291"/>
                <a:gd name="T16" fmla="*/ 471148941 w 10000"/>
                <a:gd name="T17" fmla="*/ 3304616 h 5291"/>
                <a:gd name="T18" fmla="*/ 452264498 w 10000"/>
                <a:gd name="T19" fmla="*/ 3859566 h 5291"/>
                <a:gd name="T20" fmla="*/ 433606199 w 10000"/>
                <a:gd name="T21" fmla="*/ 4331646 h 5291"/>
                <a:gd name="T22" fmla="*/ 414608804 w 10000"/>
                <a:gd name="T23" fmla="*/ 4774922 h 5291"/>
                <a:gd name="T24" fmla="*/ 395780957 w 10000"/>
                <a:gd name="T25" fmla="*/ 5189334 h 5291"/>
                <a:gd name="T26" fmla="*/ 377292442 w 10000"/>
                <a:gd name="T27" fmla="*/ 5542538 h 5291"/>
                <a:gd name="T28" fmla="*/ 358464357 w 10000"/>
                <a:gd name="T29" fmla="*/ 5895683 h 5291"/>
                <a:gd name="T30" fmla="*/ 339975843 w 10000"/>
                <a:gd name="T31" fmla="*/ 6194820 h 5291"/>
                <a:gd name="T32" fmla="*/ 321487328 w 10000"/>
                <a:gd name="T33" fmla="*/ 6429030 h 5291"/>
                <a:gd name="T34" fmla="*/ 302998576 w 10000"/>
                <a:gd name="T35" fmla="*/ 6666900 h 5291"/>
                <a:gd name="T36" fmla="*/ 284736204 w 10000"/>
                <a:gd name="T37" fmla="*/ 6868705 h 5291"/>
                <a:gd name="T38" fmla="*/ 266699736 w 10000"/>
                <a:gd name="T39" fmla="*/ 7020044 h 5291"/>
                <a:gd name="T40" fmla="*/ 248550554 w 10000"/>
                <a:gd name="T41" fmla="*/ 7135379 h 5291"/>
                <a:gd name="T42" fmla="*/ 230627277 w 10000"/>
                <a:gd name="T43" fmla="*/ 7254314 h 5291"/>
                <a:gd name="T44" fmla="*/ 212930142 w 10000"/>
                <a:gd name="T45" fmla="*/ 7311921 h 5291"/>
                <a:gd name="T46" fmla="*/ 195289602 w 10000"/>
                <a:gd name="T47" fmla="*/ 7373189 h 5291"/>
                <a:gd name="T48" fmla="*/ 177818848 w 10000"/>
                <a:gd name="T49" fmla="*/ 7398452 h 5291"/>
                <a:gd name="T50" fmla="*/ 160517403 w 10000"/>
                <a:gd name="T51" fmla="*/ 7373189 h 5291"/>
                <a:gd name="T52" fmla="*/ 143442338 w 10000"/>
                <a:gd name="T53" fmla="*/ 7373189 h 5291"/>
                <a:gd name="T54" fmla="*/ 126536821 w 10000"/>
                <a:gd name="T55" fmla="*/ 7311921 h 5291"/>
                <a:gd name="T56" fmla="*/ 109857446 w 10000"/>
                <a:gd name="T57" fmla="*/ 7221850 h 5291"/>
                <a:gd name="T58" fmla="*/ 93460809 w 10000"/>
                <a:gd name="T59" fmla="*/ 7135379 h 5291"/>
                <a:gd name="T60" fmla="*/ 77346909 w 10000"/>
                <a:gd name="T61" fmla="*/ 7045248 h 5291"/>
                <a:gd name="T62" fmla="*/ 61345962 w 10000"/>
                <a:gd name="T63" fmla="*/ 6901109 h 5291"/>
                <a:gd name="T64" fmla="*/ 45571394 w 10000"/>
                <a:gd name="T65" fmla="*/ 6749770 h 5291"/>
                <a:gd name="T66" fmla="*/ 30135922 w 10000"/>
                <a:gd name="T67" fmla="*/ 6605632 h 5291"/>
                <a:gd name="T68" fmla="*/ 0 w 10000"/>
                <a:gd name="T69" fmla="*/ 6220024 h 5291"/>
                <a:gd name="T70" fmla="*/ 4805825 w 10000"/>
                <a:gd name="T71" fmla="*/ 9124630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3404EF63-F0D9-5334-F0E7-DAEF5846200B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491E55E-1810-D85B-14A8-64AADB2A7C62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84F802F2-5AC8-A9D0-117A-C934F68D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EFAB6-79D9-470B-905E-4136DCF6394D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C2AB8E21-1B69-5C37-BB5C-CA7C72C01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C34198BA-2503-C291-5B14-4A8C8612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7D3073ED-B083-4318-895D-3DA458A2A6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36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5">
            <a:extLst>
              <a:ext uri="{FF2B5EF4-FFF2-40B4-BE49-F238E27FC236}">
                <a16:creationId xmlns:a16="http://schemas.microsoft.com/office/drawing/2014/main" id="{B56C84F6-6876-E311-BDDF-4D30D93443B1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1039C1-A9D9-8BD7-613E-56F7A7340A78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778D5DF-A2EB-63AF-4576-2331EEF3B06F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B369963-F64B-058D-BCB0-7B88A691D403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3E32719-4BD4-12C9-83B1-07048E4A9047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6AE99CA-7CCB-3209-6C1C-6A642C9EFF2C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68E7F2E-3B06-BB38-4554-438F7A0EF40E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1" name="Freeform 5">
              <a:extLst>
                <a:ext uri="{FF2B5EF4-FFF2-40B4-BE49-F238E27FC236}">
                  <a16:creationId xmlns:a16="http://schemas.microsoft.com/office/drawing/2014/main" id="{A61570EC-B3FD-707D-BE6B-001AF9D85F7F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525" y="1790602"/>
              <a:ext cx="2378075" cy="317483"/>
            </a:xfrm>
            <a:custGeom>
              <a:avLst/>
              <a:gdLst>
                <a:gd name="T0" fmla="*/ 4806090 w 10000"/>
                <a:gd name="T1" fmla="*/ 9124141 h 5291"/>
                <a:gd name="T2" fmla="*/ 563057769 w 10000"/>
                <a:gd name="T3" fmla="*/ 19066261 h 5291"/>
                <a:gd name="T4" fmla="*/ 565432515 w 10000"/>
                <a:gd name="T5" fmla="*/ 0 h 5291"/>
                <a:gd name="T6" fmla="*/ 565432515 w 10000"/>
                <a:gd name="T7" fmla="*/ 0 h 5291"/>
                <a:gd name="T8" fmla="*/ 546603630 w 10000"/>
                <a:gd name="T9" fmla="*/ 735113 h 5291"/>
                <a:gd name="T10" fmla="*/ 527774746 w 10000"/>
                <a:gd name="T11" fmla="*/ 1441424 h 5291"/>
                <a:gd name="T12" fmla="*/ 508945861 w 10000"/>
                <a:gd name="T13" fmla="*/ 2126074 h 5291"/>
                <a:gd name="T14" fmla="*/ 490060379 w 10000"/>
                <a:gd name="T15" fmla="*/ 2713457 h 5291"/>
                <a:gd name="T16" fmla="*/ 471174896 w 10000"/>
                <a:gd name="T17" fmla="*/ 3304439 h 5291"/>
                <a:gd name="T18" fmla="*/ 452289414 w 10000"/>
                <a:gd name="T19" fmla="*/ 3859360 h 5291"/>
                <a:gd name="T20" fmla="*/ 433630086 w 10000"/>
                <a:gd name="T21" fmla="*/ 4331414 h 5291"/>
                <a:gd name="T22" fmla="*/ 414631645 w 10000"/>
                <a:gd name="T23" fmla="*/ 4774666 h 5291"/>
                <a:gd name="T24" fmla="*/ 395802760 w 10000"/>
                <a:gd name="T25" fmla="*/ 5189056 h 5291"/>
                <a:gd name="T26" fmla="*/ 377313227 w 10000"/>
                <a:gd name="T27" fmla="*/ 5542242 h 5291"/>
                <a:gd name="T28" fmla="*/ 358484105 w 10000"/>
                <a:gd name="T29" fmla="*/ 5895367 h 5291"/>
                <a:gd name="T30" fmla="*/ 339994572 w 10000"/>
                <a:gd name="T31" fmla="*/ 6194489 h 5291"/>
                <a:gd name="T32" fmla="*/ 321505039 w 10000"/>
                <a:gd name="T33" fmla="*/ 6428686 h 5291"/>
                <a:gd name="T34" fmla="*/ 303015268 w 10000"/>
                <a:gd name="T35" fmla="*/ 6666543 h 5291"/>
                <a:gd name="T36" fmla="*/ 284751890 w 10000"/>
                <a:gd name="T37" fmla="*/ 6868338 h 5291"/>
                <a:gd name="T38" fmla="*/ 266714428 w 10000"/>
                <a:gd name="T39" fmla="*/ 7019669 h 5291"/>
                <a:gd name="T40" fmla="*/ 248564247 w 10000"/>
                <a:gd name="T41" fmla="*/ 7134997 h 5291"/>
                <a:gd name="T42" fmla="*/ 230639982 w 10000"/>
                <a:gd name="T43" fmla="*/ 7253926 h 5291"/>
                <a:gd name="T44" fmla="*/ 212941872 w 10000"/>
                <a:gd name="T45" fmla="*/ 7311530 h 5291"/>
                <a:gd name="T46" fmla="*/ 195300361 w 10000"/>
                <a:gd name="T47" fmla="*/ 7372794 h 5291"/>
                <a:gd name="T48" fmla="*/ 177828644 w 10000"/>
                <a:gd name="T49" fmla="*/ 7398056 h 5291"/>
                <a:gd name="T50" fmla="*/ 160526245 w 10000"/>
                <a:gd name="T51" fmla="*/ 7372794 h 5291"/>
                <a:gd name="T52" fmla="*/ 143450240 w 10000"/>
                <a:gd name="T53" fmla="*/ 7372794 h 5291"/>
                <a:gd name="T54" fmla="*/ 126543792 w 10000"/>
                <a:gd name="T55" fmla="*/ 7311530 h 5291"/>
                <a:gd name="T56" fmla="*/ 109863498 w 10000"/>
                <a:gd name="T57" fmla="*/ 7221463 h 5291"/>
                <a:gd name="T58" fmla="*/ 93465957 w 10000"/>
                <a:gd name="T59" fmla="*/ 7134997 h 5291"/>
                <a:gd name="T60" fmla="*/ 77351170 w 10000"/>
                <a:gd name="T61" fmla="*/ 7044870 h 5291"/>
                <a:gd name="T62" fmla="*/ 61349341 w 10000"/>
                <a:gd name="T63" fmla="*/ 6900740 h 5291"/>
                <a:gd name="T64" fmla="*/ 45573905 w 10000"/>
                <a:gd name="T65" fmla="*/ 6749409 h 5291"/>
                <a:gd name="T66" fmla="*/ 30137582 w 10000"/>
                <a:gd name="T67" fmla="*/ 6605279 h 5291"/>
                <a:gd name="T68" fmla="*/ 0 w 10000"/>
                <a:gd name="T69" fmla="*/ 6219691 h 5291"/>
                <a:gd name="T70" fmla="*/ 4806090 w 10000"/>
                <a:gd name="T71" fmla="*/ 9124141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24">
              <a:extLst>
                <a:ext uri="{FF2B5EF4-FFF2-40B4-BE49-F238E27FC236}">
                  <a16:creationId xmlns:a16="http://schemas.microsoft.com/office/drawing/2014/main" id="{4FC1617D-957C-DA06-74B3-1F81CCBA18AA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775" y="1855686"/>
              <a:ext cx="8172450" cy="4535238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879928459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879928459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92337907 h 2752"/>
                <a:gd name="T20" fmla="*/ 2147483646 w 4960"/>
                <a:gd name="T21" fmla="*/ 173812337 h 2752"/>
                <a:gd name="T22" fmla="*/ 2147483646 w 4960"/>
                <a:gd name="T23" fmla="*/ 244424938 h 2752"/>
                <a:gd name="T24" fmla="*/ 2147483646 w 4960"/>
                <a:gd name="T25" fmla="*/ 309604153 h 2752"/>
                <a:gd name="T26" fmla="*/ 2147483646 w 4960"/>
                <a:gd name="T27" fmla="*/ 358489799 h 2752"/>
                <a:gd name="T28" fmla="*/ 2147483646 w 4960"/>
                <a:gd name="T29" fmla="*/ 396510321 h 2752"/>
                <a:gd name="T30" fmla="*/ 2147483646 w 4960"/>
                <a:gd name="T31" fmla="*/ 429100752 h 2752"/>
                <a:gd name="T32" fmla="*/ 2147483646 w 4960"/>
                <a:gd name="T33" fmla="*/ 450827706 h 2752"/>
                <a:gd name="T34" fmla="*/ 2147483646 w 4960"/>
                <a:gd name="T35" fmla="*/ 467122922 h 2752"/>
                <a:gd name="T36" fmla="*/ 2147483646 w 4960"/>
                <a:gd name="T37" fmla="*/ 472554661 h 2752"/>
                <a:gd name="T38" fmla="*/ 2147483646 w 4960"/>
                <a:gd name="T39" fmla="*/ 472554661 h 2752"/>
                <a:gd name="T40" fmla="*/ 2147483646 w 4960"/>
                <a:gd name="T41" fmla="*/ 472554661 h 2752"/>
                <a:gd name="T42" fmla="*/ 2147483646 w 4960"/>
                <a:gd name="T43" fmla="*/ 461691184 h 2752"/>
                <a:gd name="T44" fmla="*/ 2147483646 w 4960"/>
                <a:gd name="T45" fmla="*/ 445395968 h 2752"/>
                <a:gd name="T46" fmla="*/ 2147483646 w 4960"/>
                <a:gd name="T47" fmla="*/ 423669014 h 2752"/>
                <a:gd name="T48" fmla="*/ 2147483646 w 4960"/>
                <a:gd name="T49" fmla="*/ 401942060 h 2752"/>
                <a:gd name="T50" fmla="*/ 2147483646 w 4960"/>
                <a:gd name="T51" fmla="*/ 374783367 h 2752"/>
                <a:gd name="T52" fmla="*/ 2147483646 w 4960"/>
                <a:gd name="T53" fmla="*/ 347626322 h 2752"/>
                <a:gd name="T54" fmla="*/ 2147483646 w 4960"/>
                <a:gd name="T55" fmla="*/ 315035891 h 2752"/>
                <a:gd name="T56" fmla="*/ 2147483646 w 4960"/>
                <a:gd name="T57" fmla="*/ 282445460 h 2752"/>
                <a:gd name="T58" fmla="*/ 1813834086 w 4960"/>
                <a:gd name="T59" fmla="*/ 211834507 h 2752"/>
                <a:gd name="T60" fmla="*/ 1189310615 w 4960"/>
                <a:gd name="T61" fmla="*/ 146655292 h 2752"/>
                <a:gd name="T62" fmla="*/ 689692168 w 4960"/>
                <a:gd name="T63" fmla="*/ 92337907 h 2752"/>
                <a:gd name="T64" fmla="*/ 314977098 w 4960"/>
                <a:gd name="T65" fmla="*/ 43453908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5">
              <a:extLst>
                <a:ext uri="{FF2B5EF4-FFF2-40B4-BE49-F238E27FC236}">
                  <a16:creationId xmlns:a16="http://schemas.microsoft.com/office/drawing/2014/main" id="{3D775CD2-D266-FCDF-8911-E18A14B0F74C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20DFD6-BE8E-CF8F-E765-CBBD24E7B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866775" y="927100"/>
            <a:ext cx="63452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CFCBDEBC-03DA-B137-EE8E-01AE292A80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63600" y="2489200"/>
            <a:ext cx="6346825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FF663-040E-3381-481A-1A405C09A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73963" y="6365875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B71D3D42-CF92-4C5B-9C7D-C0D82D487607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14619-8766-268F-4F89-7D34B25A9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0550" y="6365875"/>
            <a:ext cx="38608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CA6A89-3CD8-195B-0FD1-A1FFED4EADFD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784EDFD6-7669-0D66-C28D-377EA9D75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678738" y="295275"/>
            <a:ext cx="790575" cy="768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en-US"/>
              <a:t>13.</a:t>
            </a:r>
            <a:fld id="{8B4A0CC2-2325-4C31-B2A4-CDB0A31189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35" r:id="rId2"/>
    <p:sldLayoutId id="2147484040" r:id="rId3"/>
    <p:sldLayoutId id="2147484036" r:id="rId4"/>
    <p:sldLayoutId id="2147484037" r:id="rId5"/>
    <p:sldLayoutId id="2147484038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  <p:sldLayoutId id="2147484048" r:id="rId14"/>
    <p:sldLayoutId id="2147484049" r:id="rId15"/>
    <p:sldLayoutId id="2147484050" r:id="rId16"/>
    <p:sldLayoutId id="2147484051" r:id="rId1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3200" kern="1200">
          <a:solidFill>
            <a:srgbClr val="404040"/>
          </a:solidFill>
          <a:latin typeface="+mn-lt"/>
          <a:ea typeface="+mn-ea"/>
          <a:cs typeface="+mn-cs"/>
        </a:defRPr>
      </a:lvl1pPr>
      <a:lvl2pPr marL="685800" indent="-282575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95885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233488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1508125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D8EE-B669-7B22-4D29-396EBF1EB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763" y="3021013"/>
            <a:ext cx="7275512" cy="200818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975" dirty="0"/>
              <a:t>CSC- 362    </a:t>
            </a:r>
            <a:r>
              <a:rPr lang="en-US" sz="4000" dirty="0"/>
              <a:t>Computer Networks</a:t>
            </a:r>
            <a:br>
              <a:rPr lang="en-US" sz="4000" dirty="0"/>
            </a:br>
            <a:r>
              <a:rPr lang="en-US" sz="3200" dirty="0"/>
              <a:t>Week:13	        Lecture: 25 - 26</a:t>
            </a:r>
            <a:br>
              <a:rPr lang="en-US" sz="3200" dirty="0"/>
            </a:br>
            <a:br>
              <a:rPr lang="en-US" sz="3000" dirty="0"/>
            </a:br>
            <a:r>
              <a:rPr lang="en-US" sz="3300" dirty="0"/>
              <a:t> </a:t>
            </a:r>
            <a:br>
              <a:rPr lang="en-US" sz="3300" dirty="0"/>
            </a:br>
            <a:r>
              <a:rPr lang="en-US" sz="3300" dirty="0"/>
              <a:t>										</a:t>
            </a:r>
            <a:endParaRPr lang="en-US" sz="2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377D4-440E-A42D-C97D-AC6499023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216" y="4440285"/>
            <a:ext cx="7180889" cy="646065"/>
          </a:xfrm>
          <a:ln>
            <a:miter lim="800000"/>
            <a:headEnd/>
            <a:tailEnd/>
          </a:ln>
        </p:spPr>
        <p:txBody>
          <a:bodyPr rtlCol="0">
            <a:normAutofit fontScale="67500" lnSpcReduction="20000"/>
          </a:bodyPr>
          <a:lstStyle/>
          <a:p>
            <a:pPr lvl="8" algn="r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					Prepared by:</a:t>
            </a:r>
          </a:p>
          <a:p>
            <a:pPr lvl="8" algn="r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	Mr. Attique Ur Rehman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A51E5-68CA-2E8D-EC98-2B066015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6236208" y="3264408"/>
            <a:ext cx="3859795" cy="228660"/>
          </a:xfrm>
        </p:spPr>
        <p:txBody>
          <a:bodyPr/>
          <a:lstStyle/>
          <a:p>
            <a:pPr>
              <a:defRPr/>
            </a:pPr>
            <a:r>
              <a:rPr lang="en-US"/>
              <a:t>Lahore Garrison University</a:t>
            </a:r>
          </a:p>
        </p:txBody>
      </p:sp>
      <p:sp>
        <p:nvSpPr>
          <p:cNvPr id="17413" name="Slide Number Placeholder 5">
            <a:extLst>
              <a:ext uri="{FF2B5EF4-FFF2-40B4-BE49-F238E27FC236}">
                <a16:creationId xmlns:a16="http://schemas.microsoft.com/office/drawing/2014/main" id="{8329484D-7ABA-61E9-38E6-D4E41C2684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BB4DA328-89D7-4DB0-B442-87423A063686}" type="slidenum">
              <a:rPr lang="en-US" altLang="en-US">
                <a:solidFill>
                  <a:schemeClr val="bg1"/>
                </a:solidFill>
              </a:rPr>
              <a:pPr/>
              <a:t>1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17414" name="Picture 3">
            <a:extLst>
              <a:ext uri="{FF2B5EF4-FFF2-40B4-BE49-F238E27FC236}">
                <a16:creationId xmlns:a16="http://schemas.microsoft.com/office/drawing/2014/main" id="{95814A37-ED12-E139-1A84-10E6549A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925513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EE7859EA-ECEA-9ABD-180B-CC1CF062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738" y="374650"/>
            <a:ext cx="790575" cy="768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2104DEF5-897B-421F-8005-F21CA3DAF753}" type="slidenum">
              <a:rPr lang="en-US" altLang="en-US">
                <a:solidFill>
                  <a:schemeClr val="bg1"/>
                </a:solidFill>
              </a:rPr>
              <a:pPr/>
              <a:t>10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AAC3C3A-8344-3798-5D13-B2C2FC4E4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774700"/>
            <a:ext cx="7772400" cy="749300"/>
          </a:xfrm>
        </p:spPr>
        <p:txBody>
          <a:bodyPr/>
          <a:lstStyle/>
          <a:p>
            <a:r>
              <a:rPr lang="en-US" altLang="en-US"/>
              <a:t>Subnetting</a:t>
            </a:r>
          </a:p>
        </p:txBody>
      </p:sp>
      <p:sp>
        <p:nvSpPr>
          <p:cNvPr id="27652" name="Text Box 15">
            <a:extLst>
              <a:ext uri="{FF2B5EF4-FFF2-40B4-BE49-F238E27FC236}">
                <a16:creationId xmlns:a16="http://schemas.microsoft.com/office/drawing/2014/main" id="{4F9189AE-231C-C28B-3027-0E009A434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2898775"/>
            <a:ext cx="86995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Class</a:t>
            </a:r>
          </a:p>
        </p:txBody>
      </p:sp>
      <p:sp>
        <p:nvSpPr>
          <p:cNvPr id="27653" name="Text Box 16">
            <a:extLst>
              <a:ext uri="{FF2B5EF4-FFF2-40B4-BE49-F238E27FC236}">
                <a16:creationId xmlns:a16="http://schemas.microsoft.com/office/drawing/2014/main" id="{879391BB-3311-3A53-340E-81EAA30E4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0163" y="2898775"/>
            <a:ext cx="3057525" cy="4667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Network</a:t>
            </a:r>
          </a:p>
        </p:txBody>
      </p:sp>
      <p:sp>
        <p:nvSpPr>
          <p:cNvPr id="27654" name="Text Box 17">
            <a:extLst>
              <a:ext uri="{FF2B5EF4-FFF2-40B4-BE49-F238E27FC236}">
                <a16:creationId xmlns:a16="http://schemas.microsoft.com/office/drawing/2014/main" id="{7DFE8F5E-EFBB-4869-5BCC-ECA78A4B9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638" y="2898775"/>
            <a:ext cx="3221037" cy="4667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Host</a:t>
            </a:r>
          </a:p>
        </p:txBody>
      </p:sp>
      <p:sp>
        <p:nvSpPr>
          <p:cNvPr id="27655" name="Text Box 18">
            <a:extLst>
              <a:ext uri="{FF2B5EF4-FFF2-40B4-BE49-F238E27FC236}">
                <a16:creationId xmlns:a16="http://schemas.microsoft.com/office/drawing/2014/main" id="{F25EABBD-007C-6512-2CA4-445D3142F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865438"/>
            <a:ext cx="1446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IP address</a:t>
            </a:r>
          </a:p>
        </p:txBody>
      </p:sp>
      <p:sp>
        <p:nvSpPr>
          <p:cNvPr id="27656" name="Text Box 20">
            <a:extLst>
              <a:ext uri="{FF2B5EF4-FFF2-40B4-BE49-F238E27FC236}">
                <a16:creationId xmlns:a16="http://schemas.microsoft.com/office/drawing/2014/main" id="{1880B104-F2E4-9822-0334-81EB88F0E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850" y="3694113"/>
            <a:ext cx="2998788" cy="4667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Network</a:t>
            </a:r>
          </a:p>
        </p:txBody>
      </p:sp>
      <p:sp>
        <p:nvSpPr>
          <p:cNvPr id="27657" name="Text Box 21">
            <a:extLst>
              <a:ext uri="{FF2B5EF4-FFF2-40B4-BE49-F238E27FC236}">
                <a16:creationId xmlns:a16="http://schemas.microsoft.com/office/drawing/2014/main" id="{322DAFB7-980B-4083-273B-6817E93CB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2175" y="3694113"/>
            <a:ext cx="1568450" cy="4667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Host</a:t>
            </a:r>
          </a:p>
        </p:txBody>
      </p:sp>
      <p:sp>
        <p:nvSpPr>
          <p:cNvPr id="27658" name="Text Box 22">
            <a:extLst>
              <a:ext uri="{FF2B5EF4-FFF2-40B4-BE49-F238E27FC236}">
                <a16:creationId xmlns:a16="http://schemas.microsoft.com/office/drawing/2014/main" id="{B3CC1F39-B3B8-2B29-90C3-015614DE3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40125"/>
            <a:ext cx="16922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sz="2000"/>
              <a:t>Subnetted IP address</a:t>
            </a:r>
          </a:p>
        </p:txBody>
      </p:sp>
      <p:sp>
        <p:nvSpPr>
          <p:cNvPr id="27659" name="Text Box 23">
            <a:extLst>
              <a:ext uri="{FF2B5EF4-FFF2-40B4-BE49-F238E27FC236}">
                <a16:creationId xmlns:a16="http://schemas.microsoft.com/office/drawing/2014/main" id="{BBD585EE-066E-3A3E-8DA6-C3B011C04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2763" y="3694113"/>
            <a:ext cx="1646237" cy="4667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Subnet</a:t>
            </a:r>
          </a:p>
        </p:txBody>
      </p:sp>
      <p:sp>
        <p:nvSpPr>
          <p:cNvPr id="27660" name="Text Box 25">
            <a:extLst>
              <a:ext uri="{FF2B5EF4-FFF2-40B4-BE49-F238E27FC236}">
                <a16:creationId xmlns:a16="http://schemas.microsoft.com/office/drawing/2014/main" id="{E14E0869-5A55-1059-631D-B8DA785FD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850" y="4491038"/>
            <a:ext cx="2998788" cy="4667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1111111111111111</a:t>
            </a:r>
          </a:p>
        </p:txBody>
      </p:sp>
      <p:sp>
        <p:nvSpPr>
          <p:cNvPr id="27661" name="Text Box 26">
            <a:extLst>
              <a:ext uri="{FF2B5EF4-FFF2-40B4-BE49-F238E27FC236}">
                <a16:creationId xmlns:a16="http://schemas.microsoft.com/office/drawing/2014/main" id="{EFAB975A-B790-245E-204C-235BA69E0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2175" y="4491038"/>
            <a:ext cx="1568450" cy="4667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00000000</a:t>
            </a:r>
          </a:p>
        </p:txBody>
      </p:sp>
      <p:sp>
        <p:nvSpPr>
          <p:cNvPr id="27662" name="Text Box 27">
            <a:extLst>
              <a:ext uri="{FF2B5EF4-FFF2-40B4-BE49-F238E27FC236}">
                <a16:creationId xmlns:a16="http://schemas.microsoft.com/office/drawing/2014/main" id="{7A10C68E-C05B-69DC-9E7A-BD1CA9743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4352925"/>
            <a:ext cx="14462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sz="2000"/>
              <a:t>Subnet mask</a:t>
            </a:r>
          </a:p>
        </p:txBody>
      </p:sp>
      <p:sp>
        <p:nvSpPr>
          <p:cNvPr id="27663" name="Text Box 28">
            <a:extLst>
              <a:ext uri="{FF2B5EF4-FFF2-40B4-BE49-F238E27FC236}">
                <a16:creationId xmlns:a16="http://schemas.microsoft.com/office/drawing/2014/main" id="{5618A02E-8683-ADAE-FB0A-CAA0CE19D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1813" y="4491038"/>
            <a:ext cx="1628775" cy="4667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11111111</a:t>
            </a:r>
          </a:p>
        </p:txBody>
      </p:sp>
      <p:sp>
        <p:nvSpPr>
          <p:cNvPr id="27664" name="Text Box 29">
            <a:extLst>
              <a:ext uri="{FF2B5EF4-FFF2-40B4-BE49-F238E27FC236}">
                <a16:creationId xmlns:a16="http://schemas.microsoft.com/office/drawing/2014/main" id="{B6BEEED3-2D86-5282-4446-5EF8F4CB2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5138" y="3694113"/>
            <a:ext cx="86995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Class</a:t>
            </a:r>
          </a:p>
        </p:txBody>
      </p:sp>
      <p:sp>
        <p:nvSpPr>
          <p:cNvPr id="27665" name="Text Box 30">
            <a:extLst>
              <a:ext uri="{FF2B5EF4-FFF2-40B4-BE49-F238E27FC236}">
                <a16:creationId xmlns:a16="http://schemas.microsoft.com/office/drawing/2014/main" id="{C8CAE21A-A587-2167-C3E1-5C7C001D5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5138" y="4491038"/>
            <a:ext cx="86995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11</a:t>
            </a:r>
          </a:p>
        </p:txBody>
      </p:sp>
      <p:sp>
        <p:nvSpPr>
          <p:cNvPr id="27666" name="Text Box 31">
            <a:extLst>
              <a:ext uri="{FF2B5EF4-FFF2-40B4-BE49-F238E27FC236}">
                <a16:creationId xmlns:a16="http://schemas.microsoft.com/office/drawing/2014/main" id="{38C0B248-053A-3DD1-FC5A-2ACD95846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850" y="5305425"/>
            <a:ext cx="2998788" cy="4667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1111111111111111</a:t>
            </a:r>
          </a:p>
        </p:txBody>
      </p:sp>
      <p:sp>
        <p:nvSpPr>
          <p:cNvPr id="27667" name="Text Box 32">
            <a:extLst>
              <a:ext uri="{FF2B5EF4-FFF2-40B4-BE49-F238E27FC236}">
                <a16:creationId xmlns:a16="http://schemas.microsoft.com/office/drawing/2014/main" id="{92A606B5-1BBD-2184-9405-927708870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825" y="5305425"/>
            <a:ext cx="812800" cy="4667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0000</a:t>
            </a:r>
          </a:p>
        </p:txBody>
      </p:sp>
      <p:sp>
        <p:nvSpPr>
          <p:cNvPr id="27668" name="Text Box 33">
            <a:extLst>
              <a:ext uri="{FF2B5EF4-FFF2-40B4-BE49-F238E27FC236}">
                <a16:creationId xmlns:a16="http://schemas.microsoft.com/office/drawing/2014/main" id="{0B853419-EBD7-2AAD-95D2-EA5C8EAD6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99038"/>
            <a:ext cx="16922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sz="1600"/>
              <a:t>Non-contiguous mask</a:t>
            </a:r>
          </a:p>
        </p:txBody>
      </p:sp>
      <p:sp>
        <p:nvSpPr>
          <p:cNvPr id="27669" name="Text Box 34">
            <a:extLst>
              <a:ext uri="{FF2B5EF4-FFF2-40B4-BE49-F238E27FC236}">
                <a16:creationId xmlns:a16="http://schemas.microsoft.com/office/drawing/2014/main" id="{0F0340D7-15BE-B629-EA08-31EDC89DE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1813" y="5305425"/>
            <a:ext cx="812800" cy="4667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1111</a:t>
            </a:r>
          </a:p>
        </p:txBody>
      </p:sp>
      <p:sp>
        <p:nvSpPr>
          <p:cNvPr id="27670" name="Text Box 35">
            <a:extLst>
              <a:ext uri="{FF2B5EF4-FFF2-40B4-BE49-F238E27FC236}">
                <a16:creationId xmlns:a16="http://schemas.microsoft.com/office/drawing/2014/main" id="{1BDD956D-8227-35B0-24D6-2297C197D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5138" y="5305425"/>
            <a:ext cx="86995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11</a:t>
            </a:r>
          </a:p>
        </p:txBody>
      </p:sp>
      <p:sp>
        <p:nvSpPr>
          <p:cNvPr id="27671" name="Text Box 36">
            <a:extLst>
              <a:ext uri="{FF2B5EF4-FFF2-40B4-BE49-F238E27FC236}">
                <a16:creationId xmlns:a16="http://schemas.microsoft.com/office/drawing/2014/main" id="{4137212E-3853-52A1-D7E6-BB6AC66DF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313" y="5305425"/>
            <a:ext cx="814387" cy="4667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1111</a:t>
            </a:r>
          </a:p>
        </p:txBody>
      </p:sp>
      <p:sp>
        <p:nvSpPr>
          <p:cNvPr id="27672" name="Text Box 38">
            <a:extLst>
              <a:ext uri="{FF2B5EF4-FFF2-40B4-BE49-F238E27FC236}">
                <a16:creationId xmlns:a16="http://schemas.microsoft.com/office/drawing/2014/main" id="{FC4BE841-9283-3FBF-E78D-2D760C085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738" y="5303838"/>
            <a:ext cx="812800" cy="4667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0000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E437A50C-88D8-29EC-C289-429261C8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7AB051B4-9E49-46BD-AAB8-9CDF7635770B}" type="slidenum">
              <a:rPr lang="en-US" altLang="en-US">
                <a:solidFill>
                  <a:schemeClr val="bg1"/>
                </a:solidFill>
              </a:rPr>
              <a:pPr/>
              <a:t>11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9886D708-A03E-5394-44F9-CA364ADDE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1143000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B86F75BE-72F3-3390-385E-83A7914900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362200"/>
            <a:ext cx="8877300" cy="41783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b="1"/>
              <a:t>  </a:t>
            </a:r>
            <a:r>
              <a:rPr lang="en-US" altLang="en-US" sz="2400">
                <a:solidFill>
                  <a:srgbClr val="CC0000"/>
                </a:solidFill>
              </a:rPr>
              <a:t>Problem: </a:t>
            </a:r>
            <a:r>
              <a:rPr lang="en-US" altLang="en-US" sz="2400"/>
              <a:t>Your company has bought </a:t>
            </a:r>
            <a:r>
              <a:rPr lang="en-US" altLang="en-US" sz="2400">
                <a:solidFill>
                  <a:srgbClr val="CC0000"/>
                </a:solidFill>
              </a:rPr>
              <a:t>IP 201.0.0.0</a:t>
            </a:r>
            <a:r>
              <a:rPr lang="en-US" altLang="en-US" sz="2400"/>
              <a:t> from IANA. Design a network for your company that has </a:t>
            </a:r>
            <a:r>
              <a:rPr lang="en-US" altLang="en-US" sz="2400">
                <a:solidFill>
                  <a:srgbClr val="CC0000"/>
                </a:solidFill>
              </a:rPr>
              <a:t>20 </a:t>
            </a:r>
            <a:r>
              <a:rPr lang="en-US" altLang="en-US" sz="2400"/>
              <a:t>departments. All of them should be on separate subnets</a:t>
            </a:r>
          </a:p>
          <a:p>
            <a:pPr>
              <a:buFontTx/>
              <a:buNone/>
            </a:pPr>
            <a:r>
              <a:rPr lang="en-US" altLang="en-US" sz="2400"/>
              <a:t>• What will be the subnet mask?</a:t>
            </a:r>
          </a:p>
          <a:p>
            <a:pPr>
              <a:buFontTx/>
              <a:buNone/>
            </a:pPr>
            <a:r>
              <a:rPr lang="en-US" altLang="en-US" sz="2400"/>
              <a:t>• What is the first IP address of the first, second and last subnet</a:t>
            </a:r>
          </a:p>
          <a:p>
            <a:pPr>
              <a:buFontTx/>
              <a:buNone/>
            </a:pPr>
            <a:r>
              <a:rPr lang="en-US" altLang="en-US" sz="2400"/>
              <a:t>• What is the last IP address of the first, second and last subnet</a:t>
            </a:r>
          </a:p>
          <a:p>
            <a:pPr>
              <a:buFontTx/>
              <a:buNone/>
            </a:pPr>
            <a:r>
              <a:rPr lang="en-US" altLang="en-US" sz="2400"/>
              <a:t>• Also write the broadcast address of all the subnets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C546BF7C-8C3B-667A-D652-84E6D4D1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F86691DF-46A4-484C-9E19-7A13D9666F71}" type="slidenum">
              <a:rPr lang="en-US" altLang="en-US">
                <a:solidFill>
                  <a:schemeClr val="bg1"/>
                </a:solidFill>
              </a:rPr>
              <a:pPr/>
              <a:t>12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83ED559-E431-DDC7-6685-8F914E37B3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1143000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981C04C1-5B66-0F53-1B05-DACB247C2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9144000" cy="3962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i="1">
                <a:solidFill>
                  <a:srgbClr val="CC0000"/>
                </a:solidFill>
              </a:rPr>
              <a:t>Solution</a:t>
            </a:r>
            <a:r>
              <a:rPr lang="en-US" altLang="en-US" sz="2400" i="1">
                <a:solidFill>
                  <a:srgbClr val="CC0000"/>
                </a:solidFill>
              </a:rPr>
              <a:t>:</a:t>
            </a:r>
            <a:endParaRPr lang="en-US" altLang="en-US" sz="2400">
              <a:solidFill>
                <a:srgbClr val="CC0000"/>
              </a:solidFill>
            </a:endParaRPr>
          </a:p>
          <a:p>
            <a:r>
              <a:rPr lang="en-US" altLang="en-US" sz="2400"/>
              <a:t>IP=201. 0 . 0 . 0</a:t>
            </a:r>
          </a:p>
          <a:p>
            <a:r>
              <a:rPr lang="en-US" altLang="en-US" sz="2400"/>
              <a:t>1100 1001 . 0000 0000 . 0000 0000 . 0000 0000</a:t>
            </a:r>
          </a:p>
          <a:p>
            <a:r>
              <a:rPr lang="en-US" altLang="en-US" sz="2400"/>
              <a:t>201 =&gt; Class C IP Address = &gt; 24 Network Bits and 8 Host Bits</a:t>
            </a:r>
          </a:p>
          <a:p>
            <a:r>
              <a:rPr lang="en-US" altLang="en-US" sz="2400"/>
              <a:t>=&gt; No_of_bits_for_sub-netting = 5</a:t>
            </a:r>
          </a:p>
          <a:p>
            <a:r>
              <a:rPr lang="en-US" altLang="en-US" sz="2400">
                <a:solidFill>
                  <a:srgbClr val="CC0000"/>
                </a:solidFill>
              </a:rPr>
              <a:t>Subnet Mask</a:t>
            </a:r>
          </a:p>
          <a:p>
            <a:r>
              <a:rPr lang="en-US" altLang="en-US" sz="2400"/>
              <a:t> 1111 1111 . 1111 1111 . 1111 1111 . 1111 1000</a:t>
            </a:r>
          </a:p>
          <a:p>
            <a:r>
              <a:rPr lang="en-US" altLang="en-US" sz="2400"/>
              <a:t>255.255.255.248</a:t>
            </a:r>
          </a:p>
          <a:p>
            <a:endParaRPr lang="en-US" altLang="en-US" sz="2400"/>
          </a:p>
          <a:p>
            <a:pPr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12521D2A-FE36-FACA-E539-B5EEC362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0BEF5760-4A62-4B11-8C35-5736E62D1A4E}" type="slidenum">
              <a:rPr lang="en-US" altLang="en-US">
                <a:solidFill>
                  <a:schemeClr val="bg1"/>
                </a:solidFill>
              </a:rPr>
              <a:pPr/>
              <a:t>13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9B964A0F-D27D-BB10-B1D3-7D52CCFEAC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772400" cy="1143000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56102D97-F33B-8E6E-4FB2-5186D422CB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8915400" cy="3962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CC0000"/>
                </a:solidFill>
              </a:rPr>
              <a:t>First Subnet: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Subnet Address: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1100 1001 . 0000 0000 . 0000 0000 . 0000 1000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201.0.0.8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First IP: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1100 1001 . 0000 0000 . 0000 0000 . 0000 1001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201.0.0.9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Last IP: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1100 1001 . 0000 0000 . 0000 0000 . 0000 1110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201.0.0.14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Broadcast Address: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1100 1001 . 0000 0000 . 0000 0000 . 0000 1111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201.0.0.15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DC0975BB-7B7E-6983-B825-69203EF1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59863289-6B38-47C4-8CE2-6C4D06784447}" type="slidenum">
              <a:rPr lang="en-US" altLang="en-US">
                <a:solidFill>
                  <a:schemeClr val="bg1"/>
                </a:solidFill>
              </a:rPr>
              <a:pPr/>
              <a:t>14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158EB39A-A452-1CE8-FED7-B99319B67F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BD6F53CE-EA1A-169C-792F-843D4A8447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229600" cy="3962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CC0000"/>
                </a:solidFill>
              </a:rPr>
              <a:t>Second Subnet: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Subnet Address: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1100 1001 . 0000 0000 . 0000 0000 . 0001 0000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201.0.0.16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First IP: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1100 1001 . 0000 0000 . 0000 0000 . 0001 0001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201.0.0.17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Last IP: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1100 1001 . 0000 0000 . 0000 0000 . 0001 0110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201.0.0.22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Broadcast Address: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1100 1001 . 0000 0000 . 0000 0000 . 0001 0111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201.0.0.23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B756222F-AF88-651D-7668-A3BA2E37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0BAEF7A8-AA28-43B3-B23A-C4F7135D6EEE}" type="slidenum">
              <a:rPr lang="en-US" altLang="en-US">
                <a:solidFill>
                  <a:schemeClr val="bg1"/>
                </a:solidFill>
              </a:rPr>
              <a:pPr/>
              <a:t>15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ADF4E88A-27C0-9F80-23F1-E2C1AD8432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F5A2019B-9892-8D5A-BE7C-F7F6A7B33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057400"/>
            <a:ext cx="9144000" cy="4724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CC0000"/>
                </a:solidFill>
              </a:rPr>
              <a:t>Last Subnet: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Subnet Address: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1100 1001 . 0000 0000 . 0000 0000 . 1111 0000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201.0.0.240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First IP: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1100 1001 . 0000 0000 . 0000 0000 . 1111 0001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201.0.0.241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Last IP: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1100 1001 . 0000 0000 . 0000 0000 . 1111 0110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201.0.0.46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Broadcast Address: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1100 0011 . 1010 1000 . 0000 0000 . 1111 0111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201.0.0.247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D799C0E3-9055-D134-7C2E-DB51E4D7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23888"/>
            <a:ext cx="790575" cy="768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4E2D2759-3AED-4AC2-B08A-92E7719B3B5A}" type="slidenum">
              <a:rPr lang="en-US" altLang="en-US">
                <a:solidFill>
                  <a:schemeClr val="bg1"/>
                </a:solidFill>
              </a:rPr>
              <a:pPr/>
              <a:t>16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3795" name="Freeform 11">
            <a:extLst>
              <a:ext uri="{FF2B5EF4-FFF2-40B4-BE49-F238E27FC236}">
                <a16:creationId xmlns:a16="http://schemas.microsoft.com/office/drawing/2014/main" id="{34744329-A019-D42A-CBE8-3D5ACACCFCB3}"/>
              </a:ext>
            </a:extLst>
          </p:cNvPr>
          <p:cNvSpPr>
            <a:spLocks/>
          </p:cNvSpPr>
          <p:nvPr/>
        </p:nvSpPr>
        <p:spPr bwMode="auto">
          <a:xfrm>
            <a:off x="1228725" y="3190875"/>
            <a:ext cx="355600" cy="363538"/>
          </a:xfrm>
          <a:custGeom>
            <a:avLst/>
            <a:gdLst>
              <a:gd name="T0" fmla="*/ 304 w 304"/>
              <a:gd name="T1" fmla="*/ 304 h 304"/>
              <a:gd name="T2" fmla="*/ 304 w 304"/>
              <a:gd name="T3" fmla="*/ 0 h 304"/>
              <a:gd name="T4" fmla="*/ 0 w 304"/>
              <a:gd name="T5" fmla="*/ 0 h 304"/>
              <a:gd name="T6" fmla="*/ 0 w 304"/>
              <a:gd name="T7" fmla="*/ 304 h 304"/>
              <a:gd name="T8" fmla="*/ 304 w 304"/>
              <a:gd name="T9" fmla="*/ 304 h 304"/>
              <a:gd name="T10" fmla="*/ 304 w 304"/>
              <a:gd name="T11" fmla="*/ 304 h 3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4" h="304">
                <a:moveTo>
                  <a:pt x="304" y="304"/>
                </a:moveTo>
                <a:lnTo>
                  <a:pt x="304" y="0"/>
                </a:lnTo>
                <a:lnTo>
                  <a:pt x="0" y="0"/>
                </a:lnTo>
                <a:lnTo>
                  <a:pt x="0" y="304"/>
                </a:lnTo>
                <a:lnTo>
                  <a:pt x="304" y="304"/>
                </a:lnTo>
              </a:path>
            </a:pathLst>
          </a:custGeom>
          <a:solidFill>
            <a:srgbClr val="FF99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3796" name="Freeform 28">
            <a:extLst>
              <a:ext uri="{FF2B5EF4-FFF2-40B4-BE49-F238E27FC236}">
                <a16:creationId xmlns:a16="http://schemas.microsoft.com/office/drawing/2014/main" id="{C78F4EB0-743B-985F-D6B1-582DB26CDA0C}"/>
              </a:ext>
            </a:extLst>
          </p:cNvPr>
          <p:cNvSpPr>
            <a:spLocks/>
          </p:cNvSpPr>
          <p:nvPr/>
        </p:nvSpPr>
        <p:spPr bwMode="auto">
          <a:xfrm>
            <a:off x="3425825" y="4678363"/>
            <a:ext cx="384175" cy="415925"/>
          </a:xfrm>
          <a:custGeom>
            <a:avLst/>
            <a:gdLst>
              <a:gd name="T0" fmla="*/ 305 w 308"/>
              <a:gd name="T1" fmla="*/ 304 h 308"/>
              <a:gd name="T2" fmla="*/ 308 w 308"/>
              <a:gd name="T3" fmla="*/ 0 h 308"/>
              <a:gd name="T4" fmla="*/ 0 w 308"/>
              <a:gd name="T5" fmla="*/ 0 h 308"/>
              <a:gd name="T6" fmla="*/ 0 w 308"/>
              <a:gd name="T7" fmla="*/ 308 h 308"/>
              <a:gd name="T8" fmla="*/ 308 w 308"/>
              <a:gd name="T9" fmla="*/ 308 h 308"/>
              <a:gd name="T10" fmla="*/ 308 w 308"/>
              <a:gd name="T11" fmla="*/ 308 h 3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8" h="308">
                <a:moveTo>
                  <a:pt x="305" y="304"/>
                </a:moveTo>
                <a:lnTo>
                  <a:pt x="308" y="0"/>
                </a:lnTo>
                <a:lnTo>
                  <a:pt x="0" y="0"/>
                </a:lnTo>
                <a:lnTo>
                  <a:pt x="0" y="308"/>
                </a:lnTo>
                <a:lnTo>
                  <a:pt x="308" y="308"/>
                </a:lnTo>
              </a:path>
            </a:pathLst>
          </a:custGeom>
          <a:solidFill>
            <a:srgbClr val="FF99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3797" name="Freeform 35">
            <a:extLst>
              <a:ext uri="{FF2B5EF4-FFF2-40B4-BE49-F238E27FC236}">
                <a16:creationId xmlns:a16="http://schemas.microsoft.com/office/drawing/2014/main" id="{877C55DC-A973-AD55-B5F3-B84D3969FE62}"/>
              </a:ext>
            </a:extLst>
          </p:cNvPr>
          <p:cNvSpPr>
            <a:spLocks/>
          </p:cNvSpPr>
          <p:nvPr/>
        </p:nvSpPr>
        <p:spPr bwMode="auto">
          <a:xfrm>
            <a:off x="479425" y="4895850"/>
            <a:ext cx="358775" cy="368300"/>
          </a:xfrm>
          <a:custGeom>
            <a:avLst/>
            <a:gdLst>
              <a:gd name="T0" fmla="*/ 304 w 308"/>
              <a:gd name="T1" fmla="*/ 308 h 308"/>
              <a:gd name="T2" fmla="*/ 308 w 308"/>
              <a:gd name="T3" fmla="*/ 0 h 308"/>
              <a:gd name="T4" fmla="*/ 0 w 308"/>
              <a:gd name="T5" fmla="*/ 0 h 308"/>
              <a:gd name="T6" fmla="*/ 0 w 308"/>
              <a:gd name="T7" fmla="*/ 308 h 308"/>
              <a:gd name="T8" fmla="*/ 308 w 308"/>
              <a:gd name="T9" fmla="*/ 308 h 308"/>
              <a:gd name="T10" fmla="*/ 308 w 308"/>
              <a:gd name="T11" fmla="*/ 308 h 3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8" h="308">
                <a:moveTo>
                  <a:pt x="304" y="308"/>
                </a:moveTo>
                <a:lnTo>
                  <a:pt x="308" y="0"/>
                </a:lnTo>
                <a:lnTo>
                  <a:pt x="0" y="0"/>
                </a:lnTo>
                <a:lnTo>
                  <a:pt x="0" y="308"/>
                </a:lnTo>
                <a:lnTo>
                  <a:pt x="308" y="308"/>
                </a:lnTo>
              </a:path>
            </a:pathLst>
          </a:custGeom>
          <a:solidFill>
            <a:srgbClr val="FF99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3798" name="Freeform 13">
            <a:extLst>
              <a:ext uri="{FF2B5EF4-FFF2-40B4-BE49-F238E27FC236}">
                <a16:creationId xmlns:a16="http://schemas.microsoft.com/office/drawing/2014/main" id="{811C092F-1A72-5428-58CC-907788B50C20}"/>
              </a:ext>
            </a:extLst>
          </p:cNvPr>
          <p:cNvSpPr>
            <a:spLocks/>
          </p:cNvSpPr>
          <p:nvPr/>
        </p:nvSpPr>
        <p:spPr bwMode="auto">
          <a:xfrm>
            <a:off x="1939925" y="3443288"/>
            <a:ext cx="360363" cy="368300"/>
          </a:xfrm>
          <a:custGeom>
            <a:avLst/>
            <a:gdLst>
              <a:gd name="T0" fmla="*/ 2147483646 w 308"/>
              <a:gd name="T1" fmla="*/ 2147483646 h 308"/>
              <a:gd name="T2" fmla="*/ 2147483646 w 308"/>
              <a:gd name="T3" fmla="*/ 0 h 308"/>
              <a:gd name="T4" fmla="*/ 0 w 308"/>
              <a:gd name="T5" fmla="*/ 0 h 308"/>
              <a:gd name="T6" fmla="*/ 0 w 308"/>
              <a:gd name="T7" fmla="*/ 2147483646 h 308"/>
              <a:gd name="T8" fmla="*/ 2147483646 w 308"/>
              <a:gd name="T9" fmla="*/ 2147483646 h 308"/>
              <a:gd name="T10" fmla="*/ 2147483646 w 308"/>
              <a:gd name="T11" fmla="*/ 2147483646 h 3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8"/>
              <a:gd name="T19" fmla="*/ 0 h 308"/>
              <a:gd name="T20" fmla="*/ 308 w 308"/>
              <a:gd name="T21" fmla="*/ 308 h 3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8" h="308">
                <a:moveTo>
                  <a:pt x="304" y="305"/>
                </a:moveTo>
                <a:lnTo>
                  <a:pt x="308" y="0"/>
                </a:lnTo>
                <a:lnTo>
                  <a:pt x="0" y="0"/>
                </a:lnTo>
                <a:lnTo>
                  <a:pt x="0" y="308"/>
                </a:lnTo>
                <a:lnTo>
                  <a:pt x="308" y="308"/>
                </a:lnTo>
              </a:path>
            </a:pathLst>
          </a:custGeom>
          <a:solidFill>
            <a:srgbClr val="FFCC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00"/>
            </a:extrusionClr>
            <a:contourClr>
              <a:srgbClr val="FFCC00"/>
            </a:contour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33799" name="Freeform 25">
            <a:extLst>
              <a:ext uri="{FF2B5EF4-FFF2-40B4-BE49-F238E27FC236}">
                <a16:creationId xmlns:a16="http://schemas.microsoft.com/office/drawing/2014/main" id="{021AF2E1-79F3-9DFA-6893-3DA8F42E59FB}"/>
              </a:ext>
            </a:extLst>
          </p:cNvPr>
          <p:cNvSpPr>
            <a:spLocks/>
          </p:cNvSpPr>
          <p:nvPr/>
        </p:nvSpPr>
        <p:spPr bwMode="auto">
          <a:xfrm>
            <a:off x="2295525" y="4872038"/>
            <a:ext cx="355600" cy="369887"/>
          </a:xfrm>
          <a:custGeom>
            <a:avLst/>
            <a:gdLst>
              <a:gd name="T0" fmla="*/ 2147483646 w 305"/>
              <a:gd name="T1" fmla="*/ 2147483646 h 308"/>
              <a:gd name="T2" fmla="*/ 2147483646 w 305"/>
              <a:gd name="T3" fmla="*/ 0 h 308"/>
              <a:gd name="T4" fmla="*/ 0 w 305"/>
              <a:gd name="T5" fmla="*/ 0 h 308"/>
              <a:gd name="T6" fmla="*/ 0 w 305"/>
              <a:gd name="T7" fmla="*/ 2147483646 h 308"/>
              <a:gd name="T8" fmla="*/ 2147483646 w 305"/>
              <a:gd name="T9" fmla="*/ 2147483646 h 308"/>
              <a:gd name="T10" fmla="*/ 2147483646 w 305"/>
              <a:gd name="T11" fmla="*/ 2147483646 h 3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5"/>
              <a:gd name="T19" fmla="*/ 0 h 308"/>
              <a:gd name="T20" fmla="*/ 305 w 305"/>
              <a:gd name="T21" fmla="*/ 308 h 3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5" h="308">
                <a:moveTo>
                  <a:pt x="305" y="304"/>
                </a:moveTo>
                <a:lnTo>
                  <a:pt x="305" y="0"/>
                </a:lnTo>
                <a:lnTo>
                  <a:pt x="0" y="0"/>
                </a:lnTo>
                <a:lnTo>
                  <a:pt x="0" y="308"/>
                </a:lnTo>
                <a:lnTo>
                  <a:pt x="305" y="308"/>
                </a:lnTo>
              </a:path>
            </a:pathLst>
          </a:custGeom>
          <a:solidFill>
            <a:srgbClr val="FFCC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00"/>
            </a:extrusionClr>
            <a:contourClr>
              <a:srgbClr val="FFCC00"/>
            </a:contour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33800" name="Rectangle 42">
            <a:extLst>
              <a:ext uri="{FF2B5EF4-FFF2-40B4-BE49-F238E27FC236}">
                <a16:creationId xmlns:a16="http://schemas.microsoft.com/office/drawing/2014/main" id="{B6EEB463-F581-71AF-9224-00AA7EAF4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350" y="4754563"/>
            <a:ext cx="4419600" cy="1874837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3200"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Forwarding table at router R1</a:t>
            </a: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Subnet Number  Subnet Mask       Next Hop</a:t>
            </a: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128.96.34.0        255.255.255.128  interface 0</a:t>
            </a: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128.96.34.128    255.255.255.128  interface 1</a:t>
            </a: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128.96.33.0        255.255.255.0      R2</a:t>
            </a:r>
          </a:p>
        </p:txBody>
      </p:sp>
      <p:sp>
        <p:nvSpPr>
          <p:cNvPr id="33801" name="Rectangle 2">
            <a:extLst>
              <a:ext uri="{FF2B5EF4-FFF2-40B4-BE49-F238E27FC236}">
                <a16:creationId xmlns:a16="http://schemas.microsoft.com/office/drawing/2014/main" id="{75B4BB16-0D22-E279-C6CE-AC5129469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7850" y="738188"/>
            <a:ext cx="6345238" cy="709612"/>
          </a:xfrm>
        </p:spPr>
        <p:txBody>
          <a:bodyPr/>
          <a:lstStyle/>
          <a:p>
            <a:r>
              <a:rPr lang="en-US" altLang="en-US"/>
              <a:t>Subnetting Example</a:t>
            </a:r>
          </a:p>
        </p:txBody>
      </p:sp>
      <p:sp>
        <p:nvSpPr>
          <p:cNvPr id="33802" name="Rectangle 3">
            <a:extLst>
              <a:ext uri="{FF2B5EF4-FFF2-40B4-BE49-F238E27FC236}">
                <a16:creationId xmlns:a16="http://schemas.microsoft.com/office/drawing/2014/main" id="{67583340-B7D8-226A-AC86-8E4401CCA1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67200" y="2230438"/>
            <a:ext cx="4495800" cy="969962"/>
          </a:xfrm>
          <a:solidFill>
            <a:srgbClr val="FFFF99"/>
          </a:solidFill>
          <a:ln>
            <a:solidFill>
              <a:srgbClr val="FFCC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altLang="en-US" sz="2400"/>
              <a:t>		</a:t>
            </a:r>
            <a:r>
              <a:rPr lang="en-US" altLang="en-US" sz="2000"/>
              <a:t>All hosts have</a:t>
            </a:r>
          </a:p>
          <a:p>
            <a:pPr>
              <a:buFontTx/>
              <a:buNone/>
            </a:pPr>
            <a:r>
              <a:rPr lang="en-US" altLang="en-US" sz="2000"/>
              <a:t>address &amp;&amp; mask = subnet address</a:t>
            </a:r>
          </a:p>
        </p:txBody>
      </p:sp>
      <p:sp>
        <p:nvSpPr>
          <p:cNvPr id="33803" name="Rectangle 6">
            <a:extLst>
              <a:ext uri="{FF2B5EF4-FFF2-40B4-BE49-F238E27FC236}">
                <a16:creationId xmlns:a16="http://schemas.microsoft.com/office/drawing/2014/main" id="{FF10FE84-8F13-D502-EE54-559F11F46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2298700"/>
            <a:ext cx="2462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Subnet mask: 255.255.255.128</a:t>
            </a:r>
            <a:endParaRPr lang="en-US" altLang="en-US" sz="1400"/>
          </a:p>
        </p:txBody>
      </p:sp>
      <p:sp>
        <p:nvSpPr>
          <p:cNvPr id="33804" name="Rectangle 7">
            <a:extLst>
              <a:ext uri="{FF2B5EF4-FFF2-40B4-BE49-F238E27FC236}">
                <a16:creationId xmlns:a16="http://schemas.microsoft.com/office/drawing/2014/main" id="{5FCF3F8E-4C1E-0A43-ECB7-EB1327D69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2493963"/>
            <a:ext cx="22447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Subnet number: 128.96.34.0</a:t>
            </a:r>
            <a:endParaRPr lang="en-US" altLang="en-US" sz="1400"/>
          </a:p>
        </p:txBody>
      </p:sp>
      <p:sp>
        <p:nvSpPr>
          <p:cNvPr id="33805" name="Rectangle 8">
            <a:extLst>
              <a:ext uri="{FF2B5EF4-FFF2-40B4-BE49-F238E27FC236}">
                <a16:creationId xmlns:a16="http://schemas.microsoft.com/office/drawing/2014/main" id="{525DDAF2-31C9-AA10-28A8-5F92079D4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2919413"/>
            <a:ext cx="10334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128.96.34.15</a:t>
            </a:r>
            <a:endParaRPr lang="en-US" altLang="en-US" sz="1400"/>
          </a:p>
        </p:txBody>
      </p:sp>
      <p:sp>
        <p:nvSpPr>
          <p:cNvPr id="33806" name="Rectangle 9">
            <a:extLst>
              <a:ext uri="{FF2B5EF4-FFF2-40B4-BE49-F238E27FC236}">
                <a16:creationId xmlns:a16="http://schemas.microsoft.com/office/drawing/2014/main" id="{54438342-7892-8932-5965-B302A8DAA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050" y="3028950"/>
            <a:ext cx="9350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128.96.34.1</a:t>
            </a:r>
            <a:endParaRPr lang="en-US" altLang="en-US" sz="1400"/>
          </a:p>
        </p:txBody>
      </p:sp>
      <p:sp>
        <p:nvSpPr>
          <p:cNvPr id="33807" name="Rectangle 10">
            <a:extLst>
              <a:ext uri="{FF2B5EF4-FFF2-40B4-BE49-F238E27FC236}">
                <a16:creationId xmlns:a16="http://schemas.microsoft.com/office/drawing/2014/main" id="{BE27D38F-768E-F737-49CF-5D70273F5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25" y="3281363"/>
            <a:ext cx="2270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H1</a:t>
            </a:r>
            <a:endParaRPr lang="en-US" altLang="en-US" sz="1400"/>
          </a:p>
        </p:txBody>
      </p:sp>
      <p:sp>
        <p:nvSpPr>
          <p:cNvPr id="33808" name="Rectangle 12">
            <a:extLst>
              <a:ext uri="{FF2B5EF4-FFF2-40B4-BE49-F238E27FC236}">
                <a16:creationId xmlns:a16="http://schemas.microsoft.com/office/drawing/2014/main" id="{35B3CA5F-B2C9-15E4-CACD-2D1EC96C8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25" y="3517900"/>
            <a:ext cx="2270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R1</a:t>
            </a:r>
            <a:endParaRPr lang="en-US" altLang="en-US" sz="1400"/>
          </a:p>
        </p:txBody>
      </p:sp>
      <p:sp>
        <p:nvSpPr>
          <p:cNvPr id="33809" name="Rectangle 14">
            <a:extLst>
              <a:ext uri="{FF2B5EF4-FFF2-40B4-BE49-F238E27FC236}">
                <a16:creationId xmlns:a16="http://schemas.microsoft.com/office/drawing/2014/main" id="{99505797-8740-CADB-E68E-7949D7D69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475" y="3911600"/>
            <a:ext cx="11318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128.96.34.130</a:t>
            </a:r>
            <a:endParaRPr lang="en-US" altLang="en-US" sz="1400"/>
          </a:p>
        </p:txBody>
      </p:sp>
      <p:sp>
        <p:nvSpPr>
          <p:cNvPr id="33810" name="Line 15">
            <a:extLst>
              <a:ext uri="{FF2B5EF4-FFF2-40B4-BE49-F238E27FC236}">
                <a16:creationId xmlns:a16="http://schemas.microsoft.com/office/drawing/2014/main" id="{6AF85148-62F4-A8E7-6571-8DCF1BCC5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949325" y="2890838"/>
            <a:ext cx="2312988" cy="1587"/>
          </a:xfrm>
          <a:prstGeom prst="line">
            <a:avLst/>
          </a:prstGeom>
          <a:noFill/>
          <a:ln w="23813">
            <a:solidFill>
              <a:srgbClr val="00FFFF"/>
            </a:solidFill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FF"/>
            </a:extrusionClr>
            <a:contourClr>
              <a:srgbClr val="00FFFF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33811" name="Line 16">
            <a:extLst>
              <a:ext uri="{FF2B5EF4-FFF2-40B4-BE49-F238E27FC236}">
                <a16:creationId xmlns:a16="http://schemas.microsoft.com/office/drawing/2014/main" id="{25F3E7A5-C6ED-5AFE-E8C0-3FDB92B66A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1763" y="2898775"/>
            <a:ext cx="4762" cy="2873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2" name="Line 17">
            <a:extLst>
              <a:ext uri="{FF2B5EF4-FFF2-40B4-BE49-F238E27FC236}">
                <a16:creationId xmlns:a16="http://schemas.microsoft.com/office/drawing/2014/main" id="{DB7EB352-E4A7-6F99-188B-4504A2DE81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9950" y="2911475"/>
            <a:ext cx="4763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3" name="Line 18">
            <a:extLst>
              <a:ext uri="{FF2B5EF4-FFF2-40B4-BE49-F238E27FC236}">
                <a16:creationId xmlns:a16="http://schemas.microsoft.com/office/drawing/2014/main" id="{E722369E-73BB-DDEE-6BE2-43948D79DD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5350" y="3790950"/>
            <a:ext cx="1588" cy="536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4" name="Line 19">
            <a:extLst>
              <a:ext uri="{FF2B5EF4-FFF2-40B4-BE49-F238E27FC236}">
                <a16:creationId xmlns:a16="http://schemas.microsoft.com/office/drawing/2014/main" id="{37094FFA-9DE6-5736-C0B4-3FC0D83748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0538" y="4327525"/>
            <a:ext cx="2314575" cy="1588"/>
          </a:xfrm>
          <a:prstGeom prst="line">
            <a:avLst/>
          </a:prstGeom>
          <a:noFill/>
          <a:ln w="23813">
            <a:solidFill>
              <a:srgbClr val="00FFFF"/>
            </a:solidFill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FF"/>
            </a:extrusionClr>
            <a:contourClr>
              <a:srgbClr val="00FFFF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33815" name="Rectangle 20">
            <a:extLst>
              <a:ext uri="{FF2B5EF4-FFF2-40B4-BE49-F238E27FC236}">
                <a16:creationId xmlns:a16="http://schemas.microsoft.com/office/drawing/2014/main" id="{437D5660-50E5-9D19-D89D-B428D5B1A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3688" y="3735388"/>
            <a:ext cx="24622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Subnet mask: 255.255.255.128</a:t>
            </a:r>
            <a:endParaRPr lang="en-US" altLang="en-US" sz="1400"/>
          </a:p>
        </p:txBody>
      </p:sp>
      <p:sp>
        <p:nvSpPr>
          <p:cNvPr id="33816" name="Rectangle 21">
            <a:extLst>
              <a:ext uri="{FF2B5EF4-FFF2-40B4-BE49-F238E27FC236}">
                <a16:creationId xmlns:a16="http://schemas.microsoft.com/office/drawing/2014/main" id="{F5CCEDD3-51E5-65CB-50EA-E43FD8C3B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3688" y="3932238"/>
            <a:ext cx="24415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Subnet number: 128.96.34.128</a:t>
            </a:r>
            <a:endParaRPr lang="en-US" altLang="en-US" sz="1400"/>
          </a:p>
        </p:txBody>
      </p:sp>
      <p:sp>
        <p:nvSpPr>
          <p:cNvPr id="33817" name="Rectangle 22">
            <a:extLst>
              <a:ext uri="{FF2B5EF4-FFF2-40B4-BE49-F238E27FC236}">
                <a16:creationId xmlns:a16="http://schemas.microsoft.com/office/drawing/2014/main" id="{573E0326-4458-7532-CFD9-9F7D76C06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150" y="4505325"/>
            <a:ext cx="11318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128.96.34.129</a:t>
            </a:r>
            <a:endParaRPr lang="en-US" altLang="en-US" sz="1400"/>
          </a:p>
        </p:txBody>
      </p:sp>
      <p:sp>
        <p:nvSpPr>
          <p:cNvPr id="33818" name="Rectangle 23">
            <a:extLst>
              <a:ext uri="{FF2B5EF4-FFF2-40B4-BE49-F238E27FC236}">
                <a16:creationId xmlns:a16="http://schemas.microsoft.com/office/drawing/2014/main" id="{1DF37508-0329-56AC-2528-9F1E92FBC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400550"/>
            <a:ext cx="11318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128.96.34.139</a:t>
            </a:r>
            <a:endParaRPr lang="en-US" altLang="en-US" sz="1400"/>
          </a:p>
        </p:txBody>
      </p:sp>
      <p:sp>
        <p:nvSpPr>
          <p:cNvPr id="33819" name="Rectangle 24">
            <a:extLst>
              <a:ext uri="{FF2B5EF4-FFF2-40B4-BE49-F238E27FC236}">
                <a16:creationId xmlns:a16="http://schemas.microsoft.com/office/drawing/2014/main" id="{F98ADB65-39EB-E2D4-9705-EF8680B2E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963" y="4948238"/>
            <a:ext cx="2270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R2</a:t>
            </a:r>
            <a:endParaRPr lang="en-US" altLang="en-US" sz="1400"/>
          </a:p>
        </p:txBody>
      </p:sp>
      <p:sp>
        <p:nvSpPr>
          <p:cNvPr id="33820" name="Line 26">
            <a:extLst>
              <a:ext uri="{FF2B5EF4-FFF2-40B4-BE49-F238E27FC236}">
                <a16:creationId xmlns:a16="http://schemas.microsoft.com/office/drawing/2014/main" id="{26C60191-1FC2-6A40-2C33-A15333D6E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9363" y="4337050"/>
            <a:ext cx="1587" cy="519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1" name="Rectangle 27">
            <a:extLst>
              <a:ext uri="{FF2B5EF4-FFF2-40B4-BE49-F238E27FC236}">
                <a16:creationId xmlns:a16="http://schemas.microsoft.com/office/drawing/2014/main" id="{C6A59D4D-84B9-DF03-606B-DC34C51E8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900" y="4768850"/>
            <a:ext cx="2270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H2</a:t>
            </a:r>
            <a:endParaRPr lang="en-US" altLang="en-US" sz="1400"/>
          </a:p>
        </p:txBody>
      </p:sp>
      <p:sp>
        <p:nvSpPr>
          <p:cNvPr id="33822" name="Line 29">
            <a:extLst>
              <a:ext uri="{FF2B5EF4-FFF2-40B4-BE49-F238E27FC236}">
                <a16:creationId xmlns:a16="http://schemas.microsoft.com/office/drawing/2014/main" id="{0E8491DE-E23B-716B-1765-C395B262CB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3625" y="4337050"/>
            <a:ext cx="1588" cy="3413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3" name="Rectangle 30">
            <a:extLst>
              <a:ext uri="{FF2B5EF4-FFF2-40B4-BE49-F238E27FC236}">
                <a16:creationId xmlns:a16="http://schemas.microsoft.com/office/drawing/2014/main" id="{AD73076B-90CF-34B0-06E4-2D1894094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050" y="5299075"/>
            <a:ext cx="9350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128.96.33.1</a:t>
            </a:r>
            <a:endParaRPr lang="en-US" altLang="en-US" sz="1400"/>
          </a:p>
        </p:txBody>
      </p:sp>
      <p:sp>
        <p:nvSpPr>
          <p:cNvPr id="33824" name="Rectangle 31">
            <a:extLst>
              <a:ext uri="{FF2B5EF4-FFF2-40B4-BE49-F238E27FC236}">
                <a16:creationId xmlns:a16="http://schemas.microsoft.com/office/drawing/2014/main" id="{03936C66-B683-B0DA-2B6A-CC0612924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" y="5313363"/>
            <a:ext cx="10334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128.96.33.14</a:t>
            </a:r>
            <a:endParaRPr lang="en-US" altLang="en-US" sz="1400"/>
          </a:p>
        </p:txBody>
      </p:sp>
      <p:sp>
        <p:nvSpPr>
          <p:cNvPr id="33825" name="Rectangle 32">
            <a:extLst>
              <a:ext uri="{FF2B5EF4-FFF2-40B4-BE49-F238E27FC236}">
                <a16:creationId xmlns:a16="http://schemas.microsoft.com/office/drawing/2014/main" id="{04D55AA5-3CC7-0208-748D-F797CEF02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5767388"/>
            <a:ext cx="22653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Subnet mask: 255.255.255.0</a:t>
            </a:r>
            <a:endParaRPr lang="en-US" altLang="en-US" sz="1400"/>
          </a:p>
        </p:txBody>
      </p:sp>
      <p:sp>
        <p:nvSpPr>
          <p:cNvPr id="33826" name="Rectangle 33">
            <a:extLst>
              <a:ext uri="{FF2B5EF4-FFF2-40B4-BE49-F238E27FC236}">
                <a16:creationId xmlns:a16="http://schemas.microsoft.com/office/drawing/2014/main" id="{98FBFD91-6E8A-04AB-1B1D-F9D015049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5962650"/>
            <a:ext cx="22447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Subnet number: 128.96.33.0</a:t>
            </a:r>
            <a:endParaRPr lang="en-US" altLang="en-US" sz="1400"/>
          </a:p>
        </p:txBody>
      </p:sp>
      <p:sp>
        <p:nvSpPr>
          <p:cNvPr id="33827" name="Rectangle 34">
            <a:extLst>
              <a:ext uri="{FF2B5EF4-FFF2-40B4-BE49-F238E27FC236}">
                <a16:creationId xmlns:a16="http://schemas.microsoft.com/office/drawing/2014/main" id="{4F90390D-4697-D0A7-23BB-5E0458106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986338"/>
            <a:ext cx="2270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H3</a:t>
            </a:r>
            <a:endParaRPr lang="en-US" altLang="en-US" sz="1400"/>
          </a:p>
        </p:txBody>
      </p:sp>
      <p:sp>
        <p:nvSpPr>
          <p:cNvPr id="33828" name="Line 36">
            <a:extLst>
              <a:ext uri="{FF2B5EF4-FFF2-40B4-BE49-F238E27FC236}">
                <a16:creationId xmlns:a16="http://schemas.microsoft.com/office/drawing/2014/main" id="{5881D343-D015-899D-017E-84DEEA18B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2063" y="5224463"/>
            <a:ext cx="4762" cy="460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9" name="Line 37">
            <a:extLst>
              <a:ext uri="{FF2B5EF4-FFF2-40B4-BE49-F238E27FC236}">
                <a16:creationId xmlns:a16="http://schemas.microsoft.com/office/drawing/2014/main" id="{EF900B22-0015-1958-F192-5D5FE1F913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" y="5254625"/>
            <a:ext cx="0" cy="2873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0" name="Line 38">
            <a:extLst>
              <a:ext uri="{FF2B5EF4-FFF2-40B4-BE49-F238E27FC236}">
                <a16:creationId xmlns:a16="http://schemas.microsoft.com/office/drawing/2014/main" id="{AE0A303E-24F3-35DC-1CFF-0151943B3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5689600"/>
            <a:ext cx="2651125" cy="3175"/>
          </a:xfrm>
          <a:prstGeom prst="line">
            <a:avLst/>
          </a:prstGeom>
          <a:noFill/>
          <a:ln w="23813">
            <a:solidFill>
              <a:srgbClr val="00FFFF"/>
            </a:solidFill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FF"/>
            </a:extrusionClr>
            <a:contourClr>
              <a:srgbClr val="00FFFF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33831" name="Line 39">
            <a:extLst>
              <a:ext uri="{FF2B5EF4-FFF2-40B4-BE49-F238E27FC236}">
                <a16:creationId xmlns:a16="http://schemas.microsoft.com/office/drawing/2014/main" id="{6BCE3414-8F74-6E48-FBFF-38E8F59003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6725" y="5449888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2" name="Line 40">
            <a:extLst>
              <a:ext uri="{FF2B5EF4-FFF2-40B4-BE49-F238E27FC236}">
                <a16:creationId xmlns:a16="http://schemas.microsoft.com/office/drawing/2014/main" id="{94734C60-2C26-C10C-26FA-E9679406A6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3263" y="5170488"/>
            <a:ext cx="0" cy="1212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3" name="Line 41">
            <a:extLst>
              <a:ext uri="{FF2B5EF4-FFF2-40B4-BE49-F238E27FC236}">
                <a16:creationId xmlns:a16="http://schemas.microsoft.com/office/drawing/2014/main" id="{F4CCD310-449C-E241-B2E5-954BB10DBD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5172075"/>
            <a:ext cx="0" cy="1212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31BA72E9-C87C-A2AE-B09D-542914F5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059DADCB-C19D-4106-9673-CD3ABDB4CFC7}" type="slidenum">
              <a:rPr lang="en-US" altLang="en-US">
                <a:solidFill>
                  <a:schemeClr val="bg1"/>
                </a:solidFill>
              </a:rPr>
              <a:pPr/>
              <a:t>17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2D51154-1721-32C4-9CC3-390A4163F4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Forwarding Algorithm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12BE746B-854D-DA83-20EB-C7CB64EEB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8328025" cy="3962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 = destination IP address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for each entry (SubnetNum, SubnetMask, NextHop)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D1 = SubnetMask &amp; 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if D1 = SubnetNum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if NextHop is an interface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  deliver datagram directly to 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  deliver datagram to NextHop</a:t>
            </a:r>
            <a:endParaRPr lang="en-US" altLang="en-US" sz="2000"/>
          </a:p>
          <a:p>
            <a:pPr>
              <a:lnSpc>
                <a:spcPct val="50000"/>
              </a:lnSpc>
            </a:pP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000"/>
              <a:t>Comparisons in parallel, taking the </a:t>
            </a:r>
            <a:r>
              <a:rPr lang="en-US" altLang="en-US" sz="2000" b="1">
                <a:solidFill>
                  <a:srgbClr val="CC0000"/>
                </a:solidFill>
              </a:rPr>
              <a:t>longest match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Use a </a:t>
            </a:r>
            <a:r>
              <a:rPr lang="en-US" altLang="en-US" sz="2000" b="1">
                <a:solidFill>
                  <a:srgbClr val="CC0000"/>
                </a:solidFill>
              </a:rPr>
              <a:t>default router</a:t>
            </a:r>
            <a:r>
              <a:rPr lang="en-US" altLang="en-US" sz="2000"/>
              <a:t> if nothing matches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Not necessary for 1s in subnet mask to be contiguous 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Can put multiple subnets on one physical network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921DF45D-810F-2567-3212-AE20F154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1D83F231-19A2-470E-A1A4-3C2C3DFF9532}" type="slidenum">
              <a:rPr lang="en-US" altLang="en-US">
                <a:solidFill>
                  <a:schemeClr val="bg1"/>
                </a:solidFill>
              </a:rPr>
              <a:pPr/>
              <a:t>18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69B5F53A-D006-6867-4EA4-4BA76D6A33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665E33A4-43B7-4023-1FD5-63854D56F5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209800"/>
            <a:ext cx="8737600" cy="3886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solidFill>
                  <a:srgbClr val="CC0000"/>
                </a:solidFill>
              </a:rPr>
              <a:t>Problem: </a:t>
            </a:r>
            <a:r>
              <a:rPr lang="en-US" altLang="en-US" sz="2000"/>
              <a:t>Your company has bought IP </a:t>
            </a:r>
            <a:r>
              <a:rPr lang="en-US" altLang="en-US" sz="2000">
                <a:solidFill>
                  <a:srgbClr val="CC0000"/>
                </a:solidFill>
              </a:rPr>
              <a:t>96.0.0.0</a:t>
            </a:r>
            <a:r>
              <a:rPr lang="en-US" altLang="en-US" sz="2000"/>
              <a:t> from IANA. Your manager asks you to design the network such that no subnet wok should exceed more than </a:t>
            </a:r>
            <a:r>
              <a:rPr lang="en-US" altLang="en-US" sz="2000">
                <a:solidFill>
                  <a:srgbClr val="CC0000"/>
                </a:solidFill>
              </a:rPr>
              <a:t>68 </a:t>
            </a:r>
            <a:r>
              <a:rPr lang="en-US" altLang="en-US" sz="2000"/>
              <a:t>nodes.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•   What will be the subnet mask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What is the first IP address of the first, second and last subnet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 What is the last IP address of the first, second and last subnet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Also write the broadcast address of the first, second and last subnet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954FB340-31F5-BF4C-1CF8-039653DA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88C0CF0B-CC09-42E7-9905-564EB6EFBF67}" type="slidenum">
              <a:rPr lang="en-US" altLang="en-US">
                <a:solidFill>
                  <a:schemeClr val="bg1"/>
                </a:solidFill>
              </a:rPr>
              <a:pPr/>
              <a:t>19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36A0A238-C6C3-33E6-ACFB-96D0C504D6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AF124389-41A9-88FE-4076-96F76B7496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5100" y="2209800"/>
            <a:ext cx="88265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>
                <a:solidFill>
                  <a:srgbClr val="CC0000"/>
                </a:solidFill>
              </a:rPr>
              <a:t>Solution: IP=</a:t>
            </a:r>
            <a:r>
              <a:rPr lang="en-US" altLang="en-US" sz="2000"/>
              <a:t>96. 0 . 0 . 0</a:t>
            </a:r>
          </a:p>
          <a:p>
            <a:r>
              <a:rPr lang="en-US" altLang="en-US" sz="2000"/>
              <a:t>0110 0000. 0000 0000 . 0000 0000 . 0000 0000</a:t>
            </a:r>
          </a:p>
          <a:p>
            <a:r>
              <a:rPr lang="en-US" altLang="en-US" sz="2000"/>
              <a:t>96 =&gt; Class A IP Address = &gt; 8 Network Bits and 24 Host Bits</a:t>
            </a:r>
          </a:p>
          <a:p>
            <a:r>
              <a:rPr lang="en-US" altLang="en-US" sz="2000"/>
              <a:t> No_of_bits_for_hosts = 7</a:t>
            </a:r>
          </a:p>
          <a:p>
            <a:r>
              <a:rPr lang="en-US" altLang="en-US" sz="2000"/>
              <a:t> Subnet Mask = 1111 1111 . 1111 1111 . 1111 1111 . 1000 0000</a:t>
            </a:r>
          </a:p>
          <a:p>
            <a:r>
              <a:rPr lang="en-US" altLang="en-US" sz="2000"/>
              <a:t>255.255.255.128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600F3E4-6DCC-C85C-57E9-70C7C53149F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2362200"/>
            <a:ext cx="8001000" cy="2057400"/>
          </a:xfrm>
          <a:noFill/>
        </p:spPr>
        <p:txBody>
          <a:bodyPr/>
          <a:lstStyle/>
          <a:p>
            <a:pPr algn="ctr" eaLnBrk="1" hangingPunct="1"/>
            <a:r>
              <a:rPr lang="en-GB" altLang="en-US">
                <a:latin typeface="Times New Roman" panose="02020603050405020304" pitchFamily="18" charset="0"/>
              </a:rPr>
              <a:t>Subnetting and Supernetting</a:t>
            </a:r>
          </a:p>
        </p:txBody>
      </p:sp>
      <p:sp>
        <p:nvSpPr>
          <p:cNvPr id="18435" name="Date Placeholder 3">
            <a:extLst>
              <a:ext uri="{FF2B5EF4-FFF2-40B4-BE49-F238E27FC236}">
                <a16:creationId xmlns:a16="http://schemas.microsoft.com/office/drawing/2014/main" id="{6D3B1B63-56A3-B755-03CE-81F8EF6AAD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9EE692-4803-4ED3-9015-573513F6D3E0}" type="datetime1">
              <a:rPr lang="en-US" altLang="en-US" sz="1400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03-Jul-22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8436" name="Slide Number Placeholder 5">
            <a:extLst>
              <a:ext uri="{FF2B5EF4-FFF2-40B4-BE49-F238E27FC236}">
                <a16:creationId xmlns:a16="http://schemas.microsoft.com/office/drawing/2014/main" id="{E742C0EE-E180-F658-66F3-CA25D2F5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B9F54CC5-674B-4000-80B2-DF1F68E6B4DB}" type="slidenum">
              <a:rPr lang="en-US" altLang="en-US" sz="1400">
                <a:latin typeface="Arial" panose="020B0604020202020204" pitchFamily="34" charset="0"/>
              </a:rPr>
              <a:pPr/>
              <a:t>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AFD6F899-0478-30C0-E9CB-FB6B9CBC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B234852D-444F-4738-B44F-5580093C9D1E}" type="slidenum">
              <a:rPr lang="en-US" altLang="en-US">
                <a:solidFill>
                  <a:schemeClr val="bg1"/>
                </a:solidFill>
              </a:rPr>
              <a:pPr/>
              <a:t>20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F0CBD9E6-D62A-34B7-5C6E-F1D9B8093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6343650" cy="709613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D2A01433-3C7A-76D7-F36E-F9C5B7FCC2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0574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rgbClr val="CC0000"/>
                </a:solidFill>
              </a:rPr>
              <a:t>First Subnet:</a:t>
            </a:r>
            <a:endParaRPr lang="en-US" altLang="en-US" sz="2000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/>
              <a:t>Subnet Address: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0110 0000. 0000 0000 . 0000 0000 . 1000 0000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96.0.0.128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First IP: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0110 0000. 0000 0000 . 0000 0000 . 1000 0001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96.0.0.129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Last IP: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0110 0000. 0000 0000 . 0000 0000 . 1111 1110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96.0.0.254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Broadcast Address: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0110 0000. 0000 0000 . 0000 0000 . 1111 1111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96.0.0.255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8D94B519-B8D8-C83A-36BB-9E2715C3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AA334F63-933C-4800-8637-336C5A9C0E80}" type="slidenum">
              <a:rPr lang="en-US" altLang="en-US">
                <a:solidFill>
                  <a:schemeClr val="bg1"/>
                </a:solidFill>
              </a:rPr>
              <a:pPr/>
              <a:t>21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22A399ED-5E45-2543-B06E-666BF51A32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A0D265DA-D0EE-E1DB-775F-4F1F33C7CA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8686800" cy="3810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rgbClr val="CC0000"/>
                </a:solidFill>
              </a:rPr>
              <a:t>Second Subnet:</a:t>
            </a:r>
            <a:endParaRPr lang="en-US" altLang="en-US" sz="2000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/>
              <a:t>Subnet Address: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0110 0000. 0000 0000 . 0000 0001. 0000 0000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96.0.1.0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First IP: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0110 0000. 0000 0000 . 0000 0001 . 0000 0001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96.0.1.1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Last IP: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0110 0000. 0000 0000 . 0000 0001 . 0111 1110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96.0.1.126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Broadcast Address: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0110 0000. 0000 0000 . 0000 0001 . 0111 1111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96.0.1.127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1DE286C3-9B2A-C3A2-AF54-D0EB85AB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B1EEBEC6-E94E-4AFA-AB89-63B6411E464A}" type="slidenum">
              <a:rPr lang="en-US" altLang="en-US">
                <a:solidFill>
                  <a:schemeClr val="bg1"/>
                </a:solidFill>
              </a:rPr>
              <a:pPr/>
              <a:t>22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EF5B1B69-B331-CFDA-990E-313906A27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92600F3-4281-8B78-812D-4C9832B8E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8763000" cy="3886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rgbClr val="CC0000"/>
                </a:solidFill>
              </a:rPr>
              <a:t>Last Subnet:</a:t>
            </a:r>
            <a:endParaRPr lang="en-US" altLang="en-US" sz="2000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/>
              <a:t>Subnet Address: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0110 0000. 1111 1111 . 1111 1111 . 0000 0000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96.255.255.0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First IP: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0110 0000. 1111 1111 . 1111 1111 . 0000 0001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96.255.255.1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Last IP: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0110 0000. 1111 1111 . 1111 1111 . 0111 1110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96.255.255.126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Broadcast Address: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0110 0000. 1111 1111 . 1111 1111 . 0111 1111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96.255.255.127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8D0EDFAC-C7B6-D8E9-5205-65D4E74F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2B7C8CA5-2F21-4813-84F8-4D7357D78988}" type="slidenum">
              <a:rPr lang="en-US" altLang="en-US">
                <a:solidFill>
                  <a:schemeClr val="bg1"/>
                </a:solidFill>
              </a:rPr>
              <a:pPr/>
              <a:t>23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F620AF0C-0199-E736-A32A-5DE631E2F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Subnetting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4EA0606A-8DA1-9E88-C00F-703BE98CA0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5500" y="2692400"/>
            <a:ext cx="7632700" cy="3403600"/>
          </a:xfrm>
        </p:spPr>
        <p:txBody>
          <a:bodyPr/>
          <a:lstStyle/>
          <a:p>
            <a:r>
              <a:rPr lang="en-US" altLang="en-US" sz="2400"/>
              <a:t>Subnets allow </a:t>
            </a:r>
            <a:r>
              <a:rPr lang="en-US" altLang="en-US" sz="2400" b="1">
                <a:solidFill>
                  <a:srgbClr val="CC0000"/>
                </a:solidFill>
              </a:rPr>
              <a:t>hierarchy</a:t>
            </a:r>
            <a:r>
              <a:rPr lang="en-US" altLang="en-US" sz="2400"/>
              <a:t> within organizations</a:t>
            </a:r>
          </a:p>
          <a:p>
            <a:r>
              <a:rPr lang="en-US" altLang="en-US" sz="2400"/>
              <a:t>But </a:t>
            </a:r>
            <a:r>
              <a:rPr lang="en-US" altLang="en-US" sz="2400" b="1">
                <a:solidFill>
                  <a:srgbClr val="CC0000"/>
                </a:solidFill>
              </a:rPr>
              <a:t>do not reduce</a:t>
            </a:r>
            <a:r>
              <a:rPr lang="en-US" altLang="en-US" sz="2400"/>
              <a:t> class B address pressure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41DD8F0A-63B4-EB08-DF34-F49ED370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7772400" cy="1143000"/>
          </a:xfrm>
        </p:spPr>
        <p:txBody>
          <a:bodyPr/>
          <a:lstStyle/>
          <a:p>
            <a:r>
              <a:rPr lang="en-US" altLang="en-US"/>
              <a:t>Supernetting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C1F2E5F3-AFC6-A171-EB54-D905ABC90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86000"/>
            <a:ext cx="9144000" cy="3848100"/>
          </a:xfrm>
        </p:spPr>
        <p:txBody>
          <a:bodyPr/>
          <a:lstStyle/>
          <a:p>
            <a:r>
              <a:rPr lang="en-US" altLang="en-US" sz="2400"/>
              <a:t>A </a:t>
            </a:r>
            <a:r>
              <a:rPr lang="en-US" altLang="en-US" sz="2400" b="1"/>
              <a:t>supernet</a:t>
            </a:r>
            <a:r>
              <a:rPr lang="en-US" altLang="en-US" sz="2400"/>
              <a:t> is created by combining several Internet Protocol (IP) networks or subnets into one network with a single classless interdomain routing (CIDR) prefix.</a:t>
            </a:r>
          </a:p>
          <a:p>
            <a:r>
              <a:rPr lang="en-US" altLang="en-US" sz="2400"/>
              <a:t>The procedure used to create a </a:t>
            </a:r>
            <a:r>
              <a:rPr lang="en-US" altLang="en-US" sz="2400" b="1"/>
              <a:t>supernet</a:t>
            </a:r>
            <a:r>
              <a:rPr lang="en-US" altLang="en-US" sz="2400"/>
              <a:t> is commonly called </a:t>
            </a:r>
            <a:r>
              <a:rPr lang="en-US" altLang="en-US" sz="2400" b="1"/>
              <a:t>supernetting</a:t>
            </a:r>
            <a:r>
              <a:rPr lang="en-US" altLang="en-US" sz="2400"/>
              <a:t>, route aggregation or route summarization.</a:t>
            </a:r>
          </a:p>
          <a:p>
            <a:r>
              <a:rPr lang="en-US" altLang="en-US" sz="2400"/>
              <a:t>Supernetting, also called Classless Inter-Domain Routing (CIDR), is a way to aggregate multiple Internet addresses of the same class.</a:t>
            </a: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30F9EE12-E321-E208-127B-C526D843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10B7424F-AC9C-4978-B7AB-E533D6C2C73C}" type="slidenum">
              <a:rPr lang="en-US" altLang="en-US">
                <a:solidFill>
                  <a:schemeClr val="bg1"/>
                </a:solidFill>
              </a:rPr>
              <a:pPr/>
              <a:t>24</a:t>
            </a:fld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1C8660F9-5B25-0C09-83B9-07CB1572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36600"/>
            <a:ext cx="7772400" cy="635000"/>
          </a:xfrm>
        </p:spPr>
        <p:txBody>
          <a:bodyPr/>
          <a:lstStyle/>
          <a:p>
            <a:r>
              <a:rPr lang="en-US" altLang="en-US"/>
              <a:t>Supernetting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240A22E8-E9BE-BA8A-ECF9-C0E7CEFA4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14600"/>
            <a:ext cx="8813800" cy="3581400"/>
          </a:xfrm>
        </p:spPr>
        <p:txBody>
          <a:bodyPr/>
          <a:lstStyle/>
          <a:p>
            <a:r>
              <a:rPr lang="en-US" altLang="en-US" sz="2400"/>
              <a:t>Using supernetting, the network address 192.168.2.0/24 and an adjacent address 192.168.3.0/24 can be merged into 192.168.2.0/23. </a:t>
            </a:r>
          </a:p>
          <a:p>
            <a:r>
              <a:rPr lang="en-US" altLang="en-US" sz="2400"/>
              <a:t>The "23" at the end of the address says that the first 23 bits are the network part of the address, leaving the remaining nine bits for specific host addresses.</a:t>
            </a:r>
          </a:p>
          <a:p>
            <a:r>
              <a:rPr lang="en-US" altLang="en-US" sz="2400"/>
              <a:t>Supernetting is most often used to combine Class C network addresses and is the basis for most routing protocols currently used on the Internet.</a:t>
            </a: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163C012E-AEE7-6933-FC86-651360D1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59FBD276-32EA-43CB-841E-80D8CF91E8DA}" type="slidenum">
              <a:rPr lang="en-US" altLang="en-US">
                <a:solidFill>
                  <a:schemeClr val="bg1"/>
                </a:solidFill>
              </a:rPr>
              <a:pPr/>
              <a:t>25</a:t>
            </a:fld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A811FB34-0D05-3B96-C0EF-64E77CB2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A7D016CA-E6C2-4A78-989F-00BC8BA5E34D}" type="slidenum">
              <a:rPr lang="en-US" altLang="en-US">
                <a:solidFill>
                  <a:schemeClr val="bg1"/>
                </a:solidFill>
              </a:rPr>
              <a:pPr/>
              <a:t>3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335F2C2A-BCDD-6B40-F7E4-E74CBDDC5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1143000"/>
          </a:xfrm>
        </p:spPr>
        <p:txBody>
          <a:bodyPr/>
          <a:lstStyle/>
          <a:p>
            <a:r>
              <a:rPr lang="en-US" altLang="en-US"/>
              <a:t>Virtual Geographies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17EDC16A-6915-C613-1F01-2533C3F4F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286000"/>
            <a:ext cx="9144000" cy="38496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Internet domain </a:t>
            </a:r>
            <a:r>
              <a:rPr lang="en-US" altLang="en-US" sz="2400" b="1">
                <a:solidFill>
                  <a:srgbClr val="CC0000"/>
                </a:solidFill>
              </a:rPr>
              <a:t>names</a:t>
            </a:r>
            <a:r>
              <a:rPr lang="en-US" altLang="en-US" sz="2400"/>
              <a:t> (understood by </a:t>
            </a:r>
            <a:r>
              <a:rPr lang="en-US" altLang="en-US" sz="2400" b="1">
                <a:solidFill>
                  <a:srgbClr val="CC0000"/>
                </a:solidFill>
              </a:rPr>
              <a:t>people</a:t>
            </a:r>
            <a:r>
              <a:rPr lang="en-US" altLang="en-US" sz="240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IP network </a:t>
            </a:r>
            <a:r>
              <a:rPr lang="en-US" altLang="en-US" sz="2400" b="1">
                <a:solidFill>
                  <a:srgbClr val="CC0000"/>
                </a:solidFill>
              </a:rPr>
              <a:t>numbers</a:t>
            </a:r>
            <a:r>
              <a:rPr lang="en-US" altLang="en-US" sz="2400"/>
              <a:t> (understood by </a:t>
            </a:r>
            <a:r>
              <a:rPr lang="en-US" altLang="en-US" sz="2400" b="1">
                <a:solidFill>
                  <a:srgbClr val="CC0000"/>
                </a:solidFill>
              </a:rPr>
              <a:t>routers</a:t>
            </a:r>
            <a:r>
              <a:rPr lang="en-US" altLang="en-US" sz="240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Internet domain name hierarchy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ASCII strings separated by periods; typical formats are: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host.domain.domain_type</a:t>
            </a:r>
          </a:p>
          <a:p>
            <a:pPr lvl="3">
              <a:lnSpc>
                <a:spcPct val="90000"/>
              </a:lnSpc>
            </a:pPr>
            <a:r>
              <a:rPr lang="en-US" altLang="en-US" sz="1600"/>
              <a:t>xyz.carepvtltd.com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host.subdomain.domain.domain_type</a:t>
            </a:r>
          </a:p>
          <a:p>
            <a:pPr lvl="3">
              <a:lnSpc>
                <a:spcPct val="90000"/>
              </a:lnSpc>
            </a:pPr>
            <a:r>
              <a:rPr lang="en-US" altLang="en-US" sz="1600"/>
              <a:t>abc.cs.berkeley.edu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host.domain.domain_type.country</a:t>
            </a:r>
          </a:p>
          <a:p>
            <a:pPr lvl="3">
              <a:lnSpc>
                <a:spcPct val="90000"/>
              </a:lnSpc>
            </a:pPr>
            <a:r>
              <a:rPr lang="en-US" altLang="en-US" sz="1600"/>
              <a:t>www.case.edu.pk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BD7B5E7F-E96D-692D-40D8-4065A3B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93C0BE2B-8A66-49F4-9097-E6DF2DA307C5}" type="slidenum">
              <a:rPr lang="en-US" altLang="en-US">
                <a:solidFill>
                  <a:schemeClr val="bg1"/>
                </a:solidFill>
              </a:rPr>
              <a:pPr/>
              <a:t>4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9DBDB6D1-B987-A535-9A22-0560FCCA23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1143000"/>
          </a:xfrm>
        </p:spPr>
        <p:txBody>
          <a:bodyPr/>
          <a:lstStyle/>
          <a:p>
            <a:r>
              <a:rPr lang="en-US" altLang="en-US"/>
              <a:t>Virtual Geographies and IP Address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88F2C40-F7D8-6C5E-FB25-EA72F9A0A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057400"/>
            <a:ext cx="84582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Routers use IP network numbers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Original intention: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One network number per physical network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Closer to real geography (than domain names)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Some </a:t>
            </a:r>
            <a:r>
              <a:rPr lang="en-US" altLang="en-US" sz="2400" b="1">
                <a:solidFill>
                  <a:srgbClr val="CC0000"/>
                </a:solidFill>
              </a:rPr>
              <a:t>jumps</a:t>
            </a:r>
            <a:r>
              <a:rPr lang="en-US" altLang="en-US" sz="2400"/>
              <a:t>, </a:t>
            </a:r>
            <a:r>
              <a:rPr lang="en-US" altLang="en-US" sz="2400" i="1"/>
              <a:t>e.g</a:t>
            </a:r>
            <a:r>
              <a:rPr lang="en-US" altLang="en-US" sz="2400"/>
              <a:t>.,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Divisions of one company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Organizations with network research testbeds</a:t>
            </a: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FB3D9BF5-AF2B-19D0-83A2-E3E902D7D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3" y="2681288"/>
            <a:ext cx="871537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Class</a:t>
            </a:r>
          </a:p>
        </p:txBody>
      </p:sp>
      <p:sp>
        <p:nvSpPr>
          <p:cNvPr id="21510" name="Text Box 6">
            <a:extLst>
              <a:ext uri="{FF2B5EF4-FFF2-40B4-BE49-F238E27FC236}">
                <a16:creationId xmlns:a16="http://schemas.microsoft.com/office/drawing/2014/main" id="{AFC3B27B-63DD-F4AB-9784-832B8E442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438" y="2681288"/>
            <a:ext cx="3117850" cy="4667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Network</a:t>
            </a:r>
          </a:p>
        </p:txBody>
      </p:sp>
      <p:sp>
        <p:nvSpPr>
          <p:cNvPr id="21511" name="Text Box 7">
            <a:extLst>
              <a:ext uri="{FF2B5EF4-FFF2-40B4-BE49-F238E27FC236}">
                <a16:creationId xmlns:a16="http://schemas.microsoft.com/office/drawing/2014/main" id="{BD534A18-F1B4-5BC9-170E-42DBF3348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463" y="2681288"/>
            <a:ext cx="3140075" cy="4667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Host</a:t>
            </a:r>
          </a:p>
        </p:txBody>
      </p:sp>
      <p:sp>
        <p:nvSpPr>
          <p:cNvPr id="21512" name="Text Box 8">
            <a:extLst>
              <a:ext uri="{FF2B5EF4-FFF2-40B4-BE49-F238E27FC236}">
                <a16:creationId xmlns:a16="http://schemas.microsoft.com/office/drawing/2014/main" id="{5A67C0ED-A7E9-9934-AC5F-738EAA73C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2462213"/>
            <a:ext cx="11080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IP address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B054631F-A905-7054-67AA-8FB5FCF1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E4FE8ED1-275F-42DF-BCE7-EECA5E897EBA}" type="slidenum">
              <a:rPr lang="en-US" altLang="en-US">
                <a:solidFill>
                  <a:schemeClr val="bg1"/>
                </a:solidFill>
              </a:rPr>
              <a:pPr/>
              <a:t>5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21C4860A-BAD2-97CF-8E0E-D3F403BC0B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Virtual Geographies and DNS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9AAD00A0-407C-8323-3D86-73EB3697E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209800"/>
            <a:ext cx="9144000" cy="4191000"/>
          </a:xfrm>
        </p:spPr>
        <p:txBody>
          <a:bodyPr/>
          <a:lstStyle/>
          <a:p>
            <a:r>
              <a:rPr lang="en-US" altLang="en-US" sz="2400" b="1">
                <a:solidFill>
                  <a:srgbClr val="CC0000"/>
                </a:solidFill>
              </a:rPr>
              <a:t>Translation</a:t>
            </a:r>
            <a:r>
              <a:rPr lang="en-US" altLang="en-US" sz="2400"/>
              <a:t> from domain name to IP address</a:t>
            </a:r>
          </a:p>
          <a:p>
            <a:pPr lvl="1"/>
            <a:r>
              <a:rPr lang="en-US" altLang="en-US"/>
              <a:t>Domain to IP: domain name service (</a:t>
            </a:r>
            <a:r>
              <a:rPr lang="en-US" altLang="en-US" b="1">
                <a:solidFill>
                  <a:srgbClr val="CC0000"/>
                </a:solidFill>
              </a:rPr>
              <a:t>DNS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IP to domain: relies on host</a:t>
            </a:r>
          </a:p>
          <a:p>
            <a:pPr lvl="2"/>
            <a:r>
              <a:rPr lang="en-US" altLang="en-US"/>
              <a:t>Not secure</a:t>
            </a:r>
          </a:p>
          <a:p>
            <a:pPr lvl="2"/>
            <a:r>
              <a:rPr lang="en-US" altLang="en-US"/>
              <a:t>Use reverse lookup - domain to IP - for security</a:t>
            </a:r>
          </a:p>
          <a:p>
            <a:r>
              <a:rPr lang="en-US" altLang="en-US" sz="2400"/>
              <a:t>DNS is a </a:t>
            </a:r>
            <a:r>
              <a:rPr lang="en-US" altLang="en-US" sz="2400" b="1">
                <a:solidFill>
                  <a:srgbClr val="CC0000"/>
                </a:solidFill>
              </a:rPr>
              <a:t>hierarchical</a:t>
            </a:r>
            <a:r>
              <a:rPr lang="en-US" altLang="en-US" sz="2400"/>
              <a:t>, (mostly) </a:t>
            </a:r>
            <a:r>
              <a:rPr lang="en-US" altLang="en-US" sz="2400" b="1">
                <a:solidFill>
                  <a:srgbClr val="CC0000"/>
                </a:solidFill>
              </a:rPr>
              <a:t>distributed</a:t>
            </a:r>
            <a:r>
              <a:rPr lang="en-US" altLang="en-US" sz="2400"/>
              <a:t> application (more detail later)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AA2DA5C6-9AF2-17A2-9F0C-89B7AED0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9D964C82-38A0-4F69-A350-011B5024540F}" type="slidenum">
              <a:rPr lang="en-US" altLang="en-US">
                <a:solidFill>
                  <a:schemeClr val="bg1"/>
                </a:solidFill>
              </a:rPr>
              <a:pPr/>
              <a:t>6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E042E271-ABC5-3746-6C73-8D41DFC5A9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Scaling Problems for the Internet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7C326215-99C4-0F72-B684-506F617D1D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362200"/>
            <a:ext cx="8686800" cy="4419600"/>
          </a:xfrm>
        </p:spPr>
        <p:txBody>
          <a:bodyPr/>
          <a:lstStyle/>
          <a:p>
            <a:r>
              <a:rPr lang="en-US" altLang="en-US" sz="2400"/>
              <a:t>Inefficient address </a:t>
            </a:r>
            <a:r>
              <a:rPr lang="en-US" altLang="en-US" sz="2400" b="1">
                <a:solidFill>
                  <a:srgbClr val="CC0000"/>
                </a:solidFill>
              </a:rPr>
              <a:t>allocation</a:t>
            </a:r>
            <a:r>
              <a:rPr lang="en-US" altLang="en-US" sz="2400"/>
              <a:t> (by class system)</a:t>
            </a:r>
          </a:p>
          <a:p>
            <a:r>
              <a:rPr lang="en-US" altLang="en-US" sz="2400"/>
              <a:t>Too many networks for routing</a:t>
            </a:r>
          </a:p>
          <a:p>
            <a:r>
              <a:rPr lang="en-US" altLang="en-US" sz="2400"/>
              <a:t>Can </a:t>
            </a:r>
            <a:r>
              <a:rPr lang="en-US" altLang="en-US" sz="2400" b="1">
                <a:solidFill>
                  <a:srgbClr val="CC0000"/>
                </a:solidFill>
              </a:rPr>
              <a:t>trade off</a:t>
            </a:r>
            <a:r>
              <a:rPr lang="en-US" altLang="en-US" sz="2400"/>
              <a:t> between these two</a:t>
            </a:r>
          </a:p>
          <a:p>
            <a:r>
              <a:rPr lang="en-US" altLang="en-US" sz="2400"/>
              <a:t>Questions</a:t>
            </a:r>
          </a:p>
          <a:p>
            <a:pPr lvl="1"/>
            <a:r>
              <a:rPr lang="en-US" altLang="en-US"/>
              <a:t>What network(s) should you allocate to a company with 1000 machines ?</a:t>
            </a:r>
          </a:p>
          <a:p>
            <a:pPr lvl="1"/>
            <a:r>
              <a:rPr lang="en-US" altLang="en-US"/>
              <a:t>What about a company with 200 machines ?</a:t>
            </a:r>
          </a:p>
          <a:p>
            <a:pPr lvl="1"/>
            <a:r>
              <a:rPr lang="en-US" altLang="en-US"/>
              <a:t>What about a company with 2 machines that plans to grow rapidly 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7277FF45-A502-C50D-4C73-9F954F05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39C65D27-8608-469A-B932-F3802475C9B8}" type="slidenum">
              <a:rPr lang="en-US" altLang="en-US">
                <a:solidFill>
                  <a:schemeClr val="bg1"/>
                </a:solidFill>
              </a:rPr>
              <a:pPr/>
              <a:t>7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58043274-6752-8CC0-1EF7-1542310437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Scaling Problems for the Internet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AFBE4C41-3FA0-C395-4D51-A3312E776C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146300"/>
            <a:ext cx="9144000" cy="4254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Pressure primarily on </a:t>
            </a:r>
            <a:r>
              <a:rPr lang="en-US" altLang="en-US" sz="2400" b="1">
                <a:solidFill>
                  <a:srgbClr val="CC0000"/>
                </a:solidFill>
              </a:rPr>
              <a:t>class B</a:t>
            </a:r>
            <a:r>
              <a:rPr lang="en-US" altLang="en-US" sz="2400"/>
              <a:t> networks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Most companies plan to grow beyond 255 machines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Renumbering is a hassle and can interrupt service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Only around 16,000 class B networks available (14 bits)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Class B networks aren’t very </a:t>
            </a:r>
            <a:r>
              <a:rPr lang="en-US" altLang="en-US" sz="2400" b="1">
                <a:solidFill>
                  <a:srgbClr val="CC0000"/>
                </a:solidFill>
              </a:rPr>
              <a:t>efficient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Few organizations have O(10,000) machines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More likely a network uses O(1,000) of 65,000 addresses</a:t>
            </a:r>
          </a:p>
          <a:p>
            <a:pPr>
              <a:lnSpc>
                <a:spcPct val="90000"/>
              </a:lnSpc>
            </a:pPr>
            <a:r>
              <a:rPr lang="en-US" altLang="en-US" sz="2400" b="1">
                <a:solidFill>
                  <a:srgbClr val="CC0000"/>
                </a:solidFill>
              </a:rPr>
              <a:t>Scaling</a:t>
            </a:r>
            <a:r>
              <a:rPr lang="en-US" altLang="en-US" sz="2400"/>
              <a:t> problems with alternatives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Multiple table entries if class C networks used instead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Protocols do not scale beyond O(10,000) networks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A9583F4F-5CD7-6486-3538-B12BBFA5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738" y="904875"/>
            <a:ext cx="790575" cy="768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48AC5165-F09E-48AE-AB3C-962E53A7EEB3}" type="slidenum">
              <a:rPr lang="en-US" altLang="en-US">
                <a:solidFill>
                  <a:schemeClr val="bg1"/>
                </a:solidFill>
              </a:rPr>
              <a:pPr/>
              <a:t>8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39A5E59F-2E0C-2576-F963-B630A88A7B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en-US"/>
              <a:t>IP Address Hierarchy Evolution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977659E6-A582-445B-63D3-BD87A772C9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209800"/>
            <a:ext cx="8610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Begin with class-based system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  <a:buFont typeface="Wingdings 3" panose="05040102010807070707" pitchFamily="18" charset="2"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Subnetting within an organization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Network can be broken into smaller networks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Recognized only within the organization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Implemented by packet-switching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Smaller networks called subnets</a:t>
            </a:r>
          </a:p>
        </p:txBody>
      </p:sp>
      <p:sp>
        <p:nvSpPr>
          <p:cNvPr id="25605" name="Text Box 19">
            <a:extLst>
              <a:ext uri="{FF2B5EF4-FFF2-40B4-BE49-F238E27FC236}">
                <a16:creationId xmlns:a16="http://schemas.microsoft.com/office/drawing/2014/main" id="{C80A0876-816B-3E4A-D3E7-E29E72478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892425"/>
            <a:ext cx="1157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class A:</a:t>
            </a:r>
          </a:p>
        </p:txBody>
      </p:sp>
      <p:sp>
        <p:nvSpPr>
          <p:cNvPr id="25606" name="Text Box 20">
            <a:extLst>
              <a:ext uri="{FF2B5EF4-FFF2-40B4-BE49-F238E27FC236}">
                <a16:creationId xmlns:a16="http://schemas.microsoft.com/office/drawing/2014/main" id="{704637DA-4C97-69F3-2B9A-CCDDB1242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025" y="2892425"/>
            <a:ext cx="357188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0</a:t>
            </a:r>
          </a:p>
        </p:txBody>
      </p:sp>
      <p:sp>
        <p:nvSpPr>
          <p:cNvPr id="25607" name="Text Box 21">
            <a:extLst>
              <a:ext uri="{FF2B5EF4-FFF2-40B4-BE49-F238E27FC236}">
                <a16:creationId xmlns:a16="http://schemas.microsoft.com/office/drawing/2014/main" id="{960857B8-BADA-C08C-B726-0AF4C8F4A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3" y="2892425"/>
            <a:ext cx="1631950" cy="4667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network (7)</a:t>
            </a:r>
          </a:p>
        </p:txBody>
      </p:sp>
      <p:sp>
        <p:nvSpPr>
          <p:cNvPr id="25608" name="Text Box 22">
            <a:extLst>
              <a:ext uri="{FF2B5EF4-FFF2-40B4-BE49-F238E27FC236}">
                <a16:creationId xmlns:a16="http://schemas.microsoft.com/office/drawing/2014/main" id="{2C12C8FC-1C27-DFC9-A867-00D022AA1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5175" y="2892425"/>
            <a:ext cx="5345113" cy="4667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host (24 bits)</a:t>
            </a:r>
          </a:p>
        </p:txBody>
      </p:sp>
      <p:sp>
        <p:nvSpPr>
          <p:cNvPr id="25609" name="Text Box 23">
            <a:extLst>
              <a:ext uri="{FF2B5EF4-FFF2-40B4-BE49-F238E27FC236}">
                <a16:creationId xmlns:a16="http://schemas.microsoft.com/office/drawing/2014/main" id="{8E7FFCED-57BF-7D8A-02D3-C228705F3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3470275"/>
            <a:ext cx="113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class B:</a:t>
            </a:r>
          </a:p>
        </p:txBody>
      </p:sp>
      <p:sp>
        <p:nvSpPr>
          <p:cNvPr id="25610" name="Text Box 24">
            <a:extLst>
              <a:ext uri="{FF2B5EF4-FFF2-40B4-BE49-F238E27FC236}">
                <a16:creationId xmlns:a16="http://schemas.microsoft.com/office/drawing/2014/main" id="{E872AFD0-D684-AF45-7435-EF8B09CCF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025" y="3470275"/>
            <a:ext cx="357188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5611" name="Text Box 25">
            <a:extLst>
              <a:ext uri="{FF2B5EF4-FFF2-40B4-BE49-F238E27FC236}">
                <a16:creationId xmlns:a16="http://schemas.microsoft.com/office/drawing/2014/main" id="{E47F0C1D-3020-5069-A34B-694ADD4E0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3470275"/>
            <a:ext cx="2960688" cy="4667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network (14 bits)</a:t>
            </a:r>
          </a:p>
        </p:txBody>
      </p:sp>
      <p:sp>
        <p:nvSpPr>
          <p:cNvPr id="25612" name="Text Box 26">
            <a:extLst>
              <a:ext uri="{FF2B5EF4-FFF2-40B4-BE49-F238E27FC236}">
                <a16:creationId xmlns:a16="http://schemas.microsoft.com/office/drawing/2014/main" id="{66F4F651-D43A-400C-FF08-89554C097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5863" y="3470275"/>
            <a:ext cx="3657600" cy="4667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host (16 bits)</a:t>
            </a:r>
          </a:p>
        </p:txBody>
      </p:sp>
      <p:sp>
        <p:nvSpPr>
          <p:cNvPr id="25613" name="Text Box 27">
            <a:extLst>
              <a:ext uri="{FF2B5EF4-FFF2-40B4-BE49-F238E27FC236}">
                <a16:creationId xmlns:a16="http://schemas.microsoft.com/office/drawing/2014/main" id="{260B6FEE-7239-972C-80EC-398C6F8BE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0" y="3470275"/>
            <a:ext cx="357188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0</a:t>
            </a:r>
          </a:p>
        </p:txBody>
      </p:sp>
      <p:sp>
        <p:nvSpPr>
          <p:cNvPr id="25614" name="Text Box 28">
            <a:extLst>
              <a:ext uri="{FF2B5EF4-FFF2-40B4-BE49-F238E27FC236}">
                <a16:creationId xmlns:a16="http://schemas.microsoft.com/office/drawing/2014/main" id="{0E8B91C7-AF32-ACB3-A98F-AEE94C677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4044950"/>
            <a:ext cx="113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class C:</a:t>
            </a:r>
          </a:p>
        </p:txBody>
      </p:sp>
      <p:sp>
        <p:nvSpPr>
          <p:cNvPr id="25615" name="Text Box 29">
            <a:extLst>
              <a:ext uri="{FF2B5EF4-FFF2-40B4-BE49-F238E27FC236}">
                <a16:creationId xmlns:a16="http://schemas.microsoft.com/office/drawing/2014/main" id="{9A426073-2A1A-D8FB-D3DA-08B8E0E6E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025" y="4044950"/>
            <a:ext cx="357188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5616" name="Text Box 30">
            <a:extLst>
              <a:ext uri="{FF2B5EF4-FFF2-40B4-BE49-F238E27FC236}">
                <a16:creationId xmlns:a16="http://schemas.microsoft.com/office/drawing/2014/main" id="{36AE18CD-6D6B-3B36-C507-0810C98DD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8713" y="4044950"/>
            <a:ext cx="4427537" cy="4667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network (21 bits)</a:t>
            </a:r>
          </a:p>
        </p:txBody>
      </p:sp>
      <p:sp>
        <p:nvSpPr>
          <p:cNvPr id="25617" name="Text Box 31">
            <a:extLst>
              <a:ext uri="{FF2B5EF4-FFF2-40B4-BE49-F238E27FC236}">
                <a16:creationId xmlns:a16="http://schemas.microsoft.com/office/drawing/2014/main" id="{A1CA1B31-7BF3-186A-15D1-D37E579FA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663" y="4044950"/>
            <a:ext cx="1828800" cy="4667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host (8 bits)</a:t>
            </a:r>
          </a:p>
        </p:txBody>
      </p:sp>
      <p:sp>
        <p:nvSpPr>
          <p:cNvPr id="25618" name="Text Box 32">
            <a:extLst>
              <a:ext uri="{FF2B5EF4-FFF2-40B4-BE49-F238E27FC236}">
                <a16:creationId xmlns:a16="http://schemas.microsoft.com/office/drawing/2014/main" id="{900F3949-2FB2-2DD6-AE58-7F4CBB610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0" y="4044950"/>
            <a:ext cx="357188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5619" name="Text Box 33">
            <a:extLst>
              <a:ext uri="{FF2B5EF4-FFF2-40B4-BE49-F238E27FC236}">
                <a16:creationId xmlns:a16="http://schemas.microsoft.com/office/drawing/2014/main" id="{D9EF9009-E9FD-92F3-BE33-B5F2257C2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4044950"/>
            <a:ext cx="357188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82B527AD-2C55-9DFF-5EE3-9B9FBDD86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738" y="1011238"/>
            <a:ext cx="790575" cy="768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D8E140D6-25B4-496A-9CC7-D832425440EA}" type="slidenum">
              <a:rPr lang="en-US" altLang="en-US">
                <a:solidFill>
                  <a:schemeClr val="bg1"/>
                </a:solidFill>
              </a:rPr>
              <a:pPr/>
              <a:t>9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FA61E9E-BA31-6FFE-A1A3-5110EE52E1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15963"/>
            <a:ext cx="7772400" cy="749300"/>
          </a:xfrm>
        </p:spPr>
        <p:txBody>
          <a:bodyPr/>
          <a:lstStyle/>
          <a:p>
            <a:r>
              <a:rPr lang="en-US" altLang="en-US"/>
              <a:t>Subnetting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AF73F382-8D7A-B1D6-6B62-97D6F9DA99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362200"/>
            <a:ext cx="8763000" cy="3733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b="1"/>
              <a:t>Subnetting</a:t>
            </a:r>
            <a:r>
              <a:rPr lang="en-US" altLang="en-US" sz="2000"/>
              <a:t> is the strategy used to partition a single physical network into more than one smaller logical sub-networks (</a:t>
            </a:r>
            <a:r>
              <a:rPr lang="en-US" altLang="en-US" sz="2000" b="1"/>
              <a:t>subnets</a:t>
            </a:r>
            <a:r>
              <a:rPr lang="en-US" altLang="en-US" sz="200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A subnet is a logical partition of an IP network into multiple, smaller network segments.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Another level to address/routing hierarchy: </a:t>
            </a:r>
            <a:r>
              <a:rPr lang="en-US" altLang="en-US" sz="2000" i="1"/>
              <a:t>subnet</a:t>
            </a: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 i="1"/>
              <a:t>Subnet masks </a:t>
            </a:r>
            <a:r>
              <a:rPr lang="en-US" altLang="en-US" sz="2000"/>
              <a:t>define variable partition of host part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Subnets visible only within site (close to each other)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2793</TotalTime>
  <Words>1577</Words>
  <Application>Microsoft Office PowerPoint</Application>
  <PresentationFormat>On-screen Show (4:3)</PresentationFormat>
  <Paragraphs>300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Century Gothic</vt:lpstr>
      <vt:lpstr>Arial</vt:lpstr>
      <vt:lpstr>Wingdings 3</vt:lpstr>
      <vt:lpstr>Times New Roman</vt:lpstr>
      <vt:lpstr>McGrawHill-Italic</vt:lpstr>
      <vt:lpstr>Courier New</vt:lpstr>
      <vt:lpstr>Ion Boardroom</vt:lpstr>
      <vt:lpstr>      CSC- 362    Computer Networks Week:13         Lecture: 25 - 26              </vt:lpstr>
      <vt:lpstr>Subnetting and Supernetting</vt:lpstr>
      <vt:lpstr>Virtual Geographies</vt:lpstr>
      <vt:lpstr>Virtual Geographies and IP Address</vt:lpstr>
      <vt:lpstr>Virtual Geographies and DNS</vt:lpstr>
      <vt:lpstr>Scaling Problems for the Internet</vt:lpstr>
      <vt:lpstr>Scaling Problems for the Internet</vt:lpstr>
      <vt:lpstr>IP Address Hierarchy Evolution</vt:lpstr>
      <vt:lpstr>Subnetting</vt:lpstr>
      <vt:lpstr>Subnetting</vt:lpstr>
      <vt:lpstr>Example</vt:lpstr>
      <vt:lpstr>Example</vt:lpstr>
      <vt:lpstr>Example</vt:lpstr>
      <vt:lpstr>Example</vt:lpstr>
      <vt:lpstr>Example</vt:lpstr>
      <vt:lpstr>Subnetting Example</vt:lpstr>
      <vt:lpstr>Forwarding Algorithm</vt:lpstr>
      <vt:lpstr>Example</vt:lpstr>
      <vt:lpstr>Example</vt:lpstr>
      <vt:lpstr>Example</vt:lpstr>
      <vt:lpstr>Example</vt:lpstr>
      <vt:lpstr>Example</vt:lpstr>
      <vt:lpstr>Subnetting</vt:lpstr>
      <vt:lpstr>Supernetting</vt:lpstr>
      <vt:lpstr>Supernetting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Mumtaz Ahmad</cp:lastModifiedBy>
  <cp:revision>192</cp:revision>
  <dcterms:created xsi:type="dcterms:W3CDTF">2000-01-15T04:50:39Z</dcterms:created>
  <dcterms:modified xsi:type="dcterms:W3CDTF">2022-07-03T16:12:15Z</dcterms:modified>
</cp:coreProperties>
</file>