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77"/>
  </p:notesMasterIdLst>
  <p:handoutMasterIdLst>
    <p:handoutMasterId r:id="rId78"/>
  </p:handoutMasterIdLst>
  <p:sldIdLst>
    <p:sldId id="295" r:id="rId2"/>
    <p:sldId id="388" r:id="rId3"/>
    <p:sldId id="296" r:id="rId4"/>
    <p:sldId id="389" r:id="rId5"/>
    <p:sldId id="297" r:id="rId6"/>
    <p:sldId id="298" r:id="rId7"/>
    <p:sldId id="386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2" r:id="rId40"/>
    <p:sldId id="333" r:id="rId41"/>
    <p:sldId id="334" r:id="rId42"/>
    <p:sldId id="336" r:id="rId43"/>
    <p:sldId id="337" r:id="rId44"/>
    <p:sldId id="338" r:id="rId45"/>
    <p:sldId id="339" r:id="rId46"/>
    <p:sldId id="340" r:id="rId47"/>
    <p:sldId id="341" r:id="rId48"/>
    <p:sldId id="342" r:id="rId49"/>
    <p:sldId id="343" r:id="rId50"/>
    <p:sldId id="344" r:id="rId51"/>
    <p:sldId id="345" r:id="rId52"/>
    <p:sldId id="346" r:id="rId53"/>
    <p:sldId id="347" r:id="rId54"/>
    <p:sldId id="348" r:id="rId55"/>
    <p:sldId id="349" r:id="rId56"/>
    <p:sldId id="350" r:id="rId57"/>
    <p:sldId id="351" r:id="rId58"/>
    <p:sldId id="352" r:id="rId59"/>
    <p:sldId id="354" r:id="rId60"/>
    <p:sldId id="355" r:id="rId61"/>
    <p:sldId id="356" r:id="rId62"/>
    <p:sldId id="357" r:id="rId63"/>
    <p:sldId id="358" r:id="rId64"/>
    <p:sldId id="359" r:id="rId65"/>
    <p:sldId id="360" r:id="rId66"/>
    <p:sldId id="361" r:id="rId67"/>
    <p:sldId id="362" r:id="rId68"/>
    <p:sldId id="363" r:id="rId69"/>
    <p:sldId id="364" r:id="rId70"/>
    <p:sldId id="365" r:id="rId71"/>
    <p:sldId id="366" r:id="rId72"/>
    <p:sldId id="368" r:id="rId73"/>
    <p:sldId id="369" r:id="rId74"/>
    <p:sldId id="370" r:id="rId75"/>
    <p:sldId id="371" r:id="rId76"/>
  </p:sldIdLst>
  <p:sldSz cx="9144000" cy="6858000" type="screen4x3"/>
  <p:notesSz cx="7053263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00CC00"/>
    <a:srgbClr val="996633"/>
    <a:srgbClr val="6666FF"/>
    <a:srgbClr val="3366FF"/>
    <a:srgbClr val="CCFF99"/>
    <a:srgbClr val="99FF33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95" autoAdjust="0"/>
    <p:restoredTop sz="94680" autoAdjust="0"/>
  </p:normalViewPr>
  <p:slideViewPr>
    <p:cSldViewPr>
      <p:cViewPr varScale="1">
        <p:scale>
          <a:sx n="68" d="100"/>
          <a:sy n="68" d="100"/>
        </p:scale>
        <p:origin x="132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0127DF-C348-08C3-A14E-B82C2BAC94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937821-365A-90FA-66CF-A9C5C13C522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pPr>
              <a:defRPr/>
            </a:pPr>
            <a:fld id="{CBFCA386-0F63-4D42-9CE5-D82EF0660F3C}" type="datetimeFigureOut">
              <a:rPr lang="en-US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421277-9406-B71D-318D-6F11E5B5B4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0CEDE-A726-4E83-C409-A982A3C823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78F7707-139A-45B1-855A-1BBCB08784C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4" name="Rectangle 2">
            <a:extLst>
              <a:ext uri="{FF2B5EF4-FFF2-40B4-BE49-F238E27FC236}">
                <a16:creationId xmlns:a16="http://schemas.microsoft.com/office/drawing/2014/main" id="{92AF102C-3BA9-FFC3-105D-D4FFA22BF8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5938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99075" name="Rectangle 3">
            <a:extLst>
              <a:ext uri="{FF2B5EF4-FFF2-40B4-BE49-F238E27FC236}">
                <a16:creationId xmlns:a16="http://schemas.microsoft.com/office/drawing/2014/main" id="{68118D92-4130-58F0-E508-5ACDC42C82C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95738" y="0"/>
            <a:ext cx="3055937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158E8B77-397F-77DF-3E6F-79B8FB70B754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200150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9077" name="Rectangle 5">
            <a:extLst>
              <a:ext uri="{FF2B5EF4-FFF2-40B4-BE49-F238E27FC236}">
                <a16:creationId xmlns:a16="http://schemas.microsoft.com/office/drawing/2014/main" id="{188FB00E-A58B-F295-0562-B00E22E6185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4850" y="4421188"/>
            <a:ext cx="5643563" cy="4189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899078" name="Rectangle 6">
            <a:extLst>
              <a:ext uri="{FF2B5EF4-FFF2-40B4-BE49-F238E27FC236}">
                <a16:creationId xmlns:a16="http://schemas.microsoft.com/office/drawing/2014/main" id="{82E66623-9DB6-7D00-44E2-7E7DD516ECD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375"/>
            <a:ext cx="3055938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99079" name="Rectangle 7">
            <a:extLst>
              <a:ext uri="{FF2B5EF4-FFF2-40B4-BE49-F238E27FC236}">
                <a16:creationId xmlns:a16="http://schemas.microsoft.com/office/drawing/2014/main" id="{D68E9788-D07F-F5BD-E528-ACEB29305B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5738" y="8842375"/>
            <a:ext cx="3055937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AD25483F-EFBE-4157-A116-0D011FAD0DE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8ED41A7B-F411-8CCD-DCF3-38E1BEE05A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12E19F2F-24B0-4EBC-AEA0-6FE6222B0387}" type="slidenum">
              <a:rPr lang="en-US" altLang="en-US">
                <a:latin typeface="Arial" panose="020B0604020202020204" pitchFamily="34" charset="0"/>
              </a:rPr>
              <a:pPr/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F1754C49-A584-7B42-3EEF-BF0B6FB0B14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AE19DE47-50D5-EC6B-7B57-6DB9873CB8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9800" y="4421188"/>
            <a:ext cx="5173663" cy="4189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3D789D7B-E289-0A7B-4D80-5B095B555FB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0FAC998B-718B-AFC9-5FA3-712C70E7F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>
            <a:extLst>
              <a:ext uri="{FF2B5EF4-FFF2-40B4-BE49-F238E27FC236}">
                <a16:creationId xmlns:a16="http://schemas.microsoft.com/office/drawing/2014/main" id="{63C2AD8D-A541-B467-D5DA-DE159AA86B21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C38449-DB04-FB2A-AD1D-110C1A3BAE4F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18166E6-468A-4B99-D31C-6BB951176966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CD43EA7-C9A8-FD10-ED37-852171FED1C1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8EF0C49-15B3-3693-D766-5FE8F8DE7557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15624B6-1085-4120-0F4C-6537C2656AC0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36191F7-0D40-6FDB-7FE9-1BCA7FABB054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A0A62CD-A851-EB4B-F1DB-0AD9A00D9641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816530625 w 5760"/>
                <a:gd name="T13" fmla="*/ 2147483646 h 4320"/>
                <a:gd name="T14" fmla="*/ 816530625 w 5760"/>
                <a:gd name="T15" fmla="*/ 816485738 h 4320"/>
                <a:gd name="T16" fmla="*/ 2147483646 w 5760"/>
                <a:gd name="T17" fmla="*/ 816485738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48EB400E-B802-7BF6-B8C3-0F871D5D3C2E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Text Box 17">
            <a:extLst>
              <a:ext uri="{FF2B5EF4-FFF2-40B4-BE49-F238E27FC236}">
                <a16:creationId xmlns:a16="http://schemas.microsoft.com/office/drawing/2014/main" id="{CA4850C1-09C9-EF14-9576-BD350576926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400">
                <a:latin typeface="McGrawHill-Italic" pitchFamily="2" charset="0"/>
              </a:rPr>
              <a:t>McGraw-Hill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Text Box 18">
            <a:extLst>
              <a:ext uri="{FF2B5EF4-FFF2-40B4-BE49-F238E27FC236}">
                <a16:creationId xmlns:a16="http://schemas.microsoft.com/office/drawing/2014/main" id="{C5073CC9-E052-46DE-79AA-80B31C0258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Char char="©"/>
              <a:defRPr/>
            </a:pPr>
            <a:r>
              <a:rPr lang="en-US" altLang="en-US" sz="1400">
                <a:latin typeface="McGrawHill-Italic" pitchFamily="2" charset="0"/>
              </a:rPr>
              <a:t>The McGraw-Hill Companies, Inc., 2000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292F5D6-A102-2239-2641-07E7C940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 rot="5400000">
            <a:off x="7497763" y="1828800"/>
            <a:ext cx="990600" cy="228600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EA92D5EF-BAEE-4C41-F29F-E05EFB6C9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494" y="3264694"/>
            <a:ext cx="3859212" cy="22860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A2565CE-0EEE-373A-CAEA-61835E089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30E75F-4989-417C-953A-406D960407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439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>
            <a:extLst>
              <a:ext uri="{FF2B5EF4-FFF2-40B4-BE49-F238E27FC236}">
                <a16:creationId xmlns:a16="http://schemas.microsoft.com/office/drawing/2014/main" id="{E39E9783-330B-DEDC-21EC-FF09E4A85ACB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8762447-8EC3-6049-9F0F-18EA919F87EE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4A65B71-9EEE-0FC7-CC64-7DAF3F18830C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7013908-9511-8649-2FDD-DB6AE4DBA0CE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0163966-C6C0-16EC-2D9F-8DC02703CBA9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793E3EF-2407-87DC-92F5-DBBA3CDF6F34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BC0F801-4CC8-09E2-9759-72D3698883B2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7FA70FF7-5422-B368-8844-9FFBF353426F}"/>
                </a:ext>
              </a:extLst>
            </p:cNvPr>
            <p:cNvSpPr>
              <a:spLocks/>
            </p:cNvSpPr>
            <p:nvPr/>
          </p:nvSpPr>
          <p:spPr bwMode="gray">
            <a:xfrm rot="10204164">
              <a:off x="427038" y="4563812"/>
              <a:ext cx="2378075" cy="317483"/>
            </a:xfrm>
            <a:custGeom>
              <a:avLst/>
              <a:gdLst>
                <a:gd name="T0" fmla="*/ 4806090 w 10000"/>
                <a:gd name="T1" fmla="*/ 9124141 h 5291"/>
                <a:gd name="T2" fmla="*/ 563057769 w 10000"/>
                <a:gd name="T3" fmla="*/ 19066261 h 5291"/>
                <a:gd name="T4" fmla="*/ 565432515 w 10000"/>
                <a:gd name="T5" fmla="*/ 0 h 5291"/>
                <a:gd name="T6" fmla="*/ 565432515 w 10000"/>
                <a:gd name="T7" fmla="*/ 0 h 5291"/>
                <a:gd name="T8" fmla="*/ 546603630 w 10000"/>
                <a:gd name="T9" fmla="*/ 735113 h 5291"/>
                <a:gd name="T10" fmla="*/ 527774746 w 10000"/>
                <a:gd name="T11" fmla="*/ 1441424 h 5291"/>
                <a:gd name="T12" fmla="*/ 508945861 w 10000"/>
                <a:gd name="T13" fmla="*/ 2126074 h 5291"/>
                <a:gd name="T14" fmla="*/ 490060379 w 10000"/>
                <a:gd name="T15" fmla="*/ 2713457 h 5291"/>
                <a:gd name="T16" fmla="*/ 471174896 w 10000"/>
                <a:gd name="T17" fmla="*/ 3304439 h 5291"/>
                <a:gd name="T18" fmla="*/ 452289414 w 10000"/>
                <a:gd name="T19" fmla="*/ 3859360 h 5291"/>
                <a:gd name="T20" fmla="*/ 433630086 w 10000"/>
                <a:gd name="T21" fmla="*/ 4331414 h 5291"/>
                <a:gd name="T22" fmla="*/ 414631645 w 10000"/>
                <a:gd name="T23" fmla="*/ 4774666 h 5291"/>
                <a:gd name="T24" fmla="*/ 395802760 w 10000"/>
                <a:gd name="T25" fmla="*/ 5189056 h 5291"/>
                <a:gd name="T26" fmla="*/ 377313227 w 10000"/>
                <a:gd name="T27" fmla="*/ 5542242 h 5291"/>
                <a:gd name="T28" fmla="*/ 358484105 w 10000"/>
                <a:gd name="T29" fmla="*/ 5895367 h 5291"/>
                <a:gd name="T30" fmla="*/ 339994572 w 10000"/>
                <a:gd name="T31" fmla="*/ 6194489 h 5291"/>
                <a:gd name="T32" fmla="*/ 321505039 w 10000"/>
                <a:gd name="T33" fmla="*/ 6428686 h 5291"/>
                <a:gd name="T34" fmla="*/ 303015268 w 10000"/>
                <a:gd name="T35" fmla="*/ 6666543 h 5291"/>
                <a:gd name="T36" fmla="*/ 284751890 w 10000"/>
                <a:gd name="T37" fmla="*/ 6868338 h 5291"/>
                <a:gd name="T38" fmla="*/ 266714428 w 10000"/>
                <a:gd name="T39" fmla="*/ 7019669 h 5291"/>
                <a:gd name="T40" fmla="*/ 248564247 w 10000"/>
                <a:gd name="T41" fmla="*/ 7134997 h 5291"/>
                <a:gd name="T42" fmla="*/ 230639982 w 10000"/>
                <a:gd name="T43" fmla="*/ 7253926 h 5291"/>
                <a:gd name="T44" fmla="*/ 212941872 w 10000"/>
                <a:gd name="T45" fmla="*/ 7311530 h 5291"/>
                <a:gd name="T46" fmla="*/ 195300361 w 10000"/>
                <a:gd name="T47" fmla="*/ 7372794 h 5291"/>
                <a:gd name="T48" fmla="*/ 177828644 w 10000"/>
                <a:gd name="T49" fmla="*/ 7398056 h 5291"/>
                <a:gd name="T50" fmla="*/ 160526245 w 10000"/>
                <a:gd name="T51" fmla="*/ 7372794 h 5291"/>
                <a:gd name="T52" fmla="*/ 143450240 w 10000"/>
                <a:gd name="T53" fmla="*/ 7372794 h 5291"/>
                <a:gd name="T54" fmla="*/ 126543792 w 10000"/>
                <a:gd name="T55" fmla="*/ 7311530 h 5291"/>
                <a:gd name="T56" fmla="*/ 109863498 w 10000"/>
                <a:gd name="T57" fmla="*/ 7221463 h 5291"/>
                <a:gd name="T58" fmla="*/ 93465957 w 10000"/>
                <a:gd name="T59" fmla="*/ 7134997 h 5291"/>
                <a:gd name="T60" fmla="*/ 77351170 w 10000"/>
                <a:gd name="T61" fmla="*/ 7044870 h 5291"/>
                <a:gd name="T62" fmla="*/ 61349341 w 10000"/>
                <a:gd name="T63" fmla="*/ 6900740 h 5291"/>
                <a:gd name="T64" fmla="*/ 45573905 w 10000"/>
                <a:gd name="T65" fmla="*/ 6749409 h 5291"/>
                <a:gd name="T66" fmla="*/ 30137582 w 10000"/>
                <a:gd name="T67" fmla="*/ 6605279 h 5291"/>
                <a:gd name="T68" fmla="*/ 0 w 10000"/>
                <a:gd name="T69" fmla="*/ 6219691 h 5291"/>
                <a:gd name="T70" fmla="*/ 4806090 w 10000"/>
                <a:gd name="T71" fmla="*/ 9124141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1FB5E32-47DA-EDB6-96FE-898280CB1019}"/>
                </a:ext>
              </a:extLst>
            </p:cNvPr>
            <p:cNvSpPr/>
            <p:nvPr/>
          </p:nvSpPr>
          <p:spPr>
            <a:xfrm>
              <a:off x="422275" y="401616"/>
              <a:ext cx="8326438" cy="31414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B1BAFDC8-6101-B46E-6DC0-64982570252F}"/>
                </a:ext>
              </a:extLst>
            </p:cNvPr>
            <p:cNvSpPr>
              <a:spLocks/>
            </p:cNvSpPr>
            <p:nvPr/>
          </p:nvSpPr>
          <p:spPr bwMode="gray">
            <a:xfrm rot="10800000">
              <a:off x="485775" y="2670028"/>
              <a:ext cx="8181975" cy="21303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118217591 h 9621"/>
                <a:gd name="T4" fmla="*/ 0 w 10000"/>
                <a:gd name="T5" fmla="*/ 470026631 h 9621"/>
                <a:gd name="T6" fmla="*/ 0 w 10000"/>
                <a:gd name="T7" fmla="*/ 471742879 h 9621"/>
                <a:gd name="T8" fmla="*/ 2147483646 w 10000"/>
                <a:gd name="T9" fmla="*/ 469977697 h 9621"/>
                <a:gd name="T10" fmla="*/ 2147483646 w 10000"/>
                <a:gd name="T11" fmla="*/ 470026631 h 9621"/>
                <a:gd name="T12" fmla="*/ 2147483646 w 10000"/>
                <a:gd name="T13" fmla="*/ 118217591 h 9621"/>
                <a:gd name="T14" fmla="*/ 2147483646 w 10000"/>
                <a:gd name="T15" fmla="*/ 0 h 9621"/>
                <a:gd name="T16" fmla="*/ 2147483646 w 10000"/>
                <a:gd name="T17" fmla="*/ 0 h 9621"/>
                <a:gd name="T18" fmla="*/ 2147483646 w 10000"/>
                <a:gd name="T19" fmla="*/ 12405208 h 9621"/>
                <a:gd name="T20" fmla="*/ 2147483646 w 10000"/>
                <a:gd name="T21" fmla="*/ 23388661 h 9621"/>
                <a:gd name="T22" fmla="*/ 2147483646 w 10000"/>
                <a:gd name="T23" fmla="*/ 32802890 h 9621"/>
                <a:gd name="T24" fmla="*/ 2147483646 w 10000"/>
                <a:gd name="T25" fmla="*/ 41530710 h 9621"/>
                <a:gd name="T26" fmla="*/ 2147483646 w 10000"/>
                <a:gd name="T27" fmla="*/ 48248011 h 9621"/>
                <a:gd name="T28" fmla="*/ 2147483646 w 10000"/>
                <a:gd name="T29" fmla="*/ 53298442 h 9621"/>
                <a:gd name="T30" fmla="*/ 2147483646 w 10000"/>
                <a:gd name="T31" fmla="*/ 57662462 h 9621"/>
                <a:gd name="T32" fmla="*/ 2147483646 w 10000"/>
                <a:gd name="T33" fmla="*/ 60604284 h 9621"/>
                <a:gd name="T34" fmla="*/ 2147483646 w 10000"/>
                <a:gd name="T35" fmla="*/ 62712672 h 9621"/>
                <a:gd name="T36" fmla="*/ 2147483646 w 10000"/>
                <a:gd name="T37" fmla="*/ 63448238 h 9621"/>
                <a:gd name="T38" fmla="*/ 2147483646 w 10000"/>
                <a:gd name="T39" fmla="*/ 63448238 h 9621"/>
                <a:gd name="T40" fmla="*/ 2147483646 w 10000"/>
                <a:gd name="T41" fmla="*/ 63448238 h 9621"/>
                <a:gd name="T42" fmla="*/ 2147483646 w 10000"/>
                <a:gd name="T43" fmla="*/ 62075196 h 9621"/>
                <a:gd name="T44" fmla="*/ 2147483646 w 10000"/>
                <a:gd name="T45" fmla="*/ 59868940 h 9621"/>
                <a:gd name="T46" fmla="*/ 2147483646 w 10000"/>
                <a:gd name="T47" fmla="*/ 56926896 h 9621"/>
                <a:gd name="T48" fmla="*/ 2133567802 w 10000"/>
                <a:gd name="T49" fmla="*/ 53984852 h 9621"/>
                <a:gd name="T50" fmla="*/ 1901265167 w 10000"/>
                <a:gd name="T51" fmla="*/ 50307464 h 9621"/>
                <a:gd name="T52" fmla="*/ 1676996415 w 10000"/>
                <a:gd name="T53" fmla="*/ 46777100 h 9621"/>
                <a:gd name="T54" fmla="*/ 1467455217 w 10000"/>
                <a:gd name="T55" fmla="*/ 42413301 h 9621"/>
                <a:gd name="T56" fmla="*/ 1264609329 w 10000"/>
                <a:gd name="T57" fmla="*/ 38000346 h 9621"/>
                <a:gd name="T58" fmla="*/ 901092362 w 10000"/>
                <a:gd name="T59" fmla="*/ 28389936 h 9621"/>
                <a:gd name="T60" fmla="*/ 590463681 w 10000"/>
                <a:gd name="T61" fmla="*/ 19612960 h 9621"/>
                <a:gd name="T62" fmla="*/ 342094102 w 10000"/>
                <a:gd name="T63" fmla="*/ 12405208 h 9621"/>
                <a:gd name="T64" fmla="*/ 156653730 w 10000"/>
                <a:gd name="T65" fmla="*/ 5785776 h 9621"/>
                <a:gd name="T66" fmla="*/ 0 w 10000"/>
                <a:gd name="T67" fmla="*/ 0 h 9621"/>
                <a:gd name="T68" fmla="*/ 0 w 10000"/>
                <a:gd name="T69" fmla="*/ 0 h 96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DE6C0807-06BD-B398-0F44-24C68F30666B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816530625 w 5760"/>
                <a:gd name="T13" fmla="*/ 2147483646 h 4320"/>
                <a:gd name="T14" fmla="*/ 816530625 w 5760"/>
                <a:gd name="T15" fmla="*/ 816485738 h 4320"/>
                <a:gd name="T16" fmla="*/ 2147483646 w 5760"/>
                <a:gd name="T17" fmla="*/ 816485738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CA5F59E-4612-08EA-6015-144AAF0BE5A3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4">
            <a:extLst>
              <a:ext uri="{FF2B5EF4-FFF2-40B4-BE49-F238E27FC236}">
                <a16:creationId xmlns:a16="http://schemas.microsoft.com/office/drawing/2014/main" id="{BD0D9A90-6DAA-9E33-2DA3-A40CE6AC4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84AD03-68A3-4D7D-8A6E-B0855337F9DF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A616E65C-E499-3C7E-EB00-F0B05212E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55D9929F-17DB-E85E-790E-D82F6E30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1DD7C711-A8DC-46B1-9ECE-C3A41186B4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805009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>
            <a:extLst>
              <a:ext uri="{FF2B5EF4-FFF2-40B4-BE49-F238E27FC236}">
                <a16:creationId xmlns:a16="http://schemas.microsoft.com/office/drawing/2014/main" id="{4F5A2A18-0AC2-5DB9-2428-CA1580BEFA3B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A7BB172-5C4F-7D51-38CE-AF295B3FAA54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D10650B-4F41-A6AF-3A2B-C40AD1871E9E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DC212C7-A8A2-B75B-6607-4C283D34C6B0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B3E1AB3-1ECF-A1B2-862E-E92EE7926777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7A08158-8C28-6DBB-D49C-BF756721A0F9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EB75B9D-A8F6-AFD1-8C3C-88A324234F07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B50AC1C-7140-A532-C859-6AFF9ADD6353}"/>
                </a:ext>
              </a:extLst>
            </p:cNvPr>
            <p:cNvSpPr>
              <a:spLocks/>
            </p:cNvSpPr>
            <p:nvPr/>
          </p:nvSpPr>
          <p:spPr bwMode="gray">
            <a:xfrm rot="-589932">
              <a:off x="6359525" y="2781147"/>
              <a:ext cx="2378075" cy="317483"/>
            </a:xfrm>
            <a:custGeom>
              <a:avLst/>
              <a:gdLst>
                <a:gd name="T0" fmla="*/ 4806090 w 10000"/>
                <a:gd name="T1" fmla="*/ 9124141 h 5291"/>
                <a:gd name="T2" fmla="*/ 563057769 w 10000"/>
                <a:gd name="T3" fmla="*/ 19066261 h 5291"/>
                <a:gd name="T4" fmla="*/ 565432515 w 10000"/>
                <a:gd name="T5" fmla="*/ 0 h 5291"/>
                <a:gd name="T6" fmla="*/ 565432515 w 10000"/>
                <a:gd name="T7" fmla="*/ 0 h 5291"/>
                <a:gd name="T8" fmla="*/ 546603630 w 10000"/>
                <a:gd name="T9" fmla="*/ 735113 h 5291"/>
                <a:gd name="T10" fmla="*/ 527774746 w 10000"/>
                <a:gd name="T11" fmla="*/ 1441424 h 5291"/>
                <a:gd name="T12" fmla="*/ 508945861 w 10000"/>
                <a:gd name="T13" fmla="*/ 2126074 h 5291"/>
                <a:gd name="T14" fmla="*/ 490060379 w 10000"/>
                <a:gd name="T15" fmla="*/ 2713457 h 5291"/>
                <a:gd name="T16" fmla="*/ 471174896 w 10000"/>
                <a:gd name="T17" fmla="*/ 3304439 h 5291"/>
                <a:gd name="T18" fmla="*/ 452289414 w 10000"/>
                <a:gd name="T19" fmla="*/ 3859360 h 5291"/>
                <a:gd name="T20" fmla="*/ 433630086 w 10000"/>
                <a:gd name="T21" fmla="*/ 4331414 h 5291"/>
                <a:gd name="T22" fmla="*/ 414631645 w 10000"/>
                <a:gd name="T23" fmla="*/ 4774666 h 5291"/>
                <a:gd name="T24" fmla="*/ 395802760 w 10000"/>
                <a:gd name="T25" fmla="*/ 5189056 h 5291"/>
                <a:gd name="T26" fmla="*/ 377313227 w 10000"/>
                <a:gd name="T27" fmla="*/ 5542242 h 5291"/>
                <a:gd name="T28" fmla="*/ 358484105 w 10000"/>
                <a:gd name="T29" fmla="*/ 5895367 h 5291"/>
                <a:gd name="T30" fmla="*/ 339994572 w 10000"/>
                <a:gd name="T31" fmla="*/ 6194489 h 5291"/>
                <a:gd name="T32" fmla="*/ 321505039 w 10000"/>
                <a:gd name="T33" fmla="*/ 6428686 h 5291"/>
                <a:gd name="T34" fmla="*/ 303015268 w 10000"/>
                <a:gd name="T35" fmla="*/ 6666543 h 5291"/>
                <a:gd name="T36" fmla="*/ 284751890 w 10000"/>
                <a:gd name="T37" fmla="*/ 6868338 h 5291"/>
                <a:gd name="T38" fmla="*/ 266714428 w 10000"/>
                <a:gd name="T39" fmla="*/ 7019669 h 5291"/>
                <a:gd name="T40" fmla="*/ 248564247 w 10000"/>
                <a:gd name="T41" fmla="*/ 7134997 h 5291"/>
                <a:gd name="T42" fmla="*/ 230639982 w 10000"/>
                <a:gd name="T43" fmla="*/ 7253926 h 5291"/>
                <a:gd name="T44" fmla="*/ 212941872 w 10000"/>
                <a:gd name="T45" fmla="*/ 7311530 h 5291"/>
                <a:gd name="T46" fmla="*/ 195300361 w 10000"/>
                <a:gd name="T47" fmla="*/ 7372794 h 5291"/>
                <a:gd name="T48" fmla="*/ 177828644 w 10000"/>
                <a:gd name="T49" fmla="*/ 7398056 h 5291"/>
                <a:gd name="T50" fmla="*/ 160526245 w 10000"/>
                <a:gd name="T51" fmla="*/ 7372794 h 5291"/>
                <a:gd name="T52" fmla="*/ 143450240 w 10000"/>
                <a:gd name="T53" fmla="*/ 7372794 h 5291"/>
                <a:gd name="T54" fmla="*/ 126543792 w 10000"/>
                <a:gd name="T55" fmla="*/ 7311530 h 5291"/>
                <a:gd name="T56" fmla="*/ 109863498 w 10000"/>
                <a:gd name="T57" fmla="*/ 7221463 h 5291"/>
                <a:gd name="T58" fmla="*/ 93465957 w 10000"/>
                <a:gd name="T59" fmla="*/ 7134997 h 5291"/>
                <a:gd name="T60" fmla="*/ 77351170 w 10000"/>
                <a:gd name="T61" fmla="*/ 7044870 h 5291"/>
                <a:gd name="T62" fmla="*/ 61349341 w 10000"/>
                <a:gd name="T63" fmla="*/ 6900740 h 5291"/>
                <a:gd name="T64" fmla="*/ 45573905 w 10000"/>
                <a:gd name="T65" fmla="*/ 6749409 h 5291"/>
                <a:gd name="T66" fmla="*/ 30137582 w 10000"/>
                <a:gd name="T67" fmla="*/ 6605279 h 5291"/>
                <a:gd name="T68" fmla="*/ 0 w 10000"/>
                <a:gd name="T69" fmla="*/ 6219691 h 5291"/>
                <a:gd name="T70" fmla="*/ 4806090 w 10000"/>
                <a:gd name="T71" fmla="*/ 9124141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637B5BC-6F6A-34F1-34A5-5E08A67FAF70}"/>
                </a:ext>
              </a:extLst>
            </p:cNvPr>
            <p:cNvSpPr/>
            <p:nvPr/>
          </p:nvSpPr>
          <p:spPr>
            <a:xfrm>
              <a:off x="485775" y="4343161"/>
              <a:ext cx="8181975" cy="2112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E44F95D5-C016-6A3B-7BF3-A077741CD9BE}"/>
                </a:ext>
              </a:extLst>
            </p:cNvPr>
            <p:cNvSpPr>
              <a:spLocks/>
            </p:cNvSpPr>
            <p:nvPr/>
          </p:nvSpPr>
          <p:spPr bwMode="gray">
            <a:xfrm>
              <a:off x="485775" y="2854168"/>
              <a:ext cx="8181975" cy="21303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118217591 h 9621"/>
                <a:gd name="T4" fmla="*/ 0 w 10000"/>
                <a:gd name="T5" fmla="*/ 470026631 h 9621"/>
                <a:gd name="T6" fmla="*/ 0 w 10000"/>
                <a:gd name="T7" fmla="*/ 471742879 h 9621"/>
                <a:gd name="T8" fmla="*/ 2147483646 w 10000"/>
                <a:gd name="T9" fmla="*/ 469977697 h 9621"/>
                <a:gd name="T10" fmla="*/ 2147483646 w 10000"/>
                <a:gd name="T11" fmla="*/ 470026631 h 9621"/>
                <a:gd name="T12" fmla="*/ 2147483646 w 10000"/>
                <a:gd name="T13" fmla="*/ 118217591 h 9621"/>
                <a:gd name="T14" fmla="*/ 2147483646 w 10000"/>
                <a:gd name="T15" fmla="*/ 0 h 9621"/>
                <a:gd name="T16" fmla="*/ 2147483646 w 10000"/>
                <a:gd name="T17" fmla="*/ 0 h 9621"/>
                <a:gd name="T18" fmla="*/ 2147483646 w 10000"/>
                <a:gd name="T19" fmla="*/ 12405208 h 9621"/>
                <a:gd name="T20" fmla="*/ 2147483646 w 10000"/>
                <a:gd name="T21" fmla="*/ 23388661 h 9621"/>
                <a:gd name="T22" fmla="*/ 2147483646 w 10000"/>
                <a:gd name="T23" fmla="*/ 32802890 h 9621"/>
                <a:gd name="T24" fmla="*/ 2147483646 w 10000"/>
                <a:gd name="T25" fmla="*/ 41530710 h 9621"/>
                <a:gd name="T26" fmla="*/ 2147483646 w 10000"/>
                <a:gd name="T27" fmla="*/ 48248011 h 9621"/>
                <a:gd name="T28" fmla="*/ 2147483646 w 10000"/>
                <a:gd name="T29" fmla="*/ 53298442 h 9621"/>
                <a:gd name="T30" fmla="*/ 2147483646 w 10000"/>
                <a:gd name="T31" fmla="*/ 57662462 h 9621"/>
                <a:gd name="T32" fmla="*/ 2147483646 w 10000"/>
                <a:gd name="T33" fmla="*/ 60604284 h 9621"/>
                <a:gd name="T34" fmla="*/ 2147483646 w 10000"/>
                <a:gd name="T35" fmla="*/ 62712672 h 9621"/>
                <a:gd name="T36" fmla="*/ 2147483646 w 10000"/>
                <a:gd name="T37" fmla="*/ 63448238 h 9621"/>
                <a:gd name="T38" fmla="*/ 2147483646 w 10000"/>
                <a:gd name="T39" fmla="*/ 63448238 h 9621"/>
                <a:gd name="T40" fmla="*/ 2147483646 w 10000"/>
                <a:gd name="T41" fmla="*/ 63448238 h 9621"/>
                <a:gd name="T42" fmla="*/ 2147483646 w 10000"/>
                <a:gd name="T43" fmla="*/ 62075196 h 9621"/>
                <a:gd name="T44" fmla="*/ 2147483646 w 10000"/>
                <a:gd name="T45" fmla="*/ 59868940 h 9621"/>
                <a:gd name="T46" fmla="*/ 2147483646 w 10000"/>
                <a:gd name="T47" fmla="*/ 56926896 h 9621"/>
                <a:gd name="T48" fmla="*/ 2133567802 w 10000"/>
                <a:gd name="T49" fmla="*/ 53984852 h 9621"/>
                <a:gd name="T50" fmla="*/ 1901265167 w 10000"/>
                <a:gd name="T51" fmla="*/ 50307464 h 9621"/>
                <a:gd name="T52" fmla="*/ 1676996415 w 10000"/>
                <a:gd name="T53" fmla="*/ 46777100 h 9621"/>
                <a:gd name="T54" fmla="*/ 1467455217 w 10000"/>
                <a:gd name="T55" fmla="*/ 42413301 h 9621"/>
                <a:gd name="T56" fmla="*/ 1264609329 w 10000"/>
                <a:gd name="T57" fmla="*/ 38000346 h 9621"/>
                <a:gd name="T58" fmla="*/ 901092362 w 10000"/>
                <a:gd name="T59" fmla="*/ 28389936 h 9621"/>
                <a:gd name="T60" fmla="*/ 590463681 w 10000"/>
                <a:gd name="T61" fmla="*/ 19612960 h 9621"/>
                <a:gd name="T62" fmla="*/ 342094102 w 10000"/>
                <a:gd name="T63" fmla="*/ 12405208 h 9621"/>
                <a:gd name="T64" fmla="*/ 156653730 w 10000"/>
                <a:gd name="T65" fmla="*/ 5785776 h 9621"/>
                <a:gd name="T66" fmla="*/ 0 w 10000"/>
                <a:gd name="T67" fmla="*/ 0 h 9621"/>
                <a:gd name="T68" fmla="*/ 0 w 10000"/>
                <a:gd name="T69" fmla="*/ 0 h 96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63842290-2698-93CF-ACC2-0A3121BB8C03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816530625 w 5760"/>
                <a:gd name="T13" fmla="*/ 2147483646 h 4320"/>
                <a:gd name="T14" fmla="*/ 816530625 w 5760"/>
                <a:gd name="T15" fmla="*/ 816485738 h 4320"/>
                <a:gd name="T16" fmla="*/ 2147483646 w 5760"/>
                <a:gd name="T17" fmla="*/ 816485738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78236982-7069-289E-A9FA-D6D1A93CDC3F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7B861943-FB34-B521-AEB9-7325F08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1E50A-608F-4405-9020-E6A69FD1976B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253924CC-F8D3-BDD4-D705-040C3A456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ACD4583E-E315-E4CE-5C58-0B5448892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74AFBBD8-FEAA-4A83-AC73-032B578AD4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197766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>
            <a:extLst>
              <a:ext uri="{FF2B5EF4-FFF2-40B4-BE49-F238E27FC236}">
                <a16:creationId xmlns:a16="http://schemas.microsoft.com/office/drawing/2014/main" id="{52A1DEFD-8724-5FEA-E34F-227E1A8FF250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901E5A-1EEE-09BC-C09B-5DA5052C19E1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773F202-376A-E6FF-2B5B-00A06E5AB210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853E513-8137-F118-F61B-F1ED6F136496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FEFA31C-630B-5EF7-4E0F-ABD05AB3C45B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93F8686-BB24-4BAF-D439-D18208C0AD6E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7C33B43-986C-837F-7AF7-D432067283DB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8301955B-2C4A-14D7-7BA0-46650B2E93A6}"/>
                </a:ext>
              </a:extLst>
            </p:cNvPr>
            <p:cNvSpPr>
              <a:spLocks/>
            </p:cNvSpPr>
            <p:nvPr/>
          </p:nvSpPr>
          <p:spPr bwMode="gray">
            <a:xfrm rot="-589932">
              <a:off x="6359525" y="4309826"/>
              <a:ext cx="2378075" cy="317483"/>
            </a:xfrm>
            <a:custGeom>
              <a:avLst/>
              <a:gdLst>
                <a:gd name="T0" fmla="*/ 4806090 w 10000"/>
                <a:gd name="T1" fmla="*/ 9124141 h 5291"/>
                <a:gd name="T2" fmla="*/ 563057769 w 10000"/>
                <a:gd name="T3" fmla="*/ 19066261 h 5291"/>
                <a:gd name="T4" fmla="*/ 565432515 w 10000"/>
                <a:gd name="T5" fmla="*/ 0 h 5291"/>
                <a:gd name="T6" fmla="*/ 565432515 w 10000"/>
                <a:gd name="T7" fmla="*/ 0 h 5291"/>
                <a:gd name="T8" fmla="*/ 546603630 w 10000"/>
                <a:gd name="T9" fmla="*/ 735113 h 5291"/>
                <a:gd name="T10" fmla="*/ 527774746 w 10000"/>
                <a:gd name="T11" fmla="*/ 1441424 h 5291"/>
                <a:gd name="T12" fmla="*/ 508945861 w 10000"/>
                <a:gd name="T13" fmla="*/ 2126074 h 5291"/>
                <a:gd name="T14" fmla="*/ 490060379 w 10000"/>
                <a:gd name="T15" fmla="*/ 2713457 h 5291"/>
                <a:gd name="T16" fmla="*/ 471174896 w 10000"/>
                <a:gd name="T17" fmla="*/ 3304439 h 5291"/>
                <a:gd name="T18" fmla="*/ 452289414 w 10000"/>
                <a:gd name="T19" fmla="*/ 3859360 h 5291"/>
                <a:gd name="T20" fmla="*/ 433630086 w 10000"/>
                <a:gd name="T21" fmla="*/ 4331414 h 5291"/>
                <a:gd name="T22" fmla="*/ 414631645 w 10000"/>
                <a:gd name="T23" fmla="*/ 4774666 h 5291"/>
                <a:gd name="T24" fmla="*/ 395802760 w 10000"/>
                <a:gd name="T25" fmla="*/ 5189056 h 5291"/>
                <a:gd name="T26" fmla="*/ 377313227 w 10000"/>
                <a:gd name="T27" fmla="*/ 5542242 h 5291"/>
                <a:gd name="T28" fmla="*/ 358484105 w 10000"/>
                <a:gd name="T29" fmla="*/ 5895367 h 5291"/>
                <a:gd name="T30" fmla="*/ 339994572 w 10000"/>
                <a:gd name="T31" fmla="*/ 6194489 h 5291"/>
                <a:gd name="T32" fmla="*/ 321505039 w 10000"/>
                <a:gd name="T33" fmla="*/ 6428686 h 5291"/>
                <a:gd name="T34" fmla="*/ 303015268 w 10000"/>
                <a:gd name="T35" fmla="*/ 6666543 h 5291"/>
                <a:gd name="T36" fmla="*/ 284751890 w 10000"/>
                <a:gd name="T37" fmla="*/ 6868338 h 5291"/>
                <a:gd name="T38" fmla="*/ 266714428 w 10000"/>
                <a:gd name="T39" fmla="*/ 7019669 h 5291"/>
                <a:gd name="T40" fmla="*/ 248564247 w 10000"/>
                <a:gd name="T41" fmla="*/ 7134997 h 5291"/>
                <a:gd name="T42" fmla="*/ 230639982 w 10000"/>
                <a:gd name="T43" fmla="*/ 7253926 h 5291"/>
                <a:gd name="T44" fmla="*/ 212941872 w 10000"/>
                <a:gd name="T45" fmla="*/ 7311530 h 5291"/>
                <a:gd name="T46" fmla="*/ 195300361 w 10000"/>
                <a:gd name="T47" fmla="*/ 7372794 h 5291"/>
                <a:gd name="T48" fmla="*/ 177828644 w 10000"/>
                <a:gd name="T49" fmla="*/ 7398056 h 5291"/>
                <a:gd name="T50" fmla="*/ 160526245 w 10000"/>
                <a:gd name="T51" fmla="*/ 7372794 h 5291"/>
                <a:gd name="T52" fmla="*/ 143450240 w 10000"/>
                <a:gd name="T53" fmla="*/ 7372794 h 5291"/>
                <a:gd name="T54" fmla="*/ 126543792 w 10000"/>
                <a:gd name="T55" fmla="*/ 7311530 h 5291"/>
                <a:gd name="T56" fmla="*/ 109863498 w 10000"/>
                <a:gd name="T57" fmla="*/ 7221463 h 5291"/>
                <a:gd name="T58" fmla="*/ 93465957 w 10000"/>
                <a:gd name="T59" fmla="*/ 7134997 h 5291"/>
                <a:gd name="T60" fmla="*/ 77351170 w 10000"/>
                <a:gd name="T61" fmla="*/ 7044870 h 5291"/>
                <a:gd name="T62" fmla="*/ 61349341 w 10000"/>
                <a:gd name="T63" fmla="*/ 6900740 h 5291"/>
                <a:gd name="T64" fmla="*/ 45573905 w 10000"/>
                <a:gd name="T65" fmla="*/ 6749409 h 5291"/>
                <a:gd name="T66" fmla="*/ 30137582 w 10000"/>
                <a:gd name="T67" fmla="*/ 6605279 h 5291"/>
                <a:gd name="T68" fmla="*/ 0 w 10000"/>
                <a:gd name="T69" fmla="*/ 6219691 h 5291"/>
                <a:gd name="T70" fmla="*/ 4806090 w 10000"/>
                <a:gd name="T71" fmla="*/ 9124141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D64257C-13EE-E468-2A36-8E0EA3BACCFE}"/>
                </a:ext>
              </a:extLst>
            </p:cNvPr>
            <p:cNvSpPr>
              <a:spLocks/>
            </p:cNvSpPr>
            <p:nvPr/>
          </p:nvSpPr>
          <p:spPr bwMode="gray">
            <a:xfrm>
              <a:off x="485775" y="4381259"/>
              <a:ext cx="8181975" cy="21303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118217591 h 9621"/>
                <a:gd name="T4" fmla="*/ 0 w 10000"/>
                <a:gd name="T5" fmla="*/ 470026631 h 9621"/>
                <a:gd name="T6" fmla="*/ 0 w 10000"/>
                <a:gd name="T7" fmla="*/ 471742879 h 9621"/>
                <a:gd name="T8" fmla="*/ 2147483646 w 10000"/>
                <a:gd name="T9" fmla="*/ 469977697 h 9621"/>
                <a:gd name="T10" fmla="*/ 2147483646 w 10000"/>
                <a:gd name="T11" fmla="*/ 470026631 h 9621"/>
                <a:gd name="T12" fmla="*/ 2147483646 w 10000"/>
                <a:gd name="T13" fmla="*/ 118217591 h 9621"/>
                <a:gd name="T14" fmla="*/ 2147483646 w 10000"/>
                <a:gd name="T15" fmla="*/ 0 h 9621"/>
                <a:gd name="T16" fmla="*/ 2147483646 w 10000"/>
                <a:gd name="T17" fmla="*/ 0 h 9621"/>
                <a:gd name="T18" fmla="*/ 2147483646 w 10000"/>
                <a:gd name="T19" fmla="*/ 12405208 h 9621"/>
                <a:gd name="T20" fmla="*/ 2147483646 w 10000"/>
                <a:gd name="T21" fmla="*/ 23388661 h 9621"/>
                <a:gd name="T22" fmla="*/ 2147483646 w 10000"/>
                <a:gd name="T23" fmla="*/ 32802890 h 9621"/>
                <a:gd name="T24" fmla="*/ 2147483646 w 10000"/>
                <a:gd name="T25" fmla="*/ 41530710 h 9621"/>
                <a:gd name="T26" fmla="*/ 2147483646 w 10000"/>
                <a:gd name="T27" fmla="*/ 48248011 h 9621"/>
                <a:gd name="T28" fmla="*/ 2147483646 w 10000"/>
                <a:gd name="T29" fmla="*/ 53298442 h 9621"/>
                <a:gd name="T30" fmla="*/ 2147483646 w 10000"/>
                <a:gd name="T31" fmla="*/ 57662462 h 9621"/>
                <a:gd name="T32" fmla="*/ 2147483646 w 10000"/>
                <a:gd name="T33" fmla="*/ 60604284 h 9621"/>
                <a:gd name="T34" fmla="*/ 2147483646 w 10000"/>
                <a:gd name="T35" fmla="*/ 62712672 h 9621"/>
                <a:gd name="T36" fmla="*/ 2147483646 w 10000"/>
                <a:gd name="T37" fmla="*/ 63448238 h 9621"/>
                <a:gd name="T38" fmla="*/ 2147483646 w 10000"/>
                <a:gd name="T39" fmla="*/ 63448238 h 9621"/>
                <a:gd name="T40" fmla="*/ 2147483646 w 10000"/>
                <a:gd name="T41" fmla="*/ 63448238 h 9621"/>
                <a:gd name="T42" fmla="*/ 2147483646 w 10000"/>
                <a:gd name="T43" fmla="*/ 62075196 h 9621"/>
                <a:gd name="T44" fmla="*/ 2147483646 w 10000"/>
                <a:gd name="T45" fmla="*/ 59868940 h 9621"/>
                <a:gd name="T46" fmla="*/ 2147483646 w 10000"/>
                <a:gd name="T47" fmla="*/ 56926896 h 9621"/>
                <a:gd name="T48" fmla="*/ 2133567802 w 10000"/>
                <a:gd name="T49" fmla="*/ 53984852 h 9621"/>
                <a:gd name="T50" fmla="*/ 1901265167 w 10000"/>
                <a:gd name="T51" fmla="*/ 50307464 h 9621"/>
                <a:gd name="T52" fmla="*/ 1676996415 w 10000"/>
                <a:gd name="T53" fmla="*/ 46777100 h 9621"/>
                <a:gd name="T54" fmla="*/ 1467455217 w 10000"/>
                <a:gd name="T55" fmla="*/ 42413301 h 9621"/>
                <a:gd name="T56" fmla="*/ 1264609329 w 10000"/>
                <a:gd name="T57" fmla="*/ 38000346 h 9621"/>
                <a:gd name="T58" fmla="*/ 901092362 w 10000"/>
                <a:gd name="T59" fmla="*/ 28389936 h 9621"/>
                <a:gd name="T60" fmla="*/ 590463681 w 10000"/>
                <a:gd name="T61" fmla="*/ 19612960 h 9621"/>
                <a:gd name="T62" fmla="*/ 342094102 w 10000"/>
                <a:gd name="T63" fmla="*/ 12405208 h 9621"/>
                <a:gd name="T64" fmla="*/ 156653730 w 10000"/>
                <a:gd name="T65" fmla="*/ 5785776 h 9621"/>
                <a:gd name="T66" fmla="*/ 0 w 10000"/>
                <a:gd name="T67" fmla="*/ 0 h 9621"/>
                <a:gd name="T68" fmla="*/ 0 w 10000"/>
                <a:gd name="T69" fmla="*/ 0 h 96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547F3C3B-6A3E-F7F7-FBB2-86CE37E8CE10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816530625 w 5760"/>
                <a:gd name="T13" fmla="*/ 2147483646 h 4320"/>
                <a:gd name="T14" fmla="*/ 816530625 w 5760"/>
                <a:gd name="T15" fmla="*/ 816485738 h 4320"/>
                <a:gd name="T16" fmla="*/ 2147483646 w 5760"/>
                <a:gd name="T17" fmla="*/ 816485738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36">
            <a:extLst>
              <a:ext uri="{FF2B5EF4-FFF2-40B4-BE49-F238E27FC236}">
                <a16:creationId xmlns:a16="http://schemas.microsoft.com/office/drawing/2014/main" id="{B742B944-38EC-2189-A8F3-C6D602F5877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47700" y="652463"/>
            <a:ext cx="601663" cy="13223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8000">
                <a:solidFill>
                  <a:srgbClr val="EF53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18" name="TextBox 37">
            <a:extLst>
              <a:ext uri="{FF2B5EF4-FFF2-40B4-BE49-F238E27FC236}">
                <a16:creationId xmlns:a16="http://schemas.microsoft.com/office/drawing/2014/main" id="{439D96E0-A4C2-786B-5832-18DE37949C1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069138" y="2900363"/>
            <a:ext cx="619125" cy="13239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8000">
                <a:solidFill>
                  <a:srgbClr val="EF53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63ED62-C479-913E-32C2-0FEE625AA429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55BE230F-C010-0173-F822-3E2D4B84E6C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BF62B2-2770-4DE9-83AA-D5101624CA73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DDE330C1-14B2-3A14-E933-62596D4851A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E2DF79A-4BC6-67E3-0D0E-7344429B80A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918D2518-52D7-4A90-8DA3-50B4986875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147677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>
            <a:extLst>
              <a:ext uri="{FF2B5EF4-FFF2-40B4-BE49-F238E27FC236}">
                <a16:creationId xmlns:a16="http://schemas.microsoft.com/office/drawing/2014/main" id="{30E3E216-BA29-4522-25C8-81CCAE25DEF6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2F6EF3A-29A5-A6D5-3E9E-A5921DD42EE3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EC689A7-367E-6B55-27F4-5781C06B020E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557E2B-05AC-F899-D952-C7BF2DAF2F98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2C85782-8524-A1B1-6963-F410B13A1D7D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BF4C48B-D92B-2CED-8AA5-6A6047A0A243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584254-FDC4-E2F7-0361-C7CE84DECBD8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A3C210A-A765-1E36-5F71-34DBDC441CE4}"/>
                </a:ext>
              </a:extLst>
            </p:cNvPr>
            <p:cNvSpPr>
              <a:spLocks/>
            </p:cNvSpPr>
            <p:nvPr/>
          </p:nvSpPr>
          <p:spPr bwMode="gray">
            <a:xfrm rot="-589932">
              <a:off x="6359525" y="4311413"/>
              <a:ext cx="2378075" cy="317483"/>
            </a:xfrm>
            <a:custGeom>
              <a:avLst/>
              <a:gdLst>
                <a:gd name="T0" fmla="*/ 4806090 w 10000"/>
                <a:gd name="T1" fmla="*/ 9124141 h 5291"/>
                <a:gd name="T2" fmla="*/ 563057769 w 10000"/>
                <a:gd name="T3" fmla="*/ 19066261 h 5291"/>
                <a:gd name="T4" fmla="*/ 565432515 w 10000"/>
                <a:gd name="T5" fmla="*/ 0 h 5291"/>
                <a:gd name="T6" fmla="*/ 565432515 w 10000"/>
                <a:gd name="T7" fmla="*/ 0 h 5291"/>
                <a:gd name="T8" fmla="*/ 546603630 w 10000"/>
                <a:gd name="T9" fmla="*/ 735113 h 5291"/>
                <a:gd name="T10" fmla="*/ 527774746 w 10000"/>
                <a:gd name="T11" fmla="*/ 1441424 h 5291"/>
                <a:gd name="T12" fmla="*/ 508945861 w 10000"/>
                <a:gd name="T13" fmla="*/ 2126074 h 5291"/>
                <a:gd name="T14" fmla="*/ 490060379 w 10000"/>
                <a:gd name="T15" fmla="*/ 2713457 h 5291"/>
                <a:gd name="T16" fmla="*/ 471174896 w 10000"/>
                <a:gd name="T17" fmla="*/ 3304439 h 5291"/>
                <a:gd name="T18" fmla="*/ 452289414 w 10000"/>
                <a:gd name="T19" fmla="*/ 3859360 h 5291"/>
                <a:gd name="T20" fmla="*/ 433630086 w 10000"/>
                <a:gd name="T21" fmla="*/ 4331414 h 5291"/>
                <a:gd name="T22" fmla="*/ 414631645 w 10000"/>
                <a:gd name="T23" fmla="*/ 4774666 h 5291"/>
                <a:gd name="T24" fmla="*/ 395802760 w 10000"/>
                <a:gd name="T25" fmla="*/ 5189056 h 5291"/>
                <a:gd name="T26" fmla="*/ 377313227 w 10000"/>
                <a:gd name="T27" fmla="*/ 5542242 h 5291"/>
                <a:gd name="T28" fmla="*/ 358484105 w 10000"/>
                <a:gd name="T29" fmla="*/ 5895367 h 5291"/>
                <a:gd name="T30" fmla="*/ 339994572 w 10000"/>
                <a:gd name="T31" fmla="*/ 6194489 h 5291"/>
                <a:gd name="T32" fmla="*/ 321505039 w 10000"/>
                <a:gd name="T33" fmla="*/ 6428686 h 5291"/>
                <a:gd name="T34" fmla="*/ 303015268 w 10000"/>
                <a:gd name="T35" fmla="*/ 6666543 h 5291"/>
                <a:gd name="T36" fmla="*/ 284751890 w 10000"/>
                <a:gd name="T37" fmla="*/ 6868338 h 5291"/>
                <a:gd name="T38" fmla="*/ 266714428 w 10000"/>
                <a:gd name="T39" fmla="*/ 7019669 h 5291"/>
                <a:gd name="T40" fmla="*/ 248564247 w 10000"/>
                <a:gd name="T41" fmla="*/ 7134997 h 5291"/>
                <a:gd name="T42" fmla="*/ 230639982 w 10000"/>
                <a:gd name="T43" fmla="*/ 7253926 h 5291"/>
                <a:gd name="T44" fmla="*/ 212941872 w 10000"/>
                <a:gd name="T45" fmla="*/ 7311530 h 5291"/>
                <a:gd name="T46" fmla="*/ 195300361 w 10000"/>
                <a:gd name="T47" fmla="*/ 7372794 h 5291"/>
                <a:gd name="T48" fmla="*/ 177828644 w 10000"/>
                <a:gd name="T49" fmla="*/ 7398056 h 5291"/>
                <a:gd name="T50" fmla="*/ 160526245 w 10000"/>
                <a:gd name="T51" fmla="*/ 7372794 h 5291"/>
                <a:gd name="T52" fmla="*/ 143450240 w 10000"/>
                <a:gd name="T53" fmla="*/ 7372794 h 5291"/>
                <a:gd name="T54" fmla="*/ 126543792 w 10000"/>
                <a:gd name="T55" fmla="*/ 7311530 h 5291"/>
                <a:gd name="T56" fmla="*/ 109863498 w 10000"/>
                <a:gd name="T57" fmla="*/ 7221463 h 5291"/>
                <a:gd name="T58" fmla="*/ 93465957 w 10000"/>
                <a:gd name="T59" fmla="*/ 7134997 h 5291"/>
                <a:gd name="T60" fmla="*/ 77351170 w 10000"/>
                <a:gd name="T61" fmla="*/ 7044870 h 5291"/>
                <a:gd name="T62" fmla="*/ 61349341 w 10000"/>
                <a:gd name="T63" fmla="*/ 6900740 h 5291"/>
                <a:gd name="T64" fmla="*/ 45573905 w 10000"/>
                <a:gd name="T65" fmla="*/ 6749409 h 5291"/>
                <a:gd name="T66" fmla="*/ 30137582 w 10000"/>
                <a:gd name="T67" fmla="*/ 6605279 h 5291"/>
                <a:gd name="T68" fmla="*/ 0 w 10000"/>
                <a:gd name="T69" fmla="*/ 6219691 h 5291"/>
                <a:gd name="T70" fmla="*/ 4806090 w 10000"/>
                <a:gd name="T71" fmla="*/ 9124141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EC1F76B-891A-0640-2A83-2253B01C0D57}"/>
                </a:ext>
              </a:extLst>
            </p:cNvPr>
            <p:cNvSpPr>
              <a:spLocks/>
            </p:cNvSpPr>
            <p:nvPr/>
          </p:nvSpPr>
          <p:spPr bwMode="gray">
            <a:xfrm>
              <a:off x="485775" y="4381259"/>
              <a:ext cx="8181975" cy="21303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118217591 h 9621"/>
                <a:gd name="T4" fmla="*/ 0 w 10000"/>
                <a:gd name="T5" fmla="*/ 470026631 h 9621"/>
                <a:gd name="T6" fmla="*/ 0 w 10000"/>
                <a:gd name="T7" fmla="*/ 471742879 h 9621"/>
                <a:gd name="T8" fmla="*/ 2147483646 w 10000"/>
                <a:gd name="T9" fmla="*/ 469977697 h 9621"/>
                <a:gd name="T10" fmla="*/ 2147483646 w 10000"/>
                <a:gd name="T11" fmla="*/ 470026631 h 9621"/>
                <a:gd name="T12" fmla="*/ 2147483646 w 10000"/>
                <a:gd name="T13" fmla="*/ 118217591 h 9621"/>
                <a:gd name="T14" fmla="*/ 2147483646 w 10000"/>
                <a:gd name="T15" fmla="*/ 0 h 9621"/>
                <a:gd name="T16" fmla="*/ 2147483646 w 10000"/>
                <a:gd name="T17" fmla="*/ 0 h 9621"/>
                <a:gd name="T18" fmla="*/ 2147483646 w 10000"/>
                <a:gd name="T19" fmla="*/ 12405208 h 9621"/>
                <a:gd name="T20" fmla="*/ 2147483646 w 10000"/>
                <a:gd name="T21" fmla="*/ 23388661 h 9621"/>
                <a:gd name="T22" fmla="*/ 2147483646 w 10000"/>
                <a:gd name="T23" fmla="*/ 32802890 h 9621"/>
                <a:gd name="T24" fmla="*/ 2147483646 w 10000"/>
                <a:gd name="T25" fmla="*/ 41530710 h 9621"/>
                <a:gd name="T26" fmla="*/ 2147483646 w 10000"/>
                <a:gd name="T27" fmla="*/ 48248011 h 9621"/>
                <a:gd name="T28" fmla="*/ 2147483646 w 10000"/>
                <a:gd name="T29" fmla="*/ 53298442 h 9621"/>
                <a:gd name="T30" fmla="*/ 2147483646 w 10000"/>
                <a:gd name="T31" fmla="*/ 57662462 h 9621"/>
                <a:gd name="T32" fmla="*/ 2147483646 w 10000"/>
                <a:gd name="T33" fmla="*/ 60604284 h 9621"/>
                <a:gd name="T34" fmla="*/ 2147483646 w 10000"/>
                <a:gd name="T35" fmla="*/ 62712672 h 9621"/>
                <a:gd name="T36" fmla="*/ 2147483646 w 10000"/>
                <a:gd name="T37" fmla="*/ 63448238 h 9621"/>
                <a:gd name="T38" fmla="*/ 2147483646 w 10000"/>
                <a:gd name="T39" fmla="*/ 63448238 h 9621"/>
                <a:gd name="T40" fmla="*/ 2147483646 w 10000"/>
                <a:gd name="T41" fmla="*/ 63448238 h 9621"/>
                <a:gd name="T42" fmla="*/ 2147483646 w 10000"/>
                <a:gd name="T43" fmla="*/ 62075196 h 9621"/>
                <a:gd name="T44" fmla="*/ 2147483646 w 10000"/>
                <a:gd name="T45" fmla="*/ 59868940 h 9621"/>
                <a:gd name="T46" fmla="*/ 2147483646 w 10000"/>
                <a:gd name="T47" fmla="*/ 56926896 h 9621"/>
                <a:gd name="T48" fmla="*/ 2133567802 w 10000"/>
                <a:gd name="T49" fmla="*/ 53984852 h 9621"/>
                <a:gd name="T50" fmla="*/ 1901265167 w 10000"/>
                <a:gd name="T51" fmla="*/ 50307464 h 9621"/>
                <a:gd name="T52" fmla="*/ 1676996415 w 10000"/>
                <a:gd name="T53" fmla="*/ 46777100 h 9621"/>
                <a:gd name="T54" fmla="*/ 1467455217 w 10000"/>
                <a:gd name="T55" fmla="*/ 42413301 h 9621"/>
                <a:gd name="T56" fmla="*/ 1264609329 w 10000"/>
                <a:gd name="T57" fmla="*/ 38000346 h 9621"/>
                <a:gd name="T58" fmla="*/ 901092362 w 10000"/>
                <a:gd name="T59" fmla="*/ 28389936 h 9621"/>
                <a:gd name="T60" fmla="*/ 590463681 w 10000"/>
                <a:gd name="T61" fmla="*/ 19612960 h 9621"/>
                <a:gd name="T62" fmla="*/ 342094102 w 10000"/>
                <a:gd name="T63" fmla="*/ 12405208 h 9621"/>
                <a:gd name="T64" fmla="*/ 156653730 w 10000"/>
                <a:gd name="T65" fmla="*/ 5785776 h 9621"/>
                <a:gd name="T66" fmla="*/ 0 w 10000"/>
                <a:gd name="T67" fmla="*/ 0 h 9621"/>
                <a:gd name="T68" fmla="*/ 0 w 10000"/>
                <a:gd name="T69" fmla="*/ 0 h 96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05BD8B1-1B45-79F1-E477-B7ABA6390E11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816530625 w 5760"/>
                <a:gd name="T13" fmla="*/ 2147483646 h 4320"/>
                <a:gd name="T14" fmla="*/ 816530625 w 5760"/>
                <a:gd name="T15" fmla="*/ 816485738 h 4320"/>
                <a:gd name="T16" fmla="*/ 2147483646 w 5760"/>
                <a:gd name="T17" fmla="*/ 816485738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E877788-13EB-046A-3C6D-690873B9FD20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652C0BB8-6C69-2925-5A6D-E430CDA36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F76CF-FB46-46A6-9822-F87C9D4EDBB5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F8C3008A-19D1-7D04-47E9-1D2EFE86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538D4E0-AE1E-2D3C-A0C5-553EF3FF0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0263271A-0048-427F-B938-448BCCC4F5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98437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3CAF09B-E06A-05DB-E690-CF1B865845C8}"/>
              </a:ext>
            </a:extLst>
          </p:cNvPr>
          <p:cNvCxnSpPr/>
          <p:nvPr/>
        </p:nvCxnSpPr>
        <p:spPr>
          <a:xfrm>
            <a:off x="3294063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23C57F-0323-4FF8-D8E2-A67DA7F6C4BC}"/>
              </a:ext>
            </a:extLst>
          </p:cNvPr>
          <p:cNvCxnSpPr/>
          <p:nvPr/>
        </p:nvCxnSpPr>
        <p:spPr>
          <a:xfrm>
            <a:off x="5849938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Date Placeholder 6">
            <a:extLst>
              <a:ext uri="{FF2B5EF4-FFF2-40B4-BE49-F238E27FC236}">
                <a16:creationId xmlns:a16="http://schemas.microsoft.com/office/drawing/2014/main" id="{B0DED021-692A-E8D6-BDC8-AB4CA839CEE9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0062E-5627-4439-A376-D8A0126E4063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7855C26-F77C-0BF4-A525-28845D086A0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1A0DCEDB-C7B9-6E03-D22F-E5643967E1D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1150FB1A-2680-45A3-A4A2-EC4BFFBAF5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18987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5CB131-05E6-0A09-0428-D767D5F4647E}"/>
              </a:ext>
            </a:extLst>
          </p:cNvPr>
          <p:cNvCxnSpPr/>
          <p:nvPr/>
        </p:nvCxnSpPr>
        <p:spPr>
          <a:xfrm>
            <a:off x="3289300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74FFA9E-4964-7421-8980-A023C3585362}"/>
              </a:ext>
            </a:extLst>
          </p:cNvPr>
          <p:cNvCxnSpPr/>
          <p:nvPr/>
        </p:nvCxnSpPr>
        <p:spPr>
          <a:xfrm>
            <a:off x="5849938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6">
            <a:extLst>
              <a:ext uri="{FF2B5EF4-FFF2-40B4-BE49-F238E27FC236}">
                <a16:creationId xmlns:a16="http://schemas.microsoft.com/office/drawing/2014/main" id="{575732E0-AA8B-0203-9A89-C32C8CF8748C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575AFB-716E-47C2-A0E2-5DA564EA0D36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16" name="Footer Placeholder 7">
            <a:extLst>
              <a:ext uri="{FF2B5EF4-FFF2-40B4-BE49-F238E27FC236}">
                <a16:creationId xmlns:a16="http://schemas.microsoft.com/office/drawing/2014/main" id="{85C6022F-B9C6-03FE-E768-6646AFBDF8B6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17" name="Slide Number Placeholder 8">
            <a:extLst>
              <a:ext uri="{FF2B5EF4-FFF2-40B4-BE49-F238E27FC236}">
                <a16:creationId xmlns:a16="http://schemas.microsoft.com/office/drawing/2014/main" id="{66B6D9C7-5DD3-3952-6B41-070ED4861824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37F93B7A-9A28-4A7A-9FC4-F2107C5ED4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15602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AFEA6-9CEB-5994-4E97-DFA2AB4314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1588" y="6388100"/>
            <a:ext cx="990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17DC1E-DF6A-4272-83A4-5299F9915CFF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4EC3A-9AA6-32B3-72F6-C906DCE74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8" y="6388100"/>
            <a:ext cx="3859212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7F9BB-4E5A-8F4D-9B88-7B60016A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A9B6CD7E-B1AE-4FDF-82DC-F021C533B6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0596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>
            <a:extLst>
              <a:ext uri="{FF2B5EF4-FFF2-40B4-BE49-F238E27FC236}">
                <a16:creationId xmlns:a16="http://schemas.microsoft.com/office/drawing/2014/main" id="{FEF1A62A-0B6A-83EF-C37E-B5ABA01593B6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20188" cy="6861175"/>
            <a:chOff x="-1588" y="0"/>
            <a:chExt cx="9120420" cy="68607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D71F41B-FB3D-D9BC-A427-7B97BEBFAA79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1B2D8FE-31EE-657F-6D50-0DD230E5A371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558B788-F38C-5F36-CC49-B9A5B40F3D92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B1E0E6B-F6CC-19EB-E732-B3C9D293A8EE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D4ABF3F-EBBF-5673-46C7-77D860FB8F87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D52F9F0-2B31-900E-10F7-EE15F1D67D66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59D9D19-BC20-7857-E21A-A5C7070E2600}"/>
                </a:ext>
              </a:extLst>
            </p:cNvPr>
            <p:cNvSpPr>
              <a:spLocks/>
            </p:cNvSpPr>
            <p:nvPr/>
          </p:nvSpPr>
          <p:spPr bwMode="gray">
            <a:xfrm rot="4966650">
              <a:off x="4673020" y="5107489"/>
              <a:ext cx="2377944" cy="319096"/>
            </a:xfrm>
            <a:custGeom>
              <a:avLst/>
              <a:gdLst>
                <a:gd name="T0" fmla="*/ 4805825 w 10000"/>
                <a:gd name="T1" fmla="*/ 9170497 h 5291"/>
                <a:gd name="T2" fmla="*/ 563026752 w 10000"/>
                <a:gd name="T3" fmla="*/ 19163129 h 5291"/>
                <a:gd name="T4" fmla="*/ 565401367 w 10000"/>
                <a:gd name="T5" fmla="*/ 0 h 5291"/>
                <a:gd name="T6" fmla="*/ 565401367 w 10000"/>
                <a:gd name="T7" fmla="*/ 0 h 5291"/>
                <a:gd name="T8" fmla="*/ 546573520 w 10000"/>
                <a:gd name="T9" fmla="*/ 738848 h 5291"/>
                <a:gd name="T10" fmla="*/ 527745673 w 10000"/>
                <a:gd name="T11" fmla="*/ 1448748 h 5291"/>
                <a:gd name="T12" fmla="*/ 508917825 w 10000"/>
                <a:gd name="T13" fmla="*/ 2136876 h 5291"/>
                <a:gd name="T14" fmla="*/ 490033383 w 10000"/>
                <a:gd name="T15" fmla="*/ 2727243 h 5291"/>
                <a:gd name="T16" fmla="*/ 471148941 w 10000"/>
                <a:gd name="T17" fmla="*/ 3321228 h 5291"/>
                <a:gd name="T18" fmla="*/ 452264498 w 10000"/>
                <a:gd name="T19" fmla="*/ 3878967 h 5291"/>
                <a:gd name="T20" fmla="*/ 433606199 w 10000"/>
                <a:gd name="T21" fmla="*/ 4353420 h 5291"/>
                <a:gd name="T22" fmla="*/ 414608804 w 10000"/>
                <a:gd name="T23" fmla="*/ 4798924 h 5291"/>
                <a:gd name="T24" fmla="*/ 395780957 w 10000"/>
                <a:gd name="T25" fmla="*/ 5215419 h 5291"/>
                <a:gd name="T26" fmla="*/ 377292442 w 10000"/>
                <a:gd name="T27" fmla="*/ 5570399 h 5291"/>
                <a:gd name="T28" fmla="*/ 358464357 w 10000"/>
                <a:gd name="T29" fmla="*/ 5925319 h 5291"/>
                <a:gd name="T30" fmla="*/ 339975843 w 10000"/>
                <a:gd name="T31" fmla="*/ 6225960 h 5291"/>
                <a:gd name="T32" fmla="*/ 321487328 w 10000"/>
                <a:gd name="T33" fmla="*/ 6461347 h 5291"/>
                <a:gd name="T34" fmla="*/ 302998576 w 10000"/>
                <a:gd name="T35" fmla="*/ 6700413 h 5291"/>
                <a:gd name="T36" fmla="*/ 284736204 w 10000"/>
                <a:gd name="T37" fmla="*/ 6903233 h 5291"/>
                <a:gd name="T38" fmla="*/ 266699736 w 10000"/>
                <a:gd name="T39" fmla="*/ 7055333 h 5291"/>
                <a:gd name="T40" fmla="*/ 248550554 w 10000"/>
                <a:gd name="T41" fmla="*/ 7171247 h 5291"/>
                <a:gd name="T42" fmla="*/ 230627277 w 10000"/>
                <a:gd name="T43" fmla="*/ 7290780 h 5291"/>
                <a:gd name="T44" fmla="*/ 212930142 w 10000"/>
                <a:gd name="T45" fmla="*/ 7348677 h 5291"/>
                <a:gd name="T46" fmla="*/ 195289602 w 10000"/>
                <a:gd name="T47" fmla="*/ 7410252 h 5291"/>
                <a:gd name="T48" fmla="*/ 177818848 w 10000"/>
                <a:gd name="T49" fmla="*/ 7435642 h 5291"/>
                <a:gd name="T50" fmla="*/ 160517403 w 10000"/>
                <a:gd name="T51" fmla="*/ 7410252 h 5291"/>
                <a:gd name="T52" fmla="*/ 143442338 w 10000"/>
                <a:gd name="T53" fmla="*/ 7410252 h 5291"/>
                <a:gd name="T54" fmla="*/ 126536821 w 10000"/>
                <a:gd name="T55" fmla="*/ 7348677 h 5291"/>
                <a:gd name="T56" fmla="*/ 109857446 w 10000"/>
                <a:gd name="T57" fmla="*/ 7258152 h 5291"/>
                <a:gd name="T58" fmla="*/ 93460809 w 10000"/>
                <a:gd name="T59" fmla="*/ 7171247 h 5291"/>
                <a:gd name="T60" fmla="*/ 77346909 w 10000"/>
                <a:gd name="T61" fmla="*/ 7080662 h 5291"/>
                <a:gd name="T62" fmla="*/ 61345962 w 10000"/>
                <a:gd name="T63" fmla="*/ 6935800 h 5291"/>
                <a:gd name="T64" fmla="*/ 45571394 w 10000"/>
                <a:gd name="T65" fmla="*/ 6783700 h 5291"/>
                <a:gd name="T66" fmla="*/ 30135922 w 10000"/>
                <a:gd name="T67" fmla="*/ 6638837 h 5291"/>
                <a:gd name="T68" fmla="*/ 0 w 10000"/>
                <a:gd name="T69" fmla="*/ 6251290 h 5291"/>
                <a:gd name="T70" fmla="*/ 4805825 w 10000"/>
                <a:gd name="T71" fmla="*/ 9170497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C793013-5CF3-1313-BD18-3243948C4BE4}"/>
              </a:ext>
            </a:extLst>
          </p:cNvPr>
          <p:cNvSpPr/>
          <p:nvPr/>
        </p:nvSpPr>
        <p:spPr>
          <a:xfrm>
            <a:off x="414338" y="401638"/>
            <a:ext cx="4611687" cy="6054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D10B8382-02AB-341B-75EA-27151216EDF8}"/>
              </a:ext>
            </a:extLst>
          </p:cNvPr>
          <p:cNvSpPr>
            <a:spLocks/>
          </p:cNvSpPr>
          <p:nvPr/>
        </p:nvSpPr>
        <p:spPr bwMode="gray">
          <a:xfrm rot="5400000">
            <a:off x="1298575" y="1765301"/>
            <a:ext cx="5997575" cy="3327400"/>
          </a:xfrm>
          <a:custGeom>
            <a:avLst/>
            <a:gdLst>
              <a:gd name="T0" fmla="*/ 0 w 4960"/>
              <a:gd name="T1" fmla="*/ 0 h 2752"/>
              <a:gd name="T2" fmla="*/ 0 w 4960"/>
              <a:gd name="T3" fmla="*/ 473650312 h 2752"/>
              <a:gd name="T4" fmla="*/ 0 w 4960"/>
              <a:gd name="T5" fmla="*/ 2147483646 h 2752"/>
              <a:gd name="T6" fmla="*/ 0 w 4960"/>
              <a:gd name="T7" fmla="*/ 2147483646 h 2752"/>
              <a:gd name="T8" fmla="*/ 2147483646 w 4960"/>
              <a:gd name="T9" fmla="*/ 2147483646 h 2752"/>
              <a:gd name="T10" fmla="*/ 2147483646 w 4960"/>
              <a:gd name="T11" fmla="*/ 2147483646 h 2752"/>
              <a:gd name="T12" fmla="*/ 2147483646 w 4960"/>
              <a:gd name="T13" fmla="*/ 473650312 h 2752"/>
              <a:gd name="T14" fmla="*/ 2147483646 w 4960"/>
              <a:gd name="T15" fmla="*/ 0 h 2752"/>
              <a:gd name="T16" fmla="*/ 2147483646 w 4960"/>
              <a:gd name="T17" fmla="*/ 0 h 2752"/>
              <a:gd name="T18" fmla="*/ 2147483646 w 4960"/>
              <a:gd name="T19" fmla="*/ 49704247 h 2752"/>
              <a:gd name="T20" fmla="*/ 2147483646 w 4960"/>
              <a:gd name="T21" fmla="*/ 93560152 h 2752"/>
              <a:gd name="T22" fmla="*/ 2147483646 w 4960"/>
              <a:gd name="T23" fmla="*/ 131570136 h 2752"/>
              <a:gd name="T24" fmla="*/ 2147483646 w 4960"/>
              <a:gd name="T25" fmla="*/ 166655344 h 2752"/>
              <a:gd name="T26" fmla="*/ 2147483646 w 4960"/>
              <a:gd name="T27" fmla="*/ 192968646 h 2752"/>
              <a:gd name="T28" fmla="*/ 2147483646 w 4960"/>
              <a:gd name="T29" fmla="*/ 213434816 h 2752"/>
              <a:gd name="T30" fmla="*/ 2147483646 w 4960"/>
              <a:gd name="T31" fmla="*/ 230977420 h 2752"/>
              <a:gd name="T32" fmla="*/ 2147483646 w 4960"/>
              <a:gd name="T33" fmla="*/ 242672892 h 2752"/>
              <a:gd name="T34" fmla="*/ 2147483646 w 4960"/>
              <a:gd name="T35" fmla="*/ 251444799 h 2752"/>
              <a:gd name="T36" fmla="*/ 2147483646 w 4960"/>
              <a:gd name="T37" fmla="*/ 254368365 h 2752"/>
              <a:gd name="T38" fmla="*/ 2147483646 w 4960"/>
              <a:gd name="T39" fmla="*/ 254368365 h 2752"/>
              <a:gd name="T40" fmla="*/ 2147483646 w 4960"/>
              <a:gd name="T41" fmla="*/ 254368365 h 2752"/>
              <a:gd name="T42" fmla="*/ 2147483646 w 4960"/>
              <a:gd name="T43" fmla="*/ 248520024 h 2752"/>
              <a:gd name="T44" fmla="*/ 2147483646 w 4960"/>
              <a:gd name="T45" fmla="*/ 239749326 h 2752"/>
              <a:gd name="T46" fmla="*/ 2147483646 w 4960"/>
              <a:gd name="T47" fmla="*/ 228053854 h 2752"/>
              <a:gd name="T48" fmla="*/ 2147483646 w 4960"/>
              <a:gd name="T49" fmla="*/ 216358381 h 2752"/>
              <a:gd name="T50" fmla="*/ 2061613202 w 4960"/>
              <a:gd name="T51" fmla="*/ 201740552 h 2752"/>
              <a:gd name="T52" fmla="*/ 1818898839 w 4960"/>
              <a:gd name="T53" fmla="*/ 187121514 h 2752"/>
              <a:gd name="T54" fmla="*/ 1590804774 w 4960"/>
              <a:gd name="T55" fmla="*/ 169578910 h 2752"/>
              <a:gd name="T56" fmla="*/ 1371484580 w 4960"/>
              <a:gd name="T57" fmla="*/ 152036306 h 2752"/>
              <a:gd name="T58" fmla="*/ 976707507 w 4960"/>
              <a:gd name="T59" fmla="*/ 114027531 h 2752"/>
              <a:gd name="T60" fmla="*/ 640416464 w 4960"/>
              <a:gd name="T61" fmla="*/ 78942323 h 2752"/>
              <a:gd name="T62" fmla="*/ 371382903 w 4960"/>
              <a:gd name="T63" fmla="*/ 49704247 h 2752"/>
              <a:gd name="T64" fmla="*/ 169608035 w 4960"/>
              <a:gd name="T65" fmla="*/ 23389736 h 2752"/>
              <a:gd name="T66" fmla="*/ 0 w 4960"/>
              <a:gd name="T67" fmla="*/ 0 h 2752"/>
              <a:gd name="T68" fmla="*/ 0 w 4960"/>
              <a:gd name="T69" fmla="*/ 0 h 275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D7301E2C-2C11-96F2-36A0-1EE393E983E3}"/>
              </a:ext>
            </a:extLst>
          </p:cNvPr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>
              <a:gd name="T0" fmla="*/ 0 w 5760"/>
              <a:gd name="T1" fmla="*/ 0 h 4320"/>
              <a:gd name="T2" fmla="*/ 0 w 5760"/>
              <a:gd name="T3" fmla="*/ 2147483646 h 4320"/>
              <a:gd name="T4" fmla="*/ 2147483646 w 5760"/>
              <a:gd name="T5" fmla="*/ 2147483646 h 4320"/>
              <a:gd name="T6" fmla="*/ 2147483646 w 5760"/>
              <a:gd name="T7" fmla="*/ 0 h 4320"/>
              <a:gd name="T8" fmla="*/ 0 w 5760"/>
              <a:gd name="T9" fmla="*/ 0 h 4320"/>
              <a:gd name="T10" fmla="*/ 2147483646 w 5760"/>
              <a:gd name="T11" fmla="*/ 2147483646 h 4320"/>
              <a:gd name="T12" fmla="*/ 816530625 w 5760"/>
              <a:gd name="T13" fmla="*/ 2147483646 h 4320"/>
              <a:gd name="T14" fmla="*/ 816530625 w 5760"/>
              <a:gd name="T15" fmla="*/ 816530625 h 4320"/>
              <a:gd name="T16" fmla="*/ 2147483646 w 5760"/>
              <a:gd name="T17" fmla="*/ 816530625 h 4320"/>
              <a:gd name="T18" fmla="*/ 2147483646 w 5760"/>
              <a:gd name="T19" fmla="*/ 2147483646 h 43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D51C71-8A0D-2BAB-A4FC-014F21B2B5E7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15F55000-8F6A-CD9C-566E-CD10B82D1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69C87C-2686-4019-8D03-8CB7D0275DEA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081CDAE7-BF7A-117E-75A5-76AA84F15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8163" y="6365875"/>
            <a:ext cx="3860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ABAD997B-7521-F8C2-9886-67D1174B8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729C6BBA-6CD4-4038-886D-70332840FE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636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50FC9-7209-738F-BC6B-1BA46EEC7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6F48E-6428-4941-AC5E-218E20B0ADFA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FF60E-F0C4-1228-0FBC-3DF551AC2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EC5B9-327B-0D10-F967-4ADE2795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491A65EA-C158-4EED-9B58-2532E47776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534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>
            <a:extLst>
              <a:ext uri="{FF2B5EF4-FFF2-40B4-BE49-F238E27FC236}">
                <a16:creationId xmlns:a16="http://schemas.microsoft.com/office/drawing/2014/main" id="{29669DA2-FC3F-D603-77E7-45E8150632B5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D41A46-4289-6B21-1947-72BBB019885F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E110563-2878-D78F-18CD-E9F498A24E76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4F475F4-7F3C-E0DC-E56B-D68FC31FA478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2DB335C-8C52-48F5-D3FD-C176C186799B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60DBA78-14F3-19D9-8CDD-946A7D4454AB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0D85CF9-BB89-CDCB-1A92-9EDF8C67D70D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4B18633-428D-A083-6B40-5A6AEDF28282}"/>
                </a:ext>
              </a:extLst>
            </p:cNvPr>
            <p:cNvSpPr/>
            <p:nvPr/>
          </p:nvSpPr>
          <p:spPr>
            <a:xfrm>
              <a:off x="5283200" y="401616"/>
              <a:ext cx="3465513" cy="605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2C0BA792-3600-5336-A588-DF9288182658}"/>
                </a:ext>
              </a:extLst>
            </p:cNvPr>
            <p:cNvSpPr>
              <a:spLocks/>
            </p:cNvSpPr>
            <p:nvPr/>
          </p:nvSpPr>
          <p:spPr bwMode="gray">
            <a:xfrm rot="-5400000">
              <a:off x="3105315" y="1766700"/>
              <a:ext cx="5995659" cy="3325812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473340875 h 2752"/>
                <a:gd name="T4" fmla="*/ 0 w 4960"/>
                <a:gd name="T5" fmla="*/ 2147483646 h 2752"/>
                <a:gd name="T6" fmla="*/ 0 w 4960"/>
                <a:gd name="T7" fmla="*/ 2147483646 h 2752"/>
                <a:gd name="T8" fmla="*/ 2147483646 w 4960"/>
                <a:gd name="T9" fmla="*/ 2147483646 h 2752"/>
                <a:gd name="T10" fmla="*/ 2147483646 w 4960"/>
                <a:gd name="T11" fmla="*/ 2147483646 h 2752"/>
                <a:gd name="T12" fmla="*/ 2147483646 w 4960"/>
                <a:gd name="T13" fmla="*/ 473340875 h 2752"/>
                <a:gd name="T14" fmla="*/ 2147483646 w 4960"/>
                <a:gd name="T15" fmla="*/ 0 h 2752"/>
                <a:gd name="T16" fmla="*/ 2147483646 w 4960"/>
                <a:gd name="T17" fmla="*/ 0 h 2752"/>
                <a:gd name="T18" fmla="*/ 2147483646 w 4960"/>
                <a:gd name="T19" fmla="*/ 49672066 h 2752"/>
                <a:gd name="T20" fmla="*/ 2147483646 w 4960"/>
                <a:gd name="T21" fmla="*/ 93499790 h 2752"/>
                <a:gd name="T22" fmla="*/ 2147483646 w 4960"/>
                <a:gd name="T23" fmla="*/ 131483174 h 2752"/>
                <a:gd name="T24" fmla="*/ 2147483646 w 4960"/>
                <a:gd name="T25" fmla="*/ 166545595 h 2752"/>
                <a:gd name="T26" fmla="*/ 2147483646 w 4960"/>
                <a:gd name="T27" fmla="*/ 192842713 h 2752"/>
                <a:gd name="T28" fmla="*/ 2147483646 w 4960"/>
                <a:gd name="T29" fmla="*/ 213295490 h 2752"/>
                <a:gd name="T30" fmla="*/ 2147483646 w 4960"/>
                <a:gd name="T31" fmla="*/ 230826097 h 2752"/>
                <a:gd name="T32" fmla="*/ 2147483646 w 4960"/>
                <a:gd name="T33" fmla="*/ 242513570 h 2752"/>
                <a:gd name="T34" fmla="*/ 2147483646 w 4960"/>
                <a:gd name="T35" fmla="*/ 251280082 h 2752"/>
                <a:gd name="T36" fmla="*/ 2147483646 w 4960"/>
                <a:gd name="T37" fmla="*/ 254201044 h 2752"/>
                <a:gd name="T38" fmla="*/ 2147483646 w 4960"/>
                <a:gd name="T39" fmla="*/ 254201044 h 2752"/>
                <a:gd name="T40" fmla="*/ 2147483646 w 4960"/>
                <a:gd name="T41" fmla="*/ 254201044 h 2752"/>
                <a:gd name="T42" fmla="*/ 2147483646 w 4960"/>
                <a:gd name="T43" fmla="*/ 248357912 h 2752"/>
                <a:gd name="T44" fmla="*/ 2147483646 w 4960"/>
                <a:gd name="T45" fmla="*/ 239592608 h 2752"/>
                <a:gd name="T46" fmla="*/ 2147483646 w 4960"/>
                <a:gd name="T47" fmla="*/ 227905135 h 2752"/>
                <a:gd name="T48" fmla="*/ 2147483646 w 4960"/>
                <a:gd name="T49" fmla="*/ 216217661 h 2752"/>
                <a:gd name="T50" fmla="*/ 2060410633 w 4960"/>
                <a:gd name="T51" fmla="*/ 201608016 h 2752"/>
                <a:gd name="T52" fmla="*/ 1817837874 w 4960"/>
                <a:gd name="T53" fmla="*/ 186998372 h 2752"/>
                <a:gd name="T54" fmla="*/ 1589877117 w 4960"/>
                <a:gd name="T55" fmla="*/ 169467766 h 2752"/>
                <a:gd name="T56" fmla="*/ 1370685011 w 4960"/>
                <a:gd name="T57" fmla="*/ 151935951 h 2752"/>
                <a:gd name="T58" fmla="*/ 976138011 w 4960"/>
                <a:gd name="T59" fmla="*/ 113952567 h 2752"/>
                <a:gd name="T60" fmla="*/ 640042642 w 4960"/>
                <a:gd name="T61" fmla="*/ 78890146 h 2752"/>
                <a:gd name="T62" fmla="*/ 371166347 w 4960"/>
                <a:gd name="T63" fmla="*/ 49672066 h 2752"/>
                <a:gd name="T64" fmla="*/ 169509126 w 4960"/>
                <a:gd name="T65" fmla="*/ 23374948 h 2752"/>
                <a:gd name="T66" fmla="*/ 0 w 4960"/>
                <a:gd name="T67" fmla="*/ 0 h 2752"/>
                <a:gd name="T68" fmla="*/ 0 w 4960"/>
                <a:gd name="T69" fmla="*/ 0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49EBFD4-F486-99FA-84EB-045191994A26}"/>
                </a:ext>
              </a:extLst>
            </p:cNvPr>
            <p:cNvSpPr>
              <a:spLocks/>
            </p:cNvSpPr>
            <p:nvPr/>
          </p:nvSpPr>
          <p:spPr bwMode="gray">
            <a:xfrm rot="-5912394">
              <a:off x="3319527" y="1458824"/>
              <a:ext cx="2377944" cy="317500"/>
            </a:xfrm>
            <a:custGeom>
              <a:avLst/>
              <a:gdLst>
                <a:gd name="T0" fmla="*/ 4805825 w 10000"/>
                <a:gd name="T1" fmla="*/ 9124630 h 5291"/>
                <a:gd name="T2" fmla="*/ 563026752 w 10000"/>
                <a:gd name="T3" fmla="*/ 19067282 h 5291"/>
                <a:gd name="T4" fmla="*/ 565401367 w 10000"/>
                <a:gd name="T5" fmla="*/ 0 h 5291"/>
                <a:gd name="T6" fmla="*/ 565401367 w 10000"/>
                <a:gd name="T7" fmla="*/ 0 h 5291"/>
                <a:gd name="T8" fmla="*/ 546573520 w 10000"/>
                <a:gd name="T9" fmla="*/ 735153 h 5291"/>
                <a:gd name="T10" fmla="*/ 527745673 w 10000"/>
                <a:gd name="T11" fmla="*/ 1441502 h 5291"/>
                <a:gd name="T12" fmla="*/ 508917825 w 10000"/>
                <a:gd name="T13" fmla="*/ 2126188 h 5291"/>
                <a:gd name="T14" fmla="*/ 490033383 w 10000"/>
                <a:gd name="T15" fmla="*/ 2713602 h 5291"/>
                <a:gd name="T16" fmla="*/ 471148941 w 10000"/>
                <a:gd name="T17" fmla="*/ 3304616 h 5291"/>
                <a:gd name="T18" fmla="*/ 452264498 w 10000"/>
                <a:gd name="T19" fmla="*/ 3859566 h 5291"/>
                <a:gd name="T20" fmla="*/ 433606199 w 10000"/>
                <a:gd name="T21" fmla="*/ 4331646 h 5291"/>
                <a:gd name="T22" fmla="*/ 414608804 w 10000"/>
                <a:gd name="T23" fmla="*/ 4774922 h 5291"/>
                <a:gd name="T24" fmla="*/ 395780957 w 10000"/>
                <a:gd name="T25" fmla="*/ 5189334 h 5291"/>
                <a:gd name="T26" fmla="*/ 377292442 w 10000"/>
                <a:gd name="T27" fmla="*/ 5542538 h 5291"/>
                <a:gd name="T28" fmla="*/ 358464357 w 10000"/>
                <a:gd name="T29" fmla="*/ 5895683 h 5291"/>
                <a:gd name="T30" fmla="*/ 339975843 w 10000"/>
                <a:gd name="T31" fmla="*/ 6194820 h 5291"/>
                <a:gd name="T32" fmla="*/ 321487328 w 10000"/>
                <a:gd name="T33" fmla="*/ 6429030 h 5291"/>
                <a:gd name="T34" fmla="*/ 302998576 w 10000"/>
                <a:gd name="T35" fmla="*/ 6666900 h 5291"/>
                <a:gd name="T36" fmla="*/ 284736204 w 10000"/>
                <a:gd name="T37" fmla="*/ 6868705 h 5291"/>
                <a:gd name="T38" fmla="*/ 266699736 w 10000"/>
                <a:gd name="T39" fmla="*/ 7020044 h 5291"/>
                <a:gd name="T40" fmla="*/ 248550554 w 10000"/>
                <a:gd name="T41" fmla="*/ 7135379 h 5291"/>
                <a:gd name="T42" fmla="*/ 230627277 w 10000"/>
                <a:gd name="T43" fmla="*/ 7254314 h 5291"/>
                <a:gd name="T44" fmla="*/ 212930142 w 10000"/>
                <a:gd name="T45" fmla="*/ 7311921 h 5291"/>
                <a:gd name="T46" fmla="*/ 195289602 w 10000"/>
                <a:gd name="T47" fmla="*/ 7373189 h 5291"/>
                <a:gd name="T48" fmla="*/ 177818848 w 10000"/>
                <a:gd name="T49" fmla="*/ 7398452 h 5291"/>
                <a:gd name="T50" fmla="*/ 160517403 w 10000"/>
                <a:gd name="T51" fmla="*/ 7373189 h 5291"/>
                <a:gd name="T52" fmla="*/ 143442338 w 10000"/>
                <a:gd name="T53" fmla="*/ 7373189 h 5291"/>
                <a:gd name="T54" fmla="*/ 126536821 w 10000"/>
                <a:gd name="T55" fmla="*/ 7311921 h 5291"/>
                <a:gd name="T56" fmla="*/ 109857446 w 10000"/>
                <a:gd name="T57" fmla="*/ 7221850 h 5291"/>
                <a:gd name="T58" fmla="*/ 93460809 w 10000"/>
                <a:gd name="T59" fmla="*/ 7135379 h 5291"/>
                <a:gd name="T60" fmla="*/ 77346909 w 10000"/>
                <a:gd name="T61" fmla="*/ 7045248 h 5291"/>
                <a:gd name="T62" fmla="*/ 61345962 w 10000"/>
                <a:gd name="T63" fmla="*/ 6901109 h 5291"/>
                <a:gd name="T64" fmla="*/ 45571394 w 10000"/>
                <a:gd name="T65" fmla="*/ 6749770 h 5291"/>
                <a:gd name="T66" fmla="*/ 30135922 w 10000"/>
                <a:gd name="T67" fmla="*/ 6605632 h 5291"/>
                <a:gd name="T68" fmla="*/ 0 w 10000"/>
                <a:gd name="T69" fmla="*/ 6220024 h 5291"/>
                <a:gd name="T70" fmla="*/ 4805825 w 10000"/>
                <a:gd name="T71" fmla="*/ 9124630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4548CD7C-BBF2-B24A-B27D-80B0467669DE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816530625 w 5760"/>
                <a:gd name="T13" fmla="*/ 2147483646 h 4320"/>
                <a:gd name="T14" fmla="*/ 816530625 w 5760"/>
                <a:gd name="T15" fmla="*/ 816485738 h 4320"/>
                <a:gd name="T16" fmla="*/ 2147483646 w 5760"/>
                <a:gd name="T17" fmla="*/ 816485738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68D93CC8-E309-14F4-4CEA-3BD934FCBA8D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74453DB5-CA5C-F1CA-3899-B06D8E0C4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C0B48-D950-44F1-9F02-F9818ADB504C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A4FE2B1-380A-378E-B1C3-3AB2346C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811ADA8A-B8C3-D21A-832E-307A98FE3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24C2A93A-D575-4A53-B838-33D2A2204C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090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0A7B49C-4615-19F8-BBA7-F728F29DD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27A59-8A9A-4A0E-99E5-A4A348377E20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B82747E-352E-71EF-0046-20D15238C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9340EC5-05F3-B3F3-B8A3-6759EB93D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0F36E72F-F21C-4910-AEBE-28EDE6A4A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6162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B09E840-EE3B-06E8-4C26-B68D72CD7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75DBC1-1581-4C91-B837-2210A07673F4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C5FBD6D-8228-8C96-6D6E-45571EF84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AA2FC1-1373-4AE3-AB74-1A811E10F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82C28526-A8C7-425F-9110-4E58D9D567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35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24511C3-59FA-FE63-A9CD-70FCC8216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93519-FD8E-4844-A02B-96271506E431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8AFBFA5-A1B1-7A30-B081-3C4B37B4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5E99DAE-05D4-2A87-7CC8-1A1A9442D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BD32F796-E062-4E04-A051-8AA394E772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340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E5CBC6-8434-41B6-EA6D-3F49F93E6253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433873FC-7FAC-1D07-97C7-A40A593E3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430DD2-DE39-4A5F-9CFE-2AD5A7B76143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83DBDC24-BC9D-AD7C-6FEE-D7B4B691D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C528F35-96CB-6A42-9111-ADEED4E64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5336C7D8-1D46-4E62-BA1A-3662F3B55C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330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>
            <a:extLst>
              <a:ext uri="{FF2B5EF4-FFF2-40B4-BE49-F238E27FC236}">
                <a16:creationId xmlns:a16="http://schemas.microsoft.com/office/drawing/2014/main" id="{824A13D4-E260-2337-1972-C46CA396F1B5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7F0FA0-E114-BD8D-E9FF-0DC2FE1D51B3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71B4E92-D054-4B2C-A3EC-6E1C44A596E7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987503A-4D72-917D-D040-27078383ED53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832D5A6-0FAF-F882-9280-C7CCACFC52FF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9733FF6-B50F-D088-2AE2-C0FB3ECF0007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13DAECB-7BAD-E6D5-9B50-F8B97C748EEC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13F457F-2580-6706-42B0-6E6FE2D5C6C7}"/>
                </a:ext>
              </a:extLst>
            </p:cNvPr>
            <p:cNvSpPr/>
            <p:nvPr/>
          </p:nvSpPr>
          <p:spPr>
            <a:xfrm>
              <a:off x="5283200" y="401616"/>
              <a:ext cx="3465513" cy="605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B4A1C772-ED9E-1A9E-6EEA-38638453B9B6}"/>
                </a:ext>
              </a:extLst>
            </p:cNvPr>
            <p:cNvSpPr>
              <a:spLocks/>
            </p:cNvSpPr>
            <p:nvPr/>
          </p:nvSpPr>
          <p:spPr bwMode="gray">
            <a:xfrm rot="-5400000">
              <a:off x="2548896" y="1765906"/>
              <a:ext cx="5995659" cy="3327400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473566885 h 2752"/>
                <a:gd name="T4" fmla="*/ 0 w 4960"/>
                <a:gd name="T5" fmla="*/ 2147483646 h 2752"/>
                <a:gd name="T6" fmla="*/ 0 w 4960"/>
                <a:gd name="T7" fmla="*/ 2147483646 h 2752"/>
                <a:gd name="T8" fmla="*/ 2147483646 w 4960"/>
                <a:gd name="T9" fmla="*/ 2147483646 h 2752"/>
                <a:gd name="T10" fmla="*/ 2147483646 w 4960"/>
                <a:gd name="T11" fmla="*/ 2147483646 h 2752"/>
                <a:gd name="T12" fmla="*/ 2147483646 w 4960"/>
                <a:gd name="T13" fmla="*/ 473566885 h 2752"/>
                <a:gd name="T14" fmla="*/ 2147483646 w 4960"/>
                <a:gd name="T15" fmla="*/ 0 h 2752"/>
                <a:gd name="T16" fmla="*/ 2147483646 w 4960"/>
                <a:gd name="T17" fmla="*/ 0 h 2752"/>
                <a:gd name="T18" fmla="*/ 2147483646 w 4960"/>
                <a:gd name="T19" fmla="*/ 49695783 h 2752"/>
                <a:gd name="T20" fmla="*/ 2147483646 w 4960"/>
                <a:gd name="T21" fmla="*/ 93544434 h 2752"/>
                <a:gd name="T22" fmla="*/ 2147483646 w 4960"/>
                <a:gd name="T23" fmla="*/ 131545954 h 2752"/>
                <a:gd name="T24" fmla="*/ 2147483646 w 4960"/>
                <a:gd name="T25" fmla="*/ 166625117 h 2752"/>
                <a:gd name="T26" fmla="*/ 2147483646 w 4960"/>
                <a:gd name="T27" fmla="*/ 192934791 h 2752"/>
                <a:gd name="T28" fmla="*/ 2147483646 w 4960"/>
                <a:gd name="T29" fmla="*/ 213397334 h 2752"/>
                <a:gd name="T30" fmla="*/ 2147483646 w 4960"/>
                <a:gd name="T31" fmla="*/ 230936311 h 2752"/>
                <a:gd name="T32" fmla="*/ 2147483646 w 4960"/>
                <a:gd name="T33" fmla="*/ 242629365 h 2752"/>
                <a:gd name="T34" fmla="*/ 2147483646 w 4960"/>
                <a:gd name="T35" fmla="*/ 251400063 h 2752"/>
                <a:gd name="T36" fmla="*/ 2147483646 w 4960"/>
                <a:gd name="T37" fmla="*/ 254322419 h 2752"/>
                <a:gd name="T38" fmla="*/ 2147483646 w 4960"/>
                <a:gd name="T39" fmla="*/ 254322419 h 2752"/>
                <a:gd name="T40" fmla="*/ 2147483646 w 4960"/>
                <a:gd name="T41" fmla="*/ 254322419 h 2752"/>
                <a:gd name="T42" fmla="*/ 2147483646 w 4960"/>
                <a:gd name="T43" fmla="*/ 248476497 h 2752"/>
                <a:gd name="T44" fmla="*/ 2147483646 w 4960"/>
                <a:gd name="T45" fmla="*/ 239707008 h 2752"/>
                <a:gd name="T46" fmla="*/ 2147483646 w 4960"/>
                <a:gd name="T47" fmla="*/ 228013954 h 2752"/>
                <a:gd name="T48" fmla="*/ 2147483646 w 4960"/>
                <a:gd name="T49" fmla="*/ 216320900 h 2752"/>
                <a:gd name="T50" fmla="*/ 2060410633 w 4960"/>
                <a:gd name="T51" fmla="*/ 201704280 h 2752"/>
                <a:gd name="T52" fmla="*/ 1817837874 w 4960"/>
                <a:gd name="T53" fmla="*/ 187087660 h 2752"/>
                <a:gd name="T54" fmla="*/ 1589877117 w 4960"/>
                <a:gd name="T55" fmla="*/ 169548683 h 2752"/>
                <a:gd name="T56" fmla="*/ 1370685011 w 4960"/>
                <a:gd name="T57" fmla="*/ 152008497 h 2752"/>
                <a:gd name="T58" fmla="*/ 976138011 w 4960"/>
                <a:gd name="T59" fmla="*/ 114006977 h 2752"/>
                <a:gd name="T60" fmla="*/ 640042642 w 4960"/>
                <a:gd name="T61" fmla="*/ 78927814 h 2752"/>
                <a:gd name="T62" fmla="*/ 371166347 w 4960"/>
                <a:gd name="T63" fmla="*/ 49695783 h 2752"/>
                <a:gd name="T64" fmla="*/ 169509126 w 4960"/>
                <a:gd name="T65" fmla="*/ 23386109 h 2752"/>
                <a:gd name="T66" fmla="*/ 0 w 4960"/>
                <a:gd name="T67" fmla="*/ 0 h 2752"/>
                <a:gd name="T68" fmla="*/ 0 w 4960"/>
                <a:gd name="T69" fmla="*/ 0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0730AD6-2FBB-2CBC-112F-9915B326322A}"/>
                </a:ext>
              </a:extLst>
            </p:cNvPr>
            <p:cNvSpPr>
              <a:spLocks/>
            </p:cNvSpPr>
            <p:nvPr/>
          </p:nvSpPr>
          <p:spPr bwMode="gray">
            <a:xfrm rot="-5912394">
              <a:off x="2770252" y="1458824"/>
              <a:ext cx="2377944" cy="317500"/>
            </a:xfrm>
            <a:custGeom>
              <a:avLst/>
              <a:gdLst>
                <a:gd name="T0" fmla="*/ 4805825 w 10000"/>
                <a:gd name="T1" fmla="*/ 9124630 h 5291"/>
                <a:gd name="T2" fmla="*/ 563026752 w 10000"/>
                <a:gd name="T3" fmla="*/ 19067282 h 5291"/>
                <a:gd name="T4" fmla="*/ 565401367 w 10000"/>
                <a:gd name="T5" fmla="*/ 0 h 5291"/>
                <a:gd name="T6" fmla="*/ 565401367 w 10000"/>
                <a:gd name="T7" fmla="*/ 0 h 5291"/>
                <a:gd name="T8" fmla="*/ 546573520 w 10000"/>
                <a:gd name="T9" fmla="*/ 735153 h 5291"/>
                <a:gd name="T10" fmla="*/ 527745673 w 10000"/>
                <a:gd name="T11" fmla="*/ 1441502 h 5291"/>
                <a:gd name="T12" fmla="*/ 508917825 w 10000"/>
                <a:gd name="T13" fmla="*/ 2126188 h 5291"/>
                <a:gd name="T14" fmla="*/ 490033383 w 10000"/>
                <a:gd name="T15" fmla="*/ 2713602 h 5291"/>
                <a:gd name="T16" fmla="*/ 471148941 w 10000"/>
                <a:gd name="T17" fmla="*/ 3304616 h 5291"/>
                <a:gd name="T18" fmla="*/ 452264498 w 10000"/>
                <a:gd name="T19" fmla="*/ 3859566 h 5291"/>
                <a:gd name="T20" fmla="*/ 433606199 w 10000"/>
                <a:gd name="T21" fmla="*/ 4331646 h 5291"/>
                <a:gd name="T22" fmla="*/ 414608804 w 10000"/>
                <a:gd name="T23" fmla="*/ 4774922 h 5291"/>
                <a:gd name="T24" fmla="*/ 395780957 w 10000"/>
                <a:gd name="T25" fmla="*/ 5189334 h 5291"/>
                <a:gd name="T26" fmla="*/ 377292442 w 10000"/>
                <a:gd name="T27" fmla="*/ 5542538 h 5291"/>
                <a:gd name="T28" fmla="*/ 358464357 w 10000"/>
                <a:gd name="T29" fmla="*/ 5895683 h 5291"/>
                <a:gd name="T30" fmla="*/ 339975843 w 10000"/>
                <a:gd name="T31" fmla="*/ 6194820 h 5291"/>
                <a:gd name="T32" fmla="*/ 321487328 w 10000"/>
                <a:gd name="T33" fmla="*/ 6429030 h 5291"/>
                <a:gd name="T34" fmla="*/ 302998576 w 10000"/>
                <a:gd name="T35" fmla="*/ 6666900 h 5291"/>
                <a:gd name="T36" fmla="*/ 284736204 w 10000"/>
                <a:gd name="T37" fmla="*/ 6868705 h 5291"/>
                <a:gd name="T38" fmla="*/ 266699736 w 10000"/>
                <a:gd name="T39" fmla="*/ 7020044 h 5291"/>
                <a:gd name="T40" fmla="*/ 248550554 w 10000"/>
                <a:gd name="T41" fmla="*/ 7135379 h 5291"/>
                <a:gd name="T42" fmla="*/ 230627277 w 10000"/>
                <a:gd name="T43" fmla="*/ 7254314 h 5291"/>
                <a:gd name="T44" fmla="*/ 212930142 w 10000"/>
                <a:gd name="T45" fmla="*/ 7311921 h 5291"/>
                <a:gd name="T46" fmla="*/ 195289602 w 10000"/>
                <a:gd name="T47" fmla="*/ 7373189 h 5291"/>
                <a:gd name="T48" fmla="*/ 177818848 w 10000"/>
                <a:gd name="T49" fmla="*/ 7398452 h 5291"/>
                <a:gd name="T50" fmla="*/ 160517403 w 10000"/>
                <a:gd name="T51" fmla="*/ 7373189 h 5291"/>
                <a:gd name="T52" fmla="*/ 143442338 w 10000"/>
                <a:gd name="T53" fmla="*/ 7373189 h 5291"/>
                <a:gd name="T54" fmla="*/ 126536821 w 10000"/>
                <a:gd name="T55" fmla="*/ 7311921 h 5291"/>
                <a:gd name="T56" fmla="*/ 109857446 w 10000"/>
                <a:gd name="T57" fmla="*/ 7221850 h 5291"/>
                <a:gd name="T58" fmla="*/ 93460809 w 10000"/>
                <a:gd name="T59" fmla="*/ 7135379 h 5291"/>
                <a:gd name="T60" fmla="*/ 77346909 w 10000"/>
                <a:gd name="T61" fmla="*/ 7045248 h 5291"/>
                <a:gd name="T62" fmla="*/ 61345962 w 10000"/>
                <a:gd name="T63" fmla="*/ 6901109 h 5291"/>
                <a:gd name="T64" fmla="*/ 45571394 w 10000"/>
                <a:gd name="T65" fmla="*/ 6749770 h 5291"/>
                <a:gd name="T66" fmla="*/ 30135922 w 10000"/>
                <a:gd name="T67" fmla="*/ 6605632 h 5291"/>
                <a:gd name="T68" fmla="*/ 0 w 10000"/>
                <a:gd name="T69" fmla="*/ 6220024 h 5291"/>
                <a:gd name="T70" fmla="*/ 4805825 w 10000"/>
                <a:gd name="T71" fmla="*/ 9124630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D5898D-EECB-A648-53AE-18BD9A6A9AF4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816530625 w 5760"/>
                <a:gd name="T13" fmla="*/ 2147483646 h 4320"/>
                <a:gd name="T14" fmla="*/ 816530625 w 5760"/>
                <a:gd name="T15" fmla="*/ 816485738 h 4320"/>
                <a:gd name="T16" fmla="*/ 2147483646 w 5760"/>
                <a:gd name="T17" fmla="*/ 816485738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A45A746-FCD8-C510-D0F7-D7E4071E7FEA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4">
            <a:extLst>
              <a:ext uri="{FF2B5EF4-FFF2-40B4-BE49-F238E27FC236}">
                <a16:creationId xmlns:a16="http://schemas.microsoft.com/office/drawing/2014/main" id="{AE646382-573E-E51B-D9B7-314B3702C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B3487-A759-458F-B740-340301D3F08B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774543EE-70C1-627C-B801-D92D718BA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421A4C1B-4844-34BD-D7F6-EE5548E74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2C5CC7CC-EE12-4CDF-9A98-43004B3B91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7298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>
            <a:extLst>
              <a:ext uri="{FF2B5EF4-FFF2-40B4-BE49-F238E27FC236}">
                <a16:creationId xmlns:a16="http://schemas.microsoft.com/office/drawing/2014/main" id="{F46DF4A0-E71F-1473-165C-47071921D4E6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6F73B80-E742-262C-D685-2C9F9BDC733F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7D511CF-C192-0D1E-94C4-3A611390EADE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1B76B4F-8460-9D68-7C1C-35A7B8E57DA3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C7715B4-ADB2-949F-EB34-ED715951B36F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4BE885D-D75C-0F32-8272-6E7AF8C367F7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9FA7F92-20B2-56F0-EB69-D692046F9E8E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2821C2F-E358-65BA-2B93-BCF23C68EC04}"/>
                </a:ext>
              </a:extLst>
            </p:cNvPr>
            <p:cNvSpPr/>
            <p:nvPr/>
          </p:nvSpPr>
          <p:spPr>
            <a:xfrm>
              <a:off x="5283200" y="401616"/>
              <a:ext cx="3465513" cy="605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3216B151-C8BD-20AA-A68D-69398A668983}"/>
                </a:ext>
              </a:extLst>
            </p:cNvPr>
            <p:cNvSpPr>
              <a:spLocks/>
            </p:cNvSpPr>
            <p:nvPr/>
          </p:nvSpPr>
          <p:spPr bwMode="gray">
            <a:xfrm rot="-5400000">
              <a:off x="2852903" y="1766699"/>
              <a:ext cx="5995659" cy="3325813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473341018 h 2752"/>
                <a:gd name="T4" fmla="*/ 0 w 4960"/>
                <a:gd name="T5" fmla="*/ 2147483646 h 2752"/>
                <a:gd name="T6" fmla="*/ 0 w 4960"/>
                <a:gd name="T7" fmla="*/ 2147483646 h 2752"/>
                <a:gd name="T8" fmla="*/ 2147483646 w 4960"/>
                <a:gd name="T9" fmla="*/ 2147483646 h 2752"/>
                <a:gd name="T10" fmla="*/ 2147483646 w 4960"/>
                <a:gd name="T11" fmla="*/ 2147483646 h 2752"/>
                <a:gd name="T12" fmla="*/ 2147483646 w 4960"/>
                <a:gd name="T13" fmla="*/ 473341018 h 2752"/>
                <a:gd name="T14" fmla="*/ 2147483646 w 4960"/>
                <a:gd name="T15" fmla="*/ 0 h 2752"/>
                <a:gd name="T16" fmla="*/ 2147483646 w 4960"/>
                <a:gd name="T17" fmla="*/ 0 h 2752"/>
                <a:gd name="T18" fmla="*/ 2147483646 w 4960"/>
                <a:gd name="T19" fmla="*/ 49672081 h 2752"/>
                <a:gd name="T20" fmla="*/ 2147483646 w 4960"/>
                <a:gd name="T21" fmla="*/ 93499818 h 2752"/>
                <a:gd name="T22" fmla="*/ 2147483646 w 4960"/>
                <a:gd name="T23" fmla="*/ 131483213 h 2752"/>
                <a:gd name="T24" fmla="*/ 2147483646 w 4960"/>
                <a:gd name="T25" fmla="*/ 166545645 h 2752"/>
                <a:gd name="T26" fmla="*/ 2147483646 w 4960"/>
                <a:gd name="T27" fmla="*/ 192842771 h 2752"/>
                <a:gd name="T28" fmla="*/ 2147483646 w 4960"/>
                <a:gd name="T29" fmla="*/ 213295554 h 2752"/>
                <a:gd name="T30" fmla="*/ 2147483646 w 4960"/>
                <a:gd name="T31" fmla="*/ 230826166 h 2752"/>
                <a:gd name="T32" fmla="*/ 2147483646 w 4960"/>
                <a:gd name="T33" fmla="*/ 242513643 h 2752"/>
                <a:gd name="T34" fmla="*/ 2147483646 w 4960"/>
                <a:gd name="T35" fmla="*/ 251280158 h 2752"/>
                <a:gd name="T36" fmla="*/ 2147483646 w 4960"/>
                <a:gd name="T37" fmla="*/ 254201121 h 2752"/>
                <a:gd name="T38" fmla="*/ 2147483646 w 4960"/>
                <a:gd name="T39" fmla="*/ 254201121 h 2752"/>
                <a:gd name="T40" fmla="*/ 2147483646 w 4960"/>
                <a:gd name="T41" fmla="*/ 254201121 h 2752"/>
                <a:gd name="T42" fmla="*/ 2147483646 w 4960"/>
                <a:gd name="T43" fmla="*/ 248357986 h 2752"/>
                <a:gd name="T44" fmla="*/ 2147483646 w 4960"/>
                <a:gd name="T45" fmla="*/ 239592680 h 2752"/>
                <a:gd name="T46" fmla="*/ 2147483646 w 4960"/>
                <a:gd name="T47" fmla="*/ 227905203 h 2752"/>
                <a:gd name="T48" fmla="*/ 2147483646 w 4960"/>
                <a:gd name="T49" fmla="*/ 216217726 h 2752"/>
                <a:gd name="T50" fmla="*/ 2060410633 w 4960"/>
                <a:gd name="T51" fmla="*/ 201608077 h 2752"/>
                <a:gd name="T52" fmla="*/ 1817837874 w 4960"/>
                <a:gd name="T53" fmla="*/ 186998428 h 2752"/>
                <a:gd name="T54" fmla="*/ 1589877117 w 4960"/>
                <a:gd name="T55" fmla="*/ 169467817 h 2752"/>
                <a:gd name="T56" fmla="*/ 1370685011 w 4960"/>
                <a:gd name="T57" fmla="*/ 151935996 h 2752"/>
                <a:gd name="T58" fmla="*/ 976138011 w 4960"/>
                <a:gd name="T59" fmla="*/ 113952602 h 2752"/>
                <a:gd name="T60" fmla="*/ 640042642 w 4960"/>
                <a:gd name="T61" fmla="*/ 78890170 h 2752"/>
                <a:gd name="T62" fmla="*/ 371166347 w 4960"/>
                <a:gd name="T63" fmla="*/ 49672081 h 2752"/>
                <a:gd name="T64" fmla="*/ 169509126 w 4960"/>
                <a:gd name="T65" fmla="*/ 23374955 h 2752"/>
                <a:gd name="T66" fmla="*/ 0 w 4960"/>
                <a:gd name="T67" fmla="*/ 0 h 2752"/>
                <a:gd name="T68" fmla="*/ 0 w 4960"/>
                <a:gd name="T69" fmla="*/ 0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65E8365-905A-2AD3-AD70-AF8B64736918}"/>
                </a:ext>
              </a:extLst>
            </p:cNvPr>
            <p:cNvSpPr>
              <a:spLocks/>
            </p:cNvSpPr>
            <p:nvPr/>
          </p:nvSpPr>
          <p:spPr bwMode="gray">
            <a:xfrm rot="-5912394">
              <a:off x="3075052" y="1458824"/>
              <a:ext cx="2377944" cy="317500"/>
            </a:xfrm>
            <a:custGeom>
              <a:avLst/>
              <a:gdLst>
                <a:gd name="T0" fmla="*/ 4805825 w 10000"/>
                <a:gd name="T1" fmla="*/ 9124630 h 5291"/>
                <a:gd name="T2" fmla="*/ 563026752 w 10000"/>
                <a:gd name="T3" fmla="*/ 19067282 h 5291"/>
                <a:gd name="T4" fmla="*/ 565401367 w 10000"/>
                <a:gd name="T5" fmla="*/ 0 h 5291"/>
                <a:gd name="T6" fmla="*/ 565401367 w 10000"/>
                <a:gd name="T7" fmla="*/ 0 h 5291"/>
                <a:gd name="T8" fmla="*/ 546573520 w 10000"/>
                <a:gd name="T9" fmla="*/ 735153 h 5291"/>
                <a:gd name="T10" fmla="*/ 527745673 w 10000"/>
                <a:gd name="T11" fmla="*/ 1441502 h 5291"/>
                <a:gd name="T12" fmla="*/ 508917825 w 10000"/>
                <a:gd name="T13" fmla="*/ 2126188 h 5291"/>
                <a:gd name="T14" fmla="*/ 490033383 w 10000"/>
                <a:gd name="T15" fmla="*/ 2713602 h 5291"/>
                <a:gd name="T16" fmla="*/ 471148941 w 10000"/>
                <a:gd name="T17" fmla="*/ 3304616 h 5291"/>
                <a:gd name="T18" fmla="*/ 452264498 w 10000"/>
                <a:gd name="T19" fmla="*/ 3859566 h 5291"/>
                <a:gd name="T20" fmla="*/ 433606199 w 10000"/>
                <a:gd name="T21" fmla="*/ 4331646 h 5291"/>
                <a:gd name="T22" fmla="*/ 414608804 w 10000"/>
                <a:gd name="T23" fmla="*/ 4774922 h 5291"/>
                <a:gd name="T24" fmla="*/ 395780957 w 10000"/>
                <a:gd name="T25" fmla="*/ 5189334 h 5291"/>
                <a:gd name="T26" fmla="*/ 377292442 w 10000"/>
                <a:gd name="T27" fmla="*/ 5542538 h 5291"/>
                <a:gd name="T28" fmla="*/ 358464357 w 10000"/>
                <a:gd name="T29" fmla="*/ 5895683 h 5291"/>
                <a:gd name="T30" fmla="*/ 339975843 w 10000"/>
                <a:gd name="T31" fmla="*/ 6194820 h 5291"/>
                <a:gd name="T32" fmla="*/ 321487328 w 10000"/>
                <a:gd name="T33" fmla="*/ 6429030 h 5291"/>
                <a:gd name="T34" fmla="*/ 302998576 w 10000"/>
                <a:gd name="T35" fmla="*/ 6666900 h 5291"/>
                <a:gd name="T36" fmla="*/ 284736204 w 10000"/>
                <a:gd name="T37" fmla="*/ 6868705 h 5291"/>
                <a:gd name="T38" fmla="*/ 266699736 w 10000"/>
                <a:gd name="T39" fmla="*/ 7020044 h 5291"/>
                <a:gd name="T40" fmla="*/ 248550554 w 10000"/>
                <a:gd name="T41" fmla="*/ 7135379 h 5291"/>
                <a:gd name="T42" fmla="*/ 230627277 w 10000"/>
                <a:gd name="T43" fmla="*/ 7254314 h 5291"/>
                <a:gd name="T44" fmla="*/ 212930142 w 10000"/>
                <a:gd name="T45" fmla="*/ 7311921 h 5291"/>
                <a:gd name="T46" fmla="*/ 195289602 w 10000"/>
                <a:gd name="T47" fmla="*/ 7373189 h 5291"/>
                <a:gd name="T48" fmla="*/ 177818848 w 10000"/>
                <a:gd name="T49" fmla="*/ 7398452 h 5291"/>
                <a:gd name="T50" fmla="*/ 160517403 w 10000"/>
                <a:gd name="T51" fmla="*/ 7373189 h 5291"/>
                <a:gd name="T52" fmla="*/ 143442338 w 10000"/>
                <a:gd name="T53" fmla="*/ 7373189 h 5291"/>
                <a:gd name="T54" fmla="*/ 126536821 w 10000"/>
                <a:gd name="T55" fmla="*/ 7311921 h 5291"/>
                <a:gd name="T56" fmla="*/ 109857446 w 10000"/>
                <a:gd name="T57" fmla="*/ 7221850 h 5291"/>
                <a:gd name="T58" fmla="*/ 93460809 w 10000"/>
                <a:gd name="T59" fmla="*/ 7135379 h 5291"/>
                <a:gd name="T60" fmla="*/ 77346909 w 10000"/>
                <a:gd name="T61" fmla="*/ 7045248 h 5291"/>
                <a:gd name="T62" fmla="*/ 61345962 w 10000"/>
                <a:gd name="T63" fmla="*/ 6901109 h 5291"/>
                <a:gd name="T64" fmla="*/ 45571394 w 10000"/>
                <a:gd name="T65" fmla="*/ 6749770 h 5291"/>
                <a:gd name="T66" fmla="*/ 30135922 w 10000"/>
                <a:gd name="T67" fmla="*/ 6605632 h 5291"/>
                <a:gd name="T68" fmla="*/ 0 w 10000"/>
                <a:gd name="T69" fmla="*/ 6220024 h 5291"/>
                <a:gd name="T70" fmla="*/ 4805825 w 10000"/>
                <a:gd name="T71" fmla="*/ 9124630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68F2334A-D331-B9A0-F12E-7E7F7BEA4F14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816530625 w 5760"/>
                <a:gd name="T13" fmla="*/ 2147483646 h 4320"/>
                <a:gd name="T14" fmla="*/ 816530625 w 5760"/>
                <a:gd name="T15" fmla="*/ 816485738 h 4320"/>
                <a:gd name="T16" fmla="*/ 2147483646 w 5760"/>
                <a:gd name="T17" fmla="*/ 816485738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12E543F6-6B8A-6E1B-98C1-BCF3679C8CA5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4">
            <a:extLst>
              <a:ext uri="{FF2B5EF4-FFF2-40B4-BE49-F238E27FC236}">
                <a16:creationId xmlns:a16="http://schemas.microsoft.com/office/drawing/2014/main" id="{2FDF8FF4-A68C-4D73-0A98-EA9CD965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EEA92-ADE1-41AF-81EE-C0619A30D209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48A374AF-ECB7-FFFF-BBC0-970C085E0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CE036959-3D68-BB5B-461C-F9C7D9E35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C7D86DDE-CBE3-44C6-9265-33E3711139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670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5">
            <a:extLst>
              <a:ext uri="{FF2B5EF4-FFF2-40B4-BE49-F238E27FC236}">
                <a16:creationId xmlns:a16="http://schemas.microsoft.com/office/drawing/2014/main" id="{007028F4-F128-CD01-4A93-63CA7ECA2E4F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684DD29-E7C8-C2A6-82ED-B3F79C737367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6422B2E-B0F5-920B-861B-41CE1495A062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42F05AA-1F33-01B8-0037-3D68E90737EF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88F220D-F57C-91D2-91D3-88A2B5B79D89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ADCF64E-5E8F-F998-DE94-2EB686A7911F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7296FDD-484A-7644-D014-0CF08E971F5C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1" name="Freeform 5">
              <a:extLst>
                <a:ext uri="{FF2B5EF4-FFF2-40B4-BE49-F238E27FC236}">
                  <a16:creationId xmlns:a16="http://schemas.microsoft.com/office/drawing/2014/main" id="{645119D1-C047-8F49-0DDD-D19E5511418A}"/>
                </a:ext>
              </a:extLst>
            </p:cNvPr>
            <p:cNvSpPr>
              <a:spLocks/>
            </p:cNvSpPr>
            <p:nvPr/>
          </p:nvSpPr>
          <p:spPr bwMode="gray">
            <a:xfrm rot="-589932">
              <a:off x="6359525" y="1790602"/>
              <a:ext cx="2378075" cy="317483"/>
            </a:xfrm>
            <a:custGeom>
              <a:avLst/>
              <a:gdLst>
                <a:gd name="T0" fmla="*/ 4806090 w 10000"/>
                <a:gd name="T1" fmla="*/ 9124141 h 5291"/>
                <a:gd name="T2" fmla="*/ 563057769 w 10000"/>
                <a:gd name="T3" fmla="*/ 19066261 h 5291"/>
                <a:gd name="T4" fmla="*/ 565432515 w 10000"/>
                <a:gd name="T5" fmla="*/ 0 h 5291"/>
                <a:gd name="T6" fmla="*/ 565432515 w 10000"/>
                <a:gd name="T7" fmla="*/ 0 h 5291"/>
                <a:gd name="T8" fmla="*/ 546603630 w 10000"/>
                <a:gd name="T9" fmla="*/ 735113 h 5291"/>
                <a:gd name="T10" fmla="*/ 527774746 w 10000"/>
                <a:gd name="T11" fmla="*/ 1441424 h 5291"/>
                <a:gd name="T12" fmla="*/ 508945861 w 10000"/>
                <a:gd name="T13" fmla="*/ 2126074 h 5291"/>
                <a:gd name="T14" fmla="*/ 490060379 w 10000"/>
                <a:gd name="T15" fmla="*/ 2713457 h 5291"/>
                <a:gd name="T16" fmla="*/ 471174896 w 10000"/>
                <a:gd name="T17" fmla="*/ 3304439 h 5291"/>
                <a:gd name="T18" fmla="*/ 452289414 w 10000"/>
                <a:gd name="T19" fmla="*/ 3859360 h 5291"/>
                <a:gd name="T20" fmla="*/ 433630086 w 10000"/>
                <a:gd name="T21" fmla="*/ 4331414 h 5291"/>
                <a:gd name="T22" fmla="*/ 414631645 w 10000"/>
                <a:gd name="T23" fmla="*/ 4774666 h 5291"/>
                <a:gd name="T24" fmla="*/ 395802760 w 10000"/>
                <a:gd name="T25" fmla="*/ 5189056 h 5291"/>
                <a:gd name="T26" fmla="*/ 377313227 w 10000"/>
                <a:gd name="T27" fmla="*/ 5542242 h 5291"/>
                <a:gd name="T28" fmla="*/ 358484105 w 10000"/>
                <a:gd name="T29" fmla="*/ 5895367 h 5291"/>
                <a:gd name="T30" fmla="*/ 339994572 w 10000"/>
                <a:gd name="T31" fmla="*/ 6194489 h 5291"/>
                <a:gd name="T32" fmla="*/ 321505039 w 10000"/>
                <a:gd name="T33" fmla="*/ 6428686 h 5291"/>
                <a:gd name="T34" fmla="*/ 303015268 w 10000"/>
                <a:gd name="T35" fmla="*/ 6666543 h 5291"/>
                <a:gd name="T36" fmla="*/ 284751890 w 10000"/>
                <a:gd name="T37" fmla="*/ 6868338 h 5291"/>
                <a:gd name="T38" fmla="*/ 266714428 w 10000"/>
                <a:gd name="T39" fmla="*/ 7019669 h 5291"/>
                <a:gd name="T40" fmla="*/ 248564247 w 10000"/>
                <a:gd name="T41" fmla="*/ 7134997 h 5291"/>
                <a:gd name="T42" fmla="*/ 230639982 w 10000"/>
                <a:gd name="T43" fmla="*/ 7253926 h 5291"/>
                <a:gd name="T44" fmla="*/ 212941872 w 10000"/>
                <a:gd name="T45" fmla="*/ 7311530 h 5291"/>
                <a:gd name="T46" fmla="*/ 195300361 w 10000"/>
                <a:gd name="T47" fmla="*/ 7372794 h 5291"/>
                <a:gd name="T48" fmla="*/ 177828644 w 10000"/>
                <a:gd name="T49" fmla="*/ 7398056 h 5291"/>
                <a:gd name="T50" fmla="*/ 160526245 w 10000"/>
                <a:gd name="T51" fmla="*/ 7372794 h 5291"/>
                <a:gd name="T52" fmla="*/ 143450240 w 10000"/>
                <a:gd name="T53" fmla="*/ 7372794 h 5291"/>
                <a:gd name="T54" fmla="*/ 126543792 w 10000"/>
                <a:gd name="T55" fmla="*/ 7311530 h 5291"/>
                <a:gd name="T56" fmla="*/ 109863498 w 10000"/>
                <a:gd name="T57" fmla="*/ 7221463 h 5291"/>
                <a:gd name="T58" fmla="*/ 93465957 w 10000"/>
                <a:gd name="T59" fmla="*/ 7134997 h 5291"/>
                <a:gd name="T60" fmla="*/ 77351170 w 10000"/>
                <a:gd name="T61" fmla="*/ 7044870 h 5291"/>
                <a:gd name="T62" fmla="*/ 61349341 w 10000"/>
                <a:gd name="T63" fmla="*/ 6900740 h 5291"/>
                <a:gd name="T64" fmla="*/ 45573905 w 10000"/>
                <a:gd name="T65" fmla="*/ 6749409 h 5291"/>
                <a:gd name="T66" fmla="*/ 30137582 w 10000"/>
                <a:gd name="T67" fmla="*/ 6605279 h 5291"/>
                <a:gd name="T68" fmla="*/ 0 w 10000"/>
                <a:gd name="T69" fmla="*/ 6219691 h 5291"/>
                <a:gd name="T70" fmla="*/ 4806090 w 10000"/>
                <a:gd name="T71" fmla="*/ 9124141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24">
              <a:extLst>
                <a:ext uri="{FF2B5EF4-FFF2-40B4-BE49-F238E27FC236}">
                  <a16:creationId xmlns:a16="http://schemas.microsoft.com/office/drawing/2014/main" id="{22DDA795-0254-17B7-3660-2D0B449A6460}"/>
                </a:ext>
              </a:extLst>
            </p:cNvPr>
            <p:cNvSpPr>
              <a:spLocks/>
            </p:cNvSpPr>
            <p:nvPr/>
          </p:nvSpPr>
          <p:spPr bwMode="gray">
            <a:xfrm>
              <a:off x="485775" y="1855686"/>
              <a:ext cx="8172450" cy="4535238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879928459 h 2752"/>
                <a:gd name="T4" fmla="*/ 0 w 4960"/>
                <a:gd name="T5" fmla="*/ 2147483646 h 2752"/>
                <a:gd name="T6" fmla="*/ 0 w 4960"/>
                <a:gd name="T7" fmla="*/ 2147483646 h 2752"/>
                <a:gd name="T8" fmla="*/ 2147483646 w 4960"/>
                <a:gd name="T9" fmla="*/ 2147483646 h 2752"/>
                <a:gd name="T10" fmla="*/ 2147483646 w 4960"/>
                <a:gd name="T11" fmla="*/ 2147483646 h 2752"/>
                <a:gd name="T12" fmla="*/ 2147483646 w 4960"/>
                <a:gd name="T13" fmla="*/ 879928459 h 2752"/>
                <a:gd name="T14" fmla="*/ 2147483646 w 4960"/>
                <a:gd name="T15" fmla="*/ 0 h 2752"/>
                <a:gd name="T16" fmla="*/ 2147483646 w 4960"/>
                <a:gd name="T17" fmla="*/ 0 h 2752"/>
                <a:gd name="T18" fmla="*/ 2147483646 w 4960"/>
                <a:gd name="T19" fmla="*/ 92337907 h 2752"/>
                <a:gd name="T20" fmla="*/ 2147483646 w 4960"/>
                <a:gd name="T21" fmla="*/ 173812337 h 2752"/>
                <a:gd name="T22" fmla="*/ 2147483646 w 4960"/>
                <a:gd name="T23" fmla="*/ 244424938 h 2752"/>
                <a:gd name="T24" fmla="*/ 2147483646 w 4960"/>
                <a:gd name="T25" fmla="*/ 309604153 h 2752"/>
                <a:gd name="T26" fmla="*/ 2147483646 w 4960"/>
                <a:gd name="T27" fmla="*/ 358489799 h 2752"/>
                <a:gd name="T28" fmla="*/ 2147483646 w 4960"/>
                <a:gd name="T29" fmla="*/ 396510321 h 2752"/>
                <a:gd name="T30" fmla="*/ 2147483646 w 4960"/>
                <a:gd name="T31" fmla="*/ 429100752 h 2752"/>
                <a:gd name="T32" fmla="*/ 2147483646 w 4960"/>
                <a:gd name="T33" fmla="*/ 450827706 h 2752"/>
                <a:gd name="T34" fmla="*/ 2147483646 w 4960"/>
                <a:gd name="T35" fmla="*/ 467122922 h 2752"/>
                <a:gd name="T36" fmla="*/ 2147483646 w 4960"/>
                <a:gd name="T37" fmla="*/ 472554661 h 2752"/>
                <a:gd name="T38" fmla="*/ 2147483646 w 4960"/>
                <a:gd name="T39" fmla="*/ 472554661 h 2752"/>
                <a:gd name="T40" fmla="*/ 2147483646 w 4960"/>
                <a:gd name="T41" fmla="*/ 472554661 h 2752"/>
                <a:gd name="T42" fmla="*/ 2147483646 w 4960"/>
                <a:gd name="T43" fmla="*/ 461691184 h 2752"/>
                <a:gd name="T44" fmla="*/ 2147483646 w 4960"/>
                <a:gd name="T45" fmla="*/ 445395968 h 2752"/>
                <a:gd name="T46" fmla="*/ 2147483646 w 4960"/>
                <a:gd name="T47" fmla="*/ 423669014 h 2752"/>
                <a:gd name="T48" fmla="*/ 2147483646 w 4960"/>
                <a:gd name="T49" fmla="*/ 401942060 h 2752"/>
                <a:gd name="T50" fmla="*/ 2147483646 w 4960"/>
                <a:gd name="T51" fmla="*/ 374783367 h 2752"/>
                <a:gd name="T52" fmla="*/ 2147483646 w 4960"/>
                <a:gd name="T53" fmla="*/ 347626322 h 2752"/>
                <a:gd name="T54" fmla="*/ 2147483646 w 4960"/>
                <a:gd name="T55" fmla="*/ 315035891 h 2752"/>
                <a:gd name="T56" fmla="*/ 2147483646 w 4960"/>
                <a:gd name="T57" fmla="*/ 282445460 h 2752"/>
                <a:gd name="T58" fmla="*/ 1813834086 w 4960"/>
                <a:gd name="T59" fmla="*/ 211834507 h 2752"/>
                <a:gd name="T60" fmla="*/ 1189310615 w 4960"/>
                <a:gd name="T61" fmla="*/ 146655292 h 2752"/>
                <a:gd name="T62" fmla="*/ 689692168 w 4960"/>
                <a:gd name="T63" fmla="*/ 92337907 h 2752"/>
                <a:gd name="T64" fmla="*/ 314977098 w 4960"/>
                <a:gd name="T65" fmla="*/ 43453908 h 2752"/>
                <a:gd name="T66" fmla="*/ 0 w 4960"/>
                <a:gd name="T67" fmla="*/ 0 h 2752"/>
                <a:gd name="T68" fmla="*/ 0 w 4960"/>
                <a:gd name="T69" fmla="*/ 0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5">
              <a:extLst>
                <a:ext uri="{FF2B5EF4-FFF2-40B4-BE49-F238E27FC236}">
                  <a16:creationId xmlns:a16="http://schemas.microsoft.com/office/drawing/2014/main" id="{AD0D5AFF-7D88-AD99-ACC0-ABC522C44761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816530625 w 5760"/>
                <a:gd name="T13" fmla="*/ 2147483646 h 4320"/>
                <a:gd name="T14" fmla="*/ 816530625 w 5760"/>
                <a:gd name="T15" fmla="*/ 816485738 h 4320"/>
                <a:gd name="T16" fmla="*/ 2147483646 w 5760"/>
                <a:gd name="T17" fmla="*/ 816485738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898292C2-F988-8E49-E31E-FB03AEDECC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866775" y="927100"/>
            <a:ext cx="63452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56FCE8EB-ABEA-6D96-D17D-448718CF10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63600" y="2489200"/>
            <a:ext cx="6346825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7DE6E-510A-63FE-6ED2-AF10060E6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73963" y="6365875"/>
            <a:ext cx="9906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076B2C3B-B452-4758-8EFB-8451993A7D4C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0CE28-E13E-B125-1C93-AEF58AA75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0550" y="6365875"/>
            <a:ext cx="38608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69EB62-9E2A-E12A-B7A0-B43712D27021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C6BCBECB-9F5D-2719-2A67-DDFE4F801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7678738" y="295275"/>
            <a:ext cx="790575" cy="7683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en-US"/>
              <a:t>13.</a:t>
            </a:r>
            <a:fld id="{C920D19F-7237-4D20-BD55-DF00D14D7DF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35" r:id="rId2"/>
    <p:sldLayoutId id="2147484040" r:id="rId3"/>
    <p:sldLayoutId id="2147484036" r:id="rId4"/>
    <p:sldLayoutId id="2147484037" r:id="rId5"/>
    <p:sldLayoutId id="2147484038" r:id="rId6"/>
    <p:sldLayoutId id="2147484041" r:id="rId7"/>
    <p:sldLayoutId id="2147484042" r:id="rId8"/>
    <p:sldLayoutId id="2147484043" r:id="rId9"/>
    <p:sldLayoutId id="2147484044" r:id="rId10"/>
    <p:sldLayoutId id="2147484045" r:id="rId11"/>
    <p:sldLayoutId id="2147484046" r:id="rId12"/>
    <p:sldLayoutId id="2147484047" r:id="rId13"/>
    <p:sldLayoutId id="2147484048" r:id="rId14"/>
    <p:sldLayoutId id="2147484049" r:id="rId15"/>
    <p:sldLayoutId id="2147484050" r:id="rId16"/>
    <p:sldLayoutId id="2147484051" r:id="rId17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3200" kern="1200">
          <a:solidFill>
            <a:srgbClr val="404040"/>
          </a:solidFill>
          <a:latin typeface="+mn-lt"/>
          <a:ea typeface="+mn-ea"/>
          <a:cs typeface="+mn-cs"/>
        </a:defRPr>
      </a:lvl1pPr>
      <a:lvl2pPr marL="685800" indent="-282575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95885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233488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1508125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12959-CE3D-F084-A09F-1A59E339D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763" y="2432050"/>
            <a:ext cx="7275512" cy="20081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975" dirty="0"/>
              <a:t>CSC- 362    </a:t>
            </a:r>
            <a:r>
              <a:rPr lang="en-US" sz="4000" dirty="0"/>
              <a:t>Computer Networks</a:t>
            </a:r>
            <a:br>
              <a:rPr lang="en-US" sz="4000" dirty="0"/>
            </a:br>
            <a:r>
              <a:rPr lang="en-US" sz="3200" dirty="0"/>
              <a:t>Week:15	 Lecture:19 - 20</a:t>
            </a:r>
            <a:br>
              <a:rPr lang="en-US" sz="3200" dirty="0"/>
            </a:br>
            <a:br>
              <a:rPr lang="en-US" sz="3000" dirty="0"/>
            </a:br>
            <a:r>
              <a:rPr lang="en-US" sz="3300" dirty="0"/>
              <a:t> 										</a:t>
            </a:r>
            <a:endParaRPr lang="en-US" sz="2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6754E-78E5-24A4-7625-EB3BAFF7A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216" y="4440285"/>
            <a:ext cx="7180889" cy="646065"/>
          </a:xfrm>
          <a:ln>
            <a:miter lim="800000"/>
            <a:headEnd/>
            <a:tailEnd/>
          </a:ln>
        </p:spPr>
        <p:txBody>
          <a:bodyPr rtlCol="0">
            <a:normAutofit fontScale="67500" lnSpcReduction="20000"/>
          </a:bodyPr>
          <a:lstStyle/>
          <a:p>
            <a:pPr lvl="8" algn="r"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						Prepared by:</a:t>
            </a:r>
          </a:p>
          <a:p>
            <a:pPr lvl="8" algn="r"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		Mr.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Attique Ur Rehman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ED772-B6CB-0B4F-12E5-2AE8EDED7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6236208" y="3264408"/>
            <a:ext cx="3859795" cy="228660"/>
          </a:xfrm>
        </p:spPr>
        <p:txBody>
          <a:bodyPr/>
          <a:lstStyle/>
          <a:p>
            <a:pPr>
              <a:defRPr/>
            </a:pPr>
            <a:r>
              <a:rPr lang="en-US"/>
              <a:t>Lahore Garrison University</a:t>
            </a:r>
          </a:p>
        </p:txBody>
      </p:sp>
      <p:sp>
        <p:nvSpPr>
          <p:cNvPr id="17413" name="Slide Number Placeholder 5">
            <a:extLst>
              <a:ext uri="{FF2B5EF4-FFF2-40B4-BE49-F238E27FC236}">
                <a16:creationId xmlns:a16="http://schemas.microsoft.com/office/drawing/2014/main" id="{32328E8E-EC20-9A85-5CA7-C7B2D43349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9575FF39-ECEA-4825-A86D-EFA08B6593F7}" type="slidenum">
              <a:rPr lang="en-US" altLang="en-US">
                <a:solidFill>
                  <a:schemeClr val="bg1"/>
                </a:solidFill>
              </a:rPr>
              <a:pPr/>
              <a:t>1</a:t>
            </a:fld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17414" name="Picture 3">
            <a:extLst>
              <a:ext uri="{FF2B5EF4-FFF2-40B4-BE49-F238E27FC236}">
                <a16:creationId xmlns:a16="http://schemas.microsoft.com/office/drawing/2014/main" id="{E17A4648-9C71-4F4C-EA80-F576A8D18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925513"/>
            <a:ext cx="14287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4760A4AC-7637-A904-7D5E-621470F407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Domain Name Hierarchy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E2CC4D00-D289-C307-0DC8-F53B9FC945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2116138"/>
            <a:ext cx="7345363" cy="17700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Structure: period-separated identifiers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Host name first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Each subsequent component is larger group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solidFill>
                  <a:srgbClr val="CC0000"/>
                </a:solidFill>
              </a:rPr>
              <a:t>Little-endian</a:t>
            </a:r>
            <a:r>
              <a:rPr lang="en-US" altLang="en-US"/>
              <a:t> ?</a:t>
            </a:r>
          </a:p>
        </p:txBody>
      </p:sp>
      <p:sp>
        <p:nvSpPr>
          <p:cNvPr id="27652" name="Oval 4">
            <a:extLst>
              <a:ext uri="{FF2B5EF4-FFF2-40B4-BE49-F238E27FC236}">
                <a16:creationId xmlns:a16="http://schemas.microsoft.com/office/drawing/2014/main" id="{C7ABA955-4B56-1EBF-09AD-C01AED8A5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88" y="3817938"/>
            <a:ext cx="715962" cy="396875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b="1"/>
              <a:t>org</a:t>
            </a:r>
          </a:p>
        </p:txBody>
      </p:sp>
      <p:sp>
        <p:nvSpPr>
          <p:cNvPr id="27653" name="Oval 5">
            <a:extLst>
              <a:ext uri="{FF2B5EF4-FFF2-40B4-BE49-F238E27FC236}">
                <a16:creationId xmlns:a16="http://schemas.microsoft.com/office/drawing/2014/main" id="{8A4B4E93-1FDA-469C-2B26-7D60B9023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925" y="3816350"/>
            <a:ext cx="715963" cy="396875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b="1"/>
              <a:t>com</a:t>
            </a:r>
          </a:p>
        </p:txBody>
      </p:sp>
      <p:sp>
        <p:nvSpPr>
          <p:cNvPr id="27654" name="Oval 6">
            <a:extLst>
              <a:ext uri="{FF2B5EF4-FFF2-40B4-BE49-F238E27FC236}">
                <a16:creationId xmlns:a16="http://schemas.microsoft.com/office/drawing/2014/main" id="{F8615813-1BF6-8328-CFB1-4CDBC5421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163" y="3814763"/>
            <a:ext cx="715962" cy="396875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b="1"/>
              <a:t>edu</a:t>
            </a:r>
          </a:p>
        </p:txBody>
      </p:sp>
      <p:sp>
        <p:nvSpPr>
          <p:cNvPr id="27655" name="Oval 7">
            <a:extLst>
              <a:ext uri="{FF2B5EF4-FFF2-40B4-BE49-F238E27FC236}">
                <a16:creationId xmlns:a16="http://schemas.microsoft.com/office/drawing/2014/main" id="{54E5C667-80CD-5D68-061C-BAA63F529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100" y="3817938"/>
            <a:ext cx="715963" cy="396875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b="1"/>
              <a:t>net</a:t>
            </a:r>
          </a:p>
        </p:txBody>
      </p:sp>
      <p:sp>
        <p:nvSpPr>
          <p:cNvPr id="27656" name="Oval 8">
            <a:extLst>
              <a:ext uri="{FF2B5EF4-FFF2-40B4-BE49-F238E27FC236}">
                <a16:creationId xmlns:a16="http://schemas.microsoft.com/office/drawing/2014/main" id="{B8318425-8E16-0FAC-6C49-D414185CE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0" y="3819525"/>
            <a:ext cx="715963" cy="396875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b="1"/>
              <a:t>gov</a:t>
            </a:r>
          </a:p>
        </p:txBody>
      </p:sp>
      <p:sp>
        <p:nvSpPr>
          <p:cNvPr id="27657" name="Oval 9">
            <a:extLst>
              <a:ext uri="{FF2B5EF4-FFF2-40B4-BE49-F238E27FC236}">
                <a16:creationId xmlns:a16="http://schemas.microsoft.com/office/drawing/2014/main" id="{901977E1-363B-80FA-97F3-C21E3BCC7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925" y="3819525"/>
            <a:ext cx="715963" cy="396875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b="1"/>
              <a:t>mil</a:t>
            </a:r>
          </a:p>
        </p:txBody>
      </p:sp>
      <p:sp>
        <p:nvSpPr>
          <p:cNvPr id="27658" name="Oval 10">
            <a:extLst>
              <a:ext uri="{FF2B5EF4-FFF2-40B4-BE49-F238E27FC236}">
                <a16:creationId xmlns:a16="http://schemas.microsoft.com/office/drawing/2014/main" id="{B83FA9E0-E52B-9BF8-360B-ACBE30D76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163" y="3817938"/>
            <a:ext cx="715962" cy="396875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b="1"/>
              <a:t>pk</a:t>
            </a:r>
          </a:p>
        </p:txBody>
      </p:sp>
      <p:sp>
        <p:nvSpPr>
          <p:cNvPr id="27659" name="Oval 11">
            <a:extLst>
              <a:ext uri="{FF2B5EF4-FFF2-40B4-BE49-F238E27FC236}">
                <a16:creationId xmlns:a16="http://schemas.microsoft.com/office/drawing/2014/main" id="{B3C7CB5B-B686-39DD-2A78-764CF16C0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5575" y="3816350"/>
            <a:ext cx="715963" cy="396875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b="1"/>
              <a:t>fr</a:t>
            </a:r>
          </a:p>
        </p:txBody>
      </p:sp>
      <p:sp>
        <p:nvSpPr>
          <p:cNvPr id="27660" name="Oval 12">
            <a:extLst>
              <a:ext uri="{FF2B5EF4-FFF2-40B4-BE49-F238E27FC236}">
                <a16:creationId xmlns:a16="http://schemas.microsoft.com/office/drawing/2014/main" id="{62FB9C8E-6C5B-8450-227E-5FAB91E40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88" y="4630738"/>
            <a:ext cx="993775" cy="39687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b="1"/>
              <a:t>ietf</a:t>
            </a:r>
          </a:p>
        </p:txBody>
      </p:sp>
      <p:sp>
        <p:nvSpPr>
          <p:cNvPr id="27661" name="Oval 13">
            <a:extLst>
              <a:ext uri="{FF2B5EF4-FFF2-40B4-BE49-F238E27FC236}">
                <a16:creationId xmlns:a16="http://schemas.microsoft.com/office/drawing/2014/main" id="{6A877E62-2FEF-D261-5001-504916175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200" y="4630738"/>
            <a:ext cx="993775" cy="39687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b="1"/>
              <a:t>ibm</a:t>
            </a:r>
          </a:p>
        </p:txBody>
      </p:sp>
      <p:sp>
        <p:nvSpPr>
          <p:cNvPr id="27662" name="Oval 14">
            <a:extLst>
              <a:ext uri="{FF2B5EF4-FFF2-40B4-BE49-F238E27FC236}">
                <a16:creationId xmlns:a16="http://schemas.microsoft.com/office/drawing/2014/main" id="{E909A8E1-B97E-1EDA-3DDB-66D624896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338" y="4870450"/>
            <a:ext cx="993775" cy="39687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b="1"/>
              <a:t>yahoo</a:t>
            </a:r>
          </a:p>
        </p:txBody>
      </p:sp>
      <p:sp>
        <p:nvSpPr>
          <p:cNvPr id="27663" name="Oval 15">
            <a:extLst>
              <a:ext uri="{FF2B5EF4-FFF2-40B4-BE49-F238E27FC236}">
                <a16:creationId xmlns:a16="http://schemas.microsoft.com/office/drawing/2014/main" id="{F4C97DCC-FD19-8F11-DBB1-655C2969B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488" y="4432300"/>
            <a:ext cx="993775" cy="39687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b="1"/>
              <a:t>mit</a:t>
            </a:r>
          </a:p>
        </p:txBody>
      </p:sp>
      <p:sp>
        <p:nvSpPr>
          <p:cNvPr id="27664" name="Oval 16">
            <a:extLst>
              <a:ext uri="{FF2B5EF4-FFF2-40B4-BE49-F238E27FC236}">
                <a16:creationId xmlns:a16="http://schemas.microsoft.com/office/drawing/2014/main" id="{DE7F23A9-5D7D-A53F-EAAB-100E6D221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6988" y="4772025"/>
            <a:ext cx="993775" cy="39687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b="1"/>
              <a:t>uiuc</a:t>
            </a:r>
          </a:p>
        </p:txBody>
      </p:sp>
      <p:sp>
        <p:nvSpPr>
          <p:cNvPr id="27665" name="Oval 17">
            <a:extLst>
              <a:ext uri="{FF2B5EF4-FFF2-40B4-BE49-F238E27FC236}">
                <a16:creationId xmlns:a16="http://schemas.microsoft.com/office/drawing/2014/main" id="{8CE46D85-1232-CCAE-8BDE-CB4AB9448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9225" y="4473575"/>
            <a:ext cx="993775" cy="39687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b="1"/>
              <a:t>edu</a:t>
            </a:r>
          </a:p>
        </p:txBody>
      </p:sp>
      <p:sp>
        <p:nvSpPr>
          <p:cNvPr id="27666" name="Oval 18">
            <a:extLst>
              <a:ext uri="{FF2B5EF4-FFF2-40B4-BE49-F238E27FC236}">
                <a16:creationId xmlns:a16="http://schemas.microsoft.com/office/drawing/2014/main" id="{AEEA7A71-2BFD-B6DF-22D9-3B921F5F2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750" y="4651375"/>
            <a:ext cx="993775" cy="39687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b="1"/>
              <a:t>inria</a:t>
            </a:r>
          </a:p>
        </p:txBody>
      </p:sp>
      <p:sp>
        <p:nvSpPr>
          <p:cNvPr id="27667" name="Line 19">
            <a:extLst>
              <a:ext uri="{FF2B5EF4-FFF2-40B4-BE49-F238E27FC236}">
                <a16:creationId xmlns:a16="http://schemas.microsoft.com/office/drawing/2014/main" id="{C0037CA2-1D9C-15C1-7078-356A3B2736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4100" y="4213225"/>
            <a:ext cx="58738" cy="417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8" name="Line 20">
            <a:extLst>
              <a:ext uri="{FF2B5EF4-FFF2-40B4-BE49-F238E27FC236}">
                <a16:creationId xmlns:a16="http://schemas.microsoft.com/office/drawing/2014/main" id="{CD008A44-7B6B-E3DD-2724-7ACDB991D0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3825" y="4211638"/>
            <a:ext cx="2984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9" name="Line 21">
            <a:extLst>
              <a:ext uri="{FF2B5EF4-FFF2-40B4-BE49-F238E27FC236}">
                <a16:creationId xmlns:a16="http://schemas.microsoft.com/office/drawing/2014/main" id="{CF79C4A7-E2C9-89E4-D72E-F82ACDC7FE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211638"/>
            <a:ext cx="396875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0" name="Line 22">
            <a:extLst>
              <a:ext uri="{FF2B5EF4-FFF2-40B4-BE49-F238E27FC236}">
                <a16:creationId xmlns:a16="http://schemas.microsoft.com/office/drawing/2014/main" id="{C9AD032D-43FD-522D-A39D-5340EA3DB4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72013" y="4192588"/>
            <a:ext cx="296862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1" name="Line 23">
            <a:extLst>
              <a:ext uri="{FF2B5EF4-FFF2-40B4-BE49-F238E27FC236}">
                <a16:creationId xmlns:a16="http://schemas.microsoft.com/office/drawing/2014/main" id="{3DB08D8A-CE45-8C46-3588-DDD6429BF1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8275" y="4192588"/>
            <a:ext cx="377825" cy="577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2" name="Line 24">
            <a:extLst>
              <a:ext uri="{FF2B5EF4-FFF2-40B4-BE49-F238E27FC236}">
                <a16:creationId xmlns:a16="http://schemas.microsoft.com/office/drawing/2014/main" id="{DAC3BEEC-E15F-0C7B-5CF5-E105F2F1E6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6750" y="4213225"/>
            <a:ext cx="100013" cy="258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3" name="Line 25">
            <a:extLst>
              <a:ext uri="{FF2B5EF4-FFF2-40B4-BE49-F238E27FC236}">
                <a16:creationId xmlns:a16="http://schemas.microsoft.com/office/drawing/2014/main" id="{2B62EE3A-F7AC-FC74-5D01-8AF9FE46F1E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0225" y="4213225"/>
            <a:ext cx="0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4" name="Oval 26">
            <a:extLst>
              <a:ext uri="{FF2B5EF4-FFF2-40B4-BE49-F238E27FC236}">
                <a16:creationId xmlns:a16="http://schemas.microsoft.com/office/drawing/2014/main" id="{573C9181-DF91-33EF-31EC-EF0F94D6D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88" y="5365750"/>
            <a:ext cx="1311275" cy="357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b="1"/>
              <a:t>www</a:t>
            </a:r>
          </a:p>
        </p:txBody>
      </p:sp>
      <p:sp>
        <p:nvSpPr>
          <p:cNvPr id="27675" name="Oval 27">
            <a:extLst>
              <a:ext uri="{FF2B5EF4-FFF2-40B4-BE49-F238E27FC236}">
                <a16:creationId xmlns:a16="http://schemas.microsoft.com/office/drawing/2014/main" id="{CBB38ABB-072C-061F-99E3-CDBB29098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0" y="5565775"/>
            <a:ext cx="1311275" cy="357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b="1"/>
              <a:t>cs</a:t>
            </a:r>
          </a:p>
        </p:txBody>
      </p:sp>
      <p:sp>
        <p:nvSpPr>
          <p:cNvPr id="27676" name="Oval 28">
            <a:extLst>
              <a:ext uri="{FF2B5EF4-FFF2-40B4-BE49-F238E27FC236}">
                <a16:creationId xmlns:a16="http://schemas.microsoft.com/office/drawing/2014/main" id="{5E7688DB-7193-840A-767A-557F347F5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0763" y="5386388"/>
            <a:ext cx="1311275" cy="357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b="1"/>
              <a:t>ee</a:t>
            </a:r>
          </a:p>
        </p:txBody>
      </p:sp>
      <p:sp>
        <p:nvSpPr>
          <p:cNvPr id="27677" name="Oval 29">
            <a:extLst>
              <a:ext uri="{FF2B5EF4-FFF2-40B4-BE49-F238E27FC236}">
                <a16:creationId xmlns:a16="http://schemas.microsoft.com/office/drawing/2014/main" id="{FCBCEE56-C23B-CB98-17F6-2F6AA51FF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50" y="5584825"/>
            <a:ext cx="1311275" cy="357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b="1"/>
              <a:t>case</a:t>
            </a:r>
          </a:p>
        </p:txBody>
      </p:sp>
      <p:sp>
        <p:nvSpPr>
          <p:cNvPr id="27678" name="Oval 30">
            <a:extLst>
              <a:ext uri="{FF2B5EF4-FFF2-40B4-BE49-F238E27FC236}">
                <a16:creationId xmlns:a16="http://schemas.microsoft.com/office/drawing/2014/main" id="{C195478A-EAF2-7AD1-DFED-329212122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4913" y="5246688"/>
            <a:ext cx="1311275" cy="357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b="1"/>
              <a:t>cupidon</a:t>
            </a:r>
          </a:p>
        </p:txBody>
      </p:sp>
      <p:sp>
        <p:nvSpPr>
          <p:cNvPr id="27679" name="Oval 31">
            <a:extLst>
              <a:ext uri="{FF2B5EF4-FFF2-40B4-BE49-F238E27FC236}">
                <a16:creationId xmlns:a16="http://schemas.microsoft.com/office/drawing/2014/main" id="{440974DE-AFCB-5D1C-56E5-4A8C22E93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913" y="5426075"/>
            <a:ext cx="1311275" cy="357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b="1"/>
              <a:t>research</a:t>
            </a:r>
          </a:p>
        </p:txBody>
      </p:sp>
      <p:sp>
        <p:nvSpPr>
          <p:cNvPr id="27680" name="Line 32">
            <a:extLst>
              <a:ext uri="{FF2B5EF4-FFF2-40B4-BE49-F238E27FC236}">
                <a16:creationId xmlns:a16="http://schemas.microsoft.com/office/drawing/2014/main" id="{148BB4C9-2DE4-BFC0-C152-74AD2C8499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2525" y="5027613"/>
            <a:ext cx="0" cy="33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1" name="Line 33">
            <a:extLst>
              <a:ext uri="{FF2B5EF4-FFF2-40B4-BE49-F238E27FC236}">
                <a16:creationId xmlns:a16="http://schemas.microsoft.com/office/drawing/2014/main" id="{60D8E443-A7B6-0692-38C5-15B82BB77B3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3500" y="5027613"/>
            <a:ext cx="0" cy="398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2" name="Line 34">
            <a:extLst>
              <a:ext uri="{FF2B5EF4-FFF2-40B4-BE49-F238E27FC236}">
                <a16:creationId xmlns:a16="http://schemas.microsoft.com/office/drawing/2014/main" id="{8EBAC129-0E47-90C4-8F4F-4629D7A99F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4829175"/>
            <a:ext cx="376238" cy="735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3" name="Line 35">
            <a:extLst>
              <a:ext uri="{FF2B5EF4-FFF2-40B4-BE49-F238E27FC236}">
                <a16:creationId xmlns:a16="http://schemas.microsoft.com/office/drawing/2014/main" id="{CE8F188C-7B1B-D68F-3FB0-274EE3D67D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1075" y="4829175"/>
            <a:ext cx="614363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4" name="Line 36">
            <a:extLst>
              <a:ext uri="{FF2B5EF4-FFF2-40B4-BE49-F238E27FC236}">
                <a16:creationId xmlns:a16="http://schemas.microsoft.com/office/drawing/2014/main" id="{1B8453CB-FD15-A14D-11B1-2A61E2D6E0E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6750" y="4868863"/>
            <a:ext cx="0" cy="715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5" name="Line 37">
            <a:extLst>
              <a:ext uri="{FF2B5EF4-FFF2-40B4-BE49-F238E27FC236}">
                <a16:creationId xmlns:a16="http://schemas.microsoft.com/office/drawing/2014/main" id="{22E269B2-43B7-3629-7820-FB7BBEB90422}"/>
              </a:ext>
            </a:extLst>
          </p:cNvPr>
          <p:cNvSpPr>
            <a:spLocks noChangeShapeType="1"/>
          </p:cNvSpPr>
          <p:nvPr/>
        </p:nvSpPr>
        <p:spPr bwMode="auto">
          <a:xfrm>
            <a:off x="8169275" y="5048250"/>
            <a:ext cx="1588" cy="198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6" name="Line 38">
            <a:extLst>
              <a:ext uri="{FF2B5EF4-FFF2-40B4-BE49-F238E27FC236}">
                <a16:creationId xmlns:a16="http://schemas.microsoft.com/office/drawing/2014/main" id="{2A14EE0C-F838-6CC6-4FE8-A66EC6628D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3557588"/>
            <a:ext cx="477838" cy="258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7" name="Line 39">
            <a:extLst>
              <a:ext uri="{FF2B5EF4-FFF2-40B4-BE49-F238E27FC236}">
                <a16:creationId xmlns:a16="http://schemas.microsoft.com/office/drawing/2014/main" id="{1603D3FB-B06E-C5BF-A1DD-EA0E0F90A31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92638" y="3557588"/>
            <a:ext cx="457200" cy="258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8" name="Line 40">
            <a:extLst>
              <a:ext uri="{FF2B5EF4-FFF2-40B4-BE49-F238E27FC236}">
                <a16:creationId xmlns:a16="http://schemas.microsoft.com/office/drawing/2014/main" id="{FAE28D3E-D4A9-9D40-A5A2-BA79CB6E4E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84513" y="3557588"/>
            <a:ext cx="1508125" cy="258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9" name="Line 41">
            <a:extLst>
              <a:ext uri="{FF2B5EF4-FFF2-40B4-BE49-F238E27FC236}">
                <a16:creationId xmlns:a16="http://schemas.microsoft.com/office/drawing/2014/main" id="{399D243D-E5D7-CF78-C564-2361C2D8E74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92638" y="3557588"/>
            <a:ext cx="1471612" cy="258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0" name="Line 42">
            <a:extLst>
              <a:ext uri="{FF2B5EF4-FFF2-40B4-BE49-F238E27FC236}">
                <a16:creationId xmlns:a16="http://schemas.microsoft.com/office/drawing/2014/main" id="{AE75B348-A90E-F0CC-3DEE-1EEE332223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87563" y="3557588"/>
            <a:ext cx="2505075" cy="258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1" name="Line 43">
            <a:extLst>
              <a:ext uri="{FF2B5EF4-FFF2-40B4-BE49-F238E27FC236}">
                <a16:creationId xmlns:a16="http://schemas.microsoft.com/office/drawing/2014/main" id="{BB29A532-5E98-EB65-ADF4-A475BBB07EB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92638" y="3557588"/>
            <a:ext cx="2484437" cy="258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2" name="Line 44">
            <a:extLst>
              <a:ext uri="{FF2B5EF4-FFF2-40B4-BE49-F238E27FC236}">
                <a16:creationId xmlns:a16="http://schemas.microsoft.com/office/drawing/2014/main" id="{42B8BCB3-E030-03C6-F966-8F74208BAD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4738" y="3557588"/>
            <a:ext cx="351790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3" name="Line 45">
            <a:extLst>
              <a:ext uri="{FF2B5EF4-FFF2-40B4-BE49-F238E27FC236}">
                <a16:creationId xmlns:a16="http://schemas.microsoft.com/office/drawing/2014/main" id="{14210122-4063-F422-F0BE-72072E480DB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92638" y="3559175"/>
            <a:ext cx="3500437" cy="255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C501BEC-9891-E2CF-06DF-3FE7172686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Domain Name Hierarchy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D3CA6FB-614A-2FFA-6046-2D472ECD51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089150"/>
            <a:ext cx="7772400" cy="1492250"/>
          </a:xfrm>
        </p:spPr>
        <p:txBody>
          <a:bodyPr/>
          <a:lstStyle/>
          <a:p>
            <a:r>
              <a:rPr lang="en-US" altLang="en-US" sz="2400"/>
              <a:t>Each identifier (after host name) denotes a </a:t>
            </a:r>
            <a:r>
              <a:rPr lang="en-US" altLang="en-US" sz="2400" b="1">
                <a:solidFill>
                  <a:srgbClr val="CC0000"/>
                </a:solidFill>
              </a:rPr>
              <a:t>zone</a:t>
            </a:r>
          </a:p>
          <a:p>
            <a:r>
              <a:rPr lang="en-US" altLang="en-US" sz="2400"/>
              <a:t>Translation for each zone supported by </a:t>
            </a:r>
            <a:r>
              <a:rPr lang="en-US" altLang="en-US" sz="2400" b="1">
                <a:solidFill>
                  <a:srgbClr val="CC0000"/>
                </a:solidFill>
              </a:rPr>
              <a:t>2+</a:t>
            </a:r>
            <a:r>
              <a:rPr lang="en-US" altLang="en-US" sz="2400"/>
              <a:t> name servers</a:t>
            </a:r>
          </a:p>
        </p:txBody>
      </p:sp>
      <p:sp>
        <p:nvSpPr>
          <p:cNvPr id="29700" name="Oval 4">
            <a:extLst>
              <a:ext uri="{FF2B5EF4-FFF2-40B4-BE49-F238E27FC236}">
                <a16:creationId xmlns:a16="http://schemas.microsoft.com/office/drawing/2014/main" id="{94317DCD-0AD4-A7C1-F26C-1D0705DA3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88" y="3817938"/>
            <a:ext cx="715962" cy="396875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b="1"/>
              <a:t>org</a:t>
            </a:r>
          </a:p>
        </p:txBody>
      </p:sp>
      <p:sp>
        <p:nvSpPr>
          <p:cNvPr id="29701" name="Oval 5">
            <a:extLst>
              <a:ext uri="{FF2B5EF4-FFF2-40B4-BE49-F238E27FC236}">
                <a16:creationId xmlns:a16="http://schemas.microsoft.com/office/drawing/2014/main" id="{982A081A-A5DC-E6BB-A56D-829F7CF44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925" y="3816350"/>
            <a:ext cx="715963" cy="396875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b="1"/>
              <a:t>com</a:t>
            </a:r>
          </a:p>
        </p:txBody>
      </p:sp>
      <p:sp>
        <p:nvSpPr>
          <p:cNvPr id="29702" name="Oval 6">
            <a:extLst>
              <a:ext uri="{FF2B5EF4-FFF2-40B4-BE49-F238E27FC236}">
                <a16:creationId xmlns:a16="http://schemas.microsoft.com/office/drawing/2014/main" id="{5381C285-524B-63D4-383B-186A4E631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163" y="3814763"/>
            <a:ext cx="715962" cy="396875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b="1"/>
              <a:t>edu</a:t>
            </a:r>
          </a:p>
        </p:txBody>
      </p:sp>
      <p:sp>
        <p:nvSpPr>
          <p:cNvPr id="29703" name="Oval 7">
            <a:extLst>
              <a:ext uri="{FF2B5EF4-FFF2-40B4-BE49-F238E27FC236}">
                <a16:creationId xmlns:a16="http://schemas.microsoft.com/office/drawing/2014/main" id="{09AA1179-974D-0754-DD23-EDAA9F080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100" y="3817938"/>
            <a:ext cx="715963" cy="396875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b="1"/>
              <a:t>net</a:t>
            </a:r>
          </a:p>
        </p:txBody>
      </p:sp>
      <p:sp>
        <p:nvSpPr>
          <p:cNvPr id="29704" name="Oval 8">
            <a:extLst>
              <a:ext uri="{FF2B5EF4-FFF2-40B4-BE49-F238E27FC236}">
                <a16:creationId xmlns:a16="http://schemas.microsoft.com/office/drawing/2014/main" id="{4C0C0FB0-227A-A527-50F4-7D62DD7A0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0" y="3819525"/>
            <a:ext cx="715963" cy="396875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b="1"/>
              <a:t>gov</a:t>
            </a:r>
          </a:p>
        </p:txBody>
      </p:sp>
      <p:sp>
        <p:nvSpPr>
          <p:cNvPr id="29705" name="Oval 9">
            <a:extLst>
              <a:ext uri="{FF2B5EF4-FFF2-40B4-BE49-F238E27FC236}">
                <a16:creationId xmlns:a16="http://schemas.microsoft.com/office/drawing/2014/main" id="{7C0ABBD5-8094-7297-56AA-C33DAF94C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925" y="3819525"/>
            <a:ext cx="715963" cy="396875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b="1"/>
              <a:t>mil</a:t>
            </a:r>
          </a:p>
        </p:txBody>
      </p:sp>
      <p:sp>
        <p:nvSpPr>
          <p:cNvPr id="29706" name="Oval 10">
            <a:extLst>
              <a:ext uri="{FF2B5EF4-FFF2-40B4-BE49-F238E27FC236}">
                <a16:creationId xmlns:a16="http://schemas.microsoft.com/office/drawing/2014/main" id="{00C7AA66-FBF5-F9BF-A69E-247DF6D13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163" y="3817938"/>
            <a:ext cx="715962" cy="396875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b="1"/>
              <a:t>pk</a:t>
            </a:r>
          </a:p>
        </p:txBody>
      </p:sp>
      <p:sp>
        <p:nvSpPr>
          <p:cNvPr id="29707" name="Oval 11">
            <a:extLst>
              <a:ext uri="{FF2B5EF4-FFF2-40B4-BE49-F238E27FC236}">
                <a16:creationId xmlns:a16="http://schemas.microsoft.com/office/drawing/2014/main" id="{122E059B-1741-730B-3054-36600EB67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5575" y="3816350"/>
            <a:ext cx="715963" cy="396875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b="1"/>
              <a:t>fr</a:t>
            </a:r>
          </a:p>
        </p:txBody>
      </p:sp>
      <p:sp>
        <p:nvSpPr>
          <p:cNvPr id="29708" name="Oval 12">
            <a:extLst>
              <a:ext uri="{FF2B5EF4-FFF2-40B4-BE49-F238E27FC236}">
                <a16:creationId xmlns:a16="http://schemas.microsoft.com/office/drawing/2014/main" id="{BD632739-F7FC-EA03-EE06-7D09B50BB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88" y="4630738"/>
            <a:ext cx="993775" cy="39687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b="1"/>
              <a:t>ietf</a:t>
            </a:r>
          </a:p>
        </p:txBody>
      </p:sp>
      <p:sp>
        <p:nvSpPr>
          <p:cNvPr id="29709" name="Oval 13">
            <a:extLst>
              <a:ext uri="{FF2B5EF4-FFF2-40B4-BE49-F238E27FC236}">
                <a16:creationId xmlns:a16="http://schemas.microsoft.com/office/drawing/2014/main" id="{62DA8474-059B-63A4-5D22-5A8B46904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200" y="4630738"/>
            <a:ext cx="993775" cy="39687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b="1"/>
              <a:t>ibm</a:t>
            </a:r>
          </a:p>
        </p:txBody>
      </p:sp>
      <p:sp>
        <p:nvSpPr>
          <p:cNvPr id="29710" name="Oval 14">
            <a:extLst>
              <a:ext uri="{FF2B5EF4-FFF2-40B4-BE49-F238E27FC236}">
                <a16:creationId xmlns:a16="http://schemas.microsoft.com/office/drawing/2014/main" id="{5D0A4900-E52E-C17B-0F70-6D0B40959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338" y="4870450"/>
            <a:ext cx="993775" cy="39687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b="1"/>
              <a:t>yahoo</a:t>
            </a:r>
          </a:p>
        </p:txBody>
      </p:sp>
      <p:sp>
        <p:nvSpPr>
          <p:cNvPr id="29711" name="Oval 15">
            <a:extLst>
              <a:ext uri="{FF2B5EF4-FFF2-40B4-BE49-F238E27FC236}">
                <a16:creationId xmlns:a16="http://schemas.microsoft.com/office/drawing/2014/main" id="{68DE5303-E9C5-2DD5-A8A8-70213465F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488" y="4432300"/>
            <a:ext cx="993775" cy="39687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b="1"/>
              <a:t>mit</a:t>
            </a:r>
          </a:p>
        </p:txBody>
      </p:sp>
      <p:sp>
        <p:nvSpPr>
          <p:cNvPr id="29712" name="Oval 16">
            <a:extLst>
              <a:ext uri="{FF2B5EF4-FFF2-40B4-BE49-F238E27FC236}">
                <a16:creationId xmlns:a16="http://schemas.microsoft.com/office/drawing/2014/main" id="{D69A31FB-C69C-3C27-6A49-52701C4D0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6988" y="4772025"/>
            <a:ext cx="993775" cy="39687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b="1"/>
              <a:t>uiuc</a:t>
            </a:r>
          </a:p>
        </p:txBody>
      </p:sp>
      <p:sp>
        <p:nvSpPr>
          <p:cNvPr id="29713" name="Oval 17">
            <a:extLst>
              <a:ext uri="{FF2B5EF4-FFF2-40B4-BE49-F238E27FC236}">
                <a16:creationId xmlns:a16="http://schemas.microsoft.com/office/drawing/2014/main" id="{BDEB273E-D7D0-C128-026A-D1CC4AB5B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9225" y="4473575"/>
            <a:ext cx="993775" cy="39687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b="1"/>
              <a:t>edu</a:t>
            </a:r>
          </a:p>
        </p:txBody>
      </p:sp>
      <p:sp>
        <p:nvSpPr>
          <p:cNvPr id="29714" name="Oval 18">
            <a:extLst>
              <a:ext uri="{FF2B5EF4-FFF2-40B4-BE49-F238E27FC236}">
                <a16:creationId xmlns:a16="http://schemas.microsoft.com/office/drawing/2014/main" id="{A6DA0D39-08EB-8896-D699-F5A0EC877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750" y="4651375"/>
            <a:ext cx="993775" cy="39687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b="1"/>
              <a:t>inria</a:t>
            </a:r>
          </a:p>
        </p:txBody>
      </p:sp>
      <p:sp>
        <p:nvSpPr>
          <p:cNvPr id="29715" name="Line 19">
            <a:extLst>
              <a:ext uri="{FF2B5EF4-FFF2-40B4-BE49-F238E27FC236}">
                <a16:creationId xmlns:a16="http://schemas.microsoft.com/office/drawing/2014/main" id="{41A8A6C0-52EB-52D8-49A1-A8B4D135E9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4100" y="4213225"/>
            <a:ext cx="58738" cy="417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6" name="Line 20">
            <a:extLst>
              <a:ext uri="{FF2B5EF4-FFF2-40B4-BE49-F238E27FC236}">
                <a16:creationId xmlns:a16="http://schemas.microsoft.com/office/drawing/2014/main" id="{A68D0860-3D0F-E935-AEA7-B55DDDACC5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3825" y="4211638"/>
            <a:ext cx="2984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7" name="Line 21">
            <a:extLst>
              <a:ext uri="{FF2B5EF4-FFF2-40B4-BE49-F238E27FC236}">
                <a16:creationId xmlns:a16="http://schemas.microsoft.com/office/drawing/2014/main" id="{216D4010-FFF2-C25D-F676-2910A0ACC0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211638"/>
            <a:ext cx="396875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8" name="Line 22">
            <a:extLst>
              <a:ext uri="{FF2B5EF4-FFF2-40B4-BE49-F238E27FC236}">
                <a16:creationId xmlns:a16="http://schemas.microsoft.com/office/drawing/2014/main" id="{60533973-BDAD-DE7D-2046-38D676CA9E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72013" y="4192588"/>
            <a:ext cx="296862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9" name="Line 23">
            <a:extLst>
              <a:ext uri="{FF2B5EF4-FFF2-40B4-BE49-F238E27FC236}">
                <a16:creationId xmlns:a16="http://schemas.microsoft.com/office/drawing/2014/main" id="{E6C4FD0E-DBA7-88C3-C459-A8381FAA9C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8275" y="4192588"/>
            <a:ext cx="377825" cy="577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0" name="Line 24">
            <a:extLst>
              <a:ext uri="{FF2B5EF4-FFF2-40B4-BE49-F238E27FC236}">
                <a16:creationId xmlns:a16="http://schemas.microsoft.com/office/drawing/2014/main" id="{4FE074DA-145D-85B7-642D-7779F26996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6750" y="4213225"/>
            <a:ext cx="100013" cy="258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1" name="Line 25">
            <a:extLst>
              <a:ext uri="{FF2B5EF4-FFF2-40B4-BE49-F238E27FC236}">
                <a16:creationId xmlns:a16="http://schemas.microsoft.com/office/drawing/2014/main" id="{2933FAB3-C531-65D3-942E-1038D5B6541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0225" y="4213225"/>
            <a:ext cx="0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2" name="Oval 26">
            <a:extLst>
              <a:ext uri="{FF2B5EF4-FFF2-40B4-BE49-F238E27FC236}">
                <a16:creationId xmlns:a16="http://schemas.microsoft.com/office/drawing/2014/main" id="{82A7CB64-95FE-502A-9272-AC1EEAE2C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88" y="5365750"/>
            <a:ext cx="1311275" cy="357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b="1"/>
              <a:t>www</a:t>
            </a:r>
          </a:p>
        </p:txBody>
      </p:sp>
      <p:sp>
        <p:nvSpPr>
          <p:cNvPr id="29723" name="Oval 27">
            <a:extLst>
              <a:ext uri="{FF2B5EF4-FFF2-40B4-BE49-F238E27FC236}">
                <a16:creationId xmlns:a16="http://schemas.microsoft.com/office/drawing/2014/main" id="{D77314B0-9C38-B2A6-BDC2-C4FAF69F4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0" y="5565775"/>
            <a:ext cx="1311275" cy="357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b="1"/>
              <a:t>cs</a:t>
            </a:r>
          </a:p>
        </p:txBody>
      </p:sp>
      <p:sp>
        <p:nvSpPr>
          <p:cNvPr id="29724" name="Oval 28">
            <a:extLst>
              <a:ext uri="{FF2B5EF4-FFF2-40B4-BE49-F238E27FC236}">
                <a16:creationId xmlns:a16="http://schemas.microsoft.com/office/drawing/2014/main" id="{FFCE0FB4-A07F-19AB-2DEC-F49EC2131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0763" y="5386388"/>
            <a:ext cx="1311275" cy="357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b="1"/>
              <a:t>ee</a:t>
            </a:r>
          </a:p>
        </p:txBody>
      </p:sp>
      <p:sp>
        <p:nvSpPr>
          <p:cNvPr id="29725" name="Oval 29">
            <a:extLst>
              <a:ext uri="{FF2B5EF4-FFF2-40B4-BE49-F238E27FC236}">
                <a16:creationId xmlns:a16="http://schemas.microsoft.com/office/drawing/2014/main" id="{AEB0B19A-2216-DEF4-DB05-4EF0CC525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50" y="5584825"/>
            <a:ext cx="1311275" cy="357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b="1"/>
              <a:t>case</a:t>
            </a:r>
          </a:p>
        </p:txBody>
      </p:sp>
      <p:sp>
        <p:nvSpPr>
          <p:cNvPr id="29726" name="Oval 30">
            <a:extLst>
              <a:ext uri="{FF2B5EF4-FFF2-40B4-BE49-F238E27FC236}">
                <a16:creationId xmlns:a16="http://schemas.microsoft.com/office/drawing/2014/main" id="{807C865F-1D90-952B-F80D-2CD9A34C5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4913" y="5246688"/>
            <a:ext cx="1311275" cy="357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b="1"/>
              <a:t>cupidon</a:t>
            </a:r>
          </a:p>
        </p:txBody>
      </p:sp>
      <p:sp>
        <p:nvSpPr>
          <p:cNvPr id="29727" name="Oval 31">
            <a:extLst>
              <a:ext uri="{FF2B5EF4-FFF2-40B4-BE49-F238E27FC236}">
                <a16:creationId xmlns:a16="http://schemas.microsoft.com/office/drawing/2014/main" id="{588C8181-E117-0680-591B-EE18A451F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913" y="5426075"/>
            <a:ext cx="1311275" cy="357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b="1"/>
              <a:t>research</a:t>
            </a:r>
          </a:p>
        </p:txBody>
      </p:sp>
      <p:sp>
        <p:nvSpPr>
          <p:cNvPr id="29728" name="Line 32">
            <a:extLst>
              <a:ext uri="{FF2B5EF4-FFF2-40B4-BE49-F238E27FC236}">
                <a16:creationId xmlns:a16="http://schemas.microsoft.com/office/drawing/2014/main" id="{5D225720-2D1C-F9D8-DA00-0BE251327B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2525" y="5027613"/>
            <a:ext cx="0" cy="33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9" name="Line 33">
            <a:extLst>
              <a:ext uri="{FF2B5EF4-FFF2-40B4-BE49-F238E27FC236}">
                <a16:creationId xmlns:a16="http://schemas.microsoft.com/office/drawing/2014/main" id="{A3A45175-9D40-5EBC-8D41-C08DDD0C5D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3500" y="5027613"/>
            <a:ext cx="0" cy="398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0" name="Line 34">
            <a:extLst>
              <a:ext uri="{FF2B5EF4-FFF2-40B4-BE49-F238E27FC236}">
                <a16:creationId xmlns:a16="http://schemas.microsoft.com/office/drawing/2014/main" id="{2228B08F-8CF7-83F1-70E3-B131406AEC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4829175"/>
            <a:ext cx="376238" cy="735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1" name="Line 35">
            <a:extLst>
              <a:ext uri="{FF2B5EF4-FFF2-40B4-BE49-F238E27FC236}">
                <a16:creationId xmlns:a16="http://schemas.microsoft.com/office/drawing/2014/main" id="{B6C76002-463E-D693-439A-2B0546D656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1075" y="4829175"/>
            <a:ext cx="614363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2" name="Line 36">
            <a:extLst>
              <a:ext uri="{FF2B5EF4-FFF2-40B4-BE49-F238E27FC236}">
                <a16:creationId xmlns:a16="http://schemas.microsoft.com/office/drawing/2014/main" id="{A6EBC9F7-BACC-D7E8-0ED7-E4DAC7783CC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6750" y="4868863"/>
            <a:ext cx="0" cy="715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3" name="Line 37">
            <a:extLst>
              <a:ext uri="{FF2B5EF4-FFF2-40B4-BE49-F238E27FC236}">
                <a16:creationId xmlns:a16="http://schemas.microsoft.com/office/drawing/2014/main" id="{A4016FBB-A030-C099-19DD-8E64AF276E7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69275" y="5048250"/>
            <a:ext cx="1588" cy="198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4" name="Text Box 38">
            <a:extLst>
              <a:ext uri="{FF2B5EF4-FFF2-40B4-BE49-F238E27FC236}">
                <a16:creationId xmlns:a16="http://schemas.microsoft.com/office/drawing/2014/main" id="{09637088-B4D1-71C8-4799-285760CA8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5238" y="6100763"/>
            <a:ext cx="2035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>
                <a:solidFill>
                  <a:srgbClr val="CC0000"/>
                </a:solidFill>
              </a:rPr>
              <a:t>Example zones</a:t>
            </a:r>
          </a:p>
        </p:txBody>
      </p:sp>
      <p:sp>
        <p:nvSpPr>
          <p:cNvPr id="29735" name="Rectangle 39">
            <a:extLst>
              <a:ext uri="{FF2B5EF4-FFF2-40B4-BE49-F238E27FC236}">
                <a16:creationId xmlns:a16="http://schemas.microsoft.com/office/drawing/2014/main" id="{268F5A2E-AF9B-773B-8679-9E9A5A996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0738" y="3695700"/>
            <a:ext cx="936625" cy="577850"/>
          </a:xfrm>
          <a:prstGeom prst="rect">
            <a:avLst/>
          </a:prstGeom>
          <a:noFill/>
          <a:ln w="57150">
            <a:solidFill>
              <a:srgbClr val="CC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9736" name="Rectangle 40">
            <a:extLst>
              <a:ext uri="{FF2B5EF4-FFF2-40B4-BE49-F238E27FC236}">
                <a16:creationId xmlns:a16="http://schemas.microsoft.com/office/drawing/2014/main" id="{33A31416-01EC-1DA9-888B-D0B1B0BE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4475" y="4352925"/>
            <a:ext cx="1154113" cy="574675"/>
          </a:xfrm>
          <a:prstGeom prst="rect">
            <a:avLst/>
          </a:prstGeom>
          <a:noFill/>
          <a:ln w="57150">
            <a:solidFill>
              <a:srgbClr val="CC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9737" name="Rectangle 41">
            <a:extLst>
              <a:ext uri="{FF2B5EF4-FFF2-40B4-BE49-F238E27FC236}">
                <a16:creationId xmlns:a16="http://schemas.microsoft.com/office/drawing/2014/main" id="{92DECADE-3934-670E-9E83-D82687D65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563" y="5445125"/>
            <a:ext cx="1492250" cy="574675"/>
          </a:xfrm>
          <a:prstGeom prst="rect">
            <a:avLst/>
          </a:prstGeom>
          <a:noFill/>
          <a:ln w="57150">
            <a:solidFill>
              <a:srgbClr val="CC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9738" name="Line 42">
            <a:extLst>
              <a:ext uri="{FF2B5EF4-FFF2-40B4-BE49-F238E27FC236}">
                <a16:creationId xmlns:a16="http://schemas.microsoft.com/office/drawing/2014/main" id="{E6B70FB6-D3AF-E053-EB0D-9EDA0ADF2B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9813" y="6022975"/>
            <a:ext cx="258762" cy="217488"/>
          </a:xfrm>
          <a:prstGeom prst="line">
            <a:avLst/>
          </a:prstGeom>
          <a:noFill/>
          <a:ln w="57150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9" name="Line 43">
            <a:extLst>
              <a:ext uri="{FF2B5EF4-FFF2-40B4-BE49-F238E27FC236}">
                <a16:creationId xmlns:a16="http://schemas.microsoft.com/office/drawing/2014/main" id="{B1C41077-FBE7-AE29-955A-B36097D20EB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1700" y="4929188"/>
            <a:ext cx="655638" cy="1252537"/>
          </a:xfrm>
          <a:prstGeom prst="line">
            <a:avLst/>
          </a:prstGeom>
          <a:noFill/>
          <a:ln w="57150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40" name="Line 44">
            <a:extLst>
              <a:ext uri="{FF2B5EF4-FFF2-40B4-BE49-F238E27FC236}">
                <a16:creationId xmlns:a16="http://schemas.microsoft.com/office/drawing/2014/main" id="{E7576161-6FF8-F3C9-75B8-E7F88C7A29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5775" y="4294188"/>
            <a:ext cx="914400" cy="854075"/>
          </a:xfrm>
          <a:prstGeom prst="line">
            <a:avLst/>
          </a:prstGeom>
          <a:noFill/>
          <a:ln w="57150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41" name="Line 45">
            <a:extLst>
              <a:ext uri="{FF2B5EF4-FFF2-40B4-BE49-F238E27FC236}">
                <a16:creationId xmlns:a16="http://schemas.microsoft.com/office/drawing/2014/main" id="{BF7C59D7-AA17-73CC-BE0F-06E0D8A754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03900" y="5148263"/>
            <a:ext cx="676275" cy="1093787"/>
          </a:xfrm>
          <a:prstGeom prst="line">
            <a:avLst/>
          </a:prstGeom>
          <a:noFill/>
          <a:ln w="57150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42" name="Line 46">
            <a:extLst>
              <a:ext uri="{FF2B5EF4-FFF2-40B4-BE49-F238E27FC236}">
                <a16:creationId xmlns:a16="http://schemas.microsoft.com/office/drawing/2014/main" id="{01E641A2-E443-9625-E202-C724510C7F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3557588"/>
            <a:ext cx="477838" cy="258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43" name="Line 47">
            <a:extLst>
              <a:ext uri="{FF2B5EF4-FFF2-40B4-BE49-F238E27FC236}">
                <a16:creationId xmlns:a16="http://schemas.microsoft.com/office/drawing/2014/main" id="{1443FB15-2884-028E-5F65-9F724683035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92638" y="3557588"/>
            <a:ext cx="457200" cy="258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44" name="Line 48">
            <a:extLst>
              <a:ext uri="{FF2B5EF4-FFF2-40B4-BE49-F238E27FC236}">
                <a16:creationId xmlns:a16="http://schemas.microsoft.com/office/drawing/2014/main" id="{5D91FF77-1702-21A0-25F1-3F8F9958E1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84513" y="3557588"/>
            <a:ext cx="1508125" cy="258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45" name="Line 49">
            <a:extLst>
              <a:ext uri="{FF2B5EF4-FFF2-40B4-BE49-F238E27FC236}">
                <a16:creationId xmlns:a16="http://schemas.microsoft.com/office/drawing/2014/main" id="{B336C664-F8E1-612F-23D9-2A236EA6F0C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92638" y="3557588"/>
            <a:ext cx="1471612" cy="258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46" name="Line 50">
            <a:extLst>
              <a:ext uri="{FF2B5EF4-FFF2-40B4-BE49-F238E27FC236}">
                <a16:creationId xmlns:a16="http://schemas.microsoft.com/office/drawing/2014/main" id="{36D17556-14ED-C1EE-6DDB-957DE8AF28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87563" y="3557588"/>
            <a:ext cx="2505075" cy="258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47" name="Line 51">
            <a:extLst>
              <a:ext uri="{FF2B5EF4-FFF2-40B4-BE49-F238E27FC236}">
                <a16:creationId xmlns:a16="http://schemas.microsoft.com/office/drawing/2014/main" id="{F7F1344E-3ED8-DD74-C4D9-0211BEDCD96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92638" y="3557588"/>
            <a:ext cx="2484437" cy="258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48" name="Line 52">
            <a:extLst>
              <a:ext uri="{FF2B5EF4-FFF2-40B4-BE49-F238E27FC236}">
                <a16:creationId xmlns:a16="http://schemas.microsoft.com/office/drawing/2014/main" id="{B38D1A99-B439-515F-EB85-CBAA66B4AE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4738" y="3557588"/>
            <a:ext cx="351790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49" name="Line 53">
            <a:extLst>
              <a:ext uri="{FF2B5EF4-FFF2-40B4-BE49-F238E27FC236}">
                <a16:creationId xmlns:a16="http://schemas.microsoft.com/office/drawing/2014/main" id="{593D60B9-B4EF-273A-1A0E-6AE68E4A2F2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92638" y="3559175"/>
            <a:ext cx="3500437" cy="255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CEFEC68A-BC27-3DBC-D55C-CB3F20DCBA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Domain Name Service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E7C5A75A-7AC3-8CDF-871A-7E5819DCC9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201863"/>
            <a:ext cx="8534400" cy="42751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Name servers maintain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Collection of </a:t>
            </a:r>
            <a:r>
              <a:rPr lang="en-US" altLang="en-US" b="1">
                <a:solidFill>
                  <a:srgbClr val="CC0000"/>
                </a:solidFill>
              </a:rPr>
              <a:t>resource records</a:t>
            </a:r>
            <a:r>
              <a:rPr lang="en-US" altLang="en-US"/>
              <a:t> (5-tuples: name, value, type, class, TTL)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Each record is a translation based on type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Type=</a:t>
            </a:r>
            <a:r>
              <a:rPr lang="en-US" altLang="en-US" b="1">
                <a:solidFill>
                  <a:srgbClr val="CC0000"/>
                </a:solidFill>
              </a:rPr>
              <a:t>A</a:t>
            </a:r>
            <a:r>
              <a:rPr lang="en-US" altLang="en-US"/>
              <a:t>: name=full domain name, value=IP addr.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Type=</a:t>
            </a:r>
            <a:r>
              <a:rPr lang="en-US" altLang="en-US" b="1">
                <a:solidFill>
                  <a:srgbClr val="CC0000"/>
                </a:solidFill>
              </a:rPr>
              <a:t>NS</a:t>
            </a:r>
            <a:r>
              <a:rPr lang="en-US" altLang="en-US"/>
              <a:t>: name=subzone name, value=subzone name server’s full domain name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Type=</a:t>
            </a:r>
            <a:r>
              <a:rPr lang="en-US" altLang="en-US" b="1">
                <a:solidFill>
                  <a:srgbClr val="CC0000"/>
                </a:solidFill>
              </a:rPr>
              <a:t>CNAME</a:t>
            </a:r>
            <a:r>
              <a:rPr lang="en-US" altLang="en-US"/>
              <a:t>: name=domain name alias, value=canonical domain name for host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Type=</a:t>
            </a:r>
            <a:r>
              <a:rPr lang="en-US" altLang="en-US" b="1">
                <a:solidFill>
                  <a:srgbClr val="CC0000"/>
                </a:solidFill>
              </a:rPr>
              <a:t>MX</a:t>
            </a:r>
            <a:r>
              <a:rPr lang="en-US" altLang="en-US"/>
              <a:t>: name=zone name, value=maildrop host’s full domain name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D0949343-6E7D-BD4C-70DD-5015FD0A9A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Domain Name Service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5B74384C-B854-8590-CEAA-F9F8030D80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209800"/>
            <a:ext cx="8534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Resource record </a:t>
            </a:r>
            <a:r>
              <a:rPr lang="en-US" altLang="en-US" sz="2400" b="1">
                <a:solidFill>
                  <a:srgbClr val="CC0000"/>
                </a:solidFill>
              </a:rPr>
              <a:t>tuple</a:t>
            </a:r>
            <a:r>
              <a:rPr lang="en-US" altLang="en-US" sz="2400"/>
              <a:t> format: (name, value, type, class, TTL)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Class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Generally set to </a:t>
            </a:r>
            <a:r>
              <a:rPr lang="en-US" altLang="en-US" b="1">
                <a:solidFill>
                  <a:srgbClr val="CC0000"/>
                </a:solidFill>
              </a:rPr>
              <a:t>IN</a:t>
            </a:r>
            <a:r>
              <a:rPr lang="en-US" altLang="en-US"/>
              <a:t> (Internet)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Allows use of DNS for other purposes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Not often used, however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TTL (time to live)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Guarantee on translation validity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Used for caching; discard copy on timeout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E9CB0578-E5A1-6754-F48F-8E1D9190AF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Examples of Resource Records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C0AAFC8F-CB80-186F-F2AA-22A20941C5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153400" cy="3962400"/>
          </a:xfrm>
        </p:spPr>
        <p:txBody>
          <a:bodyPr/>
          <a:lstStyle/>
          <a:p>
            <a:r>
              <a:rPr lang="en-US" altLang="en-US" sz="2000"/>
              <a:t>Root name server: (&lt;name, value, type, class&gt;)</a:t>
            </a:r>
          </a:p>
          <a:p>
            <a:endParaRPr lang="en-US" altLang="en-US" sz="2000"/>
          </a:p>
          <a:p>
            <a:r>
              <a:rPr lang="en-US" altLang="en-US" sz="2000"/>
              <a:t>&lt;arizona.edu, telcom.arizona.edu, </a:t>
            </a:r>
            <a:r>
              <a:rPr lang="en-US" altLang="en-US" sz="2000" b="1">
                <a:solidFill>
                  <a:srgbClr val="CC0000"/>
                </a:solidFill>
              </a:rPr>
              <a:t>NS</a:t>
            </a:r>
            <a:r>
              <a:rPr lang="en-US" altLang="en-US" sz="2000"/>
              <a:t>, IN &gt;</a:t>
            </a:r>
          </a:p>
          <a:p>
            <a:r>
              <a:rPr lang="en-US" altLang="en-US" sz="2000"/>
              <a:t>&lt;telcom.arizona.edu, 128.196.128.233, </a:t>
            </a:r>
            <a:r>
              <a:rPr lang="en-US" altLang="en-US" sz="2000" b="1">
                <a:solidFill>
                  <a:srgbClr val="CC0000"/>
                </a:solidFill>
              </a:rPr>
              <a:t>A</a:t>
            </a:r>
            <a:r>
              <a:rPr lang="en-US" altLang="en-US" sz="2000"/>
              <a:t>, IN &gt;</a:t>
            </a:r>
          </a:p>
          <a:p>
            <a:endParaRPr lang="en-US" altLang="en-US" sz="2000"/>
          </a:p>
          <a:p>
            <a:r>
              <a:rPr lang="en-US" altLang="en-US" sz="2000"/>
              <a:t>&lt; bellcore.com, thumper.bellcore.com, </a:t>
            </a:r>
            <a:r>
              <a:rPr lang="en-US" altLang="en-US" sz="2000" b="1">
                <a:solidFill>
                  <a:srgbClr val="CC0000"/>
                </a:solidFill>
              </a:rPr>
              <a:t>NS</a:t>
            </a:r>
            <a:r>
              <a:rPr lang="en-US" altLang="en-US" sz="2000"/>
              <a:t>, IN &gt;</a:t>
            </a:r>
          </a:p>
          <a:p>
            <a:r>
              <a:rPr lang="en-US" altLang="en-US" sz="2000"/>
              <a:t>&lt; thumper.bellcore.com, 128.96.32.20, </a:t>
            </a:r>
            <a:r>
              <a:rPr lang="en-US" altLang="en-US" sz="2000" b="1">
                <a:solidFill>
                  <a:srgbClr val="CC0000"/>
                </a:solidFill>
              </a:rPr>
              <a:t>A</a:t>
            </a:r>
            <a:r>
              <a:rPr lang="en-US" altLang="en-US" sz="2000"/>
              <a:t>, IN 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E8A3B391-8868-2AAB-F504-FD08D6D63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54063"/>
          </a:xfrm>
        </p:spPr>
        <p:txBody>
          <a:bodyPr/>
          <a:lstStyle/>
          <a:p>
            <a:r>
              <a:rPr lang="en-US" altLang="en-US"/>
              <a:t>Examples of Resource Records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AA994EFF-9258-DA74-F114-8DEE865F85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85344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Arizona’s name server: (&lt;name, value, type, class&gt;)</a:t>
            </a:r>
          </a:p>
          <a:p>
            <a:pPr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000"/>
              <a:t>&lt;cs.arizona.edu, optima.cs.arizona.edu, </a:t>
            </a:r>
            <a:r>
              <a:rPr lang="en-US" altLang="en-US" sz="2000" b="1">
                <a:solidFill>
                  <a:srgbClr val="CC0000"/>
                </a:solidFill>
              </a:rPr>
              <a:t>NS</a:t>
            </a:r>
            <a:r>
              <a:rPr lang="en-US" altLang="en-US" sz="2000"/>
              <a:t>, IN&gt;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&lt;optima.cs.arizona.edu, 192.12.69.5, </a:t>
            </a:r>
            <a:r>
              <a:rPr lang="en-US" altLang="en-US" sz="2000" b="1">
                <a:solidFill>
                  <a:srgbClr val="CC0000"/>
                </a:solidFill>
              </a:rPr>
              <a:t>A</a:t>
            </a:r>
            <a:r>
              <a:rPr lang="en-US" altLang="en-US" sz="2000"/>
              <a:t>, IN&gt;</a:t>
            </a:r>
          </a:p>
          <a:p>
            <a:pPr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000"/>
              <a:t>&lt;ece.arizona.edu, helios.ece.arizona.edu, </a:t>
            </a:r>
            <a:r>
              <a:rPr lang="en-US" altLang="en-US" sz="2000" b="1">
                <a:solidFill>
                  <a:srgbClr val="CC0000"/>
                </a:solidFill>
              </a:rPr>
              <a:t>NS</a:t>
            </a:r>
            <a:r>
              <a:rPr lang="en-US" altLang="en-US" sz="2000"/>
              <a:t>, IN&gt;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&lt;helios.ece.arizona.edu, 128.196.28.166, </a:t>
            </a:r>
            <a:r>
              <a:rPr lang="en-US" altLang="en-US" sz="2000" b="1">
                <a:solidFill>
                  <a:srgbClr val="CC0000"/>
                </a:solidFill>
              </a:rPr>
              <a:t>A</a:t>
            </a:r>
            <a:r>
              <a:rPr lang="en-US" altLang="en-US" sz="2000"/>
              <a:t>, IN&gt;</a:t>
            </a:r>
          </a:p>
          <a:p>
            <a:pPr>
              <a:lnSpc>
                <a:spcPct val="90000"/>
              </a:lnSpc>
            </a:pPr>
            <a:endParaRPr lang="en-US" altLang="en-US" sz="20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000">
                <a:cs typeface="Times New Roman" panose="02020603050405020304" pitchFamily="18" charset="0"/>
              </a:rPr>
              <a:t>&lt;jupiter.physics.arizona.edu, 128.196.4.1, </a:t>
            </a:r>
            <a:r>
              <a:rPr lang="en-US" altLang="en-US" sz="2000" b="1">
                <a:solidFill>
                  <a:srgbClr val="CC0000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2000">
                <a:cs typeface="Times New Roman" panose="02020603050405020304" pitchFamily="18" charset="0"/>
              </a:rPr>
              <a:t>, IN&gt;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cs typeface="Times New Roman" panose="02020603050405020304" pitchFamily="18" charset="0"/>
              </a:rPr>
              <a:t>&lt;saturn.physics.arizona.edu, 128.196.4.2, </a:t>
            </a:r>
            <a:r>
              <a:rPr lang="en-US" altLang="en-US" sz="2000" b="1">
                <a:solidFill>
                  <a:srgbClr val="CC0000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2000">
                <a:cs typeface="Times New Roman" panose="02020603050405020304" pitchFamily="18" charset="0"/>
              </a:rPr>
              <a:t>, IN&gt;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CD4689FB-E670-34D2-239A-EC2F27B400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Examples of Resource Records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E54AC3BF-A6DC-3525-1D5F-F133C9D321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8001000" cy="3810000"/>
          </a:xfrm>
        </p:spPr>
        <p:txBody>
          <a:bodyPr/>
          <a:lstStyle/>
          <a:p>
            <a:r>
              <a:rPr lang="en-US" altLang="en-US" sz="2400"/>
              <a:t>Arizona’s CS name server: (&lt; name, value, type, class&gt;)</a:t>
            </a:r>
          </a:p>
          <a:p>
            <a:endParaRPr lang="en-US" altLang="en-US" sz="2400"/>
          </a:p>
          <a:p>
            <a:r>
              <a:rPr lang="en-US" altLang="en-US" sz="2400"/>
              <a:t>&lt;cs.arizona.edu, optima.cs.arizona.edu, </a:t>
            </a:r>
            <a:r>
              <a:rPr lang="en-US" altLang="en-US" sz="2400" b="1">
                <a:solidFill>
                  <a:srgbClr val="CC0000"/>
                </a:solidFill>
              </a:rPr>
              <a:t>MX</a:t>
            </a:r>
            <a:r>
              <a:rPr lang="en-US" altLang="en-US" sz="2400"/>
              <a:t>, IN&gt;</a:t>
            </a:r>
          </a:p>
          <a:p>
            <a:endParaRPr lang="en-US" altLang="en-US" sz="2400"/>
          </a:p>
          <a:p>
            <a:r>
              <a:rPr lang="en-US" altLang="en-US" sz="2400"/>
              <a:t>&lt;optima.cs.arizona.edu, 192.12.69.5, </a:t>
            </a:r>
            <a:r>
              <a:rPr lang="en-US" altLang="en-US" sz="2400" b="1">
                <a:solidFill>
                  <a:srgbClr val="CC0000"/>
                </a:solidFill>
              </a:rPr>
              <a:t>A</a:t>
            </a:r>
            <a:r>
              <a:rPr lang="en-US" altLang="en-US" sz="2400"/>
              <a:t>, IN &gt;</a:t>
            </a:r>
          </a:p>
          <a:p>
            <a:r>
              <a:rPr lang="en-US" altLang="en-US" sz="2400"/>
              <a:t>&lt;opt.cs.arizona.edu, optima.cs.arizona.edu, </a:t>
            </a:r>
            <a:r>
              <a:rPr lang="en-US" altLang="en-US" sz="2400" b="1">
                <a:solidFill>
                  <a:srgbClr val="CC0000"/>
                </a:solidFill>
              </a:rPr>
              <a:t>CNAME</a:t>
            </a:r>
            <a:r>
              <a:rPr lang="en-US" altLang="en-US" sz="2400"/>
              <a:t>, IN &gt;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0485D8D2-9F83-2FDB-2372-F2CC3523D4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0150" y="585788"/>
            <a:ext cx="6343650" cy="709612"/>
          </a:xfrm>
        </p:spPr>
        <p:txBody>
          <a:bodyPr/>
          <a:lstStyle/>
          <a:p>
            <a:r>
              <a:rPr lang="en-US" altLang="en-US"/>
              <a:t>Name Resolution Example</a:t>
            </a:r>
          </a:p>
        </p:txBody>
      </p:sp>
      <p:sp>
        <p:nvSpPr>
          <p:cNvPr id="35843" name="Oval 3">
            <a:extLst>
              <a:ext uri="{FF2B5EF4-FFF2-40B4-BE49-F238E27FC236}">
                <a16:creationId xmlns:a16="http://schemas.microsoft.com/office/drawing/2014/main" id="{11612E12-D30D-C563-35B1-B2F6AACF4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" y="4198938"/>
            <a:ext cx="1152525" cy="4778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b="1"/>
              <a:t>client</a:t>
            </a:r>
          </a:p>
        </p:txBody>
      </p:sp>
      <p:sp>
        <p:nvSpPr>
          <p:cNvPr id="35844" name="Text Box 4">
            <a:extLst>
              <a:ext uri="{FF2B5EF4-FFF2-40B4-BE49-F238E27FC236}">
                <a16:creationId xmlns:a16="http://schemas.microsoft.com/office/drawing/2014/main" id="{B623B360-A5C3-32E5-AD87-D58DA6100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9275" y="3900488"/>
            <a:ext cx="1239838" cy="11969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b="1"/>
              <a:t>local name server</a:t>
            </a:r>
          </a:p>
        </p:txBody>
      </p:sp>
      <p:sp>
        <p:nvSpPr>
          <p:cNvPr id="302085" name="Text Box 5">
            <a:extLst>
              <a:ext uri="{FF2B5EF4-FFF2-40B4-BE49-F238E27FC236}">
                <a16:creationId xmlns:a16="http://schemas.microsoft.com/office/drawing/2014/main" id="{7F7F7128-8A06-42C3-1A88-31CE776D8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00" y="2249488"/>
            <a:ext cx="1414463" cy="119697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b="1"/>
              <a:t>.edu root name server</a:t>
            </a:r>
          </a:p>
        </p:txBody>
      </p:sp>
      <p:sp>
        <p:nvSpPr>
          <p:cNvPr id="302086" name="Text Box 6">
            <a:extLst>
              <a:ext uri="{FF2B5EF4-FFF2-40B4-BE49-F238E27FC236}">
                <a16:creationId xmlns:a16="http://schemas.microsoft.com/office/drawing/2014/main" id="{53D9F546-62FA-54E0-FAE1-37D35F136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6275" y="3898900"/>
            <a:ext cx="1239838" cy="119697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b="1"/>
              <a:t>UIUC name server</a:t>
            </a:r>
          </a:p>
        </p:txBody>
      </p:sp>
      <p:sp>
        <p:nvSpPr>
          <p:cNvPr id="302087" name="Text Box 7">
            <a:extLst>
              <a:ext uri="{FF2B5EF4-FFF2-40B4-BE49-F238E27FC236}">
                <a16:creationId xmlns:a16="http://schemas.microsoft.com/office/drawing/2014/main" id="{6D8FBC1D-9113-9CB8-418F-E44F6B67A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2538" y="5508625"/>
            <a:ext cx="1239837" cy="119697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b="1"/>
              <a:t>ECE name server</a:t>
            </a:r>
          </a:p>
        </p:txBody>
      </p:sp>
      <p:sp>
        <p:nvSpPr>
          <p:cNvPr id="302088" name="Line 8">
            <a:extLst>
              <a:ext uri="{FF2B5EF4-FFF2-40B4-BE49-F238E27FC236}">
                <a16:creationId xmlns:a16="http://schemas.microsoft.com/office/drawing/2014/main" id="{E5579AAF-6F0E-3507-59D6-7127548BCC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0050" y="4357688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089" name="Line 9">
            <a:extLst>
              <a:ext uri="{FF2B5EF4-FFF2-40B4-BE49-F238E27FC236}">
                <a16:creationId xmlns:a16="http://schemas.microsoft.com/office/drawing/2014/main" id="{1830B3EE-F70C-6396-0080-CB028321AF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0363" y="4556125"/>
            <a:ext cx="14319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090" name="Text Box 10">
            <a:extLst>
              <a:ext uri="{FF2B5EF4-FFF2-40B4-BE49-F238E27FC236}">
                <a16:creationId xmlns:a16="http://schemas.microsoft.com/office/drawing/2014/main" id="{3AF07666-2384-CDE8-84D3-90790D20D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3852863"/>
            <a:ext cx="187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>
                <a:solidFill>
                  <a:srgbClr val="CC0000"/>
                </a:solidFill>
              </a:rPr>
              <a:t>www.ece.uiuc.edu</a:t>
            </a:r>
          </a:p>
        </p:txBody>
      </p:sp>
      <p:sp>
        <p:nvSpPr>
          <p:cNvPr id="302091" name="Text Box 11">
            <a:extLst>
              <a:ext uri="{FF2B5EF4-FFF2-40B4-BE49-F238E27FC236}">
                <a16:creationId xmlns:a16="http://schemas.microsoft.com/office/drawing/2014/main" id="{42E42628-4596-E0C1-0094-EF8E058DB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2260600"/>
            <a:ext cx="187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>
                <a:solidFill>
                  <a:srgbClr val="CC0000"/>
                </a:solidFill>
              </a:rPr>
              <a:t>www.ece.uiuc.edu</a:t>
            </a:r>
          </a:p>
        </p:txBody>
      </p:sp>
      <p:sp>
        <p:nvSpPr>
          <p:cNvPr id="302092" name="Text Box 12">
            <a:extLst>
              <a:ext uri="{FF2B5EF4-FFF2-40B4-BE49-F238E27FC236}">
                <a16:creationId xmlns:a16="http://schemas.microsoft.com/office/drawing/2014/main" id="{323B3D19-BF76-1EEB-59CB-E11E842AE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2979738"/>
            <a:ext cx="2400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>
                <a:solidFill>
                  <a:schemeClr val="bg2"/>
                </a:solidFill>
              </a:rPr>
              <a:t>uiuc.edu; 131.126.10.23</a:t>
            </a:r>
          </a:p>
        </p:txBody>
      </p:sp>
      <p:sp>
        <p:nvSpPr>
          <p:cNvPr id="302093" name="Freeform 13">
            <a:extLst>
              <a:ext uri="{FF2B5EF4-FFF2-40B4-BE49-F238E27FC236}">
                <a16:creationId xmlns:a16="http://schemas.microsoft.com/office/drawing/2014/main" id="{EEC4466D-C429-63D7-F264-0F1C88DD3246}"/>
              </a:ext>
            </a:extLst>
          </p:cNvPr>
          <p:cNvSpPr>
            <a:spLocks/>
          </p:cNvSpPr>
          <p:nvPr/>
        </p:nvSpPr>
        <p:spPr bwMode="auto">
          <a:xfrm>
            <a:off x="3578225" y="2667000"/>
            <a:ext cx="2741613" cy="1212850"/>
          </a:xfrm>
          <a:custGeom>
            <a:avLst/>
            <a:gdLst>
              <a:gd name="T0" fmla="*/ 0 w 1653"/>
              <a:gd name="T1" fmla="*/ 2147483646 h 689"/>
              <a:gd name="T2" fmla="*/ 0 w 1653"/>
              <a:gd name="T3" fmla="*/ 0 h 689"/>
              <a:gd name="T4" fmla="*/ 2147483646 w 1653"/>
              <a:gd name="T5" fmla="*/ 0 h 689"/>
              <a:gd name="T6" fmla="*/ 0 60000 65536"/>
              <a:gd name="T7" fmla="*/ 0 60000 65536"/>
              <a:gd name="T8" fmla="*/ 0 60000 65536"/>
              <a:gd name="T9" fmla="*/ 0 w 1653"/>
              <a:gd name="T10" fmla="*/ 0 h 689"/>
              <a:gd name="T11" fmla="*/ 1653 w 1653"/>
              <a:gd name="T12" fmla="*/ 689 h 6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53" h="689">
                <a:moveTo>
                  <a:pt x="0" y="689"/>
                </a:moveTo>
                <a:lnTo>
                  <a:pt x="0" y="0"/>
                </a:lnTo>
                <a:lnTo>
                  <a:pt x="1653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094" name="Freeform 14">
            <a:extLst>
              <a:ext uri="{FF2B5EF4-FFF2-40B4-BE49-F238E27FC236}">
                <a16:creationId xmlns:a16="http://schemas.microsoft.com/office/drawing/2014/main" id="{DACF7842-5C59-F10A-FC99-DD994DC73BC2}"/>
              </a:ext>
            </a:extLst>
          </p:cNvPr>
          <p:cNvSpPr>
            <a:spLocks/>
          </p:cNvSpPr>
          <p:nvPr/>
        </p:nvSpPr>
        <p:spPr bwMode="auto">
          <a:xfrm>
            <a:off x="3835400" y="2927350"/>
            <a:ext cx="2486025" cy="935038"/>
          </a:xfrm>
          <a:custGeom>
            <a:avLst/>
            <a:gdLst>
              <a:gd name="T0" fmla="*/ 0 w 1653"/>
              <a:gd name="T1" fmla="*/ 2147483646 h 689"/>
              <a:gd name="T2" fmla="*/ 0 w 1653"/>
              <a:gd name="T3" fmla="*/ 0 h 689"/>
              <a:gd name="T4" fmla="*/ 2147483646 w 1653"/>
              <a:gd name="T5" fmla="*/ 0 h 689"/>
              <a:gd name="T6" fmla="*/ 0 60000 65536"/>
              <a:gd name="T7" fmla="*/ 0 60000 65536"/>
              <a:gd name="T8" fmla="*/ 0 60000 65536"/>
              <a:gd name="T9" fmla="*/ 0 w 1653"/>
              <a:gd name="T10" fmla="*/ 0 h 689"/>
              <a:gd name="T11" fmla="*/ 1653 w 1653"/>
              <a:gd name="T12" fmla="*/ 689 h 6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53" h="689">
                <a:moveTo>
                  <a:pt x="0" y="689"/>
                </a:moveTo>
                <a:lnTo>
                  <a:pt x="0" y="0"/>
                </a:lnTo>
                <a:lnTo>
                  <a:pt x="1653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095" name="Line 15">
            <a:extLst>
              <a:ext uri="{FF2B5EF4-FFF2-40B4-BE49-F238E27FC236}">
                <a16:creationId xmlns:a16="http://schemas.microsoft.com/office/drawing/2014/main" id="{ADCA3E94-B44E-48D1-4BBD-3F40764097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3563" y="4357688"/>
            <a:ext cx="26241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096" name="Line 16">
            <a:extLst>
              <a:ext uri="{FF2B5EF4-FFF2-40B4-BE49-F238E27FC236}">
                <a16:creationId xmlns:a16="http://schemas.microsoft.com/office/drawing/2014/main" id="{D3CB7976-F2B7-E6F9-F466-9F0D1FB09C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4513" y="4535488"/>
            <a:ext cx="2644775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097" name="Text Box 17">
            <a:extLst>
              <a:ext uri="{FF2B5EF4-FFF2-40B4-BE49-F238E27FC236}">
                <a16:creationId xmlns:a16="http://schemas.microsoft.com/office/drawing/2014/main" id="{DB88B810-ACDA-B0AD-B2D9-62615EFD0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9313" y="3951288"/>
            <a:ext cx="187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>
                <a:solidFill>
                  <a:srgbClr val="CC0000"/>
                </a:solidFill>
              </a:rPr>
              <a:t>www.ece.uiuc.edu</a:t>
            </a:r>
          </a:p>
        </p:txBody>
      </p:sp>
      <p:sp>
        <p:nvSpPr>
          <p:cNvPr id="302098" name="Text Box 18">
            <a:extLst>
              <a:ext uri="{FF2B5EF4-FFF2-40B4-BE49-F238E27FC236}">
                <a16:creationId xmlns:a16="http://schemas.microsoft.com/office/drawing/2014/main" id="{4E5CEFF9-7CD9-19DD-6C75-0CE09F562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2763" y="4610100"/>
            <a:ext cx="2762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</a:rPr>
              <a:t>ece.uiuc.edu; 131.126.150.1</a:t>
            </a:r>
          </a:p>
        </p:txBody>
      </p:sp>
      <p:sp>
        <p:nvSpPr>
          <p:cNvPr id="302099" name="Freeform 19">
            <a:extLst>
              <a:ext uri="{FF2B5EF4-FFF2-40B4-BE49-F238E27FC236}">
                <a16:creationId xmlns:a16="http://schemas.microsoft.com/office/drawing/2014/main" id="{ADCA29D4-AC85-DFD8-850C-759C9FD98F31}"/>
              </a:ext>
            </a:extLst>
          </p:cNvPr>
          <p:cNvSpPr>
            <a:spLocks/>
          </p:cNvSpPr>
          <p:nvPr/>
        </p:nvSpPr>
        <p:spPr bwMode="auto">
          <a:xfrm flipV="1">
            <a:off x="3559175" y="5132388"/>
            <a:ext cx="2741613" cy="1150937"/>
          </a:xfrm>
          <a:custGeom>
            <a:avLst/>
            <a:gdLst>
              <a:gd name="T0" fmla="*/ 0 w 1653"/>
              <a:gd name="T1" fmla="*/ 2147483646 h 689"/>
              <a:gd name="T2" fmla="*/ 0 w 1653"/>
              <a:gd name="T3" fmla="*/ 0 h 689"/>
              <a:gd name="T4" fmla="*/ 2147483646 w 1653"/>
              <a:gd name="T5" fmla="*/ 0 h 689"/>
              <a:gd name="T6" fmla="*/ 0 60000 65536"/>
              <a:gd name="T7" fmla="*/ 0 60000 65536"/>
              <a:gd name="T8" fmla="*/ 0 60000 65536"/>
              <a:gd name="T9" fmla="*/ 0 w 1653"/>
              <a:gd name="T10" fmla="*/ 0 h 689"/>
              <a:gd name="T11" fmla="*/ 1653 w 1653"/>
              <a:gd name="T12" fmla="*/ 689 h 6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53" h="689">
                <a:moveTo>
                  <a:pt x="0" y="689"/>
                </a:moveTo>
                <a:lnTo>
                  <a:pt x="0" y="0"/>
                </a:lnTo>
                <a:lnTo>
                  <a:pt x="1653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100" name="Freeform 20">
            <a:extLst>
              <a:ext uri="{FF2B5EF4-FFF2-40B4-BE49-F238E27FC236}">
                <a16:creationId xmlns:a16="http://schemas.microsoft.com/office/drawing/2014/main" id="{6E19311E-0509-E05C-1623-54C2DA99A0CF}"/>
              </a:ext>
            </a:extLst>
          </p:cNvPr>
          <p:cNvSpPr>
            <a:spLocks/>
          </p:cNvSpPr>
          <p:nvPr/>
        </p:nvSpPr>
        <p:spPr bwMode="auto">
          <a:xfrm flipV="1">
            <a:off x="3816350" y="5133975"/>
            <a:ext cx="2486025" cy="914400"/>
          </a:xfrm>
          <a:custGeom>
            <a:avLst/>
            <a:gdLst>
              <a:gd name="T0" fmla="*/ 0 w 1653"/>
              <a:gd name="T1" fmla="*/ 2147483646 h 689"/>
              <a:gd name="T2" fmla="*/ 0 w 1653"/>
              <a:gd name="T3" fmla="*/ 0 h 689"/>
              <a:gd name="T4" fmla="*/ 2147483646 w 1653"/>
              <a:gd name="T5" fmla="*/ 0 h 689"/>
              <a:gd name="T6" fmla="*/ 0 60000 65536"/>
              <a:gd name="T7" fmla="*/ 0 60000 65536"/>
              <a:gd name="T8" fmla="*/ 0 60000 65536"/>
              <a:gd name="T9" fmla="*/ 0 w 1653"/>
              <a:gd name="T10" fmla="*/ 0 h 689"/>
              <a:gd name="T11" fmla="*/ 1653 w 1653"/>
              <a:gd name="T12" fmla="*/ 689 h 6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53" h="689">
                <a:moveTo>
                  <a:pt x="0" y="689"/>
                </a:moveTo>
                <a:lnTo>
                  <a:pt x="0" y="0"/>
                </a:lnTo>
                <a:lnTo>
                  <a:pt x="1653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101" name="Text Box 21">
            <a:extLst>
              <a:ext uri="{FF2B5EF4-FFF2-40B4-BE49-F238E27FC236}">
                <a16:creationId xmlns:a16="http://schemas.microsoft.com/office/drawing/2014/main" id="{4C4E8817-B6C7-823E-D856-921A2F4DB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2100" y="5621338"/>
            <a:ext cx="187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>
                <a:solidFill>
                  <a:srgbClr val="CC0000"/>
                </a:solidFill>
              </a:rPr>
              <a:t>www.ece.uiuc.edu</a:t>
            </a:r>
          </a:p>
        </p:txBody>
      </p:sp>
      <p:sp>
        <p:nvSpPr>
          <p:cNvPr id="302102" name="Text Box 22">
            <a:extLst>
              <a:ext uri="{FF2B5EF4-FFF2-40B4-BE49-F238E27FC236}">
                <a16:creationId xmlns:a16="http://schemas.microsoft.com/office/drawing/2014/main" id="{7F23106E-FFAD-23E7-EE41-1EBD31EB1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1475" y="6319838"/>
            <a:ext cx="3429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>
                <a:solidFill>
                  <a:schemeClr val="accent2"/>
                </a:solidFill>
              </a:rPr>
              <a:t>www.ece.uiuc.edu; 131.126.150.25</a:t>
            </a:r>
          </a:p>
        </p:txBody>
      </p:sp>
      <p:sp>
        <p:nvSpPr>
          <p:cNvPr id="302103" name="Text Box 23">
            <a:extLst>
              <a:ext uri="{FF2B5EF4-FFF2-40B4-BE49-F238E27FC236}">
                <a16:creationId xmlns:a16="http://schemas.microsoft.com/office/drawing/2014/main" id="{F1D6CB02-81FF-495F-630B-51F48780D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0813" y="4670425"/>
            <a:ext cx="161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/>
              <a:t>131.126.150.25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2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02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7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2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02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7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7650"/>
                            </p:stCondLst>
                            <p:childTnLst>
                              <p:par>
                                <p:cTn id="5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815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0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865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985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30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335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675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02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7175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30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5" grpId="0" animBg="1" autoUpdateAnimBg="0"/>
      <p:bldP spid="302086" grpId="0" animBg="1" autoUpdateAnimBg="0"/>
      <p:bldP spid="302087" grpId="0" animBg="1" autoUpdateAnimBg="0"/>
      <p:bldP spid="302090" grpId="0" autoUpdateAnimBg="0"/>
      <p:bldP spid="302091" grpId="0" autoUpdateAnimBg="0"/>
      <p:bldP spid="302092" grpId="0" autoUpdateAnimBg="0"/>
      <p:bldP spid="302097" grpId="0" autoUpdateAnimBg="0"/>
      <p:bldP spid="302098" grpId="0" autoUpdateAnimBg="0"/>
      <p:bldP spid="302101" grpId="0" autoUpdateAnimBg="0"/>
      <p:bldP spid="302102" grpId="0" autoUpdateAnimBg="0"/>
      <p:bldP spid="30210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DC9E055-8B15-D232-7987-5887F6900C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Traditional Applications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DFA2DF73-2D6C-6FE4-CED8-306F49A3AE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7924800" cy="3810000"/>
          </a:xfrm>
        </p:spPr>
        <p:txBody>
          <a:bodyPr/>
          <a:lstStyle/>
          <a:p>
            <a:r>
              <a:rPr lang="en-US" altLang="en-US" sz="2400"/>
              <a:t>Directly invoked by users</a:t>
            </a:r>
          </a:p>
          <a:p>
            <a:r>
              <a:rPr lang="en-US" altLang="en-US" sz="2400"/>
              <a:t>Employ the request/reply paradigm</a:t>
            </a:r>
          </a:p>
          <a:p>
            <a:pPr lvl="1"/>
            <a:r>
              <a:rPr lang="en-US" altLang="en-US"/>
              <a:t>Own RPC-like mechanism on top of TCP/UDP</a:t>
            </a:r>
          </a:p>
          <a:p>
            <a:r>
              <a:rPr lang="en-US" altLang="en-US" sz="2400"/>
              <a:t>Distinction between application programs and application protocols</a:t>
            </a:r>
          </a:p>
          <a:p>
            <a:pPr lvl="1"/>
            <a:r>
              <a:rPr lang="en-US" altLang="en-US"/>
              <a:t>E.g. web browser and HTTP</a:t>
            </a:r>
          </a:p>
          <a:p>
            <a:r>
              <a:rPr lang="en-US" altLang="en-US" sz="2400"/>
              <a:t>Companion protocols specifying data format</a:t>
            </a:r>
          </a:p>
          <a:p>
            <a:pPr lvl="1"/>
            <a:r>
              <a:rPr lang="en-US" altLang="en-US"/>
              <a:t>E.g. MIME with SMTP, HTML with HTTP, etc.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90A486A6-D778-DC8D-C1CD-538B30569C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Electronic Mail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BEDC1667-DB35-B349-DFA4-0F67B877DF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2133600"/>
            <a:ext cx="8305800" cy="3886200"/>
          </a:xfrm>
        </p:spPr>
        <p:txBody>
          <a:bodyPr/>
          <a:lstStyle/>
          <a:p>
            <a:r>
              <a:rPr lang="en-US" altLang="en-US" sz="2400"/>
              <a:t>One of the most successful application of the Internet</a:t>
            </a:r>
          </a:p>
          <a:p>
            <a:r>
              <a:rPr lang="en-US" altLang="en-US" sz="2400"/>
              <a:t>Understanding how email works requires to distinguish</a:t>
            </a:r>
          </a:p>
          <a:p>
            <a:pPr lvl="1"/>
            <a:r>
              <a:rPr lang="en-US" altLang="en-US"/>
              <a:t>The user interface from underlying message transfer protocol, i.e. mail reader from SMTP</a:t>
            </a:r>
          </a:p>
          <a:p>
            <a:pPr lvl="1"/>
            <a:r>
              <a:rPr lang="en-US" altLang="en-US"/>
              <a:t>The transfer protocol and a companion protocol that defines format of messages being exchanged, i.e. SMTP from RFC 822 + MIME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8A639E37-162A-3EF8-2ACA-AB2D6878573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2362200"/>
            <a:ext cx="8001000" cy="2057400"/>
          </a:xfrm>
          <a:noFill/>
        </p:spPr>
        <p:txBody>
          <a:bodyPr/>
          <a:lstStyle/>
          <a:p>
            <a:pPr algn="ctr" eaLnBrk="1" hangingPunct="1"/>
            <a:r>
              <a:rPr lang="en-GB" altLang="en-US">
                <a:latin typeface="Times New Roman" panose="02020603050405020304" pitchFamily="18" charset="0"/>
              </a:rPr>
              <a:t>Application Layer</a:t>
            </a:r>
          </a:p>
        </p:txBody>
      </p:sp>
      <p:sp>
        <p:nvSpPr>
          <p:cNvPr id="18435" name="Date Placeholder 3">
            <a:extLst>
              <a:ext uri="{FF2B5EF4-FFF2-40B4-BE49-F238E27FC236}">
                <a16:creationId xmlns:a16="http://schemas.microsoft.com/office/drawing/2014/main" id="{1C14054B-E558-7098-7DF4-169AD537366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5754C1D-2F70-45B4-B639-0AC79E3CED46}" type="datetime1">
              <a:rPr lang="en-US" altLang="en-US" sz="1400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03-Jul-22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8436" name="Slide Number Placeholder 5">
            <a:extLst>
              <a:ext uri="{FF2B5EF4-FFF2-40B4-BE49-F238E27FC236}">
                <a16:creationId xmlns:a16="http://schemas.microsoft.com/office/drawing/2014/main" id="{F2203A82-64C4-7169-E0DA-C7242D4A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AC0271F2-D963-4C38-9FA1-C9111A48B34F}" type="slidenum">
              <a:rPr lang="en-US" altLang="en-US" sz="1400">
                <a:latin typeface="Arial" panose="020B0604020202020204" pitchFamily="34" charset="0"/>
              </a:rPr>
              <a:pPr/>
              <a:t>2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8E676EF7-F4BB-C8C2-353D-708D8C720F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RFC 822 Message Format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3BB559BE-B43C-F1A6-E4CC-E3BB9FE6C5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8077200" cy="3886200"/>
          </a:xfrm>
        </p:spPr>
        <p:txBody>
          <a:bodyPr/>
          <a:lstStyle/>
          <a:p>
            <a:r>
              <a:rPr lang="en-US" altLang="en-US" sz="2400"/>
              <a:t>Message have two parts: header and body</a:t>
            </a:r>
          </a:p>
          <a:p>
            <a:pPr lvl="1"/>
            <a:r>
              <a:rPr lang="en-US" altLang="en-US"/>
              <a:t>Both parts are represented in ASCII text</a:t>
            </a:r>
          </a:p>
          <a:p>
            <a:pPr lvl="1"/>
            <a:r>
              <a:rPr lang="en-US" altLang="en-US"/>
              <a:t>Header is separated from the message body by a blank line</a:t>
            </a:r>
          </a:p>
          <a:p>
            <a:r>
              <a:rPr lang="en-US" altLang="en-US" sz="2400"/>
              <a:t>Message header is a series of lines containing type and value separated by a colon</a:t>
            </a:r>
          </a:p>
          <a:p>
            <a:pPr lvl="1"/>
            <a:r>
              <a:rPr lang="en-US" altLang="en-US"/>
              <a:t>Some fields are filled by user (e.g. To: ), other are filled by the mail delivery system (e.g. Date: )</a:t>
            </a:r>
          </a:p>
          <a:p>
            <a:r>
              <a:rPr lang="en-US" altLang="en-US" sz="2400"/>
              <a:t>RFC 822 explains all header fields …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56ACFC40-1F04-00D1-DAD4-0AAF8F7212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Format of an Email</a:t>
            </a:r>
          </a:p>
        </p:txBody>
      </p:sp>
      <p:pic>
        <p:nvPicPr>
          <p:cNvPr id="39939" name="Picture 3">
            <a:extLst>
              <a:ext uri="{FF2B5EF4-FFF2-40B4-BE49-F238E27FC236}">
                <a16:creationId xmlns:a16="http://schemas.microsoft.com/office/drawing/2014/main" id="{CF07D121-21B0-DC52-1B91-2E2CA45AB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5" y="2182813"/>
            <a:ext cx="7397750" cy="429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1F855D62-0ACD-E732-BF90-856D7506F5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Email Address</a:t>
            </a:r>
          </a:p>
        </p:txBody>
      </p:sp>
      <p:pic>
        <p:nvPicPr>
          <p:cNvPr id="40963" name="Picture 3">
            <a:extLst>
              <a:ext uri="{FF2B5EF4-FFF2-40B4-BE49-F238E27FC236}">
                <a16:creationId xmlns:a16="http://schemas.microsoft.com/office/drawing/2014/main" id="{76BEE26D-C36C-049E-399F-B0176B456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675" y="2822575"/>
            <a:ext cx="545465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27739AED-8A3C-3BC4-5D3A-152ADE1D4A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User Agent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B3AB2382-FF6A-08AE-417D-8BF6B2794A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2308225"/>
            <a:ext cx="7772400" cy="18827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Some examples of command-driven user agents are mail, pine, and elm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Some examples of GUI-based user agents are Eudora, Outlook, and Netscape</a:t>
            </a:r>
          </a:p>
        </p:txBody>
      </p:sp>
      <p:pic>
        <p:nvPicPr>
          <p:cNvPr id="41988" name="Picture 5">
            <a:extLst>
              <a:ext uri="{FF2B5EF4-FFF2-40B4-BE49-F238E27FC236}">
                <a16:creationId xmlns:a16="http://schemas.microsoft.com/office/drawing/2014/main" id="{CBA17A60-D78D-8D64-60F5-630FF339A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4267200"/>
            <a:ext cx="8135937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5C68347D-1CF4-0CA8-9552-1751288AF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Multipurpose Internet Mail Extensions (MIME)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C68ACEF0-F8B8-2693-FBAF-B5F29F5B92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8534400" cy="4343400"/>
          </a:xfrm>
        </p:spPr>
        <p:txBody>
          <a:bodyPr/>
          <a:lstStyle/>
          <a:p>
            <a:r>
              <a:rPr lang="en-US" altLang="en-US" sz="2400"/>
              <a:t>RFC 822 was extended to allow email messages to carry many different types of data: audio, images, documents, …</a:t>
            </a:r>
          </a:p>
          <a:p>
            <a:r>
              <a:rPr lang="en-US" altLang="en-US" sz="2400"/>
              <a:t>Mime consists of three basic pieces</a:t>
            </a:r>
          </a:p>
          <a:p>
            <a:r>
              <a:rPr lang="en-US" altLang="en-US" sz="2400"/>
              <a:t>The first piece is a collection of header lines that augment the original set defined by RFC 822</a:t>
            </a:r>
          </a:p>
          <a:p>
            <a:pPr lvl="1"/>
            <a:r>
              <a:rPr lang="en-US" altLang="en-US"/>
              <a:t>Describe the data being carried in the message body</a:t>
            </a:r>
          </a:p>
          <a:p>
            <a:pPr lvl="1"/>
            <a:r>
              <a:rPr lang="en-US" altLang="en-US"/>
              <a:t>E.g. content-type, content-transfer-encoding, etc.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619A1240-1FCF-1C1F-43B3-9035F34B26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MIME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DEEDB8B9-8EB1-178A-FDB9-A7A4D1AEDB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2057400"/>
            <a:ext cx="8763000" cy="3962400"/>
          </a:xfrm>
        </p:spPr>
        <p:txBody>
          <a:bodyPr/>
          <a:lstStyle/>
          <a:p>
            <a:r>
              <a:rPr lang="en-US" altLang="en-US" sz="2400"/>
              <a:t>Second piece is definitions for a set of content types and sub-types</a:t>
            </a:r>
          </a:p>
          <a:p>
            <a:pPr lvl="1"/>
            <a:r>
              <a:rPr lang="en-US" altLang="en-US"/>
              <a:t>image/gif, image/jpeg</a:t>
            </a:r>
          </a:p>
          <a:p>
            <a:pPr lvl="1"/>
            <a:r>
              <a:rPr lang="en-US" altLang="en-US"/>
              <a:t>text/plain, text/richtext (marked up text with fonts, etc.)</a:t>
            </a:r>
          </a:p>
          <a:p>
            <a:pPr lvl="1"/>
            <a:r>
              <a:rPr lang="en-US" altLang="en-US"/>
              <a:t>application/postscript, application/msword</a:t>
            </a:r>
          </a:p>
          <a:p>
            <a:r>
              <a:rPr lang="en-US" altLang="en-US" sz="2400"/>
              <a:t>“Multipart” type defines how message carrying different data types is structured</a:t>
            </a:r>
          </a:p>
          <a:p>
            <a:pPr lvl="1"/>
            <a:r>
              <a:rPr lang="en-US" altLang="en-US"/>
              <a:t>Each piece has its own header line describing the type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7BBD9FCF-D7E5-29CE-ED1F-D8FDB9A1F9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MIME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42369FF7-7734-5920-E5F6-F5021FA8FD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3820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Third piece is a way to encode various data types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After encoding, whole message is an ASCII text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Message passes through a number of gateways that assume all email is ASCII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MIME uses base64 encoding of binary data into the ASCII character set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Map every three bytes of original binary data into four ASCII characters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Grouping data into 24-bit pieces, then to four 6-bit pieces which maps to one of 64 valid ASCII characters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078BF4C4-0E1C-C92B-D674-011C5B3D9C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MIME</a:t>
            </a:r>
          </a:p>
        </p:txBody>
      </p:sp>
      <p:pic>
        <p:nvPicPr>
          <p:cNvPr id="46083" name="Picture 3">
            <a:extLst>
              <a:ext uri="{FF2B5EF4-FFF2-40B4-BE49-F238E27FC236}">
                <a16:creationId xmlns:a16="http://schemas.microsoft.com/office/drawing/2014/main" id="{5C229D81-1AAE-788F-1BA6-18CC67E47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2451100"/>
            <a:ext cx="6381750" cy="349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C366D99F-8FFB-2FC2-D196-2CC384AA0C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MIME Header</a:t>
            </a:r>
          </a:p>
        </p:txBody>
      </p:sp>
      <p:pic>
        <p:nvPicPr>
          <p:cNvPr id="47107" name="Picture 3">
            <a:extLst>
              <a:ext uri="{FF2B5EF4-FFF2-40B4-BE49-F238E27FC236}">
                <a16:creationId xmlns:a16="http://schemas.microsoft.com/office/drawing/2014/main" id="{C39CF55E-AEF9-E86D-6FD6-EB050FDBD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2205038"/>
            <a:ext cx="8018463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C7F1A513-8F47-891D-DD58-FB103B4C0A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71525"/>
          </a:xfrm>
        </p:spPr>
        <p:txBody>
          <a:bodyPr/>
          <a:lstStyle/>
          <a:p>
            <a:r>
              <a:rPr lang="en-US" altLang="en-US"/>
              <a:t>Data Types and Sub-types in MIME</a:t>
            </a:r>
          </a:p>
        </p:txBody>
      </p:sp>
      <p:graphicFrame>
        <p:nvGraphicFramePr>
          <p:cNvPr id="325701" name="Group 69">
            <a:extLst>
              <a:ext uri="{FF2B5EF4-FFF2-40B4-BE49-F238E27FC236}">
                <a16:creationId xmlns:a16="http://schemas.microsoft.com/office/drawing/2014/main" id="{D7133473-7EB3-6766-8012-D084E98B8DCD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1752600"/>
          <a:ext cx="8686800" cy="50292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Type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Subtype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Text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Plain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Unformatted text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Multipart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Mixed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Body contains ordered parts of different data types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Parallel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Same as above, but no order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Digest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Similar to mixed, but the default is message/RFC822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Alternative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Parts are different versions of the same message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0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Message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RFC822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Body is an encapsulated message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9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Partial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Body is a fragment of a bigger message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Ext. Body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Body is a reference to another message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50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Image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JPEG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Image is in JPEG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GIF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Video is in GIF format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Video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MPEG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Video is in MPEG format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Audio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Basic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Single-channel encoding of voice at 8 KHz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50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Application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PostScript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Adobe PostScript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7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Octet-Stream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General binary data (8-bit bytes)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2656B4B-F3C4-89B1-1F7D-072C85879B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8163"/>
            <a:ext cx="7772400" cy="1143000"/>
          </a:xfrm>
        </p:spPr>
        <p:txBody>
          <a:bodyPr/>
          <a:lstStyle/>
          <a:p>
            <a:r>
              <a:rPr lang="en-US" altLang="en-US"/>
              <a:t>The Big Picture</a:t>
            </a:r>
          </a:p>
        </p:txBody>
      </p:sp>
      <p:sp>
        <p:nvSpPr>
          <p:cNvPr id="20483" name="Freeform 3">
            <a:extLst>
              <a:ext uri="{FF2B5EF4-FFF2-40B4-BE49-F238E27FC236}">
                <a16:creationId xmlns:a16="http://schemas.microsoft.com/office/drawing/2014/main" id="{05082309-1992-646F-AC8E-C42A70718726}"/>
              </a:ext>
            </a:extLst>
          </p:cNvPr>
          <p:cNvSpPr>
            <a:spLocks/>
          </p:cNvSpPr>
          <p:nvPr/>
        </p:nvSpPr>
        <p:spPr bwMode="auto">
          <a:xfrm>
            <a:off x="346075" y="2406650"/>
            <a:ext cx="266700" cy="266700"/>
          </a:xfrm>
          <a:custGeom>
            <a:avLst/>
            <a:gdLst>
              <a:gd name="T0" fmla="*/ 2147483646 w 168"/>
              <a:gd name="T1" fmla="*/ 2147483646 h 168"/>
              <a:gd name="T2" fmla="*/ 2147483646 w 168"/>
              <a:gd name="T3" fmla="*/ 0 h 168"/>
              <a:gd name="T4" fmla="*/ 0 w 168"/>
              <a:gd name="T5" fmla="*/ 0 h 168"/>
              <a:gd name="T6" fmla="*/ 0 w 168"/>
              <a:gd name="T7" fmla="*/ 2147483646 h 168"/>
              <a:gd name="T8" fmla="*/ 2147483646 w 168"/>
              <a:gd name="T9" fmla="*/ 2147483646 h 168"/>
              <a:gd name="T10" fmla="*/ 2147483646 w 168"/>
              <a:gd name="T11" fmla="*/ 2147483646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8"/>
              <a:gd name="T20" fmla="*/ 168 w 168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8">
                <a:moveTo>
                  <a:pt x="168" y="168"/>
                </a:moveTo>
                <a:lnTo>
                  <a:pt x="168" y="0"/>
                </a:lnTo>
                <a:lnTo>
                  <a:pt x="0" y="0"/>
                </a:lnTo>
                <a:lnTo>
                  <a:pt x="0" y="168"/>
                </a:lnTo>
                <a:lnTo>
                  <a:pt x="168" y="168"/>
                </a:lnTo>
              </a:path>
            </a:pathLst>
          </a:custGeom>
          <a:solidFill>
            <a:srgbClr val="990033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4" name="Line 4">
            <a:extLst>
              <a:ext uri="{FF2B5EF4-FFF2-40B4-BE49-F238E27FC236}">
                <a16:creationId xmlns:a16="http://schemas.microsoft.com/office/drawing/2014/main" id="{54F64278-9902-6988-A369-4A74D02204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775" y="2538413"/>
            <a:ext cx="509588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5" name="Freeform 5">
            <a:extLst>
              <a:ext uri="{FF2B5EF4-FFF2-40B4-BE49-F238E27FC236}">
                <a16:creationId xmlns:a16="http://schemas.microsoft.com/office/drawing/2014/main" id="{A277348F-7835-34CB-7052-B5B484674027}"/>
              </a:ext>
            </a:extLst>
          </p:cNvPr>
          <p:cNvSpPr>
            <a:spLocks/>
          </p:cNvSpPr>
          <p:nvPr/>
        </p:nvSpPr>
        <p:spPr bwMode="auto">
          <a:xfrm>
            <a:off x="1125538" y="2406650"/>
            <a:ext cx="266700" cy="266700"/>
          </a:xfrm>
          <a:custGeom>
            <a:avLst/>
            <a:gdLst>
              <a:gd name="T0" fmla="*/ 2147483646 w 168"/>
              <a:gd name="T1" fmla="*/ 2147483646 h 168"/>
              <a:gd name="T2" fmla="*/ 2147483646 w 168"/>
              <a:gd name="T3" fmla="*/ 0 h 168"/>
              <a:gd name="T4" fmla="*/ 0 w 168"/>
              <a:gd name="T5" fmla="*/ 0 h 168"/>
              <a:gd name="T6" fmla="*/ 0 w 168"/>
              <a:gd name="T7" fmla="*/ 2147483646 h 168"/>
              <a:gd name="T8" fmla="*/ 2147483646 w 168"/>
              <a:gd name="T9" fmla="*/ 2147483646 h 168"/>
              <a:gd name="T10" fmla="*/ 2147483646 w 168"/>
              <a:gd name="T11" fmla="*/ 2147483646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8"/>
              <a:gd name="T20" fmla="*/ 168 w 168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8">
                <a:moveTo>
                  <a:pt x="166" y="168"/>
                </a:moveTo>
                <a:lnTo>
                  <a:pt x="168" y="0"/>
                </a:lnTo>
                <a:lnTo>
                  <a:pt x="0" y="0"/>
                </a:lnTo>
                <a:lnTo>
                  <a:pt x="0" y="168"/>
                </a:lnTo>
                <a:lnTo>
                  <a:pt x="168" y="168"/>
                </a:lnTo>
              </a:path>
            </a:pathLst>
          </a:custGeom>
          <a:solidFill>
            <a:srgbClr val="FF9966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6" name="Line 6">
            <a:extLst>
              <a:ext uri="{FF2B5EF4-FFF2-40B4-BE49-F238E27FC236}">
                <a16:creationId xmlns:a16="http://schemas.microsoft.com/office/drawing/2014/main" id="{A2373F55-7265-ABDA-A1A6-55F7660EA1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9088" y="6665913"/>
            <a:ext cx="2800350" cy="3175"/>
          </a:xfrm>
          <a:prstGeom prst="line">
            <a:avLst/>
          </a:prstGeom>
          <a:noFill/>
          <a:ln w="76200">
            <a:solidFill>
              <a:srgbClr val="00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7" name="Text Box 7">
            <a:extLst>
              <a:ext uri="{FF2B5EF4-FFF2-40B4-BE49-F238E27FC236}">
                <a16:creationId xmlns:a16="http://schemas.microsoft.com/office/drawing/2014/main" id="{BFED7928-1329-50EE-9AE4-8A9A9F911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8713" y="6035675"/>
            <a:ext cx="17287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b="1"/>
              <a:t>You are almost here</a:t>
            </a:r>
          </a:p>
        </p:txBody>
      </p:sp>
      <p:sp>
        <p:nvSpPr>
          <p:cNvPr id="20488" name="Line 8">
            <a:extLst>
              <a:ext uri="{FF2B5EF4-FFF2-40B4-BE49-F238E27FC236}">
                <a16:creationId xmlns:a16="http://schemas.microsoft.com/office/drawing/2014/main" id="{7CDEF09B-6E46-516C-A01C-62B3506DF5E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3300" y="4335463"/>
            <a:ext cx="796925" cy="412750"/>
          </a:xfrm>
          <a:prstGeom prst="line">
            <a:avLst/>
          </a:prstGeom>
          <a:noFill/>
          <a:ln w="76200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9" name="Line 9">
            <a:extLst>
              <a:ext uri="{FF2B5EF4-FFF2-40B4-BE49-F238E27FC236}">
                <a16:creationId xmlns:a16="http://schemas.microsoft.com/office/drawing/2014/main" id="{7B39F253-94FC-41D9-1976-055CBE9F5F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1913" y="2635250"/>
            <a:ext cx="839787" cy="928688"/>
          </a:xfrm>
          <a:prstGeom prst="line">
            <a:avLst/>
          </a:prstGeom>
          <a:noFill/>
          <a:ln w="76200">
            <a:solidFill>
              <a:srgbClr val="00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" name="Text Box 10">
            <a:extLst>
              <a:ext uri="{FF2B5EF4-FFF2-40B4-BE49-F238E27FC236}">
                <a16:creationId xmlns:a16="http://schemas.microsoft.com/office/drawing/2014/main" id="{F83E8EED-F6DA-0415-B5D1-67E930E83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75" y="2074863"/>
            <a:ext cx="18065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b="1"/>
              <a:t>Final exam is here</a:t>
            </a:r>
          </a:p>
        </p:txBody>
      </p:sp>
      <p:sp>
        <p:nvSpPr>
          <p:cNvPr id="20491" name="Line 11">
            <a:extLst>
              <a:ext uri="{FF2B5EF4-FFF2-40B4-BE49-F238E27FC236}">
                <a16:creationId xmlns:a16="http://schemas.microsoft.com/office/drawing/2014/main" id="{8FC174F0-4772-21D1-EB54-C9C768EF4B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24725" y="5495925"/>
            <a:ext cx="1216025" cy="1274763"/>
          </a:xfrm>
          <a:prstGeom prst="line">
            <a:avLst/>
          </a:prstGeom>
          <a:noFill/>
          <a:ln w="28575">
            <a:solidFill>
              <a:srgbClr val="0099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2" name="Line 12">
            <a:extLst>
              <a:ext uri="{FF2B5EF4-FFF2-40B4-BE49-F238E27FC236}">
                <a16:creationId xmlns:a16="http://schemas.microsoft.com/office/drawing/2014/main" id="{80171D4B-3515-6029-D02C-3CA7455B07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8613" y="2611438"/>
            <a:ext cx="796925" cy="412750"/>
          </a:xfrm>
          <a:prstGeom prst="line">
            <a:avLst/>
          </a:prstGeom>
          <a:noFill/>
          <a:ln w="76200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3" name="Freeform 13">
            <a:extLst>
              <a:ext uri="{FF2B5EF4-FFF2-40B4-BE49-F238E27FC236}">
                <a16:creationId xmlns:a16="http://schemas.microsoft.com/office/drawing/2014/main" id="{FF74EA13-DB79-ADA9-6F50-AFB52D2D0735}"/>
              </a:ext>
            </a:extLst>
          </p:cNvPr>
          <p:cNvSpPr>
            <a:spLocks/>
          </p:cNvSpPr>
          <p:nvPr/>
        </p:nvSpPr>
        <p:spPr bwMode="auto">
          <a:xfrm>
            <a:off x="3503613" y="2925763"/>
            <a:ext cx="1011237" cy="846137"/>
          </a:xfrm>
          <a:custGeom>
            <a:avLst/>
            <a:gdLst>
              <a:gd name="T0" fmla="*/ 0 w 637"/>
              <a:gd name="T1" fmla="*/ 2147483646 h 533"/>
              <a:gd name="T2" fmla="*/ 2147483646 w 637"/>
              <a:gd name="T3" fmla="*/ 2147483646 h 533"/>
              <a:gd name="T4" fmla="*/ 2147483646 w 637"/>
              <a:gd name="T5" fmla="*/ 2147483646 h 533"/>
              <a:gd name="T6" fmla="*/ 2147483646 w 637"/>
              <a:gd name="T7" fmla="*/ 2147483646 h 533"/>
              <a:gd name="T8" fmla="*/ 2147483646 w 637"/>
              <a:gd name="T9" fmla="*/ 2147483646 h 533"/>
              <a:gd name="T10" fmla="*/ 2147483646 w 637"/>
              <a:gd name="T11" fmla="*/ 2147483646 h 533"/>
              <a:gd name="T12" fmla="*/ 2147483646 w 637"/>
              <a:gd name="T13" fmla="*/ 2147483646 h 533"/>
              <a:gd name="T14" fmla="*/ 2147483646 w 637"/>
              <a:gd name="T15" fmla="*/ 0 h 533"/>
              <a:gd name="T16" fmla="*/ 2147483646 w 637"/>
              <a:gd name="T17" fmla="*/ 2147483646 h 533"/>
              <a:gd name="T18" fmla="*/ 2147483646 w 637"/>
              <a:gd name="T19" fmla="*/ 2147483646 h 533"/>
              <a:gd name="T20" fmla="*/ 2147483646 w 637"/>
              <a:gd name="T21" fmla="*/ 2147483646 h 533"/>
              <a:gd name="T22" fmla="*/ 2147483646 w 637"/>
              <a:gd name="T23" fmla="*/ 2147483646 h 533"/>
              <a:gd name="T24" fmla="*/ 2147483646 w 637"/>
              <a:gd name="T25" fmla="*/ 2147483646 h 533"/>
              <a:gd name="T26" fmla="*/ 2147483646 w 637"/>
              <a:gd name="T27" fmla="*/ 2147483646 h 533"/>
              <a:gd name="T28" fmla="*/ 2147483646 w 637"/>
              <a:gd name="T29" fmla="*/ 2147483646 h 533"/>
              <a:gd name="T30" fmla="*/ 2147483646 w 637"/>
              <a:gd name="T31" fmla="*/ 2147483646 h 533"/>
              <a:gd name="T32" fmla="*/ 2147483646 w 637"/>
              <a:gd name="T33" fmla="*/ 2147483646 h 533"/>
              <a:gd name="T34" fmla="*/ 2147483646 w 637"/>
              <a:gd name="T35" fmla="*/ 2147483646 h 533"/>
              <a:gd name="T36" fmla="*/ 2147483646 w 637"/>
              <a:gd name="T37" fmla="*/ 2147483646 h 533"/>
              <a:gd name="T38" fmla="*/ 2147483646 w 637"/>
              <a:gd name="T39" fmla="*/ 2147483646 h 533"/>
              <a:gd name="T40" fmla="*/ 2147483646 w 637"/>
              <a:gd name="T41" fmla="*/ 2147483646 h 533"/>
              <a:gd name="T42" fmla="*/ 2147483646 w 637"/>
              <a:gd name="T43" fmla="*/ 2147483646 h 533"/>
              <a:gd name="T44" fmla="*/ 2147483646 w 637"/>
              <a:gd name="T45" fmla="*/ 2147483646 h 533"/>
              <a:gd name="T46" fmla="*/ 2147483646 w 637"/>
              <a:gd name="T47" fmla="*/ 2147483646 h 533"/>
              <a:gd name="T48" fmla="*/ 2147483646 w 637"/>
              <a:gd name="T49" fmla="*/ 2147483646 h 533"/>
              <a:gd name="T50" fmla="*/ 2147483646 w 637"/>
              <a:gd name="T51" fmla="*/ 2147483646 h 533"/>
              <a:gd name="T52" fmla="*/ 2147483646 w 637"/>
              <a:gd name="T53" fmla="*/ 2147483646 h 533"/>
              <a:gd name="T54" fmla="*/ 2147483646 w 637"/>
              <a:gd name="T55" fmla="*/ 2147483646 h 533"/>
              <a:gd name="T56" fmla="*/ 2147483646 w 637"/>
              <a:gd name="T57" fmla="*/ 2147483646 h 533"/>
              <a:gd name="T58" fmla="*/ 2147483646 w 637"/>
              <a:gd name="T59" fmla="*/ 2147483646 h 533"/>
              <a:gd name="T60" fmla="*/ 2147483646 w 637"/>
              <a:gd name="T61" fmla="*/ 2147483646 h 533"/>
              <a:gd name="T62" fmla="*/ 2147483646 w 637"/>
              <a:gd name="T63" fmla="*/ 2147483646 h 533"/>
              <a:gd name="T64" fmla="*/ 2147483646 w 637"/>
              <a:gd name="T65" fmla="*/ 2147483646 h 533"/>
              <a:gd name="T66" fmla="*/ 2147483646 w 637"/>
              <a:gd name="T67" fmla="*/ 2147483646 h 533"/>
              <a:gd name="T68" fmla="*/ 2147483646 w 637"/>
              <a:gd name="T69" fmla="*/ 2147483646 h 533"/>
              <a:gd name="T70" fmla="*/ 2147483646 w 637"/>
              <a:gd name="T71" fmla="*/ 2147483646 h 533"/>
              <a:gd name="T72" fmla="*/ 2147483646 w 637"/>
              <a:gd name="T73" fmla="*/ 2147483646 h 533"/>
              <a:gd name="T74" fmla="*/ 2147483646 w 637"/>
              <a:gd name="T75" fmla="*/ 2147483646 h 533"/>
              <a:gd name="T76" fmla="*/ 2147483646 w 637"/>
              <a:gd name="T77" fmla="*/ 2147483646 h 533"/>
              <a:gd name="T78" fmla="*/ 2147483646 w 637"/>
              <a:gd name="T79" fmla="*/ 2147483646 h 533"/>
              <a:gd name="T80" fmla="*/ 2147483646 w 637"/>
              <a:gd name="T81" fmla="*/ 2147483646 h 533"/>
              <a:gd name="T82" fmla="*/ 2147483646 w 637"/>
              <a:gd name="T83" fmla="*/ 2147483646 h 533"/>
              <a:gd name="T84" fmla="*/ 2147483646 w 637"/>
              <a:gd name="T85" fmla="*/ 2147483646 h 533"/>
              <a:gd name="T86" fmla="*/ 2147483646 w 637"/>
              <a:gd name="T87" fmla="*/ 2147483646 h 533"/>
              <a:gd name="T88" fmla="*/ 2147483646 w 637"/>
              <a:gd name="T89" fmla="*/ 2147483646 h 533"/>
              <a:gd name="T90" fmla="*/ 2147483646 w 637"/>
              <a:gd name="T91" fmla="*/ 2147483646 h 533"/>
              <a:gd name="T92" fmla="*/ 2147483646 w 637"/>
              <a:gd name="T93" fmla="*/ 2147483646 h 533"/>
              <a:gd name="T94" fmla="*/ 2147483646 w 637"/>
              <a:gd name="T95" fmla="*/ 2147483646 h 533"/>
              <a:gd name="T96" fmla="*/ 2147483646 w 637"/>
              <a:gd name="T97" fmla="*/ 2147483646 h 533"/>
              <a:gd name="T98" fmla="*/ 2147483646 w 637"/>
              <a:gd name="T99" fmla="*/ 2147483646 h 533"/>
              <a:gd name="T100" fmla="*/ 2147483646 w 637"/>
              <a:gd name="T101" fmla="*/ 2147483646 h 533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637"/>
              <a:gd name="T154" fmla="*/ 0 h 533"/>
              <a:gd name="T155" fmla="*/ 637 w 637"/>
              <a:gd name="T156" fmla="*/ 533 h 533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637" h="533">
                <a:moveTo>
                  <a:pt x="0" y="56"/>
                </a:moveTo>
                <a:lnTo>
                  <a:pt x="5" y="54"/>
                </a:lnTo>
                <a:lnTo>
                  <a:pt x="15" y="45"/>
                </a:lnTo>
                <a:lnTo>
                  <a:pt x="32" y="34"/>
                </a:lnTo>
                <a:lnTo>
                  <a:pt x="53" y="24"/>
                </a:lnTo>
                <a:lnTo>
                  <a:pt x="81" y="13"/>
                </a:lnTo>
                <a:lnTo>
                  <a:pt x="111" y="5"/>
                </a:lnTo>
                <a:lnTo>
                  <a:pt x="145" y="0"/>
                </a:lnTo>
                <a:lnTo>
                  <a:pt x="179" y="3"/>
                </a:lnTo>
                <a:lnTo>
                  <a:pt x="215" y="11"/>
                </a:lnTo>
                <a:lnTo>
                  <a:pt x="251" y="30"/>
                </a:lnTo>
                <a:lnTo>
                  <a:pt x="283" y="54"/>
                </a:lnTo>
                <a:lnTo>
                  <a:pt x="307" y="77"/>
                </a:lnTo>
                <a:lnTo>
                  <a:pt x="326" y="101"/>
                </a:lnTo>
                <a:lnTo>
                  <a:pt x="337" y="122"/>
                </a:lnTo>
                <a:lnTo>
                  <a:pt x="345" y="141"/>
                </a:lnTo>
                <a:lnTo>
                  <a:pt x="349" y="156"/>
                </a:lnTo>
                <a:lnTo>
                  <a:pt x="351" y="171"/>
                </a:lnTo>
                <a:lnTo>
                  <a:pt x="351" y="181"/>
                </a:lnTo>
                <a:lnTo>
                  <a:pt x="349" y="188"/>
                </a:lnTo>
                <a:lnTo>
                  <a:pt x="349" y="190"/>
                </a:lnTo>
                <a:lnTo>
                  <a:pt x="351" y="188"/>
                </a:lnTo>
                <a:lnTo>
                  <a:pt x="358" y="184"/>
                </a:lnTo>
                <a:lnTo>
                  <a:pt x="369" y="177"/>
                </a:lnTo>
                <a:lnTo>
                  <a:pt x="383" y="171"/>
                </a:lnTo>
                <a:lnTo>
                  <a:pt x="400" y="167"/>
                </a:lnTo>
                <a:lnTo>
                  <a:pt x="420" y="162"/>
                </a:lnTo>
                <a:lnTo>
                  <a:pt x="439" y="162"/>
                </a:lnTo>
                <a:lnTo>
                  <a:pt x="462" y="167"/>
                </a:lnTo>
                <a:lnTo>
                  <a:pt x="483" y="175"/>
                </a:lnTo>
                <a:lnTo>
                  <a:pt x="505" y="190"/>
                </a:lnTo>
                <a:lnTo>
                  <a:pt x="524" y="209"/>
                </a:lnTo>
                <a:lnTo>
                  <a:pt x="539" y="230"/>
                </a:lnTo>
                <a:lnTo>
                  <a:pt x="545" y="250"/>
                </a:lnTo>
                <a:lnTo>
                  <a:pt x="549" y="271"/>
                </a:lnTo>
                <a:lnTo>
                  <a:pt x="549" y="288"/>
                </a:lnTo>
                <a:lnTo>
                  <a:pt x="547" y="305"/>
                </a:lnTo>
                <a:lnTo>
                  <a:pt x="543" y="320"/>
                </a:lnTo>
                <a:lnTo>
                  <a:pt x="539" y="331"/>
                </a:lnTo>
                <a:lnTo>
                  <a:pt x="537" y="337"/>
                </a:lnTo>
                <a:lnTo>
                  <a:pt x="535" y="341"/>
                </a:lnTo>
                <a:lnTo>
                  <a:pt x="539" y="341"/>
                </a:lnTo>
                <a:lnTo>
                  <a:pt x="545" y="348"/>
                </a:lnTo>
                <a:lnTo>
                  <a:pt x="558" y="354"/>
                </a:lnTo>
                <a:lnTo>
                  <a:pt x="571" y="367"/>
                </a:lnTo>
                <a:lnTo>
                  <a:pt x="586" y="382"/>
                </a:lnTo>
                <a:lnTo>
                  <a:pt x="601" y="403"/>
                </a:lnTo>
                <a:lnTo>
                  <a:pt x="613" y="426"/>
                </a:lnTo>
                <a:lnTo>
                  <a:pt x="626" y="456"/>
                </a:lnTo>
                <a:lnTo>
                  <a:pt x="632" y="492"/>
                </a:lnTo>
                <a:lnTo>
                  <a:pt x="637" y="533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4" name="Freeform 14">
            <a:extLst>
              <a:ext uri="{FF2B5EF4-FFF2-40B4-BE49-F238E27FC236}">
                <a16:creationId xmlns:a16="http://schemas.microsoft.com/office/drawing/2014/main" id="{AFCCAF42-15CD-B21F-3EC8-E4B1F6C09F3E}"/>
              </a:ext>
            </a:extLst>
          </p:cNvPr>
          <p:cNvSpPr>
            <a:spLocks/>
          </p:cNvSpPr>
          <p:nvPr/>
        </p:nvSpPr>
        <p:spPr bwMode="auto">
          <a:xfrm>
            <a:off x="2185988" y="2895600"/>
            <a:ext cx="1317625" cy="909638"/>
          </a:xfrm>
          <a:custGeom>
            <a:avLst/>
            <a:gdLst>
              <a:gd name="T0" fmla="*/ 0 w 830"/>
              <a:gd name="T1" fmla="*/ 2147483646 h 573"/>
              <a:gd name="T2" fmla="*/ 2147483646 w 830"/>
              <a:gd name="T3" fmla="*/ 2147483646 h 573"/>
              <a:gd name="T4" fmla="*/ 2147483646 w 830"/>
              <a:gd name="T5" fmla="*/ 2147483646 h 573"/>
              <a:gd name="T6" fmla="*/ 2147483646 w 830"/>
              <a:gd name="T7" fmla="*/ 2147483646 h 573"/>
              <a:gd name="T8" fmla="*/ 2147483646 w 830"/>
              <a:gd name="T9" fmla="*/ 2147483646 h 573"/>
              <a:gd name="T10" fmla="*/ 2147483646 w 830"/>
              <a:gd name="T11" fmla="*/ 2147483646 h 573"/>
              <a:gd name="T12" fmla="*/ 2147483646 w 830"/>
              <a:gd name="T13" fmla="*/ 2147483646 h 573"/>
              <a:gd name="T14" fmla="*/ 2147483646 w 830"/>
              <a:gd name="T15" fmla="*/ 2147483646 h 573"/>
              <a:gd name="T16" fmla="*/ 2147483646 w 830"/>
              <a:gd name="T17" fmla="*/ 2147483646 h 573"/>
              <a:gd name="T18" fmla="*/ 2147483646 w 830"/>
              <a:gd name="T19" fmla="*/ 2147483646 h 573"/>
              <a:gd name="T20" fmla="*/ 2147483646 w 830"/>
              <a:gd name="T21" fmla="*/ 2147483646 h 573"/>
              <a:gd name="T22" fmla="*/ 2147483646 w 830"/>
              <a:gd name="T23" fmla="*/ 2147483646 h 573"/>
              <a:gd name="T24" fmla="*/ 2147483646 w 830"/>
              <a:gd name="T25" fmla="*/ 2147483646 h 573"/>
              <a:gd name="T26" fmla="*/ 2147483646 w 830"/>
              <a:gd name="T27" fmla="*/ 2147483646 h 573"/>
              <a:gd name="T28" fmla="*/ 2147483646 w 830"/>
              <a:gd name="T29" fmla="*/ 2147483646 h 573"/>
              <a:gd name="T30" fmla="*/ 2147483646 w 830"/>
              <a:gd name="T31" fmla="*/ 2147483646 h 573"/>
              <a:gd name="T32" fmla="*/ 2147483646 w 830"/>
              <a:gd name="T33" fmla="*/ 2147483646 h 573"/>
              <a:gd name="T34" fmla="*/ 2147483646 w 830"/>
              <a:gd name="T35" fmla="*/ 2147483646 h 573"/>
              <a:gd name="T36" fmla="*/ 2147483646 w 830"/>
              <a:gd name="T37" fmla="*/ 2147483646 h 573"/>
              <a:gd name="T38" fmla="*/ 2147483646 w 830"/>
              <a:gd name="T39" fmla="*/ 2147483646 h 573"/>
              <a:gd name="T40" fmla="*/ 2147483646 w 830"/>
              <a:gd name="T41" fmla="*/ 2147483646 h 573"/>
              <a:gd name="T42" fmla="*/ 2147483646 w 830"/>
              <a:gd name="T43" fmla="*/ 2147483646 h 573"/>
              <a:gd name="T44" fmla="*/ 2147483646 w 830"/>
              <a:gd name="T45" fmla="*/ 2147483646 h 573"/>
              <a:gd name="T46" fmla="*/ 2147483646 w 830"/>
              <a:gd name="T47" fmla="*/ 2147483646 h 573"/>
              <a:gd name="T48" fmla="*/ 2147483646 w 830"/>
              <a:gd name="T49" fmla="*/ 2147483646 h 573"/>
              <a:gd name="T50" fmla="*/ 2147483646 w 830"/>
              <a:gd name="T51" fmla="*/ 2147483646 h 573"/>
              <a:gd name="T52" fmla="*/ 2147483646 w 830"/>
              <a:gd name="T53" fmla="*/ 2147483646 h 573"/>
              <a:gd name="T54" fmla="*/ 2147483646 w 830"/>
              <a:gd name="T55" fmla="*/ 2147483646 h 573"/>
              <a:gd name="T56" fmla="*/ 2147483646 w 830"/>
              <a:gd name="T57" fmla="*/ 2147483646 h 573"/>
              <a:gd name="T58" fmla="*/ 2147483646 w 830"/>
              <a:gd name="T59" fmla="*/ 2147483646 h 573"/>
              <a:gd name="T60" fmla="*/ 2147483646 w 830"/>
              <a:gd name="T61" fmla="*/ 0 h 573"/>
              <a:gd name="T62" fmla="*/ 2147483646 w 830"/>
              <a:gd name="T63" fmla="*/ 2147483646 h 573"/>
              <a:gd name="T64" fmla="*/ 2147483646 w 830"/>
              <a:gd name="T65" fmla="*/ 2147483646 h 573"/>
              <a:gd name="T66" fmla="*/ 2147483646 w 830"/>
              <a:gd name="T67" fmla="*/ 2147483646 h 573"/>
              <a:gd name="T68" fmla="*/ 2147483646 w 830"/>
              <a:gd name="T69" fmla="*/ 2147483646 h 573"/>
              <a:gd name="T70" fmla="*/ 2147483646 w 830"/>
              <a:gd name="T71" fmla="*/ 2147483646 h 57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830"/>
              <a:gd name="T109" fmla="*/ 0 h 573"/>
              <a:gd name="T110" fmla="*/ 830 w 830"/>
              <a:gd name="T111" fmla="*/ 573 h 57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830" h="573">
                <a:moveTo>
                  <a:pt x="2" y="573"/>
                </a:moveTo>
                <a:lnTo>
                  <a:pt x="0" y="550"/>
                </a:lnTo>
                <a:lnTo>
                  <a:pt x="2" y="509"/>
                </a:lnTo>
                <a:lnTo>
                  <a:pt x="11" y="475"/>
                </a:lnTo>
                <a:lnTo>
                  <a:pt x="21" y="445"/>
                </a:lnTo>
                <a:lnTo>
                  <a:pt x="34" y="420"/>
                </a:lnTo>
                <a:lnTo>
                  <a:pt x="49" y="399"/>
                </a:lnTo>
                <a:lnTo>
                  <a:pt x="64" y="384"/>
                </a:lnTo>
                <a:lnTo>
                  <a:pt x="79" y="371"/>
                </a:lnTo>
                <a:lnTo>
                  <a:pt x="89" y="364"/>
                </a:lnTo>
                <a:lnTo>
                  <a:pt x="98" y="358"/>
                </a:lnTo>
                <a:lnTo>
                  <a:pt x="100" y="358"/>
                </a:lnTo>
                <a:lnTo>
                  <a:pt x="98" y="356"/>
                </a:lnTo>
                <a:lnTo>
                  <a:pt x="96" y="347"/>
                </a:lnTo>
                <a:lnTo>
                  <a:pt x="92" y="337"/>
                </a:lnTo>
                <a:lnTo>
                  <a:pt x="89" y="322"/>
                </a:lnTo>
                <a:lnTo>
                  <a:pt x="87" y="307"/>
                </a:lnTo>
                <a:lnTo>
                  <a:pt x="87" y="288"/>
                </a:lnTo>
                <a:lnTo>
                  <a:pt x="89" y="266"/>
                </a:lnTo>
                <a:lnTo>
                  <a:pt x="98" y="247"/>
                </a:lnTo>
                <a:lnTo>
                  <a:pt x="111" y="226"/>
                </a:lnTo>
                <a:lnTo>
                  <a:pt x="130" y="207"/>
                </a:lnTo>
                <a:lnTo>
                  <a:pt x="151" y="192"/>
                </a:lnTo>
                <a:lnTo>
                  <a:pt x="175" y="183"/>
                </a:lnTo>
                <a:lnTo>
                  <a:pt x="196" y="179"/>
                </a:lnTo>
                <a:lnTo>
                  <a:pt x="217" y="179"/>
                </a:lnTo>
                <a:lnTo>
                  <a:pt x="236" y="183"/>
                </a:lnTo>
                <a:lnTo>
                  <a:pt x="253" y="190"/>
                </a:lnTo>
                <a:lnTo>
                  <a:pt x="266" y="194"/>
                </a:lnTo>
                <a:lnTo>
                  <a:pt x="277" y="200"/>
                </a:lnTo>
                <a:lnTo>
                  <a:pt x="283" y="205"/>
                </a:lnTo>
                <a:lnTo>
                  <a:pt x="285" y="207"/>
                </a:lnTo>
                <a:lnTo>
                  <a:pt x="285" y="205"/>
                </a:lnTo>
                <a:lnTo>
                  <a:pt x="285" y="198"/>
                </a:lnTo>
                <a:lnTo>
                  <a:pt x="285" y="188"/>
                </a:lnTo>
                <a:lnTo>
                  <a:pt x="285" y="173"/>
                </a:lnTo>
                <a:lnTo>
                  <a:pt x="290" y="158"/>
                </a:lnTo>
                <a:lnTo>
                  <a:pt x="298" y="139"/>
                </a:lnTo>
                <a:lnTo>
                  <a:pt x="311" y="117"/>
                </a:lnTo>
                <a:lnTo>
                  <a:pt x="328" y="94"/>
                </a:lnTo>
                <a:lnTo>
                  <a:pt x="351" y="71"/>
                </a:lnTo>
                <a:lnTo>
                  <a:pt x="383" y="47"/>
                </a:lnTo>
                <a:lnTo>
                  <a:pt x="419" y="28"/>
                </a:lnTo>
                <a:lnTo>
                  <a:pt x="456" y="19"/>
                </a:lnTo>
                <a:lnTo>
                  <a:pt x="492" y="17"/>
                </a:lnTo>
                <a:lnTo>
                  <a:pt x="524" y="22"/>
                </a:lnTo>
                <a:lnTo>
                  <a:pt x="556" y="30"/>
                </a:lnTo>
                <a:lnTo>
                  <a:pt x="581" y="41"/>
                </a:lnTo>
                <a:lnTo>
                  <a:pt x="605" y="53"/>
                </a:lnTo>
                <a:lnTo>
                  <a:pt x="620" y="64"/>
                </a:lnTo>
                <a:lnTo>
                  <a:pt x="632" y="71"/>
                </a:lnTo>
                <a:lnTo>
                  <a:pt x="634" y="73"/>
                </a:lnTo>
                <a:lnTo>
                  <a:pt x="634" y="71"/>
                </a:lnTo>
                <a:lnTo>
                  <a:pt x="637" y="66"/>
                </a:lnTo>
                <a:lnTo>
                  <a:pt x="639" y="58"/>
                </a:lnTo>
                <a:lnTo>
                  <a:pt x="643" y="47"/>
                </a:lnTo>
                <a:lnTo>
                  <a:pt x="649" y="36"/>
                </a:lnTo>
                <a:lnTo>
                  <a:pt x="658" y="26"/>
                </a:lnTo>
                <a:lnTo>
                  <a:pt x="671" y="15"/>
                </a:lnTo>
                <a:lnTo>
                  <a:pt x="685" y="7"/>
                </a:lnTo>
                <a:lnTo>
                  <a:pt x="707" y="2"/>
                </a:lnTo>
                <a:lnTo>
                  <a:pt x="732" y="0"/>
                </a:lnTo>
                <a:lnTo>
                  <a:pt x="758" y="2"/>
                </a:lnTo>
                <a:lnTo>
                  <a:pt x="779" y="7"/>
                </a:lnTo>
                <a:lnTo>
                  <a:pt x="796" y="15"/>
                </a:lnTo>
                <a:lnTo>
                  <a:pt x="807" y="26"/>
                </a:lnTo>
                <a:lnTo>
                  <a:pt x="817" y="36"/>
                </a:lnTo>
                <a:lnTo>
                  <a:pt x="824" y="47"/>
                </a:lnTo>
                <a:lnTo>
                  <a:pt x="826" y="58"/>
                </a:lnTo>
                <a:lnTo>
                  <a:pt x="828" y="66"/>
                </a:lnTo>
                <a:lnTo>
                  <a:pt x="830" y="71"/>
                </a:lnTo>
                <a:lnTo>
                  <a:pt x="830" y="73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5" name="Freeform 15">
            <a:extLst>
              <a:ext uri="{FF2B5EF4-FFF2-40B4-BE49-F238E27FC236}">
                <a16:creationId xmlns:a16="http://schemas.microsoft.com/office/drawing/2014/main" id="{6AB25071-00FE-184F-4B98-BDCD80302D12}"/>
              </a:ext>
            </a:extLst>
          </p:cNvPr>
          <p:cNvSpPr>
            <a:spLocks/>
          </p:cNvSpPr>
          <p:nvPr/>
        </p:nvSpPr>
        <p:spPr bwMode="auto">
          <a:xfrm>
            <a:off x="2189163" y="3802063"/>
            <a:ext cx="1014412" cy="835025"/>
          </a:xfrm>
          <a:custGeom>
            <a:avLst/>
            <a:gdLst>
              <a:gd name="T0" fmla="*/ 2147483646 w 639"/>
              <a:gd name="T1" fmla="*/ 2147483646 h 526"/>
              <a:gd name="T2" fmla="*/ 2147483646 w 639"/>
              <a:gd name="T3" fmla="*/ 2147483646 h 526"/>
              <a:gd name="T4" fmla="*/ 2147483646 w 639"/>
              <a:gd name="T5" fmla="*/ 2147483646 h 526"/>
              <a:gd name="T6" fmla="*/ 2147483646 w 639"/>
              <a:gd name="T7" fmla="*/ 2147483646 h 526"/>
              <a:gd name="T8" fmla="*/ 2147483646 w 639"/>
              <a:gd name="T9" fmla="*/ 2147483646 h 526"/>
              <a:gd name="T10" fmla="*/ 2147483646 w 639"/>
              <a:gd name="T11" fmla="*/ 2147483646 h 526"/>
              <a:gd name="T12" fmla="*/ 2147483646 w 639"/>
              <a:gd name="T13" fmla="*/ 2147483646 h 526"/>
              <a:gd name="T14" fmla="*/ 2147483646 w 639"/>
              <a:gd name="T15" fmla="*/ 2147483646 h 526"/>
              <a:gd name="T16" fmla="*/ 2147483646 w 639"/>
              <a:gd name="T17" fmla="*/ 2147483646 h 526"/>
              <a:gd name="T18" fmla="*/ 2147483646 w 639"/>
              <a:gd name="T19" fmla="*/ 2147483646 h 526"/>
              <a:gd name="T20" fmla="*/ 2147483646 w 639"/>
              <a:gd name="T21" fmla="*/ 2147483646 h 526"/>
              <a:gd name="T22" fmla="*/ 2147483646 w 639"/>
              <a:gd name="T23" fmla="*/ 2147483646 h 526"/>
              <a:gd name="T24" fmla="*/ 2147483646 w 639"/>
              <a:gd name="T25" fmla="*/ 2147483646 h 526"/>
              <a:gd name="T26" fmla="*/ 2147483646 w 639"/>
              <a:gd name="T27" fmla="*/ 2147483646 h 526"/>
              <a:gd name="T28" fmla="*/ 2147483646 w 639"/>
              <a:gd name="T29" fmla="*/ 2147483646 h 526"/>
              <a:gd name="T30" fmla="*/ 2147483646 w 639"/>
              <a:gd name="T31" fmla="*/ 2147483646 h 526"/>
              <a:gd name="T32" fmla="*/ 2147483646 w 639"/>
              <a:gd name="T33" fmla="*/ 2147483646 h 526"/>
              <a:gd name="T34" fmla="*/ 2147483646 w 639"/>
              <a:gd name="T35" fmla="*/ 2147483646 h 526"/>
              <a:gd name="T36" fmla="*/ 2147483646 w 639"/>
              <a:gd name="T37" fmla="*/ 2147483646 h 526"/>
              <a:gd name="T38" fmla="*/ 2147483646 w 639"/>
              <a:gd name="T39" fmla="*/ 2147483646 h 526"/>
              <a:gd name="T40" fmla="*/ 2147483646 w 639"/>
              <a:gd name="T41" fmla="*/ 2147483646 h 526"/>
              <a:gd name="T42" fmla="*/ 2147483646 w 639"/>
              <a:gd name="T43" fmla="*/ 2147483646 h 526"/>
              <a:gd name="T44" fmla="*/ 2147483646 w 639"/>
              <a:gd name="T45" fmla="*/ 2147483646 h 526"/>
              <a:gd name="T46" fmla="*/ 2147483646 w 639"/>
              <a:gd name="T47" fmla="*/ 2147483646 h 526"/>
              <a:gd name="T48" fmla="*/ 2147483646 w 639"/>
              <a:gd name="T49" fmla="*/ 2147483646 h 526"/>
              <a:gd name="T50" fmla="*/ 2147483646 w 639"/>
              <a:gd name="T51" fmla="*/ 2147483646 h 526"/>
              <a:gd name="T52" fmla="*/ 2147483646 w 639"/>
              <a:gd name="T53" fmla="*/ 2147483646 h 526"/>
              <a:gd name="T54" fmla="*/ 2147483646 w 639"/>
              <a:gd name="T55" fmla="*/ 2147483646 h 526"/>
              <a:gd name="T56" fmla="*/ 2147483646 w 639"/>
              <a:gd name="T57" fmla="*/ 2147483646 h 526"/>
              <a:gd name="T58" fmla="*/ 2147483646 w 639"/>
              <a:gd name="T59" fmla="*/ 2147483646 h 526"/>
              <a:gd name="T60" fmla="*/ 2147483646 w 639"/>
              <a:gd name="T61" fmla="*/ 2147483646 h 526"/>
              <a:gd name="T62" fmla="*/ 2147483646 w 639"/>
              <a:gd name="T63" fmla="*/ 2147483646 h 526"/>
              <a:gd name="T64" fmla="*/ 2147483646 w 639"/>
              <a:gd name="T65" fmla="*/ 2147483646 h 526"/>
              <a:gd name="T66" fmla="*/ 2147483646 w 639"/>
              <a:gd name="T67" fmla="*/ 2147483646 h 526"/>
              <a:gd name="T68" fmla="*/ 2147483646 w 639"/>
              <a:gd name="T69" fmla="*/ 2147483646 h 526"/>
              <a:gd name="T70" fmla="*/ 2147483646 w 639"/>
              <a:gd name="T71" fmla="*/ 2147483646 h 526"/>
              <a:gd name="T72" fmla="*/ 2147483646 w 639"/>
              <a:gd name="T73" fmla="*/ 2147483646 h 526"/>
              <a:gd name="T74" fmla="*/ 2147483646 w 639"/>
              <a:gd name="T75" fmla="*/ 2147483646 h 526"/>
              <a:gd name="T76" fmla="*/ 2147483646 w 639"/>
              <a:gd name="T77" fmla="*/ 2147483646 h 526"/>
              <a:gd name="T78" fmla="*/ 2147483646 w 639"/>
              <a:gd name="T79" fmla="*/ 2147483646 h 526"/>
              <a:gd name="T80" fmla="*/ 2147483646 w 639"/>
              <a:gd name="T81" fmla="*/ 2147483646 h 526"/>
              <a:gd name="T82" fmla="*/ 2147483646 w 639"/>
              <a:gd name="T83" fmla="*/ 2147483646 h 526"/>
              <a:gd name="T84" fmla="*/ 2147483646 w 639"/>
              <a:gd name="T85" fmla="*/ 2147483646 h 526"/>
              <a:gd name="T86" fmla="*/ 2147483646 w 639"/>
              <a:gd name="T87" fmla="*/ 2147483646 h 526"/>
              <a:gd name="T88" fmla="*/ 2147483646 w 639"/>
              <a:gd name="T89" fmla="*/ 2147483646 h 526"/>
              <a:gd name="T90" fmla="*/ 2147483646 w 639"/>
              <a:gd name="T91" fmla="*/ 2147483646 h 526"/>
              <a:gd name="T92" fmla="*/ 2147483646 w 639"/>
              <a:gd name="T93" fmla="*/ 2147483646 h 526"/>
              <a:gd name="T94" fmla="*/ 2147483646 w 639"/>
              <a:gd name="T95" fmla="*/ 2147483646 h 526"/>
              <a:gd name="T96" fmla="*/ 2147483646 w 639"/>
              <a:gd name="T97" fmla="*/ 2147483646 h 526"/>
              <a:gd name="T98" fmla="*/ 2147483646 w 639"/>
              <a:gd name="T99" fmla="*/ 2147483646 h 526"/>
              <a:gd name="T100" fmla="*/ 0 w 639"/>
              <a:gd name="T101" fmla="*/ 0 h 52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639"/>
              <a:gd name="T154" fmla="*/ 0 h 526"/>
              <a:gd name="T155" fmla="*/ 639 w 639"/>
              <a:gd name="T156" fmla="*/ 526 h 52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639" h="526">
                <a:moveTo>
                  <a:pt x="639" y="469"/>
                </a:moveTo>
                <a:lnTo>
                  <a:pt x="637" y="473"/>
                </a:lnTo>
                <a:lnTo>
                  <a:pt x="626" y="479"/>
                </a:lnTo>
                <a:lnTo>
                  <a:pt x="609" y="490"/>
                </a:lnTo>
                <a:lnTo>
                  <a:pt x="588" y="503"/>
                </a:lnTo>
                <a:lnTo>
                  <a:pt x="560" y="513"/>
                </a:lnTo>
                <a:lnTo>
                  <a:pt x="530" y="522"/>
                </a:lnTo>
                <a:lnTo>
                  <a:pt x="496" y="526"/>
                </a:lnTo>
                <a:lnTo>
                  <a:pt x="462" y="524"/>
                </a:lnTo>
                <a:lnTo>
                  <a:pt x="426" y="515"/>
                </a:lnTo>
                <a:lnTo>
                  <a:pt x="390" y="496"/>
                </a:lnTo>
                <a:lnTo>
                  <a:pt x="358" y="471"/>
                </a:lnTo>
                <a:lnTo>
                  <a:pt x="332" y="447"/>
                </a:lnTo>
                <a:lnTo>
                  <a:pt x="315" y="426"/>
                </a:lnTo>
                <a:lnTo>
                  <a:pt x="302" y="405"/>
                </a:lnTo>
                <a:lnTo>
                  <a:pt x="296" y="385"/>
                </a:lnTo>
                <a:lnTo>
                  <a:pt x="292" y="368"/>
                </a:lnTo>
                <a:lnTo>
                  <a:pt x="290" y="356"/>
                </a:lnTo>
                <a:lnTo>
                  <a:pt x="290" y="345"/>
                </a:lnTo>
                <a:lnTo>
                  <a:pt x="292" y="339"/>
                </a:lnTo>
                <a:lnTo>
                  <a:pt x="292" y="337"/>
                </a:lnTo>
                <a:lnTo>
                  <a:pt x="290" y="337"/>
                </a:lnTo>
                <a:lnTo>
                  <a:pt x="283" y="341"/>
                </a:lnTo>
                <a:lnTo>
                  <a:pt x="273" y="347"/>
                </a:lnTo>
                <a:lnTo>
                  <a:pt x="258" y="354"/>
                </a:lnTo>
                <a:lnTo>
                  <a:pt x="241" y="360"/>
                </a:lnTo>
                <a:lnTo>
                  <a:pt x="222" y="362"/>
                </a:lnTo>
                <a:lnTo>
                  <a:pt x="202" y="364"/>
                </a:lnTo>
                <a:lnTo>
                  <a:pt x="179" y="360"/>
                </a:lnTo>
                <a:lnTo>
                  <a:pt x="158" y="351"/>
                </a:lnTo>
                <a:lnTo>
                  <a:pt x="134" y="337"/>
                </a:lnTo>
                <a:lnTo>
                  <a:pt x="115" y="315"/>
                </a:lnTo>
                <a:lnTo>
                  <a:pt x="102" y="296"/>
                </a:lnTo>
                <a:lnTo>
                  <a:pt x="96" y="275"/>
                </a:lnTo>
                <a:lnTo>
                  <a:pt x="92" y="256"/>
                </a:lnTo>
                <a:lnTo>
                  <a:pt x="92" y="236"/>
                </a:lnTo>
                <a:lnTo>
                  <a:pt x="94" y="219"/>
                </a:lnTo>
                <a:lnTo>
                  <a:pt x="98" y="207"/>
                </a:lnTo>
                <a:lnTo>
                  <a:pt x="100" y="194"/>
                </a:lnTo>
                <a:lnTo>
                  <a:pt x="104" y="187"/>
                </a:lnTo>
                <a:lnTo>
                  <a:pt x="104" y="185"/>
                </a:lnTo>
                <a:lnTo>
                  <a:pt x="102" y="183"/>
                </a:lnTo>
                <a:lnTo>
                  <a:pt x="94" y="179"/>
                </a:lnTo>
                <a:lnTo>
                  <a:pt x="83" y="173"/>
                </a:lnTo>
                <a:lnTo>
                  <a:pt x="68" y="162"/>
                </a:lnTo>
                <a:lnTo>
                  <a:pt x="53" y="147"/>
                </a:lnTo>
                <a:lnTo>
                  <a:pt x="36" y="128"/>
                </a:lnTo>
                <a:lnTo>
                  <a:pt x="24" y="104"/>
                </a:lnTo>
                <a:lnTo>
                  <a:pt x="11" y="75"/>
                </a:lnTo>
                <a:lnTo>
                  <a:pt x="2" y="4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6" name="Freeform 16">
            <a:extLst>
              <a:ext uri="{FF2B5EF4-FFF2-40B4-BE49-F238E27FC236}">
                <a16:creationId xmlns:a16="http://schemas.microsoft.com/office/drawing/2014/main" id="{FA5E8F7B-1CDC-EF59-75E7-9FBD7D7053CF}"/>
              </a:ext>
            </a:extLst>
          </p:cNvPr>
          <p:cNvSpPr>
            <a:spLocks/>
          </p:cNvSpPr>
          <p:nvPr/>
        </p:nvSpPr>
        <p:spPr bwMode="auto">
          <a:xfrm>
            <a:off x="3206750" y="3771900"/>
            <a:ext cx="1308100" cy="895350"/>
          </a:xfrm>
          <a:custGeom>
            <a:avLst/>
            <a:gdLst>
              <a:gd name="T0" fmla="*/ 2147483646 w 824"/>
              <a:gd name="T1" fmla="*/ 2147483646 h 564"/>
              <a:gd name="T2" fmla="*/ 2147483646 w 824"/>
              <a:gd name="T3" fmla="*/ 2147483646 h 564"/>
              <a:gd name="T4" fmla="*/ 2147483646 w 824"/>
              <a:gd name="T5" fmla="*/ 2147483646 h 564"/>
              <a:gd name="T6" fmla="*/ 2147483646 w 824"/>
              <a:gd name="T7" fmla="*/ 2147483646 h 564"/>
              <a:gd name="T8" fmla="*/ 2147483646 w 824"/>
              <a:gd name="T9" fmla="*/ 2147483646 h 564"/>
              <a:gd name="T10" fmla="*/ 2147483646 w 824"/>
              <a:gd name="T11" fmla="*/ 2147483646 h 564"/>
              <a:gd name="T12" fmla="*/ 2147483646 w 824"/>
              <a:gd name="T13" fmla="*/ 2147483646 h 564"/>
              <a:gd name="T14" fmla="*/ 2147483646 w 824"/>
              <a:gd name="T15" fmla="*/ 2147483646 h 564"/>
              <a:gd name="T16" fmla="*/ 2147483646 w 824"/>
              <a:gd name="T17" fmla="*/ 2147483646 h 564"/>
              <a:gd name="T18" fmla="*/ 2147483646 w 824"/>
              <a:gd name="T19" fmla="*/ 2147483646 h 564"/>
              <a:gd name="T20" fmla="*/ 2147483646 w 824"/>
              <a:gd name="T21" fmla="*/ 2147483646 h 564"/>
              <a:gd name="T22" fmla="*/ 2147483646 w 824"/>
              <a:gd name="T23" fmla="*/ 2147483646 h 564"/>
              <a:gd name="T24" fmla="*/ 2147483646 w 824"/>
              <a:gd name="T25" fmla="*/ 2147483646 h 564"/>
              <a:gd name="T26" fmla="*/ 2147483646 w 824"/>
              <a:gd name="T27" fmla="*/ 2147483646 h 564"/>
              <a:gd name="T28" fmla="*/ 2147483646 w 824"/>
              <a:gd name="T29" fmla="*/ 2147483646 h 564"/>
              <a:gd name="T30" fmla="*/ 2147483646 w 824"/>
              <a:gd name="T31" fmla="*/ 2147483646 h 564"/>
              <a:gd name="T32" fmla="*/ 2147483646 w 824"/>
              <a:gd name="T33" fmla="*/ 2147483646 h 564"/>
              <a:gd name="T34" fmla="*/ 2147483646 w 824"/>
              <a:gd name="T35" fmla="*/ 2147483646 h 564"/>
              <a:gd name="T36" fmla="*/ 2147483646 w 824"/>
              <a:gd name="T37" fmla="*/ 2147483646 h 564"/>
              <a:gd name="T38" fmla="*/ 2147483646 w 824"/>
              <a:gd name="T39" fmla="*/ 2147483646 h 564"/>
              <a:gd name="T40" fmla="*/ 2147483646 w 824"/>
              <a:gd name="T41" fmla="*/ 2147483646 h 564"/>
              <a:gd name="T42" fmla="*/ 2147483646 w 824"/>
              <a:gd name="T43" fmla="*/ 2147483646 h 564"/>
              <a:gd name="T44" fmla="*/ 2147483646 w 824"/>
              <a:gd name="T45" fmla="*/ 2147483646 h 564"/>
              <a:gd name="T46" fmla="*/ 2147483646 w 824"/>
              <a:gd name="T47" fmla="*/ 2147483646 h 564"/>
              <a:gd name="T48" fmla="*/ 2147483646 w 824"/>
              <a:gd name="T49" fmla="*/ 2147483646 h 564"/>
              <a:gd name="T50" fmla="*/ 2147483646 w 824"/>
              <a:gd name="T51" fmla="*/ 2147483646 h 564"/>
              <a:gd name="T52" fmla="*/ 2147483646 w 824"/>
              <a:gd name="T53" fmla="*/ 2147483646 h 564"/>
              <a:gd name="T54" fmla="*/ 2147483646 w 824"/>
              <a:gd name="T55" fmla="*/ 2147483646 h 564"/>
              <a:gd name="T56" fmla="*/ 2147483646 w 824"/>
              <a:gd name="T57" fmla="*/ 2147483646 h 564"/>
              <a:gd name="T58" fmla="*/ 2147483646 w 824"/>
              <a:gd name="T59" fmla="*/ 2147483646 h 564"/>
              <a:gd name="T60" fmla="*/ 2147483646 w 824"/>
              <a:gd name="T61" fmla="*/ 2147483646 h 564"/>
              <a:gd name="T62" fmla="*/ 2147483646 w 824"/>
              <a:gd name="T63" fmla="*/ 2147483646 h 564"/>
              <a:gd name="T64" fmla="*/ 2147483646 w 824"/>
              <a:gd name="T65" fmla="*/ 2147483646 h 564"/>
              <a:gd name="T66" fmla="*/ 2147483646 w 824"/>
              <a:gd name="T67" fmla="*/ 2147483646 h 564"/>
              <a:gd name="T68" fmla="*/ 0 w 824"/>
              <a:gd name="T69" fmla="*/ 2147483646 h 56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824"/>
              <a:gd name="T106" fmla="*/ 0 h 564"/>
              <a:gd name="T107" fmla="*/ 824 w 824"/>
              <a:gd name="T108" fmla="*/ 564 h 564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824" h="564">
                <a:moveTo>
                  <a:pt x="824" y="0"/>
                </a:moveTo>
                <a:lnTo>
                  <a:pt x="822" y="42"/>
                </a:lnTo>
                <a:lnTo>
                  <a:pt x="813" y="79"/>
                </a:lnTo>
                <a:lnTo>
                  <a:pt x="802" y="108"/>
                </a:lnTo>
                <a:lnTo>
                  <a:pt x="790" y="136"/>
                </a:lnTo>
                <a:lnTo>
                  <a:pt x="777" y="157"/>
                </a:lnTo>
                <a:lnTo>
                  <a:pt x="762" y="177"/>
                </a:lnTo>
                <a:lnTo>
                  <a:pt x="749" y="189"/>
                </a:lnTo>
                <a:lnTo>
                  <a:pt x="739" y="198"/>
                </a:lnTo>
                <a:lnTo>
                  <a:pt x="732" y="204"/>
                </a:lnTo>
                <a:lnTo>
                  <a:pt x="730" y="206"/>
                </a:lnTo>
                <a:lnTo>
                  <a:pt x="730" y="209"/>
                </a:lnTo>
                <a:lnTo>
                  <a:pt x="734" y="215"/>
                </a:lnTo>
                <a:lnTo>
                  <a:pt x="739" y="226"/>
                </a:lnTo>
                <a:lnTo>
                  <a:pt x="741" y="241"/>
                </a:lnTo>
                <a:lnTo>
                  <a:pt x="743" y="258"/>
                </a:lnTo>
                <a:lnTo>
                  <a:pt x="743" y="277"/>
                </a:lnTo>
                <a:lnTo>
                  <a:pt x="741" y="296"/>
                </a:lnTo>
                <a:lnTo>
                  <a:pt x="732" y="317"/>
                </a:lnTo>
                <a:lnTo>
                  <a:pt x="719" y="336"/>
                </a:lnTo>
                <a:lnTo>
                  <a:pt x="700" y="358"/>
                </a:lnTo>
                <a:lnTo>
                  <a:pt x="677" y="373"/>
                </a:lnTo>
                <a:lnTo>
                  <a:pt x="656" y="381"/>
                </a:lnTo>
                <a:lnTo>
                  <a:pt x="634" y="383"/>
                </a:lnTo>
                <a:lnTo>
                  <a:pt x="613" y="383"/>
                </a:lnTo>
                <a:lnTo>
                  <a:pt x="594" y="379"/>
                </a:lnTo>
                <a:lnTo>
                  <a:pt x="577" y="375"/>
                </a:lnTo>
                <a:lnTo>
                  <a:pt x="564" y="368"/>
                </a:lnTo>
                <a:lnTo>
                  <a:pt x="553" y="362"/>
                </a:lnTo>
                <a:lnTo>
                  <a:pt x="545" y="358"/>
                </a:lnTo>
                <a:lnTo>
                  <a:pt x="543" y="358"/>
                </a:lnTo>
                <a:lnTo>
                  <a:pt x="545" y="360"/>
                </a:lnTo>
                <a:lnTo>
                  <a:pt x="545" y="366"/>
                </a:lnTo>
                <a:lnTo>
                  <a:pt x="545" y="377"/>
                </a:lnTo>
                <a:lnTo>
                  <a:pt x="543" y="390"/>
                </a:lnTo>
                <a:lnTo>
                  <a:pt x="541" y="407"/>
                </a:lnTo>
                <a:lnTo>
                  <a:pt x="532" y="426"/>
                </a:lnTo>
                <a:lnTo>
                  <a:pt x="519" y="447"/>
                </a:lnTo>
                <a:lnTo>
                  <a:pt x="502" y="468"/>
                </a:lnTo>
                <a:lnTo>
                  <a:pt x="477" y="492"/>
                </a:lnTo>
                <a:lnTo>
                  <a:pt x="447" y="517"/>
                </a:lnTo>
                <a:lnTo>
                  <a:pt x="409" y="534"/>
                </a:lnTo>
                <a:lnTo>
                  <a:pt x="375" y="545"/>
                </a:lnTo>
                <a:lnTo>
                  <a:pt x="338" y="547"/>
                </a:lnTo>
                <a:lnTo>
                  <a:pt x="306" y="543"/>
                </a:lnTo>
                <a:lnTo>
                  <a:pt x="275" y="534"/>
                </a:lnTo>
                <a:lnTo>
                  <a:pt x="249" y="522"/>
                </a:lnTo>
                <a:lnTo>
                  <a:pt x="226" y="511"/>
                </a:lnTo>
                <a:lnTo>
                  <a:pt x="209" y="500"/>
                </a:lnTo>
                <a:lnTo>
                  <a:pt x="198" y="492"/>
                </a:lnTo>
                <a:lnTo>
                  <a:pt x="194" y="490"/>
                </a:lnTo>
                <a:lnTo>
                  <a:pt x="194" y="492"/>
                </a:lnTo>
                <a:lnTo>
                  <a:pt x="194" y="498"/>
                </a:lnTo>
                <a:lnTo>
                  <a:pt x="192" y="507"/>
                </a:lnTo>
                <a:lnTo>
                  <a:pt x="187" y="515"/>
                </a:lnTo>
                <a:lnTo>
                  <a:pt x="181" y="526"/>
                </a:lnTo>
                <a:lnTo>
                  <a:pt x="172" y="539"/>
                </a:lnTo>
                <a:lnTo>
                  <a:pt x="160" y="547"/>
                </a:lnTo>
                <a:lnTo>
                  <a:pt x="143" y="556"/>
                </a:lnTo>
                <a:lnTo>
                  <a:pt x="123" y="562"/>
                </a:lnTo>
                <a:lnTo>
                  <a:pt x="98" y="564"/>
                </a:lnTo>
                <a:lnTo>
                  <a:pt x="72" y="562"/>
                </a:lnTo>
                <a:lnTo>
                  <a:pt x="51" y="556"/>
                </a:lnTo>
                <a:lnTo>
                  <a:pt x="34" y="547"/>
                </a:lnTo>
                <a:lnTo>
                  <a:pt x="21" y="539"/>
                </a:lnTo>
                <a:lnTo>
                  <a:pt x="13" y="526"/>
                </a:lnTo>
                <a:lnTo>
                  <a:pt x="6" y="515"/>
                </a:lnTo>
                <a:lnTo>
                  <a:pt x="2" y="507"/>
                </a:lnTo>
                <a:lnTo>
                  <a:pt x="0" y="498"/>
                </a:lnTo>
                <a:lnTo>
                  <a:pt x="0" y="492"/>
                </a:lnTo>
                <a:lnTo>
                  <a:pt x="0" y="490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7" name="Freeform 17">
            <a:extLst>
              <a:ext uri="{FF2B5EF4-FFF2-40B4-BE49-F238E27FC236}">
                <a16:creationId xmlns:a16="http://schemas.microsoft.com/office/drawing/2014/main" id="{88B2A56B-E4DD-F6F9-D718-212E0D3797D7}"/>
              </a:ext>
            </a:extLst>
          </p:cNvPr>
          <p:cNvSpPr>
            <a:spLocks/>
          </p:cNvSpPr>
          <p:nvPr/>
        </p:nvSpPr>
        <p:spPr bwMode="auto">
          <a:xfrm>
            <a:off x="3227388" y="2374900"/>
            <a:ext cx="266700" cy="268288"/>
          </a:xfrm>
          <a:custGeom>
            <a:avLst/>
            <a:gdLst>
              <a:gd name="T0" fmla="*/ 2147483646 w 168"/>
              <a:gd name="T1" fmla="*/ 2147483646 h 169"/>
              <a:gd name="T2" fmla="*/ 2147483646 w 168"/>
              <a:gd name="T3" fmla="*/ 0 h 169"/>
              <a:gd name="T4" fmla="*/ 0 w 168"/>
              <a:gd name="T5" fmla="*/ 0 h 169"/>
              <a:gd name="T6" fmla="*/ 0 w 168"/>
              <a:gd name="T7" fmla="*/ 2147483646 h 169"/>
              <a:gd name="T8" fmla="*/ 2147483646 w 168"/>
              <a:gd name="T9" fmla="*/ 2147483646 h 169"/>
              <a:gd name="T10" fmla="*/ 2147483646 w 168"/>
              <a:gd name="T11" fmla="*/ 2147483646 h 1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9"/>
              <a:gd name="T20" fmla="*/ 168 w 168"/>
              <a:gd name="T21" fmla="*/ 169 h 1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9">
                <a:moveTo>
                  <a:pt x="168" y="169"/>
                </a:moveTo>
                <a:lnTo>
                  <a:pt x="168" y="0"/>
                </a:lnTo>
                <a:lnTo>
                  <a:pt x="0" y="0"/>
                </a:lnTo>
                <a:lnTo>
                  <a:pt x="0" y="169"/>
                </a:lnTo>
                <a:lnTo>
                  <a:pt x="168" y="169"/>
                </a:lnTo>
              </a:path>
            </a:pathLst>
          </a:custGeom>
          <a:solidFill>
            <a:srgbClr val="CC0000"/>
          </a:solidFill>
          <a:ln w="63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8" name="Freeform 18">
            <a:extLst>
              <a:ext uri="{FF2B5EF4-FFF2-40B4-BE49-F238E27FC236}">
                <a16:creationId xmlns:a16="http://schemas.microsoft.com/office/drawing/2014/main" id="{0AEFFEA6-0B45-8900-D2E5-FA6A31BACCC5}"/>
              </a:ext>
            </a:extLst>
          </p:cNvPr>
          <p:cNvSpPr>
            <a:spLocks/>
          </p:cNvSpPr>
          <p:nvPr/>
        </p:nvSpPr>
        <p:spPr bwMode="auto">
          <a:xfrm>
            <a:off x="3227388" y="3081338"/>
            <a:ext cx="266700" cy="268287"/>
          </a:xfrm>
          <a:custGeom>
            <a:avLst/>
            <a:gdLst>
              <a:gd name="T0" fmla="*/ 2147483646 w 168"/>
              <a:gd name="T1" fmla="*/ 2147483646 h 169"/>
              <a:gd name="T2" fmla="*/ 2147483646 w 168"/>
              <a:gd name="T3" fmla="*/ 0 h 169"/>
              <a:gd name="T4" fmla="*/ 0 w 168"/>
              <a:gd name="T5" fmla="*/ 0 h 169"/>
              <a:gd name="T6" fmla="*/ 0 w 168"/>
              <a:gd name="T7" fmla="*/ 2147483646 h 169"/>
              <a:gd name="T8" fmla="*/ 2147483646 w 168"/>
              <a:gd name="T9" fmla="*/ 2147483646 h 169"/>
              <a:gd name="T10" fmla="*/ 2147483646 w 168"/>
              <a:gd name="T11" fmla="*/ 2147483646 h 1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9"/>
              <a:gd name="T20" fmla="*/ 168 w 168"/>
              <a:gd name="T21" fmla="*/ 169 h 1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9">
                <a:moveTo>
                  <a:pt x="168" y="166"/>
                </a:moveTo>
                <a:lnTo>
                  <a:pt x="168" y="0"/>
                </a:lnTo>
                <a:lnTo>
                  <a:pt x="0" y="0"/>
                </a:lnTo>
                <a:lnTo>
                  <a:pt x="0" y="169"/>
                </a:lnTo>
                <a:lnTo>
                  <a:pt x="168" y="169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9" name="Freeform 19">
            <a:extLst>
              <a:ext uri="{FF2B5EF4-FFF2-40B4-BE49-F238E27FC236}">
                <a16:creationId xmlns:a16="http://schemas.microsoft.com/office/drawing/2014/main" id="{EF57C73B-C3FD-2648-65F0-08E0FB1C86E2}"/>
              </a:ext>
            </a:extLst>
          </p:cNvPr>
          <p:cNvSpPr>
            <a:spLocks/>
          </p:cNvSpPr>
          <p:nvPr/>
        </p:nvSpPr>
        <p:spPr bwMode="auto">
          <a:xfrm>
            <a:off x="3748088" y="2374900"/>
            <a:ext cx="266700" cy="268288"/>
          </a:xfrm>
          <a:custGeom>
            <a:avLst/>
            <a:gdLst>
              <a:gd name="T0" fmla="*/ 2147483646 w 168"/>
              <a:gd name="T1" fmla="*/ 2147483646 h 169"/>
              <a:gd name="T2" fmla="*/ 2147483646 w 168"/>
              <a:gd name="T3" fmla="*/ 0 h 169"/>
              <a:gd name="T4" fmla="*/ 0 w 168"/>
              <a:gd name="T5" fmla="*/ 0 h 169"/>
              <a:gd name="T6" fmla="*/ 0 w 168"/>
              <a:gd name="T7" fmla="*/ 2147483646 h 169"/>
              <a:gd name="T8" fmla="*/ 2147483646 w 168"/>
              <a:gd name="T9" fmla="*/ 2147483646 h 169"/>
              <a:gd name="T10" fmla="*/ 2147483646 w 168"/>
              <a:gd name="T11" fmla="*/ 2147483646 h 1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9"/>
              <a:gd name="T20" fmla="*/ 168 w 168"/>
              <a:gd name="T21" fmla="*/ 169 h 1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9">
                <a:moveTo>
                  <a:pt x="168" y="169"/>
                </a:moveTo>
                <a:lnTo>
                  <a:pt x="168" y="0"/>
                </a:lnTo>
                <a:lnTo>
                  <a:pt x="0" y="0"/>
                </a:lnTo>
                <a:lnTo>
                  <a:pt x="0" y="169"/>
                </a:lnTo>
                <a:lnTo>
                  <a:pt x="168" y="169"/>
                </a:lnTo>
              </a:path>
            </a:pathLst>
          </a:custGeom>
          <a:solidFill>
            <a:srgbClr val="CC0000"/>
          </a:solidFill>
          <a:ln w="63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0" name="Freeform 20">
            <a:extLst>
              <a:ext uri="{FF2B5EF4-FFF2-40B4-BE49-F238E27FC236}">
                <a16:creationId xmlns:a16="http://schemas.microsoft.com/office/drawing/2014/main" id="{616D7803-122D-D95B-94A7-EF0A920589F1}"/>
              </a:ext>
            </a:extLst>
          </p:cNvPr>
          <p:cNvSpPr>
            <a:spLocks/>
          </p:cNvSpPr>
          <p:nvPr/>
        </p:nvSpPr>
        <p:spPr bwMode="auto">
          <a:xfrm>
            <a:off x="3227388" y="4208463"/>
            <a:ext cx="266700" cy="266700"/>
          </a:xfrm>
          <a:custGeom>
            <a:avLst/>
            <a:gdLst>
              <a:gd name="T0" fmla="*/ 2147483646 w 168"/>
              <a:gd name="T1" fmla="*/ 2147483646 h 168"/>
              <a:gd name="T2" fmla="*/ 2147483646 w 168"/>
              <a:gd name="T3" fmla="*/ 0 h 168"/>
              <a:gd name="T4" fmla="*/ 0 w 168"/>
              <a:gd name="T5" fmla="*/ 0 h 168"/>
              <a:gd name="T6" fmla="*/ 0 w 168"/>
              <a:gd name="T7" fmla="*/ 2147483646 h 168"/>
              <a:gd name="T8" fmla="*/ 2147483646 w 168"/>
              <a:gd name="T9" fmla="*/ 2147483646 h 168"/>
              <a:gd name="T10" fmla="*/ 2147483646 w 168"/>
              <a:gd name="T11" fmla="*/ 2147483646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8"/>
              <a:gd name="T20" fmla="*/ 168 w 168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8">
                <a:moveTo>
                  <a:pt x="168" y="168"/>
                </a:moveTo>
                <a:lnTo>
                  <a:pt x="168" y="0"/>
                </a:lnTo>
                <a:lnTo>
                  <a:pt x="0" y="0"/>
                </a:lnTo>
                <a:lnTo>
                  <a:pt x="0" y="168"/>
                </a:lnTo>
                <a:lnTo>
                  <a:pt x="168" y="168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1" name="Freeform 21">
            <a:extLst>
              <a:ext uri="{FF2B5EF4-FFF2-40B4-BE49-F238E27FC236}">
                <a16:creationId xmlns:a16="http://schemas.microsoft.com/office/drawing/2014/main" id="{F3A58998-ECCB-1E5F-95DD-D6D9F819415F}"/>
              </a:ext>
            </a:extLst>
          </p:cNvPr>
          <p:cNvSpPr>
            <a:spLocks/>
          </p:cNvSpPr>
          <p:nvPr/>
        </p:nvSpPr>
        <p:spPr bwMode="auto">
          <a:xfrm>
            <a:off x="2706688" y="2374900"/>
            <a:ext cx="266700" cy="268288"/>
          </a:xfrm>
          <a:custGeom>
            <a:avLst/>
            <a:gdLst>
              <a:gd name="T0" fmla="*/ 2147483646 w 168"/>
              <a:gd name="T1" fmla="*/ 2147483646 h 169"/>
              <a:gd name="T2" fmla="*/ 2147483646 w 168"/>
              <a:gd name="T3" fmla="*/ 0 h 169"/>
              <a:gd name="T4" fmla="*/ 0 w 168"/>
              <a:gd name="T5" fmla="*/ 0 h 169"/>
              <a:gd name="T6" fmla="*/ 0 w 168"/>
              <a:gd name="T7" fmla="*/ 2147483646 h 169"/>
              <a:gd name="T8" fmla="*/ 2147483646 w 168"/>
              <a:gd name="T9" fmla="*/ 2147483646 h 169"/>
              <a:gd name="T10" fmla="*/ 2147483646 w 168"/>
              <a:gd name="T11" fmla="*/ 2147483646 h 1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9"/>
              <a:gd name="T20" fmla="*/ 168 w 168"/>
              <a:gd name="T21" fmla="*/ 169 h 1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9">
                <a:moveTo>
                  <a:pt x="168" y="169"/>
                </a:moveTo>
                <a:lnTo>
                  <a:pt x="168" y="0"/>
                </a:lnTo>
                <a:lnTo>
                  <a:pt x="0" y="0"/>
                </a:lnTo>
                <a:lnTo>
                  <a:pt x="0" y="169"/>
                </a:lnTo>
                <a:lnTo>
                  <a:pt x="168" y="169"/>
                </a:lnTo>
              </a:path>
            </a:pathLst>
          </a:custGeom>
          <a:solidFill>
            <a:srgbClr val="CC0000"/>
          </a:solidFill>
          <a:ln w="63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2" name="Freeform 22">
            <a:extLst>
              <a:ext uri="{FF2B5EF4-FFF2-40B4-BE49-F238E27FC236}">
                <a16:creationId xmlns:a16="http://schemas.microsoft.com/office/drawing/2014/main" id="{4E827A4F-7694-2055-D3DA-6A11E3851084}"/>
              </a:ext>
            </a:extLst>
          </p:cNvPr>
          <p:cNvSpPr>
            <a:spLocks/>
          </p:cNvSpPr>
          <p:nvPr/>
        </p:nvSpPr>
        <p:spPr bwMode="auto">
          <a:xfrm>
            <a:off x="3227388" y="3643313"/>
            <a:ext cx="266700" cy="266700"/>
          </a:xfrm>
          <a:custGeom>
            <a:avLst/>
            <a:gdLst>
              <a:gd name="T0" fmla="*/ 2147483646 w 168"/>
              <a:gd name="T1" fmla="*/ 2147483646 h 168"/>
              <a:gd name="T2" fmla="*/ 2147483646 w 168"/>
              <a:gd name="T3" fmla="*/ 0 h 168"/>
              <a:gd name="T4" fmla="*/ 0 w 168"/>
              <a:gd name="T5" fmla="*/ 0 h 168"/>
              <a:gd name="T6" fmla="*/ 0 w 168"/>
              <a:gd name="T7" fmla="*/ 2147483646 h 168"/>
              <a:gd name="T8" fmla="*/ 2147483646 w 168"/>
              <a:gd name="T9" fmla="*/ 2147483646 h 168"/>
              <a:gd name="T10" fmla="*/ 2147483646 w 168"/>
              <a:gd name="T11" fmla="*/ 2147483646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8"/>
              <a:gd name="T20" fmla="*/ 168 w 168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8">
                <a:moveTo>
                  <a:pt x="168" y="168"/>
                </a:moveTo>
                <a:lnTo>
                  <a:pt x="168" y="0"/>
                </a:lnTo>
                <a:lnTo>
                  <a:pt x="0" y="0"/>
                </a:lnTo>
                <a:lnTo>
                  <a:pt x="0" y="168"/>
                </a:lnTo>
                <a:lnTo>
                  <a:pt x="168" y="168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3" name="Freeform 23">
            <a:extLst>
              <a:ext uri="{FF2B5EF4-FFF2-40B4-BE49-F238E27FC236}">
                <a16:creationId xmlns:a16="http://schemas.microsoft.com/office/drawing/2014/main" id="{F21C9337-5CAE-3806-E5B8-F8AED6F27112}"/>
              </a:ext>
            </a:extLst>
          </p:cNvPr>
          <p:cNvSpPr>
            <a:spLocks/>
          </p:cNvSpPr>
          <p:nvPr/>
        </p:nvSpPr>
        <p:spPr bwMode="auto">
          <a:xfrm>
            <a:off x="3500438" y="4846638"/>
            <a:ext cx="266700" cy="266700"/>
          </a:xfrm>
          <a:custGeom>
            <a:avLst/>
            <a:gdLst>
              <a:gd name="T0" fmla="*/ 2147483646 w 168"/>
              <a:gd name="T1" fmla="*/ 2147483646 h 168"/>
              <a:gd name="T2" fmla="*/ 2147483646 w 168"/>
              <a:gd name="T3" fmla="*/ 0 h 168"/>
              <a:gd name="T4" fmla="*/ 0 w 168"/>
              <a:gd name="T5" fmla="*/ 0 h 168"/>
              <a:gd name="T6" fmla="*/ 0 w 168"/>
              <a:gd name="T7" fmla="*/ 2147483646 h 168"/>
              <a:gd name="T8" fmla="*/ 2147483646 w 168"/>
              <a:gd name="T9" fmla="*/ 2147483646 h 168"/>
              <a:gd name="T10" fmla="*/ 2147483646 w 168"/>
              <a:gd name="T11" fmla="*/ 2147483646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8"/>
              <a:gd name="T20" fmla="*/ 168 w 168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8">
                <a:moveTo>
                  <a:pt x="168" y="168"/>
                </a:moveTo>
                <a:lnTo>
                  <a:pt x="168" y="0"/>
                </a:lnTo>
                <a:lnTo>
                  <a:pt x="0" y="0"/>
                </a:lnTo>
                <a:lnTo>
                  <a:pt x="0" y="168"/>
                </a:lnTo>
                <a:lnTo>
                  <a:pt x="168" y="168"/>
                </a:lnTo>
              </a:path>
            </a:pathLst>
          </a:custGeom>
          <a:solidFill>
            <a:schemeClr val="accent2"/>
          </a:solidFill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4" name="Freeform 24">
            <a:extLst>
              <a:ext uri="{FF2B5EF4-FFF2-40B4-BE49-F238E27FC236}">
                <a16:creationId xmlns:a16="http://schemas.microsoft.com/office/drawing/2014/main" id="{3922A983-7F01-BF10-E4FD-B14A084C16F0}"/>
              </a:ext>
            </a:extLst>
          </p:cNvPr>
          <p:cNvSpPr>
            <a:spLocks/>
          </p:cNvSpPr>
          <p:nvPr/>
        </p:nvSpPr>
        <p:spPr bwMode="auto">
          <a:xfrm>
            <a:off x="3006725" y="4846638"/>
            <a:ext cx="271463" cy="266700"/>
          </a:xfrm>
          <a:custGeom>
            <a:avLst/>
            <a:gdLst>
              <a:gd name="T0" fmla="*/ 2147483646 w 171"/>
              <a:gd name="T1" fmla="*/ 2147483646 h 168"/>
              <a:gd name="T2" fmla="*/ 2147483646 w 171"/>
              <a:gd name="T3" fmla="*/ 0 h 168"/>
              <a:gd name="T4" fmla="*/ 0 w 171"/>
              <a:gd name="T5" fmla="*/ 0 h 168"/>
              <a:gd name="T6" fmla="*/ 0 w 171"/>
              <a:gd name="T7" fmla="*/ 2147483646 h 168"/>
              <a:gd name="T8" fmla="*/ 2147483646 w 171"/>
              <a:gd name="T9" fmla="*/ 2147483646 h 168"/>
              <a:gd name="T10" fmla="*/ 2147483646 w 171"/>
              <a:gd name="T11" fmla="*/ 2147483646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1"/>
              <a:gd name="T19" fmla="*/ 0 h 168"/>
              <a:gd name="T20" fmla="*/ 171 w 171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1" h="168">
                <a:moveTo>
                  <a:pt x="168" y="168"/>
                </a:moveTo>
                <a:lnTo>
                  <a:pt x="171" y="0"/>
                </a:lnTo>
                <a:lnTo>
                  <a:pt x="0" y="0"/>
                </a:lnTo>
                <a:lnTo>
                  <a:pt x="0" y="168"/>
                </a:lnTo>
                <a:lnTo>
                  <a:pt x="171" y="168"/>
                </a:lnTo>
              </a:path>
            </a:pathLst>
          </a:custGeom>
          <a:solidFill>
            <a:schemeClr val="accent2"/>
          </a:solidFill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5" name="Freeform 25">
            <a:extLst>
              <a:ext uri="{FF2B5EF4-FFF2-40B4-BE49-F238E27FC236}">
                <a16:creationId xmlns:a16="http://schemas.microsoft.com/office/drawing/2014/main" id="{C94212F2-9D85-C2EA-531C-9433117C57B3}"/>
              </a:ext>
            </a:extLst>
          </p:cNvPr>
          <p:cNvSpPr>
            <a:spLocks/>
          </p:cNvSpPr>
          <p:nvPr/>
        </p:nvSpPr>
        <p:spPr bwMode="auto">
          <a:xfrm>
            <a:off x="1827213" y="3903663"/>
            <a:ext cx="268287" cy="269875"/>
          </a:xfrm>
          <a:custGeom>
            <a:avLst/>
            <a:gdLst>
              <a:gd name="T0" fmla="*/ 0 w 169"/>
              <a:gd name="T1" fmla="*/ 2147483646 h 170"/>
              <a:gd name="T2" fmla="*/ 2147483646 w 169"/>
              <a:gd name="T3" fmla="*/ 2147483646 h 170"/>
              <a:gd name="T4" fmla="*/ 2147483646 w 169"/>
              <a:gd name="T5" fmla="*/ 0 h 170"/>
              <a:gd name="T6" fmla="*/ 0 w 169"/>
              <a:gd name="T7" fmla="*/ 0 h 170"/>
              <a:gd name="T8" fmla="*/ 0 w 169"/>
              <a:gd name="T9" fmla="*/ 2147483646 h 170"/>
              <a:gd name="T10" fmla="*/ 0 w 169"/>
              <a:gd name="T11" fmla="*/ 2147483646 h 1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9"/>
              <a:gd name="T19" fmla="*/ 0 h 170"/>
              <a:gd name="T20" fmla="*/ 169 w 169"/>
              <a:gd name="T21" fmla="*/ 170 h 17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9" h="170">
                <a:moveTo>
                  <a:pt x="0" y="168"/>
                </a:moveTo>
                <a:lnTo>
                  <a:pt x="169" y="170"/>
                </a:lnTo>
                <a:lnTo>
                  <a:pt x="169" y="0"/>
                </a:lnTo>
                <a:lnTo>
                  <a:pt x="0" y="0"/>
                </a:lnTo>
                <a:lnTo>
                  <a:pt x="0" y="170"/>
                </a:lnTo>
              </a:path>
            </a:pathLst>
          </a:custGeom>
          <a:solidFill>
            <a:schemeClr val="accent1"/>
          </a:solidFill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6" name="Freeform 26">
            <a:extLst>
              <a:ext uri="{FF2B5EF4-FFF2-40B4-BE49-F238E27FC236}">
                <a16:creationId xmlns:a16="http://schemas.microsoft.com/office/drawing/2014/main" id="{2FFEA1FA-3C56-6C07-1323-6A41644F1207}"/>
              </a:ext>
            </a:extLst>
          </p:cNvPr>
          <p:cNvSpPr>
            <a:spLocks/>
          </p:cNvSpPr>
          <p:nvPr/>
        </p:nvSpPr>
        <p:spPr bwMode="auto">
          <a:xfrm>
            <a:off x="1827213" y="3382963"/>
            <a:ext cx="268287" cy="266700"/>
          </a:xfrm>
          <a:custGeom>
            <a:avLst/>
            <a:gdLst>
              <a:gd name="T0" fmla="*/ 0 w 169"/>
              <a:gd name="T1" fmla="*/ 2147483646 h 168"/>
              <a:gd name="T2" fmla="*/ 2147483646 w 169"/>
              <a:gd name="T3" fmla="*/ 2147483646 h 168"/>
              <a:gd name="T4" fmla="*/ 2147483646 w 169"/>
              <a:gd name="T5" fmla="*/ 0 h 168"/>
              <a:gd name="T6" fmla="*/ 0 w 169"/>
              <a:gd name="T7" fmla="*/ 0 h 168"/>
              <a:gd name="T8" fmla="*/ 0 w 169"/>
              <a:gd name="T9" fmla="*/ 2147483646 h 168"/>
              <a:gd name="T10" fmla="*/ 0 w 169"/>
              <a:gd name="T11" fmla="*/ 2147483646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9"/>
              <a:gd name="T19" fmla="*/ 0 h 168"/>
              <a:gd name="T20" fmla="*/ 169 w 169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9" h="168">
                <a:moveTo>
                  <a:pt x="0" y="168"/>
                </a:moveTo>
                <a:lnTo>
                  <a:pt x="169" y="168"/>
                </a:lnTo>
                <a:lnTo>
                  <a:pt x="169" y="0"/>
                </a:lnTo>
                <a:lnTo>
                  <a:pt x="0" y="0"/>
                </a:lnTo>
                <a:lnTo>
                  <a:pt x="0" y="168"/>
                </a:lnTo>
              </a:path>
            </a:pathLst>
          </a:custGeom>
          <a:solidFill>
            <a:schemeClr val="accent1"/>
          </a:solidFill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7" name="Freeform 27">
            <a:extLst>
              <a:ext uri="{FF2B5EF4-FFF2-40B4-BE49-F238E27FC236}">
                <a16:creationId xmlns:a16="http://schemas.microsoft.com/office/drawing/2014/main" id="{52DFD3F6-EF51-D19C-A4CF-C2E5A451C1E3}"/>
              </a:ext>
            </a:extLst>
          </p:cNvPr>
          <p:cNvSpPr>
            <a:spLocks/>
          </p:cNvSpPr>
          <p:nvPr/>
        </p:nvSpPr>
        <p:spPr bwMode="auto">
          <a:xfrm>
            <a:off x="2466975" y="3643313"/>
            <a:ext cx="266700" cy="266700"/>
          </a:xfrm>
          <a:custGeom>
            <a:avLst/>
            <a:gdLst>
              <a:gd name="T0" fmla="*/ 2147483646 w 168"/>
              <a:gd name="T1" fmla="*/ 2147483646 h 168"/>
              <a:gd name="T2" fmla="*/ 2147483646 w 168"/>
              <a:gd name="T3" fmla="*/ 0 h 168"/>
              <a:gd name="T4" fmla="*/ 0 w 168"/>
              <a:gd name="T5" fmla="*/ 0 h 168"/>
              <a:gd name="T6" fmla="*/ 0 w 168"/>
              <a:gd name="T7" fmla="*/ 2147483646 h 168"/>
              <a:gd name="T8" fmla="*/ 2147483646 w 168"/>
              <a:gd name="T9" fmla="*/ 2147483646 h 168"/>
              <a:gd name="T10" fmla="*/ 2147483646 w 168"/>
              <a:gd name="T11" fmla="*/ 2147483646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8"/>
              <a:gd name="T20" fmla="*/ 168 w 168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8">
                <a:moveTo>
                  <a:pt x="168" y="168"/>
                </a:moveTo>
                <a:lnTo>
                  <a:pt x="168" y="0"/>
                </a:lnTo>
                <a:lnTo>
                  <a:pt x="0" y="0"/>
                </a:lnTo>
                <a:lnTo>
                  <a:pt x="0" y="168"/>
                </a:lnTo>
                <a:lnTo>
                  <a:pt x="168" y="168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8" name="Freeform 28">
            <a:extLst>
              <a:ext uri="{FF2B5EF4-FFF2-40B4-BE49-F238E27FC236}">
                <a16:creationId xmlns:a16="http://schemas.microsoft.com/office/drawing/2014/main" id="{A7BBFBBA-E772-E373-A940-15CA09100581}"/>
              </a:ext>
            </a:extLst>
          </p:cNvPr>
          <p:cNvSpPr>
            <a:spLocks/>
          </p:cNvSpPr>
          <p:nvPr/>
        </p:nvSpPr>
        <p:spPr bwMode="auto">
          <a:xfrm>
            <a:off x="4011613" y="3643313"/>
            <a:ext cx="266700" cy="266700"/>
          </a:xfrm>
          <a:custGeom>
            <a:avLst/>
            <a:gdLst>
              <a:gd name="T0" fmla="*/ 2147483646 w 168"/>
              <a:gd name="T1" fmla="*/ 2147483646 h 168"/>
              <a:gd name="T2" fmla="*/ 2147483646 w 168"/>
              <a:gd name="T3" fmla="*/ 0 h 168"/>
              <a:gd name="T4" fmla="*/ 0 w 168"/>
              <a:gd name="T5" fmla="*/ 0 h 168"/>
              <a:gd name="T6" fmla="*/ 0 w 168"/>
              <a:gd name="T7" fmla="*/ 2147483646 h 168"/>
              <a:gd name="T8" fmla="*/ 2147483646 w 168"/>
              <a:gd name="T9" fmla="*/ 2147483646 h 168"/>
              <a:gd name="T10" fmla="*/ 2147483646 w 168"/>
              <a:gd name="T11" fmla="*/ 2147483646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8"/>
              <a:gd name="T20" fmla="*/ 168 w 168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8">
                <a:moveTo>
                  <a:pt x="168" y="168"/>
                </a:moveTo>
                <a:lnTo>
                  <a:pt x="168" y="0"/>
                </a:lnTo>
                <a:lnTo>
                  <a:pt x="0" y="0"/>
                </a:lnTo>
                <a:lnTo>
                  <a:pt x="0" y="168"/>
                </a:lnTo>
                <a:lnTo>
                  <a:pt x="168" y="168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9" name="Line 29">
            <a:extLst>
              <a:ext uri="{FF2B5EF4-FFF2-40B4-BE49-F238E27FC236}">
                <a16:creationId xmlns:a16="http://schemas.microsoft.com/office/drawing/2014/main" id="{525CF110-D207-D7CC-47C1-03B1156E78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8450" y="2643188"/>
            <a:ext cx="431800" cy="438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0" name="Line 30">
            <a:extLst>
              <a:ext uri="{FF2B5EF4-FFF2-40B4-BE49-F238E27FC236}">
                <a16:creationId xmlns:a16="http://schemas.microsoft.com/office/drawing/2014/main" id="{B4052BA8-D777-21D0-141B-DCE7484038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1213" y="2643188"/>
            <a:ext cx="4762" cy="4349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1" name="Line 31">
            <a:extLst>
              <a:ext uri="{FF2B5EF4-FFF2-40B4-BE49-F238E27FC236}">
                <a16:creationId xmlns:a16="http://schemas.microsoft.com/office/drawing/2014/main" id="{46E0FB74-8CA7-98D9-7667-1BB349F70E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49638" y="2643188"/>
            <a:ext cx="430212" cy="438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2" name="Line 32">
            <a:extLst>
              <a:ext uri="{FF2B5EF4-FFF2-40B4-BE49-F238E27FC236}">
                <a16:creationId xmlns:a16="http://schemas.microsoft.com/office/drawing/2014/main" id="{76E17CF6-9907-7708-9641-3D39362826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33675" y="3213100"/>
            <a:ext cx="493713" cy="4937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3" name="Line 33">
            <a:extLst>
              <a:ext uri="{FF2B5EF4-FFF2-40B4-BE49-F238E27FC236}">
                <a16:creationId xmlns:a16="http://schemas.microsoft.com/office/drawing/2014/main" id="{E6D769AF-3AA2-5ABD-584E-8F0712CF171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3675" y="3775075"/>
            <a:ext cx="493713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4" name="Line 34">
            <a:extLst>
              <a:ext uri="{FF2B5EF4-FFF2-40B4-BE49-F238E27FC236}">
                <a16:creationId xmlns:a16="http://schemas.microsoft.com/office/drawing/2014/main" id="{5ED382EE-935E-F592-891D-8BF0D043F9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4088" y="3775075"/>
            <a:ext cx="512762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5" name="Line 35">
            <a:extLst>
              <a:ext uri="{FF2B5EF4-FFF2-40B4-BE49-F238E27FC236}">
                <a16:creationId xmlns:a16="http://schemas.microsoft.com/office/drawing/2014/main" id="{7944D69D-5261-4DDE-1BCF-29E1232CFF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97263" y="3816350"/>
            <a:ext cx="514350" cy="5159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6" name="Line 36">
            <a:extLst>
              <a:ext uri="{FF2B5EF4-FFF2-40B4-BE49-F238E27FC236}">
                <a16:creationId xmlns:a16="http://schemas.microsoft.com/office/drawing/2014/main" id="{21E6A589-552B-1971-5D27-593B3F3A13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3675" y="3838575"/>
            <a:ext cx="493713" cy="4937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7" name="Line 37">
            <a:extLst>
              <a:ext uri="{FF2B5EF4-FFF2-40B4-BE49-F238E27FC236}">
                <a16:creationId xmlns:a16="http://schemas.microsoft.com/office/drawing/2014/main" id="{7F4A80C3-EEE1-412C-F0E9-2265039974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41663" y="4478338"/>
            <a:ext cx="128587" cy="3651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8" name="Line 38">
            <a:extLst>
              <a:ext uri="{FF2B5EF4-FFF2-40B4-BE49-F238E27FC236}">
                <a16:creationId xmlns:a16="http://schemas.microsoft.com/office/drawing/2014/main" id="{4563B698-03EE-B457-357C-2B0CCD9C4D8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52813" y="4475163"/>
            <a:ext cx="179387" cy="3683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9" name="Line 39">
            <a:extLst>
              <a:ext uri="{FF2B5EF4-FFF2-40B4-BE49-F238E27FC236}">
                <a16:creationId xmlns:a16="http://schemas.microsoft.com/office/drawing/2014/main" id="{E8D6407E-D8E9-0223-99C9-1F047B33A0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00" y="3514725"/>
            <a:ext cx="368300" cy="1762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0" name="Line 40">
            <a:extLst>
              <a:ext uri="{FF2B5EF4-FFF2-40B4-BE49-F238E27FC236}">
                <a16:creationId xmlns:a16="http://schemas.microsoft.com/office/drawing/2014/main" id="{F5796BA6-AB6A-BA4B-7EEB-973CD23F02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95500" y="3865563"/>
            <a:ext cx="371475" cy="17303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1" name="Line 41">
            <a:extLst>
              <a:ext uri="{FF2B5EF4-FFF2-40B4-BE49-F238E27FC236}">
                <a16:creationId xmlns:a16="http://schemas.microsoft.com/office/drawing/2014/main" id="{1065C347-73AE-82AA-6463-D78F6C0F51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8313" y="3775075"/>
            <a:ext cx="509587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2" name="Freeform 42">
            <a:extLst>
              <a:ext uri="{FF2B5EF4-FFF2-40B4-BE49-F238E27FC236}">
                <a16:creationId xmlns:a16="http://schemas.microsoft.com/office/drawing/2014/main" id="{43F57868-967D-69B8-8252-21E3C7847826}"/>
              </a:ext>
            </a:extLst>
          </p:cNvPr>
          <p:cNvSpPr>
            <a:spLocks/>
          </p:cNvSpPr>
          <p:nvPr/>
        </p:nvSpPr>
        <p:spPr bwMode="auto">
          <a:xfrm>
            <a:off x="4791075" y="3643313"/>
            <a:ext cx="266700" cy="266700"/>
          </a:xfrm>
          <a:custGeom>
            <a:avLst/>
            <a:gdLst>
              <a:gd name="T0" fmla="*/ 2147483646 w 168"/>
              <a:gd name="T1" fmla="*/ 2147483646 h 168"/>
              <a:gd name="T2" fmla="*/ 2147483646 w 168"/>
              <a:gd name="T3" fmla="*/ 0 h 168"/>
              <a:gd name="T4" fmla="*/ 0 w 168"/>
              <a:gd name="T5" fmla="*/ 0 h 168"/>
              <a:gd name="T6" fmla="*/ 0 w 168"/>
              <a:gd name="T7" fmla="*/ 2147483646 h 168"/>
              <a:gd name="T8" fmla="*/ 2147483646 w 168"/>
              <a:gd name="T9" fmla="*/ 2147483646 h 168"/>
              <a:gd name="T10" fmla="*/ 2147483646 w 168"/>
              <a:gd name="T11" fmla="*/ 2147483646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8"/>
              <a:gd name="T20" fmla="*/ 168 w 168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8">
                <a:moveTo>
                  <a:pt x="166" y="168"/>
                </a:moveTo>
                <a:lnTo>
                  <a:pt x="168" y="0"/>
                </a:lnTo>
                <a:lnTo>
                  <a:pt x="0" y="0"/>
                </a:lnTo>
                <a:lnTo>
                  <a:pt x="0" y="168"/>
                </a:lnTo>
                <a:lnTo>
                  <a:pt x="168" y="168"/>
                </a:lnTo>
              </a:path>
            </a:pathLst>
          </a:custGeom>
          <a:solidFill>
            <a:schemeClr val="hlink"/>
          </a:solidFill>
          <a:ln w="63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3" name="Freeform 43">
            <a:extLst>
              <a:ext uri="{FF2B5EF4-FFF2-40B4-BE49-F238E27FC236}">
                <a16:creationId xmlns:a16="http://schemas.microsoft.com/office/drawing/2014/main" id="{1C528F52-8D40-8EBC-7446-D1CD7EB20859}"/>
              </a:ext>
            </a:extLst>
          </p:cNvPr>
          <p:cNvSpPr>
            <a:spLocks/>
          </p:cNvSpPr>
          <p:nvPr/>
        </p:nvSpPr>
        <p:spPr bwMode="auto">
          <a:xfrm>
            <a:off x="5257800" y="6300788"/>
            <a:ext cx="182563" cy="177800"/>
          </a:xfrm>
          <a:custGeom>
            <a:avLst/>
            <a:gdLst>
              <a:gd name="T0" fmla="*/ 2147483646 w 115"/>
              <a:gd name="T1" fmla="*/ 2147483646 h 112"/>
              <a:gd name="T2" fmla="*/ 2147483646 w 115"/>
              <a:gd name="T3" fmla="*/ 0 h 112"/>
              <a:gd name="T4" fmla="*/ 0 w 115"/>
              <a:gd name="T5" fmla="*/ 0 h 112"/>
              <a:gd name="T6" fmla="*/ 0 w 115"/>
              <a:gd name="T7" fmla="*/ 2147483646 h 112"/>
              <a:gd name="T8" fmla="*/ 2147483646 w 115"/>
              <a:gd name="T9" fmla="*/ 2147483646 h 112"/>
              <a:gd name="T10" fmla="*/ 2147483646 w 115"/>
              <a:gd name="T11" fmla="*/ 2147483646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"/>
              <a:gd name="T19" fmla="*/ 0 h 112"/>
              <a:gd name="T20" fmla="*/ 115 w 115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" h="112">
                <a:moveTo>
                  <a:pt x="112" y="112"/>
                </a:moveTo>
                <a:lnTo>
                  <a:pt x="115" y="0"/>
                </a:lnTo>
                <a:lnTo>
                  <a:pt x="0" y="0"/>
                </a:lnTo>
                <a:lnTo>
                  <a:pt x="0" y="112"/>
                </a:lnTo>
                <a:lnTo>
                  <a:pt x="115" y="112"/>
                </a:lnTo>
              </a:path>
            </a:pathLst>
          </a:custGeom>
          <a:solidFill>
            <a:schemeClr val="accent1"/>
          </a:solidFill>
          <a:ln w="7938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4" name="Freeform 44">
            <a:extLst>
              <a:ext uri="{FF2B5EF4-FFF2-40B4-BE49-F238E27FC236}">
                <a16:creationId xmlns:a16="http://schemas.microsoft.com/office/drawing/2014/main" id="{BBBDBA2A-B159-E963-8EF2-A8B0FF580194}"/>
              </a:ext>
            </a:extLst>
          </p:cNvPr>
          <p:cNvSpPr>
            <a:spLocks/>
          </p:cNvSpPr>
          <p:nvPr/>
        </p:nvSpPr>
        <p:spPr bwMode="auto">
          <a:xfrm>
            <a:off x="6302375" y="6300788"/>
            <a:ext cx="182563" cy="177800"/>
          </a:xfrm>
          <a:custGeom>
            <a:avLst/>
            <a:gdLst>
              <a:gd name="T0" fmla="*/ 2147483646 w 115"/>
              <a:gd name="T1" fmla="*/ 2147483646 h 112"/>
              <a:gd name="T2" fmla="*/ 2147483646 w 115"/>
              <a:gd name="T3" fmla="*/ 0 h 112"/>
              <a:gd name="T4" fmla="*/ 0 w 115"/>
              <a:gd name="T5" fmla="*/ 0 h 112"/>
              <a:gd name="T6" fmla="*/ 0 w 115"/>
              <a:gd name="T7" fmla="*/ 2147483646 h 112"/>
              <a:gd name="T8" fmla="*/ 2147483646 w 115"/>
              <a:gd name="T9" fmla="*/ 2147483646 h 112"/>
              <a:gd name="T10" fmla="*/ 2147483646 w 115"/>
              <a:gd name="T11" fmla="*/ 2147483646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"/>
              <a:gd name="T19" fmla="*/ 0 h 112"/>
              <a:gd name="T20" fmla="*/ 115 w 115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" h="112">
                <a:moveTo>
                  <a:pt x="112" y="112"/>
                </a:moveTo>
                <a:lnTo>
                  <a:pt x="115" y="0"/>
                </a:lnTo>
                <a:lnTo>
                  <a:pt x="0" y="0"/>
                </a:lnTo>
                <a:lnTo>
                  <a:pt x="0" y="112"/>
                </a:lnTo>
                <a:lnTo>
                  <a:pt x="115" y="112"/>
                </a:lnTo>
              </a:path>
            </a:pathLst>
          </a:custGeom>
          <a:solidFill>
            <a:schemeClr val="accent1"/>
          </a:solidFill>
          <a:ln w="7938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5" name="Freeform 45">
            <a:extLst>
              <a:ext uri="{FF2B5EF4-FFF2-40B4-BE49-F238E27FC236}">
                <a16:creationId xmlns:a16="http://schemas.microsoft.com/office/drawing/2014/main" id="{1246A471-330B-39ED-CC39-2E72DFC353B0}"/>
              </a:ext>
            </a:extLst>
          </p:cNvPr>
          <p:cNvSpPr>
            <a:spLocks/>
          </p:cNvSpPr>
          <p:nvPr/>
        </p:nvSpPr>
        <p:spPr bwMode="auto">
          <a:xfrm>
            <a:off x="6624638" y="3733800"/>
            <a:ext cx="177800" cy="177800"/>
          </a:xfrm>
          <a:custGeom>
            <a:avLst/>
            <a:gdLst>
              <a:gd name="T0" fmla="*/ 2147483646 w 112"/>
              <a:gd name="T1" fmla="*/ 2147483646 h 112"/>
              <a:gd name="T2" fmla="*/ 2147483646 w 112"/>
              <a:gd name="T3" fmla="*/ 0 h 112"/>
              <a:gd name="T4" fmla="*/ 0 w 112"/>
              <a:gd name="T5" fmla="*/ 0 h 112"/>
              <a:gd name="T6" fmla="*/ 0 w 112"/>
              <a:gd name="T7" fmla="*/ 2147483646 h 112"/>
              <a:gd name="T8" fmla="*/ 2147483646 w 112"/>
              <a:gd name="T9" fmla="*/ 2147483646 h 112"/>
              <a:gd name="T10" fmla="*/ 2147483646 w 112"/>
              <a:gd name="T11" fmla="*/ 2147483646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"/>
              <a:gd name="T19" fmla="*/ 0 h 112"/>
              <a:gd name="T20" fmla="*/ 112 w 112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" h="112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2"/>
                </a:lnTo>
                <a:lnTo>
                  <a:pt x="112" y="112"/>
                </a:lnTo>
              </a:path>
            </a:pathLst>
          </a:custGeom>
          <a:solidFill>
            <a:srgbClr val="CC0000"/>
          </a:solidFill>
          <a:ln w="7938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6" name="Freeform 46">
            <a:extLst>
              <a:ext uri="{FF2B5EF4-FFF2-40B4-BE49-F238E27FC236}">
                <a16:creationId xmlns:a16="http://schemas.microsoft.com/office/drawing/2014/main" id="{FA1DA1EA-7E10-B270-7729-99E537258256}"/>
              </a:ext>
            </a:extLst>
          </p:cNvPr>
          <p:cNvSpPr>
            <a:spLocks/>
          </p:cNvSpPr>
          <p:nvPr/>
        </p:nvSpPr>
        <p:spPr bwMode="auto">
          <a:xfrm>
            <a:off x="5757863" y="4222750"/>
            <a:ext cx="180975" cy="177800"/>
          </a:xfrm>
          <a:custGeom>
            <a:avLst/>
            <a:gdLst>
              <a:gd name="T0" fmla="*/ 2147483646 w 114"/>
              <a:gd name="T1" fmla="*/ 2147483646 h 112"/>
              <a:gd name="T2" fmla="*/ 2147483646 w 114"/>
              <a:gd name="T3" fmla="*/ 0 h 112"/>
              <a:gd name="T4" fmla="*/ 0 w 114"/>
              <a:gd name="T5" fmla="*/ 0 h 112"/>
              <a:gd name="T6" fmla="*/ 0 w 114"/>
              <a:gd name="T7" fmla="*/ 2147483646 h 112"/>
              <a:gd name="T8" fmla="*/ 2147483646 w 114"/>
              <a:gd name="T9" fmla="*/ 2147483646 h 112"/>
              <a:gd name="T10" fmla="*/ 2147483646 w 114"/>
              <a:gd name="T11" fmla="*/ 2147483646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4"/>
              <a:gd name="T19" fmla="*/ 0 h 112"/>
              <a:gd name="T20" fmla="*/ 114 w 114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4" h="112">
                <a:moveTo>
                  <a:pt x="112" y="112"/>
                </a:moveTo>
                <a:lnTo>
                  <a:pt x="114" y="0"/>
                </a:lnTo>
                <a:lnTo>
                  <a:pt x="0" y="0"/>
                </a:lnTo>
                <a:lnTo>
                  <a:pt x="0" y="112"/>
                </a:lnTo>
                <a:lnTo>
                  <a:pt x="114" y="112"/>
                </a:lnTo>
              </a:path>
            </a:pathLst>
          </a:custGeom>
          <a:solidFill>
            <a:srgbClr val="CC0000"/>
          </a:solidFill>
          <a:ln w="7938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7" name="Freeform 47">
            <a:extLst>
              <a:ext uri="{FF2B5EF4-FFF2-40B4-BE49-F238E27FC236}">
                <a16:creationId xmlns:a16="http://schemas.microsoft.com/office/drawing/2014/main" id="{139F53B3-4825-C240-C481-642953E2C115}"/>
              </a:ext>
            </a:extLst>
          </p:cNvPr>
          <p:cNvSpPr>
            <a:spLocks/>
          </p:cNvSpPr>
          <p:nvPr/>
        </p:nvSpPr>
        <p:spPr bwMode="auto">
          <a:xfrm>
            <a:off x="7502525" y="4217988"/>
            <a:ext cx="180975" cy="182562"/>
          </a:xfrm>
          <a:custGeom>
            <a:avLst/>
            <a:gdLst>
              <a:gd name="T0" fmla="*/ 0 w 114"/>
              <a:gd name="T1" fmla="*/ 2147483646 h 115"/>
              <a:gd name="T2" fmla="*/ 2147483646 w 114"/>
              <a:gd name="T3" fmla="*/ 2147483646 h 115"/>
              <a:gd name="T4" fmla="*/ 2147483646 w 114"/>
              <a:gd name="T5" fmla="*/ 0 h 115"/>
              <a:gd name="T6" fmla="*/ 2147483646 w 114"/>
              <a:gd name="T7" fmla="*/ 0 h 115"/>
              <a:gd name="T8" fmla="*/ 2147483646 w 114"/>
              <a:gd name="T9" fmla="*/ 2147483646 h 115"/>
              <a:gd name="T10" fmla="*/ 2147483646 w 114"/>
              <a:gd name="T11" fmla="*/ 2147483646 h 1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4"/>
              <a:gd name="T19" fmla="*/ 0 h 115"/>
              <a:gd name="T20" fmla="*/ 114 w 114"/>
              <a:gd name="T21" fmla="*/ 115 h 1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4" h="115">
                <a:moveTo>
                  <a:pt x="0" y="112"/>
                </a:moveTo>
                <a:lnTo>
                  <a:pt x="114" y="115"/>
                </a:lnTo>
                <a:lnTo>
                  <a:pt x="114" y="0"/>
                </a:lnTo>
                <a:lnTo>
                  <a:pt x="2" y="0"/>
                </a:lnTo>
                <a:lnTo>
                  <a:pt x="2" y="115"/>
                </a:lnTo>
              </a:path>
            </a:pathLst>
          </a:custGeom>
          <a:solidFill>
            <a:srgbClr val="CC0000"/>
          </a:solidFill>
          <a:ln w="7938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8" name="Freeform 48">
            <a:extLst>
              <a:ext uri="{FF2B5EF4-FFF2-40B4-BE49-F238E27FC236}">
                <a16:creationId xmlns:a16="http://schemas.microsoft.com/office/drawing/2014/main" id="{F5B1CB0B-9EEA-E7C9-36AB-74A28B887BBA}"/>
              </a:ext>
            </a:extLst>
          </p:cNvPr>
          <p:cNvSpPr>
            <a:spLocks/>
          </p:cNvSpPr>
          <p:nvPr/>
        </p:nvSpPr>
        <p:spPr bwMode="auto">
          <a:xfrm>
            <a:off x="8104188" y="5138738"/>
            <a:ext cx="177800" cy="180975"/>
          </a:xfrm>
          <a:custGeom>
            <a:avLst/>
            <a:gdLst>
              <a:gd name="T0" fmla="*/ 0 w 112"/>
              <a:gd name="T1" fmla="*/ 2147483646 h 114"/>
              <a:gd name="T2" fmla="*/ 2147483646 w 112"/>
              <a:gd name="T3" fmla="*/ 2147483646 h 114"/>
              <a:gd name="T4" fmla="*/ 2147483646 w 112"/>
              <a:gd name="T5" fmla="*/ 0 h 114"/>
              <a:gd name="T6" fmla="*/ 0 w 112"/>
              <a:gd name="T7" fmla="*/ 0 h 114"/>
              <a:gd name="T8" fmla="*/ 0 w 112"/>
              <a:gd name="T9" fmla="*/ 2147483646 h 114"/>
              <a:gd name="T10" fmla="*/ 0 w 112"/>
              <a:gd name="T11" fmla="*/ 2147483646 h 1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"/>
              <a:gd name="T19" fmla="*/ 0 h 114"/>
              <a:gd name="T20" fmla="*/ 112 w 112"/>
              <a:gd name="T21" fmla="*/ 114 h 11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" h="114">
                <a:moveTo>
                  <a:pt x="0" y="112"/>
                </a:moveTo>
                <a:lnTo>
                  <a:pt x="112" y="114"/>
                </a:lnTo>
                <a:lnTo>
                  <a:pt x="112" y="0"/>
                </a:lnTo>
                <a:lnTo>
                  <a:pt x="0" y="0"/>
                </a:lnTo>
                <a:lnTo>
                  <a:pt x="0" y="114"/>
                </a:lnTo>
              </a:path>
            </a:pathLst>
          </a:custGeom>
          <a:solidFill>
            <a:schemeClr val="accent2"/>
          </a:solidFill>
          <a:ln w="7938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9" name="Freeform 49">
            <a:extLst>
              <a:ext uri="{FF2B5EF4-FFF2-40B4-BE49-F238E27FC236}">
                <a16:creationId xmlns:a16="http://schemas.microsoft.com/office/drawing/2014/main" id="{B8A7F164-BA3B-417E-D089-5B1FC27FEEA9}"/>
              </a:ext>
            </a:extLst>
          </p:cNvPr>
          <p:cNvSpPr>
            <a:spLocks/>
          </p:cNvSpPr>
          <p:nvPr/>
        </p:nvSpPr>
        <p:spPr bwMode="auto">
          <a:xfrm>
            <a:off x="5140325" y="5141913"/>
            <a:ext cx="182563" cy="177800"/>
          </a:xfrm>
          <a:custGeom>
            <a:avLst/>
            <a:gdLst>
              <a:gd name="T0" fmla="*/ 2147483646 w 115"/>
              <a:gd name="T1" fmla="*/ 2147483646 h 112"/>
              <a:gd name="T2" fmla="*/ 2147483646 w 115"/>
              <a:gd name="T3" fmla="*/ 0 h 112"/>
              <a:gd name="T4" fmla="*/ 0 w 115"/>
              <a:gd name="T5" fmla="*/ 0 h 112"/>
              <a:gd name="T6" fmla="*/ 0 w 115"/>
              <a:gd name="T7" fmla="*/ 2147483646 h 112"/>
              <a:gd name="T8" fmla="*/ 2147483646 w 115"/>
              <a:gd name="T9" fmla="*/ 2147483646 h 112"/>
              <a:gd name="T10" fmla="*/ 2147483646 w 115"/>
              <a:gd name="T11" fmla="*/ 2147483646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"/>
              <a:gd name="T19" fmla="*/ 0 h 112"/>
              <a:gd name="T20" fmla="*/ 115 w 115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" h="112">
                <a:moveTo>
                  <a:pt x="115" y="112"/>
                </a:moveTo>
                <a:lnTo>
                  <a:pt x="115" y="0"/>
                </a:lnTo>
                <a:lnTo>
                  <a:pt x="0" y="0"/>
                </a:lnTo>
                <a:lnTo>
                  <a:pt x="0" y="112"/>
                </a:lnTo>
                <a:lnTo>
                  <a:pt x="115" y="112"/>
                </a:lnTo>
              </a:path>
            </a:pathLst>
          </a:custGeom>
          <a:solidFill>
            <a:schemeClr val="accent1"/>
          </a:solidFill>
          <a:ln w="7938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0" name="Freeform 50">
            <a:extLst>
              <a:ext uri="{FF2B5EF4-FFF2-40B4-BE49-F238E27FC236}">
                <a16:creationId xmlns:a16="http://schemas.microsoft.com/office/drawing/2014/main" id="{48F627A4-3A18-BA1A-83D1-AC6DA43C4386}"/>
              </a:ext>
            </a:extLst>
          </p:cNvPr>
          <p:cNvSpPr>
            <a:spLocks/>
          </p:cNvSpPr>
          <p:nvPr/>
        </p:nvSpPr>
        <p:spPr bwMode="auto">
          <a:xfrm>
            <a:off x="6775450" y="4113213"/>
            <a:ext cx="439738" cy="361950"/>
          </a:xfrm>
          <a:custGeom>
            <a:avLst/>
            <a:gdLst>
              <a:gd name="T0" fmla="*/ 0 w 277"/>
              <a:gd name="T1" fmla="*/ 2147483646 h 228"/>
              <a:gd name="T2" fmla="*/ 2147483646 w 277"/>
              <a:gd name="T3" fmla="*/ 2147483646 h 228"/>
              <a:gd name="T4" fmla="*/ 2147483646 w 277"/>
              <a:gd name="T5" fmla="*/ 2147483646 h 228"/>
              <a:gd name="T6" fmla="*/ 2147483646 w 277"/>
              <a:gd name="T7" fmla="*/ 2147483646 h 228"/>
              <a:gd name="T8" fmla="*/ 2147483646 w 277"/>
              <a:gd name="T9" fmla="*/ 2147483646 h 228"/>
              <a:gd name="T10" fmla="*/ 2147483646 w 277"/>
              <a:gd name="T11" fmla="*/ 2147483646 h 228"/>
              <a:gd name="T12" fmla="*/ 2147483646 w 277"/>
              <a:gd name="T13" fmla="*/ 2147483646 h 228"/>
              <a:gd name="T14" fmla="*/ 2147483646 w 277"/>
              <a:gd name="T15" fmla="*/ 0 h 228"/>
              <a:gd name="T16" fmla="*/ 2147483646 w 277"/>
              <a:gd name="T17" fmla="*/ 0 h 228"/>
              <a:gd name="T18" fmla="*/ 2147483646 w 277"/>
              <a:gd name="T19" fmla="*/ 2147483646 h 228"/>
              <a:gd name="T20" fmla="*/ 2147483646 w 277"/>
              <a:gd name="T21" fmla="*/ 2147483646 h 228"/>
              <a:gd name="T22" fmla="*/ 2147483646 w 277"/>
              <a:gd name="T23" fmla="*/ 2147483646 h 228"/>
              <a:gd name="T24" fmla="*/ 2147483646 w 277"/>
              <a:gd name="T25" fmla="*/ 2147483646 h 228"/>
              <a:gd name="T26" fmla="*/ 2147483646 w 277"/>
              <a:gd name="T27" fmla="*/ 2147483646 h 228"/>
              <a:gd name="T28" fmla="*/ 2147483646 w 277"/>
              <a:gd name="T29" fmla="*/ 2147483646 h 228"/>
              <a:gd name="T30" fmla="*/ 2147483646 w 277"/>
              <a:gd name="T31" fmla="*/ 2147483646 h 228"/>
              <a:gd name="T32" fmla="*/ 2147483646 w 277"/>
              <a:gd name="T33" fmla="*/ 2147483646 h 228"/>
              <a:gd name="T34" fmla="*/ 2147483646 w 277"/>
              <a:gd name="T35" fmla="*/ 2147483646 h 228"/>
              <a:gd name="T36" fmla="*/ 2147483646 w 277"/>
              <a:gd name="T37" fmla="*/ 2147483646 h 228"/>
              <a:gd name="T38" fmla="*/ 2147483646 w 277"/>
              <a:gd name="T39" fmla="*/ 2147483646 h 228"/>
              <a:gd name="T40" fmla="*/ 2147483646 w 277"/>
              <a:gd name="T41" fmla="*/ 2147483646 h 228"/>
              <a:gd name="T42" fmla="*/ 2147483646 w 277"/>
              <a:gd name="T43" fmla="*/ 2147483646 h 228"/>
              <a:gd name="T44" fmla="*/ 2147483646 w 277"/>
              <a:gd name="T45" fmla="*/ 2147483646 h 228"/>
              <a:gd name="T46" fmla="*/ 2147483646 w 277"/>
              <a:gd name="T47" fmla="*/ 2147483646 h 228"/>
              <a:gd name="T48" fmla="*/ 2147483646 w 277"/>
              <a:gd name="T49" fmla="*/ 2147483646 h 228"/>
              <a:gd name="T50" fmla="*/ 2147483646 w 277"/>
              <a:gd name="T51" fmla="*/ 2147483646 h 228"/>
              <a:gd name="T52" fmla="*/ 2147483646 w 277"/>
              <a:gd name="T53" fmla="*/ 2147483646 h 228"/>
              <a:gd name="T54" fmla="*/ 2147483646 w 277"/>
              <a:gd name="T55" fmla="*/ 2147483646 h 228"/>
              <a:gd name="T56" fmla="*/ 2147483646 w 277"/>
              <a:gd name="T57" fmla="*/ 2147483646 h 228"/>
              <a:gd name="T58" fmla="*/ 2147483646 w 277"/>
              <a:gd name="T59" fmla="*/ 2147483646 h 228"/>
              <a:gd name="T60" fmla="*/ 2147483646 w 277"/>
              <a:gd name="T61" fmla="*/ 2147483646 h 228"/>
              <a:gd name="T62" fmla="*/ 2147483646 w 277"/>
              <a:gd name="T63" fmla="*/ 2147483646 h 228"/>
              <a:gd name="T64" fmla="*/ 2147483646 w 277"/>
              <a:gd name="T65" fmla="*/ 2147483646 h 228"/>
              <a:gd name="T66" fmla="*/ 2147483646 w 277"/>
              <a:gd name="T67" fmla="*/ 2147483646 h 228"/>
              <a:gd name="T68" fmla="*/ 2147483646 w 277"/>
              <a:gd name="T69" fmla="*/ 2147483646 h 228"/>
              <a:gd name="T70" fmla="*/ 2147483646 w 277"/>
              <a:gd name="T71" fmla="*/ 2147483646 h 228"/>
              <a:gd name="T72" fmla="*/ 2147483646 w 277"/>
              <a:gd name="T73" fmla="*/ 2147483646 h 228"/>
              <a:gd name="T74" fmla="*/ 2147483646 w 277"/>
              <a:gd name="T75" fmla="*/ 2147483646 h 228"/>
              <a:gd name="T76" fmla="*/ 2147483646 w 277"/>
              <a:gd name="T77" fmla="*/ 2147483646 h 228"/>
              <a:gd name="T78" fmla="*/ 2147483646 w 277"/>
              <a:gd name="T79" fmla="*/ 2147483646 h 228"/>
              <a:gd name="T80" fmla="*/ 2147483646 w 277"/>
              <a:gd name="T81" fmla="*/ 2147483646 h 228"/>
              <a:gd name="T82" fmla="*/ 2147483646 w 277"/>
              <a:gd name="T83" fmla="*/ 2147483646 h 228"/>
              <a:gd name="T84" fmla="*/ 2147483646 w 277"/>
              <a:gd name="T85" fmla="*/ 2147483646 h 228"/>
              <a:gd name="T86" fmla="*/ 2147483646 w 277"/>
              <a:gd name="T87" fmla="*/ 2147483646 h 228"/>
              <a:gd name="T88" fmla="*/ 2147483646 w 277"/>
              <a:gd name="T89" fmla="*/ 2147483646 h 228"/>
              <a:gd name="T90" fmla="*/ 2147483646 w 277"/>
              <a:gd name="T91" fmla="*/ 2147483646 h 228"/>
              <a:gd name="T92" fmla="*/ 2147483646 w 277"/>
              <a:gd name="T93" fmla="*/ 2147483646 h 228"/>
              <a:gd name="T94" fmla="*/ 2147483646 w 277"/>
              <a:gd name="T95" fmla="*/ 2147483646 h 228"/>
              <a:gd name="T96" fmla="*/ 2147483646 w 277"/>
              <a:gd name="T97" fmla="*/ 2147483646 h 228"/>
              <a:gd name="T98" fmla="*/ 2147483646 w 277"/>
              <a:gd name="T99" fmla="*/ 2147483646 h 228"/>
              <a:gd name="T100" fmla="*/ 2147483646 w 277"/>
              <a:gd name="T101" fmla="*/ 2147483646 h 22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77"/>
              <a:gd name="T154" fmla="*/ 0 h 228"/>
              <a:gd name="T155" fmla="*/ 277 w 277"/>
              <a:gd name="T156" fmla="*/ 228 h 228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77" h="228">
                <a:moveTo>
                  <a:pt x="0" y="23"/>
                </a:moveTo>
                <a:lnTo>
                  <a:pt x="5" y="23"/>
                </a:lnTo>
                <a:lnTo>
                  <a:pt x="10" y="19"/>
                </a:lnTo>
                <a:lnTo>
                  <a:pt x="17" y="14"/>
                </a:lnTo>
                <a:lnTo>
                  <a:pt x="26" y="9"/>
                </a:lnTo>
                <a:lnTo>
                  <a:pt x="36" y="4"/>
                </a:lnTo>
                <a:lnTo>
                  <a:pt x="50" y="2"/>
                </a:lnTo>
                <a:lnTo>
                  <a:pt x="65" y="0"/>
                </a:lnTo>
                <a:lnTo>
                  <a:pt x="79" y="0"/>
                </a:lnTo>
                <a:lnTo>
                  <a:pt x="96" y="4"/>
                </a:lnTo>
                <a:lnTo>
                  <a:pt x="110" y="11"/>
                </a:lnTo>
                <a:lnTo>
                  <a:pt x="124" y="23"/>
                </a:lnTo>
                <a:lnTo>
                  <a:pt x="134" y="33"/>
                </a:lnTo>
                <a:lnTo>
                  <a:pt x="143" y="42"/>
                </a:lnTo>
                <a:lnTo>
                  <a:pt x="148" y="52"/>
                </a:lnTo>
                <a:lnTo>
                  <a:pt x="150" y="59"/>
                </a:lnTo>
                <a:lnTo>
                  <a:pt x="153" y="66"/>
                </a:lnTo>
                <a:lnTo>
                  <a:pt x="153" y="73"/>
                </a:lnTo>
                <a:lnTo>
                  <a:pt x="153" y="78"/>
                </a:lnTo>
                <a:lnTo>
                  <a:pt x="153" y="81"/>
                </a:lnTo>
                <a:lnTo>
                  <a:pt x="155" y="78"/>
                </a:lnTo>
                <a:lnTo>
                  <a:pt x="160" y="76"/>
                </a:lnTo>
                <a:lnTo>
                  <a:pt x="167" y="73"/>
                </a:lnTo>
                <a:lnTo>
                  <a:pt x="174" y="71"/>
                </a:lnTo>
                <a:lnTo>
                  <a:pt x="181" y="69"/>
                </a:lnTo>
                <a:lnTo>
                  <a:pt x="191" y="69"/>
                </a:lnTo>
                <a:lnTo>
                  <a:pt x="200" y="71"/>
                </a:lnTo>
                <a:lnTo>
                  <a:pt x="210" y="73"/>
                </a:lnTo>
                <a:lnTo>
                  <a:pt x="219" y="81"/>
                </a:lnTo>
                <a:lnTo>
                  <a:pt x="229" y="90"/>
                </a:lnTo>
                <a:lnTo>
                  <a:pt x="234" y="97"/>
                </a:lnTo>
                <a:lnTo>
                  <a:pt x="236" y="107"/>
                </a:lnTo>
                <a:lnTo>
                  <a:pt x="239" y="116"/>
                </a:lnTo>
                <a:lnTo>
                  <a:pt x="239" y="124"/>
                </a:lnTo>
                <a:lnTo>
                  <a:pt x="236" y="131"/>
                </a:lnTo>
                <a:lnTo>
                  <a:pt x="236" y="138"/>
                </a:lnTo>
                <a:lnTo>
                  <a:pt x="234" y="143"/>
                </a:lnTo>
                <a:lnTo>
                  <a:pt x="234" y="145"/>
                </a:lnTo>
                <a:lnTo>
                  <a:pt x="231" y="145"/>
                </a:lnTo>
                <a:lnTo>
                  <a:pt x="234" y="147"/>
                </a:lnTo>
                <a:lnTo>
                  <a:pt x="236" y="147"/>
                </a:lnTo>
                <a:lnTo>
                  <a:pt x="241" y="152"/>
                </a:lnTo>
                <a:lnTo>
                  <a:pt x="248" y="157"/>
                </a:lnTo>
                <a:lnTo>
                  <a:pt x="253" y="164"/>
                </a:lnTo>
                <a:lnTo>
                  <a:pt x="260" y="174"/>
                </a:lnTo>
                <a:lnTo>
                  <a:pt x="267" y="183"/>
                </a:lnTo>
                <a:lnTo>
                  <a:pt x="272" y="195"/>
                </a:lnTo>
                <a:lnTo>
                  <a:pt x="274" y="212"/>
                </a:lnTo>
                <a:lnTo>
                  <a:pt x="277" y="228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1" name="Freeform 51">
            <a:extLst>
              <a:ext uri="{FF2B5EF4-FFF2-40B4-BE49-F238E27FC236}">
                <a16:creationId xmlns:a16="http://schemas.microsoft.com/office/drawing/2014/main" id="{96FDD12A-A114-6742-13E6-63ED9C4D2F79}"/>
              </a:ext>
            </a:extLst>
          </p:cNvPr>
          <p:cNvSpPr>
            <a:spLocks/>
          </p:cNvSpPr>
          <p:nvPr/>
        </p:nvSpPr>
        <p:spPr bwMode="auto">
          <a:xfrm>
            <a:off x="6211888" y="4097338"/>
            <a:ext cx="568325" cy="374650"/>
          </a:xfrm>
          <a:custGeom>
            <a:avLst/>
            <a:gdLst>
              <a:gd name="T0" fmla="*/ 2147483646 w 358"/>
              <a:gd name="T1" fmla="*/ 2147483646 h 236"/>
              <a:gd name="T2" fmla="*/ 2147483646 w 358"/>
              <a:gd name="T3" fmla="*/ 2147483646 h 236"/>
              <a:gd name="T4" fmla="*/ 2147483646 w 358"/>
              <a:gd name="T5" fmla="*/ 2147483646 h 236"/>
              <a:gd name="T6" fmla="*/ 2147483646 w 358"/>
              <a:gd name="T7" fmla="*/ 2147483646 h 236"/>
              <a:gd name="T8" fmla="*/ 2147483646 w 358"/>
              <a:gd name="T9" fmla="*/ 2147483646 h 236"/>
              <a:gd name="T10" fmla="*/ 2147483646 w 358"/>
              <a:gd name="T11" fmla="*/ 2147483646 h 236"/>
              <a:gd name="T12" fmla="*/ 2147483646 w 358"/>
              <a:gd name="T13" fmla="*/ 2147483646 h 236"/>
              <a:gd name="T14" fmla="*/ 2147483646 w 358"/>
              <a:gd name="T15" fmla="*/ 2147483646 h 236"/>
              <a:gd name="T16" fmla="*/ 2147483646 w 358"/>
              <a:gd name="T17" fmla="*/ 2147483646 h 236"/>
              <a:gd name="T18" fmla="*/ 2147483646 w 358"/>
              <a:gd name="T19" fmla="*/ 2147483646 h 236"/>
              <a:gd name="T20" fmla="*/ 2147483646 w 358"/>
              <a:gd name="T21" fmla="*/ 2147483646 h 236"/>
              <a:gd name="T22" fmla="*/ 2147483646 w 358"/>
              <a:gd name="T23" fmla="*/ 2147483646 h 236"/>
              <a:gd name="T24" fmla="*/ 2147483646 w 358"/>
              <a:gd name="T25" fmla="*/ 2147483646 h 236"/>
              <a:gd name="T26" fmla="*/ 2147483646 w 358"/>
              <a:gd name="T27" fmla="*/ 2147483646 h 236"/>
              <a:gd name="T28" fmla="*/ 2147483646 w 358"/>
              <a:gd name="T29" fmla="*/ 2147483646 h 236"/>
              <a:gd name="T30" fmla="*/ 2147483646 w 358"/>
              <a:gd name="T31" fmla="*/ 2147483646 h 236"/>
              <a:gd name="T32" fmla="*/ 2147483646 w 358"/>
              <a:gd name="T33" fmla="*/ 2147483646 h 236"/>
              <a:gd name="T34" fmla="*/ 2147483646 w 358"/>
              <a:gd name="T35" fmla="*/ 2147483646 h 236"/>
              <a:gd name="T36" fmla="*/ 2147483646 w 358"/>
              <a:gd name="T37" fmla="*/ 2147483646 h 236"/>
              <a:gd name="T38" fmla="*/ 2147483646 w 358"/>
              <a:gd name="T39" fmla="*/ 2147483646 h 236"/>
              <a:gd name="T40" fmla="*/ 2147483646 w 358"/>
              <a:gd name="T41" fmla="*/ 2147483646 h 236"/>
              <a:gd name="T42" fmla="*/ 2147483646 w 358"/>
              <a:gd name="T43" fmla="*/ 2147483646 h 236"/>
              <a:gd name="T44" fmla="*/ 2147483646 w 358"/>
              <a:gd name="T45" fmla="*/ 2147483646 h 236"/>
              <a:gd name="T46" fmla="*/ 2147483646 w 358"/>
              <a:gd name="T47" fmla="*/ 2147483646 h 236"/>
              <a:gd name="T48" fmla="*/ 2147483646 w 358"/>
              <a:gd name="T49" fmla="*/ 2147483646 h 236"/>
              <a:gd name="T50" fmla="*/ 2147483646 w 358"/>
              <a:gd name="T51" fmla="*/ 2147483646 h 236"/>
              <a:gd name="T52" fmla="*/ 2147483646 w 358"/>
              <a:gd name="T53" fmla="*/ 2147483646 h 236"/>
              <a:gd name="T54" fmla="*/ 2147483646 w 358"/>
              <a:gd name="T55" fmla="*/ 2147483646 h 236"/>
              <a:gd name="T56" fmla="*/ 2147483646 w 358"/>
              <a:gd name="T57" fmla="*/ 2147483646 h 236"/>
              <a:gd name="T58" fmla="*/ 2147483646 w 358"/>
              <a:gd name="T59" fmla="*/ 2147483646 h 236"/>
              <a:gd name="T60" fmla="*/ 2147483646 w 358"/>
              <a:gd name="T61" fmla="*/ 2147483646 h 236"/>
              <a:gd name="T62" fmla="*/ 2147483646 w 358"/>
              <a:gd name="T63" fmla="*/ 2147483646 h 236"/>
              <a:gd name="T64" fmla="*/ 2147483646 w 358"/>
              <a:gd name="T65" fmla="*/ 2147483646 h 236"/>
              <a:gd name="T66" fmla="*/ 2147483646 w 358"/>
              <a:gd name="T67" fmla="*/ 2147483646 h 236"/>
              <a:gd name="T68" fmla="*/ 2147483646 w 358"/>
              <a:gd name="T69" fmla="*/ 2147483646 h 2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58"/>
              <a:gd name="T106" fmla="*/ 0 h 236"/>
              <a:gd name="T107" fmla="*/ 358 w 358"/>
              <a:gd name="T108" fmla="*/ 236 h 2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58" h="236">
                <a:moveTo>
                  <a:pt x="0" y="236"/>
                </a:moveTo>
                <a:lnTo>
                  <a:pt x="2" y="219"/>
                </a:lnTo>
                <a:lnTo>
                  <a:pt x="5" y="205"/>
                </a:lnTo>
                <a:lnTo>
                  <a:pt x="9" y="193"/>
                </a:lnTo>
                <a:lnTo>
                  <a:pt x="14" y="181"/>
                </a:lnTo>
                <a:lnTo>
                  <a:pt x="21" y="174"/>
                </a:lnTo>
                <a:lnTo>
                  <a:pt x="29" y="167"/>
                </a:lnTo>
                <a:lnTo>
                  <a:pt x="33" y="162"/>
                </a:lnTo>
                <a:lnTo>
                  <a:pt x="38" y="157"/>
                </a:lnTo>
                <a:lnTo>
                  <a:pt x="43" y="155"/>
                </a:lnTo>
                <a:lnTo>
                  <a:pt x="40" y="150"/>
                </a:lnTo>
                <a:lnTo>
                  <a:pt x="40" y="145"/>
                </a:lnTo>
                <a:lnTo>
                  <a:pt x="38" y="141"/>
                </a:lnTo>
                <a:lnTo>
                  <a:pt x="38" y="134"/>
                </a:lnTo>
                <a:lnTo>
                  <a:pt x="38" y="124"/>
                </a:lnTo>
                <a:lnTo>
                  <a:pt x="38" y="117"/>
                </a:lnTo>
                <a:lnTo>
                  <a:pt x="43" y="107"/>
                </a:lnTo>
                <a:lnTo>
                  <a:pt x="48" y="98"/>
                </a:lnTo>
                <a:lnTo>
                  <a:pt x="55" y="91"/>
                </a:lnTo>
                <a:lnTo>
                  <a:pt x="67" y="83"/>
                </a:lnTo>
                <a:lnTo>
                  <a:pt x="76" y="81"/>
                </a:lnTo>
                <a:lnTo>
                  <a:pt x="83" y="79"/>
                </a:lnTo>
                <a:lnTo>
                  <a:pt x="93" y="79"/>
                </a:lnTo>
                <a:lnTo>
                  <a:pt x="102" y="81"/>
                </a:lnTo>
                <a:lnTo>
                  <a:pt x="110" y="83"/>
                </a:lnTo>
                <a:lnTo>
                  <a:pt x="114" y="86"/>
                </a:lnTo>
                <a:lnTo>
                  <a:pt x="119" y="88"/>
                </a:lnTo>
                <a:lnTo>
                  <a:pt x="121" y="91"/>
                </a:lnTo>
                <a:lnTo>
                  <a:pt x="124" y="91"/>
                </a:lnTo>
                <a:lnTo>
                  <a:pt x="124" y="88"/>
                </a:lnTo>
                <a:lnTo>
                  <a:pt x="121" y="86"/>
                </a:lnTo>
                <a:lnTo>
                  <a:pt x="121" y="81"/>
                </a:lnTo>
                <a:lnTo>
                  <a:pt x="124" y="76"/>
                </a:lnTo>
                <a:lnTo>
                  <a:pt x="124" y="69"/>
                </a:lnTo>
                <a:lnTo>
                  <a:pt x="129" y="60"/>
                </a:lnTo>
                <a:lnTo>
                  <a:pt x="133" y="52"/>
                </a:lnTo>
                <a:lnTo>
                  <a:pt x="141" y="43"/>
                </a:lnTo>
                <a:lnTo>
                  <a:pt x="152" y="31"/>
                </a:lnTo>
                <a:lnTo>
                  <a:pt x="164" y="21"/>
                </a:lnTo>
                <a:lnTo>
                  <a:pt x="181" y="14"/>
                </a:lnTo>
                <a:lnTo>
                  <a:pt x="195" y="10"/>
                </a:lnTo>
                <a:lnTo>
                  <a:pt x="212" y="10"/>
                </a:lnTo>
                <a:lnTo>
                  <a:pt x="226" y="10"/>
                </a:lnTo>
                <a:lnTo>
                  <a:pt x="238" y="14"/>
                </a:lnTo>
                <a:lnTo>
                  <a:pt x="250" y="19"/>
                </a:lnTo>
                <a:lnTo>
                  <a:pt x="260" y="24"/>
                </a:lnTo>
                <a:lnTo>
                  <a:pt x="267" y="29"/>
                </a:lnTo>
                <a:lnTo>
                  <a:pt x="272" y="31"/>
                </a:lnTo>
                <a:lnTo>
                  <a:pt x="274" y="33"/>
                </a:lnTo>
                <a:lnTo>
                  <a:pt x="274" y="31"/>
                </a:lnTo>
                <a:lnTo>
                  <a:pt x="274" y="29"/>
                </a:lnTo>
                <a:lnTo>
                  <a:pt x="274" y="26"/>
                </a:lnTo>
                <a:lnTo>
                  <a:pt x="276" y="21"/>
                </a:lnTo>
                <a:lnTo>
                  <a:pt x="279" y="17"/>
                </a:lnTo>
                <a:lnTo>
                  <a:pt x="284" y="12"/>
                </a:lnTo>
                <a:lnTo>
                  <a:pt x="288" y="7"/>
                </a:lnTo>
                <a:lnTo>
                  <a:pt x="296" y="5"/>
                </a:lnTo>
                <a:lnTo>
                  <a:pt x="305" y="2"/>
                </a:lnTo>
                <a:lnTo>
                  <a:pt x="315" y="0"/>
                </a:lnTo>
                <a:lnTo>
                  <a:pt x="327" y="2"/>
                </a:lnTo>
                <a:lnTo>
                  <a:pt x="336" y="5"/>
                </a:lnTo>
                <a:lnTo>
                  <a:pt x="343" y="7"/>
                </a:lnTo>
                <a:lnTo>
                  <a:pt x="348" y="12"/>
                </a:lnTo>
                <a:lnTo>
                  <a:pt x="350" y="17"/>
                </a:lnTo>
                <a:lnTo>
                  <a:pt x="355" y="21"/>
                </a:lnTo>
                <a:lnTo>
                  <a:pt x="355" y="26"/>
                </a:lnTo>
                <a:lnTo>
                  <a:pt x="358" y="29"/>
                </a:lnTo>
                <a:lnTo>
                  <a:pt x="358" y="31"/>
                </a:lnTo>
                <a:lnTo>
                  <a:pt x="358" y="33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2" name="Freeform 52">
            <a:extLst>
              <a:ext uri="{FF2B5EF4-FFF2-40B4-BE49-F238E27FC236}">
                <a16:creationId xmlns:a16="http://schemas.microsoft.com/office/drawing/2014/main" id="{10D95E25-A41E-7215-6D44-13187C5D6279}"/>
              </a:ext>
            </a:extLst>
          </p:cNvPr>
          <p:cNvSpPr>
            <a:spLocks/>
          </p:cNvSpPr>
          <p:nvPr/>
        </p:nvSpPr>
        <p:spPr bwMode="auto">
          <a:xfrm>
            <a:off x="6211888" y="4468813"/>
            <a:ext cx="431800" cy="363537"/>
          </a:xfrm>
          <a:custGeom>
            <a:avLst/>
            <a:gdLst>
              <a:gd name="T0" fmla="*/ 2147483646 w 272"/>
              <a:gd name="T1" fmla="*/ 2147483646 h 229"/>
              <a:gd name="T2" fmla="*/ 2147483646 w 272"/>
              <a:gd name="T3" fmla="*/ 2147483646 h 229"/>
              <a:gd name="T4" fmla="*/ 2147483646 w 272"/>
              <a:gd name="T5" fmla="*/ 2147483646 h 229"/>
              <a:gd name="T6" fmla="*/ 2147483646 w 272"/>
              <a:gd name="T7" fmla="*/ 2147483646 h 229"/>
              <a:gd name="T8" fmla="*/ 2147483646 w 272"/>
              <a:gd name="T9" fmla="*/ 2147483646 h 229"/>
              <a:gd name="T10" fmla="*/ 2147483646 w 272"/>
              <a:gd name="T11" fmla="*/ 2147483646 h 229"/>
              <a:gd name="T12" fmla="*/ 2147483646 w 272"/>
              <a:gd name="T13" fmla="*/ 2147483646 h 229"/>
              <a:gd name="T14" fmla="*/ 2147483646 w 272"/>
              <a:gd name="T15" fmla="*/ 2147483646 h 229"/>
              <a:gd name="T16" fmla="*/ 2147483646 w 272"/>
              <a:gd name="T17" fmla="*/ 2147483646 h 229"/>
              <a:gd name="T18" fmla="*/ 2147483646 w 272"/>
              <a:gd name="T19" fmla="*/ 2147483646 h 229"/>
              <a:gd name="T20" fmla="*/ 2147483646 w 272"/>
              <a:gd name="T21" fmla="*/ 2147483646 h 229"/>
              <a:gd name="T22" fmla="*/ 2147483646 w 272"/>
              <a:gd name="T23" fmla="*/ 2147483646 h 229"/>
              <a:gd name="T24" fmla="*/ 2147483646 w 272"/>
              <a:gd name="T25" fmla="*/ 2147483646 h 229"/>
              <a:gd name="T26" fmla="*/ 2147483646 w 272"/>
              <a:gd name="T27" fmla="*/ 2147483646 h 229"/>
              <a:gd name="T28" fmla="*/ 2147483646 w 272"/>
              <a:gd name="T29" fmla="*/ 2147483646 h 229"/>
              <a:gd name="T30" fmla="*/ 2147483646 w 272"/>
              <a:gd name="T31" fmla="*/ 2147483646 h 229"/>
              <a:gd name="T32" fmla="*/ 2147483646 w 272"/>
              <a:gd name="T33" fmla="*/ 2147483646 h 229"/>
              <a:gd name="T34" fmla="*/ 2147483646 w 272"/>
              <a:gd name="T35" fmla="*/ 2147483646 h 229"/>
              <a:gd name="T36" fmla="*/ 2147483646 w 272"/>
              <a:gd name="T37" fmla="*/ 2147483646 h 229"/>
              <a:gd name="T38" fmla="*/ 2147483646 w 272"/>
              <a:gd name="T39" fmla="*/ 2147483646 h 229"/>
              <a:gd name="T40" fmla="*/ 2147483646 w 272"/>
              <a:gd name="T41" fmla="*/ 2147483646 h 229"/>
              <a:gd name="T42" fmla="*/ 2147483646 w 272"/>
              <a:gd name="T43" fmla="*/ 2147483646 h 229"/>
              <a:gd name="T44" fmla="*/ 2147483646 w 272"/>
              <a:gd name="T45" fmla="*/ 2147483646 h 229"/>
              <a:gd name="T46" fmla="*/ 2147483646 w 272"/>
              <a:gd name="T47" fmla="*/ 2147483646 h 229"/>
              <a:gd name="T48" fmla="*/ 2147483646 w 272"/>
              <a:gd name="T49" fmla="*/ 2147483646 h 229"/>
              <a:gd name="T50" fmla="*/ 2147483646 w 272"/>
              <a:gd name="T51" fmla="*/ 2147483646 h 229"/>
              <a:gd name="T52" fmla="*/ 2147483646 w 272"/>
              <a:gd name="T53" fmla="*/ 2147483646 h 229"/>
              <a:gd name="T54" fmla="*/ 2147483646 w 272"/>
              <a:gd name="T55" fmla="*/ 2147483646 h 229"/>
              <a:gd name="T56" fmla="*/ 2147483646 w 272"/>
              <a:gd name="T57" fmla="*/ 2147483646 h 229"/>
              <a:gd name="T58" fmla="*/ 2147483646 w 272"/>
              <a:gd name="T59" fmla="*/ 2147483646 h 229"/>
              <a:gd name="T60" fmla="*/ 2147483646 w 272"/>
              <a:gd name="T61" fmla="*/ 2147483646 h 229"/>
              <a:gd name="T62" fmla="*/ 2147483646 w 272"/>
              <a:gd name="T63" fmla="*/ 2147483646 h 229"/>
              <a:gd name="T64" fmla="*/ 2147483646 w 272"/>
              <a:gd name="T65" fmla="*/ 2147483646 h 229"/>
              <a:gd name="T66" fmla="*/ 2147483646 w 272"/>
              <a:gd name="T67" fmla="*/ 2147483646 h 229"/>
              <a:gd name="T68" fmla="*/ 2147483646 w 272"/>
              <a:gd name="T69" fmla="*/ 2147483646 h 229"/>
              <a:gd name="T70" fmla="*/ 2147483646 w 272"/>
              <a:gd name="T71" fmla="*/ 2147483646 h 229"/>
              <a:gd name="T72" fmla="*/ 2147483646 w 272"/>
              <a:gd name="T73" fmla="*/ 2147483646 h 229"/>
              <a:gd name="T74" fmla="*/ 2147483646 w 272"/>
              <a:gd name="T75" fmla="*/ 2147483646 h 229"/>
              <a:gd name="T76" fmla="*/ 2147483646 w 272"/>
              <a:gd name="T77" fmla="*/ 2147483646 h 229"/>
              <a:gd name="T78" fmla="*/ 2147483646 w 272"/>
              <a:gd name="T79" fmla="*/ 2147483646 h 229"/>
              <a:gd name="T80" fmla="*/ 2147483646 w 272"/>
              <a:gd name="T81" fmla="*/ 2147483646 h 229"/>
              <a:gd name="T82" fmla="*/ 2147483646 w 272"/>
              <a:gd name="T83" fmla="*/ 2147483646 h 229"/>
              <a:gd name="T84" fmla="*/ 2147483646 w 272"/>
              <a:gd name="T85" fmla="*/ 2147483646 h 229"/>
              <a:gd name="T86" fmla="*/ 2147483646 w 272"/>
              <a:gd name="T87" fmla="*/ 2147483646 h 229"/>
              <a:gd name="T88" fmla="*/ 2147483646 w 272"/>
              <a:gd name="T89" fmla="*/ 2147483646 h 229"/>
              <a:gd name="T90" fmla="*/ 2147483646 w 272"/>
              <a:gd name="T91" fmla="*/ 2147483646 h 229"/>
              <a:gd name="T92" fmla="*/ 2147483646 w 272"/>
              <a:gd name="T93" fmla="*/ 2147483646 h 229"/>
              <a:gd name="T94" fmla="*/ 2147483646 w 272"/>
              <a:gd name="T95" fmla="*/ 2147483646 h 229"/>
              <a:gd name="T96" fmla="*/ 2147483646 w 272"/>
              <a:gd name="T97" fmla="*/ 2147483646 h 229"/>
              <a:gd name="T98" fmla="*/ 2147483646 w 272"/>
              <a:gd name="T99" fmla="*/ 2147483646 h 229"/>
              <a:gd name="T100" fmla="*/ 0 w 272"/>
              <a:gd name="T101" fmla="*/ 0 h 22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72"/>
              <a:gd name="T154" fmla="*/ 0 h 229"/>
              <a:gd name="T155" fmla="*/ 272 w 272"/>
              <a:gd name="T156" fmla="*/ 229 h 229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72" h="229">
                <a:moveTo>
                  <a:pt x="272" y="202"/>
                </a:moveTo>
                <a:lnTo>
                  <a:pt x="272" y="205"/>
                </a:lnTo>
                <a:lnTo>
                  <a:pt x="267" y="207"/>
                </a:lnTo>
                <a:lnTo>
                  <a:pt x="260" y="212"/>
                </a:lnTo>
                <a:lnTo>
                  <a:pt x="250" y="217"/>
                </a:lnTo>
                <a:lnTo>
                  <a:pt x="238" y="221"/>
                </a:lnTo>
                <a:lnTo>
                  <a:pt x="226" y="226"/>
                </a:lnTo>
                <a:lnTo>
                  <a:pt x="212" y="229"/>
                </a:lnTo>
                <a:lnTo>
                  <a:pt x="195" y="226"/>
                </a:lnTo>
                <a:lnTo>
                  <a:pt x="181" y="224"/>
                </a:lnTo>
                <a:lnTo>
                  <a:pt x="164" y="214"/>
                </a:lnTo>
                <a:lnTo>
                  <a:pt x="152" y="205"/>
                </a:lnTo>
                <a:lnTo>
                  <a:pt x="141" y="195"/>
                </a:lnTo>
                <a:lnTo>
                  <a:pt x="133" y="186"/>
                </a:lnTo>
                <a:lnTo>
                  <a:pt x="129" y="176"/>
                </a:lnTo>
                <a:lnTo>
                  <a:pt x="124" y="167"/>
                </a:lnTo>
                <a:lnTo>
                  <a:pt x="124" y="159"/>
                </a:lnTo>
                <a:lnTo>
                  <a:pt x="121" y="155"/>
                </a:lnTo>
                <a:lnTo>
                  <a:pt x="121" y="150"/>
                </a:lnTo>
                <a:lnTo>
                  <a:pt x="124" y="148"/>
                </a:lnTo>
                <a:lnTo>
                  <a:pt x="124" y="145"/>
                </a:lnTo>
                <a:lnTo>
                  <a:pt x="121" y="148"/>
                </a:lnTo>
                <a:lnTo>
                  <a:pt x="119" y="150"/>
                </a:lnTo>
                <a:lnTo>
                  <a:pt x="114" y="152"/>
                </a:lnTo>
                <a:lnTo>
                  <a:pt x="110" y="155"/>
                </a:lnTo>
                <a:lnTo>
                  <a:pt x="102" y="157"/>
                </a:lnTo>
                <a:lnTo>
                  <a:pt x="93" y="157"/>
                </a:lnTo>
                <a:lnTo>
                  <a:pt x="83" y="157"/>
                </a:lnTo>
                <a:lnTo>
                  <a:pt x="76" y="157"/>
                </a:lnTo>
                <a:lnTo>
                  <a:pt x="67" y="152"/>
                </a:lnTo>
                <a:lnTo>
                  <a:pt x="55" y="145"/>
                </a:lnTo>
                <a:lnTo>
                  <a:pt x="48" y="138"/>
                </a:lnTo>
                <a:lnTo>
                  <a:pt x="43" y="128"/>
                </a:lnTo>
                <a:lnTo>
                  <a:pt x="38" y="121"/>
                </a:lnTo>
                <a:lnTo>
                  <a:pt x="38" y="112"/>
                </a:lnTo>
                <a:lnTo>
                  <a:pt x="38" y="105"/>
                </a:lnTo>
                <a:lnTo>
                  <a:pt x="38" y="97"/>
                </a:lnTo>
                <a:lnTo>
                  <a:pt x="40" y="90"/>
                </a:lnTo>
                <a:lnTo>
                  <a:pt x="40" y="86"/>
                </a:lnTo>
                <a:lnTo>
                  <a:pt x="43" y="83"/>
                </a:lnTo>
                <a:lnTo>
                  <a:pt x="43" y="81"/>
                </a:lnTo>
                <a:lnTo>
                  <a:pt x="38" y="78"/>
                </a:lnTo>
                <a:lnTo>
                  <a:pt x="33" y="76"/>
                </a:lnTo>
                <a:lnTo>
                  <a:pt x="29" y="71"/>
                </a:lnTo>
                <a:lnTo>
                  <a:pt x="21" y="64"/>
                </a:lnTo>
                <a:lnTo>
                  <a:pt x="14" y="55"/>
                </a:lnTo>
                <a:lnTo>
                  <a:pt x="9" y="45"/>
                </a:lnTo>
                <a:lnTo>
                  <a:pt x="5" y="31"/>
                </a:lnTo>
                <a:lnTo>
                  <a:pt x="2" y="16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3" name="Freeform 53">
            <a:extLst>
              <a:ext uri="{FF2B5EF4-FFF2-40B4-BE49-F238E27FC236}">
                <a16:creationId xmlns:a16="http://schemas.microsoft.com/office/drawing/2014/main" id="{5CA0E475-1BD5-0212-CCD2-CBF8092CBB16}"/>
              </a:ext>
            </a:extLst>
          </p:cNvPr>
          <p:cNvSpPr>
            <a:spLocks/>
          </p:cNvSpPr>
          <p:nvPr/>
        </p:nvSpPr>
        <p:spPr bwMode="auto">
          <a:xfrm>
            <a:off x="6646863" y="4468813"/>
            <a:ext cx="563562" cy="374650"/>
          </a:xfrm>
          <a:custGeom>
            <a:avLst/>
            <a:gdLst>
              <a:gd name="T0" fmla="*/ 2147483646 w 355"/>
              <a:gd name="T1" fmla="*/ 2147483646 h 236"/>
              <a:gd name="T2" fmla="*/ 2147483646 w 355"/>
              <a:gd name="T3" fmla="*/ 2147483646 h 236"/>
              <a:gd name="T4" fmla="*/ 2147483646 w 355"/>
              <a:gd name="T5" fmla="*/ 2147483646 h 236"/>
              <a:gd name="T6" fmla="*/ 2147483646 w 355"/>
              <a:gd name="T7" fmla="*/ 2147483646 h 236"/>
              <a:gd name="T8" fmla="*/ 2147483646 w 355"/>
              <a:gd name="T9" fmla="*/ 2147483646 h 236"/>
              <a:gd name="T10" fmla="*/ 2147483646 w 355"/>
              <a:gd name="T11" fmla="*/ 2147483646 h 236"/>
              <a:gd name="T12" fmla="*/ 2147483646 w 355"/>
              <a:gd name="T13" fmla="*/ 2147483646 h 236"/>
              <a:gd name="T14" fmla="*/ 2147483646 w 355"/>
              <a:gd name="T15" fmla="*/ 2147483646 h 236"/>
              <a:gd name="T16" fmla="*/ 2147483646 w 355"/>
              <a:gd name="T17" fmla="*/ 2147483646 h 236"/>
              <a:gd name="T18" fmla="*/ 2147483646 w 355"/>
              <a:gd name="T19" fmla="*/ 2147483646 h 236"/>
              <a:gd name="T20" fmla="*/ 2147483646 w 355"/>
              <a:gd name="T21" fmla="*/ 2147483646 h 236"/>
              <a:gd name="T22" fmla="*/ 2147483646 w 355"/>
              <a:gd name="T23" fmla="*/ 2147483646 h 236"/>
              <a:gd name="T24" fmla="*/ 2147483646 w 355"/>
              <a:gd name="T25" fmla="*/ 2147483646 h 236"/>
              <a:gd name="T26" fmla="*/ 2147483646 w 355"/>
              <a:gd name="T27" fmla="*/ 2147483646 h 236"/>
              <a:gd name="T28" fmla="*/ 2147483646 w 355"/>
              <a:gd name="T29" fmla="*/ 2147483646 h 236"/>
              <a:gd name="T30" fmla="*/ 2147483646 w 355"/>
              <a:gd name="T31" fmla="*/ 2147483646 h 236"/>
              <a:gd name="T32" fmla="*/ 2147483646 w 355"/>
              <a:gd name="T33" fmla="*/ 2147483646 h 236"/>
              <a:gd name="T34" fmla="*/ 2147483646 w 355"/>
              <a:gd name="T35" fmla="*/ 2147483646 h 236"/>
              <a:gd name="T36" fmla="*/ 2147483646 w 355"/>
              <a:gd name="T37" fmla="*/ 2147483646 h 236"/>
              <a:gd name="T38" fmla="*/ 2147483646 w 355"/>
              <a:gd name="T39" fmla="*/ 2147483646 h 236"/>
              <a:gd name="T40" fmla="*/ 2147483646 w 355"/>
              <a:gd name="T41" fmla="*/ 2147483646 h 236"/>
              <a:gd name="T42" fmla="*/ 2147483646 w 355"/>
              <a:gd name="T43" fmla="*/ 2147483646 h 236"/>
              <a:gd name="T44" fmla="*/ 2147483646 w 355"/>
              <a:gd name="T45" fmla="*/ 2147483646 h 236"/>
              <a:gd name="T46" fmla="*/ 2147483646 w 355"/>
              <a:gd name="T47" fmla="*/ 2147483646 h 236"/>
              <a:gd name="T48" fmla="*/ 2147483646 w 355"/>
              <a:gd name="T49" fmla="*/ 2147483646 h 236"/>
              <a:gd name="T50" fmla="*/ 2147483646 w 355"/>
              <a:gd name="T51" fmla="*/ 2147483646 h 236"/>
              <a:gd name="T52" fmla="*/ 2147483646 w 355"/>
              <a:gd name="T53" fmla="*/ 2147483646 h 236"/>
              <a:gd name="T54" fmla="*/ 2147483646 w 355"/>
              <a:gd name="T55" fmla="*/ 2147483646 h 236"/>
              <a:gd name="T56" fmla="*/ 2147483646 w 355"/>
              <a:gd name="T57" fmla="*/ 2147483646 h 236"/>
              <a:gd name="T58" fmla="*/ 2147483646 w 355"/>
              <a:gd name="T59" fmla="*/ 2147483646 h 236"/>
              <a:gd name="T60" fmla="*/ 2147483646 w 355"/>
              <a:gd name="T61" fmla="*/ 2147483646 h 236"/>
              <a:gd name="T62" fmla="*/ 2147483646 w 355"/>
              <a:gd name="T63" fmla="*/ 2147483646 h 236"/>
              <a:gd name="T64" fmla="*/ 2147483646 w 355"/>
              <a:gd name="T65" fmla="*/ 2147483646 h 236"/>
              <a:gd name="T66" fmla="*/ 0 w 355"/>
              <a:gd name="T67" fmla="*/ 2147483646 h 236"/>
              <a:gd name="T68" fmla="*/ 0 w 355"/>
              <a:gd name="T69" fmla="*/ 2147483646 h 2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55"/>
              <a:gd name="T106" fmla="*/ 0 h 236"/>
              <a:gd name="T107" fmla="*/ 355 w 355"/>
              <a:gd name="T108" fmla="*/ 236 h 2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55" h="236">
                <a:moveTo>
                  <a:pt x="355" y="0"/>
                </a:moveTo>
                <a:lnTo>
                  <a:pt x="355" y="16"/>
                </a:lnTo>
                <a:lnTo>
                  <a:pt x="353" y="33"/>
                </a:lnTo>
                <a:lnTo>
                  <a:pt x="348" y="45"/>
                </a:lnTo>
                <a:lnTo>
                  <a:pt x="341" y="55"/>
                </a:lnTo>
                <a:lnTo>
                  <a:pt x="334" y="64"/>
                </a:lnTo>
                <a:lnTo>
                  <a:pt x="329" y="71"/>
                </a:lnTo>
                <a:lnTo>
                  <a:pt x="322" y="76"/>
                </a:lnTo>
                <a:lnTo>
                  <a:pt x="317" y="78"/>
                </a:lnTo>
                <a:lnTo>
                  <a:pt x="315" y="81"/>
                </a:lnTo>
                <a:lnTo>
                  <a:pt x="312" y="83"/>
                </a:lnTo>
                <a:lnTo>
                  <a:pt x="315" y="83"/>
                </a:lnTo>
                <a:lnTo>
                  <a:pt x="315" y="86"/>
                </a:lnTo>
                <a:lnTo>
                  <a:pt x="317" y="90"/>
                </a:lnTo>
                <a:lnTo>
                  <a:pt x="317" y="97"/>
                </a:lnTo>
                <a:lnTo>
                  <a:pt x="320" y="105"/>
                </a:lnTo>
                <a:lnTo>
                  <a:pt x="320" y="112"/>
                </a:lnTo>
                <a:lnTo>
                  <a:pt x="317" y="121"/>
                </a:lnTo>
                <a:lnTo>
                  <a:pt x="315" y="131"/>
                </a:lnTo>
                <a:lnTo>
                  <a:pt x="310" y="138"/>
                </a:lnTo>
                <a:lnTo>
                  <a:pt x="300" y="148"/>
                </a:lnTo>
                <a:lnTo>
                  <a:pt x="291" y="152"/>
                </a:lnTo>
                <a:lnTo>
                  <a:pt x="281" y="157"/>
                </a:lnTo>
                <a:lnTo>
                  <a:pt x="272" y="159"/>
                </a:lnTo>
                <a:lnTo>
                  <a:pt x="262" y="159"/>
                </a:lnTo>
                <a:lnTo>
                  <a:pt x="255" y="157"/>
                </a:lnTo>
                <a:lnTo>
                  <a:pt x="248" y="155"/>
                </a:lnTo>
                <a:lnTo>
                  <a:pt x="241" y="152"/>
                </a:lnTo>
                <a:lnTo>
                  <a:pt x="236" y="150"/>
                </a:lnTo>
                <a:lnTo>
                  <a:pt x="234" y="148"/>
                </a:lnTo>
                <a:lnTo>
                  <a:pt x="234" y="150"/>
                </a:lnTo>
                <a:lnTo>
                  <a:pt x="234" y="155"/>
                </a:lnTo>
                <a:lnTo>
                  <a:pt x="234" y="162"/>
                </a:lnTo>
                <a:lnTo>
                  <a:pt x="231" y="169"/>
                </a:lnTo>
                <a:lnTo>
                  <a:pt x="229" y="176"/>
                </a:lnTo>
                <a:lnTo>
                  <a:pt x="224" y="186"/>
                </a:lnTo>
                <a:lnTo>
                  <a:pt x="215" y="195"/>
                </a:lnTo>
                <a:lnTo>
                  <a:pt x="205" y="205"/>
                </a:lnTo>
                <a:lnTo>
                  <a:pt x="191" y="217"/>
                </a:lnTo>
                <a:lnTo>
                  <a:pt x="177" y="224"/>
                </a:lnTo>
                <a:lnTo>
                  <a:pt x="160" y="229"/>
                </a:lnTo>
                <a:lnTo>
                  <a:pt x="146" y="229"/>
                </a:lnTo>
                <a:lnTo>
                  <a:pt x="131" y="226"/>
                </a:lnTo>
                <a:lnTo>
                  <a:pt x="117" y="224"/>
                </a:lnTo>
                <a:lnTo>
                  <a:pt x="107" y="219"/>
                </a:lnTo>
                <a:lnTo>
                  <a:pt x="98" y="214"/>
                </a:lnTo>
                <a:lnTo>
                  <a:pt x="91" y="209"/>
                </a:lnTo>
                <a:lnTo>
                  <a:pt x="86" y="205"/>
                </a:lnTo>
                <a:lnTo>
                  <a:pt x="84" y="205"/>
                </a:lnTo>
                <a:lnTo>
                  <a:pt x="84" y="207"/>
                </a:lnTo>
                <a:lnTo>
                  <a:pt x="81" y="212"/>
                </a:lnTo>
                <a:lnTo>
                  <a:pt x="81" y="214"/>
                </a:lnTo>
                <a:lnTo>
                  <a:pt x="76" y="219"/>
                </a:lnTo>
                <a:lnTo>
                  <a:pt x="74" y="224"/>
                </a:lnTo>
                <a:lnTo>
                  <a:pt x="69" y="229"/>
                </a:lnTo>
                <a:lnTo>
                  <a:pt x="62" y="233"/>
                </a:lnTo>
                <a:lnTo>
                  <a:pt x="53" y="236"/>
                </a:lnTo>
                <a:lnTo>
                  <a:pt x="41" y="236"/>
                </a:lnTo>
                <a:lnTo>
                  <a:pt x="31" y="236"/>
                </a:lnTo>
                <a:lnTo>
                  <a:pt x="22" y="233"/>
                </a:lnTo>
                <a:lnTo>
                  <a:pt x="14" y="229"/>
                </a:lnTo>
                <a:lnTo>
                  <a:pt x="10" y="224"/>
                </a:lnTo>
                <a:lnTo>
                  <a:pt x="5" y="219"/>
                </a:lnTo>
                <a:lnTo>
                  <a:pt x="2" y="214"/>
                </a:lnTo>
                <a:lnTo>
                  <a:pt x="0" y="212"/>
                </a:lnTo>
                <a:lnTo>
                  <a:pt x="0" y="207"/>
                </a:lnTo>
                <a:lnTo>
                  <a:pt x="0" y="205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4" name="Freeform 54">
            <a:extLst>
              <a:ext uri="{FF2B5EF4-FFF2-40B4-BE49-F238E27FC236}">
                <a16:creationId xmlns:a16="http://schemas.microsoft.com/office/drawing/2014/main" id="{BC01233C-523E-1C8E-140B-620334D4527A}"/>
              </a:ext>
            </a:extLst>
          </p:cNvPr>
          <p:cNvSpPr>
            <a:spLocks/>
          </p:cNvSpPr>
          <p:nvPr/>
        </p:nvSpPr>
        <p:spPr bwMode="auto">
          <a:xfrm>
            <a:off x="7604125" y="5305425"/>
            <a:ext cx="434975" cy="361950"/>
          </a:xfrm>
          <a:custGeom>
            <a:avLst/>
            <a:gdLst>
              <a:gd name="T0" fmla="*/ 0 w 274"/>
              <a:gd name="T1" fmla="*/ 2147483646 h 228"/>
              <a:gd name="T2" fmla="*/ 2147483646 w 274"/>
              <a:gd name="T3" fmla="*/ 2147483646 h 228"/>
              <a:gd name="T4" fmla="*/ 2147483646 w 274"/>
              <a:gd name="T5" fmla="*/ 2147483646 h 228"/>
              <a:gd name="T6" fmla="*/ 2147483646 w 274"/>
              <a:gd name="T7" fmla="*/ 2147483646 h 228"/>
              <a:gd name="T8" fmla="*/ 2147483646 w 274"/>
              <a:gd name="T9" fmla="*/ 2147483646 h 228"/>
              <a:gd name="T10" fmla="*/ 2147483646 w 274"/>
              <a:gd name="T11" fmla="*/ 2147483646 h 228"/>
              <a:gd name="T12" fmla="*/ 2147483646 w 274"/>
              <a:gd name="T13" fmla="*/ 0 h 228"/>
              <a:gd name="T14" fmla="*/ 2147483646 w 274"/>
              <a:gd name="T15" fmla="*/ 0 h 228"/>
              <a:gd name="T16" fmla="*/ 2147483646 w 274"/>
              <a:gd name="T17" fmla="*/ 0 h 228"/>
              <a:gd name="T18" fmla="*/ 2147483646 w 274"/>
              <a:gd name="T19" fmla="*/ 2147483646 h 228"/>
              <a:gd name="T20" fmla="*/ 2147483646 w 274"/>
              <a:gd name="T21" fmla="*/ 2147483646 h 228"/>
              <a:gd name="T22" fmla="*/ 2147483646 w 274"/>
              <a:gd name="T23" fmla="*/ 2147483646 h 228"/>
              <a:gd name="T24" fmla="*/ 2147483646 w 274"/>
              <a:gd name="T25" fmla="*/ 2147483646 h 228"/>
              <a:gd name="T26" fmla="*/ 2147483646 w 274"/>
              <a:gd name="T27" fmla="*/ 2147483646 h 228"/>
              <a:gd name="T28" fmla="*/ 2147483646 w 274"/>
              <a:gd name="T29" fmla="*/ 2147483646 h 228"/>
              <a:gd name="T30" fmla="*/ 2147483646 w 274"/>
              <a:gd name="T31" fmla="*/ 2147483646 h 228"/>
              <a:gd name="T32" fmla="*/ 2147483646 w 274"/>
              <a:gd name="T33" fmla="*/ 2147483646 h 228"/>
              <a:gd name="T34" fmla="*/ 2147483646 w 274"/>
              <a:gd name="T35" fmla="*/ 2147483646 h 228"/>
              <a:gd name="T36" fmla="*/ 2147483646 w 274"/>
              <a:gd name="T37" fmla="*/ 2147483646 h 228"/>
              <a:gd name="T38" fmla="*/ 2147483646 w 274"/>
              <a:gd name="T39" fmla="*/ 2147483646 h 228"/>
              <a:gd name="T40" fmla="*/ 2147483646 w 274"/>
              <a:gd name="T41" fmla="*/ 2147483646 h 228"/>
              <a:gd name="T42" fmla="*/ 2147483646 w 274"/>
              <a:gd name="T43" fmla="*/ 2147483646 h 228"/>
              <a:gd name="T44" fmla="*/ 2147483646 w 274"/>
              <a:gd name="T45" fmla="*/ 2147483646 h 228"/>
              <a:gd name="T46" fmla="*/ 2147483646 w 274"/>
              <a:gd name="T47" fmla="*/ 2147483646 h 228"/>
              <a:gd name="T48" fmla="*/ 2147483646 w 274"/>
              <a:gd name="T49" fmla="*/ 2147483646 h 228"/>
              <a:gd name="T50" fmla="*/ 2147483646 w 274"/>
              <a:gd name="T51" fmla="*/ 2147483646 h 228"/>
              <a:gd name="T52" fmla="*/ 2147483646 w 274"/>
              <a:gd name="T53" fmla="*/ 2147483646 h 228"/>
              <a:gd name="T54" fmla="*/ 2147483646 w 274"/>
              <a:gd name="T55" fmla="*/ 2147483646 h 228"/>
              <a:gd name="T56" fmla="*/ 2147483646 w 274"/>
              <a:gd name="T57" fmla="*/ 2147483646 h 228"/>
              <a:gd name="T58" fmla="*/ 2147483646 w 274"/>
              <a:gd name="T59" fmla="*/ 2147483646 h 228"/>
              <a:gd name="T60" fmla="*/ 2147483646 w 274"/>
              <a:gd name="T61" fmla="*/ 2147483646 h 228"/>
              <a:gd name="T62" fmla="*/ 2147483646 w 274"/>
              <a:gd name="T63" fmla="*/ 2147483646 h 228"/>
              <a:gd name="T64" fmla="*/ 2147483646 w 274"/>
              <a:gd name="T65" fmla="*/ 2147483646 h 228"/>
              <a:gd name="T66" fmla="*/ 2147483646 w 274"/>
              <a:gd name="T67" fmla="*/ 2147483646 h 228"/>
              <a:gd name="T68" fmla="*/ 2147483646 w 274"/>
              <a:gd name="T69" fmla="*/ 2147483646 h 228"/>
              <a:gd name="T70" fmla="*/ 2147483646 w 274"/>
              <a:gd name="T71" fmla="*/ 2147483646 h 228"/>
              <a:gd name="T72" fmla="*/ 2147483646 w 274"/>
              <a:gd name="T73" fmla="*/ 2147483646 h 228"/>
              <a:gd name="T74" fmla="*/ 2147483646 w 274"/>
              <a:gd name="T75" fmla="*/ 2147483646 h 228"/>
              <a:gd name="T76" fmla="*/ 2147483646 w 274"/>
              <a:gd name="T77" fmla="*/ 2147483646 h 228"/>
              <a:gd name="T78" fmla="*/ 2147483646 w 274"/>
              <a:gd name="T79" fmla="*/ 2147483646 h 228"/>
              <a:gd name="T80" fmla="*/ 2147483646 w 274"/>
              <a:gd name="T81" fmla="*/ 2147483646 h 228"/>
              <a:gd name="T82" fmla="*/ 2147483646 w 274"/>
              <a:gd name="T83" fmla="*/ 2147483646 h 228"/>
              <a:gd name="T84" fmla="*/ 2147483646 w 274"/>
              <a:gd name="T85" fmla="*/ 2147483646 h 228"/>
              <a:gd name="T86" fmla="*/ 2147483646 w 274"/>
              <a:gd name="T87" fmla="*/ 2147483646 h 228"/>
              <a:gd name="T88" fmla="*/ 2147483646 w 274"/>
              <a:gd name="T89" fmla="*/ 2147483646 h 228"/>
              <a:gd name="T90" fmla="*/ 2147483646 w 274"/>
              <a:gd name="T91" fmla="*/ 2147483646 h 228"/>
              <a:gd name="T92" fmla="*/ 2147483646 w 274"/>
              <a:gd name="T93" fmla="*/ 2147483646 h 228"/>
              <a:gd name="T94" fmla="*/ 2147483646 w 274"/>
              <a:gd name="T95" fmla="*/ 2147483646 h 228"/>
              <a:gd name="T96" fmla="*/ 2147483646 w 274"/>
              <a:gd name="T97" fmla="*/ 2147483646 h 228"/>
              <a:gd name="T98" fmla="*/ 2147483646 w 274"/>
              <a:gd name="T99" fmla="*/ 2147483646 h 228"/>
              <a:gd name="T100" fmla="*/ 2147483646 w 274"/>
              <a:gd name="T101" fmla="*/ 2147483646 h 22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74"/>
              <a:gd name="T154" fmla="*/ 0 h 228"/>
              <a:gd name="T155" fmla="*/ 274 w 274"/>
              <a:gd name="T156" fmla="*/ 228 h 228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74" h="228">
                <a:moveTo>
                  <a:pt x="0" y="23"/>
                </a:moveTo>
                <a:lnTo>
                  <a:pt x="3" y="21"/>
                </a:lnTo>
                <a:lnTo>
                  <a:pt x="7" y="19"/>
                </a:lnTo>
                <a:lnTo>
                  <a:pt x="15" y="14"/>
                </a:lnTo>
                <a:lnTo>
                  <a:pt x="24" y="9"/>
                </a:lnTo>
                <a:lnTo>
                  <a:pt x="36" y="4"/>
                </a:lnTo>
                <a:lnTo>
                  <a:pt x="48" y="0"/>
                </a:lnTo>
                <a:lnTo>
                  <a:pt x="62" y="0"/>
                </a:lnTo>
                <a:lnTo>
                  <a:pt x="77" y="0"/>
                </a:lnTo>
                <a:lnTo>
                  <a:pt x="93" y="4"/>
                </a:lnTo>
                <a:lnTo>
                  <a:pt x="108" y="12"/>
                </a:lnTo>
                <a:lnTo>
                  <a:pt x="122" y="21"/>
                </a:lnTo>
                <a:lnTo>
                  <a:pt x="134" y="33"/>
                </a:lnTo>
                <a:lnTo>
                  <a:pt x="141" y="43"/>
                </a:lnTo>
                <a:lnTo>
                  <a:pt x="146" y="52"/>
                </a:lnTo>
                <a:lnTo>
                  <a:pt x="148" y="59"/>
                </a:lnTo>
                <a:lnTo>
                  <a:pt x="151" y="66"/>
                </a:lnTo>
                <a:lnTo>
                  <a:pt x="151" y="71"/>
                </a:lnTo>
                <a:lnTo>
                  <a:pt x="151" y="76"/>
                </a:lnTo>
                <a:lnTo>
                  <a:pt x="151" y="78"/>
                </a:lnTo>
                <a:lnTo>
                  <a:pt x="151" y="81"/>
                </a:lnTo>
                <a:lnTo>
                  <a:pt x="155" y="78"/>
                </a:lnTo>
                <a:lnTo>
                  <a:pt x="160" y="76"/>
                </a:lnTo>
                <a:lnTo>
                  <a:pt x="165" y="74"/>
                </a:lnTo>
                <a:lnTo>
                  <a:pt x="172" y="71"/>
                </a:lnTo>
                <a:lnTo>
                  <a:pt x="182" y="69"/>
                </a:lnTo>
                <a:lnTo>
                  <a:pt x="189" y="69"/>
                </a:lnTo>
                <a:lnTo>
                  <a:pt x="198" y="71"/>
                </a:lnTo>
                <a:lnTo>
                  <a:pt x="208" y="74"/>
                </a:lnTo>
                <a:lnTo>
                  <a:pt x="217" y="81"/>
                </a:lnTo>
                <a:lnTo>
                  <a:pt x="227" y="88"/>
                </a:lnTo>
                <a:lnTo>
                  <a:pt x="232" y="97"/>
                </a:lnTo>
                <a:lnTo>
                  <a:pt x="234" y="107"/>
                </a:lnTo>
                <a:lnTo>
                  <a:pt x="236" y="114"/>
                </a:lnTo>
                <a:lnTo>
                  <a:pt x="236" y="124"/>
                </a:lnTo>
                <a:lnTo>
                  <a:pt x="236" y="131"/>
                </a:lnTo>
                <a:lnTo>
                  <a:pt x="234" y="135"/>
                </a:lnTo>
                <a:lnTo>
                  <a:pt x="232" y="140"/>
                </a:lnTo>
                <a:lnTo>
                  <a:pt x="232" y="145"/>
                </a:lnTo>
                <a:lnTo>
                  <a:pt x="236" y="147"/>
                </a:lnTo>
                <a:lnTo>
                  <a:pt x="241" y="152"/>
                </a:lnTo>
                <a:lnTo>
                  <a:pt x="246" y="157"/>
                </a:lnTo>
                <a:lnTo>
                  <a:pt x="253" y="164"/>
                </a:lnTo>
                <a:lnTo>
                  <a:pt x="258" y="171"/>
                </a:lnTo>
                <a:lnTo>
                  <a:pt x="265" y="183"/>
                </a:lnTo>
                <a:lnTo>
                  <a:pt x="270" y="195"/>
                </a:lnTo>
                <a:lnTo>
                  <a:pt x="272" y="209"/>
                </a:lnTo>
                <a:lnTo>
                  <a:pt x="274" y="228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5" name="Freeform 55">
            <a:extLst>
              <a:ext uri="{FF2B5EF4-FFF2-40B4-BE49-F238E27FC236}">
                <a16:creationId xmlns:a16="http://schemas.microsoft.com/office/drawing/2014/main" id="{FA093D9C-DEEB-40D4-8997-470A1027FC92}"/>
              </a:ext>
            </a:extLst>
          </p:cNvPr>
          <p:cNvSpPr>
            <a:spLocks/>
          </p:cNvSpPr>
          <p:nvPr/>
        </p:nvSpPr>
        <p:spPr bwMode="auto">
          <a:xfrm>
            <a:off x="7037388" y="5289550"/>
            <a:ext cx="566737" cy="374650"/>
          </a:xfrm>
          <a:custGeom>
            <a:avLst/>
            <a:gdLst>
              <a:gd name="T0" fmla="*/ 2147483646 w 357"/>
              <a:gd name="T1" fmla="*/ 2147483646 h 236"/>
              <a:gd name="T2" fmla="*/ 2147483646 w 357"/>
              <a:gd name="T3" fmla="*/ 2147483646 h 236"/>
              <a:gd name="T4" fmla="*/ 2147483646 w 357"/>
              <a:gd name="T5" fmla="*/ 2147483646 h 236"/>
              <a:gd name="T6" fmla="*/ 2147483646 w 357"/>
              <a:gd name="T7" fmla="*/ 2147483646 h 236"/>
              <a:gd name="T8" fmla="*/ 2147483646 w 357"/>
              <a:gd name="T9" fmla="*/ 2147483646 h 236"/>
              <a:gd name="T10" fmla="*/ 2147483646 w 357"/>
              <a:gd name="T11" fmla="*/ 2147483646 h 236"/>
              <a:gd name="T12" fmla="*/ 2147483646 w 357"/>
              <a:gd name="T13" fmla="*/ 2147483646 h 236"/>
              <a:gd name="T14" fmla="*/ 2147483646 w 357"/>
              <a:gd name="T15" fmla="*/ 2147483646 h 236"/>
              <a:gd name="T16" fmla="*/ 2147483646 w 357"/>
              <a:gd name="T17" fmla="*/ 2147483646 h 236"/>
              <a:gd name="T18" fmla="*/ 2147483646 w 357"/>
              <a:gd name="T19" fmla="*/ 2147483646 h 236"/>
              <a:gd name="T20" fmla="*/ 2147483646 w 357"/>
              <a:gd name="T21" fmla="*/ 2147483646 h 236"/>
              <a:gd name="T22" fmla="*/ 2147483646 w 357"/>
              <a:gd name="T23" fmla="*/ 2147483646 h 236"/>
              <a:gd name="T24" fmla="*/ 2147483646 w 357"/>
              <a:gd name="T25" fmla="*/ 2147483646 h 236"/>
              <a:gd name="T26" fmla="*/ 2147483646 w 357"/>
              <a:gd name="T27" fmla="*/ 2147483646 h 236"/>
              <a:gd name="T28" fmla="*/ 2147483646 w 357"/>
              <a:gd name="T29" fmla="*/ 2147483646 h 236"/>
              <a:gd name="T30" fmla="*/ 2147483646 w 357"/>
              <a:gd name="T31" fmla="*/ 2147483646 h 236"/>
              <a:gd name="T32" fmla="*/ 2147483646 w 357"/>
              <a:gd name="T33" fmla="*/ 2147483646 h 236"/>
              <a:gd name="T34" fmla="*/ 2147483646 w 357"/>
              <a:gd name="T35" fmla="*/ 2147483646 h 236"/>
              <a:gd name="T36" fmla="*/ 2147483646 w 357"/>
              <a:gd name="T37" fmla="*/ 2147483646 h 236"/>
              <a:gd name="T38" fmla="*/ 2147483646 w 357"/>
              <a:gd name="T39" fmla="*/ 2147483646 h 236"/>
              <a:gd name="T40" fmla="*/ 2147483646 w 357"/>
              <a:gd name="T41" fmla="*/ 2147483646 h 236"/>
              <a:gd name="T42" fmla="*/ 2147483646 w 357"/>
              <a:gd name="T43" fmla="*/ 2147483646 h 236"/>
              <a:gd name="T44" fmla="*/ 2147483646 w 357"/>
              <a:gd name="T45" fmla="*/ 2147483646 h 236"/>
              <a:gd name="T46" fmla="*/ 2147483646 w 357"/>
              <a:gd name="T47" fmla="*/ 2147483646 h 236"/>
              <a:gd name="T48" fmla="*/ 2147483646 w 357"/>
              <a:gd name="T49" fmla="*/ 2147483646 h 236"/>
              <a:gd name="T50" fmla="*/ 2147483646 w 357"/>
              <a:gd name="T51" fmla="*/ 2147483646 h 236"/>
              <a:gd name="T52" fmla="*/ 2147483646 w 357"/>
              <a:gd name="T53" fmla="*/ 2147483646 h 236"/>
              <a:gd name="T54" fmla="*/ 2147483646 w 357"/>
              <a:gd name="T55" fmla="*/ 2147483646 h 236"/>
              <a:gd name="T56" fmla="*/ 2147483646 w 357"/>
              <a:gd name="T57" fmla="*/ 2147483646 h 236"/>
              <a:gd name="T58" fmla="*/ 2147483646 w 357"/>
              <a:gd name="T59" fmla="*/ 2147483646 h 236"/>
              <a:gd name="T60" fmla="*/ 2147483646 w 357"/>
              <a:gd name="T61" fmla="*/ 2147483646 h 236"/>
              <a:gd name="T62" fmla="*/ 2147483646 w 357"/>
              <a:gd name="T63" fmla="*/ 2147483646 h 236"/>
              <a:gd name="T64" fmla="*/ 2147483646 w 357"/>
              <a:gd name="T65" fmla="*/ 2147483646 h 236"/>
              <a:gd name="T66" fmla="*/ 2147483646 w 357"/>
              <a:gd name="T67" fmla="*/ 2147483646 h 236"/>
              <a:gd name="T68" fmla="*/ 2147483646 w 357"/>
              <a:gd name="T69" fmla="*/ 2147483646 h 2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57"/>
              <a:gd name="T106" fmla="*/ 0 h 236"/>
              <a:gd name="T107" fmla="*/ 357 w 357"/>
              <a:gd name="T108" fmla="*/ 236 h 2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57" h="236">
                <a:moveTo>
                  <a:pt x="0" y="236"/>
                </a:moveTo>
                <a:lnTo>
                  <a:pt x="2" y="219"/>
                </a:lnTo>
                <a:lnTo>
                  <a:pt x="4" y="205"/>
                </a:lnTo>
                <a:lnTo>
                  <a:pt x="9" y="191"/>
                </a:lnTo>
                <a:lnTo>
                  <a:pt x="16" y="181"/>
                </a:lnTo>
                <a:lnTo>
                  <a:pt x="21" y="172"/>
                </a:lnTo>
                <a:lnTo>
                  <a:pt x="28" y="165"/>
                </a:lnTo>
                <a:lnTo>
                  <a:pt x="33" y="160"/>
                </a:lnTo>
                <a:lnTo>
                  <a:pt x="38" y="157"/>
                </a:lnTo>
                <a:lnTo>
                  <a:pt x="43" y="155"/>
                </a:lnTo>
                <a:lnTo>
                  <a:pt x="43" y="153"/>
                </a:lnTo>
                <a:lnTo>
                  <a:pt x="43" y="150"/>
                </a:lnTo>
                <a:lnTo>
                  <a:pt x="40" y="145"/>
                </a:lnTo>
                <a:lnTo>
                  <a:pt x="38" y="138"/>
                </a:lnTo>
                <a:lnTo>
                  <a:pt x="38" y="131"/>
                </a:lnTo>
                <a:lnTo>
                  <a:pt x="38" y="124"/>
                </a:lnTo>
                <a:lnTo>
                  <a:pt x="40" y="114"/>
                </a:lnTo>
                <a:lnTo>
                  <a:pt x="43" y="107"/>
                </a:lnTo>
                <a:lnTo>
                  <a:pt x="47" y="98"/>
                </a:lnTo>
                <a:lnTo>
                  <a:pt x="57" y="91"/>
                </a:lnTo>
                <a:lnTo>
                  <a:pt x="66" y="84"/>
                </a:lnTo>
                <a:lnTo>
                  <a:pt x="76" y="79"/>
                </a:lnTo>
                <a:lnTo>
                  <a:pt x="85" y="79"/>
                </a:lnTo>
                <a:lnTo>
                  <a:pt x="93" y="79"/>
                </a:lnTo>
                <a:lnTo>
                  <a:pt x="102" y="79"/>
                </a:lnTo>
                <a:lnTo>
                  <a:pt x="109" y="81"/>
                </a:lnTo>
                <a:lnTo>
                  <a:pt x="114" y="84"/>
                </a:lnTo>
                <a:lnTo>
                  <a:pt x="119" y="86"/>
                </a:lnTo>
                <a:lnTo>
                  <a:pt x="124" y="88"/>
                </a:lnTo>
                <a:lnTo>
                  <a:pt x="124" y="91"/>
                </a:lnTo>
                <a:lnTo>
                  <a:pt x="124" y="88"/>
                </a:lnTo>
                <a:lnTo>
                  <a:pt x="124" y="86"/>
                </a:lnTo>
                <a:lnTo>
                  <a:pt x="124" y="81"/>
                </a:lnTo>
                <a:lnTo>
                  <a:pt x="124" y="76"/>
                </a:lnTo>
                <a:lnTo>
                  <a:pt x="126" y="69"/>
                </a:lnTo>
                <a:lnTo>
                  <a:pt x="128" y="60"/>
                </a:lnTo>
                <a:lnTo>
                  <a:pt x="133" y="50"/>
                </a:lnTo>
                <a:lnTo>
                  <a:pt x="140" y="41"/>
                </a:lnTo>
                <a:lnTo>
                  <a:pt x="152" y="31"/>
                </a:lnTo>
                <a:lnTo>
                  <a:pt x="167" y="22"/>
                </a:lnTo>
                <a:lnTo>
                  <a:pt x="181" y="12"/>
                </a:lnTo>
                <a:lnTo>
                  <a:pt x="198" y="10"/>
                </a:lnTo>
                <a:lnTo>
                  <a:pt x="212" y="7"/>
                </a:lnTo>
                <a:lnTo>
                  <a:pt x="226" y="10"/>
                </a:lnTo>
                <a:lnTo>
                  <a:pt x="238" y="14"/>
                </a:lnTo>
                <a:lnTo>
                  <a:pt x="250" y="19"/>
                </a:lnTo>
                <a:lnTo>
                  <a:pt x="260" y="24"/>
                </a:lnTo>
                <a:lnTo>
                  <a:pt x="267" y="29"/>
                </a:lnTo>
                <a:lnTo>
                  <a:pt x="271" y="31"/>
                </a:lnTo>
                <a:lnTo>
                  <a:pt x="274" y="33"/>
                </a:lnTo>
                <a:lnTo>
                  <a:pt x="274" y="31"/>
                </a:lnTo>
                <a:lnTo>
                  <a:pt x="274" y="29"/>
                </a:lnTo>
                <a:lnTo>
                  <a:pt x="274" y="26"/>
                </a:lnTo>
                <a:lnTo>
                  <a:pt x="276" y="22"/>
                </a:lnTo>
                <a:lnTo>
                  <a:pt x="279" y="17"/>
                </a:lnTo>
                <a:lnTo>
                  <a:pt x="283" y="12"/>
                </a:lnTo>
                <a:lnTo>
                  <a:pt x="288" y="7"/>
                </a:lnTo>
                <a:lnTo>
                  <a:pt x="295" y="5"/>
                </a:lnTo>
                <a:lnTo>
                  <a:pt x="305" y="2"/>
                </a:lnTo>
                <a:lnTo>
                  <a:pt x="317" y="0"/>
                </a:lnTo>
                <a:lnTo>
                  <a:pt x="326" y="2"/>
                </a:lnTo>
                <a:lnTo>
                  <a:pt x="336" y="5"/>
                </a:lnTo>
                <a:lnTo>
                  <a:pt x="343" y="7"/>
                </a:lnTo>
                <a:lnTo>
                  <a:pt x="348" y="12"/>
                </a:lnTo>
                <a:lnTo>
                  <a:pt x="353" y="17"/>
                </a:lnTo>
                <a:lnTo>
                  <a:pt x="355" y="22"/>
                </a:lnTo>
                <a:lnTo>
                  <a:pt x="357" y="26"/>
                </a:lnTo>
                <a:lnTo>
                  <a:pt x="357" y="29"/>
                </a:lnTo>
                <a:lnTo>
                  <a:pt x="357" y="31"/>
                </a:lnTo>
                <a:lnTo>
                  <a:pt x="357" y="33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6" name="Freeform 56">
            <a:extLst>
              <a:ext uri="{FF2B5EF4-FFF2-40B4-BE49-F238E27FC236}">
                <a16:creationId xmlns:a16="http://schemas.microsoft.com/office/drawing/2014/main" id="{C402DE52-BA46-2189-0C45-3EB75042FF53}"/>
              </a:ext>
            </a:extLst>
          </p:cNvPr>
          <p:cNvSpPr>
            <a:spLocks/>
          </p:cNvSpPr>
          <p:nvPr/>
        </p:nvSpPr>
        <p:spPr bwMode="auto">
          <a:xfrm>
            <a:off x="7037388" y="5656263"/>
            <a:ext cx="434975" cy="363537"/>
          </a:xfrm>
          <a:custGeom>
            <a:avLst/>
            <a:gdLst>
              <a:gd name="T0" fmla="*/ 2147483646 w 274"/>
              <a:gd name="T1" fmla="*/ 2147483646 h 229"/>
              <a:gd name="T2" fmla="*/ 2147483646 w 274"/>
              <a:gd name="T3" fmla="*/ 2147483646 h 229"/>
              <a:gd name="T4" fmla="*/ 2147483646 w 274"/>
              <a:gd name="T5" fmla="*/ 2147483646 h 229"/>
              <a:gd name="T6" fmla="*/ 2147483646 w 274"/>
              <a:gd name="T7" fmla="*/ 2147483646 h 229"/>
              <a:gd name="T8" fmla="*/ 2147483646 w 274"/>
              <a:gd name="T9" fmla="*/ 2147483646 h 229"/>
              <a:gd name="T10" fmla="*/ 2147483646 w 274"/>
              <a:gd name="T11" fmla="*/ 2147483646 h 229"/>
              <a:gd name="T12" fmla="*/ 2147483646 w 274"/>
              <a:gd name="T13" fmla="*/ 2147483646 h 229"/>
              <a:gd name="T14" fmla="*/ 2147483646 w 274"/>
              <a:gd name="T15" fmla="*/ 2147483646 h 229"/>
              <a:gd name="T16" fmla="*/ 2147483646 w 274"/>
              <a:gd name="T17" fmla="*/ 2147483646 h 229"/>
              <a:gd name="T18" fmla="*/ 2147483646 w 274"/>
              <a:gd name="T19" fmla="*/ 2147483646 h 229"/>
              <a:gd name="T20" fmla="*/ 2147483646 w 274"/>
              <a:gd name="T21" fmla="*/ 2147483646 h 229"/>
              <a:gd name="T22" fmla="*/ 2147483646 w 274"/>
              <a:gd name="T23" fmla="*/ 2147483646 h 229"/>
              <a:gd name="T24" fmla="*/ 2147483646 w 274"/>
              <a:gd name="T25" fmla="*/ 2147483646 h 229"/>
              <a:gd name="T26" fmla="*/ 2147483646 w 274"/>
              <a:gd name="T27" fmla="*/ 2147483646 h 229"/>
              <a:gd name="T28" fmla="*/ 2147483646 w 274"/>
              <a:gd name="T29" fmla="*/ 2147483646 h 229"/>
              <a:gd name="T30" fmla="*/ 2147483646 w 274"/>
              <a:gd name="T31" fmla="*/ 2147483646 h 229"/>
              <a:gd name="T32" fmla="*/ 2147483646 w 274"/>
              <a:gd name="T33" fmla="*/ 2147483646 h 229"/>
              <a:gd name="T34" fmla="*/ 2147483646 w 274"/>
              <a:gd name="T35" fmla="*/ 2147483646 h 229"/>
              <a:gd name="T36" fmla="*/ 2147483646 w 274"/>
              <a:gd name="T37" fmla="*/ 2147483646 h 229"/>
              <a:gd name="T38" fmla="*/ 2147483646 w 274"/>
              <a:gd name="T39" fmla="*/ 2147483646 h 229"/>
              <a:gd name="T40" fmla="*/ 2147483646 w 274"/>
              <a:gd name="T41" fmla="*/ 2147483646 h 229"/>
              <a:gd name="T42" fmla="*/ 2147483646 w 274"/>
              <a:gd name="T43" fmla="*/ 2147483646 h 229"/>
              <a:gd name="T44" fmla="*/ 2147483646 w 274"/>
              <a:gd name="T45" fmla="*/ 2147483646 h 229"/>
              <a:gd name="T46" fmla="*/ 2147483646 w 274"/>
              <a:gd name="T47" fmla="*/ 2147483646 h 229"/>
              <a:gd name="T48" fmla="*/ 2147483646 w 274"/>
              <a:gd name="T49" fmla="*/ 2147483646 h 229"/>
              <a:gd name="T50" fmla="*/ 2147483646 w 274"/>
              <a:gd name="T51" fmla="*/ 2147483646 h 229"/>
              <a:gd name="T52" fmla="*/ 2147483646 w 274"/>
              <a:gd name="T53" fmla="*/ 2147483646 h 229"/>
              <a:gd name="T54" fmla="*/ 2147483646 w 274"/>
              <a:gd name="T55" fmla="*/ 2147483646 h 229"/>
              <a:gd name="T56" fmla="*/ 2147483646 w 274"/>
              <a:gd name="T57" fmla="*/ 2147483646 h 229"/>
              <a:gd name="T58" fmla="*/ 2147483646 w 274"/>
              <a:gd name="T59" fmla="*/ 2147483646 h 229"/>
              <a:gd name="T60" fmla="*/ 2147483646 w 274"/>
              <a:gd name="T61" fmla="*/ 2147483646 h 229"/>
              <a:gd name="T62" fmla="*/ 2147483646 w 274"/>
              <a:gd name="T63" fmla="*/ 2147483646 h 229"/>
              <a:gd name="T64" fmla="*/ 2147483646 w 274"/>
              <a:gd name="T65" fmla="*/ 2147483646 h 229"/>
              <a:gd name="T66" fmla="*/ 2147483646 w 274"/>
              <a:gd name="T67" fmla="*/ 2147483646 h 229"/>
              <a:gd name="T68" fmla="*/ 2147483646 w 274"/>
              <a:gd name="T69" fmla="*/ 2147483646 h 229"/>
              <a:gd name="T70" fmla="*/ 2147483646 w 274"/>
              <a:gd name="T71" fmla="*/ 2147483646 h 229"/>
              <a:gd name="T72" fmla="*/ 2147483646 w 274"/>
              <a:gd name="T73" fmla="*/ 2147483646 h 229"/>
              <a:gd name="T74" fmla="*/ 2147483646 w 274"/>
              <a:gd name="T75" fmla="*/ 2147483646 h 229"/>
              <a:gd name="T76" fmla="*/ 2147483646 w 274"/>
              <a:gd name="T77" fmla="*/ 2147483646 h 229"/>
              <a:gd name="T78" fmla="*/ 2147483646 w 274"/>
              <a:gd name="T79" fmla="*/ 2147483646 h 229"/>
              <a:gd name="T80" fmla="*/ 2147483646 w 274"/>
              <a:gd name="T81" fmla="*/ 2147483646 h 229"/>
              <a:gd name="T82" fmla="*/ 2147483646 w 274"/>
              <a:gd name="T83" fmla="*/ 2147483646 h 229"/>
              <a:gd name="T84" fmla="*/ 2147483646 w 274"/>
              <a:gd name="T85" fmla="*/ 2147483646 h 229"/>
              <a:gd name="T86" fmla="*/ 2147483646 w 274"/>
              <a:gd name="T87" fmla="*/ 2147483646 h 229"/>
              <a:gd name="T88" fmla="*/ 2147483646 w 274"/>
              <a:gd name="T89" fmla="*/ 2147483646 h 229"/>
              <a:gd name="T90" fmla="*/ 2147483646 w 274"/>
              <a:gd name="T91" fmla="*/ 2147483646 h 229"/>
              <a:gd name="T92" fmla="*/ 2147483646 w 274"/>
              <a:gd name="T93" fmla="*/ 2147483646 h 229"/>
              <a:gd name="T94" fmla="*/ 2147483646 w 274"/>
              <a:gd name="T95" fmla="*/ 2147483646 h 229"/>
              <a:gd name="T96" fmla="*/ 2147483646 w 274"/>
              <a:gd name="T97" fmla="*/ 2147483646 h 229"/>
              <a:gd name="T98" fmla="*/ 2147483646 w 274"/>
              <a:gd name="T99" fmla="*/ 2147483646 h 229"/>
              <a:gd name="T100" fmla="*/ 0 w 274"/>
              <a:gd name="T101" fmla="*/ 0 h 22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74"/>
              <a:gd name="T154" fmla="*/ 0 h 229"/>
              <a:gd name="T155" fmla="*/ 274 w 274"/>
              <a:gd name="T156" fmla="*/ 229 h 229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74" h="229">
                <a:moveTo>
                  <a:pt x="274" y="205"/>
                </a:moveTo>
                <a:lnTo>
                  <a:pt x="271" y="208"/>
                </a:lnTo>
                <a:lnTo>
                  <a:pt x="267" y="210"/>
                </a:lnTo>
                <a:lnTo>
                  <a:pt x="260" y="215"/>
                </a:lnTo>
                <a:lnTo>
                  <a:pt x="250" y="220"/>
                </a:lnTo>
                <a:lnTo>
                  <a:pt x="238" y="224"/>
                </a:lnTo>
                <a:lnTo>
                  <a:pt x="226" y="229"/>
                </a:lnTo>
                <a:lnTo>
                  <a:pt x="212" y="229"/>
                </a:lnTo>
                <a:lnTo>
                  <a:pt x="198" y="229"/>
                </a:lnTo>
                <a:lnTo>
                  <a:pt x="181" y="224"/>
                </a:lnTo>
                <a:lnTo>
                  <a:pt x="167" y="217"/>
                </a:lnTo>
                <a:lnTo>
                  <a:pt x="152" y="208"/>
                </a:lnTo>
                <a:lnTo>
                  <a:pt x="140" y="196"/>
                </a:lnTo>
                <a:lnTo>
                  <a:pt x="133" y="186"/>
                </a:lnTo>
                <a:lnTo>
                  <a:pt x="128" y="179"/>
                </a:lnTo>
                <a:lnTo>
                  <a:pt x="126" y="170"/>
                </a:lnTo>
                <a:lnTo>
                  <a:pt x="124" y="162"/>
                </a:lnTo>
                <a:lnTo>
                  <a:pt x="124" y="158"/>
                </a:lnTo>
                <a:lnTo>
                  <a:pt x="124" y="153"/>
                </a:lnTo>
                <a:lnTo>
                  <a:pt x="124" y="151"/>
                </a:lnTo>
                <a:lnTo>
                  <a:pt x="124" y="148"/>
                </a:lnTo>
                <a:lnTo>
                  <a:pt x="119" y="151"/>
                </a:lnTo>
                <a:lnTo>
                  <a:pt x="114" y="153"/>
                </a:lnTo>
                <a:lnTo>
                  <a:pt x="109" y="155"/>
                </a:lnTo>
                <a:lnTo>
                  <a:pt x="102" y="158"/>
                </a:lnTo>
                <a:lnTo>
                  <a:pt x="93" y="160"/>
                </a:lnTo>
                <a:lnTo>
                  <a:pt x="85" y="160"/>
                </a:lnTo>
                <a:lnTo>
                  <a:pt x="76" y="158"/>
                </a:lnTo>
                <a:lnTo>
                  <a:pt x="66" y="155"/>
                </a:lnTo>
                <a:lnTo>
                  <a:pt x="57" y="148"/>
                </a:lnTo>
                <a:lnTo>
                  <a:pt x="47" y="141"/>
                </a:lnTo>
                <a:lnTo>
                  <a:pt x="43" y="131"/>
                </a:lnTo>
                <a:lnTo>
                  <a:pt x="40" y="122"/>
                </a:lnTo>
                <a:lnTo>
                  <a:pt x="38" y="115"/>
                </a:lnTo>
                <a:lnTo>
                  <a:pt x="38" y="105"/>
                </a:lnTo>
                <a:lnTo>
                  <a:pt x="38" y="98"/>
                </a:lnTo>
                <a:lnTo>
                  <a:pt x="40" y="93"/>
                </a:lnTo>
                <a:lnTo>
                  <a:pt x="43" y="89"/>
                </a:lnTo>
                <a:lnTo>
                  <a:pt x="43" y="84"/>
                </a:lnTo>
                <a:lnTo>
                  <a:pt x="38" y="81"/>
                </a:lnTo>
                <a:lnTo>
                  <a:pt x="33" y="77"/>
                </a:lnTo>
                <a:lnTo>
                  <a:pt x="28" y="72"/>
                </a:lnTo>
                <a:lnTo>
                  <a:pt x="21" y="65"/>
                </a:lnTo>
                <a:lnTo>
                  <a:pt x="16" y="58"/>
                </a:lnTo>
                <a:lnTo>
                  <a:pt x="9" y="46"/>
                </a:lnTo>
                <a:lnTo>
                  <a:pt x="4" y="34"/>
                </a:lnTo>
                <a:lnTo>
                  <a:pt x="2" y="19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7" name="Freeform 57">
            <a:extLst>
              <a:ext uri="{FF2B5EF4-FFF2-40B4-BE49-F238E27FC236}">
                <a16:creationId xmlns:a16="http://schemas.microsoft.com/office/drawing/2014/main" id="{10EAB7F1-737D-9C3B-2C1A-5C78926637F5}"/>
              </a:ext>
            </a:extLst>
          </p:cNvPr>
          <p:cNvSpPr>
            <a:spLocks/>
          </p:cNvSpPr>
          <p:nvPr/>
        </p:nvSpPr>
        <p:spPr bwMode="auto">
          <a:xfrm>
            <a:off x="7472363" y="5656263"/>
            <a:ext cx="563562" cy="379412"/>
          </a:xfrm>
          <a:custGeom>
            <a:avLst/>
            <a:gdLst>
              <a:gd name="T0" fmla="*/ 2147483646 w 355"/>
              <a:gd name="T1" fmla="*/ 2147483646 h 239"/>
              <a:gd name="T2" fmla="*/ 2147483646 w 355"/>
              <a:gd name="T3" fmla="*/ 2147483646 h 239"/>
              <a:gd name="T4" fmla="*/ 2147483646 w 355"/>
              <a:gd name="T5" fmla="*/ 2147483646 h 239"/>
              <a:gd name="T6" fmla="*/ 2147483646 w 355"/>
              <a:gd name="T7" fmla="*/ 2147483646 h 239"/>
              <a:gd name="T8" fmla="*/ 2147483646 w 355"/>
              <a:gd name="T9" fmla="*/ 2147483646 h 239"/>
              <a:gd name="T10" fmla="*/ 2147483646 w 355"/>
              <a:gd name="T11" fmla="*/ 2147483646 h 239"/>
              <a:gd name="T12" fmla="*/ 2147483646 w 355"/>
              <a:gd name="T13" fmla="*/ 2147483646 h 239"/>
              <a:gd name="T14" fmla="*/ 2147483646 w 355"/>
              <a:gd name="T15" fmla="*/ 2147483646 h 239"/>
              <a:gd name="T16" fmla="*/ 2147483646 w 355"/>
              <a:gd name="T17" fmla="*/ 2147483646 h 239"/>
              <a:gd name="T18" fmla="*/ 2147483646 w 355"/>
              <a:gd name="T19" fmla="*/ 2147483646 h 239"/>
              <a:gd name="T20" fmla="*/ 2147483646 w 355"/>
              <a:gd name="T21" fmla="*/ 2147483646 h 239"/>
              <a:gd name="T22" fmla="*/ 2147483646 w 355"/>
              <a:gd name="T23" fmla="*/ 2147483646 h 239"/>
              <a:gd name="T24" fmla="*/ 2147483646 w 355"/>
              <a:gd name="T25" fmla="*/ 2147483646 h 239"/>
              <a:gd name="T26" fmla="*/ 2147483646 w 355"/>
              <a:gd name="T27" fmla="*/ 2147483646 h 239"/>
              <a:gd name="T28" fmla="*/ 2147483646 w 355"/>
              <a:gd name="T29" fmla="*/ 2147483646 h 239"/>
              <a:gd name="T30" fmla="*/ 2147483646 w 355"/>
              <a:gd name="T31" fmla="*/ 2147483646 h 239"/>
              <a:gd name="T32" fmla="*/ 2147483646 w 355"/>
              <a:gd name="T33" fmla="*/ 2147483646 h 239"/>
              <a:gd name="T34" fmla="*/ 2147483646 w 355"/>
              <a:gd name="T35" fmla="*/ 2147483646 h 239"/>
              <a:gd name="T36" fmla="*/ 2147483646 w 355"/>
              <a:gd name="T37" fmla="*/ 2147483646 h 239"/>
              <a:gd name="T38" fmla="*/ 2147483646 w 355"/>
              <a:gd name="T39" fmla="*/ 2147483646 h 239"/>
              <a:gd name="T40" fmla="*/ 2147483646 w 355"/>
              <a:gd name="T41" fmla="*/ 2147483646 h 239"/>
              <a:gd name="T42" fmla="*/ 2147483646 w 355"/>
              <a:gd name="T43" fmla="*/ 2147483646 h 239"/>
              <a:gd name="T44" fmla="*/ 2147483646 w 355"/>
              <a:gd name="T45" fmla="*/ 2147483646 h 239"/>
              <a:gd name="T46" fmla="*/ 2147483646 w 355"/>
              <a:gd name="T47" fmla="*/ 2147483646 h 239"/>
              <a:gd name="T48" fmla="*/ 2147483646 w 355"/>
              <a:gd name="T49" fmla="*/ 2147483646 h 239"/>
              <a:gd name="T50" fmla="*/ 2147483646 w 355"/>
              <a:gd name="T51" fmla="*/ 2147483646 h 239"/>
              <a:gd name="T52" fmla="*/ 2147483646 w 355"/>
              <a:gd name="T53" fmla="*/ 2147483646 h 239"/>
              <a:gd name="T54" fmla="*/ 2147483646 w 355"/>
              <a:gd name="T55" fmla="*/ 2147483646 h 239"/>
              <a:gd name="T56" fmla="*/ 2147483646 w 355"/>
              <a:gd name="T57" fmla="*/ 2147483646 h 239"/>
              <a:gd name="T58" fmla="*/ 2147483646 w 355"/>
              <a:gd name="T59" fmla="*/ 2147483646 h 239"/>
              <a:gd name="T60" fmla="*/ 2147483646 w 355"/>
              <a:gd name="T61" fmla="*/ 2147483646 h 239"/>
              <a:gd name="T62" fmla="*/ 2147483646 w 355"/>
              <a:gd name="T63" fmla="*/ 2147483646 h 239"/>
              <a:gd name="T64" fmla="*/ 2147483646 w 355"/>
              <a:gd name="T65" fmla="*/ 2147483646 h 239"/>
              <a:gd name="T66" fmla="*/ 0 w 355"/>
              <a:gd name="T67" fmla="*/ 2147483646 h 239"/>
              <a:gd name="T68" fmla="*/ 0 w 355"/>
              <a:gd name="T69" fmla="*/ 2147483646 h 239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55"/>
              <a:gd name="T106" fmla="*/ 0 h 239"/>
              <a:gd name="T107" fmla="*/ 355 w 355"/>
              <a:gd name="T108" fmla="*/ 239 h 239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55" h="239">
                <a:moveTo>
                  <a:pt x="355" y="0"/>
                </a:moveTo>
                <a:lnTo>
                  <a:pt x="355" y="19"/>
                </a:lnTo>
                <a:lnTo>
                  <a:pt x="353" y="34"/>
                </a:lnTo>
                <a:lnTo>
                  <a:pt x="348" y="48"/>
                </a:lnTo>
                <a:lnTo>
                  <a:pt x="341" y="58"/>
                </a:lnTo>
                <a:lnTo>
                  <a:pt x="336" y="67"/>
                </a:lnTo>
                <a:lnTo>
                  <a:pt x="329" y="74"/>
                </a:lnTo>
                <a:lnTo>
                  <a:pt x="324" y="79"/>
                </a:lnTo>
                <a:lnTo>
                  <a:pt x="319" y="81"/>
                </a:lnTo>
                <a:lnTo>
                  <a:pt x="315" y="84"/>
                </a:lnTo>
                <a:lnTo>
                  <a:pt x="315" y="86"/>
                </a:lnTo>
                <a:lnTo>
                  <a:pt x="315" y="89"/>
                </a:lnTo>
                <a:lnTo>
                  <a:pt x="317" y="93"/>
                </a:lnTo>
                <a:lnTo>
                  <a:pt x="319" y="100"/>
                </a:lnTo>
                <a:lnTo>
                  <a:pt x="319" y="108"/>
                </a:lnTo>
                <a:lnTo>
                  <a:pt x="319" y="115"/>
                </a:lnTo>
                <a:lnTo>
                  <a:pt x="317" y="124"/>
                </a:lnTo>
                <a:lnTo>
                  <a:pt x="315" y="131"/>
                </a:lnTo>
                <a:lnTo>
                  <a:pt x="310" y="141"/>
                </a:lnTo>
                <a:lnTo>
                  <a:pt x="300" y="151"/>
                </a:lnTo>
                <a:lnTo>
                  <a:pt x="291" y="155"/>
                </a:lnTo>
                <a:lnTo>
                  <a:pt x="281" y="160"/>
                </a:lnTo>
                <a:lnTo>
                  <a:pt x="272" y="160"/>
                </a:lnTo>
                <a:lnTo>
                  <a:pt x="265" y="160"/>
                </a:lnTo>
                <a:lnTo>
                  <a:pt x="255" y="160"/>
                </a:lnTo>
                <a:lnTo>
                  <a:pt x="248" y="158"/>
                </a:lnTo>
                <a:lnTo>
                  <a:pt x="243" y="155"/>
                </a:lnTo>
                <a:lnTo>
                  <a:pt x="238" y="153"/>
                </a:lnTo>
                <a:lnTo>
                  <a:pt x="234" y="151"/>
                </a:lnTo>
                <a:lnTo>
                  <a:pt x="234" y="153"/>
                </a:lnTo>
                <a:lnTo>
                  <a:pt x="234" y="158"/>
                </a:lnTo>
                <a:lnTo>
                  <a:pt x="234" y="162"/>
                </a:lnTo>
                <a:lnTo>
                  <a:pt x="231" y="170"/>
                </a:lnTo>
                <a:lnTo>
                  <a:pt x="229" y="179"/>
                </a:lnTo>
                <a:lnTo>
                  <a:pt x="224" y="189"/>
                </a:lnTo>
                <a:lnTo>
                  <a:pt x="217" y="198"/>
                </a:lnTo>
                <a:lnTo>
                  <a:pt x="205" y="208"/>
                </a:lnTo>
                <a:lnTo>
                  <a:pt x="191" y="217"/>
                </a:lnTo>
                <a:lnTo>
                  <a:pt x="176" y="227"/>
                </a:lnTo>
                <a:lnTo>
                  <a:pt x="160" y="229"/>
                </a:lnTo>
                <a:lnTo>
                  <a:pt x="145" y="232"/>
                </a:lnTo>
                <a:lnTo>
                  <a:pt x="131" y="229"/>
                </a:lnTo>
                <a:lnTo>
                  <a:pt x="119" y="224"/>
                </a:lnTo>
                <a:lnTo>
                  <a:pt x="107" y="220"/>
                </a:lnTo>
                <a:lnTo>
                  <a:pt x="98" y="215"/>
                </a:lnTo>
                <a:lnTo>
                  <a:pt x="90" y="210"/>
                </a:lnTo>
                <a:lnTo>
                  <a:pt x="86" y="208"/>
                </a:lnTo>
                <a:lnTo>
                  <a:pt x="83" y="208"/>
                </a:lnTo>
                <a:lnTo>
                  <a:pt x="83" y="210"/>
                </a:lnTo>
                <a:lnTo>
                  <a:pt x="83" y="213"/>
                </a:lnTo>
                <a:lnTo>
                  <a:pt x="81" y="217"/>
                </a:lnTo>
                <a:lnTo>
                  <a:pt x="79" y="222"/>
                </a:lnTo>
                <a:lnTo>
                  <a:pt x="74" y="227"/>
                </a:lnTo>
                <a:lnTo>
                  <a:pt x="69" y="232"/>
                </a:lnTo>
                <a:lnTo>
                  <a:pt x="62" y="234"/>
                </a:lnTo>
                <a:lnTo>
                  <a:pt x="52" y="236"/>
                </a:lnTo>
                <a:lnTo>
                  <a:pt x="43" y="239"/>
                </a:lnTo>
                <a:lnTo>
                  <a:pt x="31" y="236"/>
                </a:lnTo>
                <a:lnTo>
                  <a:pt x="21" y="234"/>
                </a:lnTo>
                <a:lnTo>
                  <a:pt x="14" y="232"/>
                </a:lnTo>
                <a:lnTo>
                  <a:pt x="9" y="227"/>
                </a:lnTo>
                <a:lnTo>
                  <a:pt x="5" y="222"/>
                </a:lnTo>
                <a:lnTo>
                  <a:pt x="2" y="217"/>
                </a:lnTo>
                <a:lnTo>
                  <a:pt x="0" y="213"/>
                </a:lnTo>
                <a:lnTo>
                  <a:pt x="0" y="210"/>
                </a:lnTo>
                <a:lnTo>
                  <a:pt x="0" y="208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8" name="Freeform 58">
            <a:extLst>
              <a:ext uri="{FF2B5EF4-FFF2-40B4-BE49-F238E27FC236}">
                <a16:creationId xmlns:a16="http://schemas.microsoft.com/office/drawing/2014/main" id="{D8CB2FBB-C811-0FFB-1DB0-9F4678769738}"/>
              </a:ext>
            </a:extLst>
          </p:cNvPr>
          <p:cNvSpPr>
            <a:spLocks/>
          </p:cNvSpPr>
          <p:nvPr/>
        </p:nvSpPr>
        <p:spPr bwMode="auto">
          <a:xfrm>
            <a:off x="5943600" y="5308600"/>
            <a:ext cx="438150" cy="363538"/>
          </a:xfrm>
          <a:custGeom>
            <a:avLst/>
            <a:gdLst>
              <a:gd name="T0" fmla="*/ 0 w 276"/>
              <a:gd name="T1" fmla="*/ 2147483646 h 229"/>
              <a:gd name="T2" fmla="*/ 2147483646 w 276"/>
              <a:gd name="T3" fmla="*/ 2147483646 h 229"/>
              <a:gd name="T4" fmla="*/ 2147483646 w 276"/>
              <a:gd name="T5" fmla="*/ 2147483646 h 229"/>
              <a:gd name="T6" fmla="*/ 2147483646 w 276"/>
              <a:gd name="T7" fmla="*/ 2147483646 h 229"/>
              <a:gd name="T8" fmla="*/ 2147483646 w 276"/>
              <a:gd name="T9" fmla="*/ 2147483646 h 229"/>
              <a:gd name="T10" fmla="*/ 2147483646 w 276"/>
              <a:gd name="T11" fmla="*/ 2147483646 h 229"/>
              <a:gd name="T12" fmla="*/ 2147483646 w 276"/>
              <a:gd name="T13" fmla="*/ 2147483646 h 229"/>
              <a:gd name="T14" fmla="*/ 2147483646 w 276"/>
              <a:gd name="T15" fmla="*/ 0 h 229"/>
              <a:gd name="T16" fmla="*/ 2147483646 w 276"/>
              <a:gd name="T17" fmla="*/ 0 h 229"/>
              <a:gd name="T18" fmla="*/ 2147483646 w 276"/>
              <a:gd name="T19" fmla="*/ 2147483646 h 229"/>
              <a:gd name="T20" fmla="*/ 2147483646 w 276"/>
              <a:gd name="T21" fmla="*/ 2147483646 h 229"/>
              <a:gd name="T22" fmla="*/ 2147483646 w 276"/>
              <a:gd name="T23" fmla="*/ 2147483646 h 229"/>
              <a:gd name="T24" fmla="*/ 2147483646 w 276"/>
              <a:gd name="T25" fmla="*/ 2147483646 h 229"/>
              <a:gd name="T26" fmla="*/ 2147483646 w 276"/>
              <a:gd name="T27" fmla="*/ 2147483646 h 229"/>
              <a:gd name="T28" fmla="*/ 2147483646 w 276"/>
              <a:gd name="T29" fmla="*/ 2147483646 h 229"/>
              <a:gd name="T30" fmla="*/ 2147483646 w 276"/>
              <a:gd name="T31" fmla="*/ 2147483646 h 229"/>
              <a:gd name="T32" fmla="*/ 2147483646 w 276"/>
              <a:gd name="T33" fmla="*/ 2147483646 h 229"/>
              <a:gd name="T34" fmla="*/ 2147483646 w 276"/>
              <a:gd name="T35" fmla="*/ 2147483646 h 229"/>
              <a:gd name="T36" fmla="*/ 2147483646 w 276"/>
              <a:gd name="T37" fmla="*/ 2147483646 h 229"/>
              <a:gd name="T38" fmla="*/ 2147483646 w 276"/>
              <a:gd name="T39" fmla="*/ 2147483646 h 229"/>
              <a:gd name="T40" fmla="*/ 2147483646 w 276"/>
              <a:gd name="T41" fmla="*/ 2147483646 h 229"/>
              <a:gd name="T42" fmla="*/ 2147483646 w 276"/>
              <a:gd name="T43" fmla="*/ 2147483646 h 229"/>
              <a:gd name="T44" fmla="*/ 2147483646 w 276"/>
              <a:gd name="T45" fmla="*/ 2147483646 h 229"/>
              <a:gd name="T46" fmla="*/ 2147483646 w 276"/>
              <a:gd name="T47" fmla="*/ 2147483646 h 229"/>
              <a:gd name="T48" fmla="*/ 2147483646 w 276"/>
              <a:gd name="T49" fmla="*/ 2147483646 h 229"/>
              <a:gd name="T50" fmla="*/ 2147483646 w 276"/>
              <a:gd name="T51" fmla="*/ 2147483646 h 229"/>
              <a:gd name="T52" fmla="*/ 2147483646 w 276"/>
              <a:gd name="T53" fmla="*/ 2147483646 h 229"/>
              <a:gd name="T54" fmla="*/ 2147483646 w 276"/>
              <a:gd name="T55" fmla="*/ 2147483646 h 229"/>
              <a:gd name="T56" fmla="*/ 2147483646 w 276"/>
              <a:gd name="T57" fmla="*/ 2147483646 h 229"/>
              <a:gd name="T58" fmla="*/ 2147483646 w 276"/>
              <a:gd name="T59" fmla="*/ 2147483646 h 229"/>
              <a:gd name="T60" fmla="*/ 2147483646 w 276"/>
              <a:gd name="T61" fmla="*/ 2147483646 h 229"/>
              <a:gd name="T62" fmla="*/ 2147483646 w 276"/>
              <a:gd name="T63" fmla="*/ 2147483646 h 229"/>
              <a:gd name="T64" fmla="*/ 2147483646 w 276"/>
              <a:gd name="T65" fmla="*/ 2147483646 h 229"/>
              <a:gd name="T66" fmla="*/ 2147483646 w 276"/>
              <a:gd name="T67" fmla="*/ 2147483646 h 229"/>
              <a:gd name="T68" fmla="*/ 2147483646 w 276"/>
              <a:gd name="T69" fmla="*/ 2147483646 h 229"/>
              <a:gd name="T70" fmla="*/ 2147483646 w 276"/>
              <a:gd name="T71" fmla="*/ 2147483646 h 229"/>
              <a:gd name="T72" fmla="*/ 2147483646 w 276"/>
              <a:gd name="T73" fmla="*/ 2147483646 h 229"/>
              <a:gd name="T74" fmla="*/ 2147483646 w 276"/>
              <a:gd name="T75" fmla="*/ 2147483646 h 229"/>
              <a:gd name="T76" fmla="*/ 2147483646 w 276"/>
              <a:gd name="T77" fmla="*/ 2147483646 h 229"/>
              <a:gd name="T78" fmla="*/ 2147483646 w 276"/>
              <a:gd name="T79" fmla="*/ 2147483646 h 229"/>
              <a:gd name="T80" fmla="*/ 2147483646 w 276"/>
              <a:gd name="T81" fmla="*/ 2147483646 h 229"/>
              <a:gd name="T82" fmla="*/ 2147483646 w 276"/>
              <a:gd name="T83" fmla="*/ 2147483646 h 229"/>
              <a:gd name="T84" fmla="*/ 2147483646 w 276"/>
              <a:gd name="T85" fmla="*/ 2147483646 h 229"/>
              <a:gd name="T86" fmla="*/ 2147483646 w 276"/>
              <a:gd name="T87" fmla="*/ 2147483646 h 229"/>
              <a:gd name="T88" fmla="*/ 2147483646 w 276"/>
              <a:gd name="T89" fmla="*/ 2147483646 h 229"/>
              <a:gd name="T90" fmla="*/ 2147483646 w 276"/>
              <a:gd name="T91" fmla="*/ 2147483646 h 229"/>
              <a:gd name="T92" fmla="*/ 2147483646 w 276"/>
              <a:gd name="T93" fmla="*/ 2147483646 h 229"/>
              <a:gd name="T94" fmla="*/ 2147483646 w 276"/>
              <a:gd name="T95" fmla="*/ 2147483646 h 229"/>
              <a:gd name="T96" fmla="*/ 2147483646 w 276"/>
              <a:gd name="T97" fmla="*/ 2147483646 h 229"/>
              <a:gd name="T98" fmla="*/ 2147483646 w 276"/>
              <a:gd name="T99" fmla="*/ 2147483646 h 229"/>
              <a:gd name="T100" fmla="*/ 2147483646 w 276"/>
              <a:gd name="T101" fmla="*/ 2147483646 h 22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76"/>
              <a:gd name="T154" fmla="*/ 0 h 229"/>
              <a:gd name="T155" fmla="*/ 276 w 276"/>
              <a:gd name="T156" fmla="*/ 229 h 229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76" h="229">
                <a:moveTo>
                  <a:pt x="0" y="24"/>
                </a:moveTo>
                <a:lnTo>
                  <a:pt x="4" y="24"/>
                </a:lnTo>
                <a:lnTo>
                  <a:pt x="7" y="19"/>
                </a:lnTo>
                <a:lnTo>
                  <a:pt x="16" y="14"/>
                </a:lnTo>
                <a:lnTo>
                  <a:pt x="26" y="10"/>
                </a:lnTo>
                <a:lnTo>
                  <a:pt x="35" y="5"/>
                </a:lnTo>
                <a:lnTo>
                  <a:pt x="50" y="2"/>
                </a:lnTo>
                <a:lnTo>
                  <a:pt x="64" y="0"/>
                </a:lnTo>
                <a:lnTo>
                  <a:pt x="78" y="0"/>
                </a:lnTo>
                <a:lnTo>
                  <a:pt x="95" y="5"/>
                </a:lnTo>
                <a:lnTo>
                  <a:pt x="109" y="12"/>
                </a:lnTo>
                <a:lnTo>
                  <a:pt x="124" y="24"/>
                </a:lnTo>
                <a:lnTo>
                  <a:pt x="133" y="33"/>
                </a:lnTo>
                <a:lnTo>
                  <a:pt x="143" y="43"/>
                </a:lnTo>
                <a:lnTo>
                  <a:pt x="147" y="52"/>
                </a:lnTo>
                <a:lnTo>
                  <a:pt x="150" y="60"/>
                </a:lnTo>
                <a:lnTo>
                  <a:pt x="152" y="67"/>
                </a:lnTo>
                <a:lnTo>
                  <a:pt x="152" y="74"/>
                </a:lnTo>
                <a:lnTo>
                  <a:pt x="152" y="79"/>
                </a:lnTo>
                <a:lnTo>
                  <a:pt x="152" y="81"/>
                </a:lnTo>
                <a:lnTo>
                  <a:pt x="155" y="79"/>
                </a:lnTo>
                <a:lnTo>
                  <a:pt x="159" y="76"/>
                </a:lnTo>
                <a:lnTo>
                  <a:pt x="167" y="74"/>
                </a:lnTo>
                <a:lnTo>
                  <a:pt x="174" y="72"/>
                </a:lnTo>
                <a:lnTo>
                  <a:pt x="181" y="69"/>
                </a:lnTo>
                <a:lnTo>
                  <a:pt x="190" y="69"/>
                </a:lnTo>
                <a:lnTo>
                  <a:pt x="200" y="72"/>
                </a:lnTo>
                <a:lnTo>
                  <a:pt x="209" y="74"/>
                </a:lnTo>
                <a:lnTo>
                  <a:pt x="219" y="81"/>
                </a:lnTo>
                <a:lnTo>
                  <a:pt x="229" y="91"/>
                </a:lnTo>
                <a:lnTo>
                  <a:pt x="233" y="98"/>
                </a:lnTo>
                <a:lnTo>
                  <a:pt x="236" y="107"/>
                </a:lnTo>
                <a:lnTo>
                  <a:pt x="238" y="117"/>
                </a:lnTo>
                <a:lnTo>
                  <a:pt x="238" y="124"/>
                </a:lnTo>
                <a:lnTo>
                  <a:pt x="236" y="131"/>
                </a:lnTo>
                <a:lnTo>
                  <a:pt x="236" y="138"/>
                </a:lnTo>
                <a:lnTo>
                  <a:pt x="233" y="143"/>
                </a:lnTo>
                <a:lnTo>
                  <a:pt x="233" y="145"/>
                </a:lnTo>
                <a:lnTo>
                  <a:pt x="231" y="145"/>
                </a:lnTo>
                <a:lnTo>
                  <a:pt x="233" y="148"/>
                </a:lnTo>
                <a:lnTo>
                  <a:pt x="236" y="148"/>
                </a:lnTo>
                <a:lnTo>
                  <a:pt x="240" y="153"/>
                </a:lnTo>
                <a:lnTo>
                  <a:pt x="248" y="157"/>
                </a:lnTo>
                <a:lnTo>
                  <a:pt x="252" y="164"/>
                </a:lnTo>
                <a:lnTo>
                  <a:pt x="259" y="174"/>
                </a:lnTo>
                <a:lnTo>
                  <a:pt x="267" y="184"/>
                </a:lnTo>
                <a:lnTo>
                  <a:pt x="271" y="195"/>
                </a:lnTo>
                <a:lnTo>
                  <a:pt x="274" y="212"/>
                </a:lnTo>
                <a:lnTo>
                  <a:pt x="276" y="229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9" name="Freeform 59">
            <a:extLst>
              <a:ext uri="{FF2B5EF4-FFF2-40B4-BE49-F238E27FC236}">
                <a16:creationId xmlns:a16="http://schemas.microsoft.com/office/drawing/2014/main" id="{890ECEAC-9EC1-DD09-6AB1-78AF326B9733}"/>
              </a:ext>
            </a:extLst>
          </p:cNvPr>
          <p:cNvSpPr>
            <a:spLocks/>
          </p:cNvSpPr>
          <p:nvPr/>
        </p:nvSpPr>
        <p:spPr bwMode="auto">
          <a:xfrm>
            <a:off x="5378450" y="5292725"/>
            <a:ext cx="568325" cy="374650"/>
          </a:xfrm>
          <a:custGeom>
            <a:avLst/>
            <a:gdLst>
              <a:gd name="T0" fmla="*/ 2147483646 w 358"/>
              <a:gd name="T1" fmla="*/ 2147483646 h 236"/>
              <a:gd name="T2" fmla="*/ 2147483646 w 358"/>
              <a:gd name="T3" fmla="*/ 2147483646 h 236"/>
              <a:gd name="T4" fmla="*/ 2147483646 w 358"/>
              <a:gd name="T5" fmla="*/ 2147483646 h 236"/>
              <a:gd name="T6" fmla="*/ 2147483646 w 358"/>
              <a:gd name="T7" fmla="*/ 2147483646 h 236"/>
              <a:gd name="T8" fmla="*/ 2147483646 w 358"/>
              <a:gd name="T9" fmla="*/ 2147483646 h 236"/>
              <a:gd name="T10" fmla="*/ 2147483646 w 358"/>
              <a:gd name="T11" fmla="*/ 2147483646 h 236"/>
              <a:gd name="T12" fmla="*/ 2147483646 w 358"/>
              <a:gd name="T13" fmla="*/ 2147483646 h 236"/>
              <a:gd name="T14" fmla="*/ 2147483646 w 358"/>
              <a:gd name="T15" fmla="*/ 2147483646 h 236"/>
              <a:gd name="T16" fmla="*/ 2147483646 w 358"/>
              <a:gd name="T17" fmla="*/ 2147483646 h 236"/>
              <a:gd name="T18" fmla="*/ 2147483646 w 358"/>
              <a:gd name="T19" fmla="*/ 2147483646 h 236"/>
              <a:gd name="T20" fmla="*/ 2147483646 w 358"/>
              <a:gd name="T21" fmla="*/ 2147483646 h 236"/>
              <a:gd name="T22" fmla="*/ 2147483646 w 358"/>
              <a:gd name="T23" fmla="*/ 2147483646 h 236"/>
              <a:gd name="T24" fmla="*/ 2147483646 w 358"/>
              <a:gd name="T25" fmla="*/ 2147483646 h 236"/>
              <a:gd name="T26" fmla="*/ 2147483646 w 358"/>
              <a:gd name="T27" fmla="*/ 2147483646 h 236"/>
              <a:gd name="T28" fmla="*/ 2147483646 w 358"/>
              <a:gd name="T29" fmla="*/ 2147483646 h 236"/>
              <a:gd name="T30" fmla="*/ 2147483646 w 358"/>
              <a:gd name="T31" fmla="*/ 2147483646 h 236"/>
              <a:gd name="T32" fmla="*/ 2147483646 w 358"/>
              <a:gd name="T33" fmla="*/ 2147483646 h 236"/>
              <a:gd name="T34" fmla="*/ 2147483646 w 358"/>
              <a:gd name="T35" fmla="*/ 2147483646 h 236"/>
              <a:gd name="T36" fmla="*/ 2147483646 w 358"/>
              <a:gd name="T37" fmla="*/ 2147483646 h 236"/>
              <a:gd name="T38" fmla="*/ 2147483646 w 358"/>
              <a:gd name="T39" fmla="*/ 2147483646 h 236"/>
              <a:gd name="T40" fmla="*/ 2147483646 w 358"/>
              <a:gd name="T41" fmla="*/ 2147483646 h 236"/>
              <a:gd name="T42" fmla="*/ 2147483646 w 358"/>
              <a:gd name="T43" fmla="*/ 2147483646 h 236"/>
              <a:gd name="T44" fmla="*/ 2147483646 w 358"/>
              <a:gd name="T45" fmla="*/ 2147483646 h 236"/>
              <a:gd name="T46" fmla="*/ 2147483646 w 358"/>
              <a:gd name="T47" fmla="*/ 2147483646 h 236"/>
              <a:gd name="T48" fmla="*/ 2147483646 w 358"/>
              <a:gd name="T49" fmla="*/ 2147483646 h 236"/>
              <a:gd name="T50" fmla="*/ 2147483646 w 358"/>
              <a:gd name="T51" fmla="*/ 2147483646 h 236"/>
              <a:gd name="T52" fmla="*/ 2147483646 w 358"/>
              <a:gd name="T53" fmla="*/ 2147483646 h 236"/>
              <a:gd name="T54" fmla="*/ 2147483646 w 358"/>
              <a:gd name="T55" fmla="*/ 2147483646 h 236"/>
              <a:gd name="T56" fmla="*/ 2147483646 w 358"/>
              <a:gd name="T57" fmla="*/ 2147483646 h 236"/>
              <a:gd name="T58" fmla="*/ 2147483646 w 358"/>
              <a:gd name="T59" fmla="*/ 2147483646 h 236"/>
              <a:gd name="T60" fmla="*/ 2147483646 w 358"/>
              <a:gd name="T61" fmla="*/ 2147483646 h 236"/>
              <a:gd name="T62" fmla="*/ 2147483646 w 358"/>
              <a:gd name="T63" fmla="*/ 2147483646 h 236"/>
              <a:gd name="T64" fmla="*/ 2147483646 w 358"/>
              <a:gd name="T65" fmla="*/ 2147483646 h 236"/>
              <a:gd name="T66" fmla="*/ 2147483646 w 358"/>
              <a:gd name="T67" fmla="*/ 2147483646 h 236"/>
              <a:gd name="T68" fmla="*/ 2147483646 w 358"/>
              <a:gd name="T69" fmla="*/ 2147483646 h 2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58"/>
              <a:gd name="T106" fmla="*/ 0 h 236"/>
              <a:gd name="T107" fmla="*/ 358 w 358"/>
              <a:gd name="T108" fmla="*/ 236 h 2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58" h="236">
                <a:moveTo>
                  <a:pt x="0" y="236"/>
                </a:moveTo>
                <a:lnTo>
                  <a:pt x="3" y="220"/>
                </a:lnTo>
                <a:lnTo>
                  <a:pt x="5" y="205"/>
                </a:lnTo>
                <a:lnTo>
                  <a:pt x="10" y="194"/>
                </a:lnTo>
                <a:lnTo>
                  <a:pt x="15" y="182"/>
                </a:lnTo>
                <a:lnTo>
                  <a:pt x="22" y="174"/>
                </a:lnTo>
                <a:lnTo>
                  <a:pt x="29" y="167"/>
                </a:lnTo>
                <a:lnTo>
                  <a:pt x="34" y="163"/>
                </a:lnTo>
                <a:lnTo>
                  <a:pt x="39" y="158"/>
                </a:lnTo>
                <a:lnTo>
                  <a:pt x="43" y="155"/>
                </a:lnTo>
                <a:lnTo>
                  <a:pt x="41" y="151"/>
                </a:lnTo>
                <a:lnTo>
                  <a:pt x="41" y="146"/>
                </a:lnTo>
                <a:lnTo>
                  <a:pt x="39" y="141"/>
                </a:lnTo>
                <a:lnTo>
                  <a:pt x="39" y="134"/>
                </a:lnTo>
                <a:lnTo>
                  <a:pt x="39" y="124"/>
                </a:lnTo>
                <a:lnTo>
                  <a:pt x="39" y="117"/>
                </a:lnTo>
                <a:lnTo>
                  <a:pt x="43" y="108"/>
                </a:lnTo>
                <a:lnTo>
                  <a:pt x="48" y="98"/>
                </a:lnTo>
                <a:lnTo>
                  <a:pt x="55" y="91"/>
                </a:lnTo>
                <a:lnTo>
                  <a:pt x="65" y="84"/>
                </a:lnTo>
                <a:lnTo>
                  <a:pt x="77" y="82"/>
                </a:lnTo>
                <a:lnTo>
                  <a:pt x="84" y="79"/>
                </a:lnTo>
                <a:lnTo>
                  <a:pt x="93" y="79"/>
                </a:lnTo>
                <a:lnTo>
                  <a:pt x="103" y="82"/>
                </a:lnTo>
                <a:lnTo>
                  <a:pt x="110" y="84"/>
                </a:lnTo>
                <a:lnTo>
                  <a:pt x="115" y="86"/>
                </a:lnTo>
                <a:lnTo>
                  <a:pt x="120" y="89"/>
                </a:lnTo>
                <a:lnTo>
                  <a:pt x="122" y="91"/>
                </a:lnTo>
                <a:lnTo>
                  <a:pt x="124" y="91"/>
                </a:lnTo>
                <a:lnTo>
                  <a:pt x="124" y="89"/>
                </a:lnTo>
                <a:lnTo>
                  <a:pt x="122" y="86"/>
                </a:lnTo>
                <a:lnTo>
                  <a:pt x="122" y="82"/>
                </a:lnTo>
                <a:lnTo>
                  <a:pt x="124" y="77"/>
                </a:lnTo>
                <a:lnTo>
                  <a:pt x="124" y="70"/>
                </a:lnTo>
                <a:lnTo>
                  <a:pt x="129" y="60"/>
                </a:lnTo>
                <a:lnTo>
                  <a:pt x="134" y="53"/>
                </a:lnTo>
                <a:lnTo>
                  <a:pt x="141" y="43"/>
                </a:lnTo>
                <a:lnTo>
                  <a:pt x="153" y="31"/>
                </a:lnTo>
                <a:lnTo>
                  <a:pt x="165" y="22"/>
                </a:lnTo>
                <a:lnTo>
                  <a:pt x="182" y="15"/>
                </a:lnTo>
                <a:lnTo>
                  <a:pt x="196" y="10"/>
                </a:lnTo>
                <a:lnTo>
                  <a:pt x="213" y="10"/>
                </a:lnTo>
                <a:lnTo>
                  <a:pt x="227" y="10"/>
                </a:lnTo>
                <a:lnTo>
                  <a:pt x="239" y="15"/>
                </a:lnTo>
                <a:lnTo>
                  <a:pt x="251" y="20"/>
                </a:lnTo>
                <a:lnTo>
                  <a:pt x="260" y="24"/>
                </a:lnTo>
                <a:lnTo>
                  <a:pt x="267" y="29"/>
                </a:lnTo>
                <a:lnTo>
                  <a:pt x="272" y="31"/>
                </a:lnTo>
                <a:lnTo>
                  <a:pt x="275" y="34"/>
                </a:lnTo>
                <a:lnTo>
                  <a:pt x="275" y="31"/>
                </a:lnTo>
                <a:lnTo>
                  <a:pt x="275" y="29"/>
                </a:lnTo>
                <a:lnTo>
                  <a:pt x="275" y="27"/>
                </a:lnTo>
                <a:lnTo>
                  <a:pt x="277" y="22"/>
                </a:lnTo>
                <a:lnTo>
                  <a:pt x="279" y="17"/>
                </a:lnTo>
                <a:lnTo>
                  <a:pt x="284" y="12"/>
                </a:lnTo>
                <a:lnTo>
                  <a:pt x="289" y="8"/>
                </a:lnTo>
                <a:lnTo>
                  <a:pt x="296" y="5"/>
                </a:lnTo>
                <a:lnTo>
                  <a:pt x="306" y="3"/>
                </a:lnTo>
                <a:lnTo>
                  <a:pt x="315" y="0"/>
                </a:lnTo>
                <a:lnTo>
                  <a:pt x="327" y="3"/>
                </a:lnTo>
                <a:lnTo>
                  <a:pt x="337" y="5"/>
                </a:lnTo>
                <a:lnTo>
                  <a:pt x="344" y="8"/>
                </a:lnTo>
                <a:lnTo>
                  <a:pt x="348" y="12"/>
                </a:lnTo>
                <a:lnTo>
                  <a:pt x="351" y="17"/>
                </a:lnTo>
                <a:lnTo>
                  <a:pt x="356" y="22"/>
                </a:lnTo>
                <a:lnTo>
                  <a:pt x="356" y="27"/>
                </a:lnTo>
                <a:lnTo>
                  <a:pt x="358" y="29"/>
                </a:lnTo>
                <a:lnTo>
                  <a:pt x="358" y="31"/>
                </a:lnTo>
                <a:lnTo>
                  <a:pt x="358" y="34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0" name="Freeform 60">
            <a:extLst>
              <a:ext uri="{FF2B5EF4-FFF2-40B4-BE49-F238E27FC236}">
                <a16:creationId xmlns:a16="http://schemas.microsoft.com/office/drawing/2014/main" id="{A6D4E175-809B-5DF1-D58B-A67DD9E85A7B}"/>
              </a:ext>
            </a:extLst>
          </p:cNvPr>
          <p:cNvSpPr>
            <a:spLocks/>
          </p:cNvSpPr>
          <p:nvPr/>
        </p:nvSpPr>
        <p:spPr bwMode="auto">
          <a:xfrm>
            <a:off x="5378450" y="5664200"/>
            <a:ext cx="431800" cy="363538"/>
          </a:xfrm>
          <a:custGeom>
            <a:avLst/>
            <a:gdLst>
              <a:gd name="T0" fmla="*/ 2147483646 w 272"/>
              <a:gd name="T1" fmla="*/ 2147483646 h 229"/>
              <a:gd name="T2" fmla="*/ 2147483646 w 272"/>
              <a:gd name="T3" fmla="*/ 2147483646 h 229"/>
              <a:gd name="T4" fmla="*/ 2147483646 w 272"/>
              <a:gd name="T5" fmla="*/ 2147483646 h 229"/>
              <a:gd name="T6" fmla="*/ 2147483646 w 272"/>
              <a:gd name="T7" fmla="*/ 2147483646 h 229"/>
              <a:gd name="T8" fmla="*/ 2147483646 w 272"/>
              <a:gd name="T9" fmla="*/ 2147483646 h 229"/>
              <a:gd name="T10" fmla="*/ 2147483646 w 272"/>
              <a:gd name="T11" fmla="*/ 2147483646 h 229"/>
              <a:gd name="T12" fmla="*/ 2147483646 w 272"/>
              <a:gd name="T13" fmla="*/ 2147483646 h 229"/>
              <a:gd name="T14" fmla="*/ 2147483646 w 272"/>
              <a:gd name="T15" fmla="*/ 2147483646 h 229"/>
              <a:gd name="T16" fmla="*/ 2147483646 w 272"/>
              <a:gd name="T17" fmla="*/ 2147483646 h 229"/>
              <a:gd name="T18" fmla="*/ 2147483646 w 272"/>
              <a:gd name="T19" fmla="*/ 2147483646 h 229"/>
              <a:gd name="T20" fmla="*/ 2147483646 w 272"/>
              <a:gd name="T21" fmla="*/ 2147483646 h 229"/>
              <a:gd name="T22" fmla="*/ 2147483646 w 272"/>
              <a:gd name="T23" fmla="*/ 2147483646 h 229"/>
              <a:gd name="T24" fmla="*/ 2147483646 w 272"/>
              <a:gd name="T25" fmla="*/ 2147483646 h 229"/>
              <a:gd name="T26" fmla="*/ 2147483646 w 272"/>
              <a:gd name="T27" fmla="*/ 2147483646 h 229"/>
              <a:gd name="T28" fmla="*/ 2147483646 w 272"/>
              <a:gd name="T29" fmla="*/ 2147483646 h 229"/>
              <a:gd name="T30" fmla="*/ 2147483646 w 272"/>
              <a:gd name="T31" fmla="*/ 2147483646 h 229"/>
              <a:gd name="T32" fmla="*/ 2147483646 w 272"/>
              <a:gd name="T33" fmla="*/ 2147483646 h 229"/>
              <a:gd name="T34" fmla="*/ 2147483646 w 272"/>
              <a:gd name="T35" fmla="*/ 2147483646 h 229"/>
              <a:gd name="T36" fmla="*/ 2147483646 w 272"/>
              <a:gd name="T37" fmla="*/ 2147483646 h 229"/>
              <a:gd name="T38" fmla="*/ 2147483646 w 272"/>
              <a:gd name="T39" fmla="*/ 2147483646 h 229"/>
              <a:gd name="T40" fmla="*/ 2147483646 w 272"/>
              <a:gd name="T41" fmla="*/ 2147483646 h 229"/>
              <a:gd name="T42" fmla="*/ 2147483646 w 272"/>
              <a:gd name="T43" fmla="*/ 2147483646 h 229"/>
              <a:gd name="T44" fmla="*/ 2147483646 w 272"/>
              <a:gd name="T45" fmla="*/ 2147483646 h 229"/>
              <a:gd name="T46" fmla="*/ 2147483646 w 272"/>
              <a:gd name="T47" fmla="*/ 2147483646 h 229"/>
              <a:gd name="T48" fmla="*/ 2147483646 w 272"/>
              <a:gd name="T49" fmla="*/ 2147483646 h 229"/>
              <a:gd name="T50" fmla="*/ 2147483646 w 272"/>
              <a:gd name="T51" fmla="*/ 2147483646 h 229"/>
              <a:gd name="T52" fmla="*/ 2147483646 w 272"/>
              <a:gd name="T53" fmla="*/ 2147483646 h 229"/>
              <a:gd name="T54" fmla="*/ 2147483646 w 272"/>
              <a:gd name="T55" fmla="*/ 2147483646 h 229"/>
              <a:gd name="T56" fmla="*/ 2147483646 w 272"/>
              <a:gd name="T57" fmla="*/ 2147483646 h 229"/>
              <a:gd name="T58" fmla="*/ 2147483646 w 272"/>
              <a:gd name="T59" fmla="*/ 2147483646 h 229"/>
              <a:gd name="T60" fmla="*/ 2147483646 w 272"/>
              <a:gd name="T61" fmla="*/ 2147483646 h 229"/>
              <a:gd name="T62" fmla="*/ 2147483646 w 272"/>
              <a:gd name="T63" fmla="*/ 2147483646 h 229"/>
              <a:gd name="T64" fmla="*/ 2147483646 w 272"/>
              <a:gd name="T65" fmla="*/ 2147483646 h 229"/>
              <a:gd name="T66" fmla="*/ 2147483646 w 272"/>
              <a:gd name="T67" fmla="*/ 2147483646 h 229"/>
              <a:gd name="T68" fmla="*/ 2147483646 w 272"/>
              <a:gd name="T69" fmla="*/ 2147483646 h 229"/>
              <a:gd name="T70" fmla="*/ 2147483646 w 272"/>
              <a:gd name="T71" fmla="*/ 2147483646 h 229"/>
              <a:gd name="T72" fmla="*/ 2147483646 w 272"/>
              <a:gd name="T73" fmla="*/ 2147483646 h 229"/>
              <a:gd name="T74" fmla="*/ 2147483646 w 272"/>
              <a:gd name="T75" fmla="*/ 2147483646 h 229"/>
              <a:gd name="T76" fmla="*/ 2147483646 w 272"/>
              <a:gd name="T77" fmla="*/ 2147483646 h 229"/>
              <a:gd name="T78" fmla="*/ 2147483646 w 272"/>
              <a:gd name="T79" fmla="*/ 2147483646 h 229"/>
              <a:gd name="T80" fmla="*/ 2147483646 w 272"/>
              <a:gd name="T81" fmla="*/ 2147483646 h 229"/>
              <a:gd name="T82" fmla="*/ 2147483646 w 272"/>
              <a:gd name="T83" fmla="*/ 2147483646 h 229"/>
              <a:gd name="T84" fmla="*/ 2147483646 w 272"/>
              <a:gd name="T85" fmla="*/ 2147483646 h 229"/>
              <a:gd name="T86" fmla="*/ 2147483646 w 272"/>
              <a:gd name="T87" fmla="*/ 2147483646 h 229"/>
              <a:gd name="T88" fmla="*/ 2147483646 w 272"/>
              <a:gd name="T89" fmla="*/ 2147483646 h 229"/>
              <a:gd name="T90" fmla="*/ 2147483646 w 272"/>
              <a:gd name="T91" fmla="*/ 2147483646 h 229"/>
              <a:gd name="T92" fmla="*/ 2147483646 w 272"/>
              <a:gd name="T93" fmla="*/ 2147483646 h 229"/>
              <a:gd name="T94" fmla="*/ 2147483646 w 272"/>
              <a:gd name="T95" fmla="*/ 2147483646 h 229"/>
              <a:gd name="T96" fmla="*/ 2147483646 w 272"/>
              <a:gd name="T97" fmla="*/ 2147483646 h 229"/>
              <a:gd name="T98" fmla="*/ 2147483646 w 272"/>
              <a:gd name="T99" fmla="*/ 2147483646 h 229"/>
              <a:gd name="T100" fmla="*/ 0 w 272"/>
              <a:gd name="T101" fmla="*/ 0 h 22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72"/>
              <a:gd name="T154" fmla="*/ 0 h 229"/>
              <a:gd name="T155" fmla="*/ 272 w 272"/>
              <a:gd name="T156" fmla="*/ 229 h 229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72" h="229">
                <a:moveTo>
                  <a:pt x="272" y="203"/>
                </a:moveTo>
                <a:lnTo>
                  <a:pt x="272" y="205"/>
                </a:lnTo>
                <a:lnTo>
                  <a:pt x="267" y="208"/>
                </a:lnTo>
                <a:lnTo>
                  <a:pt x="260" y="212"/>
                </a:lnTo>
                <a:lnTo>
                  <a:pt x="251" y="217"/>
                </a:lnTo>
                <a:lnTo>
                  <a:pt x="239" y="222"/>
                </a:lnTo>
                <a:lnTo>
                  <a:pt x="227" y="227"/>
                </a:lnTo>
                <a:lnTo>
                  <a:pt x="213" y="229"/>
                </a:lnTo>
                <a:lnTo>
                  <a:pt x="196" y="227"/>
                </a:lnTo>
                <a:lnTo>
                  <a:pt x="182" y="224"/>
                </a:lnTo>
                <a:lnTo>
                  <a:pt x="165" y="215"/>
                </a:lnTo>
                <a:lnTo>
                  <a:pt x="153" y="205"/>
                </a:lnTo>
                <a:lnTo>
                  <a:pt x="141" y="196"/>
                </a:lnTo>
                <a:lnTo>
                  <a:pt x="134" y="186"/>
                </a:lnTo>
                <a:lnTo>
                  <a:pt x="129" y="177"/>
                </a:lnTo>
                <a:lnTo>
                  <a:pt x="124" y="167"/>
                </a:lnTo>
                <a:lnTo>
                  <a:pt x="124" y="160"/>
                </a:lnTo>
                <a:lnTo>
                  <a:pt x="122" y="155"/>
                </a:lnTo>
                <a:lnTo>
                  <a:pt x="122" y="150"/>
                </a:lnTo>
                <a:lnTo>
                  <a:pt x="124" y="148"/>
                </a:lnTo>
                <a:lnTo>
                  <a:pt x="124" y="146"/>
                </a:lnTo>
                <a:lnTo>
                  <a:pt x="122" y="148"/>
                </a:lnTo>
                <a:lnTo>
                  <a:pt x="120" y="150"/>
                </a:lnTo>
                <a:lnTo>
                  <a:pt x="115" y="153"/>
                </a:lnTo>
                <a:lnTo>
                  <a:pt x="110" y="155"/>
                </a:lnTo>
                <a:lnTo>
                  <a:pt x="103" y="157"/>
                </a:lnTo>
                <a:lnTo>
                  <a:pt x="93" y="157"/>
                </a:lnTo>
                <a:lnTo>
                  <a:pt x="84" y="157"/>
                </a:lnTo>
                <a:lnTo>
                  <a:pt x="77" y="157"/>
                </a:lnTo>
                <a:lnTo>
                  <a:pt x="65" y="153"/>
                </a:lnTo>
                <a:lnTo>
                  <a:pt x="55" y="146"/>
                </a:lnTo>
                <a:lnTo>
                  <a:pt x="48" y="138"/>
                </a:lnTo>
                <a:lnTo>
                  <a:pt x="43" y="129"/>
                </a:lnTo>
                <a:lnTo>
                  <a:pt x="39" y="122"/>
                </a:lnTo>
                <a:lnTo>
                  <a:pt x="39" y="112"/>
                </a:lnTo>
                <a:lnTo>
                  <a:pt x="39" y="105"/>
                </a:lnTo>
                <a:lnTo>
                  <a:pt x="39" y="98"/>
                </a:lnTo>
                <a:lnTo>
                  <a:pt x="41" y="91"/>
                </a:lnTo>
                <a:lnTo>
                  <a:pt x="41" y="86"/>
                </a:lnTo>
                <a:lnTo>
                  <a:pt x="43" y="84"/>
                </a:lnTo>
                <a:lnTo>
                  <a:pt x="43" y="81"/>
                </a:lnTo>
                <a:lnTo>
                  <a:pt x="39" y="79"/>
                </a:lnTo>
                <a:lnTo>
                  <a:pt x="34" y="76"/>
                </a:lnTo>
                <a:lnTo>
                  <a:pt x="29" y="72"/>
                </a:lnTo>
                <a:lnTo>
                  <a:pt x="22" y="64"/>
                </a:lnTo>
                <a:lnTo>
                  <a:pt x="15" y="55"/>
                </a:lnTo>
                <a:lnTo>
                  <a:pt x="10" y="45"/>
                </a:lnTo>
                <a:lnTo>
                  <a:pt x="5" y="31"/>
                </a:lnTo>
                <a:lnTo>
                  <a:pt x="3" y="17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1" name="Freeform 61">
            <a:extLst>
              <a:ext uri="{FF2B5EF4-FFF2-40B4-BE49-F238E27FC236}">
                <a16:creationId xmlns:a16="http://schemas.microsoft.com/office/drawing/2014/main" id="{B9194333-1287-8C74-66C2-FFA1D37EC36A}"/>
              </a:ext>
            </a:extLst>
          </p:cNvPr>
          <p:cNvSpPr>
            <a:spLocks/>
          </p:cNvSpPr>
          <p:nvPr/>
        </p:nvSpPr>
        <p:spPr bwMode="auto">
          <a:xfrm>
            <a:off x="5810250" y="5664200"/>
            <a:ext cx="571500" cy="374650"/>
          </a:xfrm>
          <a:custGeom>
            <a:avLst/>
            <a:gdLst>
              <a:gd name="T0" fmla="*/ 2147483646 w 360"/>
              <a:gd name="T1" fmla="*/ 2147483646 h 236"/>
              <a:gd name="T2" fmla="*/ 2147483646 w 360"/>
              <a:gd name="T3" fmla="*/ 2147483646 h 236"/>
              <a:gd name="T4" fmla="*/ 2147483646 w 360"/>
              <a:gd name="T5" fmla="*/ 2147483646 h 236"/>
              <a:gd name="T6" fmla="*/ 2147483646 w 360"/>
              <a:gd name="T7" fmla="*/ 2147483646 h 236"/>
              <a:gd name="T8" fmla="*/ 2147483646 w 360"/>
              <a:gd name="T9" fmla="*/ 2147483646 h 236"/>
              <a:gd name="T10" fmla="*/ 2147483646 w 360"/>
              <a:gd name="T11" fmla="*/ 2147483646 h 236"/>
              <a:gd name="T12" fmla="*/ 2147483646 w 360"/>
              <a:gd name="T13" fmla="*/ 2147483646 h 236"/>
              <a:gd name="T14" fmla="*/ 2147483646 w 360"/>
              <a:gd name="T15" fmla="*/ 2147483646 h 236"/>
              <a:gd name="T16" fmla="*/ 2147483646 w 360"/>
              <a:gd name="T17" fmla="*/ 2147483646 h 236"/>
              <a:gd name="T18" fmla="*/ 2147483646 w 360"/>
              <a:gd name="T19" fmla="*/ 2147483646 h 236"/>
              <a:gd name="T20" fmla="*/ 2147483646 w 360"/>
              <a:gd name="T21" fmla="*/ 2147483646 h 236"/>
              <a:gd name="T22" fmla="*/ 2147483646 w 360"/>
              <a:gd name="T23" fmla="*/ 2147483646 h 236"/>
              <a:gd name="T24" fmla="*/ 2147483646 w 360"/>
              <a:gd name="T25" fmla="*/ 2147483646 h 236"/>
              <a:gd name="T26" fmla="*/ 2147483646 w 360"/>
              <a:gd name="T27" fmla="*/ 2147483646 h 236"/>
              <a:gd name="T28" fmla="*/ 2147483646 w 360"/>
              <a:gd name="T29" fmla="*/ 2147483646 h 236"/>
              <a:gd name="T30" fmla="*/ 2147483646 w 360"/>
              <a:gd name="T31" fmla="*/ 2147483646 h 236"/>
              <a:gd name="T32" fmla="*/ 2147483646 w 360"/>
              <a:gd name="T33" fmla="*/ 2147483646 h 236"/>
              <a:gd name="T34" fmla="*/ 2147483646 w 360"/>
              <a:gd name="T35" fmla="*/ 2147483646 h 236"/>
              <a:gd name="T36" fmla="*/ 2147483646 w 360"/>
              <a:gd name="T37" fmla="*/ 2147483646 h 236"/>
              <a:gd name="T38" fmla="*/ 2147483646 w 360"/>
              <a:gd name="T39" fmla="*/ 2147483646 h 236"/>
              <a:gd name="T40" fmla="*/ 2147483646 w 360"/>
              <a:gd name="T41" fmla="*/ 2147483646 h 236"/>
              <a:gd name="T42" fmla="*/ 2147483646 w 360"/>
              <a:gd name="T43" fmla="*/ 2147483646 h 236"/>
              <a:gd name="T44" fmla="*/ 2147483646 w 360"/>
              <a:gd name="T45" fmla="*/ 2147483646 h 236"/>
              <a:gd name="T46" fmla="*/ 2147483646 w 360"/>
              <a:gd name="T47" fmla="*/ 2147483646 h 236"/>
              <a:gd name="T48" fmla="*/ 2147483646 w 360"/>
              <a:gd name="T49" fmla="*/ 2147483646 h 236"/>
              <a:gd name="T50" fmla="*/ 2147483646 w 360"/>
              <a:gd name="T51" fmla="*/ 2147483646 h 236"/>
              <a:gd name="T52" fmla="*/ 2147483646 w 360"/>
              <a:gd name="T53" fmla="*/ 2147483646 h 236"/>
              <a:gd name="T54" fmla="*/ 2147483646 w 360"/>
              <a:gd name="T55" fmla="*/ 2147483646 h 236"/>
              <a:gd name="T56" fmla="*/ 2147483646 w 360"/>
              <a:gd name="T57" fmla="*/ 2147483646 h 236"/>
              <a:gd name="T58" fmla="*/ 2147483646 w 360"/>
              <a:gd name="T59" fmla="*/ 2147483646 h 236"/>
              <a:gd name="T60" fmla="*/ 2147483646 w 360"/>
              <a:gd name="T61" fmla="*/ 2147483646 h 236"/>
              <a:gd name="T62" fmla="*/ 2147483646 w 360"/>
              <a:gd name="T63" fmla="*/ 2147483646 h 236"/>
              <a:gd name="T64" fmla="*/ 2147483646 w 360"/>
              <a:gd name="T65" fmla="*/ 2147483646 h 236"/>
              <a:gd name="T66" fmla="*/ 2147483646 w 360"/>
              <a:gd name="T67" fmla="*/ 2147483646 h 236"/>
              <a:gd name="T68" fmla="*/ 2147483646 w 360"/>
              <a:gd name="T69" fmla="*/ 2147483646 h 2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60"/>
              <a:gd name="T106" fmla="*/ 0 h 236"/>
              <a:gd name="T107" fmla="*/ 360 w 360"/>
              <a:gd name="T108" fmla="*/ 236 h 2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60" h="236">
                <a:moveTo>
                  <a:pt x="0" y="203"/>
                </a:moveTo>
                <a:lnTo>
                  <a:pt x="3" y="205"/>
                </a:lnTo>
                <a:lnTo>
                  <a:pt x="3" y="208"/>
                </a:lnTo>
                <a:lnTo>
                  <a:pt x="3" y="212"/>
                </a:lnTo>
                <a:lnTo>
                  <a:pt x="5" y="215"/>
                </a:lnTo>
                <a:lnTo>
                  <a:pt x="7" y="219"/>
                </a:lnTo>
                <a:lnTo>
                  <a:pt x="12" y="224"/>
                </a:lnTo>
                <a:lnTo>
                  <a:pt x="17" y="229"/>
                </a:lnTo>
                <a:lnTo>
                  <a:pt x="24" y="234"/>
                </a:lnTo>
                <a:lnTo>
                  <a:pt x="34" y="236"/>
                </a:lnTo>
                <a:lnTo>
                  <a:pt x="43" y="236"/>
                </a:lnTo>
                <a:lnTo>
                  <a:pt x="55" y="236"/>
                </a:lnTo>
                <a:lnTo>
                  <a:pt x="65" y="234"/>
                </a:lnTo>
                <a:lnTo>
                  <a:pt x="72" y="229"/>
                </a:lnTo>
                <a:lnTo>
                  <a:pt x="76" y="224"/>
                </a:lnTo>
                <a:lnTo>
                  <a:pt x="79" y="219"/>
                </a:lnTo>
                <a:lnTo>
                  <a:pt x="84" y="215"/>
                </a:lnTo>
                <a:lnTo>
                  <a:pt x="84" y="212"/>
                </a:lnTo>
                <a:lnTo>
                  <a:pt x="86" y="208"/>
                </a:lnTo>
                <a:lnTo>
                  <a:pt x="86" y="205"/>
                </a:lnTo>
                <a:lnTo>
                  <a:pt x="88" y="205"/>
                </a:lnTo>
                <a:lnTo>
                  <a:pt x="91" y="210"/>
                </a:lnTo>
                <a:lnTo>
                  <a:pt x="100" y="215"/>
                </a:lnTo>
                <a:lnTo>
                  <a:pt x="110" y="219"/>
                </a:lnTo>
                <a:lnTo>
                  <a:pt x="119" y="224"/>
                </a:lnTo>
                <a:lnTo>
                  <a:pt x="134" y="227"/>
                </a:lnTo>
                <a:lnTo>
                  <a:pt x="148" y="229"/>
                </a:lnTo>
                <a:lnTo>
                  <a:pt x="162" y="229"/>
                </a:lnTo>
                <a:lnTo>
                  <a:pt x="179" y="224"/>
                </a:lnTo>
                <a:lnTo>
                  <a:pt x="193" y="217"/>
                </a:lnTo>
                <a:lnTo>
                  <a:pt x="208" y="205"/>
                </a:lnTo>
                <a:lnTo>
                  <a:pt x="217" y="196"/>
                </a:lnTo>
                <a:lnTo>
                  <a:pt x="227" y="186"/>
                </a:lnTo>
                <a:lnTo>
                  <a:pt x="231" y="177"/>
                </a:lnTo>
                <a:lnTo>
                  <a:pt x="234" y="169"/>
                </a:lnTo>
                <a:lnTo>
                  <a:pt x="236" y="162"/>
                </a:lnTo>
                <a:lnTo>
                  <a:pt x="236" y="155"/>
                </a:lnTo>
                <a:lnTo>
                  <a:pt x="236" y="150"/>
                </a:lnTo>
                <a:lnTo>
                  <a:pt x="236" y="148"/>
                </a:lnTo>
                <a:lnTo>
                  <a:pt x="239" y="150"/>
                </a:lnTo>
                <a:lnTo>
                  <a:pt x="243" y="153"/>
                </a:lnTo>
                <a:lnTo>
                  <a:pt x="251" y="155"/>
                </a:lnTo>
                <a:lnTo>
                  <a:pt x="258" y="157"/>
                </a:lnTo>
                <a:lnTo>
                  <a:pt x="265" y="160"/>
                </a:lnTo>
                <a:lnTo>
                  <a:pt x="274" y="160"/>
                </a:lnTo>
                <a:lnTo>
                  <a:pt x="284" y="157"/>
                </a:lnTo>
                <a:lnTo>
                  <a:pt x="293" y="153"/>
                </a:lnTo>
                <a:lnTo>
                  <a:pt x="303" y="148"/>
                </a:lnTo>
                <a:lnTo>
                  <a:pt x="313" y="138"/>
                </a:lnTo>
                <a:lnTo>
                  <a:pt x="317" y="131"/>
                </a:lnTo>
                <a:lnTo>
                  <a:pt x="320" y="122"/>
                </a:lnTo>
                <a:lnTo>
                  <a:pt x="322" y="112"/>
                </a:lnTo>
                <a:lnTo>
                  <a:pt x="322" y="105"/>
                </a:lnTo>
                <a:lnTo>
                  <a:pt x="320" y="98"/>
                </a:lnTo>
                <a:lnTo>
                  <a:pt x="320" y="91"/>
                </a:lnTo>
                <a:lnTo>
                  <a:pt x="317" y="86"/>
                </a:lnTo>
                <a:lnTo>
                  <a:pt x="317" y="84"/>
                </a:lnTo>
                <a:lnTo>
                  <a:pt x="315" y="84"/>
                </a:lnTo>
                <a:lnTo>
                  <a:pt x="317" y="81"/>
                </a:lnTo>
                <a:lnTo>
                  <a:pt x="320" y="79"/>
                </a:lnTo>
                <a:lnTo>
                  <a:pt x="324" y="76"/>
                </a:lnTo>
                <a:lnTo>
                  <a:pt x="332" y="72"/>
                </a:lnTo>
                <a:lnTo>
                  <a:pt x="336" y="64"/>
                </a:lnTo>
                <a:lnTo>
                  <a:pt x="343" y="55"/>
                </a:lnTo>
                <a:lnTo>
                  <a:pt x="351" y="45"/>
                </a:lnTo>
                <a:lnTo>
                  <a:pt x="355" y="33"/>
                </a:lnTo>
                <a:lnTo>
                  <a:pt x="358" y="17"/>
                </a:lnTo>
                <a:lnTo>
                  <a:pt x="360" y="0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2" name="Freeform 62">
            <a:extLst>
              <a:ext uri="{FF2B5EF4-FFF2-40B4-BE49-F238E27FC236}">
                <a16:creationId xmlns:a16="http://schemas.microsoft.com/office/drawing/2014/main" id="{CD1B7A2D-C36B-ADEC-C4A8-46259366E27D}"/>
              </a:ext>
            </a:extLst>
          </p:cNvPr>
          <p:cNvSpPr>
            <a:spLocks/>
          </p:cNvSpPr>
          <p:nvPr/>
        </p:nvSpPr>
        <p:spPr bwMode="auto">
          <a:xfrm>
            <a:off x="6934200" y="6296025"/>
            <a:ext cx="182563" cy="182563"/>
          </a:xfrm>
          <a:custGeom>
            <a:avLst/>
            <a:gdLst>
              <a:gd name="T0" fmla="*/ 2147483646 w 115"/>
              <a:gd name="T1" fmla="*/ 2147483646 h 115"/>
              <a:gd name="T2" fmla="*/ 2147483646 w 115"/>
              <a:gd name="T3" fmla="*/ 0 h 115"/>
              <a:gd name="T4" fmla="*/ 0 w 115"/>
              <a:gd name="T5" fmla="*/ 0 h 115"/>
              <a:gd name="T6" fmla="*/ 0 w 115"/>
              <a:gd name="T7" fmla="*/ 2147483646 h 115"/>
              <a:gd name="T8" fmla="*/ 2147483646 w 115"/>
              <a:gd name="T9" fmla="*/ 2147483646 h 115"/>
              <a:gd name="T10" fmla="*/ 2147483646 w 115"/>
              <a:gd name="T11" fmla="*/ 2147483646 h 1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"/>
              <a:gd name="T19" fmla="*/ 0 h 115"/>
              <a:gd name="T20" fmla="*/ 115 w 115"/>
              <a:gd name="T21" fmla="*/ 115 h 1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" h="115">
                <a:moveTo>
                  <a:pt x="112" y="112"/>
                </a:moveTo>
                <a:lnTo>
                  <a:pt x="115" y="0"/>
                </a:lnTo>
                <a:lnTo>
                  <a:pt x="0" y="0"/>
                </a:lnTo>
                <a:lnTo>
                  <a:pt x="0" y="115"/>
                </a:lnTo>
                <a:lnTo>
                  <a:pt x="115" y="115"/>
                </a:lnTo>
              </a:path>
            </a:pathLst>
          </a:custGeom>
          <a:solidFill>
            <a:schemeClr val="accent2"/>
          </a:solidFill>
          <a:ln w="7938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3" name="Freeform 63">
            <a:extLst>
              <a:ext uri="{FF2B5EF4-FFF2-40B4-BE49-F238E27FC236}">
                <a16:creationId xmlns:a16="http://schemas.microsoft.com/office/drawing/2014/main" id="{B9012822-544F-A4A7-F2A7-4D3763D6A9C8}"/>
              </a:ext>
            </a:extLst>
          </p:cNvPr>
          <p:cNvSpPr>
            <a:spLocks/>
          </p:cNvSpPr>
          <p:nvPr/>
        </p:nvSpPr>
        <p:spPr bwMode="auto">
          <a:xfrm>
            <a:off x="7948613" y="6296025"/>
            <a:ext cx="177800" cy="182563"/>
          </a:xfrm>
          <a:custGeom>
            <a:avLst/>
            <a:gdLst>
              <a:gd name="T0" fmla="*/ 2147483646 w 112"/>
              <a:gd name="T1" fmla="*/ 2147483646 h 115"/>
              <a:gd name="T2" fmla="*/ 2147483646 w 112"/>
              <a:gd name="T3" fmla="*/ 0 h 115"/>
              <a:gd name="T4" fmla="*/ 0 w 112"/>
              <a:gd name="T5" fmla="*/ 0 h 115"/>
              <a:gd name="T6" fmla="*/ 0 w 112"/>
              <a:gd name="T7" fmla="*/ 2147483646 h 115"/>
              <a:gd name="T8" fmla="*/ 2147483646 w 112"/>
              <a:gd name="T9" fmla="*/ 2147483646 h 115"/>
              <a:gd name="T10" fmla="*/ 2147483646 w 112"/>
              <a:gd name="T11" fmla="*/ 2147483646 h 1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"/>
              <a:gd name="T19" fmla="*/ 0 h 115"/>
              <a:gd name="T20" fmla="*/ 112 w 112"/>
              <a:gd name="T21" fmla="*/ 115 h 1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" h="115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5"/>
                </a:lnTo>
                <a:lnTo>
                  <a:pt x="112" y="115"/>
                </a:lnTo>
              </a:path>
            </a:pathLst>
          </a:custGeom>
          <a:solidFill>
            <a:schemeClr val="accent2"/>
          </a:solidFill>
          <a:ln w="7938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4" name="Line 64">
            <a:extLst>
              <a:ext uri="{FF2B5EF4-FFF2-40B4-BE49-F238E27FC236}">
                <a16:creationId xmlns:a16="http://schemas.microsoft.com/office/drawing/2014/main" id="{6302B70B-7845-AF03-64B0-D204036D841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1950" y="3908425"/>
            <a:ext cx="1588" cy="1889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5" name="Line 65">
            <a:extLst>
              <a:ext uri="{FF2B5EF4-FFF2-40B4-BE49-F238E27FC236}">
                <a16:creationId xmlns:a16="http://schemas.microsoft.com/office/drawing/2014/main" id="{A7B1A5F3-8978-18F0-F819-C8F5B2C881C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38838" y="4313238"/>
            <a:ext cx="273050" cy="1508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6" name="Line 66">
            <a:extLst>
              <a:ext uri="{FF2B5EF4-FFF2-40B4-BE49-F238E27FC236}">
                <a16:creationId xmlns:a16="http://schemas.microsoft.com/office/drawing/2014/main" id="{05F2E826-D480-1B3B-4888-A54E55FA1A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10425" y="4310063"/>
            <a:ext cx="292100" cy="1619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7" name="Line 67">
            <a:extLst>
              <a:ext uri="{FF2B5EF4-FFF2-40B4-BE49-F238E27FC236}">
                <a16:creationId xmlns:a16="http://schemas.microsoft.com/office/drawing/2014/main" id="{67F2A3C2-B88E-A259-0B90-EAB85D7CBE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81688" y="4687888"/>
            <a:ext cx="401637" cy="6016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8" name="Freeform 68">
            <a:extLst>
              <a:ext uri="{FF2B5EF4-FFF2-40B4-BE49-F238E27FC236}">
                <a16:creationId xmlns:a16="http://schemas.microsoft.com/office/drawing/2014/main" id="{B77499F7-91DC-E0C2-9A5D-9C52234366B1}"/>
              </a:ext>
            </a:extLst>
          </p:cNvPr>
          <p:cNvSpPr>
            <a:spLocks/>
          </p:cNvSpPr>
          <p:nvPr/>
        </p:nvSpPr>
        <p:spPr bwMode="auto">
          <a:xfrm>
            <a:off x="5980113" y="4926013"/>
            <a:ext cx="179387" cy="182562"/>
          </a:xfrm>
          <a:custGeom>
            <a:avLst/>
            <a:gdLst>
              <a:gd name="T0" fmla="*/ 2147483646 w 113"/>
              <a:gd name="T1" fmla="*/ 2147483646 h 115"/>
              <a:gd name="T2" fmla="*/ 2147483646 w 113"/>
              <a:gd name="T3" fmla="*/ 0 h 115"/>
              <a:gd name="T4" fmla="*/ 0 w 113"/>
              <a:gd name="T5" fmla="*/ 0 h 115"/>
              <a:gd name="T6" fmla="*/ 0 w 113"/>
              <a:gd name="T7" fmla="*/ 2147483646 h 115"/>
              <a:gd name="T8" fmla="*/ 2147483646 w 113"/>
              <a:gd name="T9" fmla="*/ 2147483646 h 115"/>
              <a:gd name="T10" fmla="*/ 2147483646 w 113"/>
              <a:gd name="T11" fmla="*/ 2147483646 h 115"/>
              <a:gd name="T12" fmla="*/ 2147483646 w 113"/>
              <a:gd name="T13" fmla="*/ 2147483646 h 11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3"/>
              <a:gd name="T22" fmla="*/ 0 h 115"/>
              <a:gd name="T23" fmla="*/ 113 w 113"/>
              <a:gd name="T24" fmla="*/ 115 h 11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3" h="115">
                <a:moveTo>
                  <a:pt x="113" y="112"/>
                </a:moveTo>
                <a:lnTo>
                  <a:pt x="113" y="0"/>
                </a:lnTo>
                <a:lnTo>
                  <a:pt x="0" y="0"/>
                </a:lnTo>
                <a:lnTo>
                  <a:pt x="0" y="115"/>
                </a:lnTo>
                <a:lnTo>
                  <a:pt x="113" y="115"/>
                </a:lnTo>
                <a:lnTo>
                  <a:pt x="113" y="1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9" name="Freeform 69">
            <a:extLst>
              <a:ext uri="{FF2B5EF4-FFF2-40B4-BE49-F238E27FC236}">
                <a16:creationId xmlns:a16="http://schemas.microsoft.com/office/drawing/2014/main" id="{829518D0-95BB-8E18-BF59-658CDD3CE4D5}"/>
              </a:ext>
            </a:extLst>
          </p:cNvPr>
          <p:cNvSpPr>
            <a:spLocks/>
          </p:cNvSpPr>
          <p:nvPr/>
        </p:nvSpPr>
        <p:spPr bwMode="auto">
          <a:xfrm>
            <a:off x="5980113" y="4926013"/>
            <a:ext cx="179387" cy="182562"/>
          </a:xfrm>
          <a:custGeom>
            <a:avLst/>
            <a:gdLst>
              <a:gd name="T0" fmla="*/ 2147483646 w 113"/>
              <a:gd name="T1" fmla="*/ 2147483646 h 115"/>
              <a:gd name="T2" fmla="*/ 2147483646 w 113"/>
              <a:gd name="T3" fmla="*/ 0 h 115"/>
              <a:gd name="T4" fmla="*/ 0 w 113"/>
              <a:gd name="T5" fmla="*/ 0 h 115"/>
              <a:gd name="T6" fmla="*/ 0 w 113"/>
              <a:gd name="T7" fmla="*/ 2147483646 h 115"/>
              <a:gd name="T8" fmla="*/ 2147483646 w 113"/>
              <a:gd name="T9" fmla="*/ 2147483646 h 115"/>
              <a:gd name="T10" fmla="*/ 2147483646 w 113"/>
              <a:gd name="T11" fmla="*/ 2147483646 h 1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3"/>
              <a:gd name="T19" fmla="*/ 0 h 115"/>
              <a:gd name="T20" fmla="*/ 113 w 113"/>
              <a:gd name="T21" fmla="*/ 115 h 1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3" h="115">
                <a:moveTo>
                  <a:pt x="113" y="112"/>
                </a:moveTo>
                <a:lnTo>
                  <a:pt x="113" y="0"/>
                </a:lnTo>
                <a:lnTo>
                  <a:pt x="0" y="0"/>
                </a:lnTo>
                <a:lnTo>
                  <a:pt x="0" y="115"/>
                </a:lnTo>
                <a:lnTo>
                  <a:pt x="113" y="115"/>
                </a:lnTo>
              </a:path>
            </a:pathLst>
          </a:cu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0" name="Line 70">
            <a:extLst>
              <a:ext uri="{FF2B5EF4-FFF2-40B4-BE49-F238E27FC236}">
                <a16:creationId xmlns:a16="http://schemas.microsoft.com/office/drawing/2014/main" id="{CD672BB1-F0AE-996E-0AFF-D171F4FFAB8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7875" y="4695825"/>
            <a:ext cx="412750" cy="5937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1" name="Freeform 71">
            <a:extLst>
              <a:ext uri="{FF2B5EF4-FFF2-40B4-BE49-F238E27FC236}">
                <a16:creationId xmlns:a16="http://schemas.microsoft.com/office/drawing/2014/main" id="{7DE91577-652A-60FD-B5AC-E62C2A915A3F}"/>
              </a:ext>
            </a:extLst>
          </p:cNvPr>
          <p:cNvSpPr>
            <a:spLocks/>
          </p:cNvSpPr>
          <p:nvPr/>
        </p:nvSpPr>
        <p:spPr bwMode="auto">
          <a:xfrm>
            <a:off x="7264400" y="4930775"/>
            <a:ext cx="177800" cy="177800"/>
          </a:xfrm>
          <a:custGeom>
            <a:avLst/>
            <a:gdLst>
              <a:gd name="T0" fmla="*/ 2147483646 w 112"/>
              <a:gd name="T1" fmla="*/ 2147483646 h 112"/>
              <a:gd name="T2" fmla="*/ 2147483646 w 112"/>
              <a:gd name="T3" fmla="*/ 0 h 112"/>
              <a:gd name="T4" fmla="*/ 0 w 112"/>
              <a:gd name="T5" fmla="*/ 0 h 112"/>
              <a:gd name="T6" fmla="*/ 0 w 112"/>
              <a:gd name="T7" fmla="*/ 2147483646 h 112"/>
              <a:gd name="T8" fmla="*/ 2147483646 w 112"/>
              <a:gd name="T9" fmla="*/ 2147483646 h 112"/>
              <a:gd name="T10" fmla="*/ 2147483646 w 112"/>
              <a:gd name="T11" fmla="*/ 2147483646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"/>
              <a:gd name="T19" fmla="*/ 0 h 112"/>
              <a:gd name="T20" fmla="*/ 112 w 112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" h="112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2"/>
                </a:lnTo>
                <a:lnTo>
                  <a:pt x="112" y="1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2" name="Freeform 72">
            <a:extLst>
              <a:ext uri="{FF2B5EF4-FFF2-40B4-BE49-F238E27FC236}">
                <a16:creationId xmlns:a16="http://schemas.microsoft.com/office/drawing/2014/main" id="{9184F524-3200-6B88-E70E-DBA6EA9806DE}"/>
              </a:ext>
            </a:extLst>
          </p:cNvPr>
          <p:cNvSpPr>
            <a:spLocks/>
          </p:cNvSpPr>
          <p:nvPr/>
        </p:nvSpPr>
        <p:spPr bwMode="auto">
          <a:xfrm>
            <a:off x="7264400" y="4930775"/>
            <a:ext cx="177800" cy="177800"/>
          </a:xfrm>
          <a:custGeom>
            <a:avLst/>
            <a:gdLst>
              <a:gd name="T0" fmla="*/ 2147483646 w 112"/>
              <a:gd name="T1" fmla="*/ 2147483646 h 112"/>
              <a:gd name="T2" fmla="*/ 2147483646 w 112"/>
              <a:gd name="T3" fmla="*/ 0 h 112"/>
              <a:gd name="T4" fmla="*/ 0 w 112"/>
              <a:gd name="T5" fmla="*/ 0 h 112"/>
              <a:gd name="T6" fmla="*/ 0 w 112"/>
              <a:gd name="T7" fmla="*/ 2147483646 h 112"/>
              <a:gd name="T8" fmla="*/ 2147483646 w 112"/>
              <a:gd name="T9" fmla="*/ 2147483646 h 112"/>
              <a:gd name="T10" fmla="*/ 2147483646 w 112"/>
              <a:gd name="T11" fmla="*/ 2147483646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"/>
              <a:gd name="T19" fmla="*/ 0 h 112"/>
              <a:gd name="T20" fmla="*/ 112 w 112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" h="112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2"/>
                </a:lnTo>
                <a:lnTo>
                  <a:pt x="112" y="112"/>
                </a:lnTo>
              </a:path>
            </a:pathLst>
          </a:cu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3" name="Line 73">
            <a:extLst>
              <a:ext uri="{FF2B5EF4-FFF2-40B4-BE49-F238E27FC236}">
                <a16:creationId xmlns:a16="http://schemas.microsoft.com/office/drawing/2014/main" id="{5DD86362-9AA4-C231-0A69-71F3E60D41C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30813" y="5319713"/>
            <a:ext cx="223837" cy="1254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4" name="Line 74">
            <a:extLst>
              <a:ext uri="{FF2B5EF4-FFF2-40B4-BE49-F238E27FC236}">
                <a16:creationId xmlns:a16="http://schemas.microsoft.com/office/drawing/2014/main" id="{30104064-C961-433E-4B53-3A5F4D1DBE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56550" y="5319713"/>
            <a:ext cx="234950" cy="1174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5" name="Line 75">
            <a:extLst>
              <a:ext uri="{FF2B5EF4-FFF2-40B4-BE49-F238E27FC236}">
                <a16:creationId xmlns:a16="http://schemas.microsoft.com/office/drawing/2014/main" id="{01F8B5F2-8C57-A016-BA64-3BD5E54674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48288" y="6000750"/>
            <a:ext cx="287337" cy="2952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6" name="Line 76">
            <a:extLst>
              <a:ext uri="{FF2B5EF4-FFF2-40B4-BE49-F238E27FC236}">
                <a16:creationId xmlns:a16="http://schemas.microsoft.com/office/drawing/2014/main" id="{C78AC7C5-CC64-0B89-6861-797A403294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2350" y="6011863"/>
            <a:ext cx="290513" cy="2889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7" name="Line 77">
            <a:extLst>
              <a:ext uri="{FF2B5EF4-FFF2-40B4-BE49-F238E27FC236}">
                <a16:creationId xmlns:a16="http://schemas.microsoft.com/office/drawing/2014/main" id="{5AE0A91E-0D36-195F-8AFF-AE7C5AB75F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26275" y="6008688"/>
            <a:ext cx="282575" cy="28733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8" name="Line 78">
            <a:extLst>
              <a:ext uri="{FF2B5EF4-FFF2-40B4-BE49-F238E27FC236}">
                <a16:creationId xmlns:a16="http://schemas.microsoft.com/office/drawing/2014/main" id="{D0CDFD51-3F2F-B568-D712-102C6CAAE56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86688" y="5994400"/>
            <a:ext cx="249237" cy="3016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9" name="Line 79">
            <a:extLst>
              <a:ext uri="{FF2B5EF4-FFF2-40B4-BE49-F238E27FC236}">
                <a16:creationId xmlns:a16="http://schemas.microsoft.com/office/drawing/2014/main" id="{07B5B5EA-7F6B-3DEF-BB49-6BC4B3AC0E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8575" y="5667375"/>
            <a:ext cx="658813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60" name="Freeform 80">
            <a:extLst>
              <a:ext uri="{FF2B5EF4-FFF2-40B4-BE49-F238E27FC236}">
                <a16:creationId xmlns:a16="http://schemas.microsoft.com/office/drawing/2014/main" id="{48A7D467-5C88-8C7B-6A76-A171DAF8922E}"/>
              </a:ext>
            </a:extLst>
          </p:cNvPr>
          <p:cNvSpPr>
            <a:spLocks/>
          </p:cNvSpPr>
          <p:nvPr/>
        </p:nvSpPr>
        <p:spPr bwMode="auto">
          <a:xfrm>
            <a:off x="6638925" y="5581650"/>
            <a:ext cx="177800" cy="177800"/>
          </a:xfrm>
          <a:custGeom>
            <a:avLst/>
            <a:gdLst>
              <a:gd name="T0" fmla="*/ 2147483646 w 112"/>
              <a:gd name="T1" fmla="*/ 2147483646 h 112"/>
              <a:gd name="T2" fmla="*/ 2147483646 w 112"/>
              <a:gd name="T3" fmla="*/ 0 h 112"/>
              <a:gd name="T4" fmla="*/ 0 w 112"/>
              <a:gd name="T5" fmla="*/ 0 h 112"/>
              <a:gd name="T6" fmla="*/ 0 w 112"/>
              <a:gd name="T7" fmla="*/ 2147483646 h 112"/>
              <a:gd name="T8" fmla="*/ 2147483646 w 112"/>
              <a:gd name="T9" fmla="*/ 2147483646 h 112"/>
              <a:gd name="T10" fmla="*/ 2147483646 w 112"/>
              <a:gd name="T11" fmla="*/ 2147483646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"/>
              <a:gd name="T19" fmla="*/ 0 h 112"/>
              <a:gd name="T20" fmla="*/ 112 w 112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" h="112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2"/>
                </a:lnTo>
                <a:lnTo>
                  <a:pt x="112" y="1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61" name="Freeform 81">
            <a:extLst>
              <a:ext uri="{FF2B5EF4-FFF2-40B4-BE49-F238E27FC236}">
                <a16:creationId xmlns:a16="http://schemas.microsoft.com/office/drawing/2014/main" id="{34947174-BB93-E698-DA08-F754F34E86B7}"/>
              </a:ext>
            </a:extLst>
          </p:cNvPr>
          <p:cNvSpPr>
            <a:spLocks/>
          </p:cNvSpPr>
          <p:nvPr/>
        </p:nvSpPr>
        <p:spPr bwMode="auto">
          <a:xfrm>
            <a:off x="6638925" y="5581650"/>
            <a:ext cx="177800" cy="177800"/>
          </a:xfrm>
          <a:custGeom>
            <a:avLst/>
            <a:gdLst>
              <a:gd name="T0" fmla="*/ 2147483646 w 112"/>
              <a:gd name="T1" fmla="*/ 2147483646 h 112"/>
              <a:gd name="T2" fmla="*/ 2147483646 w 112"/>
              <a:gd name="T3" fmla="*/ 0 h 112"/>
              <a:gd name="T4" fmla="*/ 0 w 112"/>
              <a:gd name="T5" fmla="*/ 0 h 112"/>
              <a:gd name="T6" fmla="*/ 0 w 112"/>
              <a:gd name="T7" fmla="*/ 2147483646 h 112"/>
              <a:gd name="T8" fmla="*/ 2147483646 w 112"/>
              <a:gd name="T9" fmla="*/ 2147483646 h 112"/>
              <a:gd name="T10" fmla="*/ 2147483646 w 112"/>
              <a:gd name="T11" fmla="*/ 2147483646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"/>
              <a:gd name="T19" fmla="*/ 0 h 112"/>
              <a:gd name="T20" fmla="*/ 112 w 112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" h="112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2"/>
                </a:lnTo>
                <a:lnTo>
                  <a:pt x="112" y="112"/>
                </a:lnTo>
              </a:path>
            </a:pathLst>
          </a:cu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62" name="Line 82">
            <a:extLst>
              <a:ext uri="{FF2B5EF4-FFF2-40B4-BE49-F238E27FC236}">
                <a16:creationId xmlns:a16="http://schemas.microsoft.com/office/drawing/2014/main" id="{941DC18A-9A49-F901-BDA4-5E2705D8A8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94513" y="5230813"/>
            <a:ext cx="1533525" cy="1516062"/>
          </a:xfrm>
          <a:prstGeom prst="line">
            <a:avLst/>
          </a:prstGeom>
          <a:noFill/>
          <a:ln w="28575">
            <a:solidFill>
              <a:srgbClr val="0099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63" name="Line 83">
            <a:extLst>
              <a:ext uri="{FF2B5EF4-FFF2-40B4-BE49-F238E27FC236}">
                <a16:creationId xmlns:a16="http://schemas.microsoft.com/office/drawing/2014/main" id="{0CD97182-C92F-DFAE-AFBD-0A1A0D331F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2338" y="3602038"/>
            <a:ext cx="7937" cy="1898650"/>
          </a:xfrm>
          <a:prstGeom prst="line">
            <a:avLst/>
          </a:prstGeom>
          <a:noFill/>
          <a:ln w="28575">
            <a:solidFill>
              <a:srgbClr val="0099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0564" name="Picture 84">
            <a:extLst>
              <a:ext uri="{FF2B5EF4-FFF2-40B4-BE49-F238E27FC236}">
                <a16:creationId xmlns:a16="http://schemas.microsoft.com/office/drawing/2014/main" id="{16D8CB95-0963-CCD2-E7D9-68D034BED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619500"/>
            <a:ext cx="46037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5" name="Picture 85">
            <a:extLst>
              <a:ext uri="{FF2B5EF4-FFF2-40B4-BE49-F238E27FC236}">
                <a16:creationId xmlns:a16="http://schemas.microsoft.com/office/drawing/2014/main" id="{3B7B43B3-17D4-2105-DD17-8F6AD9F08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3619500"/>
            <a:ext cx="46037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6" name="Picture 86">
            <a:extLst>
              <a:ext uri="{FF2B5EF4-FFF2-40B4-BE49-F238E27FC236}">
                <a16:creationId xmlns:a16="http://schemas.microsoft.com/office/drawing/2014/main" id="{E96719E7-9653-9F4E-8418-9E421DF37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663" y="3621088"/>
            <a:ext cx="46037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7" name="Picture 87">
            <a:extLst>
              <a:ext uri="{FF2B5EF4-FFF2-40B4-BE49-F238E27FC236}">
                <a16:creationId xmlns:a16="http://schemas.microsoft.com/office/drawing/2014/main" id="{BF2B7566-21E8-FBD5-E687-B8B362E2F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4189413"/>
            <a:ext cx="46037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8" name="Picture 88">
            <a:extLst>
              <a:ext uri="{FF2B5EF4-FFF2-40B4-BE49-F238E27FC236}">
                <a16:creationId xmlns:a16="http://schemas.microsoft.com/office/drawing/2014/main" id="{7C5A2588-73BD-6928-CABC-1CF8977CA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063875"/>
            <a:ext cx="46037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9" name="Picture 89">
            <a:extLst>
              <a:ext uri="{FF2B5EF4-FFF2-40B4-BE49-F238E27FC236}">
                <a16:creationId xmlns:a16="http://schemas.microsoft.com/office/drawing/2014/main" id="{05EDC02D-73E4-E6C4-34C7-23785BFD8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913" y="5545138"/>
            <a:ext cx="37465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0" name="Picture 90">
            <a:extLst>
              <a:ext uri="{FF2B5EF4-FFF2-40B4-BE49-F238E27FC236}">
                <a16:creationId xmlns:a16="http://schemas.microsoft.com/office/drawing/2014/main" id="{711FF942-01D7-FE50-7F90-7760BFE8D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00" y="4900613"/>
            <a:ext cx="37465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1" name="Picture 91">
            <a:extLst>
              <a:ext uri="{FF2B5EF4-FFF2-40B4-BE49-F238E27FC236}">
                <a16:creationId xmlns:a16="http://schemas.microsoft.com/office/drawing/2014/main" id="{6AE89B88-AF49-8F3F-6610-41E932C22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4884738"/>
            <a:ext cx="37465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02E0C021-DD55-02B6-B91C-B58A42F1CA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Content-transfer Encoding</a:t>
            </a:r>
          </a:p>
        </p:txBody>
      </p:sp>
      <p:graphicFrame>
        <p:nvGraphicFramePr>
          <p:cNvPr id="326659" name="Group 3">
            <a:extLst>
              <a:ext uri="{FF2B5EF4-FFF2-40B4-BE49-F238E27FC236}">
                <a16:creationId xmlns:a16="http://schemas.microsoft.com/office/drawing/2014/main" id="{81695BEA-5A27-3D42-F103-73D6EADEB8C9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2557463"/>
          <a:ext cx="8534400" cy="399573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99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Category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" pitchFamily="18" charset="0"/>
                        </a:rPr>
                        <a:t>Type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 ASCII characters and short lines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" pitchFamily="18" charset="0"/>
                        </a:rPr>
                        <a:t>7bit 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Non-ASCII characters and short lines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" pitchFamily="18" charset="0"/>
                        </a:rPr>
                        <a:t>8bit 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Non-ASCII characters with unlimited-length lines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" pitchFamily="18" charset="0"/>
                        </a:rPr>
                        <a:t>Binary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6-bit blocks of data are encoded into 8-bit ASCII characters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" pitchFamily="18" charset="0"/>
                        </a:rPr>
                        <a:t>Base64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Non-ASCII characters are encoded as an equal sign followed by an ASCII code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F752299C-FEE0-C0F6-4BF4-78A731FFFD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Base 64</a:t>
            </a:r>
          </a:p>
        </p:txBody>
      </p:sp>
      <p:pic>
        <p:nvPicPr>
          <p:cNvPr id="50179" name="Picture 3">
            <a:extLst>
              <a:ext uri="{FF2B5EF4-FFF2-40B4-BE49-F238E27FC236}">
                <a16:creationId xmlns:a16="http://schemas.microsoft.com/office/drawing/2014/main" id="{7C27BB57-CFCC-B4A4-974F-2AEFD3D58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2476500"/>
            <a:ext cx="504825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566AB6E3-E408-30DA-8082-76D9703745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55650"/>
          </a:xfrm>
        </p:spPr>
        <p:txBody>
          <a:bodyPr/>
          <a:lstStyle/>
          <a:p>
            <a:r>
              <a:rPr lang="en-US" altLang="en-US"/>
              <a:t>Base 64 Encoding Table</a:t>
            </a:r>
          </a:p>
        </p:txBody>
      </p:sp>
      <p:graphicFrame>
        <p:nvGraphicFramePr>
          <p:cNvPr id="381955" name="Group 3">
            <a:extLst>
              <a:ext uri="{FF2B5EF4-FFF2-40B4-BE49-F238E27FC236}">
                <a16:creationId xmlns:a16="http://schemas.microsoft.com/office/drawing/2014/main" id="{9C5973ED-35ED-949D-2CCE-82578846585E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1905000"/>
          <a:ext cx="8915400" cy="4875216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76993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Value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Code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Value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Code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Value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Code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Value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Code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Value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Code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Value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Code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A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" pitchFamily="18" charset="0"/>
                        </a:rPr>
                        <a:t>11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L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" pitchFamily="18" charset="0"/>
                        </a:rPr>
                        <a:t>22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W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" pitchFamily="18" charset="0"/>
                        </a:rPr>
                        <a:t>33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h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" pitchFamily="18" charset="0"/>
                        </a:rPr>
                        <a:t>44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s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" pitchFamily="18" charset="0"/>
                        </a:rPr>
                        <a:t>55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B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" pitchFamily="18" charset="0"/>
                        </a:rPr>
                        <a:t>12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M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" pitchFamily="18" charset="0"/>
                        </a:rPr>
                        <a:t>23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X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" pitchFamily="18" charset="0"/>
                        </a:rPr>
                        <a:t>34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i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" pitchFamily="18" charset="0"/>
                        </a:rPr>
                        <a:t>45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t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" pitchFamily="18" charset="0"/>
                        </a:rPr>
                        <a:t>56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C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" pitchFamily="18" charset="0"/>
                        </a:rPr>
                        <a:t>13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N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" pitchFamily="18" charset="0"/>
                        </a:rPr>
                        <a:t>24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Y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" pitchFamily="18" charset="0"/>
                        </a:rPr>
                        <a:t>35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j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" pitchFamily="18" charset="0"/>
                        </a:rPr>
                        <a:t>46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u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" pitchFamily="18" charset="0"/>
                        </a:rPr>
                        <a:t>57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D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" pitchFamily="18" charset="0"/>
                        </a:rPr>
                        <a:t>14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O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" pitchFamily="18" charset="0"/>
                        </a:rPr>
                        <a:t>25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Z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" pitchFamily="18" charset="0"/>
                        </a:rPr>
                        <a:t>36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k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" pitchFamily="18" charset="0"/>
                        </a:rPr>
                        <a:t>47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v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" pitchFamily="18" charset="0"/>
                        </a:rPr>
                        <a:t>58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E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" pitchFamily="18" charset="0"/>
                        </a:rPr>
                        <a:t>15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P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" pitchFamily="18" charset="0"/>
                        </a:rPr>
                        <a:t>26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a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" pitchFamily="18" charset="0"/>
                        </a:rPr>
                        <a:t>37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l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" pitchFamily="18" charset="0"/>
                        </a:rPr>
                        <a:t>48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w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" pitchFamily="18" charset="0"/>
                        </a:rPr>
                        <a:t>59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F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" pitchFamily="18" charset="0"/>
                        </a:rPr>
                        <a:t>16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Q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" pitchFamily="18" charset="0"/>
                        </a:rPr>
                        <a:t>27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b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" pitchFamily="18" charset="0"/>
                        </a:rPr>
                        <a:t>38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m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" pitchFamily="18" charset="0"/>
                        </a:rPr>
                        <a:t>49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x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" pitchFamily="18" charset="0"/>
                        </a:rPr>
                        <a:t>60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8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G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" pitchFamily="18" charset="0"/>
                        </a:rPr>
                        <a:t>17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R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" pitchFamily="18" charset="0"/>
                        </a:rPr>
                        <a:t>28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c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" pitchFamily="18" charset="0"/>
                        </a:rPr>
                        <a:t>39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n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" pitchFamily="18" charset="0"/>
                        </a:rPr>
                        <a:t>50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y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" pitchFamily="18" charset="0"/>
                        </a:rPr>
                        <a:t>61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9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H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" pitchFamily="18" charset="0"/>
                        </a:rPr>
                        <a:t>18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S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" pitchFamily="18" charset="0"/>
                        </a:rPr>
                        <a:t>29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d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" pitchFamily="18" charset="0"/>
                        </a:rPr>
                        <a:t>40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o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" pitchFamily="18" charset="0"/>
                        </a:rPr>
                        <a:t>51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z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" pitchFamily="18" charset="0"/>
                        </a:rPr>
                        <a:t>62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+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I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" pitchFamily="18" charset="0"/>
                        </a:rPr>
                        <a:t>19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T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" pitchFamily="18" charset="0"/>
                        </a:rPr>
                        <a:t>30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e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" pitchFamily="18" charset="0"/>
                        </a:rPr>
                        <a:t>41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p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" pitchFamily="18" charset="0"/>
                        </a:rPr>
                        <a:t>52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" pitchFamily="18" charset="0"/>
                        </a:rPr>
                        <a:t>63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/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J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U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" pitchFamily="18" charset="0"/>
                        </a:rPr>
                        <a:t>31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f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" pitchFamily="18" charset="0"/>
                        </a:rPr>
                        <a:t>42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q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" pitchFamily="18" charset="0"/>
                        </a:rPr>
                        <a:t>53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1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9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K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" pitchFamily="18" charset="0"/>
                        </a:rPr>
                        <a:t>21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V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" pitchFamily="18" charset="0"/>
                        </a:rPr>
                        <a:t>32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g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" pitchFamily="18" charset="0"/>
                        </a:rPr>
                        <a:t>43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r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" pitchFamily="18" charset="0"/>
                        </a:rPr>
                        <a:t>54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2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A424238E-1EBD-F7AE-868D-16C4EBE0CD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Quoted-printable</a:t>
            </a:r>
          </a:p>
        </p:txBody>
      </p:sp>
      <p:pic>
        <p:nvPicPr>
          <p:cNvPr id="52227" name="Picture 3">
            <a:extLst>
              <a:ext uri="{FF2B5EF4-FFF2-40B4-BE49-F238E27FC236}">
                <a16:creationId xmlns:a16="http://schemas.microsoft.com/office/drawing/2014/main" id="{08B9D973-15FE-C9C1-0EA3-C518DCC06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2359025"/>
            <a:ext cx="8802687" cy="381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1F4BA074-E35C-BB57-7260-6929DD5F1C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Message Transfer – SMTP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84FF52A4-9BDC-D32C-8BAD-DD680542D5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133600"/>
            <a:ext cx="9144000" cy="3886200"/>
          </a:xfrm>
        </p:spPr>
        <p:txBody>
          <a:bodyPr/>
          <a:lstStyle/>
          <a:p>
            <a:r>
              <a:rPr lang="en-US" altLang="en-US" sz="2400"/>
              <a:t>Users interact with a mail reader</a:t>
            </a:r>
          </a:p>
          <a:p>
            <a:r>
              <a:rPr lang="en-US" altLang="en-US" sz="2400"/>
              <a:t>Mail daemon (or process) running on each host playing the role of a post office</a:t>
            </a:r>
          </a:p>
          <a:p>
            <a:r>
              <a:rPr lang="en-US" altLang="en-US" sz="2400"/>
              <a:t>Mail reader gives message to mail daemon</a:t>
            </a:r>
          </a:p>
          <a:p>
            <a:r>
              <a:rPr lang="en-US" altLang="en-US" sz="2400"/>
              <a:t>Mail daemon used SMTP (running on TCP) to transmit message to a daemon on another machine</a:t>
            </a:r>
          </a:p>
          <a:p>
            <a:r>
              <a:rPr lang="en-US" altLang="en-US" sz="2400"/>
              <a:t>Daemon puts incoming message into user mailbox</a:t>
            </a:r>
          </a:p>
          <a:p>
            <a:r>
              <a:rPr lang="en-US" altLang="en-US" sz="2400"/>
              <a:t>Mail reader can read the message later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CEBAC385-20E8-505C-5F81-36041E57B0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Mail Transfer – SMTP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F4BD6672-5C30-1E92-1E42-FC4834A21F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153400" cy="4267200"/>
          </a:xfrm>
        </p:spPr>
        <p:txBody>
          <a:bodyPr/>
          <a:lstStyle/>
          <a:p>
            <a:r>
              <a:rPr lang="en-US" altLang="en-US" sz="2400"/>
              <a:t>SMTP implementations are derived from sendmail</a:t>
            </a:r>
          </a:p>
          <a:p>
            <a:r>
              <a:rPr lang="en-US" altLang="en-US" sz="2400"/>
              <a:t>Often the mail traverses one or more mail gateways on its route from sender to receiver</a:t>
            </a:r>
          </a:p>
          <a:p>
            <a:r>
              <a:rPr lang="en-US" altLang="en-US" sz="2400"/>
              <a:t>Mail gateways also run a sendmail process and store and forward email messages</a:t>
            </a:r>
          </a:p>
          <a:p>
            <a:r>
              <a:rPr lang="en-US" altLang="en-US" sz="2400"/>
              <a:t>Mail gateways buffers messages on disk and try retransmitting them to the next machine for several days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44E742C4-2A13-0E52-7CFC-D16084FDB7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Mail Gateways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97B2DC14-6765-CD17-A0EE-62208E5E11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2286000"/>
            <a:ext cx="8458200" cy="3733800"/>
          </a:xfrm>
        </p:spPr>
        <p:txBody>
          <a:bodyPr/>
          <a:lstStyle/>
          <a:p>
            <a:r>
              <a:rPr lang="en-US" altLang="en-US" sz="2400"/>
              <a:t>Why are mail gateways necessary?</a:t>
            </a:r>
          </a:p>
          <a:p>
            <a:pPr lvl="1"/>
            <a:r>
              <a:rPr lang="en-US" altLang="en-US"/>
              <a:t>Recipient does not want to include his host’s name in his email address</a:t>
            </a:r>
          </a:p>
          <a:p>
            <a:pPr lvl="1"/>
            <a:r>
              <a:rPr lang="en-US" altLang="en-US"/>
              <a:t>Recipient’s machine may not always be up</a:t>
            </a:r>
          </a:p>
          <a:p>
            <a:r>
              <a:rPr lang="en-US" altLang="en-US" sz="2400"/>
              <a:t>Independent SMTP connection between mail gateways (and hosts)</a:t>
            </a:r>
          </a:p>
          <a:p>
            <a:pPr lvl="1"/>
            <a:r>
              <a:rPr lang="en-US" altLang="en-US"/>
              <a:t>Multiple messages may be transferred in single session</a:t>
            </a:r>
          </a:p>
          <a:p>
            <a:r>
              <a:rPr lang="en-US" altLang="en-US" sz="2400"/>
              <a:t>SMTP client posts a command and the server responds with a code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F5F7A934-8025-98B6-5A5F-C8FFC59093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MTA Client and Server</a:t>
            </a:r>
          </a:p>
        </p:txBody>
      </p:sp>
      <p:pic>
        <p:nvPicPr>
          <p:cNvPr id="56323" name="Picture 3">
            <a:extLst>
              <a:ext uri="{FF2B5EF4-FFF2-40B4-BE49-F238E27FC236}">
                <a16:creationId xmlns:a16="http://schemas.microsoft.com/office/drawing/2014/main" id="{2B7C5CC9-562A-721B-F609-55C655CD8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76475"/>
            <a:ext cx="8026400" cy="2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E9550070-2A87-8E0D-CF22-516DEEDC25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MTA – Commands and Responses</a:t>
            </a:r>
          </a:p>
        </p:txBody>
      </p:sp>
      <p:pic>
        <p:nvPicPr>
          <p:cNvPr id="57347" name="Picture 3">
            <a:extLst>
              <a:ext uri="{FF2B5EF4-FFF2-40B4-BE49-F238E27FC236}">
                <a16:creationId xmlns:a16="http://schemas.microsoft.com/office/drawing/2014/main" id="{FD9FE9DA-A9CF-6A59-DA05-5C8341833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63" y="3041650"/>
            <a:ext cx="7100887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81598327-1397-02AF-A671-41A2771D09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85788"/>
          </a:xfrm>
        </p:spPr>
        <p:txBody>
          <a:bodyPr/>
          <a:lstStyle/>
          <a:p>
            <a:r>
              <a:rPr lang="en-US" altLang="en-US"/>
              <a:t>Email Delivery</a:t>
            </a:r>
          </a:p>
        </p:txBody>
      </p:sp>
      <p:pic>
        <p:nvPicPr>
          <p:cNvPr id="58371" name="Picture 3">
            <a:extLst>
              <a:ext uri="{FF2B5EF4-FFF2-40B4-BE49-F238E27FC236}">
                <a16:creationId xmlns:a16="http://schemas.microsoft.com/office/drawing/2014/main" id="{56893322-76FB-5B25-295B-CD279972B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63700"/>
            <a:ext cx="5686425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>
            <a:extLst>
              <a:ext uri="{FF2B5EF4-FFF2-40B4-BE49-F238E27FC236}">
                <a16:creationId xmlns:a16="http://schemas.microsoft.com/office/drawing/2014/main" id="{E2C1E28C-981D-724C-7C2A-54D86B76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F3BA31A5-9064-43D3-A825-83FA55C375BC}" type="slidenum">
              <a:rPr lang="en-US" altLang="en-US">
                <a:solidFill>
                  <a:schemeClr val="bg1"/>
                </a:solidFill>
              </a:rPr>
              <a:pPr/>
              <a:t>4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8999F7A9-D817-82C8-9304-CE7C98E49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sz="4400">
                <a:solidFill>
                  <a:schemeClr val="bg1"/>
                </a:solidFill>
              </a:rPr>
              <a:t>Application Layer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B996BC37-74DA-612F-ED74-B2959B48C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0750" y="3962400"/>
            <a:ext cx="4303713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3200"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Outline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Application Layer Protocols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EE04CC2B-EF8A-BBCC-3696-D232D14860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Mail Reader and Mail Access Protocol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E037652D-1585-7FD4-0E48-19E90DD8DE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260600"/>
            <a:ext cx="7772400" cy="3835400"/>
          </a:xfrm>
        </p:spPr>
        <p:txBody>
          <a:bodyPr/>
          <a:lstStyle/>
          <a:p>
            <a:r>
              <a:rPr lang="en-US" altLang="en-US" sz="2400"/>
              <a:t>User performs all actions by interacting with the mail reader</a:t>
            </a:r>
          </a:p>
          <a:p>
            <a:pPr lvl="1"/>
            <a:r>
              <a:rPr lang="en-US" altLang="en-US"/>
              <a:t>E.g. retrieves its mail from the mailbox at the server</a:t>
            </a:r>
          </a:p>
          <a:p>
            <a:r>
              <a:rPr lang="en-US" altLang="en-US" sz="2400"/>
              <a:t>Mail reader uses mail access protocol to retrieve messages from the server</a:t>
            </a:r>
          </a:p>
          <a:p>
            <a:pPr lvl="1"/>
            <a:r>
              <a:rPr lang="en-US" altLang="en-US"/>
              <a:t>Internet Message Access Protocol (IMAP)</a:t>
            </a:r>
          </a:p>
          <a:p>
            <a:pPr lvl="1"/>
            <a:r>
              <a:rPr lang="en-US" altLang="en-US"/>
              <a:t>Post Office Protocol (POP)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9EBD952E-BE3D-6306-5727-FDFB50FCBD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POP3</a:t>
            </a:r>
          </a:p>
        </p:txBody>
      </p:sp>
      <p:pic>
        <p:nvPicPr>
          <p:cNvPr id="60419" name="Picture 3">
            <a:extLst>
              <a:ext uri="{FF2B5EF4-FFF2-40B4-BE49-F238E27FC236}">
                <a16:creationId xmlns:a16="http://schemas.microsoft.com/office/drawing/2014/main" id="{8C9AC9EC-95D8-8151-84B9-9D5D5ABB7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1968500"/>
            <a:ext cx="5402262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09947E8A-D814-42E5-C142-F7B8439E70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World Wide Web (HTTP)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1AF35990-4436-2DB7-F3CA-0410A85770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514600"/>
            <a:ext cx="8229600" cy="3505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Very successful application of the Internet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Set of cooperating clients and servers, speaking the same language: HTTP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Graphical client program (web browser) displays a page of information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Browser allows the user to open a URL (Uniform Resource Locator): location of object on the web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Browser opens a TCP connection (on the well-known port 80) to web servers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1635E7D8-245F-961C-870D-BC99770C15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World Wide Web (HTTP)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8BB64B8F-7F08-284E-9EF8-69ECAD73CD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2043113"/>
            <a:ext cx="7834313" cy="31384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Files on the web contain text, images, …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Also include URLs that point to other files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Embedded URLs are called hypertext links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Embedded URLs may be followed by opening a new connection to retrieve and display the object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Object fetched using text-oriented protocol HTTP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Request/response messages with options and parameters</a:t>
            </a:r>
          </a:p>
        </p:txBody>
      </p:sp>
      <p:pic>
        <p:nvPicPr>
          <p:cNvPr id="62468" name="Picture 4">
            <a:extLst>
              <a:ext uri="{FF2B5EF4-FFF2-40B4-BE49-F238E27FC236}">
                <a16:creationId xmlns:a16="http://schemas.microsoft.com/office/drawing/2014/main" id="{9410273C-1FAA-A4AF-0229-7FFB06BBC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3" y="5456238"/>
            <a:ext cx="5489575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D16EEC3D-E0F6-A942-DACF-ABE7A7C96A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HTTP Transaction</a:t>
            </a:r>
          </a:p>
        </p:txBody>
      </p:sp>
      <p:pic>
        <p:nvPicPr>
          <p:cNvPr id="63491" name="Picture 3">
            <a:extLst>
              <a:ext uri="{FF2B5EF4-FFF2-40B4-BE49-F238E27FC236}">
                <a16:creationId xmlns:a16="http://schemas.microsoft.com/office/drawing/2014/main" id="{9987E6A0-B758-559A-657B-0A1B4C10E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38" y="2701925"/>
            <a:ext cx="6002337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86EFE2BD-D4F5-CBED-3714-C9BF05533B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Request Message</a:t>
            </a:r>
          </a:p>
        </p:txBody>
      </p:sp>
      <p:pic>
        <p:nvPicPr>
          <p:cNvPr id="64515" name="Picture 3">
            <a:extLst>
              <a:ext uri="{FF2B5EF4-FFF2-40B4-BE49-F238E27FC236}">
                <a16:creationId xmlns:a16="http://schemas.microsoft.com/office/drawing/2014/main" id="{1EF96F9C-8245-4A2D-B793-7E49F60EB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590800"/>
            <a:ext cx="3762375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2A2F71DC-B801-41C5-A11D-127C392A59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Request Line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40055815-2979-E530-C3DF-0B983F353E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8305800" cy="3886200"/>
          </a:xfrm>
        </p:spPr>
        <p:txBody>
          <a:bodyPr/>
          <a:lstStyle/>
          <a:p>
            <a:r>
              <a:rPr lang="en-US" altLang="en-US" sz="2400"/>
              <a:t>HTTP request message specifies operation to be performed, web page the operation should be performed on, and the HTTP version</a:t>
            </a:r>
          </a:p>
          <a:p>
            <a:r>
              <a:rPr lang="en-US" altLang="en-US" sz="2400"/>
              <a:t>E.g. GET http://www.case.edu.pk HTTP/1.1</a:t>
            </a:r>
          </a:p>
        </p:txBody>
      </p:sp>
      <p:pic>
        <p:nvPicPr>
          <p:cNvPr id="65540" name="Picture 4">
            <a:extLst>
              <a:ext uri="{FF2B5EF4-FFF2-40B4-BE49-F238E27FC236}">
                <a16:creationId xmlns:a16="http://schemas.microsoft.com/office/drawing/2014/main" id="{8CBEA145-6787-E4DF-C236-D31A3F392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343400"/>
            <a:ext cx="6237288" cy="150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52212955-DF54-5C90-2AA9-FBE89B71AE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Response Message</a:t>
            </a:r>
          </a:p>
        </p:txBody>
      </p:sp>
      <p:pic>
        <p:nvPicPr>
          <p:cNvPr id="66563" name="Picture 3">
            <a:extLst>
              <a:ext uri="{FF2B5EF4-FFF2-40B4-BE49-F238E27FC236}">
                <a16:creationId xmlns:a16="http://schemas.microsoft.com/office/drawing/2014/main" id="{5B47CDBE-72DF-D3D2-E4B9-3FF533AAD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438400"/>
            <a:ext cx="3762375" cy="387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C477C300-C373-D607-5F78-4E934F775C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Status Line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9987FC29-2ADB-E17B-3148-FB0B3C1F1B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178050"/>
            <a:ext cx="7772400" cy="2393950"/>
          </a:xfrm>
        </p:spPr>
        <p:txBody>
          <a:bodyPr/>
          <a:lstStyle/>
          <a:p>
            <a:r>
              <a:rPr lang="en-US" altLang="en-US" sz="2400"/>
              <a:t>Response message begins with the status line specifying the version of HTTP, 3-digit code indicating success or not, and the text string giving the reason</a:t>
            </a:r>
          </a:p>
          <a:p>
            <a:r>
              <a:rPr lang="en-US" altLang="en-US" sz="2400"/>
              <a:t>E.g. HTTP/1.1 202 Accepted</a:t>
            </a:r>
          </a:p>
        </p:txBody>
      </p:sp>
      <p:pic>
        <p:nvPicPr>
          <p:cNvPr id="67588" name="Picture 4">
            <a:extLst>
              <a:ext uri="{FF2B5EF4-FFF2-40B4-BE49-F238E27FC236}">
                <a16:creationId xmlns:a16="http://schemas.microsoft.com/office/drawing/2014/main" id="{490B048E-6079-BAAC-AA7E-27B2DBE94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4965700"/>
            <a:ext cx="6237287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71B05AE7-0F7C-C25F-7344-6BC11AD25E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71525"/>
          </a:xfrm>
        </p:spPr>
        <p:txBody>
          <a:bodyPr/>
          <a:lstStyle/>
          <a:p>
            <a:r>
              <a:rPr lang="en-US" altLang="en-US"/>
              <a:t>Headers and Header Format</a:t>
            </a:r>
          </a:p>
        </p:txBody>
      </p:sp>
      <p:pic>
        <p:nvPicPr>
          <p:cNvPr id="68611" name="Picture 3">
            <a:extLst>
              <a:ext uri="{FF2B5EF4-FFF2-40B4-BE49-F238E27FC236}">
                <a16:creationId xmlns:a16="http://schemas.microsoft.com/office/drawing/2014/main" id="{D0DAF192-F385-091E-1DA6-5E036BCF6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5880100"/>
            <a:ext cx="440055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2" name="Picture 4">
            <a:extLst>
              <a:ext uri="{FF2B5EF4-FFF2-40B4-BE49-F238E27FC236}">
                <a16:creationId xmlns:a16="http://schemas.microsoft.com/office/drawing/2014/main" id="{C1F8E2D8-EEAB-D75B-EBDF-11ACBA2F2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62175"/>
            <a:ext cx="6291263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6CA5149A-4BF6-7D30-8733-D292E4D999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772400" cy="1143000"/>
          </a:xfrm>
        </p:spPr>
        <p:txBody>
          <a:bodyPr/>
          <a:lstStyle/>
          <a:p>
            <a:r>
              <a:rPr lang="en-US" altLang="en-US"/>
              <a:t>Where we are now …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E207598E-2855-1DAD-E7F3-83BABAF81C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2600" y="2209800"/>
            <a:ext cx="78232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Understand how to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Build a network on one physical medium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Connect networks together (with switches)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Implement a reliable byte stream on Internet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Implement a UDP/TCP connection/channel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Address network heterogeneity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Address global scale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End-to-end issues and common protocols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Congestion control and resource allocation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Today’s topic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Applications, with focus on their protocols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83C9FC20-655C-FFF2-D134-D3EE35EE95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HTTP Example 1</a:t>
            </a:r>
          </a:p>
        </p:txBody>
      </p:sp>
      <p:pic>
        <p:nvPicPr>
          <p:cNvPr id="69635" name="Picture 3">
            <a:extLst>
              <a:ext uri="{FF2B5EF4-FFF2-40B4-BE49-F238E27FC236}">
                <a16:creationId xmlns:a16="http://schemas.microsoft.com/office/drawing/2014/main" id="{A679C8A1-F47D-D5A8-DD0B-DBD4C218F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75" y="2468563"/>
            <a:ext cx="6597650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ECC596BA-7460-8C7D-12CC-0D2AA5B1DF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HTTP Example 2</a:t>
            </a:r>
          </a:p>
        </p:txBody>
      </p:sp>
      <p:pic>
        <p:nvPicPr>
          <p:cNvPr id="70659" name="Picture 3">
            <a:extLst>
              <a:ext uri="{FF2B5EF4-FFF2-40B4-BE49-F238E27FC236}">
                <a16:creationId xmlns:a16="http://schemas.microsoft.com/office/drawing/2014/main" id="{3272942A-215B-1E85-C46F-FFC94816F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75" y="2316163"/>
            <a:ext cx="6597650" cy="385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1586A808-34FD-2475-C59D-4B42A2BAC3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Distributed Services</a:t>
            </a:r>
          </a:p>
        </p:txBody>
      </p:sp>
      <p:pic>
        <p:nvPicPr>
          <p:cNvPr id="71683" name="Picture 3">
            <a:extLst>
              <a:ext uri="{FF2B5EF4-FFF2-40B4-BE49-F238E27FC236}">
                <a16:creationId xmlns:a16="http://schemas.microsoft.com/office/drawing/2014/main" id="{E78B6B0D-2E56-2784-E394-7B20DFA40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25" y="2938463"/>
            <a:ext cx="5670550" cy="231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E5F46DF9-3072-B646-6F88-EFCA666865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HTTP and TCP Connections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9E5FA209-4654-E326-227A-8B3DD6A2C3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2286000"/>
            <a:ext cx="8763000" cy="4038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HTTP 1.0 establishes a separate TCP connection for each data item retrieved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Inefficient mechanism with connection setup/teardown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HTTP 1.1 allows persistent connections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Client and server exchange multiple request/response messages over the same TCP connection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Reduced load on server, lesser delay, etc.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With persistent connections, neither the client nor the server knows how long to keep the connection open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450E1E2D-2368-378C-3E37-115B58F7AF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Browser Architecture</a:t>
            </a:r>
          </a:p>
        </p:txBody>
      </p:sp>
      <p:pic>
        <p:nvPicPr>
          <p:cNvPr id="73731" name="Picture 3">
            <a:extLst>
              <a:ext uri="{FF2B5EF4-FFF2-40B4-BE49-F238E27FC236}">
                <a16:creationId xmlns:a16="http://schemas.microsoft.com/office/drawing/2014/main" id="{9E8C8989-ECB9-FA92-822C-830549D5F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2352675"/>
            <a:ext cx="7694613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5B915B97-6428-2A27-AD1C-65E7DF97FE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Hypertext</a:t>
            </a:r>
          </a:p>
        </p:txBody>
      </p:sp>
      <p:pic>
        <p:nvPicPr>
          <p:cNvPr id="74755" name="Picture 3">
            <a:extLst>
              <a:ext uri="{FF2B5EF4-FFF2-40B4-BE49-F238E27FC236}">
                <a16:creationId xmlns:a16="http://schemas.microsoft.com/office/drawing/2014/main" id="{2B230B40-3DC2-8B49-CCA9-28EDB31A1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301875"/>
            <a:ext cx="8272462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CDAD78FB-4BF4-CFF2-08B2-B7E30E79C7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Static Document</a:t>
            </a:r>
          </a:p>
        </p:txBody>
      </p:sp>
      <p:pic>
        <p:nvPicPr>
          <p:cNvPr id="75779" name="Picture 3">
            <a:extLst>
              <a:ext uri="{FF2B5EF4-FFF2-40B4-BE49-F238E27FC236}">
                <a16:creationId xmlns:a16="http://schemas.microsoft.com/office/drawing/2014/main" id="{548D1DBE-4EBB-605A-D451-DCD7787CA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13" y="2728913"/>
            <a:ext cx="6200775" cy="306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468012EC-6E50-946B-A366-FD6CA787DA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Dynamic Document</a:t>
            </a:r>
          </a:p>
        </p:txBody>
      </p:sp>
      <p:pic>
        <p:nvPicPr>
          <p:cNvPr id="76803" name="Picture 3">
            <a:extLst>
              <a:ext uri="{FF2B5EF4-FFF2-40B4-BE49-F238E27FC236}">
                <a16:creationId xmlns:a16="http://schemas.microsoft.com/office/drawing/2014/main" id="{BDD408F2-5E4C-33BE-3FA5-201D79940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2317750"/>
            <a:ext cx="8172450" cy="431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1C89FC28-A156-E991-79B2-983DB0F6DC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Active Document</a:t>
            </a:r>
          </a:p>
        </p:txBody>
      </p:sp>
      <p:pic>
        <p:nvPicPr>
          <p:cNvPr id="77827" name="Picture 3">
            <a:extLst>
              <a:ext uri="{FF2B5EF4-FFF2-40B4-BE49-F238E27FC236}">
                <a16:creationId xmlns:a16="http://schemas.microsoft.com/office/drawing/2014/main" id="{8F713BF6-F505-FD90-ACC6-D76398934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2389188"/>
            <a:ext cx="7997825" cy="393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CCA3562C-A7F3-04BA-8581-B9392F138A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Streaming Stored Audio/Video: Using a Web Server</a:t>
            </a:r>
          </a:p>
        </p:txBody>
      </p:sp>
      <p:pic>
        <p:nvPicPr>
          <p:cNvPr id="78851" name="Picture 4">
            <a:extLst>
              <a:ext uri="{FF2B5EF4-FFF2-40B4-BE49-F238E27FC236}">
                <a16:creationId xmlns:a16="http://schemas.microsoft.com/office/drawing/2014/main" id="{EE6D982E-74D4-90D5-9B8D-B1311F118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86000"/>
            <a:ext cx="6083300" cy="43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8BF47E39-DB7A-3E54-045B-67EDD0EC9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81000"/>
            <a:ext cx="7772400" cy="1143000"/>
          </a:xfrm>
        </p:spPr>
        <p:txBody>
          <a:bodyPr/>
          <a:lstStyle/>
          <a:p>
            <a:r>
              <a:rPr lang="en-US" altLang="en-US"/>
              <a:t>Application Layer Protocol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17B34046-3478-343F-843F-7908958AE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57400"/>
            <a:ext cx="8839200" cy="3790950"/>
          </a:xfrm>
        </p:spPr>
        <p:txBody>
          <a:bodyPr/>
          <a:lstStyle/>
          <a:p>
            <a:r>
              <a:rPr lang="en-US" altLang="en-US" sz="2000"/>
              <a:t>Networking support:</a:t>
            </a:r>
          </a:p>
          <a:p>
            <a:pPr lvl="1"/>
            <a:r>
              <a:rPr lang="en-US" altLang="en-US" sz="2000"/>
              <a:t> </a:t>
            </a:r>
            <a:r>
              <a:rPr lang="en-US" altLang="en-US" sz="2000">
                <a:solidFill>
                  <a:schemeClr val="accent2"/>
                </a:solidFill>
              </a:rPr>
              <a:t>Domain Name System (DNS)</a:t>
            </a:r>
            <a:endParaRPr lang="en-US" altLang="en-US" sz="2000"/>
          </a:p>
          <a:p>
            <a:r>
              <a:rPr lang="en-US" altLang="en-US" sz="2000"/>
              <a:t>File transfer: </a:t>
            </a:r>
          </a:p>
          <a:p>
            <a:pPr lvl="1"/>
            <a:r>
              <a:rPr lang="en-US" altLang="en-US" sz="2000">
                <a:solidFill>
                  <a:schemeClr val="accent2"/>
                </a:solidFill>
              </a:rPr>
              <a:t>File Transfer Protocol (FTP)</a:t>
            </a:r>
          </a:p>
          <a:p>
            <a:pPr lvl="1"/>
            <a:r>
              <a:rPr lang="en-US" altLang="en-US" sz="2000">
                <a:solidFill>
                  <a:schemeClr val="accent2"/>
                </a:solidFill>
              </a:rPr>
              <a:t>Trivial File Transfer Protocol (TFTP)</a:t>
            </a:r>
          </a:p>
          <a:p>
            <a:r>
              <a:rPr lang="en-US" altLang="en-US" sz="2000"/>
              <a:t>Remote login to hosts: </a:t>
            </a:r>
          </a:p>
          <a:p>
            <a:pPr lvl="1"/>
            <a:r>
              <a:rPr lang="en-US" altLang="en-US" sz="2000">
                <a:solidFill>
                  <a:schemeClr val="accent2"/>
                </a:solidFill>
              </a:rPr>
              <a:t>Telnet</a:t>
            </a:r>
          </a:p>
          <a:p>
            <a:r>
              <a:rPr lang="en-US" altLang="en-US" sz="2000"/>
              <a:t>Electronic mail transport:</a:t>
            </a:r>
          </a:p>
          <a:p>
            <a:pPr lvl="1"/>
            <a:r>
              <a:rPr lang="en-US" altLang="en-US" sz="2000"/>
              <a:t> </a:t>
            </a:r>
            <a:r>
              <a:rPr lang="en-US" altLang="en-US" sz="2000">
                <a:solidFill>
                  <a:schemeClr val="accent2"/>
                </a:solidFill>
              </a:rPr>
              <a:t>Simple Mail Transfer Protocol (SMTP)</a:t>
            </a:r>
          </a:p>
          <a:p>
            <a:pPr lvl="1"/>
            <a:r>
              <a:rPr lang="en-US" altLang="en-US" sz="2000">
                <a:solidFill>
                  <a:schemeClr val="accent2"/>
                </a:solidFill>
              </a:rPr>
              <a:t>Multipurpose Internet Mail Extensions (MIME)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6D06C6DE-F498-F761-C979-29E09F9D6F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838200"/>
            <a:ext cx="6602413" cy="798513"/>
          </a:xfrm>
        </p:spPr>
        <p:txBody>
          <a:bodyPr/>
          <a:lstStyle/>
          <a:p>
            <a:r>
              <a:rPr lang="en-US" altLang="en-US"/>
              <a:t>Streaming Stored Audio/Video: Using a Web Server with a Metafile</a:t>
            </a:r>
          </a:p>
        </p:txBody>
      </p:sp>
      <p:pic>
        <p:nvPicPr>
          <p:cNvPr id="79875" name="Picture 3">
            <a:extLst>
              <a:ext uri="{FF2B5EF4-FFF2-40B4-BE49-F238E27FC236}">
                <a16:creationId xmlns:a16="http://schemas.microsoft.com/office/drawing/2014/main" id="{2BCF418B-EBAF-21CB-9CF8-383632B00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350" y="2284413"/>
            <a:ext cx="5480050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297867D5-5CE9-1124-E5E3-C52411919B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Streaming Stored Audio/Video: Using a Media Server</a:t>
            </a:r>
          </a:p>
        </p:txBody>
      </p:sp>
      <p:pic>
        <p:nvPicPr>
          <p:cNvPr id="80899" name="Picture 3">
            <a:extLst>
              <a:ext uri="{FF2B5EF4-FFF2-40B4-BE49-F238E27FC236}">
                <a16:creationId xmlns:a16="http://schemas.microsoft.com/office/drawing/2014/main" id="{4905AE0C-5538-E6AE-8105-4CDD6A432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350" y="2384425"/>
            <a:ext cx="6083300" cy="439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BD37BEC5-51D5-98F5-9275-50AB9D7CBA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Streaming Stored Audio/Video: Using a Media Server and RTSP</a:t>
            </a:r>
          </a:p>
        </p:txBody>
      </p:sp>
      <p:pic>
        <p:nvPicPr>
          <p:cNvPr id="81923" name="Picture 3">
            <a:extLst>
              <a:ext uri="{FF2B5EF4-FFF2-40B4-BE49-F238E27FC236}">
                <a16:creationId xmlns:a16="http://schemas.microsoft.com/office/drawing/2014/main" id="{EA791ACD-058F-60D4-1DF6-42A956142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8" y="2363788"/>
            <a:ext cx="4862512" cy="449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1E74C6C6-1825-AFC1-E11D-18B36BCE79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Real-time Transport Protocol (RTP)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2090226D-3F0D-5A35-F889-3678BBEF64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229600" cy="3810000"/>
          </a:xfrm>
        </p:spPr>
        <p:txBody>
          <a:bodyPr/>
          <a:lstStyle/>
          <a:p>
            <a:r>
              <a:rPr lang="en-US" altLang="en-US" sz="2400"/>
              <a:t>Application-Level Framing</a:t>
            </a:r>
          </a:p>
          <a:p>
            <a:r>
              <a:rPr lang="en-US" altLang="en-US" sz="2400"/>
              <a:t>Data Packets</a:t>
            </a:r>
          </a:p>
          <a:p>
            <a:pPr lvl="1"/>
            <a:r>
              <a:rPr lang="en-US" altLang="en-US"/>
              <a:t>sequence number</a:t>
            </a:r>
          </a:p>
          <a:p>
            <a:pPr lvl="1"/>
            <a:r>
              <a:rPr lang="en-US" altLang="en-US"/>
              <a:t>timestamp (app defines “tick”)</a:t>
            </a:r>
          </a:p>
          <a:p>
            <a:r>
              <a:rPr lang="en-US" altLang="en-US" sz="2400"/>
              <a:t>Control Packets (send periodically)</a:t>
            </a:r>
          </a:p>
          <a:p>
            <a:pPr lvl="1"/>
            <a:r>
              <a:rPr lang="en-US" altLang="en-US"/>
              <a:t>loss rate (fraction of packets received since last report)</a:t>
            </a:r>
          </a:p>
          <a:p>
            <a:pPr lvl="1"/>
            <a:r>
              <a:rPr lang="en-US" altLang="en-US"/>
              <a:t>measured jitter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1AE58C4D-5E96-3838-AADC-3AE446D586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Time Relationship</a:t>
            </a:r>
          </a:p>
        </p:txBody>
      </p:sp>
      <p:pic>
        <p:nvPicPr>
          <p:cNvPr id="83971" name="Picture 3">
            <a:extLst>
              <a:ext uri="{FF2B5EF4-FFF2-40B4-BE49-F238E27FC236}">
                <a16:creationId xmlns:a16="http://schemas.microsoft.com/office/drawing/2014/main" id="{0D385C96-5092-1131-C791-50DA6CA28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88" y="2325688"/>
            <a:ext cx="6956425" cy="392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A4D42557-CCB5-AE91-C536-B17313B6A3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39775"/>
          </a:xfrm>
        </p:spPr>
        <p:txBody>
          <a:bodyPr/>
          <a:lstStyle/>
          <a:p>
            <a:r>
              <a:rPr lang="en-US" altLang="en-US"/>
              <a:t>Jitter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B5FB786E-668D-125D-672E-C7119B60FB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111375"/>
            <a:ext cx="7772400" cy="860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Jitter is introduced in real time data by the delay between packets</a:t>
            </a:r>
          </a:p>
        </p:txBody>
      </p:sp>
      <p:pic>
        <p:nvPicPr>
          <p:cNvPr id="84996" name="Picture 4">
            <a:extLst>
              <a:ext uri="{FF2B5EF4-FFF2-40B4-BE49-F238E27FC236}">
                <a16:creationId xmlns:a16="http://schemas.microsoft.com/office/drawing/2014/main" id="{F7964A2C-1B73-515A-F787-9A46EC6D6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3" y="2935288"/>
            <a:ext cx="6543675" cy="392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55FBC9EA-B52E-C294-ED62-41BF38161C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Timestamps</a:t>
            </a:r>
          </a:p>
        </p:txBody>
      </p:sp>
      <p:pic>
        <p:nvPicPr>
          <p:cNvPr id="86019" name="Picture 3">
            <a:extLst>
              <a:ext uri="{FF2B5EF4-FFF2-40B4-BE49-F238E27FC236}">
                <a16:creationId xmlns:a16="http://schemas.microsoft.com/office/drawing/2014/main" id="{262B9792-A086-2580-FB91-324DD352F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2452688"/>
            <a:ext cx="7821613" cy="394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B35A1CF8-0CC1-6C12-200F-7BB4F9966A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17563"/>
          </a:xfrm>
        </p:spPr>
        <p:txBody>
          <a:bodyPr/>
          <a:lstStyle/>
          <a:p>
            <a:r>
              <a:rPr lang="en-US" altLang="en-US"/>
              <a:t>Playback Buffer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2CFD77E4-054B-31DF-27FD-08233FBA23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2109788"/>
            <a:ext cx="7772400" cy="9382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To prevent jitter, we can timestamp the packets and separate arrival time from the playback time</a:t>
            </a:r>
          </a:p>
        </p:txBody>
      </p:sp>
      <p:pic>
        <p:nvPicPr>
          <p:cNvPr id="87044" name="Picture 4">
            <a:extLst>
              <a:ext uri="{FF2B5EF4-FFF2-40B4-BE49-F238E27FC236}">
                <a16:creationId xmlns:a16="http://schemas.microsoft.com/office/drawing/2014/main" id="{B5CBA663-1B7D-446B-A07E-1F1A81F4F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971800"/>
            <a:ext cx="600233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393F86C6-B3BE-991B-23BB-2E650F6D3E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Real-time Traffic Issues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C05033AC-BE75-DAC9-2B56-7077D0ACC3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286000"/>
            <a:ext cx="8382000" cy="3733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A playback buffer is required for real-time traffic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 sequence number on each packet is required for real-time traffic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Real-time traffic needs the support of multicasting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Mixing means combining several streams of traffic into one stream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97A84A90-9DE7-1ADE-11FD-23E268202E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Transport Protocol for RTP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8E7B1587-1C9F-4A53-31CE-4C86AD8796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2209800"/>
            <a:ext cx="8763000" cy="4572000"/>
          </a:xfrm>
        </p:spPr>
        <p:txBody>
          <a:bodyPr/>
          <a:lstStyle/>
          <a:p>
            <a:r>
              <a:rPr lang="en-US" altLang="en-US" sz="2400"/>
              <a:t>TCP, with all its sophistication, is not suitable for interactive multimedia traffic because we cannot allow retransmission of packets</a:t>
            </a:r>
          </a:p>
          <a:p>
            <a:r>
              <a:rPr lang="en-US" altLang="en-US" sz="2400"/>
              <a:t>UDP is more suitable than TCP for interactive traffic. However, we need the services of RTP, another transport layer protocol, to make up for the deficiencies of UDP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CB18BFA2-C3B2-D0AA-AE3B-3FFEE184B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81000"/>
            <a:ext cx="7772400" cy="1143000"/>
          </a:xfrm>
        </p:spPr>
        <p:txBody>
          <a:bodyPr/>
          <a:lstStyle/>
          <a:p>
            <a:r>
              <a:rPr lang="en-US" altLang="en-US"/>
              <a:t>Application Layer Protocol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4301C4A4-715C-850D-FF5F-E61D2C12E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57400"/>
            <a:ext cx="8839200" cy="3790950"/>
          </a:xfrm>
        </p:spPr>
        <p:txBody>
          <a:bodyPr/>
          <a:lstStyle/>
          <a:p>
            <a:r>
              <a:rPr lang="en-US" altLang="en-US" sz="2000"/>
              <a:t>Host initialization:</a:t>
            </a:r>
          </a:p>
          <a:p>
            <a:pPr lvl="1"/>
            <a:r>
              <a:rPr lang="en-US" altLang="en-US" sz="2000">
                <a:solidFill>
                  <a:schemeClr val="accent2"/>
                </a:solidFill>
              </a:rPr>
              <a:t> BOOTP</a:t>
            </a:r>
          </a:p>
          <a:p>
            <a:r>
              <a:rPr lang="en-US" altLang="en-US" sz="2000"/>
              <a:t>Remote host management: </a:t>
            </a:r>
          </a:p>
          <a:p>
            <a:pPr lvl="1"/>
            <a:r>
              <a:rPr lang="en-US" altLang="en-US" sz="2000">
                <a:solidFill>
                  <a:schemeClr val="accent2"/>
                </a:solidFill>
              </a:rPr>
              <a:t>Simple Network Management Protocol (SNMP)</a:t>
            </a:r>
          </a:p>
          <a:p>
            <a:pPr lvl="1"/>
            <a:r>
              <a:rPr lang="en-US" altLang="en-US" sz="2000">
                <a:solidFill>
                  <a:schemeClr val="accent2"/>
                </a:solidFill>
              </a:rPr>
              <a:t>Common Management Information Protocol over TCP (CMOT)</a:t>
            </a:r>
          </a:p>
          <a:p>
            <a:endParaRPr lang="en-US" altLang="en-US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CE87B86A-B0CE-A762-B65E-7108853DD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Transport Protocol for RTP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66BAC2F6-751C-2950-D0C7-4A0F36411A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2224088"/>
            <a:ext cx="7772400" cy="14335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RTP uses a temporary even-numbered UDP port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RTCP uses an odd-numbered UDP port number that follows the port number selected for RTP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</p:txBody>
      </p:sp>
      <p:pic>
        <p:nvPicPr>
          <p:cNvPr id="90116" name="Picture 4">
            <a:extLst>
              <a:ext uri="{FF2B5EF4-FFF2-40B4-BE49-F238E27FC236}">
                <a16:creationId xmlns:a16="http://schemas.microsoft.com/office/drawing/2014/main" id="{3E7EEDE4-B7C3-DFBC-7269-B6D1CC2E7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4038600"/>
            <a:ext cx="7748587" cy="278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9DB04F0D-70B8-41CC-98F5-A24AD60C1C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RTCP Message Types</a:t>
            </a:r>
          </a:p>
        </p:txBody>
      </p:sp>
      <p:pic>
        <p:nvPicPr>
          <p:cNvPr id="91139" name="Picture 3">
            <a:extLst>
              <a:ext uri="{FF2B5EF4-FFF2-40B4-BE49-F238E27FC236}">
                <a16:creationId xmlns:a16="http://schemas.microsoft.com/office/drawing/2014/main" id="{525226A4-2711-CD5B-2DC3-A832A5E72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25800"/>
            <a:ext cx="5697538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23BF178E-F9B6-BC6A-C0F7-FBF6885246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Overlay Network Layered on Top of a Physical Network</a:t>
            </a:r>
          </a:p>
        </p:txBody>
      </p:sp>
      <p:pic>
        <p:nvPicPr>
          <p:cNvPr id="92163" name="Picture 3" descr="W:\Editorial\KARYN\Booksold\PD3e\final figures\09x17.WMF">
            <a:extLst>
              <a:ext uri="{FF2B5EF4-FFF2-40B4-BE49-F238E27FC236}">
                <a16:creationId xmlns:a16="http://schemas.microsoft.com/office/drawing/2014/main" id="{47602926-23AD-E303-365B-8EC0A95CC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463" y="2735263"/>
            <a:ext cx="2633662" cy="320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5F48BD48-5086-D8AC-7B0B-8C12B0FF1B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Overlay Nodes Tunnel Through Physical Nodes</a:t>
            </a:r>
          </a:p>
        </p:txBody>
      </p:sp>
      <p:pic>
        <p:nvPicPr>
          <p:cNvPr id="93187" name="Picture 3" descr="W:\Editorial\KARYN\Booksold\PD3e\final figures\09x18.WMF">
            <a:extLst>
              <a:ext uri="{FF2B5EF4-FFF2-40B4-BE49-F238E27FC236}">
                <a16:creationId xmlns:a16="http://schemas.microsoft.com/office/drawing/2014/main" id="{C2FBD231-C061-4625-1318-17F89ABD2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5" y="2767013"/>
            <a:ext cx="5743575" cy="206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26">
            <a:extLst>
              <a:ext uri="{FF2B5EF4-FFF2-40B4-BE49-F238E27FC236}">
                <a16:creationId xmlns:a16="http://schemas.microsoft.com/office/drawing/2014/main" id="{F19F608D-DAFC-126F-FB42-ADADBE251B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Multicast Trees Mapped Onto a Physical Topology</a:t>
            </a:r>
          </a:p>
        </p:txBody>
      </p:sp>
      <p:pic>
        <p:nvPicPr>
          <p:cNvPr id="94211" name="Picture 1027" descr="W:\Editorial\KARYN\Booksold\PD3e\final figures\09x19.WMF">
            <a:extLst>
              <a:ext uri="{FF2B5EF4-FFF2-40B4-BE49-F238E27FC236}">
                <a16:creationId xmlns:a16="http://schemas.microsoft.com/office/drawing/2014/main" id="{6C94B515-B3CF-B170-CF77-9E7095637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590800"/>
            <a:ext cx="214630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026">
            <a:extLst>
              <a:ext uri="{FF2B5EF4-FFF2-40B4-BE49-F238E27FC236}">
                <a16:creationId xmlns:a16="http://schemas.microsoft.com/office/drawing/2014/main" id="{A09DE550-273F-3B91-34B9-0426B7380D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Multicast Tree Embedded in an Overlay Mesh</a:t>
            </a:r>
          </a:p>
        </p:txBody>
      </p:sp>
      <p:pic>
        <p:nvPicPr>
          <p:cNvPr id="95235" name="Picture 1027" descr="W:\Editorial\KARYN\Booksold\PD3e\final figures\09x20.WMF">
            <a:extLst>
              <a:ext uri="{FF2B5EF4-FFF2-40B4-BE49-F238E27FC236}">
                <a16:creationId xmlns:a16="http://schemas.microsoft.com/office/drawing/2014/main" id="{BBF32580-3D80-A884-06D7-CE3955B87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025" y="2311400"/>
            <a:ext cx="3476625" cy="343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8CC05979-8AE2-D829-42B4-EC4410CC17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Domain Name Service (DNS)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02F8C90-649E-DFFC-E18E-556D024579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209800"/>
            <a:ext cx="8915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Translates Internet domain </a:t>
            </a:r>
            <a:r>
              <a:rPr lang="en-US" altLang="en-US" sz="2400" b="1">
                <a:solidFill>
                  <a:srgbClr val="CC0000"/>
                </a:solidFill>
              </a:rPr>
              <a:t>names into IP</a:t>
            </a:r>
            <a:r>
              <a:rPr lang="en-US" altLang="en-US" sz="2400"/>
              <a:t> addresses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Example of a </a:t>
            </a:r>
            <a:r>
              <a:rPr lang="en-US" altLang="en-US" sz="2400" b="1">
                <a:solidFill>
                  <a:srgbClr val="CC0000"/>
                </a:solidFill>
              </a:rPr>
              <a:t>distributed</a:t>
            </a:r>
            <a:r>
              <a:rPr lang="en-US" altLang="en-US" sz="2400"/>
              <a:t> application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Defined in RFC’s 1034 and 1035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DNS Outline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Comparison of domain names and addresses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Domain name hierarchy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Implementation of hierarchy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Name resolution (name to address translation)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D26558D-4F7A-D878-B9BE-86F02D7881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Domain Names and Addresses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00D4512-7A59-FD2B-D2C4-1725B6AADE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209800"/>
            <a:ext cx="8915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Internet domain names: human readable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solidFill>
                  <a:srgbClr val="CC0000"/>
                </a:solidFill>
              </a:rPr>
              <a:t>Mnemonic</a:t>
            </a:r>
            <a:r>
              <a:rPr lang="en-US" altLang="en-US"/>
              <a:t> of variable length</a:t>
            </a:r>
          </a:p>
          <a:p>
            <a:pPr lvl="1">
              <a:lnSpc>
                <a:spcPct val="90000"/>
              </a:lnSpc>
            </a:pPr>
            <a:r>
              <a:rPr lang="en-US" altLang="en-US" i="1"/>
              <a:t>e.g</a:t>
            </a:r>
            <a:r>
              <a:rPr lang="en-US" altLang="en-US"/>
              <a:t>., donald2.inria.fr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IP addresses: easily handled by routers/computers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Fixed length </a:t>
            </a:r>
            <a:r>
              <a:rPr lang="en-US" altLang="en-US" b="1">
                <a:solidFill>
                  <a:srgbClr val="CC0000"/>
                </a:solidFill>
              </a:rPr>
              <a:t>string</a:t>
            </a:r>
            <a:r>
              <a:rPr lang="en-US" altLang="en-US"/>
              <a:t> tied (loosely) to geography</a:t>
            </a:r>
          </a:p>
          <a:p>
            <a:pPr lvl="1">
              <a:lnSpc>
                <a:spcPct val="90000"/>
              </a:lnSpc>
            </a:pPr>
            <a:r>
              <a:rPr lang="en-US" altLang="en-US" i="1"/>
              <a:t>e.g</a:t>
            </a:r>
            <a:r>
              <a:rPr lang="en-US" altLang="en-US"/>
              <a:t>., 131.126.143.82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Levels of hierarchy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Each capable of arbitrary number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AS implements beyond two levels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2902</TotalTime>
  <Words>2487</Words>
  <Application>Microsoft Office PowerPoint</Application>
  <PresentationFormat>On-screen Show (4:3)</PresentationFormat>
  <Paragraphs>515</Paragraphs>
  <Slides>75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3" baseType="lpstr">
      <vt:lpstr>Century Gothic</vt:lpstr>
      <vt:lpstr>Arial</vt:lpstr>
      <vt:lpstr>Wingdings 3</vt:lpstr>
      <vt:lpstr>Times New Roman</vt:lpstr>
      <vt:lpstr>McGrawHill-Italic</vt:lpstr>
      <vt:lpstr>Times</vt:lpstr>
      <vt:lpstr>TimesNewRomanPSMT</vt:lpstr>
      <vt:lpstr>Ion Boardroom</vt:lpstr>
      <vt:lpstr>      CSC- 362    Computer Networks Week:15  Lecture:19 - 20             </vt:lpstr>
      <vt:lpstr>Application Layer</vt:lpstr>
      <vt:lpstr>The Big Picture</vt:lpstr>
      <vt:lpstr>PowerPoint Presentation</vt:lpstr>
      <vt:lpstr>Where we are now …</vt:lpstr>
      <vt:lpstr>Application Layer Protocol</vt:lpstr>
      <vt:lpstr>Application Layer Protocol</vt:lpstr>
      <vt:lpstr>Domain Name Service (DNS)</vt:lpstr>
      <vt:lpstr>Domain Names and Addresses</vt:lpstr>
      <vt:lpstr>Domain Name Hierarchy</vt:lpstr>
      <vt:lpstr>Domain Name Hierarchy</vt:lpstr>
      <vt:lpstr>Domain Name Service</vt:lpstr>
      <vt:lpstr>Domain Name Service</vt:lpstr>
      <vt:lpstr>Examples of Resource Records</vt:lpstr>
      <vt:lpstr>Examples of Resource Records</vt:lpstr>
      <vt:lpstr>Examples of Resource Records</vt:lpstr>
      <vt:lpstr>Name Resolution Example</vt:lpstr>
      <vt:lpstr>Traditional Applications</vt:lpstr>
      <vt:lpstr>Electronic Mail</vt:lpstr>
      <vt:lpstr>RFC 822 Message Format</vt:lpstr>
      <vt:lpstr>Format of an Email</vt:lpstr>
      <vt:lpstr>Email Address</vt:lpstr>
      <vt:lpstr>User Agent</vt:lpstr>
      <vt:lpstr>Multipurpose Internet Mail Extensions (MIME)</vt:lpstr>
      <vt:lpstr>MIME</vt:lpstr>
      <vt:lpstr>MIME</vt:lpstr>
      <vt:lpstr>MIME</vt:lpstr>
      <vt:lpstr>MIME Header</vt:lpstr>
      <vt:lpstr>Data Types and Sub-types in MIME</vt:lpstr>
      <vt:lpstr>Content-transfer Encoding</vt:lpstr>
      <vt:lpstr>Base 64</vt:lpstr>
      <vt:lpstr>Base 64 Encoding Table</vt:lpstr>
      <vt:lpstr>Quoted-printable</vt:lpstr>
      <vt:lpstr>Message Transfer – SMTP</vt:lpstr>
      <vt:lpstr>Mail Transfer – SMTP</vt:lpstr>
      <vt:lpstr>Mail Gateways</vt:lpstr>
      <vt:lpstr>MTA Client and Server</vt:lpstr>
      <vt:lpstr>MTA – Commands and Responses</vt:lpstr>
      <vt:lpstr>Email Delivery</vt:lpstr>
      <vt:lpstr>Mail Reader and Mail Access Protocol</vt:lpstr>
      <vt:lpstr>POP3</vt:lpstr>
      <vt:lpstr>World Wide Web (HTTP)</vt:lpstr>
      <vt:lpstr>World Wide Web (HTTP)</vt:lpstr>
      <vt:lpstr>HTTP Transaction</vt:lpstr>
      <vt:lpstr>Request Message</vt:lpstr>
      <vt:lpstr>Request Line</vt:lpstr>
      <vt:lpstr>Response Message</vt:lpstr>
      <vt:lpstr>Status Line</vt:lpstr>
      <vt:lpstr>Headers and Header Format</vt:lpstr>
      <vt:lpstr>HTTP Example 1</vt:lpstr>
      <vt:lpstr>HTTP Example 2</vt:lpstr>
      <vt:lpstr>Distributed Services</vt:lpstr>
      <vt:lpstr>HTTP and TCP Connections</vt:lpstr>
      <vt:lpstr>Browser Architecture</vt:lpstr>
      <vt:lpstr>Hypertext</vt:lpstr>
      <vt:lpstr>Static Document</vt:lpstr>
      <vt:lpstr>Dynamic Document</vt:lpstr>
      <vt:lpstr>Active Document</vt:lpstr>
      <vt:lpstr>Streaming Stored Audio/Video: Using a Web Server</vt:lpstr>
      <vt:lpstr>Streaming Stored Audio/Video: Using a Web Server with a Metafile</vt:lpstr>
      <vt:lpstr>Streaming Stored Audio/Video: Using a Media Server</vt:lpstr>
      <vt:lpstr>Streaming Stored Audio/Video: Using a Media Server and RTSP</vt:lpstr>
      <vt:lpstr>Real-time Transport Protocol (RTP)</vt:lpstr>
      <vt:lpstr>Time Relationship</vt:lpstr>
      <vt:lpstr>Jitter</vt:lpstr>
      <vt:lpstr>Timestamps</vt:lpstr>
      <vt:lpstr>Playback Buffer</vt:lpstr>
      <vt:lpstr>Real-time Traffic Issues</vt:lpstr>
      <vt:lpstr>Transport Protocol for RTP</vt:lpstr>
      <vt:lpstr>Transport Protocol for RTP</vt:lpstr>
      <vt:lpstr>RTCP Message Types</vt:lpstr>
      <vt:lpstr>Overlay Network Layered on Top of a Physical Network</vt:lpstr>
      <vt:lpstr>Overlay Nodes Tunnel Through Physical Nodes</vt:lpstr>
      <vt:lpstr>Multicast Trees Mapped Onto a Physical Topology</vt:lpstr>
      <vt:lpstr>Multicast Tree Embedded in an Overlay Mesh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Mumtaz Ahmad</cp:lastModifiedBy>
  <cp:revision>194</cp:revision>
  <dcterms:created xsi:type="dcterms:W3CDTF">2000-01-15T04:50:39Z</dcterms:created>
  <dcterms:modified xsi:type="dcterms:W3CDTF">2022-07-03T17:19:13Z</dcterms:modified>
</cp:coreProperties>
</file>