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0"/>
  </p:notesMasterIdLst>
  <p:handoutMasterIdLst>
    <p:handoutMasterId r:id="rId21"/>
  </p:handoutMasterIdLst>
  <p:sldIdLst>
    <p:sldId id="295" r:id="rId2"/>
    <p:sldId id="388" r:id="rId3"/>
    <p:sldId id="296" r:id="rId4"/>
    <p:sldId id="389" r:id="rId5"/>
    <p:sldId id="372" r:id="rId6"/>
    <p:sldId id="374" r:id="rId7"/>
    <p:sldId id="375" r:id="rId8"/>
    <p:sldId id="376" r:id="rId9"/>
    <p:sldId id="377" r:id="rId10"/>
    <p:sldId id="378" r:id="rId11"/>
    <p:sldId id="379" r:id="rId12"/>
    <p:sldId id="380" r:id="rId13"/>
    <p:sldId id="381" r:id="rId14"/>
    <p:sldId id="382" r:id="rId15"/>
    <p:sldId id="383" r:id="rId16"/>
    <p:sldId id="384" r:id="rId17"/>
    <p:sldId id="387" r:id="rId18"/>
    <p:sldId id="385" r:id="rId19"/>
  </p:sldIdLst>
  <p:sldSz cx="9144000" cy="6858000" type="screen4x3"/>
  <p:notesSz cx="7053263" cy="93091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94680" autoAdjust="0"/>
  </p:normalViewPr>
  <p:slideViewPr>
    <p:cSldViewPr>
      <p:cViewPr varScale="1">
        <p:scale>
          <a:sx n="68" d="100"/>
          <a:sy n="68" d="100"/>
        </p:scale>
        <p:origin x="13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688CD2-CD40-52AD-F73F-410D453D5B3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3F7FF629-12DA-BF13-8435-C49A571A3D08}"/>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a:defRPr sz="1200"/>
            </a:lvl1pPr>
          </a:lstStyle>
          <a:p>
            <a:pPr>
              <a:defRPr/>
            </a:pPr>
            <a:fld id="{6EDF97F3-1BD3-4CC4-BC9C-70C68910A7DE}" type="datetimeFigureOut">
              <a:rPr lang="en-US"/>
              <a:pPr>
                <a:defRPr/>
              </a:pPr>
              <a:t>03-Jul-22</a:t>
            </a:fld>
            <a:endParaRPr lang="en-US"/>
          </a:p>
        </p:txBody>
      </p:sp>
      <p:sp>
        <p:nvSpPr>
          <p:cNvPr id="4" name="Footer Placeholder 3">
            <a:extLst>
              <a:ext uri="{FF2B5EF4-FFF2-40B4-BE49-F238E27FC236}">
                <a16:creationId xmlns:a16="http://schemas.microsoft.com/office/drawing/2014/main" id="{0BF90B77-7863-E05B-1936-ED5C2D2D6F74}"/>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8F0E6CDA-1C5B-07F7-5AE5-6BA6455A0031}"/>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a:defRPr sz="1200"/>
            </a:lvl1pPr>
          </a:lstStyle>
          <a:p>
            <a:fld id="{82D1F246-2DCC-4954-A69A-0D0D96C58BE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94339A5E-73A2-BC1F-ADED-F8139EDA1037}"/>
              </a:ext>
            </a:extLst>
          </p:cNvPr>
          <p:cNvSpPr>
            <a:spLocks noGrp="1" noChangeArrowheads="1"/>
          </p:cNvSpPr>
          <p:nvPr>
            <p:ph type="hdr" sz="quarter"/>
          </p:nvPr>
        </p:nvSpPr>
        <p:spPr bwMode="auto">
          <a:xfrm>
            <a:off x="0" y="0"/>
            <a:ext cx="3055938" cy="465138"/>
          </a:xfrm>
          <a:prstGeom prst="rect">
            <a:avLst/>
          </a:prstGeom>
          <a:noFill/>
          <a:ln>
            <a:noFill/>
          </a:ln>
          <a:effectLst/>
        </p:spPr>
        <p:txBody>
          <a:bodyPr vert="horz" wrap="square" lIns="93497" tIns="46749" rIns="93497" bIns="46749" numCol="1" anchor="t" anchorCtr="0" compatLnSpc="1">
            <a:prstTxWarp prst="textNoShape">
              <a:avLst/>
            </a:prstTxWarp>
          </a:bodyPr>
          <a:lstStyle>
            <a:lvl1pP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899075" name="Rectangle 3">
            <a:extLst>
              <a:ext uri="{FF2B5EF4-FFF2-40B4-BE49-F238E27FC236}">
                <a16:creationId xmlns:a16="http://schemas.microsoft.com/office/drawing/2014/main" id="{B898784D-3022-6598-F8FA-EC99DC209404}"/>
              </a:ext>
            </a:extLst>
          </p:cNvPr>
          <p:cNvSpPr>
            <a:spLocks noGrp="1" noChangeArrowheads="1"/>
          </p:cNvSpPr>
          <p:nvPr>
            <p:ph type="dt" idx="1"/>
          </p:nvPr>
        </p:nvSpPr>
        <p:spPr bwMode="auto">
          <a:xfrm>
            <a:off x="3995738" y="0"/>
            <a:ext cx="3055937" cy="465138"/>
          </a:xfrm>
          <a:prstGeom prst="rect">
            <a:avLst/>
          </a:prstGeom>
          <a:noFill/>
          <a:ln>
            <a:noFill/>
          </a:ln>
          <a:effectLst/>
        </p:spPr>
        <p:txBody>
          <a:bodyPr vert="horz" wrap="square" lIns="93497" tIns="46749" rIns="93497" bIns="46749" numCol="1" anchor="t" anchorCtr="0" compatLnSpc="1">
            <a:prstTxWarp prst="textNoShape">
              <a:avLst/>
            </a:prstTxWarp>
          </a:bodyPr>
          <a:lstStyle>
            <a:lvl1pPr algn="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15364" name="Rectangle 4">
            <a:extLst>
              <a:ext uri="{FF2B5EF4-FFF2-40B4-BE49-F238E27FC236}">
                <a16:creationId xmlns:a16="http://schemas.microsoft.com/office/drawing/2014/main" id="{39999753-8C23-328A-72DE-AEE46C98BCCC}"/>
              </a:ext>
            </a:extLst>
          </p:cNvPr>
          <p:cNvSpPr>
            <a:spLocks noRot="1" noChangeArrowheads="1" noTextEdit="1"/>
          </p:cNvSpPr>
          <p:nvPr>
            <p:ph type="sldImg" idx="2"/>
          </p:nvPr>
        </p:nvSpPr>
        <p:spPr bwMode="auto">
          <a:xfrm>
            <a:off x="1200150"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9077" name="Rectangle 5">
            <a:extLst>
              <a:ext uri="{FF2B5EF4-FFF2-40B4-BE49-F238E27FC236}">
                <a16:creationId xmlns:a16="http://schemas.microsoft.com/office/drawing/2014/main" id="{C1B663ED-6794-8433-DDD2-43E7D9621D5B}"/>
              </a:ext>
            </a:extLst>
          </p:cNvPr>
          <p:cNvSpPr>
            <a:spLocks noGrp="1" noChangeArrowheads="1"/>
          </p:cNvSpPr>
          <p:nvPr>
            <p:ph type="body" sz="quarter" idx="3"/>
          </p:nvPr>
        </p:nvSpPr>
        <p:spPr bwMode="auto">
          <a:xfrm>
            <a:off x="704850" y="4421188"/>
            <a:ext cx="5643563" cy="4189412"/>
          </a:xfrm>
          <a:prstGeom prst="rect">
            <a:avLst/>
          </a:prstGeom>
          <a:noFill/>
          <a:ln>
            <a:noFill/>
          </a:ln>
          <a:effectLst/>
        </p:spPr>
        <p:txBody>
          <a:bodyPr vert="horz" wrap="square" lIns="93497" tIns="46749" rIns="93497" bIns="4674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99078" name="Rectangle 6">
            <a:extLst>
              <a:ext uri="{FF2B5EF4-FFF2-40B4-BE49-F238E27FC236}">
                <a16:creationId xmlns:a16="http://schemas.microsoft.com/office/drawing/2014/main" id="{B427E51A-C154-A8A4-D356-FEF383946C69}"/>
              </a:ext>
            </a:extLst>
          </p:cNvPr>
          <p:cNvSpPr>
            <a:spLocks noGrp="1" noChangeArrowheads="1"/>
          </p:cNvSpPr>
          <p:nvPr>
            <p:ph type="ftr" sz="quarter" idx="4"/>
          </p:nvPr>
        </p:nvSpPr>
        <p:spPr bwMode="auto">
          <a:xfrm>
            <a:off x="0" y="8842375"/>
            <a:ext cx="3055938" cy="465138"/>
          </a:xfrm>
          <a:prstGeom prst="rect">
            <a:avLst/>
          </a:prstGeom>
          <a:noFill/>
          <a:ln>
            <a:noFill/>
          </a:ln>
          <a:effectLst/>
        </p:spPr>
        <p:txBody>
          <a:bodyPr vert="horz" wrap="square" lIns="93497" tIns="46749" rIns="93497" bIns="46749" numCol="1" anchor="b" anchorCtr="0" compatLnSpc="1">
            <a:prstTxWarp prst="textNoShape">
              <a:avLst/>
            </a:prstTxWarp>
          </a:bodyPr>
          <a:lstStyle>
            <a:lvl1pP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899079" name="Rectangle 7">
            <a:extLst>
              <a:ext uri="{FF2B5EF4-FFF2-40B4-BE49-F238E27FC236}">
                <a16:creationId xmlns:a16="http://schemas.microsoft.com/office/drawing/2014/main" id="{3F9B16F4-309C-0001-747B-79B9AFEC180F}"/>
              </a:ext>
            </a:extLst>
          </p:cNvPr>
          <p:cNvSpPr>
            <a:spLocks noGrp="1" noChangeArrowheads="1"/>
          </p:cNvSpPr>
          <p:nvPr>
            <p:ph type="sldNum" sz="quarter" idx="5"/>
          </p:nvPr>
        </p:nvSpPr>
        <p:spPr bwMode="auto">
          <a:xfrm>
            <a:off x="3995738" y="8842375"/>
            <a:ext cx="3055937" cy="465138"/>
          </a:xfrm>
          <a:prstGeom prst="rect">
            <a:avLst/>
          </a:prstGeom>
          <a:noFill/>
          <a:ln>
            <a:noFill/>
          </a:ln>
          <a:effectLst/>
        </p:spPr>
        <p:txBody>
          <a:bodyPr vert="horz" wrap="square" lIns="93497" tIns="46749" rIns="93497" bIns="46749" numCol="1" anchor="b" anchorCtr="0" compatLnSpc="1">
            <a:prstTxWarp prst="textNoShape">
              <a:avLst/>
            </a:prstTxWarp>
          </a:bodyPr>
          <a:lstStyle>
            <a:lvl1pPr algn="r" eaLnBrk="1" hangingPunct="1">
              <a:defRPr sz="1200">
                <a:latin typeface="Times New Roman" panose="02020603050405020304" pitchFamily="18" charset="0"/>
              </a:defRPr>
            </a:lvl1pPr>
          </a:lstStyle>
          <a:p>
            <a:fld id="{E27EB796-E0ED-43FF-8033-0F4F072AAE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0279F356-D913-4529-05B4-02F078F43B4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F70F682-5B74-42EE-987B-9C1987576366}"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19459" name="Rectangle 2">
            <a:extLst>
              <a:ext uri="{FF2B5EF4-FFF2-40B4-BE49-F238E27FC236}">
                <a16:creationId xmlns:a16="http://schemas.microsoft.com/office/drawing/2014/main" id="{8F02D303-06EE-160E-8577-DF15038A77FE}"/>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8D93D521-103F-B335-1CE0-A55ABBC9E7B8}"/>
              </a:ext>
            </a:extLst>
          </p:cNvPr>
          <p:cNvSpPr>
            <a:spLocks noGrp="1" noChangeArrowheads="1"/>
          </p:cNvSpPr>
          <p:nvPr>
            <p:ph type="body" idx="1"/>
          </p:nvPr>
        </p:nvSpPr>
        <p:spPr>
          <a:xfrm>
            <a:off x="939800" y="4421188"/>
            <a:ext cx="5173663" cy="4189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7910A3BA-403A-3EC4-2334-8CCB1E6BCC97}"/>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5E637A10-5782-0056-F0F6-7A497F92F345}"/>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206C21DD-F0A5-5110-E665-856798CBFDE7}"/>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955199F3-5081-2C5F-75CC-AD3B7AEAED39}"/>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D908DBC4-F709-E0DD-AE34-CB3A4C46888D}"/>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573A9420-8099-60D3-1B5B-1F30EFCC51CA}"/>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03C3B412-A832-AC38-4A0D-1A338087CDCF}"/>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BDC10140-368C-809F-4445-B710479D53BE}"/>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a16="http://schemas.microsoft.com/office/drawing/2014/main" id="{1423E1F5-6666-9311-5DD2-C4D2E99DCE22}"/>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Text Box 17">
            <a:extLst>
              <a:ext uri="{FF2B5EF4-FFF2-40B4-BE49-F238E27FC236}">
                <a16:creationId xmlns:a16="http://schemas.microsoft.com/office/drawing/2014/main" id="{FCDC4EBE-A326-B990-1B64-B1C10854E1AE}"/>
              </a:ext>
            </a:extLst>
          </p:cNvPr>
          <p:cNvSpPr txBox="1">
            <a:spLocks noChangeArrowheads="1"/>
          </p:cNvSpPr>
          <p:nvPr userDrawn="1"/>
        </p:nvSpPr>
        <p:spPr bwMode="auto">
          <a:xfrm>
            <a:off x="0" y="6553200"/>
            <a:ext cx="2209800" cy="304800"/>
          </a:xfrm>
          <a:prstGeom prst="rect">
            <a:avLst/>
          </a:prstGeom>
          <a:noFill/>
          <a:ln>
            <a:noFill/>
          </a:ln>
          <a:effec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spcBef>
                <a:spcPct val="50000"/>
              </a:spcBef>
              <a:defRPr/>
            </a:pPr>
            <a:r>
              <a:rPr lang="en-US" altLang="en-US" sz="1400">
                <a:latin typeface="McGrawHill-Italic" pitchFamily="2" charset="0"/>
              </a:rPr>
              <a:t>McGraw-Hill</a:t>
            </a:r>
            <a:endParaRPr lang="en-US" altLang="en-US" sz="2400">
              <a:latin typeface="Times New Roman" panose="02020603050405020304" pitchFamily="18" charset="0"/>
            </a:endParaRPr>
          </a:p>
        </p:txBody>
      </p:sp>
      <p:sp>
        <p:nvSpPr>
          <p:cNvPr id="14" name="Text Box 18">
            <a:extLst>
              <a:ext uri="{FF2B5EF4-FFF2-40B4-BE49-F238E27FC236}">
                <a16:creationId xmlns:a16="http://schemas.microsoft.com/office/drawing/2014/main" id="{EF753D6A-B9D5-0982-C201-B3C87C4BF11F}"/>
              </a:ext>
            </a:extLst>
          </p:cNvPr>
          <p:cNvSpPr txBox="1">
            <a:spLocks noChangeArrowheads="1"/>
          </p:cNvSpPr>
          <p:nvPr userDrawn="1"/>
        </p:nvSpPr>
        <p:spPr bwMode="auto">
          <a:xfrm>
            <a:off x="4572000" y="6553200"/>
            <a:ext cx="4572000" cy="304800"/>
          </a:xfrm>
          <a:prstGeom prst="rect">
            <a:avLst/>
          </a:prstGeom>
          <a:noFill/>
          <a:ln>
            <a:noFill/>
          </a:ln>
          <a:effec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spcBef>
                <a:spcPct val="50000"/>
              </a:spcBef>
              <a:buFontTx/>
              <a:buChar char="©"/>
              <a:defRPr/>
            </a:pPr>
            <a:r>
              <a:rPr lang="en-US" altLang="en-US" sz="1400">
                <a:latin typeface="McGrawHill-Italic" pitchFamily="2" charset="0"/>
              </a:rPr>
              <a:t>The McGraw-Hill Companies, Inc., 2000</a:t>
            </a:r>
            <a:endParaRPr lang="en-US" altLang="en-US" sz="2400">
              <a:latin typeface="Times New Roman" panose="02020603050405020304" pitchFamily="18" charset="0"/>
            </a:endParaRPr>
          </a:p>
        </p:txBody>
      </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77C63BC1-D3F4-5854-1591-17FDD31457EB}"/>
              </a:ext>
            </a:extLst>
          </p:cNvPr>
          <p:cNvSpPr>
            <a:spLocks noGrp="1"/>
          </p:cNvSpPr>
          <p:nvPr>
            <p:ph type="dt" sz="half" idx="10"/>
          </p:nvPr>
        </p:nvSpPr>
        <p:spPr bwMode="gray">
          <a:xfrm rot="5400000">
            <a:off x="7497763" y="1828800"/>
            <a:ext cx="990600" cy="228600"/>
          </a:xfrm>
        </p:spPr>
        <p:txBody>
          <a:bodyPr anchor="t"/>
          <a:lstStyle>
            <a:lvl1pPr algn="l">
              <a:defRPr b="0" i="0">
                <a:solidFill>
                  <a:schemeClr val="bg1">
                    <a:alpha val="60000"/>
                  </a:schemeClr>
                </a:solidFill>
              </a:defRPr>
            </a:lvl1pPr>
          </a:lstStyle>
          <a:p>
            <a:pPr>
              <a:defRPr/>
            </a:pPr>
            <a:fld id="{A62636D2-5975-4177-B483-F8EDF5DC73FF}" type="datetime1">
              <a:rPr lang="en-US" altLang="en-US" smtClean="0"/>
              <a:t>03-Jul-22</a:t>
            </a:fld>
            <a:endParaRPr lang="en-US" altLang="en-US"/>
          </a:p>
        </p:txBody>
      </p:sp>
      <p:sp>
        <p:nvSpPr>
          <p:cNvPr id="16" name="Footer Placeholder 4">
            <a:extLst>
              <a:ext uri="{FF2B5EF4-FFF2-40B4-BE49-F238E27FC236}">
                <a16:creationId xmlns:a16="http://schemas.microsoft.com/office/drawing/2014/main" id="{3F448060-7A89-43FF-92EE-0034A68D3BAB}"/>
              </a:ext>
            </a:extLst>
          </p:cNvPr>
          <p:cNvSpPr>
            <a:spLocks noGrp="1"/>
          </p:cNvSpPr>
          <p:nvPr>
            <p:ph type="ftr" sz="quarter" idx="11"/>
          </p:nvPr>
        </p:nvSpPr>
        <p:spPr bwMode="gray">
          <a:xfrm rot="5400000">
            <a:off x="6236494" y="3264694"/>
            <a:ext cx="3859212" cy="228600"/>
          </a:xfrm>
        </p:spPr>
        <p:txBody>
          <a:bodyPr/>
          <a:lstStyle>
            <a:lvl1pPr>
              <a:defRPr b="0" i="0">
                <a:solidFill>
                  <a:schemeClr val="bg1">
                    <a:alpha val="60000"/>
                  </a:schemeClr>
                </a:solidFill>
              </a:defRPr>
            </a:lvl1pPr>
          </a:lstStyle>
          <a:p>
            <a:pPr>
              <a:defRPr/>
            </a:pPr>
            <a:r>
              <a:rPr lang="en-US" altLang="en-US"/>
              <a:t>
              </a:t>
            </a:r>
          </a:p>
        </p:txBody>
      </p:sp>
      <p:sp>
        <p:nvSpPr>
          <p:cNvPr id="17" name="Slide Number Placeholder 5">
            <a:extLst>
              <a:ext uri="{FF2B5EF4-FFF2-40B4-BE49-F238E27FC236}">
                <a16:creationId xmlns:a16="http://schemas.microsoft.com/office/drawing/2014/main" id="{07C3B93A-BB93-BC7A-EF1A-867881AEC754}"/>
              </a:ext>
            </a:extLst>
          </p:cNvPr>
          <p:cNvSpPr>
            <a:spLocks noGrp="1"/>
          </p:cNvSpPr>
          <p:nvPr>
            <p:ph type="sldNum" sz="quarter" idx="12"/>
          </p:nvPr>
        </p:nvSpPr>
        <p:spPr/>
        <p:txBody>
          <a:bodyPr/>
          <a:lstStyle>
            <a:lvl1pPr>
              <a:defRPr/>
            </a:lvl1pPr>
          </a:lstStyle>
          <a:p>
            <a:fld id="{62C34C89-4EF1-4685-8316-6FC7543375C8}" type="slidenum">
              <a:rPr lang="en-US" altLang="en-US"/>
              <a:pPr/>
              <a:t>‹#›</a:t>
            </a:fld>
            <a:endParaRPr lang="en-US" altLang="en-US"/>
          </a:p>
        </p:txBody>
      </p:sp>
    </p:spTree>
    <p:extLst>
      <p:ext uri="{BB962C8B-B14F-4D97-AF65-F5344CB8AC3E}">
        <p14:creationId xmlns:p14="http://schemas.microsoft.com/office/powerpoint/2010/main" val="40994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7390DF6A-A2AF-0A43-DEDE-4A6D0900F24F}"/>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B258727A-1DA6-6FC8-EB9F-C72EC8A8EC11}"/>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B0F3BF4F-AA22-4BB9-40DD-4040C4C7037E}"/>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F31A3168-3FBE-D024-0377-2C9275AA8C72}"/>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F8D3F169-37D8-027F-64C1-A11AB6304E3A}"/>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4556317A-4C84-3DCB-5A43-D23DCA85AB43}"/>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590B9817-02D4-C0FC-13BE-AE97523A1C35}"/>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45CB5910-AB2F-6448-3C19-196467B0F046}"/>
                </a:ext>
              </a:extLst>
            </p:cNvPr>
            <p:cNvSpPr>
              <a:spLocks/>
            </p:cNvSpPr>
            <p:nvPr/>
          </p:nvSpPr>
          <p:spPr bwMode="gray">
            <a:xfrm rot="10204164">
              <a:off x="427038" y="4563812"/>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a:extLst>
                <a:ext uri="{FF2B5EF4-FFF2-40B4-BE49-F238E27FC236}">
                  <a16:creationId xmlns:a16="http://schemas.microsoft.com/office/drawing/2014/main" id="{100B0220-DA51-CEC5-4812-293D84740FE7}"/>
                </a:ext>
              </a:extLst>
            </p:cNvPr>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0">
              <a:extLst>
                <a:ext uri="{FF2B5EF4-FFF2-40B4-BE49-F238E27FC236}">
                  <a16:creationId xmlns:a16="http://schemas.microsoft.com/office/drawing/2014/main" id="{B7114FC6-1EC9-341D-B5FB-8752CC392A91}"/>
                </a:ext>
              </a:extLst>
            </p:cNvPr>
            <p:cNvSpPr>
              <a:spLocks/>
            </p:cNvSpPr>
            <p:nvPr/>
          </p:nvSpPr>
          <p:spPr bwMode="gray">
            <a:xfrm rot="10800000">
              <a:off x="485775" y="2670028"/>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BCD23518-6CD8-2AFD-9803-C3F6ABDDDB34}"/>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1E6F6CB6-2C30-3B0B-AE00-474A4C02B347}"/>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B5B6570B-2F96-5B67-CB91-8FC2E569A970}"/>
              </a:ext>
            </a:extLst>
          </p:cNvPr>
          <p:cNvSpPr>
            <a:spLocks noGrp="1"/>
          </p:cNvSpPr>
          <p:nvPr>
            <p:ph type="dt" sz="half" idx="10"/>
          </p:nvPr>
        </p:nvSpPr>
        <p:spPr/>
        <p:txBody>
          <a:bodyPr/>
          <a:lstStyle>
            <a:lvl1pPr>
              <a:defRPr/>
            </a:lvl1pPr>
          </a:lstStyle>
          <a:p>
            <a:pPr>
              <a:defRPr/>
            </a:pPr>
            <a:fld id="{94E8A0B2-D621-4A17-8623-724CDF09BAA5}" type="datetime1">
              <a:rPr lang="en-US" smtClean="0"/>
              <a:t>03-Jul-22</a:t>
            </a:fld>
            <a:endParaRPr lang="en-US" dirty="0"/>
          </a:p>
        </p:txBody>
      </p:sp>
      <p:sp>
        <p:nvSpPr>
          <p:cNvPr id="18" name="Footer Placeholder 5">
            <a:extLst>
              <a:ext uri="{FF2B5EF4-FFF2-40B4-BE49-F238E27FC236}">
                <a16:creationId xmlns:a16="http://schemas.microsoft.com/office/drawing/2014/main" id="{669684B5-8F02-9D99-5970-348B21FF6226}"/>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A8F2930B-C2E6-AB0F-D2B0-56B0F1431DE4}"/>
              </a:ext>
            </a:extLst>
          </p:cNvPr>
          <p:cNvSpPr>
            <a:spLocks noGrp="1"/>
          </p:cNvSpPr>
          <p:nvPr>
            <p:ph type="sldNum" sz="quarter" idx="12"/>
          </p:nvPr>
        </p:nvSpPr>
        <p:spPr/>
        <p:txBody>
          <a:bodyPr/>
          <a:lstStyle>
            <a:lvl1pPr>
              <a:defRPr/>
            </a:lvl1pPr>
          </a:lstStyle>
          <a:p>
            <a:r>
              <a:rPr lang="en-US" altLang="en-US"/>
              <a:t>13.</a:t>
            </a:r>
            <a:fld id="{CFD97CCE-AF7A-4252-A399-AB1DD1A16ABF}" type="slidenum">
              <a:rPr lang="en-US" altLang="en-US"/>
              <a:pPr/>
              <a:t>‹#›</a:t>
            </a:fld>
            <a:endParaRPr lang="en-US" altLang="en-US"/>
          </a:p>
        </p:txBody>
      </p:sp>
    </p:spTree>
    <p:extLst>
      <p:ext uri="{BB962C8B-B14F-4D97-AF65-F5344CB8AC3E}">
        <p14:creationId xmlns:p14="http://schemas.microsoft.com/office/powerpoint/2010/main" val="66024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C62A2ACA-961B-8BB3-0484-8DD3F0D54E5C}"/>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D8ECED48-B301-4607-9DCD-99331B609793}"/>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321F0A2F-6209-D19F-2837-7C7C613134FC}"/>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19029F56-096A-F15E-B494-39185E3AA70D}"/>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B213EE11-85D9-2D20-A9C5-90BFB616EA2B}"/>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DEAA319B-190C-097C-4240-6DF8BD546619}"/>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83E70C6B-9960-9B5E-CB2C-4C8FA6AE19C5}"/>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C996C729-50A5-53D3-C04F-3C4BA36B9F28}"/>
                </a:ext>
              </a:extLst>
            </p:cNvPr>
            <p:cNvSpPr>
              <a:spLocks/>
            </p:cNvSpPr>
            <p:nvPr/>
          </p:nvSpPr>
          <p:spPr bwMode="gray">
            <a:xfrm rot="-589932">
              <a:off x="6359525" y="2781147"/>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Rectangle 11">
              <a:extLst>
                <a:ext uri="{FF2B5EF4-FFF2-40B4-BE49-F238E27FC236}">
                  <a16:creationId xmlns:a16="http://schemas.microsoft.com/office/drawing/2014/main" id="{90E64C89-38A9-D941-361D-67710D4977EA}"/>
                </a:ext>
              </a:extLst>
            </p:cNvPr>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0">
              <a:extLst>
                <a:ext uri="{FF2B5EF4-FFF2-40B4-BE49-F238E27FC236}">
                  <a16:creationId xmlns:a16="http://schemas.microsoft.com/office/drawing/2014/main" id="{41A700DF-B29B-E5EB-B17F-055366EDDFE2}"/>
                </a:ext>
              </a:extLst>
            </p:cNvPr>
            <p:cNvSpPr>
              <a:spLocks/>
            </p:cNvSpPr>
            <p:nvPr/>
          </p:nvSpPr>
          <p:spPr bwMode="gray">
            <a:xfrm>
              <a:off x="485775" y="2854168"/>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AD8438D5-9823-705D-EDE8-48B8817F740F}"/>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8F954FCB-3AF0-A4B7-73E8-372FF79D2CF7}"/>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3">
            <a:extLst>
              <a:ext uri="{FF2B5EF4-FFF2-40B4-BE49-F238E27FC236}">
                <a16:creationId xmlns:a16="http://schemas.microsoft.com/office/drawing/2014/main" id="{C15367FF-6187-B5D0-A17C-0F610324FBD8}"/>
              </a:ext>
            </a:extLst>
          </p:cNvPr>
          <p:cNvSpPr>
            <a:spLocks noGrp="1"/>
          </p:cNvSpPr>
          <p:nvPr>
            <p:ph type="dt" sz="half" idx="10"/>
          </p:nvPr>
        </p:nvSpPr>
        <p:spPr/>
        <p:txBody>
          <a:bodyPr/>
          <a:lstStyle>
            <a:lvl1pPr>
              <a:defRPr/>
            </a:lvl1pPr>
          </a:lstStyle>
          <a:p>
            <a:pPr>
              <a:defRPr/>
            </a:pPr>
            <a:fld id="{1C22EC92-501C-41D0-B930-6EBF262B3515}" type="datetime1">
              <a:rPr lang="en-US" smtClean="0"/>
              <a:t>03-Jul-22</a:t>
            </a:fld>
            <a:endParaRPr lang="en-US" dirty="0"/>
          </a:p>
        </p:txBody>
      </p:sp>
      <p:sp>
        <p:nvSpPr>
          <p:cNvPr id="18" name="Footer Placeholder 4">
            <a:extLst>
              <a:ext uri="{FF2B5EF4-FFF2-40B4-BE49-F238E27FC236}">
                <a16:creationId xmlns:a16="http://schemas.microsoft.com/office/drawing/2014/main" id="{C8E8BE29-3F35-D82A-663C-85B564AFA7AD}"/>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5">
            <a:extLst>
              <a:ext uri="{FF2B5EF4-FFF2-40B4-BE49-F238E27FC236}">
                <a16:creationId xmlns:a16="http://schemas.microsoft.com/office/drawing/2014/main" id="{88BE29E5-F9C0-5854-77D0-7734E4EADCBC}"/>
              </a:ext>
            </a:extLst>
          </p:cNvPr>
          <p:cNvSpPr>
            <a:spLocks noGrp="1"/>
          </p:cNvSpPr>
          <p:nvPr>
            <p:ph type="sldNum" sz="quarter" idx="12"/>
          </p:nvPr>
        </p:nvSpPr>
        <p:spPr/>
        <p:txBody>
          <a:bodyPr/>
          <a:lstStyle>
            <a:lvl1pPr>
              <a:defRPr/>
            </a:lvl1pPr>
          </a:lstStyle>
          <a:p>
            <a:r>
              <a:rPr lang="en-US" altLang="en-US"/>
              <a:t>13.</a:t>
            </a:r>
            <a:fld id="{87FD291F-485B-4A21-9B10-F92D679BEE5F}" type="slidenum">
              <a:rPr lang="en-US" altLang="en-US"/>
              <a:pPr/>
              <a:t>‹#›</a:t>
            </a:fld>
            <a:endParaRPr lang="en-US" altLang="en-US"/>
          </a:p>
        </p:txBody>
      </p:sp>
    </p:spTree>
    <p:extLst>
      <p:ext uri="{BB962C8B-B14F-4D97-AF65-F5344CB8AC3E}">
        <p14:creationId xmlns:p14="http://schemas.microsoft.com/office/powerpoint/2010/main" val="4084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BFD75A40-1379-538F-9E62-2AE403D71B70}"/>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8E85FF91-B685-F529-5CF2-226BB7D7D745}"/>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B57E5B4D-0987-8D66-B2E9-AE74195A0CB4}"/>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3AD4977F-A972-1413-AFCD-2E1EECDFB550}"/>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897ABFC5-EF43-B2C0-7226-641AC1B3D4FE}"/>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E787EBBF-C204-991D-B43D-1F576061E430}"/>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61C2D8AB-73A0-0F3C-EE4D-4DCF8419CA7D}"/>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E48B89CE-1447-9634-4328-66FB6E6FAA60}"/>
                </a:ext>
              </a:extLst>
            </p:cNvPr>
            <p:cNvSpPr>
              <a:spLocks/>
            </p:cNvSpPr>
            <p:nvPr/>
          </p:nvSpPr>
          <p:spPr bwMode="gray">
            <a:xfrm rot="-589932">
              <a:off x="6359525" y="4309826"/>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a:extLst>
                <a:ext uri="{FF2B5EF4-FFF2-40B4-BE49-F238E27FC236}">
                  <a16:creationId xmlns:a16="http://schemas.microsoft.com/office/drawing/2014/main" id="{F9A9016D-D471-C422-B887-B26B0C260929}"/>
                </a:ext>
              </a:extLst>
            </p:cNvPr>
            <p:cNvSpPr>
              <a:spLocks/>
            </p:cNvSpPr>
            <p:nvPr/>
          </p:nvSpPr>
          <p:spPr bwMode="gray">
            <a:xfrm>
              <a:off x="485775" y="4381259"/>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7983188B-5D47-1C10-B7F1-6415A7AE5CAB}"/>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Box 36">
            <a:extLst>
              <a:ext uri="{FF2B5EF4-FFF2-40B4-BE49-F238E27FC236}">
                <a16:creationId xmlns:a16="http://schemas.microsoft.com/office/drawing/2014/main" id="{63D87D0C-0F4C-4E3E-8E89-83AF14494B15}"/>
              </a:ext>
            </a:extLst>
          </p:cNvPr>
          <p:cNvSpPr txBox="1">
            <a:spLocks noChangeArrowheads="1"/>
          </p:cNvSpPr>
          <p:nvPr/>
        </p:nvSpPr>
        <p:spPr bwMode="gray">
          <a:xfrm>
            <a:off x="647700" y="652463"/>
            <a:ext cx="601663" cy="1322387"/>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solidFill>
                  <a:srgbClr val="EF53A5"/>
                </a:solidFill>
                <a:latin typeface="Arial" panose="020B0604020202020204" pitchFamily="34" charset="0"/>
                <a:cs typeface="Arial" panose="020B0604020202020204" pitchFamily="34" charset="0"/>
              </a:rPr>
              <a:t>“</a:t>
            </a:r>
          </a:p>
        </p:txBody>
      </p:sp>
      <p:sp>
        <p:nvSpPr>
          <p:cNvPr id="18" name="TextBox 37">
            <a:extLst>
              <a:ext uri="{FF2B5EF4-FFF2-40B4-BE49-F238E27FC236}">
                <a16:creationId xmlns:a16="http://schemas.microsoft.com/office/drawing/2014/main" id="{EA8FB83B-9877-640B-9581-C0AD71E123D5}"/>
              </a:ext>
            </a:extLst>
          </p:cNvPr>
          <p:cNvSpPr txBox="1">
            <a:spLocks noChangeArrowheads="1"/>
          </p:cNvSpPr>
          <p:nvPr/>
        </p:nvSpPr>
        <p:spPr bwMode="gray">
          <a:xfrm>
            <a:off x="7069138" y="2900363"/>
            <a:ext cx="619125" cy="1323975"/>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solidFill>
                  <a:srgbClr val="EF53A5"/>
                </a:solidFill>
                <a:latin typeface="Arial" panose="020B0604020202020204" pitchFamily="34" charset="0"/>
                <a:cs typeface="Arial" panose="020B0604020202020204" pitchFamily="34" charset="0"/>
              </a:rPr>
              <a:t>”</a:t>
            </a:r>
          </a:p>
        </p:txBody>
      </p:sp>
      <p:sp>
        <p:nvSpPr>
          <p:cNvPr id="19" name="Rectangle 18">
            <a:extLst>
              <a:ext uri="{FF2B5EF4-FFF2-40B4-BE49-F238E27FC236}">
                <a16:creationId xmlns:a16="http://schemas.microsoft.com/office/drawing/2014/main" id="{69E8BD9F-595F-4E59-D82A-4B538724CC36}"/>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Date Placeholder 3">
            <a:extLst>
              <a:ext uri="{FF2B5EF4-FFF2-40B4-BE49-F238E27FC236}">
                <a16:creationId xmlns:a16="http://schemas.microsoft.com/office/drawing/2014/main" id="{6697C678-80CF-4CFB-81C2-8629F14DBD95}"/>
              </a:ext>
            </a:extLst>
          </p:cNvPr>
          <p:cNvSpPr>
            <a:spLocks noGrp="1"/>
          </p:cNvSpPr>
          <p:nvPr>
            <p:ph type="dt" sz="half" idx="14"/>
          </p:nvPr>
        </p:nvSpPr>
        <p:spPr/>
        <p:txBody>
          <a:bodyPr/>
          <a:lstStyle>
            <a:lvl1pPr>
              <a:defRPr/>
            </a:lvl1pPr>
          </a:lstStyle>
          <a:p>
            <a:pPr>
              <a:defRPr/>
            </a:pPr>
            <a:fld id="{9F5BDFBD-6DD4-48FD-BA40-ED97F298BE36}" type="datetime1">
              <a:rPr lang="en-US" smtClean="0"/>
              <a:t>03-Jul-22</a:t>
            </a:fld>
            <a:endParaRPr lang="en-US" dirty="0"/>
          </a:p>
        </p:txBody>
      </p:sp>
      <p:sp>
        <p:nvSpPr>
          <p:cNvPr id="21" name="Footer Placeholder 4">
            <a:extLst>
              <a:ext uri="{FF2B5EF4-FFF2-40B4-BE49-F238E27FC236}">
                <a16:creationId xmlns:a16="http://schemas.microsoft.com/office/drawing/2014/main" id="{19E07AFA-3830-080B-5BB2-D746F07AC9F0}"/>
              </a:ext>
            </a:extLst>
          </p:cNvPr>
          <p:cNvSpPr>
            <a:spLocks noGrp="1"/>
          </p:cNvSpPr>
          <p:nvPr>
            <p:ph type="ftr" sz="quarter" idx="15"/>
          </p:nvPr>
        </p:nvSpPr>
        <p:spPr/>
        <p:txBody>
          <a:bodyPr/>
          <a:lstStyle>
            <a:lvl1pPr>
              <a:defRPr/>
            </a:lvl1pPr>
          </a:lstStyle>
          <a:p>
            <a:pPr>
              <a:defRPr/>
            </a:pPr>
            <a:r>
              <a:rPr lang="en-US"/>
              <a:t>
              </a:t>
            </a:r>
            <a:endParaRPr lang="en-US" dirty="0"/>
          </a:p>
        </p:txBody>
      </p:sp>
      <p:sp>
        <p:nvSpPr>
          <p:cNvPr id="22" name="Slide Number Placeholder 5">
            <a:extLst>
              <a:ext uri="{FF2B5EF4-FFF2-40B4-BE49-F238E27FC236}">
                <a16:creationId xmlns:a16="http://schemas.microsoft.com/office/drawing/2014/main" id="{9C74E1D5-F529-58EE-BEBD-ADEC7F0020AF}"/>
              </a:ext>
            </a:extLst>
          </p:cNvPr>
          <p:cNvSpPr>
            <a:spLocks noGrp="1"/>
          </p:cNvSpPr>
          <p:nvPr>
            <p:ph type="sldNum" sz="quarter" idx="16"/>
          </p:nvPr>
        </p:nvSpPr>
        <p:spPr/>
        <p:txBody>
          <a:bodyPr/>
          <a:lstStyle>
            <a:lvl1pPr>
              <a:defRPr/>
            </a:lvl1pPr>
          </a:lstStyle>
          <a:p>
            <a:r>
              <a:rPr lang="en-US" altLang="en-US"/>
              <a:t>13.</a:t>
            </a:r>
            <a:fld id="{85637098-252B-4EAD-B05E-A8C2550F1318}" type="slidenum">
              <a:rPr lang="en-US" altLang="en-US"/>
              <a:pPr/>
              <a:t>‹#›</a:t>
            </a:fld>
            <a:endParaRPr lang="en-US" altLang="en-US"/>
          </a:p>
        </p:txBody>
      </p:sp>
    </p:spTree>
    <p:extLst>
      <p:ext uri="{BB962C8B-B14F-4D97-AF65-F5344CB8AC3E}">
        <p14:creationId xmlns:p14="http://schemas.microsoft.com/office/powerpoint/2010/main" val="3123152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32892348-568D-7077-0533-7E08E5A07C28}"/>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E30621EE-4E9D-8B75-AB9F-B09EFEA9F980}"/>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CC6C5772-A9F2-2D64-951A-021A13E1C416}"/>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F717B346-7EF7-E5CA-CDA6-CB788F9CF63B}"/>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DD9F8248-B5CD-5277-8547-A1BD2290FB4D}"/>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955B0E3F-4586-8CD9-85CC-E83528DA6EE4}"/>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3A4A5BE2-53CD-30AF-9A9A-E68FFE91DAD7}"/>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5369D279-6B14-6F81-7EAA-FDA88B3FA393}"/>
                </a:ext>
              </a:extLst>
            </p:cNvPr>
            <p:cNvSpPr>
              <a:spLocks/>
            </p:cNvSpPr>
            <p:nvPr/>
          </p:nvSpPr>
          <p:spPr bwMode="gray">
            <a:xfrm rot="-589932">
              <a:off x="6359525" y="4311413"/>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B7FBFAE2-7886-0E65-70B1-E8FA62371E5D}"/>
                </a:ext>
              </a:extLst>
            </p:cNvPr>
            <p:cNvSpPr>
              <a:spLocks/>
            </p:cNvSpPr>
            <p:nvPr/>
          </p:nvSpPr>
          <p:spPr bwMode="gray">
            <a:xfrm>
              <a:off x="485775" y="4381259"/>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3862F785-E4D7-2871-E7CB-5F1F7EDCCB28}"/>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a:extLst>
              <a:ext uri="{FF2B5EF4-FFF2-40B4-BE49-F238E27FC236}">
                <a16:creationId xmlns:a16="http://schemas.microsoft.com/office/drawing/2014/main" id="{D9442E57-F195-3B5D-82E2-9385E7301BAA}"/>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5" name="Date Placeholder 3">
            <a:extLst>
              <a:ext uri="{FF2B5EF4-FFF2-40B4-BE49-F238E27FC236}">
                <a16:creationId xmlns:a16="http://schemas.microsoft.com/office/drawing/2014/main" id="{7A81A58C-45CE-5B50-C3D7-DFDCC83DAD5F}"/>
              </a:ext>
            </a:extLst>
          </p:cNvPr>
          <p:cNvSpPr>
            <a:spLocks noGrp="1"/>
          </p:cNvSpPr>
          <p:nvPr>
            <p:ph type="dt" sz="half" idx="10"/>
          </p:nvPr>
        </p:nvSpPr>
        <p:spPr/>
        <p:txBody>
          <a:bodyPr/>
          <a:lstStyle>
            <a:lvl1pPr>
              <a:defRPr/>
            </a:lvl1pPr>
          </a:lstStyle>
          <a:p>
            <a:pPr>
              <a:defRPr/>
            </a:pPr>
            <a:fld id="{99536534-1C17-4AA9-A4A0-9E21D8F55589}" type="datetime1">
              <a:rPr lang="en-US" smtClean="0"/>
              <a:t>03-Jul-22</a:t>
            </a:fld>
            <a:endParaRPr lang="en-US" dirty="0"/>
          </a:p>
        </p:txBody>
      </p:sp>
      <p:sp>
        <p:nvSpPr>
          <p:cNvPr id="16" name="Footer Placeholder 4">
            <a:extLst>
              <a:ext uri="{FF2B5EF4-FFF2-40B4-BE49-F238E27FC236}">
                <a16:creationId xmlns:a16="http://schemas.microsoft.com/office/drawing/2014/main" id="{B47735A4-7B5F-C8D1-9798-51D70AC56709}"/>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7" name="Slide Number Placeholder 5">
            <a:extLst>
              <a:ext uri="{FF2B5EF4-FFF2-40B4-BE49-F238E27FC236}">
                <a16:creationId xmlns:a16="http://schemas.microsoft.com/office/drawing/2014/main" id="{95F47BC0-F1C8-726E-09F4-6A4419DC4A87}"/>
              </a:ext>
            </a:extLst>
          </p:cNvPr>
          <p:cNvSpPr>
            <a:spLocks noGrp="1"/>
          </p:cNvSpPr>
          <p:nvPr>
            <p:ph type="sldNum" sz="quarter" idx="12"/>
          </p:nvPr>
        </p:nvSpPr>
        <p:spPr/>
        <p:txBody>
          <a:bodyPr/>
          <a:lstStyle>
            <a:lvl1pPr>
              <a:defRPr/>
            </a:lvl1pPr>
          </a:lstStyle>
          <a:p>
            <a:r>
              <a:rPr lang="en-US" altLang="en-US"/>
              <a:t>13.</a:t>
            </a:r>
            <a:fld id="{F7C31B0B-3908-440B-AA4E-85D97FC66067}" type="slidenum">
              <a:rPr lang="en-US" altLang="en-US"/>
              <a:pPr/>
              <a:t>‹#›</a:t>
            </a:fld>
            <a:endParaRPr lang="en-US" altLang="en-US"/>
          </a:p>
        </p:txBody>
      </p:sp>
    </p:spTree>
    <p:extLst>
      <p:ext uri="{BB962C8B-B14F-4D97-AF65-F5344CB8AC3E}">
        <p14:creationId xmlns:p14="http://schemas.microsoft.com/office/powerpoint/2010/main" val="3698077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B097B66-9B42-2089-1B39-78D40A2B8B28}"/>
              </a:ext>
            </a:extLst>
          </p:cNvPr>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60A8035-9D37-0CE1-CA56-D1FFF4F66C68}"/>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6">
            <a:extLst>
              <a:ext uri="{FF2B5EF4-FFF2-40B4-BE49-F238E27FC236}">
                <a16:creationId xmlns:a16="http://schemas.microsoft.com/office/drawing/2014/main" id="{90EB420F-4D6B-11DC-2DD7-2311E4422336}"/>
              </a:ext>
            </a:extLst>
          </p:cNvPr>
          <p:cNvSpPr>
            <a:spLocks noGrp="1"/>
          </p:cNvSpPr>
          <p:nvPr>
            <p:ph type="dt" sz="half" idx="18"/>
          </p:nvPr>
        </p:nvSpPr>
        <p:spPr/>
        <p:txBody>
          <a:bodyPr/>
          <a:lstStyle>
            <a:lvl1pPr>
              <a:defRPr/>
            </a:lvl1pPr>
          </a:lstStyle>
          <a:p>
            <a:pPr>
              <a:defRPr/>
            </a:pPr>
            <a:fld id="{41D0738B-5C93-4BEF-B4AE-57DB0ABFC39E}" type="datetime1">
              <a:rPr lang="en-US" smtClean="0"/>
              <a:t>03-Jul-22</a:t>
            </a:fld>
            <a:endParaRPr lang="en-US" dirty="0"/>
          </a:p>
        </p:txBody>
      </p:sp>
      <p:sp>
        <p:nvSpPr>
          <p:cNvPr id="12" name="Footer Placeholder 7">
            <a:extLst>
              <a:ext uri="{FF2B5EF4-FFF2-40B4-BE49-F238E27FC236}">
                <a16:creationId xmlns:a16="http://schemas.microsoft.com/office/drawing/2014/main" id="{8DDB9527-6A42-FEA9-B10B-A8E76002D0B7}"/>
              </a:ext>
            </a:extLst>
          </p:cNvPr>
          <p:cNvSpPr>
            <a:spLocks noGrp="1"/>
          </p:cNvSpPr>
          <p:nvPr>
            <p:ph type="ftr" sz="quarter" idx="19"/>
          </p:nvPr>
        </p:nvSpPr>
        <p:spPr/>
        <p:txBody>
          <a:bodyPr/>
          <a:lstStyle>
            <a:lvl1pPr>
              <a:defRPr/>
            </a:lvl1pPr>
          </a:lstStyle>
          <a:p>
            <a:pPr>
              <a:defRPr/>
            </a:pPr>
            <a:r>
              <a:rPr lang="en-US"/>
              <a:t>
              </a:t>
            </a:r>
            <a:endParaRPr lang="en-US" dirty="0"/>
          </a:p>
        </p:txBody>
      </p:sp>
      <p:sp>
        <p:nvSpPr>
          <p:cNvPr id="13" name="Slide Number Placeholder 8">
            <a:extLst>
              <a:ext uri="{FF2B5EF4-FFF2-40B4-BE49-F238E27FC236}">
                <a16:creationId xmlns:a16="http://schemas.microsoft.com/office/drawing/2014/main" id="{406031E4-ABED-C4A8-8AA5-B926C86B00D0}"/>
              </a:ext>
            </a:extLst>
          </p:cNvPr>
          <p:cNvSpPr>
            <a:spLocks noGrp="1"/>
          </p:cNvSpPr>
          <p:nvPr>
            <p:ph type="sldNum" sz="quarter" idx="20"/>
          </p:nvPr>
        </p:nvSpPr>
        <p:spPr/>
        <p:txBody>
          <a:bodyPr/>
          <a:lstStyle>
            <a:lvl1pPr>
              <a:defRPr/>
            </a:lvl1pPr>
          </a:lstStyle>
          <a:p>
            <a:r>
              <a:rPr lang="en-US" altLang="en-US"/>
              <a:t>13.</a:t>
            </a:r>
            <a:fld id="{14B9BF2B-006D-48A5-803E-E85C923AEB30}" type="slidenum">
              <a:rPr lang="en-US" altLang="en-US"/>
              <a:pPr/>
              <a:t>‹#›</a:t>
            </a:fld>
            <a:endParaRPr lang="en-US" altLang="en-US"/>
          </a:p>
        </p:txBody>
      </p:sp>
    </p:spTree>
    <p:extLst>
      <p:ext uri="{BB962C8B-B14F-4D97-AF65-F5344CB8AC3E}">
        <p14:creationId xmlns:p14="http://schemas.microsoft.com/office/powerpoint/2010/main" val="3958238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E0A613AD-1371-866B-CC7C-4B311E02D747}"/>
              </a:ext>
            </a:extLst>
          </p:cNvPr>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7602B6F-0BA7-7027-8E1E-262579446DC4}"/>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6">
            <a:extLst>
              <a:ext uri="{FF2B5EF4-FFF2-40B4-BE49-F238E27FC236}">
                <a16:creationId xmlns:a16="http://schemas.microsoft.com/office/drawing/2014/main" id="{E2C7DF04-BCDE-E3C5-238F-5472EA8D39CF}"/>
              </a:ext>
            </a:extLst>
          </p:cNvPr>
          <p:cNvSpPr>
            <a:spLocks noGrp="1"/>
          </p:cNvSpPr>
          <p:nvPr>
            <p:ph type="dt" sz="half" idx="23"/>
          </p:nvPr>
        </p:nvSpPr>
        <p:spPr/>
        <p:txBody>
          <a:bodyPr/>
          <a:lstStyle>
            <a:lvl1pPr>
              <a:defRPr/>
            </a:lvl1pPr>
          </a:lstStyle>
          <a:p>
            <a:pPr>
              <a:defRPr/>
            </a:pPr>
            <a:fld id="{DD31A383-0155-4269-9132-C7A58338FC70}" type="datetime1">
              <a:rPr lang="en-US" smtClean="0"/>
              <a:t>03-Jul-22</a:t>
            </a:fld>
            <a:endParaRPr lang="en-US" dirty="0"/>
          </a:p>
        </p:txBody>
      </p:sp>
      <p:sp>
        <p:nvSpPr>
          <p:cNvPr id="16" name="Footer Placeholder 7">
            <a:extLst>
              <a:ext uri="{FF2B5EF4-FFF2-40B4-BE49-F238E27FC236}">
                <a16:creationId xmlns:a16="http://schemas.microsoft.com/office/drawing/2014/main" id="{6E068B29-2EA0-3F54-6C42-B302077057B9}"/>
              </a:ext>
            </a:extLst>
          </p:cNvPr>
          <p:cNvSpPr>
            <a:spLocks noGrp="1"/>
          </p:cNvSpPr>
          <p:nvPr>
            <p:ph type="ftr" sz="quarter" idx="24"/>
          </p:nvPr>
        </p:nvSpPr>
        <p:spPr/>
        <p:txBody>
          <a:bodyPr/>
          <a:lstStyle>
            <a:lvl1pPr>
              <a:defRPr/>
            </a:lvl1pPr>
          </a:lstStyle>
          <a:p>
            <a:pPr>
              <a:defRPr/>
            </a:pPr>
            <a:r>
              <a:rPr lang="en-US"/>
              <a:t>
              </a:t>
            </a:r>
            <a:endParaRPr lang="en-US" dirty="0"/>
          </a:p>
        </p:txBody>
      </p:sp>
      <p:sp>
        <p:nvSpPr>
          <p:cNvPr id="17" name="Slide Number Placeholder 8">
            <a:extLst>
              <a:ext uri="{FF2B5EF4-FFF2-40B4-BE49-F238E27FC236}">
                <a16:creationId xmlns:a16="http://schemas.microsoft.com/office/drawing/2014/main" id="{EE12CAD4-5EE3-101E-0EA7-7D29B29155FE}"/>
              </a:ext>
            </a:extLst>
          </p:cNvPr>
          <p:cNvSpPr>
            <a:spLocks noGrp="1"/>
          </p:cNvSpPr>
          <p:nvPr>
            <p:ph type="sldNum" sz="quarter" idx="25"/>
          </p:nvPr>
        </p:nvSpPr>
        <p:spPr/>
        <p:txBody>
          <a:bodyPr/>
          <a:lstStyle>
            <a:lvl1pPr>
              <a:defRPr/>
            </a:lvl1pPr>
          </a:lstStyle>
          <a:p>
            <a:r>
              <a:rPr lang="en-US" altLang="en-US"/>
              <a:t>13.</a:t>
            </a:r>
            <a:fld id="{2D6489C9-C78C-4EF1-AF61-0D65DFA702C0}" type="slidenum">
              <a:rPr lang="en-US" altLang="en-US"/>
              <a:pPr/>
              <a:t>‹#›</a:t>
            </a:fld>
            <a:endParaRPr lang="en-US" altLang="en-US"/>
          </a:p>
        </p:txBody>
      </p:sp>
    </p:spTree>
    <p:extLst>
      <p:ext uri="{BB962C8B-B14F-4D97-AF65-F5344CB8AC3E}">
        <p14:creationId xmlns:p14="http://schemas.microsoft.com/office/powerpoint/2010/main" val="2308110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7F42F6-4ED4-8F2E-BCCA-501C3FB91964}"/>
              </a:ext>
            </a:extLst>
          </p:cNvPr>
          <p:cNvSpPr>
            <a:spLocks noGrp="1"/>
          </p:cNvSpPr>
          <p:nvPr>
            <p:ph type="dt" sz="half" idx="10"/>
          </p:nvPr>
        </p:nvSpPr>
        <p:spPr>
          <a:xfrm>
            <a:off x="7621588" y="6388100"/>
            <a:ext cx="990600" cy="228600"/>
          </a:xfrm>
        </p:spPr>
        <p:txBody>
          <a:bodyPr/>
          <a:lstStyle>
            <a:lvl1pPr>
              <a:defRPr/>
            </a:lvl1pPr>
          </a:lstStyle>
          <a:p>
            <a:pPr>
              <a:defRPr/>
            </a:pPr>
            <a:fld id="{7789F5AD-6717-47C2-A10C-D50F1C98B249}" type="datetime1">
              <a:rPr lang="en-US" smtClean="0"/>
              <a:t>03-Jul-22</a:t>
            </a:fld>
            <a:endParaRPr lang="en-US" dirty="0"/>
          </a:p>
        </p:txBody>
      </p:sp>
      <p:sp>
        <p:nvSpPr>
          <p:cNvPr id="5" name="Footer Placeholder 4">
            <a:extLst>
              <a:ext uri="{FF2B5EF4-FFF2-40B4-BE49-F238E27FC236}">
                <a16:creationId xmlns:a16="http://schemas.microsoft.com/office/drawing/2014/main" id="{BA5AA199-7836-F7D8-A26C-8A1FD9040F44}"/>
              </a:ext>
            </a:extLst>
          </p:cNvPr>
          <p:cNvSpPr>
            <a:spLocks noGrp="1"/>
          </p:cNvSpPr>
          <p:nvPr>
            <p:ph type="ftr" sz="quarter" idx="11"/>
          </p:nvPr>
        </p:nvSpPr>
        <p:spPr>
          <a:xfrm>
            <a:off x="515938" y="6388100"/>
            <a:ext cx="3859212" cy="228600"/>
          </a:xfrm>
        </p:spPr>
        <p:txBody>
          <a:bodyPr/>
          <a:lstStyle>
            <a:lvl1pPr>
              <a:defRPr/>
            </a:lvl1pPr>
          </a:lstStyle>
          <a:p>
            <a:pPr>
              <a:defRPr/>
            </a:pPr>
            <a:r>
              <a:rPr lang="en-US"/>
              <a:t>
              </a:t>
            </a:r>
            <a:endParaRPr lang="en-US" dirty="0"/>
          </a:p>
        </p:txBody>
      </p:sp>
      <p:sp>
        <p:nvSpPr>
          <p:cNvPr id="6" name="Slide Number Placeholder 5">
            <a:extLst>
              <a:ext uri="{FF2B5EF4-FFF2-40B4-BE49-F238E27FC236}">
                <a16:creationId xmlns:a16="http://schemas.microsoft.com/office/drawing/2014/main" id="{D73309E0-319F-5079-CFBE-C50088978519}"/>
              </a:ext>
            </a:extLst>
          </p:cNvPr>
          <p:cNvSpPr>
            <a:spLocks noGrp="1"/>
          </p:cNvSpPr>
          <p:nvPr>
            <p:ph type="sldNum" sz="quarter" idx="12"/>
          </p:nvPr>
        </p:nvSpPr>
        <p:spPr/>
        <p:txBody>
          <a:bodyPr/>
          <a:lstStyle>
            <a:lvl1pPr>
              <a:defRPr/>
            </a:lvl1pPr>
          </a:lstStyle>
          <a:p>
            <a:r>
              <a:rPr lang="en-US" altLang="en-US"/>
              <a:t>13.</a:t>
            </a:r>
            <a:fld id="{9D9B76BA-8BE7-4B7D-875B-608FFE800FA7}" type="slidenum">
              <a:rPr lang="en-US" altLang="en-US"/>
              <a:pPr/>
              <a:t>‹#›</a:t>
            </a:fld>
            <a:endParaRPr lang="en-US" altLang="en-US"/>
          </a:p>
        </p:txBody>
      </p:sp>
    </p:spTree>
    <p:extLst>
      <p:ext uri="{BB962C8B-B14F-4D97-AF65-F5344CB8AC3E}">
        <p14:creationId xmlns:p14="http://schemas.microsoft.com/office/powerpoint/2010/main" val="3026690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92FAA65A-C0CE-5C14-C0AE-C6933D0AEFCB}"/>
              </a:ext>
            </a:extLst>
          </p:cNvPr>
          <p:cNvGrpSpPr>
            <a:grpSpLocks/>
          </p:cNvGrpSpPr>
          <p:nvPr/>
        </p:nvGrpSpPr>
        <p:grpSpPr bwMode="auto">
          <a:xfrm>
            <a:off x="-1588" y="0"/>
            <a:ext cx="9120188" cy="6861175"/>
            <a:chOff x="-1588" y="0"/>
            <a:chExt cx="9120420" cy="6860798"/>
          </a:xfrm>
        </p:grpSpPr>
        <p:sp>
          <p:nvSpPr>
            <p:cNvPr id="5" name="Rectangle 4">
              <a:extLst>
                <a:ext uri="{FF2B5EF4-FFF2-40B4-BE49-F238E27FC236}">
                  <a16:creationId xmlns:a16="http://schemas.microsoft.com/office/drawing/2014/main" id="{406B2D42-4D01-7D5B-D99C-EB2397C4CD29}"/>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D3E4717-E092-D78F-619D-F6697615687E}"/>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7725DCD4-EAB9-00AC-9BC1-1A7B19342705}"/>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2ED04A87-9CAA-784C-36F4-558553F865E6}"/>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FA63BB0C-B40A-5E93-1054-43EAECF6794A}"/>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05A44D80-43E8-BB2B-6B47-96D0485FC968}"/>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C7EB14B3-EAEC-6417-BDD0-96753D3CB7AF}"/>
                </a:ext>
              </a:extLst>
            </p:cNvPr>
            <p:cNvSpPr>
              <a:spLocks/>
            </p:cNvSpPr>
            <p:nvPr/>
          </p:nvSpPr>
          <p:spPr bwMode="gray">
            <a:xfrm rot="4966650">
              <a:off x="4673020" y="5107489"/>
              <a:ext cx="2377944" cy="319096"/>
            </a:xfrm>
            <a:custGeom>
              <a:avLst/>
              <a:gdLst>
                <a:gd name="T0" fmla="*/ 4805825 w 10000"/>
                <a:gd name="T1" fmla="*/ 9170497 h 5291"/>
                <a:gd name="T2" fmla="*/ 563026752 w 10000"/>
                <a:gd name="T3" fmla="*/ 19163129 h 5291"/>
                <a:gd name="T4" fmla="*/ 565401367 w 10000"/>
                <a:gd name="T5" fmla="*/ 0 h 5291"/>
                <a:gd name="T6" fmla="*/ 565401367 w 10000"/>
                <a:gd name="T7" fmla="*/ 0 h 5291"/>
                <a:gd name="T8" fmla="*/ 546573520 w 10000"/>
                <a:gd name="T9" fmla="*/ 738848 h 5291"/>
                <a:gd name="T10" fmla="*/ 527745673 w 10000"/>
                <a:gd name="T11" fmla="*/ 1448748 h 5291"/>
                <a:gd name="T12" fmla="*/ 508917825 w 10000"/>
                <a:gd name="T13" fmla="*/ 2136876 h 5291"/>
                <a:gd name="T14" fmla="*/ 490033383 w 10000"/>
                <a:gd name="T15" fmla="*/ 2727243 h 5291"/>
                <a:gd name="T16" fmla="*/ 471148941 w 10000"/>
                <a:gd name="T17" fmla="*/ 3321228 h 5291"/>
                <a:gd name="T18" fmla="*/ 452264498 w 10000"/>
                <a:gd name="T19" fmla="*/ 3878967 h 5291"/>
                <a:gd name="T20" fmla="*/ 433606199 w 10000"/>
                <a:gd name="T21" fmla="*/ 4353420 h 5291"/>
                <a:gd name="T22" fmla="*/ 414608804 w 10000"/>
                <a:gd name="T23" fmla="*/ 4798924 h 5291"/>
                <a:gd name="T24" fmla="*/ 395780957 w 10000"/>
                <a:gd name="T25" fmla="*/ 5215419 h 5291"/>
                <a:gd name="T26" fmla="*/ 377292442 w 10000"/>
                <a:gd name="T27" fmla="*/ 5570399 h 5291"/>
                <a:gd name="T28" fmla="*/ 358464357 w 10000"/>
                <a:gd name="T29" fmla="*/ 5925319 h 5291"/>
                <a:gd name="T30" fmla="*/ 339975843 w 10000"/>
                <a:gd name="T31" fmla="*/ 6225960 h 5291"/>
                <a:gd name="T32" fmla="*/ 321487328 w 10000"/>
                <a:gd name="T33" fmla="*/ 6461347 h 5291"/>
                <a:gd name="T34" fmla="*/ 302998576 w 10000"/>
                <a:gd name="T35" fmla="*/ 6700413 h 5291"/>
                <a:gd name="T36" fmla="*/ 284736204 w 10000"/>
                <a:gd name="T37" fmla="*/ 6903233 h 5291"/>
                <a:gd name="T38" fmla="*/ 266699736 w 10000"/>
                <a:gd name="T39" fmla="*/ 7055333 h 5291"/>
                <a:gd name="T40" fmla="*/ 248550554 w 10000"/>
                <a:gd name="T41" fmla="*/ 7171247 h 5291"/>
                <a:gd name="T42" fmla="*/ 230627277 w 10000"/>
                <a:gd name="T43" fmla="*/ 7290780 h 5291"/>
                <a:gd name="T44" fmla="*/ 212930142 w 10000"/>
                <a:gd name="T45" fmla="*/ 7348677 h 5291"/>
                <a:gd name="T46" fmla="*/ 195289602 w 10000"/>
                <a:gd name="T47" fmla="*/ 7410252 h 5291"/>
                <a:gd name="T48" fmla="*/ 177818848 w 10000"/>
                <a:gd name="T49" fmla="*/ 7435642 h 5291"/>
                <a:gd name="T50" fmla="*/ 160517403 w 10000"/>
                <a:gd name="T51" fmla="*/ 7410252 h 5291"/>
                <a:gd name="T52" fmla="*/ 143442338 w 10000"/>
                <a:gd name="T53" fmla="*/ 7410252 h 5291"/>
                <a:gd name="T54" fmla="*/ 126536821 w 10000"/>
                <a:gd name="T55" fmla="*/ 7348677 h 5291"/>
                <a:gd name="T56" fmla="*/ 109857446 w 10000"/>
                <a:gd name="T57" fmla="*/ 7258152 h 5291"/>
                <a:gd name="T58" fmla="*/ 93460809 w 10000"/>
                <a:gd name="T59" fmla="*/ 7171247 h 5291"/>
                <a:gd name="T60" fmla="*/ 77346909 w 10000"/>
                <a:gd name="T61" fmla="*/ 7080662 h 5291"/>
                <a:gd name="T62" fmla="*/ 61345962 w 10000"/>
                <a:gd name="T63" fmla="*/ 6935800 h 5291"/>
                <a:gd name="T64" fmla="*/ 45571394 w 10000"/>
                <a:gd name="T65" fmla="*/ 6783700 h 5291"/>
                <a:gd name="T66" fmla="*/ 30135922 w 10000"/>
                <a:gd name="T67" fmla="*/ 6638837 h 5291"/>
                <a:gd name="T68" fmla="*/ 0 w 10000"/>
                <a:gd name="T69" fmla="*/ 6251290 h 5291"/>
                <a:gd name="T70" fmla="*/ 4805825 w 10000"/>
                <a:gd name="T71" fmla="*/ 9170497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a16="http://schemas.microsoft.com/office/drawing/2014/main" id="{8A266838-66F9-73ED-9111-0A893C4F0DC8}"/>
              </a:ext>
            </a:extLst>
          </p:cNvPr>
          <p:cNvSpPr/>
          <p:nvPr/>
        </p:nvSpPr>
        <p:spPr>
          <a:xfrm>
            <a:off x="414338" y="401638"/>
            <a:ext cx="4611687"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9">
            <a:extLst>
              <a:ext uri="{FF2B5EF4-FFF2-40B4-BE49-F238E27FC236}">
                <a16:creationId xmlns:a16="http://schemas.microsoft.com/office/drawing/2014/main" id="{50805427-D5ED-B89B-B492-C6DA62B9F541}"/>
              </a:ext>
            </a:extLst>
          </p:cNvPr>
          <p:cNvSpPr>
            <a:spLocks/>
          </p:cNvSpPr>
          <p:nvPr/>
        </p:nvSpPr>
        <p:spPr bwMode="gray">
          <a:xfrm rot="5400000">
            <a:off x="1298575" y="1765301"/>
            <a:ext cx="5997575" cy="3327400"/>
          </a:xfrm>
          <a:custGeom>
            <a:avLst/>
            <a:gdLst>
              <a:gd name="T0" fmla="*/ 0 w 4960"/>
              <a:gd name="T1" fmla="*/ 0 h 2752"/>
              <a:gd name="T2" fmla="*/ 0 w 4960"/>
              <a:gd name="T3" fmla="*/ 473650312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650312 h 2752"/>
              <a:gd name="T14" fmla="*/ 2147483646 w 4960"/>
              <a:gd name="T15" fmla="*/ 0 h 2752"/>
              <a:gd name="T16" fmla="*/ 2147483646 w 4960"/>
              <a:gd name="T17" fmla="*/ 0 h 2752"/>
              <a:gd name="T18" fmla="*/ 2147483646 w 4960"/>
              <a:gd name="T19" fmla="*/ 49704247 h 2752"/>
              <a:gd name="T20" fmla="*/ 2147483646 w 4960"/>
              <a:gd name="T21" fmla="*/ 93560152 h 2752"/>
              <a:gd name="T22" fmla="*/ 2147483646 w 4960"/>
              <a:gd name="T23" fmla="*/ 131570136 h 2752"/>
              <a:gd name="T24" fmla="*/ 2147483646 w 4960"/>
              <a:gd name="T25" fmla="*/ 166655344 h 2752"/>
              <a:gd name="T26" fmla="*/ 2147483646 w 4960"/>
              <a:gd name="T27" fmla="*/ 192968646 h 2752"/>
              <a:gd name="T28" fmla="*/ 2147483646 w 4960"/>
              <a:gd name="T29" fmla="*/ 213434816 h 2752"/>
              <a:gd name="T30" fmla="*/ 2147483646 w 4960"/>
              <a:gd name="T31" fmla="*/ 230977420 h 2752"/>
              <a:gd name="T32" fmla="*/ 2147483646 w 4960"/>
              <a:gd name="T33" fmla="*/ 242672892 h 2752"/>
              <a:gd name="T34" fmla="*/ 2147483646 w 4960"/>
              <a:gd name="T35" fmla="*/ 251444799 h 2752"/>
              <a:gd name="T36" fmla="*/ 2147483646 w 4960"/>
              <a:gd name="T37" fmla="*/ 254368365 h 2752"/>
              <a:gd name="T38" fmla="*/ 2147483646 w 4960"/>
              <a:gd name="T39" fmla="*/ 254368365 h 2752"/>
              <a:gd name="T40" fmla="*/ 2147483646 w 4960"/>
              <a:gd name="T41" fmla="*/ 254368365 h 2752"/>
              <a:gd name="T42" fmla="*/ 2147483646 w 4960"/>
              <a:gd name="T43" fmla="*/ 248520024 h 2752"/>
              <a:gd name="T44" fmla="*/ 2147483646 w 4960"/>
              <a:gd name="T45" fmla="*/ 239749326 h 2752"/>
              <a:gd name="T46" fmla="*/ 2147483646 w 4960"/>
              <a:gd name="T47" fmla="*/ 228053854 h 2752"/>
              <a:gd name="T48" fmla="*/ 2147483646 w 4960"/>
              <a:gd name="T49" fmla="*/ 216358381 h 2752"/>
              <a:gd name="T50" fmla="*/ 2061613202 w 4960"/>
              <a:gd name="T51" fmla="*/ 201740552 h 2752"/>
              <a:gd name="T52" fmla="*/ 1818898839 w 4960"/>
              <a:gd name="T53" fmla="*/ 187121514 h 2752"/>
              <a:gd name="T54" fmla="*/ 1590804774 w 4960"/>
              <a:gd name="T55" fmla="*/ 169578910 h 2752"/>
              <a:gd name="T56" fmla="*/ 1371484580 w 4960"/>
              <a:gd name="T57" fmla="*/ 152036306 h 2752"/>
              <a:gd name="T58" fmla="*/ 976707507 w 4960"/>
              <a:gd name="T59" fmla="*/ 114027531 h 2752"/>
              <a:gd name="T60" fmla="*/ 640416464 w 4960"/>
              <a:gd name="T61" fmla="*/ 78942323 h 2752"/>
              <a:gd name="T62" fmla="*/ 371382903 w 4960"/>
              <a:gd name="T63" fmla="*/ 49704247 h 2752"/>
              <a:gd name="T64" fmla="*/ 169608035 w 4960"/>
              <a:gd name="T65" fmla="*/ 2338973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C631E53D-FF48-F1FF-07D9-7D2BC5EC0C1F}"/>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530625 h 4320"/>
              <a:gd name="T16" fmla="*/ 2147483646 w 5760"/>
              <a:gd name="T17" fmla="*/ 816530625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Rectangle 14">
            <a:extLst>
              <a:ext uri="{FF2B5EF4-FFF2-40B4-BE49-F238E27FC236}">
                <a16:creationId xmlns:a16="http://schemas.microsoft.com/office/drawing/2014/main" id="{0BE0E22A-5775-D2D9-27A8-5493189D14B2}"/>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689CCA61-9F98-0B03-9448-FEF213455442}"/>
              </a:ext>
            </a:extLst>
          </p:cNvPr>
          <p:cNvSpPr>
            <a:spLocks noGrp="1"/>
          </p:cNvSpPr>
          <p:nvPr>
            <p:ph type="dt" sz="half" idx="10"/>
          </p:nvPr>
        </p:nvSpPr>
        <p:spPr/>
        <p:txBody>
          <a:bodyPr/>
          <a:lstStyle>
            <a:lvl1pPr>
              <a:defRPr/>
            </a:lvl1pPr>
          </a:lstStyle>
          <a:p>
            <a:pPr>
              <a:defRPr/>
            </a:pPr>
            <a:fld id="{97583412-D185-42EC-ACCE-D422152BFD5A}" type="datetime1">
              <a:rPr lang="en-US" smtClean="0"/>
              <a:t>03-Jul-22</a:t>
            </a:fld>
            <a:endParaRPr lang="en-US" dirty="0"/>
          </a:p>
        </p:txBody>
      </p:sp>
      <p:sp>
        <p:nvSpPr>
          <p:cNvPr id="17" name="Footer Placeholder 4">
            <a:extLst>
              <a:ext uri="{FF2B5EF4-FFF2-40B4-BE49-F238E27FC236}">
                <a16:creationId xmlns:a16="http://schemas.microsoft.com/office/drawing/2014/main" id="{3AE21A48-0441-3CB2-8DF6-A2D9CF9CB101}"/>
              </a:ext>
            </a:extLst>
          </p:cNvPr>
          <p:cNvSpPr>
            <a:spLocks noGrp="1"/>
          </p:cNvSpPr>
          <p:nvPr>
            <p:ph type="ftr" sz="quarter" idx="11"/>
          </p:nvPr>
        </p:nvSpPr>
        <p:spPr>
          <a:xfrm>
            <a:off x="538163" y="6365875"/>
            <a:ext cx="3860800" cy="228600"/>
          </a:xfrm>
        </p:spPr>
        <p:txBody>
          <a:bodyPr/>
          <a:lstStyle>
            <a:lvl1pPr>
              <a:defRPr/>
            </a:lvl1pPr>
          </a:lstStyle>
          <a:p>
            <a:pPr>
              <a:defRPr/>
            </a:pPr>
            <a:r>
              <a:rPr lang="en-US"/>
              <a:t>
              </a:t>
            </a:r>
            <a:endParaRPr lang="en-US" dirty="0"/>
          </a:p>
        </p:txBody>
      </p:sp>
      <p:sp>
        <p:nvSpPr>
          <p:cNvPr id="18" name="Slide Number Placeholder 5">
            <a:extLst>
              <a:ext uri="{FF2B5EF4-FFF2-40B4-BE49-F238E27FC236}">
                <a16:creationId xmlns:a16="http://schemas.microsoft.com/office/drawing/2014/main" id="{4400320F-E818-581F-3B9E-1DD69B0CEB57}"/>
              </a:ext>
            </a:extLst>
          </p:cNvPr>
          <p:cNvSpPr>
            <a:spLocks noGrp="1"/>
          </p:cNvSpPr>
          <p:nvPr>
            <p:ph type="sldNum" sz="quarter" idx="12"/>
          </p:nvPr>
        </p:nvSpPr>
        <p:spPr/>
        <p:txBody>
          <a:bodyPr/>
          <a:lstStyle>
            <a:lvl1pPr>
              <a:defRPr/>
            </a:lvl1pPr>
          </a:lstStyle>
          <a:p>
            <a:r>
              <a:rPr lang="en-US" altLang="en-US"/>
              <a:t>13.</a:t>
            </a:r>
            <a:fld id="{A808A440-312F-477E-A2C9-B8F551ED47C3}" type="slidenum">
              <a:rPr lang="en-US" altLang="en-US"/>
              <a:pPr/>
              <a:t>‹#›</a:t>
            </a:fld>
            <a:endParaRPr lang="en-US" altLang="en-US"/>
          </a:p>
        </p:txBody>
      </p:sp>
    </p:spTree>
    <p:extLst>
      <p:ext uri="{BB962C8B-B14F-4D97-AF65-F5344CB8AC3E}">
        <p14:creationId xmlns:p14="http://schemas.microsoft.com/office/powerpoint/2010/main" val="304643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F5098E-A23C-3A7E-35DA-5D3696AA7904}"/>
              </a:ext>
            </a:extLst>
          </p:cNvPr>
          <p:cNvSpPr>
            <a:spLocks noGrp="1"/>
          </p:cNvSpPr>
          <p:nvPr>
            <p:ph type="dt" sz="half" idx="10"/>
          </p:nvPr>
        </p:nvSpPr>
        <p:spPr/>
        <p:txBody>
          <a:bodyPr/>
          <a:lstStyle>
            <a:lvl1pPr>
              <a:defRPr sz="1050">
                <a:solidFill>
                  <a:schemeClr val="tx1"/>
                </a:solidFill>
              </a:defRPr>
            </a:lvl1pPr>
          </a:lstStyle>
          <a:p>
            <a:pPr>
              <a:defRPr/>
            </a:pPr>
            <a:fld id="{6D913096-F4CC-415D-B95F-C89006A8A42E}" type="datetime1">
              <a:rPr lang="en-US" smtClean="0"/>
              <a:t>03-Jul-22</a:t>
            </a:fld>
            <a:endParaRPr lang="en-US" dirty="0"/>
          </a:p>
        </p:txBody>
      </p:sp>
      <p:sp>
        <p:nvSpPr>
          <p:cNvPr id="5" name="Footer Placeholder 4">
            <a:extLst>
              <a:ext uri="{FF2B5EF4-FFF2-40B4-BE49-F238E27FC236}">
                <a16:creationId xmlns:a16="http://schemas.microsoft.com/office/drawing/2014/main" id="{C0BA4F36-1904-D309-DF3B-7478CF71260C}"/>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a:extLst>
              <a:ext uri="{FF2B5EF4-FFF2-40B4-BE49-F238E27FC236}">
                <a16:creationId xmlns:a16="http://schemas.microsoft.com/office/drawing/2014/main" id="{C75533F7-3C4E-29D5-B940-CC92CD940E29}"/>
              </a:ext>
            </a:extLst>
          </p:cNvPr>
          <p:cNvSpPr>
            <a:spLocks noGrp="1"/>
          </p:cNvSpPr>
          <p:nvPr>
            <p:ph type="sldNum" sz="quarter" idx="12"/>
          </p:nvPr>
        </p:nvSpPr>
        <p:spPr/>
        <p:txBody>
          <a:bodyPr/>
          <a:lstStyle>
            <a:lvl1pPr>
              <a:defRPr sz="2400" b="1"/>
            </a:lvl1pPr>
          </a:lstStyle>
          <a:p>
            <a:fld id="{791DC458-83D9-4E9D-8B2C-21E832DD10ED}" type="slidenum">
              <a:rPr lang="en-US" altLang="en-US" smtClean="0"/>
              <a:pPr/>
              <a:t>‹#›</a:t>
            </a:fld>
            <a:endParaRPr lang="en-US" altLang="en-US" dirty="0"/>
          </a:p>
        </p:txBody>
      </p:sp>
    </p:spTree>
    <p:extLst>
      <p:ext uri="{BB962C8B-B14F-4D97-AF65-F5344CB8AC3E}">
        <p14:creationId xmlns:p14="http://schemas.microsoft.com/office/powerpoint/2010/main" val="349650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F19D41FD-0A4C-A899-AE92-44C9549BBF73}"/>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E468BDBD-2EBA-8E9E-08E7-698D6B857EE3}"/>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7D94CEE1-F5DC-83E4-3745-8E210A03D507}"/>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6105A424-54F7-DCF4-7C7C-5B32CACD4C3F}"/>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DEEF2FCA-17D0-A416-A51F-74A3C22471EC}"/>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F037043E-A507-9749-2D3C-DFDBC35E2A4F}"/>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21AADADE-35C5-D35A-08BE-C8DEA914E65E}"/>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58879EC4-94F3-2CDD-B5D3-548E91FF43EB}"/>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0">
              <a:extLst>
                <a:ext uri="{FF2B5EF4-FFF2-40B4-BE49-F238E27FC236}">
                  <a16:creationId xmlns:a16="http://schemas.microsoft.com/office/drawing/2014/main" id="{45F11DEF-D522-DEE9-E251-EA388845F1E3}"/>
                </a:ext>
              </a:extLst>
            </p:cNvPr>
            <p:cNvSpPr>
              <a:spLocks/>
            </p:cNvSpPr>
            <p:nvPr/>
          </p:nvSpPr>
          <p:spPr bwMode="gray">
            <a:xfrm rot="-5400000">
              <a:off x="3105315" y="1766700"/>
              <a:ext cx="5995659" cy="3325812"/>
            </a:xfrm>
            <a:custGeom>
              <a:avLst/>
              <a:gdLst>
                <a:gd name="T0" fmla="*/ 0 w 4960"/>
                <a:gd name="T1" fmla="*/ 0 h 2752"/>
                <a:gd name="T2" fmla="*/ 0 w 4960"/>
                <a:gd name="T3" fmla="*/ 473340875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340875 h 2752"/>
                <a:gd name="T14" fmla="*/ 2147483646 w 4960"/>
                <a:gd name="T15" fmla="*/ 0 h 2752"/>
                <a:gd name="T16" fmla="*/ 2147483646 w 4960"/>
                <a:gd name="T17" fmla="*/ 0 h 2752"/>
                <a:gd name="T18" fmla="*/ 2147483646 w 4960"/>
                <a:gd name="T19" fmla="*/ 49672066 h 2752"/>
                <a:gd name="T20" fmla="*/ 2147483646 w 4960"/>
                <a:gd name="T21" fmla="*/ 93499790 h 2752"/>
                <a:gd name="T22" fmla="*/ 2147483646 w 4960"/>
                <a:gd name="T23" fmla="*/ 131483174 h 2752"/>
                <a:gd name="T24" fmla="*/ 2147483646 w 4960"/>
                <a:gd name="T25" fmla="*/ 166545595 h 2752"/>
                <a:gd name="T26" fmla="*/ 2147483646 w 4960"/>
                <a:gd name="T27" fmla="*/ 192842713 h 2752"/>
                <a:gd name="T28" fmla="*/ 2147483646 w 4960"/>
                <a:gd name="T29" fmla="*/ 213295490 h 2752"/>
                <a:gd name="T30" fmla="*/ 2147483646 w 4960"/>
                <a:gd name="T31" fmla="*/ 230826097 h 2752"/>
                <a:gd name="T32" fmla="*/ 2147483646 w 4960"/>
                <a:gd name="T33" fmla="*/ 242513570 h 2752"/>
                <a:gd name="T34" fmla="*/ 2147483646 w 4960"/>
                <a:gd name="T35" fmla="*/ 251280082 h 2752"/>
                <a:gd name="T36" fmla="*/ 2147483646 w 4960"/>
                <a:gd name="T37" fmla="*/ 254201044 h 2752"/>
                <a:gd name="T38" fmla="*/ 2147483646 w 4960"/>
                <a:gd name="T39" fmla="*/ 254201044 h 2752"/>
                <a:gd name="T40" fmla="*/ 2147483646 w 4960"/>
                <a:gd name="T41" fmla="*/ 254201044 h 2752"/>
                <a:gd name="T42" fmla="*/ 2147483646 w 4960"/>
                <a:gd name="T43" fmla="*/ 248357912 h 2752"/>
                <a:gd name="T44" fmla="*/ 2147483646 w 4960"/>
                <a:gd name="T45" fmla="*/ 239592608 h 2752"/>
                <a:gd name="T46" fmla="*/ 2147483646 w 4960"/>
                <a:gd name="T47" fmla="*/ 227905135 h 2752"/>
                <a:gd name="T48" fmla="*/ 2147483646 w 4960"/>
                <a:gd name="T49" fmla="*/ 216217661 h 2752"/>
                <a:gd name="T50" fmla="*/ 2060410633 w 4960"/>
                <a:gd name="T51" fmla="*/ 201608016 h 2752"/>
                <a:gd name="T52" fmla="*/ 1817837874 w 4960"/>
                <a:gd name="T53" fmla="*/ 186998372 h 2752"/>
                <a:gd name="T54" fmla="*/ 1589877117 w 4960"/>
                <a:gd name="T55" fmla="*/ 169467766 h 2752"/>
                <a:gd name="T56" fmla="*/ 1370685011 w 4960"/>
                <a:gd name="T57" fmla="*/ 151935951 h 2752"/>
                <a:gd name="T58" fmla="*/ 976138011 w 4960"/>
                <a:gd name="T59" fmla="*/ 113952567 h 2752"/>
                <a:gd name="T60" fmla="*/ 640042642 w 4960"/>
                <a:gd name="T61" fmla="*/ 78890146 h 2752"/>
                <a:gd name="T62" fmla="*/ 371166347 w 4960"/>
                <a:gd name="T63" fmla="*/ 49672066 h 2752"/>
                <a:gd name="T64" fmla="*/ 169509126 w 4960"/>
                <a:gd name="T65" fmla="*/ 23374948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C6A58471-F647-1582-4407-E8A0F5AC16DC}"/>
                </a:ext>
              </a:extLst>
            </p:cNvPr>
            <p:cNvSpPr>
              <a:spLocks/>
            </p:cNvSpPr>
            <p:nvPr/>
          </p:nvSpPr>
          <p:spPr bwMode="gray">
            <a:xfrm rot="-5912394">
              <a:off x="3319527" y="1458824"/>
              <a:ext cx="2377944" cy="317500"/>
            </a:xfrm>
            <a:custGeom>
              <a:avLst/>
              <a:gdLst>
                <a:gd name="T0" fmla="*/ 4805825 w 10000"/>
                <a:gd name="T1" fmla="*/ 9124630 h 5291"/>
                <a:gd name="T2" fmla="*/ 563026752 w 10000"/>
                <a:gd name="T3" fmla="*/ 19067282 h 5291"/>
                <a:gd name="T4" fmla="*/ 565401367 w 10000"/>
                <a:gd name="T5" fmla="*/ 0 h 5291"/>
                <a:gd name="T6" fmla="*/ 565401367 w 10000"/>
                <a:gd name="T7" fmla="*/ 0 h 5291"/>
                <a:gd name="T8" fmla="*/ 546573520 w 10000"/>
                <a:gd name="T9" fmla="*/ 735153 h 5291"/>
                <a:gd name="T10" fmla="*/ 527745673 w 10000"/>
                <a:gd name="T11" fmla="*/ 1441502 h 5291"/>
                <a:gd name="T12" fmla="*/ 508917825 w 10000"/>
                <a:gd name="T13" fmla="*/ 2126188 h 5291"/>
                <a:gd name="T14" fmla="*/ 490033383 w 10000"/>
                <a:gd name="T15" fmla="*/ 2713602 h 5291"/>
                <a:gd name="T16" fmla="*/ 471148941 w 10000"/>
                <a:gd name="T17" fmla="*/ 3304616 h 5291"/>
                <a:gd name="T18" fmla="*/ 452264498 w 10000"/>
                <a:gd name="T19" fmla="*/ 3859566 h 5291"/>
                <a:gd name="T20" fmla="*/ 433606199 w 10000"/>
                <a:gd name="T21" fmla="*/ 4331646 h 5291"/>
                <a:gd name="T22" fmla="*/ 414608804 w 10000"/>
                <a:gd name="T23" fmla="*/ 4774922 h 5291"/>
                <a:gd name="T24" fmla="*/ 395780957 w 10000"/>
                <a:gd name="T25" fmla="*/ 5189334 h 5291"/>
                <a:gd name="T26" fmla="*/ 377292442 w 10000"/>
                <a:gd name="T27" fmla="*/ 5542538 h 5291"/>
                <a:gd name="T28" fmla="*/ 358464357 w 10000"/>
                <a:gd name="T29" fmla="*/ 5895683 h 5291"/>
                <a:gd name="T30" fmla="*/ 339975843 w 10000"/>
                <a:gd name="T31" fmla="*/ 6194820 h 5291"/>
                <a:gd name="T32" fmla="*/ 321487328 w 10000"/>
                <a:gd name="T33" fmla="*/ 6429030 h 5291"/>
                <a:gd name="T34" fmla="*/ 302998576 w 10000"/>
                <a:gd name="T35" fmla="*/ 6666900 h 5291"/>
                <a:gd name="T36" fmla="*/ 284736204 w 10000"/>
                <a:gd name="T37" fmla="*/ 6868705 h 5291"/>
                <a:gd name="T38" fmla="*/ 266699736 w 10000"/>
                <a:gd name="T39" fmla="*/ 7020044 h 5291"/>
                <a:gd name="T40" fmla="*/ 248550554 w 10000"/>
                <a:gd name="T41" fmla="*/ 7135379 h 5291"/>
                <a:gd name="T42" fmla="*/ 230627277 w 10000"/>
                <a:gd name="T43" fmla="*/ 7254314 h 5291"/>
                <a:gd name="T44" fmla="*/ 212930142 w 10000"/>
                <a:gd name="T45" fmla="*/ 7311921 h 5291"/>
                <a:gd name="T46" fmla="*/ 195289602 w 10000"/>
                <a:gd name="T47" fmla="*/ 7373189 h 5291"/>
                <a:gd name="T48" fmla="*/ 177818848 w 10000"/>
                <a:gd name="T49" fmla="*/ 7398452 h 5291"/>
                <a:gd name="T50" fmla="*/ 160517403 w 10000"/>
                <a:gd name="T51" fmla="*/ 7373189 h 5291"/>
                <a:gd name="T52" fmla="*/ 143442338 w 10000"/>
                <a:gd name="T53" fmla="*/ 7373189 h 5291"/>
                <a:gd name="T54" fmla="*/ 126536821 w 10000"/>
                <a:gd name="T55" fmla="*/ 7311921 h 5291"/>
                <a:gd name="T56" fmla="*/ 109857446 w 10000"/>
                <a:gd name="T57" fmla="*/ 7221850 h 5291"/>
                <a:gd name="T58" fmla="*/ 93460809 w 10000"/>
                <a:gd name="T59" fmla="*/ 7135379 h 5291"/>
                <a:gd name="T60" fmla="*/ 77346909 w 10000"/>
                <a:gd name="T61" fmla="*/ 7045248 h 5291"/>
                <a:gd name="T62" fmla="*/ 61345962 w 10000"/>
                <a:gd name="T63" fmla="*/ 6901109 h 5291"/>
                <a:gd name="T64" fmla="*/ 45571394 w 10000"/>
                <a:gd name="T65" fmla="*/ 6749770 h 5291"/>
                <a:gd name="T66" fmla="*/ 30135922 w 10000"/>
                <a:gd name="T67" fmla="*/ 6605632 h 5291"/>
                <a:gd name="T68" fmla="*/ 0 w 10000"/>
                <a:gd name="T69" fmla="*/ 6220024 h 5291"/>
                <a:gd name="T70" fmla="*/ 4805825 w 10000"/>
                <a:gd name="T71" fmla="*/ 912463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32F20DE3-B3DD-DBD7-AF9E-2D82861447AC}"/>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25AA0D06-D8C2-4713-69FD-D193D41AFFAF}"/>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6" name="Date Placeholder 3">
            <a:extLst>
              <a:ext uri="{FF2B5EF4-FFF2-40B4-BE49-F238E27FC236}">
                <a16:creationId xmlns:a16="http://schemas.microsoft.com/office/drawing/2014/main" id="{5369B55D-C0EE-FE87-ED29-AE6B47556233}"/>
              </a:ext>
            </a:extLst>
          </p:cNvPr>
          <p:cNvSpPr>
            <a:spLocks noGrp="1"/>
          </p:cNvSpPr>
          <p:nvPr>
            <p:ph type="dt" sz="half" idx="10"/>
          </p:nvPr>
        </p:nvSpPr>
        <p:spPr/>
        <p:txBody>
          <a:bodyPr/>
          <a:lstStyle>
            <a:lvl1pPr>
              <a:defRPr/>
            </a:lvl1pPr>
          </a:lstStyle>
          <a:p>
            <a:pPr>
              <a:defRPr/>
            </a:pPr>
            <a:fld id="{AFA83D62-3DD4-4835-A99A-3576009A9B2D}" type="datetime1">
              <a:rPr lang="en-US" smtClean="0"/>
              <a:t>03-Jul-22</a:t>
            </a:fld>
            <a:endParaRPr lang="en-US" dirty="0"/>
          </a:p>
        </p:txBody>
      </p:sp>
      <p:sp>
        <p:nvSpPr>
          <p:cNvPr id="17" name="Footer Placeholder 4">
            <a:extLst>
              <a:ext uri="{FF2B5EF4-FFF2-40B4-BE49-F238E27FC236}">
                <a16:creationId xmlns:a16="http://schemas.microsoft.com/office/drawing/2014/main" id="{FAD91E3A-44DF-C04F-23A0-31FA28F9CC6F}"/>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8" name="Slide Number Placeholder 5">
            <a:extLst>
              <a:ext uri="{FF2B5EF4-FFF2-40B4-BE49-F238E27FC236}">
                <a16:creationId xmlns:a16="http://schemas.microsoft.com/office/drawing/2014/main" id="{E325589E-5C75-A5AD-C923-7D5A7871E7D8}"/>
              </a:ext>
            </a:extLst>
          </p:cNvPr>
          <p:cNvSpPr>
            <a:spLocks noGrp="1"/>
          </p:cNvSpPr>
          <p:nvPr>
            <p:ph type="sldNum" sz="quarter" idx="12"/>
          </p:nvPr>
        </p:nvSpPr>
        <p:spPr/>
        <p:txBody>
          <a:bodyPr/>
          <a:lstStyle>
            <a:lvl1pPr>
              <a:defRPr/>
            </a:lvl1pPr>
          </a:lstStyle>
          <a:p>
            <a:fld id="{9B2A7CA8-28AA-4375-8693-5287CA265571}" type="slidenum">
              <a:rPr lang="en-US" altLang="en-US" smtClean="0"/>
              <a:pPr/>
              <a:t>‹#›</a:t>
            </a:fld>
            <a:endParaRPr lang="en-US" altLang="en-US" dirty="0"/>
          </a:p>
        </p:txBody>
      </p:sp>
    </p:spTree>
    <p:extLst>
      <p:ext uri="{BB962C8B-B14F-4D97-AF65-F5344CB8AC3E}">
        <p14:creationId xmlns:p14="http://schemas.microsoft.com/office/powerpoint/2010/main" val="207790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9742A412-5655-7CCE-CA84-3F6E7D4EF486}"/>
              </a:ext>
            </a:extLst>
          </p:cNvPr>
          <p:cNvSpPr>
            <a:spLocks noGrp="1"/>
          </p:cNvSpPr>
          <p:nvPr>
            <p:ph type="dt" sz="half" idx="10"/>
          </p:nvPr>
        </p:nvSpPr>
        <p:spPr/>
        <p:txBody>
          <a:bodyPr/>
          <a:lstStyle>
            <a:lvl1pPr>
              <a:defRPr/>
            </a:lvl1pPr>
          </a:lstStyle>
          <a:p>
            <a:pPr>
              <a:defRPr/>
            </a:pPr>
            <a:fld id="{AD8C3AB4-B185-41E4-BD82-CCFF141E566C}" type="datetime1">
              <a:rPr lang="en-US" smtClean="0"/>
              <a:t>03-Jul-22</a:t>
            </a:fld>
            <a:endParaRPr lang="en-US" dirty="0"/>
          </a:p>
        </p:txBody>
      </p:sp>
      <p:sp>
        <p:nvSpPr>
          <p:cNvPr id="6" name="Footer Placeholder 4">
            <a:extLst>
              <a:ext uri="{FF2B5EF4-FFF2-40B4-BE49-F238E27FC236}">
                <a16:creationId xmlns:a16="http://schemas.microsoft.com/office/drawing/2014/main" id="{C2AC85A3-76CB-CDF3-06BE-01836C1B366D}"/>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7" name="Slide Number Placeholder 5">
            <a:extLst>
              <a:ext uri="{FF2B5EF4-FFF2-40B4-BE49-F238E27FC236}">
                <a16:creationId xmlns:a16="http://schemas.microsoft.com/office/drawing/2014/main" id="{FCB5E71F-6F11-B69F-1FCC-D7D4B2106AC2}"/>
              </a:ext>
            </a:extLst>
          </p:cNvPr>
          <p:cNvSpPr>
            <a:spLocks noGrp="1"/>
          </p:cNvSpPr>
          <p:nvPr>
            <p:ph type="sldNum" sz="quarter" idx="12"/>
          </p:nvPr>
        </p:nvSpPr>
        <p:spPr/>
        <p:txBody>
          <a:bodyPr/>
          <a:lstStyle>
            <a:lvl1pPr>
              <a:defRPr/>
            </a:lvl1pPr>
          </a:lstStyle>
          <a:p>
            <a:r>
              <a:rPr lang="en-US" altLang="en-US"/>
              <a:t>13.</a:t>
            </a:r>
            <a:fld id="{640746BE-7647-49F8-8898-4DDB146CA668}" type="slidenum">
              <a:rPr lang="en-US" altLang="en-US"/>
              <a:pPr/>
              <a:t>‹#›</a:t>
            </a:fld>
            <a:endParaRPr lang="en-US" altLang="en-US"/>
          </a:p>
        </p:txBody>
      </p:sp>
    </p:spTree>
    <p:extLst>
      <p:ext uri="{BB962C8B-B14F-4D97-AF65-F5344CB8AC3E}">
        <p14:creationId xmlns:p14="http://schemas.microsoft.com/office/powerpoint/2010/main" val="37322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C2275CA-55DD-2D90-51F7-A8644B6CE6A6}"/>
              </a:ext>
            </a:extLst>
          </p:cNvPr>
          <p:cNvSpPr>
            <a:spLocks noGrp="1"/>
          </p:cNvSpPr>
          <p:nvPr>
            <p:ph type="dt" sz="half" idx="10"/>
          </p:nvPr>
        </p:nvSpPr>
        <p:spPr/>
        <p:txBody>
          <a:bodyPr/>
          <a:lstStyle>
            <a:lvl1pPr>
              <a:defRPr/>
            </a:lvl1pPr>
          </a:lstStyle>
          <a:p>
            <a:pPr>
              <a:defRPr/>
            </a:pPr>
            <a:fld id="{DCBB8B21-0D56-4B5E-A3B4-574F71EEDA6F}" type="datetime1">
              <a:rPr lang="en-US" smtClean="0"/>
              <a:t>03-Jul-22</a:t>
            </a:fld>
            <a:endParaRPr lang="en-US" dirty="0"/>
          </a:p>
        </p:txBody>
      </p:sp>
      <p:sp>
        <p:nvSpPr>
          <p:cNvPr id="8" name="Footer Placeholder 4">
            <a:extLst>
              <a:ext uri="{FF2B5EF4-FFF2-40B4-BE49-F238E27FC236}">
                <a16:creationId xmlns:a16="http://schemas.microsoft.com/office/drawing/2014/main" id="{368E0AD1-44E6-060E-90A2-BB31630EDE58}"/>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9" name="Slide Number Placeholder 5">
            <a:extLst>
              <a:ext uri="{FF2B5EF4-FFF2-40B4-BE49-F238E27FC236}">
                <a16:creationId xmlns:a16="http://schemas.microsoft.com/office/drawing/2014/main" id="{A656356C-EF41-3FF4-46CF-76250E540A7E}"/>
              </a:ext>
            </a:extLst>
          </p:cNvPr>
          <p:cNvSpPr>
            <a:spLocks noGrp="1"/>
          </p:cNvSpPr>
          <p:nvPr>
            <p:ph type="sldNum" sz="quarter" idx="12"/>
          </p:nvPr>
        </p:nvSpPr>
        <p:spPr/>
        <p:txBody>
          <a:bodyPr/>
          <a:lstStyle>
            <a:lvl1pPr>
              <a:defRPr/>
            </a:lvl1pPr>
          </a:lstStyle>
          <a:p>
            <a:r>
              <a:rPr lang="en-US" altLang="en-US"/>
              <a:t>13.</a:t>
            </a:r>
            <a:fld id="{3C152027-146F-448A-AEC5-B8FD2EB1B1BE}" type="slidenum">
              <a:rPr lang="en-US" altLang="en-US"/>
              <a:pPr/>
              <a:t>‹#›</a:t>
            </a:fld>
            <a:endParaRPr lang="en-US" altLang="en-US"/>
          </a:p>
        </p:txBody>
      </p:sp>
    </p:spTree>
    <p:extLst>
      <p:ext uri="{BB962C8B-B14F-4D97-AF65-F5344CB8AC3E}">
        <p14:creationId xmlns:p14="http://schemas.microsoft.com/office/powerpoint/2010/main" val="150527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757D8E85-B92F-FFE9-7853-F72E9E36C979}"/>
              </a:ext>
            </a:extLst>
          </p:cNvPr>
          <p:cNvSpPr>
            <a:spLocks noGrp="1"/>
          </p:cNvSpPr>
          <p:nvPr>
            <p:ph type="dt" sz="half" idx="10"/>
          </p:nvPr>
        </p:nvSpPr>
        <p:spPr/>
        <p:txBody>
          <a:bodyPr/>
          <a:lstStyle>
            <a:lvl1pPr>
              <a:defRPr/>
            </a:lvl1pPr>
          </a:lstStyle>
          <a:p>
            <a:pPr>
              <a:defRPr/>
            </a:pPr>
            <a:fld id="{73B39FE9-77E4-484A-BCB5-074368CC1C80}" type="datetime1">
              <a:rPr lang="en-US" smtClean="0"/>
              <a:t>03-Jul-22</a:t>
            </a:fld>
            <a:endParaRPr lang="en-US" dirty="0"/>
          </a:p>
        </p:txBody>
      </p:sp>
      <p:sp>
        <p:nvSpPr>
          <p:cNvPr id="4" name="Footer Placeholder 4">
            <a:extLst>
              <a:ext uri="{FF2B5EF4-FFF2-40B4-BE49-F238E27FC236}">
                <a16:creationId xmlns:a16="http://schemas.microsoft.com/office/drawing/2014/main" id="{01141B19-638B-7BC2-7112-B355D010636D}"/>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5" name="Slide Number Placeholder 5">
            <a:extLst>
              <a:ext uri="{FF2B5EF4-FFF2-40B4-BE49-F238E27FC236}">
                <a16:creationId xmlns:a16="http://schemas.microsoft.com/office/drawing/2014/main" id="{BC8B9A5B-4AF1-1613-AE19-8DFF6E827DFB}"/>
              </a:ext>
            </a:extLst>
          </p:cNvPr>
          <p:cNvSpPr>
            <a:spLocks noGrp="1"/>
          </p:cNvSpPr>
          <p:nvPr>
            <p:ph type="sldNum" sz="quarter" idx="12"/>
          </p:nvPr>
        </p:nvSpPr>
        <p:spPr/>
        <p:txBody>
          <a:bodyPr/>
          <a:lstStyle>
            <a:lvl1pPr>
              <a:defRPr/>
            </a:lvl1pPr>
          </a:lstStyle>
          <a:p>
            <a:r>
              <a:rPr lang="en-US" altLang="en-US"/>
              <a:t>13.</a:t>
            </a:r>
            <a:fld id="{8AAA22C1-DE8A-4AC9-A879-F90EFFA9981F}" type="slidenum">
              <a:rPr lang="en-US" altLang="en-US"/>
              <a:pPr/>
              <a:t>‹#›</a:t>
            </a:fld>
            <a:endParaRPr lang="en-US" altLang="en-US"/>
          </a:p>
        </p:txBody>
      </p:sp>
    </p:spTree>
    <p:extLst>
      <p:ext uri="{BB962C8B-B14F-4D97-AF65-F5344CB8AC3E}">
        <p14:creationId xmlns:p14="http://schemas.microsoft.com/office/powerpoint/2010/main" val="180750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466704-BE69-B4F8-AAB5-6997DE554654}"/>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a16="http://schemas.microsoft.com/office/drawing/2014/main" id="{46D6DE1F-58C0-5A60-E780-6F6C631958CA}"/>
              </a:ext>
            </a:extLst>
          </p:cNvPr>
          <p:cNvSpPr>
            <a:spLocks noGrp="1"/>
          </p:cNvSpPr>
          <p:nvPr>
            <p:ph type="dt" sz="half" idx="10"/>
          </p:nvPr>
        </p:nvSpPr>
        <p:spPr/>
        <p:txBody>
          <a:bodyPr/>
          <a:lstStyle>
            <a:lvl1pPr>
              <a:defRPr/>
            </a:lvl1pPr>
          </a:lstStyle>
          <a:p>
            <a:pPr>
              <a:defRPr/>
            </a:pPr>
            <a:fld id="{BFAAC4FE-00F8-4246-A12F-E997B218D94D}" type="datetime1">
              <a:rPr lang="en-US" smtClean="0"/>
              <a:t>03-Jul-22</a:t>
            </a:fld>
            <a:endParaRPr lang="en-US" dirty="0"/>
          </a:p>
        </p:txBody>
      </p:sp>
      <p:sp>
        <p:nvSpPr>
          <p:cNvPr id="4" name="Footer Placeholder 2">
            <a:extLst>
              <a:ext uri="{FF2B5EF4-FFF2-40B4-BE49-F238E27FC236}">
                <a16:creationId xmlns:a16="http://schemas.microsoft.com/office/drawing/2014/main" id="{782BC7C8-744E-A84D-62BF-12D25046BCA5}"/>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5" name="Slide Number Placeholder 3">
            <a:extLst>
              <a:ext uri="{FF2B5EF4-FFF2-40B4-BE49-F238E27FC236}">
                <a16:creationId xmlns:a16="http://schemas.microsoft.com/office/drawing/2014/main" id="{4E899522-1E1C-0CA4-2917-03D679060E12}"/>
              </a:ext>
            </a:extLst>
          </p:cNvPr>
          <p:cNvSpPr>
            <a:spLocks noGrp="1"/>
          </p:cNvSpPr>
          <p:nvPr>
            <p:ph type="sldNum" sz="quarter" idx="12"/>
          </p:nvPr>
        </p:nvSpPr>
        <p:spPr/>
        <p:txBody>
          <a:bodyPr/>
          <a:lstStyle>
            <a:lvl1pPr>
              <a:defRPr/>
            </a:lvl1pPr>
          </a:lstStyle>
          <a:p>
            <a:r>
              <a:rPr lang="en-US" altLang="en-US"/>
              <a:t>13.</a:t>
            </a:r>
            <a:fld id="{7008FDE8-314C-4A5F-9247-E8DF7FF60B97}" type="slidenum">
              <a:rPr lang="en-US" altLang="en-US"/>
              <a:pPr/>
              <a:t>‹#›</a:t>
            </a:fld>
            <a:endParaRPr lang="en-US" altLang="en-US"/>
          </a:p>
        </p:txBody>
      </p:sp>
    </p:spTree>
    <p:extLst>
      <p:ext uri="{BB962C8B-B14F-4D97-AF65-F5344CB8AC3E}">
        <p14:creationId xmlns:p14="http://schemas.microsoft.com/office/powerpoint/2010/main" val="207340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5957A75B-9B0C-5A9A-951F-B92CD206F0DF}"/>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AAA3E127-4224-4874-7E68-BFDBFF24BC7D}"/>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26FEA801-B5E3-5BCD-4ABA-FA8FDC0BB17E}"/>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214C8B46-8FC4-53F6-D828-B6FEE0AF980C}"/>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408148A1-0B21-E930-49DE-6E062B4A213F}"/>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FE5D58EC-A94C-E2DB-83A6-2D0A559CE0FC}"/>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3F9003D9-AD08-38C1-3CF5-99E79677F258}"/>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616B8D8-B057-2F1A-83AA-A7C018C244EE}"/>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DCCE47EF-11B0-C7C0-83C4-583450665F32}"/>
                </a:ext>
              </a:extLst>
            </p:cNvPr>
            <p:cNvSpPr>
              <a:spLocks/>
            </p:cNvSpPr>
            <p:nvPr/>
          </p:nvSpPr>
          <p:spPr bwMode="gray">
            <a:xfrm rot="-5400000">
              <a:off x="2548896" y="1765906"/>
              <a:ext cx="5995659" cy="3327400"/>
            </a:xfrm>
            <a:custGeom>
              <a:avLst/>
              <a:gdLst>
                <a:gd name="T0" fmla="*/ 0 w 4960"/>
                <a:gd name="T1" fmla="*/ 0 h 2752"/>
                <a:gd name="T2" fmla="*/ 0 w 4960"/>
                <a:gd name="T3" fmla="*/ 473566885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566885 h 2752"/>
                <a:gd name="T14" fmla="*/ 2147483646 w 4960"/>
                <a:gd name="T15" fmla="*/ 0 h 2752"/>
                <a:gd name="T16" fmla="*/ 2147483646 w 4960"/>
                <a:gd name="T17" fmla="*/ 0 h 2752"/>
                <a:gd name="T18" fmla="*/ 2147483646 w 4960"/>
                <a:gd name="T19" fmla="*/ 49695783 h 2752"/>
                <a:gd name="T20" fmla="*/ 2147483646 w 4960"/>
                <a:gd name="T21" fmla="*/ 93544434 h 2752"/>
                <a:gd name="T22" fmla="*/ 2147483646 w 4960"/>
                <a:gd name="T23" fmla="*/ 131545954 h 2752"/>
                <a:gd name="T24" fmla="*/ 2147483646 w 4960"/>
                <a:gd name="T25" fmla="*/ 166625117 h 2752"/>
                <a:gd name="T26" fmla="*/ 2147483646 w 4960"/>
                <a:gd name="T27" fmla="*/ 192934791 h 2752"/>
                <a:gd name="T28" fmla="*/ 2147483646 w 4960"/>
                <a:gd name="T29" fmla="*/ 213397334 h 2752"/>
                <a:gd name="T30" fmla="*/ 2147483646 w 4960"/>
                <a:gd name="T31" fmla="*/ 230936311 h 2752"/>
                <a:gd name="T32" fmla="*/ 2147483646 w 4960"/>
                <a:gd name="T33" fmla="*/ 242629365 h 2752"/>
                <a:gd name="T34" fmla="*/ 2147483646 w 4960"/>
                <a:gd name="T35" fmla="*/ 251400063 h 2752"/>
                <a:gd name="T36" fmla="*/ 2147483646 w 4960"/>
                <a:gd name="T37" fmla="*/ 254322419 h 2752"/>
                <a:gd name="T38" fmla="*/ 2147483646 w 4960"/>
                <a:gd name="T39" fmla="*/ 254322419 h 2752"/>
                <a:gd name="T40" fmla="*/ 2147483646 w 4960"/>
                <a:gd name="T41" fmla="*/ 254322419 h 2752"/>
                <a:gd name="T42" fmla="*/ 2147483646 w 4960"/>
                <a:gd name="T43" fmla="*/ 248476497 h 2752"/>
                <a:gd name="T44" fmla="*/ 2147483646 w 4960"/>
                <a:gd name="T45" fmla="*/ 239707008 h 2752"/>
                <a:gd name="T46" fmla="*/ 2147483646 w 4960"/>
                <a:gd name="T47" fmla="*/ 228013954 h 2752"/>
                <a:gd name="T48" fmla="*/ 2147483646 w 4960"/>
                <a:gd name="T49" fmla="*/ 216320900 h 2752"/>
                <a:gd name="T50" fmla="*/ 2060410633 w 4960"/>
                <a:gd name="T51" fmla="*/ 201704280 h 2752"/>
                <a:gd name="T52" fmla="*/ 1817837874 w 4960"/>
                <a:gd name="T53" fmla="*/ 187087660 h 2752"/>
                <a:gd name="T54" fmla="*/ 1589877117 w 4960"/>
                <a:gd name="T55" fmla="*/ 169548683 h 2752"/>
                <a:gd name="T56" fmla="*/ 1370685011 w 4960"/>
                <a:gd name="T57" fmla="*/ 152008497 h 2752"/>
                <a:gd name="T58" fmla="*/ 976138011 w 4960"/>
                <a:gd name="T59" fmla="*/ 114006977 h 2752"/>
                <a:gd name="T60" fmla="*/ 640042642 w 4960"/>
                <a:gd name="T61" fmla="*/ 78927814 h 2752"/>
                <a:gd name="T62" fmla="*/ 371166347 w 4960"/>
                <a:gd name="T63" fmla="*/ 49695783 h 2752"/>
                <a:gd name="T64" fmla="*/ 169509126 w 4960"/>
                <a:gd name="T65" fmla="*/ 23386109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C6F25C81-52A1-C324-C45F-CF969F05BF2A}"/>
                </a:ext>
              </a:extLst>
            </p:cNvPr>
            <p:cNvSpPr>
              <a:spLocks/>
            </p:cNvSpPr>
            <p:nvPr/>
          </p:nvSpPr>
          <p:spPr bwMode="gray">
            <a:xfrm rot="-5912394">
              <a:off x="2770252" y="1458824"/>
              <a:ext cx="2377944" cy="317500"/>
            </a:xfrm>
            <a:custGeom>
              <a:avLst/>
              <a:gdLst>
                <a:gd name="T0" fmla="*/ 4805825 w 10000"/>
                <a:gd name="T1" fmla="*/ 9124630 h 5291"/>
                <a:gd name="T2" fmla="*/ 563026752 w 10000"/>
                <a:gd name="T3" fmla="*/ 19067282 h 5291"/>
                <a:gd name="T4" fmla="*/ 565401367 w 10000"/>
                <a:gd name="T5" fmla="*/ 0 h 5291"/>
                <a:gd name="T6" fmla="*/ 565401367 w 10000"/>
                <a:gd name="T7" fmla="*/ 0 h 5291"/>
                <a:gd name="T8" fmla="*/ 546573520 w 10000"/>
                <a:gd name="T9" fmla="*/ 735153 h 5291"/>
                <a:gd name="T10" fmla="*/ 527745673 w 10000"/>
                <a:gd name="T11" fmla="*/ 1441502 h 5291"/>
                <a:gd name="T12" fmla="*/ 508917825 w 10000"/>
                <a:gd name="T13" fmla="*/ 2126188 h 5291"/>
                <a:gd name="T14" fmla="*/ 490033383 w 10000"/>
                <a:gd name="T15" fmla="*/ 2713602 h 5291"/>
                <a:gd name="T16" fmla="*/ 471148941 w 10000"/>
                <a:gd name="T17" fmla="*/ 3304616 h 5291"/>
                <a:gd name="T18" fmla="*/ 452264498 w 10000"/>
                <a:gd name="T19" fmla="*/ 3859566 h 5291"/>
                <a:gd name="T20" fmla="*/ 433606199 w 10000"/>
                <a:gd name="T21" fmla="*/ 4331646 h 5291"/>
                <a:gd name="T22" fmla="*/ 414608804 w 10000"/>
                <a:gd name="T23" fmla="*/ 4774922 h 5291"/>
                <a:gd name="T24" fmla="*/ 395780957 w 10000"/>
                <a:gd name="T25" fmla="*/ 5189334 h 5291"/>
                <a:gd name="T26" fmla="*/ 377292442 w 10000"/>
                <a:gd name="T27" fmla="*/ 5542538 h 5291"/>
                <a:gd name="T28" fmla="*/ 358464357 w 10000"/>
                <a:gd name="T29" fmla="*/ 5895683 h 5291"/>
                <a:gd name="T30" fmla="*/ 339975843 w 10000"/>
                <a:gd name="T31" fmla="*/ 6194820 h 5291"/>
                <a:gd name="T32" fmla="*/ 321487328 w 10000"/>
                <a:gd name="T33" fmla="*/ 6429030 h 5291"/>
                <a:gd name="T34" fmla="*/ 302998576 w 10000"/>
                <a:gd name="T35" fmla="*/ 6666900 h 5291"/>
                <a:gd name="T36" fmla="*/ 284736204 w 10000"/>
                <a:gd name="T37" fmla="*/ 6868705 h 5291"/>
                <a:gd name="T38" fmla="*/ 266699736 w 10000"/>
                <a:gd name="T39" fmla="*/ 7020044 h 5291"/>
                <a:gd name="T40" fmla="*/ 248550554 w 10000"/>
                <a:gd name="T41" fmla="*/ 7135379 h 5291"/>
                <a:gd name="T42" fmla="*/ 230627277 w 10000"/>
                <a:gd name="T43" fmla="*/ 7254314 h 5291"/>
                <a:gd name="T44" fmla="*/ 212930142 w 10000"/>
                <a:gd name="T45" fmla="*/ 7311921 h 5291"/>
                <a:gd name="T46" fmla="*/ 195289602 w 10000"/>
                <a:gd name="T47" fmla="*/ 7373189 h 5291"/>
                <a:gd name="T48" fmla="*/ 177818848 w 10000"/>
                <a:gd name="T49" fmla="*/ 7398452 h 5291"/>
                <a:gd name="T50" fmla="*/ 160517403 w 10000"/>
                <a:gd name="T51" fmla="*/ 7373189 h 5291"/>
                <a:gd name="T52" fmla="*/ 143442338 w 10000"/>
                <a:gd name="T53" fmla="*/ 7373189 h 5291"/>
                <a:gd name="T54" fmla="*/ 126536821 w 10000"/>
                <a:gd name="T55" fmla="*/ 7311921 h 5291"/>
                <a:gd name="T56" fmla="*/ 109857446 w 10000"/>
                <a:gd name="T57" fmla="*/ 7221850 h 5291"/>
                <a:gd name="T58" fmla="*/ 93460809 w 10000"/>
                <a:gd name="T59" fmla="*/ 7135379 h 5291"/>
                <a:gd name="T60" fmla="*/ 77346909 w 10000"/>
                <a:gd name="T61" fmla="*/ 7045248 h 5291"/>
                <a:gd name="T62" fmla="*/ 61345962 w 10000"/>
                <a:gd name="T63" fmla="*/ 6901109 h 5291"/>
                <a:gd name="T64" fmla="*/ 45571394 w 10000"/>
                <a:gd name="T65" fmla="*/ 6749770 h 5291"/>
                <a:gd name="T66" fmla="*/ 30135922 w 10000"/>
                <a:gd name="T67" fmla="*/ 6605632 h 5291"/>
                <a:gd name="T68" fmla="*/ 0 w 10000"/>
                <a:gd name="T69" fmla="*/ 6220024 h 5291"/>
                <a:gd name="T70" fmla="*/ 4805825 w 10000"/>
                <a:gd name="T71" fmla="*/ 912463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6A3316C1-4715-06AE-0C41-F5CF728B7B06}"/>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54BD0F9A-58B4-97C7-99EA-6A4C0FA4CB01}"/>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EDBBB1E2-93D7-7623-1256-A9313406386F}"/>
              </a:ext>
            </a:extLst>
          </p:cNvPr>
          <p:cNvSpPr>
            <a:spLocks noGrp="1"/>
          </p:cNvSpPr>
          <p:nvPr>
            <p:ph type="dt" sz="half" idx="10"/>
          </p:nvPr>
        </p:nvSpPr>
        <p:spPr/>
        <p:txBody>
          <a:bodyPr/>
          <a:lstStyle>
            <a:lvl1pPr>
              <a:defRPr/>
            </a:lvl1pPr>
          </a:lstStyle>
          <a:p>
            <a:pPr>
              <a:defRPr/>
            </a:pPr>
            <a:fld id="{0B420902-CE6D-465A-8978-B183D1B62163}" type="datetime1">
              <a:rPr lang="en-US" smtClean="0"/>
              <a:t>03-Jul-22</a:t>
            </a:fld>
            <a:endParaRPr lang="en-US" dirty="0"/>
          </a:p>
        </p:txBody>
      </p:sp>
      <p:sp>
        <p:nvSpPr>
          <p:cNvPr id="18" name="Footer Placeholder 5">
            <a:extLst>
              <a:ext uri="{FF2B5EF4-FFF2-40B4-BE49-F238E27FC236}">
                <a16:creationId xmlns:a16="http://schemas.microsoft.com/office/drawing/2014/main" id="{2D620E86-F00A-3077-203A-A4F4DE176717}"/>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73C59E07-B54D-3740-96B2-DCC81BE9C9C9}"/>
              </a:ext>
            </a:extLst>
          </p:cNvPr>
          <p:cNvSpPr>
            <a:spLocks noGrp="1"/>
          </p:cNvSpPr>
          <p:nvPr>
            <p:ph type="sldNum" sz="quarter" idx="12"/>
          </p:nvPr>
        </p:nvSpPr>
        <p:spPr/>
        <p:txBody>
          <a:bodyPr/>
          <a:lstStyle>
            <a:lvl1pPr>
              <a:defRPr/>
            </a:lvl1pPr>
          </a:lstStyle>
          <a:p>
            <a:r>
              <a:rPr lang="en-US" altLang="en-US"/>
              <a:t>13.</a:t>
            </a:r>
            <a:fld id="{10A4A417-547C-4283-9F18-F144180A1BDC}" type="slidenum">
              <a:rPr lang="en-US" altLang="en-US"/>
              <a:pPr/>
              <a:t>‹#›</a:t>
            </a:fld>
            <a:endParaRPr lang="en-US" altLang="en-US"/>
          </a:p>
        </p:txBody>
      </p:sp>
    </p:spTree>
    <p:extLst>
      <p:ext uri="{BB962C8B-B14F-4D97-AF65-F5344CB8AC3E}">
        <p14:creationId xmlns:p14="http://schemas.microsoft.com/office/powerpoint/2010/main" val="381472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E4CFA95B-C725-DCB8-A6F5-5E3A103CC402}"/>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838792B3-2CDD-870A-006A-74B11CA0BB30}"/>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2ABF6A4C-8854-DBE3-15C2-67B2EE6B984A}"/>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77902E46-A78B-94B8-DDDD-946F3F8727C1}"/>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8693AE88-8ABF-DB41-82E7-575535E8BF35}"/>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F310973C-D053-D38C-CB07-25A9CDC46FA1}"/>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30B8C01-5104-0594-E616-83D9C17355AD}"/>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B8536A-5805-A137-5B01-DE65566463AD}"/>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EE0D6CB8-971B-8A04-3896-262FDCE7375F}"/>
                </a:ext>
              </a:extLst>
            </p:cNvPr>
            <p:cNvSpPr>
              <a:spLocks/>
            </p:cNvSpPr>
            <p:nvPr/>
          </p:nvSpPr>
          <p:spPr bwMode="gray">
            <a:xfrm rot="-5400000">
              <a:off x="2852903" y="1766699"/>
              <a:ext cx="5995659" cy="3325813"/>
            </a:xfrm>
            <a:custGeom>
              <a:avLst/>
              <a:gdLst>
                <a:gd name="T0" fmla="*/ 0 w 4960"/>
                <a:gd name="T1" fmla="*/ 0 h 2752"/>
                <a:gd name="T2" fmla="*/ 0 w 4960"/>
                <a:gd name="T3" fmla="*/ 473341018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341018 h 2752"/>
                <a:gd name="T14" fmla="*/ 2147483646 w 4960"/>
                <a:gd name="T15" fmla="*/ 0 h 2752"/>
                <a:gd name="T16" fmla="*/ 2147483646 w 4960"/>
                <a:gd name="T17" fmla="*/ 0 h 2752"/>
                <a:gd name="T18" fmla="*/ 2147483646 w 4960"/>
                <a:gd name="T19" fmla="*/ 49672081 h 2752"/>
                <a:gd name="T20" fmla="*/ 2147483646 w 4960"/>
                <a:gd name="T21" fmla="*/ 93499818 h 2752"/>
                <a:gd name="T22" fmla="*/ 2147483646 w 4960"/>
                <a:gd name="T23" fmla="*/ 131483213 h 2752"/>
                <a:gd name="T24" fmla="*/ 2147483646 w 4960"/>
                <a:gd name="T25" fmla="*/ 166545645 h 2752"/>
                <a:gd name="T26" fmla="*/ 2147483646 w 4960"/>
                <a:gd name="T27" fmla="*/ 192842771 h 2752"/>
                <a:gd name="T28" fmla="*/ 2147483646 w 4960"/>
                <a:gd name="T29" fmla="*/ 213295554 h 2752"/>
                <a:gd name="T30" fmla="*/ 2147483646 w 4960"/>
                <a:gd name="T31" fmla="*/ 230826166 h 2752"/>
                <a:gd name="T32" fmla="*/ 2147483646 w 4960"/>
                <a:gd name="T33" fmla="*/ 242513643 h 2752"/>
                <a:gd name="T34" fmla="*/ 2147483646 w 4960"/>
                <a:gd name="T35" fmla="*/ 251280158 h 2752"/>
                <a:gd name="T36" fmla="*/ 2147483646 w 4960"/>
                <a:gd name="T37" fmla="*/ 254201121 h 2752"/>
                <a:gd name="T38" fmla="*/ 2147483646 w 4960"/>
                <a:gd name="T39" fmla="*/ 254201121 h 2752"/>
                <a:gd name="T40" fmla="*/ 2147483646 w 4960"/>
                <a:gd name="T41" fmla="*/ 254201121 h 2752"/>
                <a:gd name="T42" fmla="*/ 2147483646 w 4960"/>
                <a:gd name="T43" fmla="*/ 248357986 h 2752"/>
                <a:gd name="T44" fmla="*/ 2147483646 w 4960"/>
                <a:gd name="T45" fmla="*/ 239592680 h 2752"/>
                <a:gd name="T46" fmla="*/ 2147483646 w 4960"/>
                <a:gd name="T47" fmla="*/ 227905203 h 2752"/>
                <a:gd name="T48" fmla="*/ 2147483646 w 4960"/>
                <a:gd name="T49" fmla="*/ 216217726 h 2752"/>
                <a:gd name="T50" fmla="*/ 2060410633 w 4960"/>
                <a:gd name="T51" fmla="*/ 201608077 h 2752"/>
                <a:gd name="T52" fmla="*/ 1817837874 w 4960"/>
                <a:gd name="T53" fmla="*/ 186998428 h 2752"/>
                <a:gd name="T54" fmla="*/ 1589877117 w 4960"/>
                <a:gd name="T55" fmla="*/ 169467817 h 2752"/>
                <a:gd name="T56" fmla="*/ 1370685011 w 4960"/>
                <a:gd name="T57" fmla="*/ 151935996 h 2752"/>
                <a:gd name="T58" fmla="*/ 976138011 w 4960"/>
                <a:gd name="T59" fmla="*/ 113952602 h 2752"/>
                <a:gd name="T60" fmla="*/ 640042642 w 4960"/>
                <a:gd name="T61" fmla="*/ 78890170 h 2752"/>
                <a:gd name="T62" fmla="*/ 371166347 w 4960"/>
                <a:gd name="T63" fmla="*/ 49672081 h 2752"/>
                <a:gd name="T64" fmla="*/ 169509126 w 4960"/>
                <a:gd name="T65" fmla="*/ 23374955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EC72D1FE-D12B-E408-E419-D693F54C4F72}"/>
                </a:ext>
              </a:extLst>
            </p:cNvPr>
            <p:cNvSpPr>
              <a:spLocks/>
            </p:cNvSpPr>
            <p:nvPr/>
          </p:nvSpPr>
          <p:spPr bwMode="gray">
            <a:xfrm rot="-5912394">
              <a:off x="3075052" y="1458824"/>
              <a:ext cx="2377944" cy="317500"/>
            </a:xfrm>
            <a:custGeom>
              <a:avLst/>
              <a:gdLst>
                <a:gd name="T0" fmla="*/ 4805825 w 10000"/>
                <a:gd name="T1" fmla="*/ 9124630 h 5291"/>
                <a:gd name="T2" fmla="*/ 563026752 w 10000"/>
                <a:gd name="T3" fmla="*/ 19067282 h 5291"/>
                <a:gd name="T4" fmla="*/ 565401367 w 10000"/>
                <a:gd name="T5" fmla="*/ 0 h 5291"/>
                <a:gd name="T6" fmla="*/ 565401367 w 10000"/>
                <a:gd name="T7" fmla="*/ 0 h 5291"/>
                <a:gd name="T8" fmla="*/ 546573520 w 10000"/>
                <a:gd name="T9" fmla="*/ 735153 h 5291"/>
                <a:gd name="T10" fmla="*/ 527745673 w 10000"/>
                <a:gd name="T11" fmla="*/ 1441502 h 5291"/>
                <a:gd name="T12" fmla="*/ 508917825 w 10000"/>
                <a:gd name="T13" fmla="*/ 2126188 h 5291"/>
                <a:gd name="T14" fmla="*/ 490033383 w 10000"/>
                <a:gd name="T15" fmla="*/ 2713602 h 5291"/>
                <a:gd name="T16" fmla="*/ 471148941 w 10000"/>
                <a:gd name="T17" fmla="*/ 3304616 h 5291"/>
                <a:gd name="T18" fmla="*/ 452264498 w 10000"/>
                <a:gd name="T19" fmla="*/ 3859566 h 5291"/>
                <a:gd name="T20" fmla="*/ 433606199 w 10000"/>
                <a:gd name="T21" fmla="*/ 4331646 h 5291"/>
                <a:gd name="T22" fmla="*/ 414608804 w 10000"/>
                <a:gd name="T23" fmla="*/ 4774922 h 5291"/>
                <a:gd name="T24" fmla="*/ 395780957 w 10000"/>
                <a:gd name="T25" fmla="*/ 5189334 h 5291"/>
                <a:gd name="T26" fmla="*/ 377292442 w 10000"/>
                <a:gd name="T27" fmla="*/ 5542538 h 5291"/>
                <a:gd name="T28" fmla="*/ 358464357 w 10000"/>
                <a:gd name="T29" fmla="*/ 5895683 h 5291"/>
                <a:gd name="T30" fmla="*/ 339975843 w 10000"/>
                <a:gd name="T31" fmla="*/ 6194820 h 5291"/>
                <a:gd name="T32" fmla="*/ 321487328 w 10000"/>
                <a:gd name="T33" fmla="*/ 6429030 h 5291"/>
                <a:gd name="T34" fmla="*/ 302998576 w 10000"/>
                <a:gd name="T35" fmla="*/ 6666900 h 5291"/>
                <a:gd name="T36" fmla="*/ 284736204 w 10000"/>
                <a:gd name="T37" fmla="*/ 6868705 h 5291"/>
                <a:gd name="T38" fmla="*/ 266699736 w 10000"/>
                <a:gd name="T39" fmla="*/ 7020044 h 5291"/>
                <a:gd name="T40" fmla="*/ 248550554 w 10000"/>
                <a:gd name="T41" fmla="*/ 7135379 h 5291"/>
                <a:gd name="T42" fmla="*/ 230627277 w 10000"/>
                <a:gd name="T43" fmla="*/ 7254314 h 5291"/>
                <a:gd name="T44" fmla="*/ 212930142 w 10000"/>
                <a:gd name="T45" fmla="*/ 7311921 h 5291"/>
                <a:gd name="T46" fmla="*/ 195289602 w 10000"/>
                <a:gd name="T47" fmla="*/ 7373189 h 5291"/>
                <a:gd name="T48" fmla="*/ 177818848 w 10000"/>
                <a:gd name="T49" fmla="*/ 7398452 h 5291"/>
                <a:gd name="T50" fmla="*/ 160517403 w 10000"/>
                <a:gd name="T51" fmla="*/ 7373189 h 5291"/>
                <a:gd name="T52" fmla="*/ 143442338 w 10000"/>
                <a:gd name="T53" fmla="*/ 7373189 h 5291"/>
                <a:gd name="T54" fmla="*/ 126536821 w 10000"/>
                <a:gd name="T55" fmla="*/ 7311921 h 5291"/>
                <a:gd name="T56" fmla="*/ 109857446 w 10000"/>
                <a:gd name="T57" fmla="*/ 7221850 h 5291"/>
                <a:gd name="T58" fmla="*/ 93460809 w 10000"/>
                <a:gd name="T59" fmla="*/ 7135379 h 5291"/>
                <a:gd name="T60" fmla="*/ 77346909 w 10000"/>
                <a:gd name="T61" fmla="*/ 7045248 h 5291"/>
                <a:gd name="T62" fmla="*/ 61345962 w 10000"/>
                <a:gd name="T63" fmla="*/ 6901109 h 5291"/>
                <a:gd name="T64" fmla="*/ 45571394 w 10000"/>
                <a:gd name="T65" fmla="*/ 6749770 h 5291"/>
                <a:gd name="T66" fmla="*/ 30135922 w 10000"/>
                <a:gd name="T67" fmla="*/ 6605632 h 5291"/>
                <a:gd name="T68" fmla="*/ 0 w 10000"/>
                <a:gd name="T69" fmla="*/ 6220024 h 5291"/>
                <a:gd name="T70" fmla="*/ 4805825 w 10000"/>
                <a:gd name="T71" fmla="*/ 912463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8168E55B-16B9-0961-6C7D-1653DDF0E4FB}"/>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6596398E-6BC2-E693-FA9A-70849D2CD1B5}"/>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C42EACE0-7A28-12F2-6C29-C8858D557E9A}"/>
              </a:ext>
            </a:extLst>
          </p:cNvPr>
          <p:cNvSpPr>
            <a:spLocks noGrp="1"/>
          </p:cNvSpPr>
          <p:nvPr>
            <p:ph type="dt" sz="half" idx="10"/>
          </p:nvPr>
        </p:nvSpPr>
        <p:spPr/>
        <p:txBody>
          <a:bodyPr/>
          <a:lstStyle>
            <a:lvl1pPr>
              <a:defRPr/>
            </a:lvl1pPr>
          </a:lstStyle>
          <a:p>
            <a:pPr>
              <a:defRPr/>
            </a:pPr>
            <a:fld id="{D8BFD063-14FE-4168-A4E2-868DE74EBD46}" type="datetime1">
              <a:rPr lang="en-US" smtClean="0"/>
              <a:t>03-Jul-22</a:t>
            </a:fld>
            <a:endParaRPr lang="en-US" dirty="0"/>
          </a:p>
        </p:txBody>
      </p:sp>
      <p:sp>
        <p:nvSpPr>
          <p:cNvPr id="18" name="Footer Placeholder 5">
            <a:extLst>
              <a:ext uri="{FF2B5EF4-FFF2-40B4-BE49-F238E27FC236}">
                <a16:creationId xmlns:a16="http://schemas.microsoft.com/office/drawing/2014/main" id="{5E40259D-5F22-7D5B-1BD5-01A9BD885310}"/>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236CF4C3-4DDB-520D-5027-A78B65B0273E}"/>
              </a:ext>
            </a:extLst>
          </p:cNvPr>
          <p:cNvSpPr>
            <a:spLocks noGrp="1"/>
          </p:cNvSpPr>
          <p:nvPr>
            <p:ph type="sldNum" sz="quarter" idx="12"/>
          </p:nvPr>
        </p:nvSpPr>
        <p:spPr/>
        <p:txBody>
          <a:bodyPr/>
          <a:lstStyle>
            <a:lvl1pPr>
              <a:defRPr/>
            </a:lvl1pPr>
          </a:lstStyle>
          <a:p>
            <a:r>
              <a:rPr lang="en-US" altLang="en-US"/>
              <a:t>13.</a:t>
            </a:r>
            <a:fld id="{654030DD-BC15-4836-B354-971F287D2BC2}" type="slidenum">
              <a:rPr lang="en-US" altLang="en-US"/>
              <a:pPr/>
              <a:t>‹#›</a:t>
            </a:fld>
            <a:endParaRPr lang="en-US" altLang="en-US"/>
          </a:p>
        </p:txBody>
      </p:sp>
    </p:spTree>
    <p:extLst>
      <p:ext uri="{BB962C8B-B14F-4D97-AF65-F5344CB8AC3E}">
        <p14:creationId xmlns:p14="http://schemas.microsoft.com/office/powerpoint/2010/main" val="117520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a:extLst>
              <a:ext uri="{FF2B5EF4-FFF2-40B4-BE49-F238E27FC236}">
                <a16:creationId xmlns:a16="http://schemas.microsoft.com/office/drawing/2014/main" id="{C51327E1-A5DE-EEB5-4B05-4D9269D5D85B}"/>
              </a:ext>
            </a:extLst>
          </p:cNvPr>
          <p:cNvGrpSpPr>
            <a:grpSpLocks/>
          </p:cNvGrpSpPr>
          <p:nvPr/>
        </p:nvGrpSpPr>
        <p:grpSpPr bwMode="auto">
          <a:xfrm>
            <a:off x="-1588" y="0"/>
            <a:ext cx="9145588" cy="6861175"/>
            <a:chOff x="-1588" y="0"/>
            <a:chExt cx="9145588" cy="6860798"/>
          </a:xfrm>
        </p:grpSpPr>
        <p:sp>
          <p:nvSpPr>
            <p:cNvPr id="14" name="Rectangle 13">
              <a:extLst>
                <a:ext uri="{FF2B5EF4-FFF2-40B4-BE49-F238E27FC236}">
                  <a16:creationId xmlns:a16="http://schemas.microsoft.com/office/drawing/2014/main" id="{80274DBF-F839-28FB-D421-3051CAACD3FD}"/>
                </a:ext>
              </a:extLst>
            </p:cNvPr>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7D6D8059-12BA-0429-7519-8D63353C00BD}"/>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C1C84911-70E9-90D7-3A4E-052208B49C8B}"/>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DD3DFADA-C181-85E4-74A5-0C624CC499EC}"/>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ED2C02BE-BDCF-BDAE-B67C-773A9A50C4CC}"/>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FB261B85-E01D-266F-27B1-E87E59601785}"/>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a16="http://schemas.microsoft.com/office/drawing/2014/main" id="{56C6890A-3E0C-545A-39B2-AF3E73053646}"/>
                </a:ext>
              </a:extLst>
            </p:cNvPr>
            <p:cNvSpPr>
              <a:spLocks/>
            </p:cNvSpPr>
            <p:nvPr/>
          </p:nvSpPr>
          <p:spPr bwMode="gray">
            <a:xfrm rot="-589932">
              <a:off x="6359525" y="1790602"/>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24">
              <a:extLst>
                <a:ext uri="{FF2B5EF4-FFF2-40B4-BE49-F238E27FC236}">
                  <a16:creationId xmlns:a16="http://schemas.microsoft.com/office/drawing/2014/main" id="{2108A72A-25A2-C6F8-34AF-FE70575A7A49}"/>
                </a:ext>
              </a:extLst>
            </p:cNvPr>
            <p:cNvSpPr>
              <a:spLocks/>
            </p:cNvSpPr>
            <p:nvPr/>
          </p:nvSpPr>
          <p:spPr bwMode="gray">
            <a:xfrm>
              <a:off x="485775" y="1855686"/>
              <a:ext cx="8172450" cy="4535238"/>
            </a:xfrm>
            <a:custGeom>
              <a:avLst/>
              <a:gdLst>
                <a:gd name="T0" fmla="*/ 0 w 4960"/>
                <a:gd name="T1" fmla="*/ 0 h 2752"/>
                <a:gd name="T2" fmla="*/ 0 w 4960"/>
                <a:gd name="T3" fmla="*/ 879928459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879928459 h 2752"/>
                <a:gd name="T14" fmla="*/ 2147483646 w 4960"/>
                <a:gd name="T15" fmla="*/ 0 h 2752"/>
                <a:gd name="T16" fmla="*/ 2147483646 w 4960"/>
                <a:gd name="T17" fmla="*/ 0 h 2752"/>
                <a:gd name="T18" fmla="*/ 2147483646 w 4960"/>
                <a:gd name="T19" fmla="*/ 92337907 h 2752"/>
                <a:gd name="T20" fmla="*/ 2147483646 w 4960"/>
                <a:gd name="T21" fmla="*/ 173812337 h 2752"/>
                <a:gd name="T22" fmla="*/ 2147483646 w 4960"/>
                <a:gd name="T23" fmla="*/ 244424938 h 2752"/>
                <a:gd name="T24" fmla="*/ 2147483646 w 4960"/>
                <a:gd name="T25" fmla="*/ 309604153 h 2752"/>
                <a:gd name="T26" fmla="*/ 2147483646 w 4960"/>
                <a:gd name="T27" fmla="*/ 358489799 h 2752"/>
                <a:gd name="T28" fmla="*/ 2147483646 w 4960"/>
                <a:gd name="T29" fmla="*/ 396510321 h 2752"/>
                <a:gd name="T30" fmla="*/ 2147483646 w 4960"/>
                <a:gd name="T31" fmla="*/ 429100752 h 2752"/>
                <a:gd name="T32" fmla="*/ 2147483646 w 4960"/>
                <a:gd name="T33" fmla="*/ 450827706 h 2752"/>
                <a:gd name="T34" fmla="*/ 2147483646 w 4960"/>
                <a:gd name="T35" fmla="*/ 467122922 h 2752"/>
                <a:gd name="T36" fmla="*/ 2147483646 w 4960"/>
                <a:gd name="T37" fmla="*/ 472554661 h 2752"/>
                <a:gd name="T38" fmla="*/ 2147483646 w 4960"/>
                <a:gd name="T39" fmla="*/ 472554661 h 2752"/>
                <a:gd name="T40" fmla="*/ 2147483646 w 4960"/>
                <a:gd name="T41" fmla="*/ 472554661 h 2752"/>
                <a:gd name="T42" fmla="*/ 2147483646 w 4960"/>
                <a:gd name="T43" fmla="*/ 461691184 h 2752"/>
                <a:gd name="T44" fmla="*/ 2147483646 w 4960"/>
                <a:gd name="T45" fmla="*/ 445395968 h 2752"/>
                <a:gd name="T46" fmla="*/ 2147483646 w 4960"/>
                <a:gd name="T47" fmla="*/ 423669014 h 2752"/>
                <a:gd name="T48" fmla="*/ 2147483646 w 4960"/>
                <a:gd name="T49" fmla="*/ 401942060 h 2752"/>
                <a:gd name="T50" fmla="*/ 2147483646 w 4960"/>
                <a:gd name="T51" fmla="*/ 374783367 h 2752"/>
                <a:gd name="T52" fmla="*/ 2147483646 w 4960"/>
                <a:gd name="T53" fmla="*/ 347626322 h 2752"/>
                <a:gd name="T54" fmla="*/ 2147483646 w 4960"/>
                <a:gd name="T55" fmla="*/ 315035891 h 2752"/>
                <a:gd name="T56" fmla="*/ 2147483646 w 4960"/>
                <a:gd name="T57" fmla="*/ 282445460 h 2752"/>
                <a:gd name="T58" fmla="*/ 1813834086 w 4960"/>
                <a:gd name="T59" fmla="*/ 211834507 h 2752"/>
                <a:gd name="T60" fmla="*/ 1189310615 w 4960"/>
                <a:gd name="T61" fmla="*/ 146655292 h 2752"/>
                <a:gd name="T62" fmla="*/ 689692168 w 4960"/>
                <a:gd name="T63" fmla="*/ 92337907 h 2752"/>
                <a:gd name="T64" fmla="*/ 314977098 w 4960"/>
                <a:gd name="T65" fmla="*/ 43453908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a:extLst>
                <a:ext uri="{FF2B5EF4-FFF2-40B4-BE49-F238E27FC236}">
                  <a16:creationId xmlns:a16="http://schemas.microsoft.com/office/drawing/2014/main" id="{8817A431-D756-BAD3-0BF4-D32D1BDE86B6}"/>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a:extLst>
              <a:ext uri="{FF2B5EF4-FFF2-40B4-BE49-F238E27FC236}">
                <a16:creationId xmlns:a16="http://schemas.microsoft.com/office/drawing/2014/main" id="{2335391E-E5A3-066B-16BD-78FF2FE63430}"/>
              </a:ext>
            </a:extLst>
          </p:cNvPr>
          <p:cNvSpPr>
            <a:spLocks noGrp="1" noChangeArrowheads="1"/>
          </p:cNvSpPr>
          <p:nvPr>
            <p:ph type="title"/>
          </p:nvPr>
        </p:nvSpPr>
        <p:spPr bwMode="gray">
          <a:xfrm>
            <a:off x="866775" y="927100"/>
            <a:ext cx="634523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115DB1DD-F151-F9F3-DED2-3B24F4F41E2F}"/>
              </a:ext>
            </a:extLst>
          </p:cNvPr>
          <p:cNvSpPr>
            <a:spLocks noGrp="1" noChangeArrowheads="1"/>
          </p:cNvSpPr>
          <p:nvPr>
            <p:ph type="body" idx="1"/>
          </p:nvPr>
        </p:nvSpPr>
        <p:spPr bwMode="auto">
          <a:xfrm>
            <a:off x="863600" y="2489200"/>
            <a:ext cx="634682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7DA1B5E-3A57-361D-BB71-2A2234ADCDBE}"/>
              </a:ext>
            </a:extLst>
          </p:cNvPr>
          <p:cNvSpPr>
            <a:spLocks noGrp="1"/>
          </p:cNvSpPr>
          <p:nvPr>
            <p:ph type="dt" sz="half" idx="2"/>
          </p:nvPr>
        </p:nvSpPr>
        <p:spPr>
          <a:xfrm>
            <a:off x="7573963" y="6365875"/>
            <a:ext cx="990600" cy="228600"/>
          </a:xfrm>
          <a:prstGeom prst="rect">
            <a:avLst/>
          </a:prstGeom>
        </p:spPr>
        <p:txBody>
          <a:bodyPr vert="horz" lIns="91440" tIns="45720" rIns="91440" bIns="45720" rtlCol="0" anchor="b"/>
          <a:lstStyle>
            <a:lvl1pPr algn="r" eaLnBrk="1" fontAlgn="auto" hangingPunct="1">
              <a:spcBef>
                <a:spcPts val="0"/>
              </a:spcBef>
              <a:spcAft>
                <a:spcPts val="0"/>
              </a:spcAft>
              <a:defRPr sz="900" b="1" i="0">
                <a:solidFill>
                  <a:schemeClr val="accent1"/>
                </a:solidFill>
                <a:latin typeface="+mn-lt"/>
              </a:defRPr>
            </a:lvl1pPr>
          </a:lstStyle>
          <a:p>
            <a:pPr>
              <a:defRPr/>
            </a:pPr>
            <a:fld id="{58B4C216-A93C-4981-AC02-FDD3E89235EF}" type="datetime1">
              <a:rPr lang="en-US" smtClean="0"/>
              <a:t>03-Jul-22</a:t>
            </a:fld>
            <a:endParaRPr lang="en-US" dirty="0"/>
          </a:p>
        </p:txBody>
      </p:sp>
      <p:sp>
        <p:nvSpPr>
          <p:cNvPr id="5" name="Footer Placeholder 4">
            <a:extLst>
              <a:ext uri="{FF2B5EF4-FFF2-40B4-BE49-F238E27FC236}">
                <a16:creationId xmlns:a16="http://schemas.microsoft.com/office/drawing/2014/main" id="{2F4F0FFA-72EF-9928-4572-5B14213D8786}"/>
              </a:ext>
            </a:extLst>
          </p:cNvPr>
          <p:cNvSpPr>
            <a:spLocks noGrp="1"/>
          </p:cNvSpPr>
          <p:nvPr>
            <p:ph type="ftr" sz="quarter" idx="3"/>
          </p:nvPr>
        </p:nvSpPr>
        <p:spPr>
          <a:xfrm>
            <a:off x="590550" y="6365875"/>
            <a:ext cx="3860800" cy="228600"/>
          </a:xfrm>
          <a:prstGeom prst="rect">
            <a:avLst/>
          </a:prstGeom>
        </p:spPr>
        <p:txBody>
          <a:bodyPr vert="horz" lIns="91440" tIns="45720" rIns="91440" bIns="45720" rtlCol="0" anchor="b"/>
          <a:lstStyle>
            <a:lvl1pPr algn="l" eaLnBrk="1" fontAlgn="auto" hangingPunct="1">
              <a:spcBef>
                <a:spcPts val="0"/>
              </a:spcBef>
              <a:spcAft>
                <a:spcPts val="0"/>
              </a:spcAft>
              <a:defRPr sz="900" b="1" i="0">
                <a:solidFill>
                  <a:schemeClr val="accent1"/>
                </a:solidFill>
                <a:latin typeface="+mn-lt"/>
              </a:defRPr>
            </a:lvl1pPr>
          </a:lstStyle>
          <a:p>
            <a:pPr>
              <a:defRPr/>
            </a:pPr>
            <a:r>
              <a:rPr lang="en-US"/>
              <a:t>
              </a:t>
            </a:r>
            <a:endParaRPr lang="en-US" dirty="0"/>
          </a:p>
        </p:txBody>
      </p:sp>
      <p:sp>
        <p:nvSpPr>
          <p:cNvPr id="26" name="Rectangle 25">
            <a:extLst>
              <a:ext uri="{FF2B5EF4-FFF2-40B4-BE49-F238E27FC236}">
                <a16:creationId xmlns:a16="http://schemas.microsoft.com/office/drawing/2014/main" id="{C77A6505-65F4-B359-9099-D5D8A59BAD84}"/>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a:extLst>
              <a:ext uri="{FF2B5EF4-FFF2-40B4-BE49-F238E27FC236}">
                <a16:creationId xmlns:a16="http://schemas.microsoft.com/office/drawing/2014/main" id="{73821D0C-2ECD-EA2B-4945-422A4CF75496}"/>
              </a:ext>
            </a:extLst>
          </p:cNvPr>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b="1">
                <a:solidFill>
                  <a:schemeClr val="bg1"/>
                </a:solidFill>
              </a:defRPr>
            </a:lvl1pPr>
          </a:lstStyle>
          <a:p>
            <a:fld id="{DEA8DB92-85EE-40A7-9193-310101208194}"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4039" r:id="rId1"/>
    <p:sldLayoutId id="2147484035" r:id="rId2"/>
    <p:sldLayoutId id="2147484040" r:id="rId3"/>
    <p:sldLayoutId id="2147484036" r:id="rId4"/>
    <p:sldLayoutId id="2147484037" r:id="rId5"/>
    <p:sldLayoutId id="2147484038"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 id="2147484051" r:id="rId17"/>
  </p:sldLayoutIdLst>
  <p:hf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488"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4AC9-B2C7-DBC5-3173-089F31DE03FC}"/>
              </a:ext>
            </a:extLst>
          </p:cNvPr>
          <p:cNvSpPr>
            <a:spLocks noGrp="1"/>
          </p:cNvSpPr>
          <p:nvPr>
            <p:ph type="ctrTitle"/>
          </p:nvPr>
        </p:nvSpPr>
        <p:spPr>
          <a:xfrm>
            <a:off x="866216" y="2227568"/>
            <a:ext cx="7275512" cy="2336800"/>
          </a:xfrm>
        </p:spPr>
        <p:txBody>
          <a:bodyPr rtlCol="0">
            <a:normAutofit fontScale="90000"/>
          </a:bodyPr>
          <a:lstStyle/>
          <a:p>
            <a:pPr eaLnBrk="1" fontAlgn="auto" hangingPunct="1">
              <a:spcAft>
                <a:spcPts val="0"/>
              </a:spcAft>
              <a:defRPr/>
            </a:pPr>
            <a:br>
              <a:rPr lang="en-US" dirty="0"/>
            </a:br>
            <a:br>
              <a:rPr lang="en-US" dirty="0"/>
            </a:br>
            <a:br>
              <a:rPr lang="en-US" dirty="0"/>
            </a:br>
            <a:br>
              <a:rPr lang="en-US" dirty="0"/>
            </a:br>
            <a:br>
              <a:rPr lang="en-US" dirty="0"/>
            </a:br>
            <a:br>
              <a:rPr lang="en-US" dirty="0"/>
            </a:br>
            <a:r>
              <a:rPr lang="en-US" sz="3975" dirty="0"/>
              <a:t>CSC- 362    </a:t>
            </a:r>
            <a:r>
              <a:rPr lang="en-US" sz="4000" dirty="0"/>
              <a:t>Computer Networks</a:t>
            </a:r>
            <a:br>
              <a:rPr lang="en-US" sz="4000" dirty="0"/>
            </a:br>
            <a:r>
              <a:rPr lang="en-US" sz="3200" dirty="0"/>
              <a:t>Week:16	 Lecture: 21-22</a:t>
            </a:r>
            <a:br>
              <a:rPr lang="en-US" sz="3200" dirty="0"/>
            </a:br>
            <a:br>
              <a:rPr lang="en-US" sz="3000" dirty="0"/>
            </a:br>
            <a:r>
              <a:rPr lang="en-US" sz="3300" dirty="0"/>
              <a:t> 										</a:t>
            </a:r>
            <a:endParaRPr lang="en-US" sz="2100" dirty="0"/>
          </a:p>
        </p:txBody>
      </p:sp>
      <p:sp>
        <p:nvSpPr>
          <p:cNvPr id="3" name="Subtitle 2">
            <a:extLst>
              <a:ext uri="{FF2B5EF4-FFF2-40B4-BE49-F238E27FC236}">
                <a16:creationId xmlns:a16="http://schemas.microsoft.com/office/drawing/2014/main" id="{8AE54E66-3635-CDC0-BAB5-E601E4BF152A}"/>
              </a:ext>
            </a:extLst>
          </p:cNvPr>
          <p:cNvSpPr>
            <a:spLocks noGrp="1"/>
          </p:cNvSpPr>
          <p:nvPr>
            <p:ph type="subTitle" idx="1"/>
          </p:nvPr>
        </p:nvSpPr>
        <p:spPr>
          <a:xfrm>
            <a:off x="866216" y="4440285"/>
            <a:ext cx="7180889" cy="646065"/>
          </a:xfrm>
          <a:ln>
            <a:miter lim="800000"/>
            <a:headEnd/>
            <a:tailEnd/>
          </a:ln>
        </p:spPr>
        <p:txBody>
          <a:bodyPr rtlCol="0">
            <a:normAutofit fontScale="67500" lnSpcReduction="20000"/>
          </a:bodyPr>
          <a:lstStyle/>
          <a:p>
            <a:pPr lvl="8" algn="r">
              <a:defRPr/>
            </a:pPr>
            <a:r>
              <a:rPr lang="en-US" dirty="0">
                <a:latin typeface="Arial" panose="020B0604020202020204" pitchFamily="34" charset="0"/>
                <a:cs typeface="Arial" panose="020B0604020202020204" pitchFamily="34" charset="0"/>
              </a:rPr>
              <a:t>									Prepared by:</a:t>
            </a:r>
          </a:p>
          <a:p>
            <a:pPr lvl="8" algn="r">
              <a:defRPr/>
            </a:pPr>
            <a:r>
              <a:rPr lang="en-US" dirty="0">
                <a:latin typeface="Arial" panose="020B0604020202020204" pitchFamily="34" charset="0"/>
                <a:cs typeface="Arial" panose="020B0604020202020204" pitchFamily="34" charset="0"/>
              </a:rPr>
              <a:t>					Mr. </a:t>
            </a:r>
            <a:r>
              <a:rPr lang="en-US">
                <a:latin typeface="Arial" panose="020B0604020202020204" pitchFamily="34" charset="0"/>
                <a:cs typeface="Arial" panose="020B0604020202020204" pitchFamily="34" charset="0"/>
              </a:rPr>
              <a:t>Attique Ur Rehman</a:t>
            </a:r>
            <a:endParaRPr lang="en-US" dirty="0">
              <a:latin typeface="Arial" panose="020B0604020202020204" pitchFamily="34" charset="0"/>
              <a:cs typeface="Arial" panose="020B0604020202020204" pitchFamily="34" charset="0"/>
            </a:endParaRPr>
          </a:p>
        </p:txBody>
      </p:sp>
      <p:pic>
        <p:nvPicPr>
          <p:cNvPr id="17414" name="Picture 3">
            <a:extLst>
              <a:ext uri="{FF2B5EF4-FFF2-40B4-BE49-F238E27FC236}">
                <a16:creationId xmlns:a16="http://schemas.microsoft.com/office/drawing/2014/main" id="{A99E4043-F323-1BB5-DB96-A71D1085A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7086"/>
            <a:ext cx="1428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BF9D8B06-4500-980C-53E8-EDAA33EC7C26}"/>
              </a:ext>
            </a:extLst>
          </p:cNvPr>
          <p:cNvSpPr>
            <a:spLocks noGrp="1"/>
          </p:cNvSpPr>
          <p:nvPr>
            <p:ph type="dt" sz="half" idx="10"/>
          </p:nvPr>
        </p:nvSpPr>
        <p:spPr/>
        <p:txBody>
          <a:bodyPr/>
          <a:lstStyle/>
          <a:p>
            <a:pPr>
              <a:defRPr/>
            </a:pPr>
            <a:fld id="{41CC9341-6403-4291-8333-88BF89D8380C}" type="datetime1">
              <a:rPr lang="en-US" altLang="en-US" smtClean="0"/>
              <a:t>03-Jul-22</a:t>
            </a:fld>
            <a:endParaRPr lang="en-US" altLang="en-US"/>
          </a:p>
        </p:txBody>
      </p:sp>
      <p:sp>
        <p:nvSpPr>
          <p:cNvPr id="7" name="Slide Number Placeholder 6">
            <a:extLst>
              <a:ext uri="{FF2B5EF4-FFF2-40B4-BE49-F238E27FC236}">
                <a16:creationId xmlns:a16="http://schemas.microsoft.com/office/drawing/2014/main" id="{B8C8341E-38D9-E912-96E3-CF1DB5A45921}"/>
              </a:ext>
            </a:extLst>
          </p:cNvPr>
          <p:cNvSpPr>
            <a:spLocks noGrp="1"/>
          </p:cNvSpPr>
          <p:nvPr>
            <p:ph type="sldNum" sz="quarter" idx="12"/>
          </p:nvPr>
        </p:nvSpPr>
        <p:spPr/>
        <p:txBody>
          <a:bodyPr/>
          <a:lstStyle/>
          <a:p>
            <a:fld id="{62C34C89-4EF1-4685-8316-6FC7543375C8}"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6D20A2F5-30C0-7894-CC75-29B5ED3499FE}"/>
              </a:ext>
            </a:extLst>
          </p:cNvPr>
          <p:cNvSpPr>
            <a:spLocks noGrp="1" noChangeArrowheads="1"/>
          </p:cNvSpPr>
          <p:nvPr>
            <p:ph type="title"/>
          </p:nvPr>
        </p:nvSpPr>
        <p:spPr>
          <a:xfrm>
            <a:off x="609600" y="533400"/>
            <a:ext cx="7772400" cy="1143000"/>
          </a:xfrm>
        </p:spPr>
        <p:txBody>
          <a:bodyPr/>
          <a:lstStyle/>
          <a:p>
            <a:r>
              <a:rPr lang="en-US" altLang="en-US"/>
              <a:t>What is Denial of Service ?</a:t>
            </a:r>
          </a:p>
        </p:txBody>
      </p:sp>
      <p:sp>
        <p:nvSpPr>
          <p:cNvPr id="101379" name="Rectangle 3">
            <a:extLst>
              <a:ext uri="{FF2B5EF4-FFF2-40B4-BE49-F238E27FC236}">
                <a16:creationId xmlns:a16="http://schemas.microsoft.com/office/drawing/2014/main" id="{8948014F-E5C1-669B-2209-0CA8BF3E87B2}"/>
              </a:ext>
            </a:extLst>
          </p:cNvPr>
          <p:cNvSpPr>
            <a:spLocks noGrp="1" noChangeArrowheads="1"/>
          </p:cNvSpPr>
          <p:nvPr>
            <p:ph type="body" idx="1"/>
          </p:nvPr>
        </p:nvSpPr>
        <p:spPr>
          <a:xfrm>
            <a:off x="685800" y="2309813"/>
            <a:ext cx="7772400" cy="4167187"/>
          </a:xfrm>
        </p:spPr>
        <p:txBody>
          <a:bodyPr/>
          <a:lstStyle/>
          <a:p>
            <a:pPr>
              <a:lnSpc>
                <a:spcPct val="90000"/>
              </a:lnSpc>
              <a:buFontTx/>
              <a:buNone/>
            </a:pPr>
            <a:r>
              <a:rPr lang="en-US" altLang="en-US" sz="2000"/>
              <a:t>This slide is intended to demonstrate the concept of denial of service by placing useful information in the middle of a paragraph of drivel. If you’ve gotten this far, you may want to jump to the middle or scan around, but you’re unlikely to find the important part before I skip to the next slide, simulating the fact that the garbage doesn’t stop coming in a denial of service attack. </a:t>
            </a:r>
            <a:r>
              <a:rPr lang="en-US" altLang="en-US" sz="2000" b="1">
                <a:solidFill>
                  <a:srgbClr val="CC0000"/>
                </a:solidFill>
              </a:rPr>
              <a:t>In fact, in some cases you may get nothing but garbage.</a:t>
            </a:r>
            <a:r>
              <a:rPr lang="en-US" altLang="en-US" sz="2000"/>
              <a:t> If you recall how IP datagram services work, for example, then you can reason about the likelihood of legitimate requests spaced by increasingly long TCP timeouts finding an empty queue slot in a router fed from another input by a continuous stream of bogus packets. When a slot opens up, it is quickly grabbed by the next bogus packets and rarely available for the real thing.</a:t>
            </a:r>
          </a:p>
        </p:txBody>
      </p:sp>
      <p:sp>
        <p:nvSpPr>
          <p:cNvPr id="4" name="Date Placeholder 3">
            <a:extLst>
              <a:ext uri="{FF2B5EF4-FFF2-40B4-BE49-F238E27FC236}">
                <a16:creationId xmlns:a16="http://schemas.microsoft.com/office/drawing/2014/main" id="{7D948FB3-DBA2-D843-D3A7-F0DE42824AA2}"/>
              </a:ext>
            </a:extLst>
          </p:cNvPr>
          <p:cNvSpPr>
            <a:spLocks noGrp="1"/>
          </p:cNvSpPr>
          <p:nvPr>
            <p:ph type="dt" sz="half" idx="10"/>
          </p:nvPr>
        </p:nvSpPr>
        <p:spPr/>
        <p:txBody>
          <a:bodyPr/>
          <a:lstStyle/>
          <a:p>
            <a:pPr>
              <a:defRPr/>
            </a:pPr>
            <a:fld id="{6B0C0FC7-C0FD-4695-BAB9-4A694F3ADF25}" type="datetime1">
              <a:rPr lang="en-US" smtClean="0"/>
              <a:t>03-Jul-22</a:t>
            </a:fld>
            <a:endParaRPr lang="en-US" dirty="0"/>
          </a:p>
        </p:txBody>
      </p:sp>
      <p:sp>
        <p:nvSpPr>
          <p:cNvPr id="5" name="Slide Number Placeholder 4">
            <a:extLst>
              <a:ext uri="{FF2B5EF4-FFF2-40B4-BE49-F238E27FC236}">
                <a16:creationId xmlns:a16="http://schemas.microsoft.com/office/drawing/2014/main" id="{227BA6C5-D4B0-C0F6-0548-F352B73663F5}"/>
              </a:ext>
            </a:extLst>
          </p:cNvPr>
          <p:cNvSpPr>
            <a:spLocks noGrp="1"/>
          </p:cNvSpPr>
          <p:nvPr>
            <p:ph type="sldNum" sz="quarter" idx="12"/>
          </p:nvPr>
        </p:nvSpPr>
        <p:spPr/>
        <p:txBody>
          <a:bodyPr/>
          <a:lstStyle/>
          <a:p>
            <a:fld id="{791DC458-83D9-4E9D-8B2C-21E832DD10ED}"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A1F1E8A-7C54-303B-101E-AFEDC36E2122}"/>
              </a:ext>
            </a:extLst>
          </p:cNvPr>
          <p:cNvSpPr>
            <a:spLocks noGrp="1" noChangeArrowheads="1"/>
          </p:cNvSpPr>
          <p:nvPr>
            <p:ph type="title"/>
          </p:nvPr>
        </p:nvSpPr>
        <p:spPr>
          <a:xfrm>
            <a:off x="609600" y="457200"/>
            <a:ext cx="7772400" cy="1143000"/>
          </a:xfrm>
        </p:spPr>
        <p:txBody>
          <a:bodyPr/>
          <a:lstStyle/>
          <a:p>
            <a:r>
              <a:rPr lang="en-US" altLang="en-US"/>
              <a:t>How Does It Traditionally Work ?</a:t>
            </a:r>
          </a:p>
        </p:txBody>
      </p:sp>
      <p:sp>
        <p:nvSpPr>
          <p:cNvPr id="102403" name="Rectangle 3">
            <a:extLst>
              <a:ext uri="{FF2B5EF4-FFF2-40B4-BE49-F238E27FC236}">
                <a16:creationId xmlns:a16="http://schemas.microsoft.com/office/drawing/2014/main" id="{3CF540DE-5F34-199E-4568-6C0FAC9E7C1B}"/>
              </a:ext>
            </a:extLst>
          </p:cNvPr>
          <p:cNvSpPr>
            <a:spLocks noGrp="1" noChangeArrowheads="1"/>
          </p:cNvSpPr>
          <p:nvPr>
            <p:ph type="body" idx="1"/>
          </p:nvPr>
        </p:nvSpPr>
        <p:spPr>
          <a:xfrm>
            <a:off x="254000" y="2590800"/>
            <a:ext cx="8805863" cy="4267200"/>
          </a:xfrm>
        </p:spPr>
        <p:txBody>
          <a:bodyPr/>
          <a:lstStyle/>
          <a:p>
            <a:r>
              <a:rPr lang="en-US" altLang="en-US" sz="2000"/>
              <a:t>Example: IP spoofing</a:t>
            </a:r>
          </a:p>
          <a:p>
            <a:r>
              <a:rPr lang="en-US" altLang="en-US" sz="2000"/>
              <a:t>Remember the TCP SYN segment ?</a:t>
            </a:r>
          </a:p>
          <a:p>
            <a:pPr lvl="1"/>
            <a:r>
              <a:rPr lang="en-US" altLang="en-US"/>
              <a:t>Client sends SYN to server</a:t>
            </a:r>
          </a:p>
          <a:p>
            <a:pPr lvl="1"/>
            <a:r>
              <a:rPr lang="en-US" altLang="en-US"/>
              <a:t>Server reserves queue entry</a:t>
            </a:r>
          </a:p>
          <a:p>
            <a:pPr lvl="1"/>
            <a:r>
              <a:rPr lang="en-US" altLang="en-US"/>
              <a:t>Server sends back SYN.</a:t>
            </a:r>
          </a:p>
          <a:p>
            <a:r>
              <a:rPr lang="en-US" altLang="en-US" sz="2000"/>
              <a:t>Server sends back SYN to where?</a:t>
            </a:r>
          </a:p>
          <a:p>
            <a:pPr lvl="1"/>
            <a:r>
              <a:rPr lang="en-US" altLang="en-US"/>
              <a:t>Client IP must be included in first SYN</a:t>
            </a:r>
          </a:p>
          <a:p>
            <a:pPr lvl="1"/>
            <a:r>
              <a:rPr lang="en-US" altLang="en-US"/>
              <a:t>What if the client lies ? “Hi, please contact Prof. ABC’s computer”</a:t>
            </a:r>
          </a:p>
        </p:txBody>
      </p:sp>
      <p:sp>
        <p:nvSpPr>
          <p:cNvPr id="4" name="Date Placeholder 3">
            <a:extLst>
              <a:ext uri="{FF2B5EF4-FFF2-40B4-BE49-F238E27FC236}">
                <a16:creationId xmlns:a16="http://schemas.microsoft.com/office/drawing/2014/main" id="{5FD45D09-B2E7-2E76-032C-B702827F0C22}"/>
              </a:ext>
            </a:extLst>
          </p:cNvPr>
          <p:cNvSpPr>
            <a:spLocks noGrp="1"/>
          </p:cNvSpPr>
          <p:nvPr>
            <p:ph type="dt" sz="half" idx="10"/>
          </p:nvPr>
        </p:nvSpPr>
        <p:spPr/>
        <p:txBody>
          <a:bodyPr/>
          <a:lstStyle/>
          <a:p>
            <a:pPr>
              <a:defRPr/>
            </a:pPr>
            <a:fld id="{37A426CA-51CA-4E1D-9BAD-8484C0E8B99F}" type="datetime1">
              <a:rPr lang="en-US" smtClean="0"/>
              <a:t>03-Jul-22</a:t>
            </a:fld>
            <a:endParaRPr lang="en-US" dirty="0"/>
          </a:p>
        </p:txBody>
      </p:sp>
      <p:sp>
        <p:nvSpPr>
          <p:cNvPr id="5" name="Slide Number Placeholder 4">
            <a:extLst>
              <a:ext uri="{FF2B5EF4-FFF2-40B4-BE49-F238E27FC236}">
                <a16:creationId xmlns:a16="http://schemas.microsoft.com/office/drawing/2014/main" id="{12E3EDB4-6197-4C4C-8D53-CD6D7EE28590}"/>
              </a:ext>
            </a:extLst>
          </p:cNvPr>
          <p:cNvSpPr>
            <a:spLocks noGrp="1"/>
          </p:cNvSpPr>
          <p:nvPr>
            <p:ph type="sldNum" sz="quarter" idx="12"/>
          </p:nvPr>
        </p:nvSpPr>
        <p:spPr/>
        <p:txBody>
          <a:bodyPr/>
          <a:lstStyle/>
          <a:p>
            <a:fld id="{791DC458-83D9-4E9D-8B2C-21E832DD10ED}"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18AE1FC-5877-4A5C-3D83-88307F8B76BA}"/>
              </a:ext>
            </a:extLst>
          </p:cNvPr>
          <p:cNvSpPr>
            <a:spLocks noGrp="1" noChangeArrowheads="1"/>
          </p:cNvSpPr>
          <p:nvPr>
            <p:ph type="title"/>
          </p:nvPr>
        </p:nvSpPr>
        <p:spPr>
          <a:xfrm>
            <a:off x="533400" y="598488"/>
            <a:ext cx="8975725" cy="773112"/>
          </a:xfrm>
        </p:spPr>
        <p:txBody>
          <a:bodyPr/>
          <a:lstStyle/>
          <a:p>
            <a:r>
              <a:rPr lang="en-US" altLang="en-US"/>
              <a:t>IP Spoofing</a:t>
            </a:r>
          </a:p>
        </p:txBody>
      </p:sp>
      <p:sp>
        <p:nvSpPr>
          <p:cNvPr id="103427" name="Rectangle 3">
            <a:extLst>
              <a:ext uri="{FF2B5EF4-FFF2-40B4-BE49-F238E27FC236}">
                <a16:creationId xmlns:a16="http://schemas.microsoft.com/office/drawing/2014/main" id="{7214251C-4F38-EECF-3786-E1CCB3092CCF}"/>
              </a:ext>
            </a:extLst>
          </p:cNvPr>
          <p:cNvSpPr>
            <a:spLocks noGrp="1" noChangeArrowheads="1"/>
          </p:cNvSpPr>
          <p:nvPr>
            <p:ph type="body" idx="1"/>
          </p:nvPr>
        </p:nvSpPr>
        <p:spPr>
          <a:xfrm>
            <a:off x="0" y="2514600"/>
            <a:ext cx="9144000" cy="4572000"/>
          </a:xfrm>
        </p:spPr>
        <p:txBody>
          <a:bodyPr/>
          <a:lstStyle/>
          <a:p>
            <a:r>
              <a:rPr lang="en-US" altLang="en-US" sz="2400"/>
              <a:t>Pretending to be Prof. ABC’s computer</a:t>
            </a:r>
          </a:p>
          <a:p>
            <a:pPr lvl="1"/>
            <a:r>
              <a:rPr lang="en-US" altLang="en-US"/>
              <a:t>It responds</a:t>
            </a:r>
          </a:p>
          <a:p>
            <a:pPr lvl="1"/>
            <a:r>
              <a:rPr lang="en-US" altLang="en-US"/>
              <a:t>Queue resources freed up</a:t>
            </a:r>
          </a:p>
          <a:p>
            <a:pPr lvl="1"/>
            <a:r>
              <a:rPr lang="en-US" altLang="en-US"/>
              <a:t>Not terribly effective</a:t>
            </a:r>
          </a:p>
          <a:p>
            <a:r>
              <a:rPr lang="en-US" altLang="en-US" sz="2400"/>
              <a:t>Instead, pick a computer that probably won’t respond</a:t>
            </a:r>
          </a:p>
          <a:p>
            <a:pPr lvl="1"/>
            <a:r>
              <a:rPr lang="en-US" altLang="en-US"/>
              <a:t>A random number works nicely</a:t>
            </a:r>
          </a:p>
          <a:p>
            <a:pPr lvl="1"/>
            <a:r>
              <a:rPr lang="en-US" altLang="en-US"/>
              <a:t>Return SYN gets lost</a:t>
            </a:r>
          </a:p>
          <a:p>
            <a:pPr lvl="1"/>
            <a:r>
              <a:rPr lang="en-US" altLang="en-US"/>
              <a:t>Server waits 75 seconds before freeing queue entry</a:t>
            </a:r>
          </a:p>
        </p:txBody>
      </p:sp>
      <p:sp>
        <p:nvSpPr>
          <p:cNvPr id="4" name="Date Placeholder 3">
            <a:extLst>
              <a:ext uri="{FF2B5EF4-FFF2-40B4-BE49-F238E27FC236}">
                <a16:creationId xmlns:a16="http://schemas.microsoft.com/office/drawing/2014/main" id="{A327AE2A-7660-DBC7-2801-DB1EC7FBBD24}"/>
              </a:ext>
            </a:extLst>
          </p:cNvPr>
          <p:cNvSpPr>
            <a:spLocks noGrp="1"/>
          </p:cNvSpPr>
          <p:nvPr>
            <p:ph type="dt" sz="half" idx="10"/>
          </p:nvPr>
        </p:nvSpPr>
        <p:spPr/>
        <p:txBody>
          <a:bodyPr/>
          <a:lstStyle/>
          <a:p>
            <a:pPr>
              <a:defRPr/>
            </a:pPr>
            <a:fld id="{A92B9ABA-7977-4B32-8B81-4BF3C5C44274}" type="datetime1">
              <a:rPr lang="en-US" smtClean="0"/>
              <a:t>03-Jul-22</a:t>
            </a:fld>
            <a:endParaRPr lang="en-US" dirty="0"/>
          </a:p>
        </p:txBody>
      </p:sp>
      <p:sp>
        <p:nvSpPr>
          <p:cNvPr id="5" name="Slide Number Placeholder 4">
            <a:extLst>
              <a:ext uri="{FF2B5EF4-FFF2-40B4-BE49-F238E27FC236}">
                <a16:creationId xmlns:a16="http://schemas.microsoft.com/office/drawing/2014/main" id="{84B743BB-5174-A1D4-D986-318DD49CACCE}"/>
              </a:ext>
            </a:extLst>
          </p:cNvPr>
          <p:cNvSpPr>
            <a:spLocks noGrp="1"/>
          </p:cNvSpPr>
          <p:nvPr>
            <p:ph type="sldNum" sz="quarter" idx="12"/>
          </p:nvPr>
        </p:nvSpPr>
        <p:spPr/>
        <p:txBody>
          <a:bodyPr/>
          <a:lstStyle/>
          <a:p>
            <a:fld id="{791DC458-83D9-4E9D-8B2C-21E832DD10ED}"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FBFA27F7-9213-11F1-62D8-A8F4397F1682}"/>
              </a:ext>
            </a:extLst>
          </p:cNvPr>
          <p:cNvSpPr>
            <a:spLocks noGrp="1" noChangeArrowheads="1"/>
          </p:cNvSpPr>
          <p:nvPr>
            <p:ph type="title"/>
          </p:nvPr>
        </p:nvSpPr>
        <p:spPr>
          <a:xfrm>
            <a:off x="685800" y="533400"/>
            <a:ext cx="7772400" cy="1143000"/>
          </a:xfrm>
        </p:spPr>
        <p:txBody>
          <a:bodyPr/>
          <a:lstStyle/>
          <a:p>
            <a:r>
              <a:rPr lang="en-US" altLang="en-US"/>
              <a:t>What are the Key Elements ?</a:t>
            </a:r>
          </a:p>
        </p:txBody>
      </p:sp>
      <p:sp>
        <p:nvSpPr>
          <p:cNvPr id="104451" name="Rectangle 3">
            <a:extLst>
              <a:ext uri="{FF2B5EF4-FFF2-40B4-BE49-F238E27FC236}">
                <a16:creationId xmlns:a16="http://schemas.microsoft.com/office/drawing/2014/main" id="{E49054EA-5D71-E324-82A4-2EB27953A795}"/>
              </a:ext>
            </a:extLst>
          </p:cNvPr>
          <p:cNvSpPr>
            <a:spLocks noGrp="1" noChangeArrowheads="1"/>
          </p:cNvSpPr>
          <p:nvPr>
            <p:ph type="body" idx="1"/>
          </p:nvPr>
        </p:nvSpPr>
        <p:spPr>
          <a:xfrm>
            <a:off x="436563" y="2133600"/>
            <a:ext cx="8270875" cy="4648200"/>
          </a:xfrm>
        </p:spPr>
        <p:txBody>
          <a:bodyPr/>
          <a:lstStyle/>
          <a:p>
            <a:r>
              <a:rPr lang="en-US" altLang="en-US" sz="2400"/>
              <a:t>Expansion in required work</a:t>
            </a:r>
          </a:p>
          <a:p>
            <a:pPr lvl="1"/>
            <a:r>
              <a:rPr lang="en-US" altLang="en-US" sz="2000"/>
              <a:t>Easy for me, hard for you</a:t>
            </a:r>
          </a:p>
          <a:p>
            <a:pPr lvl="1"/>
            <a:r>
              <a:rPr lang="en-US" altLang="en-US" sz="2000"/>
              <a:t>In spoofing</a:t>
            </a:r>
          </a:p>
          <a:p>
            <a:pPr lvl="2"/>
            <a:r>
              <a:rPr lang="en-US" altLang="en-US" sz="2000"/>
              <a:t>Creating and sending a SYN: a few microseconds</a:t>
            </a:r>
          </a:p>
          <a:p>
            <a:pPr lvl="2"/>
            <a:r>
              <a:rPr lang="en-US" altLang="en-US" sz="2000"/>
              <a:t>Timing out a queue entry: 75 seconds</a:t>
            </a:r>
          </a:p>
          <a:p>
            <a:pPr lvl="1"/>
            <a:r>
              <a:rPr lang="en-US" altLang="en-US" sz="2000">
                <a:latin typeface="TimesNewRomanPSMT" charset="0"/>
              </a:rPr>
              <a:t>protocols that admit starvation</a:t>
            </a:r>
          </a:p>
          <a:p>
            <a:pPr lvl="2"/>
            <a:r>
              <a:rPr lang="en-US" altLang="en-US" sz="2000">
                <a:latin typeface="TimesNewRomanPSMT" charset="0"/>
              </a:rPr>
              <a:t>IP routers</a:t>
            </a:r>
          </a:p>
          <a:p>
            <a:pPr lvl="3"/>
            <a:r>
              <a:rPr lang="en-US" altLang="en-US" sz="1800">
                <a:latin typeface="TimesNewRomanPSMT" charset="0"/>
              </a:rPr>
              <a:t>Drop datagrams when output buffer full</a:t>
            </a:r>
          </a:p>
          <a:p>
            <a:pPr lvl="3"/>
            <a:r>
              <a:rPr lang="en-US" altLang="en-US" sz="1800">
                <a:latin typeface="TimesNewRomanPSMT" charset="0"/>
              </a:rPr>
              <a:t>Independent of source input</a:t>
            </a:r>
          </a:p>
          <a:p>
            <a:pPr lvl="1"/>
            <a:r>
              <a:rPr lang="en-US" altLang="en-US" sz="2000">
                <a:latin typeface="TimesNewRomanPSMT" charset="0"/>
              </a:rPr>
              <a:t>Result is that clients can be starved</a:t>
            </a:r>
          </a:p>
          <a:p>
            <a:pPr lvl="1"/>
            <a:r>
              <a:rPr lang="en-US" altLang="en-US" sz="2000">
                <a:latin typeface="TimesNewRomanPSMT" charset="0"/>
              </a:rPr>
              <a:t>Painfully slow even without starvation</a:t>
            </a:r>
          </a:p>
        </p:txBody>
      </p:sp>
      <p:sp>
        <p:nvSpPr>
          <p:cNvPr id="4" name="Date Placeholder 3">
            <a:extLst>
              <a:ext uri="{FF2B5EF4-FFF2-40B4-BE49-F238E27FC236}">
                <a16:creationId xmlns:a16="http://schemas.microsoft.com/office/drawing/2014/main" id="{B6BDF4D5-5BEB-825E-29CC-23BF200DA70D}"/>
              </a:ext>
            </a:extLst>
          </p:cNvPr>
          <p:cNvSpPr>
            <a:spLocks noGrp="1"/>
          </p:cNvSpPr>
          <p:nvPr>
            <p:ph type="dt" sz="half" idx="10"/>
          </p:nvPr>
        </p:nvSpPr>
        <p:spPr/>
        <p:txBody>
          <a:bodyPr/>
          <a:lstStyle/>
          <a:p>
            <a:pPr>
              <a:defRPr/>
            </a:pPr>
            <a:fld id="{DF2F2C37-C012-409B-B335-CB8DBADB9D22}" type="datetime1">
              <a:rPr lang="en-US" smtClean="0"/>
              <a:t>03-Jul-22</a:t>
            </a:fld>
            <a:endParaRPr lang="en-US" dirty="0"/>
          </a:p>
        </p:txBody>
      </p:sp>
      <p:sp>
        <p:nvSpPr>
          <p:cNvPr id="5" name="Slide Number Placeholder 4">
            <a:extLst>
              <a:ext uri="{FF2B5EF4-FFF2-40B4-BE49-F238E27FC236}">
                <a16:creationId xmlns:a16="http://schemas.microsoft.com/office/drawing/2014/main" id="{8CFD3FC9-52F2-4E01-EC85-F42EE2722652}"/>
              </a:ext>
            </a:extLst>
          </p:cNvPr>
          <p:cNvSpPr>
            <a:spLocks noGrp="1"/>
          </p:cNvSpPr>
          <p:nvPr>
            <p:ph type="sldNum" sz="quarter" idx="12"/>
          </p:nvPr>
        </p:nvSpPr>
        <p:spPr/>
        <p:txBody>
          <a:bodyPr/>
          <a:lstStyle/>
          <a:p>
            <a:fld id="{791DC458-83D9-4E9D-8B2C-21E832DD10ED}"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C641009C-829E-4737-6800-37313CB4F22E}"/>
              </a:ext>
            </a:extLst>
          </p:cNvPr>
          <p:cNvSpPr>
            <a:spLocks noGrp="1" noChangeArrowheads="1"/>
          </p:cNvSpPr>
          <p:nvPr>
            <p:ph type="title"/>
          </p:nvPr>
        </p:nvSpPr>
        <p:spPr>
          <a:xfrm>
            <a:off x="609600" y="609600"/>
            <a:ext cx="7772400" cy="1143000"/>
          </a:xfrm>
        </p:spPr>
        <p:txBody>
          <a:bodyPr/>
          <a:lstStyle/>
          <a:p>
            <a:r>
              <a:rPr lang="en-US" altLang="en-US"/>
              <a:t>What’s New About the Recent Attacks ?</a:t>
            </a:r>
          </a:p>
        </p:txBody>
      </p:sp>
      <p:sp>
        <p:nvSpPr>
          <p:cNvPr id="105475" name="Rectangle 3">
            <a:extLst>
              <a:ext uri="{FF2B5EF4-FFF2-40B4-BE49-F238E27FC236}">
                <a16:creationId xmlns:a16="http://schemas.microsoft.com/office/drawing/2014/main" id="{19DCECFB-9608-A692-AE30-C31EBEACAFED}"/>
              </a:ext>
            </a:extLst>
          </p:cNvPr>
          <p:cNvSpPr>
            <a:spLocks noGrp="1" noChangeArrowheads="1"/>
          </p:cNvSpPr>
          <p:nvPr>
            <p:ph type="body" idx="1"/>
          </p:nvPr>
        </p:nvSpPr>
        <p:spPr>
          <a:xfrm>
            <a:off x="393700" y="2078038"/>
            <a:ext cx="8539163" cy="4703762"/>
          </a:xfrm>
        </p:spPr>
        <p:txBody>
          <a:bodyPr/>
          <a:lstStyle/>
          <a:p>
            <a:pPr>
              <a:lnSpc>
                <a:spcPct val="90000"/>
              </a:lnSpc>
            </a:pPr>
            <a:r>
              <a:rPr lang="en-US" altLang="en-US" sz="2400"/>
              <a:t>Expansion factor allows attack by a few or one</a:t>
            </a:r>
          </a:p>
          <a:p>
            <a:pPr>
              <a:lnSpc>
                <a:spcPct val="90000"/>
              </a:lnSpc>
            </a:pPr>
            <a:r>
              <a:rPr lang="en-US" altLang="en-US" sz="2400"/>
              <a:t>Alternative</a:t>
            </a:r>
          </a:p>
          <a:p>
            <a:pPr lvl="1">
              <a:lnSpc>
                <a:spcPct val="90000"/>
              </a:lnSpc>
            </a:pPr>
            <a:r>
              <a:rPr lang="en-US" altLang="en-US"/>
              <a:t>Attack by many</a:t>
            </a:r>
          </a:p>
          <a:p>
            <a:pPr lvl="1">
              <a:lnSpc>
                <a:spcPct val="90000"/>
              </a:lnSpc>
            </a:pPr>
            <a:r>
              <a:rPr lang="en-US" altLang="en-US"/>
              <a:t>Requires many resources distributed across Internet</a:t>
            </a:r>
          </a:p>
          <a:p>
            <a:pPr lvl="1">
              <a:lnSpc>
                <a:spcPct val="90000"/>
              </a:lnSpc>
            </a:pPr>
            <a:r>
              <a:rPr lang="en-US" altLang="en-US"/>
              <a:t>Benefits from expansion, too</a:t>
            </a:r>
          </a:p>
          <a:p>
            <a:pPr>
              <a:lnSpc>
                <a:spcPct val="90000"/>
              </a:lnSpc>
            </a:pPr>
            <a:r>
              <a:rPr lang="en-US" altLang="en-US" sz="2400"/>
              <a:t>Attack software</a:t>
            </a:r>
          </a:p>
          <a:p>
            <a:pPr lvl="1">
              <a:lnSpc>
                <a:spcPct val="90000"/>
              </a:lnSpc>
            </a:pPr>
            <a:r>
              <a:rPr lang="en-US" altLang="en-US"/>
              <a:t>Probably installed indirectly</a:t>
            </a:r>
          </a:p>
          <a:p>
            <a:pPr lvl="1">
              <a:lnSpc>
                <a:spcPct val="90000"/>
              </a:lnSpc>
            </a:pPr>
            <a:r>
              <a:rPr lang="en-US" altLang="en-US"/>
              <a:t>Apparently resident for some time</a:t>
            </a:r>
          </a:p>
          <a:p>
            <a:pPr lvl="1">
              <a:lnSpc>
                <a:spcPct val="90000"/>
              </a:lnSpc>
            </a:pPr>
            <a:r>
              <a:rPr lang="en-US" altLang="en-US"/>
              <a:t>No significant trail remains</a:t>
            </a:r>
          </a:p>
        </p:txBody>
      </p:sp>
      <p:sp>
        <p:nvSpPr>
          <p:cNvPr id="4" name="Date Placeholder 3">
            <a:extLst>
              <a:ext uri="{FF2B5EF4-FFF2-40B4-BE49-F238E27FC236}">
                <a16:creationId xmlns:a16="http://schemas.microsoft.com/office/drawing/2014/main" id="{2946B4B0-7207-16A7-788C-4F5F2C349462}"/>
              </a:ext>
            </a:extLst>
          </p:cNvPr>
          <p:cNvSpPr>
            <a:spLocks noGrp="1"/>
          </p:cNvSpPr>
          <p:nvPr>
            <p:ph type="dt" sz="half" idx="10"/>
          </p:nvPr>
        </p:nvSpPr>
        <p:spPr/>
        <p:txBody>
          <a:bodyPr/>
          <a:lstStyle/>
          <a:p>
            <a:pPr>
              <a:defRPr/>
            </a:pPr>
            <a:fld id="{51BFE978-0D6E-46B0-80BF-C97A64E6D68B}" type="datetime1">
              <a:rPr lang="en-US" smtClean="0"/>
              <a:t>03-Jul-22</a:t>
            </a:fld>
            <a:endParaRPr lang="en-US" dirty="0"/>
          </a:p>
        </p:txBody>
      </p:sp>
      <p:sp>
        <p:nvSpPr>
          <p:cNvPr id="5" name="Slide Number Placeholder 4">
            <a:extLst>
              <a:ext uri="{FF2B5EF4-FFF2-40B4-BE49-F238E27FC236}">
                <a16:creationId xmlns:a16="http://schemas.microsoft.com/office/drawing/2014/main" id="{737D1D8A-140F-1A58-F647-536D79F2D394}"/>
              </a:ext>
            </a:extLst>
          </p:cNvPr>
          <p:cNvSpPr>
            <a:spLocks noGrp="1"/>
          </p:cNvSpPr>
          <p:nvPr>
            <p:ph type="sldNum" sz="quarter" idx="12"/>
          </p:nvPr>
        </p:nvSpPr>
        <p:spPr/>
        <p:txBody>
          <a:bodyPr/>
          <a:lstStyle/>
          <a:p>
            <a:fld id="{791DC458-83D9-4E9D-8B2C-21E832DD10ED}"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9C918F5-F469-31EF-4319-044A5BE0A253}"/>
              </a:ext>
            </a:extLst>
          </p:cNvPr>
          <p:cNvSpPr>
            <a:spLocks noGrp="1" noChangeArrowheads="1"/>
          </p:cNvSpPr>
          <p:nvPr>
            <p:ph type="title"/>
          </p:nvPr>
        </p:nvSpPr>
        <p:spPr>
          <a:xfrm>
            <a:off x="685800" y="533400"/>
            <a:ext cx="7772400" cy="1143000"/>
          </a:xfrm>
        </p:spPr>
        <p:txBody>
          <a:bodyPr/>
          <a:lstStyle/>
          <a:p>
            <a:r>
              <a:rPr lang="en-US" altLang="en-US"/>
              <a:t>What Changed to Make Attacks Possible ?</a:t>
            </a:r>
          </a:p>
        </p:txBody>
      </p:sp>
      <p:sp>
        <p:nvSpPr>
          <p:cNvPr id="106499" name="Rectangle 3">
            <a:extLst>
              <a:ext uri="{FF2B5EF4-FFF2-40B4-BE49-F238E27FC236}">
                <a16:creationId xmlns:a16="http://schemas.microsoft.com/office/drawing/2014/main" id="{1670436E-3EC3-7F4E-0680-6E15DF2513C0}"/>
              </a:ext>
            </a:extLst>
          </p:cNvPr>
          <p:cNvSpPr>
            <a:spLocks noGrp="1" noChangeArrowheads="1"/>
          </p:cNvSpPr>
          <p:nvPr>
            <p:ph type="body" idx="1"/>
          </p:nvPr>
        </p:nvSpPr>
        <p:spPr>
          <a:xfrm>
            <a:off x="450850" y="2149475"/>
            <a:ext cx="8007350" cy="4632325"/>
          </a:xfrm>
        </p:spPr>
        <p:txBody>
          <a:bodyPr/>
          <a:lstStyle/>
          <a:p>
            <a:pPr>
              <a:lnSpc>
                <a:spcPct val="90000"/>
              </a:lnSpc>
            </a:pPr>
            <a:r>
              <a:rPr lang="en-US" altLang="en-US" sz="2400"/>
              <a:t>Change of Internet character</a:t>
            </a:r>
          </a:p>
          <a:p>
            <a:pPr lvl="1">
              <a:lnSpc>
                <a:spcPct val="90000"/>
              </a:lnSpc>
            </a:pPr>
            <a:r>
              <a:rPr lang="en-US" altLang="en-US"/>
              <a:t>Many more machines</a:t>
            </a:r>
          </a:p>
          <a:p>
            <a:pPr lvl="1">
              <a:lnSpc>
                <a:spcPct val="90000"/>
              </a:lnSpc>
            </a:pPr>
            <a:r>
              <a:rPr lang="en-US" altLang="en-US"/>
              <a:t>Many more naive users</a:t>
            </a:r>
          </a:p>
          <a:p>
            <a:pPr lvl="1">
              <a:lnSpc>
                <a:spcPct val="90000"/>
              </a:lnSpc>
            </a:pPr>
            <a:r>
              <a:rPr lang="en-US" altLang="en-US"/>
              <a:t>Much more complex software</a:t>
            </a:r>
          </a:p>
          <a:p>
            <a:pPr>
              <a:lnSpc>
                <a:spcPct val="90000"/>
              </a:lnSpc>
            </a:pPr>
            <a:r>
              <a:rPr lang="en-US" altLang="en-US" sz="2400"/>
              <a:t>Old internet</a:t>
            </a:r>
          </a:p>
          <a:p>
            <a:pPr lvl="1">
              <a:lnSpc>
                <a:spcPct val="90000"/>
              </a:lnSpc>
            </a:pPr>
            <a:r>
              <a:rPr lang="en-US" altLang="en-US"/>
              <a:t>Very little interpretation of data (e.g., e-mail)</a:t>
            </a:r>
          </a:p>
          <a:p>
            <a:pPr lvl="1">
              <a:lnSpc>
                <a:spcPct val="90000"/>
              </a:lnSpc>
            </a:pPr>
            <a:r>
              <a:rPr lang="en-US" altLang="en-US"/>
              <a:t>Operating system bugs relative secure (by obscurity)</a:t>
            </a:r>
          </a:p>
          <a:p>
            <a:pPr lvl="1">
              <a:lnSpc>
                <a:spcPct val="90000"/>
              </a:lnSpc>
            </a:pPr>
            <a:r>
              <a:rPr lang="en-US" altLang="en-US"/>
              <a:t>Security-savvy administrator required (so security breaches detected and repaired)</a:t>
            </a:r>
          </a:p>
        </p:txBody>
      </p:sp>
      <p:sp>
        <p:nvSpPr>
          <p:cNvPr id="4" name="Date Placeholder 3">
            <a:extLst>
              <a:ext uri="{FF2B5EF4-FFF2-40B4-BE49-F238E27FC236}">
                <a16:creationId xmlns:a16="http://schemas.microsoft.com/office/drawing/2014/main" id="{2966623B-4319-C2BD-7FA2-2F82B776297F}"/>
              </a:ext>
            </a:extLst>
          </p:cNvPr>
          <p:cNvSpPr>
            <a:spLocks noGrp="1"/>
          </p:cNvSpPr>
          <p:nvPr>
            <p:ph type="dt" sz="half" idx="10"/>
          </p:nvPr>
        </p:nvSpPr>
        <p:spPr/>
        <p:txBody>
          <a:bodyPr/>
          <a:lstStyle/>
          <a:p>
            <a:pPr>
              <a:defRPr/>
            </a:pPr>
            <a:fld id="{BC75722B-354A-4521-B449-80ECD6D89F38}" type="datetime1">
              <a:rPr lang="en-US" smtClean="0"/>
              <a:t>03-Jul-22</a:t>
            </a:fld>
            <a:endParaRPr lang="en-US" dirty="0"/>
          </a:p>
        </p:txBody>
      </p:sp>
      <p:sp>
        <p:nvSpPr>
          <p:cNvPr id="5" name="Slide Number Placeholder 4">
            <a:extLst>
              <a:ext uri="{FF2B5EF4-FFF2-40B4-BE49-F238E27FC236}">
                <a16:creationId xmlns:a16="http://schemas.microsoft.com/office/drawing/2014/main" id="{DB79075D-775C-CBFF-934F-8A28638182DC}"/>
              </a:ext>
            </a:extLst>
          </p:cNvPr>
          <p:cNvSpPr>
            <a:spLocks noGrp="1"/>
          </p:cNvSpPr>
          <p:nvPr>
            <p:ph type="sldNum" sz="quarter" idx="12"/>
          </p:nvPr>
        </p:nvSpPr>
        <p:spPr/>
        <p:txBody>
          <a:bodyPr/>
          <a:lstStyle/>
          <a:p>
            <a:fld id="{791DC458-83D9-4E9D-8B2C-21E832DD10ED}"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5A622FA-CF22-FFBC-8616-61BD7B80B4C2}"/>
              </a:ext>
            </a:extLst>
          </p:cNvPr>
          <p:cNvSpPr>
            <a:spLocks noGrp="1" noChangeArrowheads="1"/>
          </p:cNvSpPr>
          <p:nvPr>
            <p:ph type="title"/>
          </p:nvPr>
        </p:nvSpPr>
        <p:spPr>
          <a:xfrm>
            <a:off x="685800" y="457200"/>
            <a:ext cx="7772400" cy="1143000"/>
          </a:xfrm>
        </p:spPr>
        <p:txBody>
          <a:bodyPr/>
          <a:lstStyle/>
          <a:p>
            <a:r>
              <a:rPr lang="en-US" altLang="en-US"/>
              <a:t>What Changed to Make Attacks Possible ?</a:t>
            </a:r>
          </a:p>
        </p:txBody>
      </p:sp>
      <p:sp>
        <p:nvSpPr>
          <p:cNvPr id="107523" name="Rectangle 3">
            <a:extLst>
              <a:ext uri="{FF2B5EF4-FFF2-40B4-BE49-F238E27FC236}">
                <a16:creationId xmlns:a16="http://schemas.microsoft.com/office/drawing/2014/main" id="{51C53EAA-D74A-07DC-39FC-78B75D3E33EA}"/>
              </a:ext>
            </a:extLst>
          </p:cNvPr>
          <p:cNvSpPr>
            <a:spLocks noGrp="1" noChangeArrowheads="1"/>
          </p:cNvSpPr>
          <p:nvPr>
            <p:ph type="body" idx="1"/>
          </p:nvPr>
        </p:nvSpPr>
        <p:spPr>
          <a:xfrm>
            <a:off x="0" y="2057400"/>
            <a:ext cx="9144000" cy="4572000"/>
          </a:xfrm>
        </p:spPr>
        <p:txBody>
          <a:bodyPr/>
          <a:lstStyle/>
          <a:p>
            <a:r>
              <a:rPr lang="en-US" altLang="en-US" sz="2400"/>
              <a:t>New Internet</a:t>
            </a:r>
          </a:p>
          <a:p>
            <a:pPr lvl="1"/>
            <a:r>
              <a:rPr lang="en-US" altLang="en-US" sz="2000"/>
              <a:t>Point-and-click network installation</a:t>
            </a:r>
          </a:p>
          <a:p>
            <a:pPr lvl="1"/>
            <a:r>
              <a:rPr lang="en-US" altLang="en-US" sz="2000"/>
              <a:t>Very broad interfaces</a:t>
            </a:r>
          </a:p>
          <a:p>
            <a:pPr lvl="1"/>
            <a:r>
              <a:rPr lang="en-US" altLang="en-US" sz="2000"/>
              <a:t>Even transparent code encapsulation</a:t>
            </a:r>
          </a:p>
          <a:p>
            <a:pPr lvl="1"/>
            <a:r>
              <a:rPr lang="en-US" altLang="en-US" sz="2000"/>
              <a:t>And self-installing “plug-ins”!</a:t>
            </a:r>
          </a:p>
          <a:p>
            <a:pPr lvl="1"/>
            <a:r>
              <a:rPr lang="en-US" altLang="en-US" sz="2000"/>
              <a:t>Public source operating systems, too</a:t>
            </a:r>
          </a:p>
          <a:p>
            <a:pPr lvl="1"/>
            <a:r>
              <a:rPr lang="en-US" altLang="en-US" sz="2000"/>
              <a:t>(And frustrated security gurus writing tools to eliminate any remaining obscurity)</a:t>
            </a:r>
          </a:p>
        </p:txBody>
      </p:sp>
      <p:sp>
        <p:nvSpPr>
          <p:cNvPr id="4" name="Date Placeholder 3">
            <a:extLst>
              <a:ext uri="{FF2B5EF4-FFF2-40B4-BE49-F238E27FC236}">
                <a16:creationId xmlns:a16="http://schemas.microsoft.com/office/drawing/2014/main" id="{D5F088D4-956C-BB2C-0283-35D49196EED8}"/>
              </a:ext>
            </a:extLst>
          </p:cNvPr>
          <p:cNvSpPr>
            <a:spLocks noGrp="1"/>
          </p:cNvSpPr>
          <p:nvPr>
            <p:ph type="dt" sz="half" idx="10"/>
          </p:nvPr>
        </p:nvSpPr>
        <p:spPr/>
        <p:txBody>
          <a:bodyPr/>
          <a:lstStyle/>
          <a:p>
            <a:pPr>
              <a:defRPr/>
            </a:pPr>
            <a:fld id="{14ABED12-68AF-4E05-9036-CF25B84D4E26}" type="datetime1">
              <a:rPr lang="en-US" smtClean="0"/>
              <a:t>03-Jul-22</a:t>
            </a:fld>
            <a:endParaRPr lang="en-US" dirty="0"/>
          </a:p>
        </p:txBody>
      </p:sp>
      <p:sp>
        <p:nvSpPr>
          <p:cNvPr id="5" name="Slide Number Placeholder 4">
            <a:extLst>
              <a:ext uri="{FF2B5EF4-FFF2-40B4-BE49-F238E27FC236}">
                <a16:creationId xmlns:a16="http://schemas.microsoft.com/office/drawing/2014/main" id="{2F069951-59DC-2E7F-0B48-EE498FFECFDA}"/>
              </a:ext>
            </a:extLst>
          </p:cNvPr>
          <p:cNvSpPr>
            <a:spLocks noGrp="1"/>
          </p:cNvSpPr>
          <p:nvPr>
            <p:ph type="sldNum" sz="quarter" idx="12"/>
          </p:nvPr>
        </p:nvSpPr>
        <p:spPr/>
        <p:txBody>
          <a:bodyPr/>
          <a:lstStyle/>
          <a:p>
            <a:fld id="{791DC458-83D9-4E9D-8B2C-21E832DD10ED}"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58FC41A-8752-2191-B4DC-1C773AD530F1}"/>
              </a:ext>
            </a:extLst>
          </p:cNvPr>
          <p:cNvSpPr>
            <a:spLocks noGrp="1" noChangeArrowheads="1"/>
          </p:cNvSpPr>
          <p:nvPr>
            <p:ph type="title"/>
          </p:nvPr>
        </p:nvSpPr>
        <p:spPr>
          <a:xfrm>
            <a:off x="685800" y="457200"/>
            <a:ext cx="7772400" cy="1143000"/>
          </a:xfrm>
        </p:spPr>
        <p:txBody>
          <a:bodyPr/>
          <a:lstStyle/>
          <a:p>
            <a:r>
              <a:rPr lang="en-US" altLang="en-US"/>
              <a:t>What Changed to Make Attacks Possible ?</a:t>
            </a:r>
          </a:p>
        </p:txBody>
      </p:sp>
      <p:sp>
        <p:nvSpPr>
          <p:cNvPr id="108547" name="Rectangle 3">
            <a:extLst>
              <a:ext uri="{FF2B5EF4-FFF2-40B4-BE49-F238E27FC236}">
                <a16:creationId xmlns:a16="http://schemas.microsoft.com/office/drawing/2014/main" id="{6D731C48-68FA-F828-0755-95E0BFCDED60}"/>
              </a:ext>
            </a:extLst>
          </p:cNvPr>
          <p:cNvSpPr>
            <a:spLocks noGrp="1" noChangeArrowheads="1"/>
          </p:cNvSpPr>
          <p:nvPr>
            <p:ph type="body" idx="1"/>
          </p:nvPr>
        </p:nvSpPr>
        <p:spPr>
          <a:xfrm>
            <a:off x="0" y="2057400"/>
            <a:ext cx="9144000" cy="4572000"/>
          </a:xfrm>
        </p:spPr>
        <p:txBody>
          <a:bodyPr/>
          <a:lstStyle/>
          <a:p>
            <a:r>
              <a:rPr lang="en-US" altLang="en-US" sz="2400"/>
              <a:t>Example of attack:</a:t>
            </a:r>
          </a:p>
          <a:p>
            <a:pPr lvl="1"/>
            <a:r>
              <a:rPr lang="en-US" altLang="en-US" sz="2000"/>
              <a:t>Abuse bug in Internet Explorer to install flashing window telling owner to download patch</a:t>
            </a:r>
          </a:p>
          <a:p>
            <a:pPr lvl="1"/>
            <a:r>
              <a:rPr lang="en-US" altLang="en-US" sz="2000"/>
              <a:t>What else might someone install instead?</a:t>
            </a:r>
          </a:p>
        </p:txBody>
      </p:sp>
      <p:sp>
        <p:nvSpPr>
          <p:cNvPr id="4" name="Date Placeholder 3">
            <a:extLst>
              <a:ext uri="{FF2B5EF4-FFF2-40B4-BE49-F238E27FC236}">
                <a16:creationId xmlns:a16="http://schemas.microsoft.com/office/drawing/2014/main" id="{2847DED0-8422-48AB-D773-AEEF018D0E81}"/>
              </a:ext>
            </a:extLst>
          </p:cNvPr>
          <p:cNvSpPr>
            <a:spLocks noGrp="1"/>
          </p:cNvSpPr>
          <p:nvPr>
            <p:ph type="dt" sz="half" idx="10"/>
          </p:nvPr>
        </p:nvSpPr>
        <p:spPr/>
        <p:txBody>
          <a:bodyPr/>
          <a:lstStyle/>
          <a:p>
            <a:pPr>
              <a:defRPr/>
            </a:pPr>
            <a:fld id="{2AC46101-E685-466D-84A4-6CCE8E056251}" type="datetime1">
              <a:rPr lang="en-US" smtClean="0"/>
              <a:t>03-Jul-22</a:t>
            </a:fld>
            <a:endParaRPr lang="en-US" dirty="0"/>
          </a:p>
        </p:txBody>
      </p:sp>
      <p:sp>
        <p:nvSpPr>
          <p:cNvPr id="5" name="Slide Number Placeholder 4">
            <a:extLst>
              <a:ext uri="{FF2B5EF4-FFF2-40B4-BE49-F238E27FC236}">
                <a16:creationId xmlns:a16="http://schemas.microsoft.com/office/drawing/2014/main" id="{8CD7F4AA-ECCF-90E3-4FF2-74CB71660FFD}"/>
              </a:ext>
            </a:extLst>
          </p:cNvPr>
          <p:cNvSpPr>
            <a:spLocks noGrp="1"/>
          </p:cNvSpPr>
          <p:nvPr>
            <p:ph type="sldNum" sz="quarter" idx="12"/>
          </p:nvPr>
        </p:nvSpPr>
        <p:spPr/>
        <p:txBody>
          <a:bodyPr/>
          <a:lstStyle/>
          <a:p>
            <a:fld id="{791DC458-83D9-4E9D-8B2C-21E832DD10ED}"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505A7D3D-6F24-FC35-B1C6-512D42DAEF47}"/>
              </a:ext>
            </a:extLst>
          </p:cNvPr>
          <p:cNvSpPr>
            <a:spLocks noGrp="1" noChangeArrowheads="1"/>
          </p:cNvSpPr>
          <p:nvPr>
            <p:ph type="title"/>
          </p:nvPr>
        </p:nvSpPr>
        <p:spPr>
          <a:xfrm>
            <a:off x="609600" y="533400"/>
            <a:ext cx="7772400" cy="1143000"/>
          </a:xfrm>
        </p:spPr>
        <p:txBody>
          <a:bodyPr/>
          <a:lstStyle/>
          <a:p>
            <a:r>
              <a:rPr lang="en-US" altLang="en-US"/>
              <a:t>IP Spoofing Countermeasures</a:t>
            </a:r>
          </a:p>
        </p:txBody>
      </p:sp>
      <p:sp>
        <p:nvSpPr>
          <p:cNvPr id="109571" name="Rectangle 3">
            <a:extLst>
              <a:ext uri="{FF2B5EF4-FFF2-40B4-BE49-F238E27FC236}">
                <a16:creationId xmlns:a16="http://schemas.microsoft.com/office/drawing/2014/main" id="{8B9B5114-2649-E865-A369-E44D3D1A6DDC}"/>
              </a:ext>
            </a:extLst>
          </p:cNvPr>
          <p:cNvSpPr>
            <a:spLocks noGrp="1" noChangeArrowheads="1"/>
          </p:cNvSpPr>
          <p:nvPr>
            <p:ph type="body" idx="1"/>
          </p:nvPr>
        </p:nvSpPr>
        <p:spPr>
          <a:xfrm>
            <a:off x="407988" y="2286000"/>
            <a:ext cx="8272462" cy="4267200"/>
          </a:xfrm>
        </p:spPr>
        <p:txBody>
          <a:bodyPr/>
          <a:lstStyle/>
          <a:p>
            <a:pPr>
              <a:lnSpc>
                <a:spcPct val="90000"/>
              </a:lnSpc>
            </a:pPr>
            <a:r>
              <a:rPr lang="en-US" altLang="en-US" sz="2400">
                <a:latin typeface="TimesNewRomanPSMT" charset="0"/>
              </a:rPr>
              <a:t>IP spoofing</a:t>
            </a:r>
          </a:p>
          <a:p>
            <a:pPr lvl="1">
              <a:lnSpc>
                <a:spcPct val="90000"/>
              </a:lnSpc>
            </a:pPr>
            <a:r>
              <a:rPr lang="en-US" altLang="en-US">
                <a:latin typeface="TimesNewRomanPSMT" charset="0"/>
              </a:rPr>
              <a:t>Abuses TCP connection queue time expansion</a:t>
            </a:r>
          </a:p>
          <a:p>
            <a:pPr lvl="1">
              <a:lnSpc>
                <a:spcPct val="90000"/>
              </a:lnSpc>
            </a:pPr>
            <a:r>
              <a:rPr lang="en-US" altLang="en-US">
                <a:latin typeface="TimesNewRomanPSMT" charset="0"/>
              </a:rPr>
              <a:t>Considered unsolvable for quite some time</a:t>
            </a:r>
          </a:p>
          <a:p>
            <a:pPr lvl="1">
              <a:lnSpc>
                <a:spcPct val="90000"/>
              </a:lnSpc>
            </a:pPr>
            <a:r>
              <a:rPr lang="en-US" altLang="en-US">
                <a:latin typeface="TimesNewRomanPSMT" charset="0"/>
              </a:rPr>
              <a:t>Solved by ingenious use of cryptography</a:t>
            </a:r>
          </a:p>
          <a:p>
            <a:pPr>
              <a:lnSpc>
                <a:spcPct val="90000"/>
              </a:lnSpc>
            </a:pPr>
            <a:r>
              <a:rPr lang="en-US" altLang="en-US" sz="2400">
                <a:latin typeface="TimesNewRomanPSMT" charset="0"/>
              </a:rPr>
              <a:t>Solution</a:t>
            </a:r>
          </a:p>
          <a:p>
            <a:pPr lvl="1">
              <a:lnSpc>
                <a:spcPct val="90000"/>
              </a:lnSpc>
            </a:pPr>
            <a:r>
              <a:rPr lang="en-US" altLang="en-US">
                <a:latin typeface="TimesNewRomanPSMT" charset="0"/>
              </a:rPr>
              <a:t>Return one-use key with response SYN segment</a:t>
            </a:r>
          </a:p>
          <a:p>
            <a:pPr lvl="1">
              <a:lnSpc>
                <a:spcPct val="90000"/>
              </a:lnSpc>
            </a:pPr>
            <a:r>
              <a:rPr lang="en-US" altLang="en-US">
                <a:latin typeface="TimesNewRomanPSMT" charset="0"/>
              </a:rPr>
              <a:t>Reserve no queue resources</a:t>
            </a:r>
          </a:p>
          <a:p>
            <a:pPr lvl="1">
              <a:lnSpc>
                <a:spcPct val="90000"/>
              </a:lnSpc>
            </a:pPr>
            <a:r>
              <a:rPr lang="en-US" altLang="en-US">
                <a:latin typeface="TimesNewRomanPSMT" charset="0"/>
              </a:rPr>
              <a:t>ACK to second SYN (third step of setup) must return the key</a:t>
            </a:r>
          </a:p>
          <a:p>
            <a:pPr lvl="1">
              <a:lnSpc>
                <a:spcPct val="90000"/>
              </a:lnSpc>
            </a:pPr>
            <a:r>
              <a:rPr lang="en-US" altLang="en-US">
                <a:latin typeface="TimesNewRomanPSMT" charset="0"/>
              </a:rPr>
              <a:t>IP spoofing never sends such an ACK</a:t>
            </a:r>
          </a:p>
        </p:txBody>
      </p:sp>
      <p:sp>
        <p:nvSpPr>
          <p:cNvPr id="4" name="Date Placeholder 3">
            <a:extLst>
              <a:ext uri="{FF2B5EF4-FFF2-40B4-BE49-F238E27FC236}">
                <a16:creationId xmlns:a16="http://schemas.microsoft.com/office/drawing/2014/main" id="{875CF169-3E98-989E-9C85-AEE3AA18E266}"/>
              </a:ext>
            </a:extLst>
          </p:cNvPr>
          <p:cNvSpPr>
            <a:spLocks noGrp="1"/>
          </p:cNvSpPr>
          <p:nvPr>
            <p:ph type="dt" sz="half" idx="10"/>
          </p:nvPr>
        </p:nvSpPr>
        <p:spPr/>
        <p:txBody>
          <a:bodyPr/>
          <a:lstStyle/>
          <a:p>
            <a:pPr>
              <a:defRPr/>
            </a:pPr>
            <a:fld id="{936D4E93-C21B-4300-9644-BDFE3F4037C5}" type="datetime1">
              <a:rPr lang="en-US" smtClean="0"/>
              <a:t>03-Jul-22</a:t>
            </a:fld>
            <a:endParaRPr lang="en-US" dirty="0"/>
          </a:p>
        </p:txBody>
      </p:sp>
      <p:sp>
        <p:nvSpPr>
          <p:cNvPr id="5" name="Slide Number Placeholder 4">
            <a:extLst>
              <a:ext uri="{FF2B5EF4-FFF2-40B4-BE49-F238E27FC236}">
                <a16:creationId xmlns:a16="http://schemas.microsoft.com/office/drawing/2014/main" id="{492429C4-28A2-F41C-A881-C1AFD655BDF6}"/>
              </a:ext>
            </a:extLst>
          </p:cNvPr>
          <p:cNvSpPr>
            <a:spLocks noGrp="1"/>
          </p:cNvSpPr>
          <p:nvPr>
            <p:ph type="sldNum" sz="quarter" idx="12"/>
          </p:nvPr>
        </p:nvSpPr>
        <p:spPr/>
        <p:txBody>
          <a:bodyPr/>
          <a:lstStyle/>
          <a:p>
            <a:fld id="{791DC458-83D9-4E9D-8B2C-21E832DD10ED}" type="slidenum">
              <a:rPr lang="en-US" altLang="en-US" smtClean="0"/>
              <a:pPr/>
              <a:t>18</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AE1D717-D0B0-EC25-D330-9CCFE9E02701}"/>
              </a:ext>
            </a:extLst>
          </p:cNvPr>
          <p:cNvSpPr>
            <a:spLocks noGrp="1" noChangeArrowheads="1"/>
          </p:cNvSpPr>
          <p:nvPr>
            <p:ph type="ctrTitle"/>
          </p:nvPr>
        </p:nvSpPr>
        <p:spPr>
          <a:xfrm>
            <a:off x="1058863" y="3124200"/>
            <a:ext cx="6819900" cy="609600"/>
          </a:xfrm>
          <a:noFill/>
        </p:spPr>
        <p:txBody>
          <a:bodyPr/>
          <a:lstStyle/>
          <a:p>
            <a:pPr algn="ctr" eaLnBrk="1" hangingPunct="1"/>
            <a:r>
              <a:rPr lang="en-GB" altLang="en-US" dirty="0">
                <a:latin typeface="Times New Roman" panose="02020603050405020304" pitchFamily="18" charset="0"/>
              </a:rPr>
              <a:t>Network Security</a:t>
            </a:r>
          </a:p>
        </p:txBody>
      </p:sp>
      <p:sp>
        <p:nvSpPr>
          <p:cNvPr id="2" name="Date Placeholder 1">
            <a:extLst>
              <a:ext uri="{FF2B5EF4-FFF2-40B4-BE49-F238E27FC236}">
                <a16:creationId xmlns:a16="http://schemas.microsoft.com/office/drawing/2014/main" id="{5658AC55-C208-7CA7-913B-640383F8329B}"/>
              </a:ext>
            </a:extLst>
          </p:cNvPr>
          <p:cNvSpPr>
            <a:spLocks noGrp="1"/>
          </p:cNvSpPr>
          <p:nvPr>
            <p:ph type="dt" sz="half" idx="10"/>
          </p:nvPr>
        </p:nvSpPr>
        <p:spPr/>
        <p:txBody>
          <a:bodyPr/>
          <a:lstStyle/>
          <a:p>
            <a:pPr>
              <a:defRPr/>
            </a:pPr>
            <a:fld id="{BD20AB15-0AC9-4B48-A8C8-FBEF46C730B7}" type="datetime1">
              <a:rPr lang="en-US" altLang="en-US" smtClean="0"/>
              <a:t>03-Jul-22</a:t>
            </a:fld>
            <a:endParaRPr lang="en-US" altLang="en-US"/>
          </a:p>
        </p:txBody>
      </p:sp>
      <p:sp>
        <p:nvSpPr>
          <p:cNvPr id="3" name="Slide Number Placeholder 2">
            <a:extLst>
              <a:ext uri="{FF2B5EF4-FFF2-40B4-BE49-F238E27FC236}">
                <a16:creationId xmlns:a16="http://schemas.microsoft.com/office/drawing/2014/main" id="{09635B83-5DA7-2A6E-24D2-41028D3285A4}"/>
              </a:ext>
            </a:extLst>
          </p:cNvPr>
          <p:cNvSpPr>
            <a:spLocks noGrp="1"/>
          </p:cNvSpPr>
          <p:nvPr>
            <p:ph type="sldNum" sz="quarter" idx="12"/>
          </p:nvPr>
        </p:nvSpPr>
        <p:spPr/>
        <p:txBody>
          <a:bodyPr/>
          <a:lstStyle/>
          <a:p>
            <a:fld id="{62C34C89-4EF1-4685-8316-6FC7543375C8}" type="slidenum">
              <a:rPr lang="en-US" altLang="en-US" smtClean="0"/>
              <a:pPr/>
              <a:t>2</a:t>
            </a:fld>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2368845-1592-5932-822D-FA5D7325AA2A}"/>
              </a:ext>
            </a:extLst>
          </p:cNvPr>
          <p:cNvSpPr>
            <a:spLocks noGrp="1" noChangeArrowheads="1"/>
          </p:cNvSpPr>
          <p:nvPr>
            <p:ph type="title"/>
          </p:nvPr>
        </p:nvSpPr>
        <p:spPr>
          <a:xfrm>
            <a:off x="685800" y="538163"/>
            <a:ext cx="7772400" cy="1143000"/>
          </a:xfrm>
        </p:spPr>
        <p:txBody>
          <a:bodyPr/>
          <a:lstStyle/>
          <a:p>
            <a:r>
              <a:rPr lang="en-US" altLang="en-US"/>
              <a:t>The Big Picture</a:t>
            </a:r>
          </a:p>
        </p:txBody>
      </p:sp>
      <p:sp>
        <p:nvSpPr>
          <p:cNvPr id="20483" name="Freeform 3">
            <a:extLst>
              <a:ext uri="{FF2B5EF4-FFF2-40B4-BE49-F238E27FC236}">
                <a16:creationId xmlns:a16="http://schemas.microsoft.com/office/drawing/2014/main" id="{66550F1C-1198-0339-2FFB-BF0AAA487109}"/>
              </a:ext>
            </a:extLst>
          </p:cNvPr>
          <p:cNvSpPr>
            <a:spLocks/>
          </p:cNvSpPr>
          <p:nvPr/>
        </p:nvSpPr>
        <p:spPr bwMode="auto">
          <a:xfrm>
            <a:off x="346075" y="2406650"/>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solidFill>
            <a:srgbClr val="990033"/>
          </a:solidFill>
          <a:ln w="6350">
            <a:solidFill>
              <a:srgbClr val="000000"/>
            </a:solidFill>
            <a:round/>
            <a:headEnd/>
            <a:tailEnd/>
          </a:ln>
        </p:spPr>
        <p:txBody>
          <a:bodyPr/>
          <a:lstStyle/>
          <a:p>
            <a:endParaRPr lang="en-US"/>
          </a:p>
        </p:txBody>
      </p:sp>
      <p:sp>
        <p:nvSpPr>
          <p:cNvPr id="20484" name="Line 4">
            <a:extLst>
              <a:ext uri="{FF2B5EF4-FFF2-40B4-BE49-F238E27FC236}">
                <a16:creationId xmlns:a16="http://schemas.microsoft.com/office/drawing/2014/main" id="{C120D86E-963F-5DDB-7816-172A2AF07FC6}"/>
              </a:ext>
            </a:extLst>
          </p:cNvPr>
          <p:cNvSpPr>
            <a:spLocks noChangeShapeType="1"/>
          </p:cNvSpPr>
          <p:nvPr/>
        </p:nvSpPr>
        <p:spPr bwMode="auto">
          <a:xfrm>
            <a:off x="612775" y="2538413"/>
            <a:ext cx="509588"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Freeform 5">
            <a:extLst>
              <a:ext uri="{FF2B5EF4-FFF2-40B4-BE49-F238E27FC236}">
                <a16:creationId xmlns:a16="http://schemas.microsoft.com/office/drawing/2014/main" id="{AD71ABAB-A6DF-D24D-EFDF-F1956C0389BA}"/>
              </a:ext>
            </a:extLst>
          </p:cNvPr>
          <p:cNvSpPr>
            <a:spLocks/>
          </p:cNvSpPr>
          <p:nvPr/>
        </p:nvSpPr>
        <p:spPr bwMode="auto">
          <a:xfrm>
            <a:off x="1125538" y="2406650"/>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6" y="168"/>
                </a:moveTo>
                <a:lnTo>
                  <a:pt x="168" y="0"/>
                </a:lnTo>
                <a:lnTo>
                  <a:pt x="0" y="0"/>
                </a:lnTo>
                <a:lnTo>
                  <a:pt x="0" y="168"/>
                </a:lnTo>
                <a:lnTo>
                  <a:pt x="168" y="168"/>
                </a:lnTo>
              </a:path>
            </a:pathLst>
          </a:custGeom>
          <a:solidFill>
            <a:srgbClr val="FF9966"/>
          </a:solidFill>
          <a:ln w="6350">
            <a:solidFill>
              <a:srgbClr val="000000"/>
            </a:solidFill>
            <a:round/>
            <a:headEnd/>
            <a:tailEnd/>
          </a:ln>
        </p:spPr>
        <p:txBody>
          <a:bodyPr/>
          <a:lstStyle/>
          <a:p>
            <a:endParaRPr lang="en-US"/>
          </a:p>
        </p:txBody>
      </p:sp>
      <p:sp>
        <p:nvSpPr>
          <p:cNvPr id="20486" name="Line 6">
            <a:extLst>
              <a:ext uri="{FF2B5EF4-FFF2-40B4-BE49-F238E27FC236}">
                <a16:creationId xmlns:a16="http://schemas.microsoft.com/office/drawing/2014/main" id="{6F8CE7AA-E8E8-C20C-F396-56E17761795E}"/>
              </a:ext>
            </a:extLst>
          </p:cNvPr>
          <p:cNvSpPr>
            <a:spLocks noChangeShapeType="1"/>
          </p:cNvSpPr>
          <p:nvPr/>
        </p:nvSpPr>
        <p:spPr bwMode="auto">
          <a:xfrm>
            <a:off x="4129088" y="6665913"/>
            <a:ext cx="2800350" cy="3175"/>
          </a:xfrm>
          <a:prstGeom prst="line">
            <a:avLst/>
          </a:prstGeom>
          <a:noFill/>
          <a:ln w="76200">
            <a:solidFill>
              <a:srgbClr val="0099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7" name="Text Box 7">
            <a:extLst>
              <a:ext uri="{FF2B5EF4-FFF2-40B4-BE49-F238E27FC236}">
                <a16:creationId xmlns:a16="http://schemas.microsoft.com/office/drawing/2014/main" id="{13DBAEFB-0587-0608-EDC5-93730179CE97}"/>
              </a:ext>
            </a:extLst>
          </p:cNvPr>
          <p:cNvSpPr txBox="1">
            <a:spLocks noChangeArrowheads="1"/>
          </p:cNvSpPr>
          <p:nvPr/>
        </p:nvSpPr>
        <p:spPr bwMode="auto">
          <a:xfrm>
            <a:off x="2398713" y="6035675"/>
            <a:ext cx="17287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b="1"/>
              <a:t>You are almost here</a:t>
            </a:r>
          </a:p>
        </p:txBody>
      </p:sp>
      <p:sp>
        <p:nvSpPr>
          <p:cNvPr id="20488" name="Line 8">
            <a:extLst>
              <a:ext uri="{FF2B5EF4-FFF2-40B4-BE49-F238E27FC236}">
                <a16:creationId xmlns:a16="http://schemas.microsoft.com/office/drawing/2014/main" id="{B3D7A8F5-1CBE-4997-0689-863DB8D92632}"/>
              </a:ext>
            </a:extLst>
          </p:cNvPr>
          <p:cNvSpPr>
            <a:spLocks noChangeShapeType="1"/>
          </p:cNvSpPr>
          <p:nvPr/>
        </p:nvSpPr>
        <p:spPr bwMode="auto">
          <a:xfrm>
            <a:off x="4813300" y="4335463"/>
            <a:ext cx="796925" cy="412750"/>
          </a:xfrm>
          <a:prstGeom prst="line">
            <a:avLst/>
          </a:prstGeom>
          <a:noFill/>
          <a:ln w="76200">
            <a:solidFill>
              <a:srgbClr val="FF505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Line 9">
            <a:extLst>
              <a:ext uri="{FF2B5EF4-FFF2-40B4-BE49-F238E27FC236}">
                <a16:creationId xmlns:a16="http://schemas.microsoft.com/office/drawing/2014/main" id="{C120DD00-5071-3B98-CCBA-A67A457AD7F9}"/>
              </a:ext>
            </a:extLst>
          </p:cNvPr>
          <p:cNvSpPr>
            <a:spLocks noChangeShapeType="1"/>
          </p:cNvSpPr>
          <p:nvPr/>
        </p:nvSpPr>
        <p:spPr bwMode="auto">
          <a:xfrm>
            <a:off x="7681913" y="2635250"/>
            <a:ext cx="839787" cy="928688"/>
          </a:xfrm>
          <a:prstGeom prst="line">
            <a:avLst/>
          </a:prstGeom>
          <a:noFill/>
          <a:ln w="76200">
            <a:solidFill>
              <a:srgbClr val="0099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0" name="Text Box 10">
            <a:extLst>
              <a:ext uri="{FF2B5EF4-FFF2-40B4-BE49-F238E27FC236}">
                <a16:creationId xmlns:a16="http://schemas.microsoft.com/office/drawing/2014/main" id="{9616E4AB-C79D-E1FE-7334-07521FF55A1C}"/>
              </a:ext>
            </a:extLst>
          </p:cNvPr>
          <p:cNvSpPr txBox="1">
            <a:spLocks noChangeArrowheads="1"/>
          </p:cNvSpPr>
          <p:nvPr/>
        </p:nvSpPr>
        <p:spPr bwMode="auto">
          <a:xfrm>
            <a:off x="6048375" y="2074863"/>
            <a:ext cx="1806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b="1"/>
              <a:t>Final exam is here</a:t>
            </a:r>
          </a:p>
        </p:txBody>
      </p:sp>
      <p:sp>
        <p:nvSpPr>
          <p:cNvPr id="20491" name="Line 11">
            <a:extLst>
              <a:ext uri="{FF2B5EF4-FFF2-40B4-BE49-F238E27FC236}">
                <a16:creationId xmlns:a16="http://schemas.microsoft.com/office/drawing/2014/main" id="{B494A9BF-39D3-DC85-3BC9-8F027978B22C}"/>
              </a:ext>
            </a:extLst>
          </p:cNvPr>
          <p:cNvSpPr>
            <a:spLocks noChangeShapeType="1"/>
          </p:cNvSpPr>
          <p:nvPr/>
        </p:nvSpPr>
        <p:spPr bwMode="auto">
          <a:xfrm flipH="1">
            <a:off x="7324725" y="5495925"/>
            <a:ext cx="1216025" cy="1274763"/>
          </a:xfrm>
          <a:prstGeom prst="line">
            <a:avLst/>
          </a:prstGeom>
          <a:noFill/>
          <a:ln w="28575">
            <a:solidFill>
              <a:srgbClr val="00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2">
            <a:extLst>
              <a:ext uri="{FF2B5EF4-FFF2-40B4-BE49-F238E27FC236}">
                <a16:creationId xmlns:a16="http://schemas.microsoft.com/office/drawing/2014/main" id="{F82D244D-321B-A4A2-686B-BDB480D3A8D3}"/>
              </a:ext>
            </a:extLst>
          </p:cNvPr>
          <p:cNvSpPr>
            <a:spLocks noChangeShapeType="1"/>
          </p:cNvSpPr>
          <p:nvPr/>
        </p:nvSpPr>
        <p:spPr bwMode="auto">
          <a:xfrm>
            <a:off x="1598613" y="2611438"/>
            <a:ext cx="796925" cy="412750"/>
          </a:xfrm>
          <a:prstGeom prst="line">
            <a:avLst/>
          </a:prstGeom>
          <a:noFill/>
          <a:ln w="76200">
            <a:solidFill>
              <a:srgbClr val="FF505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3" name="Freeform 13">
            <a:extLst>
              <a:ext uri="{FF2B5EF4-FFF2-40B4-BE49-F238E27FC236}">
                <a16:creationId xmlns:a16="http://schemas.microsoft.com/office/drawing/2014/main" id="{6A206F1A-6E3D-F948-DF3B-5AC947F6D27E}"/>
              </a:ext>
            </a:extLst>
          </p:cNvPr>
          <p:cNvSpPr>
            <a:spLocks/>
          </p:cNvSpPr>
          <p:nvPr/>
        </p:nvSpPr>
        <p:spPr bwMode="auto">
          <a:xfrm>
            <a:off x="3503613" y="2925763"/>
            <a:ext cx="1011237" cy="846137"/>
          </a:xfrm>
          <a:custGeom>
            <a:avLst/>
            <a:gdLst>
              <a:gd name="T0" fmla="*/ 0 w 637"/>
              <a:gd name="T1" fmla="*/ 2147483646 h 533"/>
              <a:gd name="T2" fmla="*/ 2147483646 w 637"/>
              <a:gd name="T3" fmla="*/ 2147483646 h 533"/>
              <a:gd name="T4" fmla="*/ 2147483646 w 637"/>
              <a:gd name="T5" fmla="*/ 2147483646 h 533"/>
              <a:gd name="T6" fmla="*/ 2147483646 w 637"/>
              <a:gd name="T7" fmla="*/ 2147483646 h 533"/>
              <a:gd name="T8" fmla="*/ 2147483646 w 637"/>
              <a:gd name="T9" fmla="*/ 2147483646 h 533"/>
              <a:gd name="T10" fmla="*/ 2147483646 w 637"/>
              <a:gd name="T11" fmla="*/ 2147483646 h 533"/>
              <a:gd name="T12" fmla="*/ 2147483646 w 637"/>
              <a:gd name="T13" fmla="*/ 2147483646 h 533"/>
              <a:gd name="T14" fmla="*/ 2147483646 w 637"/>
              <a:gd name="T15" fmla="*/ 0 h 533"/>
              <a:gd name="T16" fmla="*/ 2147483646 w 637"/>
              <a:gd name="T17" fmla="*/ 2147483646 h 533"/>
              <a:gd name="T18" fmla="*/ 2147483646 w 637"/>
              <a:gd name="T19" fmla="*/ 2147483646 h 533"/>
              <a:gd name="T20" fmla="*/ 2147483646 w 637"/>
              <a:gd name="T21" fmla="*/ 2147483646 h 533"/>
              <a:gd name="T22" fmla="*/ 2147483646 w 637"/>
              <a:gd name="T23" fmla="*/ 2147483646 h 533"/>
              <a:gd name="T24" fmla="*/ 2147483646 w 637"/>
              <a:gd name="T25" fmla="*/ 2147483646 h 533"/>
              <a:gd name="T26" fmla="*/ 2147483646 w 637"/>
              <a:gd name="T27" fmla="*/ 2147483646 h 533"/>
              <a:gd name="T28" fmla="*/ 2147483646 w 637"/>
              <a:gd name="T29" fmla="*/ 2147483646 h 533"/>
              <a:gd name="T30" fmla="*/ 2147483646 w 637"/>
              <a:gd name="T31" fmla="*/ 2147483646 h 533"/>
              <a:gd name="T32" fmla="*/ 2147483646 w 637"/>
              <a:gd name="T33" fmla="*/ 2147483646 h 533"/>
              <a:gd name="T34" fmla="*/ 2147483646 w 637"/>
              <a:gd name="T35" fmla="*/ 2147483646 h 533"/>
              <a:gd name="T36" fmla="*/ 2147483646 w 637"/>
              <a:gd name="T37" fmla="*/ 2147483646 h 533"/>
              <a:gd name="T38" fmla="*/ 2147483646 w 637"/>
              <a:gd name="T39" fmla="*/ 2147483646 h 533"/>
              <a:gd name="T40" fmla="*/ 2147483646 w 637"/>
              <a:gd name="T41" fmla="*/ 2147483646 h 533"/>
              <a:gd name="T42" fmla="*/ 2147483646 w 637"/>
              <a:gd name="T43" fmla="*/ 2147483646 h 533"/>
              <a:gd name="T44" fmla="*/ 2147483646 w 637"/>
              <a:gd name="T45" fmla="*/ 2147483646 h 533"/>
              <a:gd name="T46" fmla="*/ 2147483646 w 637"/>
              <a:gd name="T47" fmla="*/ 2147483646 h 533"/>
              <a:gd name="T48" fmla="*/ 2147483646 w 637"/>
              <a:gd name="T49" fmla="*/ 2147483646 h 533"/>
              <a:gd name="T50" fmla="*/ 2147483646 w 637"/>
              <a:gd name="T51" fmla="*/ 2147483646 h 533"/>
              <a:gd name="T52" fmla="*/ 2147483646 w 637"/>
              <a:gd name="T53" fmla="*/ 2147483646 h 533"/>
              <a:gd name="T54" fmla="*/ 2147483646 w 637"/>
              <a:gd name="T55" fmla="*/ 2147483646 h 533"/>
              <a:gd name="T56" fmla="*/ 2147483646 w 637"/>
              <a:gd name="T57" fmla="*/ 2147483646 h 533"/>
              <a:gd name="T58" fmla="*/ 2147483646 w 637"/>
              <a:gd name="T59" fmla="*/ 2147483646 h 533"/>
              <a:gd name="T60" fmla="*/ 2147483646 w 637"/>
              <a:gd name="T61" fmla="*/ 2147483646 h 533"/>
              <a:gd name="T62" fmla="*/ 2147483646 w 637"/>
              <a:gd name="T63" fmla="*/ 2147483646 h 533"/>
              <a:gd name="T64" fmla="*/ 2147483646 w 637"/>
              <a:gd name="T65" fmla="*/ 2147483646 h 533"/>
              <a:gd name="T66" fmla="*/ 2147483646 w 637"/>
              <a:gd name="T67" fmla="*/ 2147483646 h 533"/>
              <a:gd name="T68" fmla="*/ 2147483646 w 637"/>
              <a:gd name="T69" fmla="*/ 2147483646 h 533"/>
              <a:gd name="T70" fmla="*/ 2147483646 w 637"/>
              <a:gd name="T71" fmla="*/ 2147483646 h 533"/>
              <a:gd name="T72" fmla="*/ 2147483646 w 637"/>
              <a:gd name="T73" fmla="*/ 2147483646 h 533"/>
              <a:gd name="T74" fmla="*/ 2147483646 w 637"/>
              <a:gd name="T75" fmla="*/ 2147483646 h 533"/>
              <a:gd name="T76" fmla="*/ 2147483646 w 637"/>
              <a:gd name="T77" fmla="*/ 2147483646 h 533"/>
              <a:gd name="T78" fmla="*/ 2147483646 w 637"/>
              <a:gd name="T79" fmla="*/ 2147483646 h 533"/>
              <a:gd name="T80" fmla="*/ 2147483646 w 637"/>
              <a:gd name="T81" fmla="*/ 2147483646 h 533"/>
              <a:gd name="T82" fmla="*/ 2147483646 w 637"/>
              <a:gd name="T83" fmla="*/ 2147483646 h 533"/>
              <a:gd name="T84" fmla="*/ 2147483646 w 637"/>
              <a:gd name="T85" fmla="*/ 2147483646 h 533"/>
              <a:gd name="T86" fmla="*/ 2147483646 w 637"/>
              <a:gd name="T87" fmla="*/ 2147483646 h 533"/>
              <a:gd name="T88" fmla="*/ 2147483646 w 637"/>
              <a:gd name="T89" fmla="*/ 2147483646 h 533"/>
              <a:gd name="T90" fmla="*/ 2147483646 w 637"/>
              <a:gd name="T91" fmla="*/ 2147483646 h 533"/>
              <a:gd name="T92" fmla="*/ 2147483646 w 637"/>
              <a:gd name="T93" fmla="*/ 2147483646 h 533"/>
              <a:gd name="T94" fmla="*/ 2147483646 w 637"/>
              <a:gd name="T95" fmla="*/ 2147483646 h 533"/>
              <a:gd name="T96" fmla="*/ 2147483646 w 637"/>
              <a:gd name="T97" fmla="*/ 2147483646 h 533"/>
              <a:gd name="T98" fmla="*/ 2147483646 w 637"/>
              <a:gd name="T99" fmla="*/ 2147483646 h 533"/>
              <a:gd name="T100" fmla="*/ 2147483646 w 637"/>
              <a:gd name="T101" fmla="*/ 2147483646 h 5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7"/>
              <a:gd name="T154" fmla="*/ 0 h 533"/>
              <a:gd name="T155" fmla="*/ 637 w 637"/>
              <a:gd name="T156" fmla="*/ 533 h 5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7" h="533">
                <a:moveTo>
                  <a:pt x="0" y="56"/>
                </a:moveTo>
                <a:lnTo>
                  <a:pt x="5" y="54"/>
                </a:lnTo>
                <a:lnTo>
                  <a:pt x="15" y="45"/>
                </a:lnTo>
                <a:lnTo>
                  <a:pt x="32" y="34"/>
                </a:lnTo>
                <a:lnTo>
                  <a:pt x="53" y="24"/>
                </a:lnTo>
                <a:lnTo>
                  <a:pt x="81" y="13"/>
                </a:lnTo>
                <a:lnTo>
                  <a:pt x="111" y="5"/>
                </a:lnTo>
                <a:lnTo>
                  <a:pt x="145" y="0"/>
                </a:lnTo>
                <a:lnTo>
                  <a:pt x="179" y="3"/>
                </a:lnTo>
                <a:lnTo>
                  <a:pt x="215" y="11"/>
                </a:lnTo>
                <a:lnTo>
                  <a:pt x="251" y="30"/>
                </a:lnTo>
                <a:lnTo>
                  <a:pt x="283" y="54"/>
                </a:lnTo>
                <a:lnTo>
                  <a:pt x="307" y="77"/>
                </a:lnTo>
                <a:lnTo>
                  <a:pt x="326" y="101"/>
                </a:lnTo>
                <a:lnTo>
                  <a:pt x="337" y="122"/>
                </a:lnTo>
                <a:lnTo>
                  <a:pt x="345" y="141"/>
                </a:lnTo>
                <a:lnTo>
                  <a:pt x="349" y="156"/>
                </a:lnTo>
                <a:lnTo>
                  <a:pt x="351" y="171"/>
                </a:lnTo>
                <a:lnTo>
                  <a:pt x="351" y="181"/>
                </a:lnTo>
                <a:lnTo>
                  <a:pt x="349" y="188"/>
                </a:lnTo>
                <a:lnTo>
                  <a:pt x="349" y="190"/>
                </a:lnTo>
                <a:lnTo>
                  <a:pt x="351" y="188"/>
                </a:lnTo>
                <a:lnTo>
                  <a:pt x="358" y="184"/>
                </a:lnTo>
                <a:lnTo>
                  <a:pt x="369" y="177"/>
                </a:lnTo>
                <a:lnTo>
                  <a:pt x="383" y="171"/>
                </a:lnTo>
                <a:lnTo>
                  <a:pt x="400" y="167"/>
                </a:lnTo>
                <a:lnTo>
                  <a:pt x="420" y="162"/>
                </a:lnTo>
                <a:lnTo>
                  <a:pt x="439" y="162"/>
                </a:lnTo>
                <a:lnTo>
                  <a:pt x="462" y="167"/>
                </a:lnTo>
                <a:lnTo>
                  <a:pt x="483" y="175"/>
                </a:lnTo>
                <a:lnTo>
                  <a:pt x="505" y="190"/>
                </a:lnTo>
                <a:lnTo>
                  <a:pt x="524" y="209"/>
                </a:lnTo>
                <a:lnTo>
                  <a:pt x="539" y="230"/>
                </a:lnTo>
                <a:lnTo>
                  <a:pt x="545" y="250"/>
                </a:lnTo>
                <a:lnTo>
                  <a:pt x="549" y="271"/>
                </a:lnTo>
                <a:lnTo>
                  <a:pt x="549" y="288"/>
                </a:lnTo>
                <a:lnTo>
                  <a:pt x="547" y="305"/>
                </a:lnTo>
                <a:lnTo>
                  <a:pt x="543" y="320"/>
                </a:lnTo>
                <a:lnTo>
                  <a:pt x="539" y="331"/>
                </a:lnTo>
                <a:lnTo>
                  <a:pt x="537" y="337"/>
                </a:lnTo>
                <a:lnTo>
                  <a:pt x="535" y="341"/>
                </a:lnTo>
                <a:lnTo>
                  <a:pt x="539" y="341"/>
                </a:lnTo>
                <a:lnTo>
                  <a:pt x="545" y="348"/>
                </a:lnTo>
                <a:lnTo>
                  <a:pt x="558" y="354"/>
                </a:lnTo>
                <a:lnTo>
                  <a:pt x="571" y="367"/>
                </a:lnTo>
                <a:lnTo>
                  <a:pt x="586" y="382"/>
                </a:lnTo>
                <a:lnTo>
                  <a:pt x="601" y="403"/>
                </a:lnTo>
                <a:lnTo>
                  <a:pt x="613" y="426"/>
                </a:lnTo>
                <a:lnTo>
                  <a:pt x="626" y="456"/>
                </a:lnTo>
                <a:lnTo>
                  <a:pt x="632" y="492"/>
                </a:lnTo>
                <a:lnTo>
                  <a:pt x="637" y="53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4" name="Freeform 14">
            <a:extLst>
              <a:ext uri="{FF2B5EF4-FFF2-40B4-BE49-F238E27FC236}">
                <a16:creationId xmlns:a16="http://schemas.microsoft.com/office/drawing/2014/main" id="{45864D40-E1AC-C476-C84D-2C8B8895D4ED}"/>
              </a:ext>
            </a:extLst>
          </p:cNvPr>
          <p:cNvSpPr>
            <a:spLocks/>
          </p:cNvSpPr>
          <p:nvPr/>
        </p:nvSpPr>
        <p:spPr bwMode="auto">
          <a:xfrm>
            <a:off x="2185988" y="2895600"/>
            <a:ext cx="1317625" cy="909638"/>
          </a:xfrm>
          <a:custGeom>
            <a:avLst/>
            <a:gdLst>
              <a:gd name="T0" fmla="*/ 0 w 830"/>
              <a:gd name="T1" fmla="*/ 2147483646 h 573"/>
              <a:gd name="T2" fmla="*/ 2147483646 w 830"/>
              <a:gd name="T3" fmla="*/ 2147483646 h 573"/>
              <a:gd name="T4" fmla="*/ 2147483646 w 830"/>
              <a:gd name="T5" fmla="*/ 2147483646 h 573"/>
              <a:gd name="T6" fmla="*/ 2147483646 w 830"/>
              <a:gd name="T7" fmla="*/ 2147483646 h 573"/>
              <a:gd name="T8" fmla="*/ 2147483646 w 830"/>
              <a:gd name="T9" fmla="*/ 2147483646 h 573"/>
              <a:gd name="T10" fmla="*/ 2147483646 w 830"/>
              <a:gd name="T11" fmla="*/ 2147483646 h 573"/>
              <a:gd name="T12" fmla="*/ 2147483646 w 830"/>
              <a:gd name="T13" fmla="*/ 2147483646 h 573"/>
              <a:gd name="T14" fmla="*/ 2147483646 w 830"/>
              <a:gd name="T15" fmla="*/ 2147483646 h 573"/>
              <a:gd name="T16" fmla="*/ 2147483646 w 830"/>
              <a:gd name="T17" fmla="*/ 2147483646 h 573"/>
              <a:gd name="T18" fmla="*/ 2147483646 w 830"/>
              <a:gd name="T19" fmla="*/ 2147483646 h 573"/>
              <a:gd name="T20" fmla="*/ 2147483646 w 830"/>
              <a:gd name="T21" fmla="*/ 2147483646 h 573"/>
              <a:gd name="T22" fmla="*/ 2147483646 w 830"/>
              <a:gd name="T23" fmla="*/ 2147483646 h 573"/>
              <a:gd name="T24" fmla="*/ 2147483646 w 830"/>
              <a:gd name="T25" fmla="*/ 2147483646 h 573"/>
              <a:gd name="T26" fmla="*/ 2147483646 w 830"/>
              <a:gd name="T27" fmla="*/ 2147483646 h 573"/>
              <a:gd name="T28" fmla="*/ 2147483646 w 830"/>
              <a:gd name="T29" fmla="*/ 2147483646 h 573"/>
              <a:gd name="T30" fmla="*/ 2147483646 w 830"/>
              <a:gd name="T31" fmla="*/ 2147483646 h 573"/>
              <a:gd name="T32" fmla="*/ 2147483646 w 830"/>
              <a:gd name="T33" fmla="*/ 2147483646 h 573"/>
              <a:gd name="T34" fmla="*/ 2147483646 w 830"/>
              <a:gd name="T35" fmla="*/ 2147483646 h 573"/>
              <a:gd name="T36" fmla="*/ 2147483646 w 830"/>
              <a:gd name="T37" fmla="*/ 2147483646 h 573"/>
              <a:gd name="T38" fmla="*/ 2147483646 w 830"/>
              <a:gd name="T39" fmla="*/ 2147483646 h 573"/>
              <a:gd name="T40" fmla="*/ 2147483646 w 830"/>
              <a:gd name="T41" fmla="*/ 2147483646 h 573"/>
              <a:gd name="T42" fmla="*/ 2147483646 w 830"/>
              <a:gd name="T43" fmla="*/ 2147483646 h 573"/>
              <a:gd name="T44" fmla="*/ 2147483646 w 830"/>
              <a:gd name="T45" fmla="*/ 2147483646 h 573"/>
              <a:gd name="T46" fmla="*/ 2147483646 w 830"/>
              <a:gd name="T47" fmla="*/ 2147483646 h 573"/>
              <a:gd name="T48" fmla="*/ 2147483646 w 830"/>
              <a:gd name="T49" fmla="*/ 2147483646 h 573"/>
              <a:gd name="T50" fmla="*/ 2147483646 w 830"/>
              <a:gd name="T51" fmla="*/ 2147483646 h 573"/>
              <a:gd name="T52" fmla="*/ 2147483646 w 830"/>
              <a:gd name="T53" fmla="*/ 2147483646 h 573"/>
              <a:gd name="T54" fmla="*/ 2147483646 w 830"/>
              <a:gd name="T55" fmla="*/ 2147483646 h 573"/>
              <a:gd name="T56" fmla="*/ 2147483646 w 830"/>
              <a:gd name="T57" fmla="*/ 2147483646 h 573"/>
              <a:gd name="T58" fmla="*/ 2147483646 w 830"/>
              <a:gd name="T59" fmla="*/ 2147483646 h 573"/>
              <a:gd name="T60" fmla="*/ 2147483646 w 830"/>
              <a:gd name="T61" fmla="*/ 0 h 573"/>
              <a:gd name="T62" fmla="*/ 2147483646 w 830"/>
              <a:gd name="T63" fmla="*/ 2147483646 h 573"/>
              <a:gd name="T64" fmla="*/ 2147483646 w 830"/>
              <a:gd name="T65" fmla="*/ 2147483646 h 573"/>
              <a:gd name="T66" fmla="*/ 2147483646 w 830"/>
              <a:gd name="T67" fmla="*/ 2147483646 h 573"/>
              <a:gd name="T68" fmla="*/ 2147483646 w 830"/>
              <a:gd name="T69" fmla="*/ 2147483646 h 573"/>
              <a:gd name="T70" fmla="*/ 2147483646 w 830"/>
              <a:gd name="T71" fmla="*/ 2147483646 h 5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30"/>
              <a:gd name="T109" fmla="*/ 0 h 573"/>
              <a:gd name="T110" fmla="*/ 830 w 830"/>
              <a:gd name="T111" fmla="*/ 573 h 5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30" h="573">
                <a:moveTo>
                  <a:pt x="2" y="573"/>
                </a:moveTo>
                <a:lnTo>
                  <a:pt x="0" y="550"/>
                </a:lnTo>
                <a:lnTo>
                  <a:pt x="2" y="509"/>
                </a:lnTo>
                <a:lnTo>
                  <a:pt x="11" y="475"/>
                </a:lnTo>
                <a:lnTo>
                  <a:pt x="21" y="445"/>
                </a:lnTo>
                <a:lnTo>
                  <a:pt x="34" y="420"/>
                </a:lnTo>
                <a:lnTo>
                  <a:pt x="49" y="399"/>
                </a:lnTo>
                <a:lnTo>
                  <a:pt x="64" y="384"/>
                </a:lnTo>
                <a:lnTo>
                  <a:pt x="79" y="371"/>
                </a:lnTo>
                <a:lnTo>
                  <a:pt x="89" y="364"/>
                </a:lnTo>
                <a:lnTo>
                  <a:pt x="98" y="358"/>
                </a:lnTo>
                <a:lnTo>
                  <a:pt x="100" y="358"/>
                </a:lnTo>
                <a:lnTo>
                  <a:pt x="98" y="356"/>
                </a:lnTo>
                <a:lnTo>
                  <a:pt x="96" y="347"/>
                </a:lnTo>
                <a:lnTo>
                  <a:pt x="92" y="337"/>
                </a:lnTo>
                <a:lnTo>
                  <a:pt x="89" y="322"/>
                </a:lnTo>
                <a:lnTo>
                  <a:pt x="87" y="307"/>
                </a:lnTo>
                <a:lnTo>
                  <a:pt x="87" y="288"/>
                </a:lnTo>
                <a:lnTo>
                  <a:pt x="89" y="266"/>
                </a:lnTo>
                <a:lnTo>
                  <a:pt x="98" y="247"/>
                </a:lnTo>
                <a:lnTo>
                  <a:pt x="111" y="226"/>
                </a:lnTo>
                <a:lnTo>
                  <a:pt x="130" y="207"/>
                </a:lnTo>
                <a:lnTo>
                  <a:pt x="151" y="192"/>
                </a:lnTo>
                <a:lnTo>
                  <a:pt x="175" y="183"/>
                </a:lnTo>
                <a:lnTo>
                  <a:pt x="196" y="179"/>
                </a:lnTo>
                <a:lnTo>
                  <a:pt x="217" y="179"/>
                </a:lnTo>
                <a:lnTo>
                  <a:pt x="236" y="183"/>
                </a:lnTo>
                <a:lnTo>
                  <a:pt x="253" y="190"/>
                </a:lnTo>
                <a:lnTo>
                  <a:pt x="266" y="194"/>
                </a:lnTo>
                <a:lnTo>
                  <a:pt x="277" y="200"/>
                </a:lnTo>
                <a:lnTo>
                  <a:pt x="283" y="205"/>
                </a:lnTo>
                <a:lnTo>
                  <a:pt x="285" y="207"/>
                </a:lnTo>
                <a:lnTo>
                  <a:pt x="285" y="205"/>
                </a:lnTo>
                <a:lnTo>
                  <a:pt x="285" y="198"/>
                </a:lnTo>
                <a:lnTo>
                  <a:pt x="285" y="188"/>
                </a:lnTo>
                <a:lnTo>
                  <a:pt x="285" y="173"/>
                </a:lnTo>
                <a:lnTo>
                  <a:pt x="290" y="158"/>
                </a:lnTo>
                <a:lnTo>
                  <a:pt x="298" y="139"/>
                </a:lnTo>
                <a:lnTo>
                  <a:pt x="311" y="117"/>
                </a:lnTo>
                <a:lnTo>
                  <a:pt x="328" y="94"/>
                </a:lnTo>
                <a:lnTo>
                  <a:pt x="351" y="71"/>
                </a:lnTo>
                <a:lnTo>
                  <a:pt x="383" y="47"/>
                </a:lnTo>
                <a:lnTo>
                  <a:pt x="419" y="28"/>
                </a:lnTo>
                <a:lnTo>
                  <a:pt x="456" y="19"/>
                </a:lnTo>
                <a:lnTo>
                  <a:pt x="492" y="17"/>
                </a:lnTo>
                <a:lnTo>
                  <a:pt x="524" y="22"/>
                </a:lnTo>
                <a:lnTo>
                  <a:pt x="556" y="30"/>
                </a:lnTo>
                <a:lnTo>
                  <a:pt x="581" y="41"/>
                </a:lnTo>
                <a:lnTo>
                  <a:pt x="605" y="53"/>
                </a:lnTo>
                <a:lnTo>
                  <a:pt x="620" y="64"/>
                </a:lnTo>
                <a:lnTo>
                  <a:pt x="632" y="71"/>
                </a:lnTo>
                <a:lnTo>
                  <a:pt x="634" y="73"/>
                </a:lnTo>
                <a:lnTo>
                  <a:pt x="634" y="71"/>
                </a:lnTo>
                <a:lnTo>
                  <a:pt x="637" y="66"/>
                </a:lnTo>
                <a:lnTo>
                  <a:pt x="639" y="58"/>
                </a:lnTo>
                <a:lnTo>
                  <a:pt x="643" y="47"/>
                </a:lnTo>
                <a:lnTo>
                  <a:pt x="649" y="36"/>
                </a:lnTo>
                <a:lnTo>
                  <a:pt x="658" y="26"/>
                </a:lnTo>
                <a:lnTo>
                  <a:pt x="671" y="15"/>
                </a:lnTo>
                <a:lnTo>
                  <a:pt x="685" y="7"/>
                </a:lnTo>
                <a:lnTo>
                  <a:pt x="707" y="2"/>
                </a:lnTo>
                <a:lnTo>
                  <a:pt x="732" y="0"/>
                </a:lnTo>
                <a:lnTo>
                  <a:pt x="758" y="2"/>
                </a:lnTo>
                <a:lnTo>
                  <a:pt x="779" y="7"/>
                </a:lnTo>
                <a:lnTo>
                  <a:pt x="796" y="15"/>
                </a:lnTo>
                <a:lnTo>
                  <a:pt x="807" y="26"/>
                </a:lnTo>
                <a:lnTo>
                  <a:pt x="817" y="36"/>
                </a:lnTo>
                <a:lnTo>
                  <a:pt x="824" y="47"/>
                </a:lnTo>
                <a:lnTo>
                  <a:pt x="826" y="58"/>
                </a:lnTo>
                <a:lnTo>
                  <a:pt x="828" y="66"/>
                </a:lnTo>
                <a:lnTo>
                  <a:pt x="830" y="71"/>
                </a:lnTo>
                <a:lnTo>
                  <a:pt x="830" y="7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5" name="Freeform 15">
            <a:extLst>
              <a:ext uri="{FF2B5EF4-FFF2-40B4-BE49-F238E27FC236}">
                <a16:creationId xmlns:a16="http://schemas.microsoft.com/office/drawing/2014/main" id="{523534F4-EDA3-BDA0-4DAC-5057A0AE6D84}"/>
              </a:ext>
            </a:extLst>
          </p:cNvPr>
          <p:cNvSpPr>
            <a:spLocks/>
          </p:cNvSpPr>
          <p:nvPr/>
        </p:nvSpPr>
        <p:spPr bwMode="auto">
          <a:xfrm>
            <a:off x="2189163" y="3802063"/>
            <a:ext cx="1014412" cy="835025"/>
          </a:xfrm>
          <a:custGeom>
            <a:avLst/>
            <a:gdLst>
              <a:gd name="T0" fmla="*/ 2147483646 w 639"/>
              <a:gd name="T1" fmla="*/ 2147483646 h 526"/>
              <a:gd name="T2" fmla="*/ 2147483646 w 639"/>
              <a:gd name="T3" fmla="*/ 2147483646 h 526"/>
              <a:gd name="T4" fmla="*/ 2147483646 w 639"/>
              <a:gd name="T5" fmla="*/ 2147483646 h 526"/>
              <a:gd name="T6" fmla="*/ 2147483646 w 639"/>
              <a:gd name="T7" fmla="*/ 2147483646 h 526"/>
              <a:gd name="T8" fmla="*/ 2147483646 w 639"/>
              <a:gd name="T9" fmla="*/ 2147483646 h 526"/>
              <a:gd name="T10" fmla="*/ 2147483646 w 639"/>
              <a:gd name="T11" fmla="*/ 2147483646 h 526"/>
              <a:gd name="T12" fmla="*/ 2147483646 w 639"/>
              <a:gd name="T13" fmla="*/ 2147483646 h 526"/>
              <a:gd name="T14" fmla="*/ 2147483646 w 639"/>
              <a:gd name="T15" fmla="*/ 2147483646 h 526"/>
              <a:gd name="T16" fmla="*/ 2147483646 w 639"/>
              <a:gd name="T17" fmla="*/ 2147483646 h 526"/>
              <a:gd name="T18" fmla="*/ 2147483646 w 639"/>
              <a:gd name="T19" fmla="*/ 2147483646 h 526"/>
              <a:gd name="T20" fmla="*/ 2147483646 w 639"/>
              <a:gd name="T21" fmla="*/ 2147483646 h 526"/>
              <a:gd name="T22" fmla="*/ 2147483646 w 639"/>
              <a:gd name="T23" fmla="*/ 2147483646 h 526"/>
              <a:gd name="T24" fmla="*/ 2147483646 w 639"/>
              <a:gd name="T25" fmla="*/ 2147483646 h 526"/>
              <a:gd name="T26" fmla="*/ 2147483646 w 639"/>
              <a:gd name="T27" fmla="*/ 2147483646 h 526"/>
              <a:gd name="T28" fmla="*/ 2147483646 w 639"/>
              <a:gd name="T29" fmla="*/ 2147483646 h 526"/>
              <a:gd name="T30" fmla="*/ 2147483646 w 639"/>
              <a:gd name="T31" fmla="*/ 2147483646 h 526"/>
              <a:gd name="T32" fmla="*/ 2147483646 w 639"/>
              <a:gd name="T33" fmla="*/ 2147483646 h 526"/>
              <a:gd name="T34" fmla="*/ 2147483646 w 639"/>
              <a:gd name="T35" fmla="*/ 2147483646 h 526"/>
              <a:gd name="T36" fmla="*/ 2147483646 w 639"/>
              <a:gd name="T37" fmla="*/ 2147483646 h 526"/>
              <a:gd name="T38" fmla="*/ 2147483646 w 639"/>
              <a:gd name="T39" fmla="*/ 2147483646 h 526"/>
              <a:gd name="T40" fmla="*/ 2147483646 w 639"/>
              <a:gd name="T41" fmla="*/ 2147483646 h 526"/>
              <a:gd name="T42" fmla="*/ 2147483646 w 639"/>
              <a:gd name="T43" fmla="*/ 2147483646 h 526"/>
              <a:gd name="T44" fmla="*/ 2147483646 w 639"/>
              <a:gd name="T45" fmla="*/ 2147483646 h 526"/>
              <a:gd name="T46" fmla="*/ 2147483646 w 639"/>
              <a:gd name="T47" fmla="*/ 2147483646 h 526"/>
              <a:gd name="T48" fmla="*/ 2147483646 w 639"/>
              <a:gd name="T49" fmla="*/ 2147483646 h 526"/>
              <a:gd name="T50" fmla="*/ 2147483646 w 639"/>
              <a:gd name="T51" fmla="*/ 2147483646 h 526"/>
              <a:gd name="T52" fmla="*/ 2147483646 w 639"/>
              <a:gd name="T53" fmla="*/ 2147483646 h 526"/>
              <a:gd name="T54" fmla="*/ 2147483646 w 639"/>
              <a:gd name="T55" fmla="*/ 2147483646 h 526"/>
              <a:gd name="T56" fmla="*/ 2147483646 w 639"/>
              <a:gd name="T57" fmla="*/ 2147483646 h 526"/>
              <a:gd name="T58" fmla="*/ 2147483646 w 639"/>
              <a:gd name="T59" fmla="*/ 2147483646 h 526"/>
              <a:gd name="T60" fmla="*/ 2147483646 w 639"/>
              <a:gd name="T61" fmla="*/ 2147483646 h 526"/>
              <a:gd name="T62" fmla="*/ 2147483646 w 639"/>
              <a:gd name="T63" fmla="*/ 2147483646 h 526"/>
              <a:gd name="T64" fmla="*/ 2147483646 w 639"/>
              <a:gd name="T65" fmla="*/ 2147483646 h 526"/>
              <a:gd name="T66" fmla="*/ 2147483646 w 639"/>
              <a:gd name="T67" fmla="*/ 2147483646 h 526"/>
              <a:gd name="T68" fmla="*/ 2147483646 w 639"/>
              <a:gd name="T69" fmla="*/ 2147483646 h 526"/>
              <a:gd name="T70" fmla="*/ 2147483646 w 639"/>
              <a:gd name="T71" fmla="*/ 2147483646 h 526"/>
              <a:gd name="T72" fmla="*/ 2147483646 w 639"/>
              <a:gd name="T73" fmla="*/ 2147483646 h 526"/>
              <a:gd name="T74" fmla="*/ 2147483646 w 639"/>
              <a:gd name="T75" fmla="*/ 2147483646 h 526"/>
              <a:gd name="T76" fmla="*/ 2147483646 w 639"/>
              <a:gd name="T77" fmla="*/ 2147483646 h 526"/>
              <a:gd name="T78" fmla="*/ 2147483646 w 639"/>
              <a:gd name="T79" fmla="*/ 2147483646 h 526"/>
              <a:gd name="T80" fmla="*/ 2147483646 w 639"/>
              <a:gd name="T81" fmla="*/ 2147483646 h 526"/>
              <a:gd name="T82" fmla="*/ 2147483646 w 639"/>
              <a:gd name="T83" fmla="*/ 2147483646 h 526"/>
              <a:gd name="T84" fmla="*/ 2147483646 w 639"/>
              <a:gd name="T85" fmla="*/ 2147483646 h 526"/>
              <a:gd name="T86" fmla="*/ 2147483646 w 639"/>
              <a:gd name="T87" fmla="*/ 2147483646 h 526"/>
              <a:gd name="T88" fmla="*/ 2147483646 w 639"/>
              <a:gd name="T89" fmla="*/ 2147483646 h 526"/>
              <a:gd name="T90" fmla="*/ 2147483646 w 639"/>
              <a:gd name="T91" fmla="*/ 2147483646 h 526"/>
              <a:gd name="T92" fmla="*/ 2147483646 w 639"/>
              <a:gd name="T93" fmla="*/ 2147483646 h 526"/>
              <a:gd name="T94" fmla="*/ 2147483646 w 639"/>
              <a:gd name="T95" fmla="*/ 2147483646 h 526"/>
              <a:gd name="T96" fmla="*/ 2147483646 w 639"/>
              <a:gd name="T97" fmla="*/ 2147483646 h 526"/>
              <a:gd name="T98" fmla="*/ 2147483646 w 639"/>
              <a:gd name="T99" fmla="*/ 2147483646 h 526"/>
              <a:gd name="T100" fmla="*/ 0 w 639"/>
              <a:gd name="T101" fmla="*/ 0 h 5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9"/>
              <a:gd name="T154" fmla="*/ 0 h 526"/>
              <a:gd name="T155" fmla="*/ 639 w 639"/>
              <a:gd name="T156" fmla="*/ 526 h 5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9" h="526">
                <a:moveTo>
                  <a:pt x="639" y="469"/>
                </a:moveTo>
                <a:lnTo>
                  <a:pt x="637" y="473"/>
                </a:lnTo>
                <a:lnTo>
                  <a:pt x="626" y="479"/>
                </a:lnTo>
                <a:lnTo>
                  <a:pt x="609" y="490"/>
                </a:lnTo>
                <a:lnTo>
                  <a:pt x="588" y="503"/>
                </a:lnTo>
                <a:lnTo>
                  <a:pt x="560" y="513"/>
                </a:lnTo>
                <a:lnTo>
                  <a:pt x="530" y="522"/>
                </a:lnTo>
                <a:lnTo>
                  <a:pt x="496" y="526"/>
                </a:lnTo>
                <a:lnTo>
                  <a:pt x="462" y="524"/>
                </a:lnTo>
                <a:lnTo>
                  <a:pt x="426" y="515"/>
                </a:lnTo>
                <a:lnTo>
                  <a:pt x="390" y="496"/>
                </a:lnTo>
                <a:lnTo>
                  <a:pt x="358" y="471"/>
                </a:lnTo>
                <a:lnTo>
                  <a:pt x="332" y="447"/>
                </a:lnTo>
                <a:lnTo>
                  <a:pt x="315" y="426"/>
                </a:lnTo>
                <a:lnTo>
                  <a:pt x="302" y="405"/>
                </a:lnTo>
                <a:lnTo>
                  <a:pt x="296" y="385"/>
                </a:lnTo>
                <a:lnTo>
                  <a:pt x="292" y="368"/>
                </a:lnTo>
                <a:lnTo>
                  <a:pt x="290" y="356"/>
                </a:lnTo>
                <a:lnTo>
                  <a:pt x="290" y="345"/>
                </a:lnTo>
                <a:lnTo>
                  <a:pt x="292" y="339"/>
                </a:lnTo>
                <a:lnTo>
                  <a:pt x="292" y="337"/>
                </a:lnTo>
                <a:lnTo>
                  <a:pt x="290" y="337"/>
                </a:lnTo>
                <a:lnTo>
                  <a:pt x="283" y="341"/>
                </a:lnTo>
                <a:lnTo>
                  <a:pt x="273" y="347"/>
                </a:lnTo>
                <a:lnTo>
                  <a:pt x="258" y="354"/>
                </a:lnTo>
                <a:lnTo>
                  <a:pt x="241" y="360"/>
                </a:lnTo>
                <a:lnTo>
                  <a:pt x="222" y="362"/>
                </a:lnTo>
                <a:lnTo>
                  <a:pt x="202" y="364"/>
                </a:lnTo>
                <a:lnTo>
                  <a:pt x="179" y="360"/>
                </a:lnTo>
                <a:lnTo>
                  <a:pt x="158" y="351"/>
                </a:lnTo>
                <a:lnTo>
                  <a:pt x="134" y="337"/>
                </a:lnTo>
                <a:lnTo>
                  <a:pt x="115" y="315"/>
                </a:lnTo>
                <a:lnTo>
                  <a:pt x="102" y="296"/>
                </a:lnTo>
                <a:lnTo>
                  <a:pt x="96" y="275"/>
                </a:lnTo>
                <a:lnTo>
                  <a:pt x="92" y="256"/>
                </a:lnTo>
                <a:lnTo>
                  <a:pt x="92" y="236"/>
                </a:lnTo>
                <a:lnTo>
                  <a:pt x="94" y="219"/>
                </a:lnTo>
                <a:lnTo>
                  <a:pt x="98" y="207"/>
                </a:lnTo>
                <a:lnTo>
                  <a:pt x="100" y="194"/>
                </a:lnTo>
                <a:lnTo>
                  <a:pt x="104" y="187"/>
                </a:lnTo>
                <a:lnTo>
                  <a:pt x="104" y="185"/>
                </a:lnTo>
                <a:lnTo>
                  <a:pt x="102" y="183"/>
                </a:lnTo>
                <a:lnTo>
                  <a:pt x="94" y="179"/>
                </a:lnTo>
                <a:lnTo>
                  <a:pt x="83" y="173"/>
                </a:lnTo>
                <a:lnTo>
                  <a:pt x="68" y="162"/>
                </a:lnTo>
                <a:lnTo>
                  <a:pt x="53" y="147"/>
                </a:lnTo>
                <a:lnTo>
                  <a:pt x="36" y="128"/>
                </a:lnTo>
                <a:lnTo>
                  <a:pt x="24" y="104"/>
                </a:lnTo>
                <a:lnTo>
                  <a:pt x="11" y="75"/>
                </a:lnTo>
                <a:lnTo>
                  <a:pt x="2" y="40"/>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6" name="Freeform 16">
            <a:extLst>
              <a:ext uri="{FF2B5EF4-FFF2-40B4-BE49-F238E27FC236}">
                <a16:creationId xmlns:a16="http://schemas.microsoft.com/office/drawing/2014/main" id="{15704191-3247-CEE2-2C92-2A874C2F7F4F}"/>
              </a:ext>
            </a:extLst>
          </p:cNvPr>
          <p:cNvSpPr>
            <a:spLocks/>
          </p:cNvSpPr>
          <p:nvPr/>
        </p:nvSpPr>
        <p:spPr bwMode="auto">
          <a:xfrm>
            <a:off x="3206750" y="3771900"/>
            <a:ext cx="1308100" cy="895350"/>
          </a:xfrm>
          <a:custGeom>
            <a:avLst/>
            <a:gdLst>
              <a:gd name="T0" fmla="*/ 2147483646 w 824"/>
              <a:gd name="T1" fmla="*/ 2147483646 h 564"/>
              <a:gd name="T2" fmla="*/ 2147483646 w 824"/>
              <a:gd name="T3" fmla="*/ 2147483646 h 564"/>
              <a:gd name="T4" fmla="*/ 2147483646 w 824"/>
              <a:gd name="T5" fmla="*/ 2147483646 h 564"/>
              <a:gd name="T6" fmla="*/ 2147483646 w 824"/>
              <a:gd name="T7" fmla="*/ 2147483646 h 564"/>
              <a:gd name="T8" fmla="*/ 2147483646 w 824"/>
              <a:gd name="T9" fmla="*/ 2147483646 h 564"/>
              <a:gd name="T10" fmla="*/ 2147483646 w 824"/>
              <a:gd name="T11" fmla="*/ 2147483646 h 564"/>
              <a:gd name="T12" fmla="*/ 2147483646 w 824"/>
              <a:gd name="T13" fmla="*/ 2147483646 h 564"/>
              <a:gd name="T14" fmla="*/ 2147483646 w 824"/>
              <a:gd name="T15" fmla="*/ 2147483646 h 564"/>
              <a:gd name="T16" fmla="*/ 2147483646 w 824"/>
              <a:gd name="T17" fmla="*/ 2147483646 h 564"/>
              <a:gd name="T18" fmla="*/ 2147483646 w 824"/>
              <a:gd name="T19" fmla="*/ 2147483646 h 564"/>
              <a:gd name="T20" fmla="*/ 2147483646 w 824"/>
              <a:gd name="T21" fmla="*/ 2147483646 h 564"/>
              <a:gd name="T22" fmla="*/ 2147483646 w 824"/>
              <a:gd name="T23" fmla="*/ 2147483646 h 564"/>
              <a:gd name="T24" fmla="*/ 2147483646 w 824"/>
              <a:gd name="T25" fmla="*/ 2147483646 h 564"/>
              <a:gd name="T26" fmla="*/ 2147483646 w 824"/>
              <a:gd name="T27" fmla="*/ 2147483646 h 564"/>
              <a:gd name="T28" fmla="*/ 2147483646 w 824"/>
              <a:gd name="T29" fmla="*/ 2147483646 h 564"/>
              <a:gd name="T30" fmla="*/ 2147483646 w 824"/>
              <a:gd name="T31" fmla="*/ 2147483646 h 564"/>
              <a:gd name="T32" fmla="*/ 2147483646 w 824"/>
              <a:gd name="T33" fmla="*/ 2147483646 h 564"/>
              <a:gd name="T34" fmla="*/ 2147483646 w 824"/>
              <a:gd name="T35" fmla="*/ 2147483646 h 564"/>
              <a:gd name="T36" fmla="*/ 2147483646 w 824"/>
              <a:gd name="T37" fmla="*/ 2147483646 h 564"/>
              <a:gd name="T38" fmla="*/ 2147483646 w 824"/>
              <a:gd name="T39" fmla="*/ 2147483646 h 564"/>
              <a:gd name="T40" fmla="*/ 2147483646 w 824"/>
              <a:gd name="T41" fmla="*/ 2147483646 h 564"/>
              <a:gd name="T42" fmla="*/ 2147483646 w 824"/>
              <a:gd name="T43" fmla="*/ 2147483646 h 564"/>
              <a:gd name="T44" fmla="*/ 2147483646 w 824"/>
              <a:gd name="T45" fmla="*/ 2147483646 h 564"/>
              <a:gd name="T46" fmla="*/ 2147483646 w 824"/>
              <a:gd name="T47" fmla="*/ 2147483646 h 564"/>
              <a:gd name="T48" fmla="*/ 2147483646 w 824"/>
              <a:gd name="T49" fmla="*/ 2147483646 h 564"/>
              <a:gd name="T50" fmla="*/ 2147483646 w 824"/>
              <a:gd name="T51" fmla="*/ 2147483646 h 564"/>
              <a:gd name="T52" fmla="*/ 2147483646 w 824"/>
              <a:gd name="T53" fmla="*/ 2147483646 h 564"/>
              <a:gd name="T54" fmla="*/ 2147483646 w 824"/>
              <a:gd name="T55" fmla="*/ 2147483646 h 564"/>
              <a:gd name="T56" fmla="*/ 2147483646 w 824"/>
              <a:gd name="T57" fmla="*/ 2147483646 h 564"/>
              <a:gd name="T58" fmla="*/ 2147483646 w 824"/>
              <a:gd name="T59" fmla="*/ 2147483646 h 564"/>
              <a:gd name="T60" fmla="*/ 2147483646 w 824"/>
              <a:gd name="T61" fmla="*/ 2147483646 h 564"/>
              <a:gd name="T62" fmla="*/ 2147483646 w 824"/>
              <a:gd name="T63" fmla="*/ 2147483646 h 564"/>
              <a:gd name="T64" fmla="*/ 2147483646 w 824"/>
              <a:gd name="T65" fmla="*/ 2147483646 h 564"/>
              <a:gd name="T66" fmla="*/ 2147483646 w 824"/>
              <a:gd name="T67" fmla="*/ 2147483646 h 564"/>
              <a:gd name="T68" fmla="*/ 0 w 824"/>
              <a:gd name="T69" fmla="*/ 2147483646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24"/>
              <a:gd name="T106" fmla="*/ 0 h 564"/>
              <a:gd name="T107" fmla="*/ 824 w 824"/>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24" h="564">
                <a:moveTo>
                  <a:pt x="824" y="0"/>
                </a:moveTo>
                <a:lnTo>
                  <a:pt x="822" y="42"/>
                </a:lnTo>
                <a:lnTo>
                  <a:pt x="813" y="79"/>
                </a:lnTo>
                <a:lnTo>
                  <a:pt x="802" y="108"/>
                </a:lnTo>
                <a:lnTo>
                  <a:pt x="790" y="136"/>
                </a:lnTo>
                <a:lnTo>
                  <a:pt x="777" y="157"/>
                </a:lnTo>
                <a:lnTo>
                  <a:pt x="762" y="177"/>
                </a:lnTo>
                <a:lnTo>
                  <a:pt x="749" y="189"/>
                </a:lnTo>
                <a:lnTo>
                  <a:pt x="739" y="198"/>
                </a:lnTo>
                <a:lnTo>
                  <a:pt x="732" y="204"/>
                </a:lnTo>
                <a:lnTo>
                  <a:pt x="730" y="206"/>
                </a:lnTo>
                <a:lnTo>
                  <a:pt x="730" y="209"/>
                </a:lnTo>
                <a:lnTo>
                  <a:pt x="734" y="215"/>
                </a:lnTo>
                <a:lnTo>
                  <a:pt x="739" y="226"/>
                </a:lnTo>
                <a:lnTo>
                  <a:pt x="741" y="241"/>
                </a:lnTo>
                <a:lnTo>
                  <a:pt x="743" y="258"/>
                </a:lnTo>
                <a:lnTo>
                  <a:pt x="743" y="277"/>
                </a:lnTo>
                <a:lnTo>
                  <a:pt x="741" y="296"/>
                </a:lnTo>
                <a:lnTo>
                  <a:pt x="732" y="317"/>
                </a:lnTo>
                <a:lnTo>
                  <a:pt x="719" y="336"/>
                </a:lnTo>
                <a:lnTo>
                  <a:pt x="700" y="358"/>
                </a:lnTo>
                <a:lnTo>
                  <a:pt x="677" y="373"/>
                </a:lnTo>
                <a:lnTo>
                  <a:pt x="656" y="381"/>
                </a:lnTo>
                <a:lnTo>
                  <a:pt x="634" y="383"/>
                </a:lnTo>
                <a:lnTo>
                  <a:pt x="613" y="383"/>
                </a:lnTo>
                <a:lnTo>
                  <a:pt x="594" y="379"/>
                </a:lnTo>
                <a:lnTo>
                  <a:pt x="577" y="375"/>
                </a:lnTo>
                <a:lnTo>
                  <a:pt x="564" y="368"/>
                </a:lnTo>
                <a:lnTo>
                  <a:pt x="553" y="362"/>
                </a:lnTo>
                <a:lnTo>
                  <a:pt x="545" y="358"/>
                </a:lnTo>
                <a:lnTo>
                  <a:pt x="543" y="358"/>
                </a:lnTo>
                <a:lnTo>
                  <a:pt x="545" y="360"/>
                </a:lnTo>
                <a:lnTo>
                  <a:pt x="545" y="366"/>
                </a:lnTo>
                <a:lnTo>
                  <a:pt x="545" y="377"/>
                </a:lnTo>
                <a:lnTo>
                  <a:pt x="543" y="390"/>
                </a:lnTo>
                <a:lnTo>
                  <a:pt x="541" y="407"/>
                </a:lnTo>
                <a:lnTo>
                  <a:pt x="532" y="426"/>
                </a:lnTo>
                <a:lnTo>
                  <a:pt x="519" y="447"/>
                </a:lnTo>
                <a:lnTo>
                  <a:pt x="502" y="468"/>
                </a:lnTo>
                <a:lnTo>
                  <a:pt x="477" y="492"/>
                </a:lnTo>
                <a:lnTo>
                  <a:pt x="447" y="517"/>
                </a:lnTo>
                <a:lnTo>
                  <a:pt x="409" y="534"/>
                </a:lnTo>
                <a:lnTo>
                  <a:pt x="375" y="545"/>
                </a:lnTo>
                <a:lnTo>
                  <a:pt x="338" y="547"/>
                </a:lnTo>
                <a:lnTo>
                  <a:pt x="306" y="543"/>
                </a:lnTo>
                <a:lnTo>
                  <a:pt x="275" y="534"/>
                </a:lnTo>
                <a:lnTo>
                  <a:pt x="249" y="522"/>
                </a:lnTo>
                <a:lnTo>
                  <a:pt x="226" y="511"/>
                </a:lnTo>
                <a:lnTo>
                  <a:pt x="209" y="500"/>
                </a:lnTo>
                <a:lnTo>
                  <a:pt x="198" y="492"/>
                </a:lnTo>
                <a:lnTo>
                  <a:pt x="194" y="490"/>
                </a:lnTo>
                <a:lnTo>
                  <a:pt x="194" y="492"/>
                </a:lnTo>
                <a:lnTo>
                  <a:pt x="194" y="498"/>
                </a:lnTo>
                <a:lnTo>
                  <a:pt x="192" y="507"/>
                </a:lnTo>
                <a:lnTo>
                  <a:pt x="187" y="515"/>
                </a:lnTo>
                <a:lnTo>
                  <a:pt x="181" y="526"/>
                </a:lnTo>
                <a:lnTo>
                  <a:pt x="172" y="539"/>
                </a:lnTo>
                <a:lnTo>
                  <a:pt x="160" y="547"/>
                </a:lnTo>
                <a:lnTo>
                  <a:pt x="143" y="556"/>
                </a:lnTo>
                <a:lnTo>
                  <a:pt x="123" y="562"/>
                </a:lnTo>
                <a:lnTo>
                  <a:pt x="98" y="564"/>
                </a:lnTo>
                <a:lnTo>
                  <a:pt x="72" y="562"/>
                </a:lnTo>
                <a:lnTo>
                  <a:pt x="51" y="556"/>
                </a:lnTo>
                <a:lnTo>
                  <a:pt x="34" y="547"/>
                </a:lnTo>
                <a:lnTo>
                  <a:pt x="21" y="539"/>
                </a:lnTo>
                <a:lnTo>
                  <a:pt x="13" y="526"/>
                </a:lnTo>
                <a:lnTo>
                  <a:pt x="6" y="515"/>
                </a:lnTo>
                <a:lnTo>
                  <a:pt x="2" y="507"/>
                </a:lnTo>
                <a:lnTo>
                  <a:pt x="0" y="498"/>
                </a:lnTo>
                <a:lnTo>
                  <a:pt x="0" y="492"/>
                </a:lnTo>
                <a:lnTo>
                  <a:pt x="0" y="49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7" name="Freeform 17">
            <a:extLst>
              <a:ext uri="{FF2B5EF4-FFF2-40B4-BE49-F238E27FC236}">
                <a16:creationId xmlns:a16="http://schemas.microsoft.com/office/drawing/2014/main" id="{50C61CC9-0F05-648B-2167-5D21712EE042}"/>
              </a:ext>
            </a:extLst>
          </p:cNvPr>
          <p:cNvSpPr>
            <a:spLocks/>
          </p:cNvSpPr>
          <p:nvPr/>
        </p:nvSpPr>
        <p:spPr bwMode="auto">
          <a:xfrm>
            <a:off x="3227388" y="2374900"/>
            <a:ext cx="266700" cy="268288"/>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9"/>
                </a:moveTo>
                <a:lnTo>
                  <a:pt x="168" y="0"/>
                </a:lnTo>
                <a:lnTo>
                  <a:pt x="0" y="0"/>
                </a:lnTo>
                <a:lnTo>
                  <a:pt x="0" y="169"/>
                </a:lnTo>
                <a:lnTo>
                  <a:pt x="168" y="169"/>
                </a:lnTo>
              </a:path>
            </a:pathLst>
          </a:custGeom>
          <a:solidFill>
            <a:srgbClr val="CC0000"/>
          </a:solidFill>
          <a:ln w="6350">
            <a:solidFill>
              <a:srgbClr val="CC0000"/>
            </a:solidFill>
            <a:round/>
            <a:headEnd/>
            <a:tailEnd/>
          </a:ln>
        </p:spPr>
        <p:txBody>
          <a:bodyPr/>
          <a:lstStyle/>
          <a:p>
            <a:endParaRPr lang="en-US"/>
          </a:p>
        </p:txBody>
      </p:sp>
      <p:sp>
        <p:nvSpPr>
          <p:cNvPr id="20498" name="Freeform 18">
            <a:extLst>
              <a:ext uri="{FF2B5EF4-FFF2-40B4-BE49-F238E27FC236}">
                <a16:creationId xmlns:a16="http://schemas.microsoft.com/office/drawing/2014/main" id="{19A28BCF-82FE-1693-8948-7A8A332AA171}"/>
              </a:ext>
            </a:extLst>
          </p:cNvPr>
          <p:cNvSpPr>
            <a:spLocks/>
          </p:cNvSpPr>
          <p:nvPr/>
        </p:nvSpPr>
        <p:spPr bwMode="auto">
          <a:xfrm>
            <a:off x="3227388" y="3081338"/>
            <a:ext cx="266700" cy="268287"/>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6"/>
                </a:moveTo>
                <a:lnTo>
                  <a:pt x="168" y="0"/>
                </a:lnTo>
                <a:lnTo>
                  <a:pt x="0" y="0"/>
                </a:lnTo>
                <a:lnTo>
                  <a:pt x="0" y="169"/>
                </a:lnTo>
                <a:lnTo>
                  <a:pt x="168" y="169"/>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9" name="Freeform 19">
            <a:extLst>
              <a:ext uri="{FF2B5EF4-FFF2-40B4-BE49-F238E27FC236}">
                <a16:creationId xmlns:a16="http://schemas.microsoft.com/office/drawing/2014/main" id="{B12D81AF-B22E-F84B-DABA-A455127B9DAA}"/>
              </a:ext>
            </a:extLst>
          </p:cNvPr>
          <p:cNvSpPr>
            <a:spLocks/>
          </p:cNvSpPr>
          <p:nvPr/>
        </p:nvSpPr>
        <p:spPr bwMode="auto">
          <a:xfrm>
            <a:off x="3748088" y="2374900"/>
            <a:ext cx="266700" cy="268288"/>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9"/>
                </a:moveTo>
                <a:lnTo>
                  <a:pt x="168" y="0"/>
                </a:lnTo>
                <a:lnTo>
                  <a:pt x="0" y="0"/>
                </a:lnTo>
                <a:lnTo>
                  <a:pt x="0" y="169"/>
                </a:lnTo>
                <a:lnTo>
                  <a:pt x="168" y="169"/>
                </a:lnTo>
              </a:path>
            </a:pathLst>
          </a:custGeom>
          <a:solidFill>
            <a:srgbClr val="CC0000"/>
          </a:solidFill>
          <a:ln w="6350">
            <a:solidFill>
              <a:srgbClr val="CC0000"/>
            </a:solidFill>
            <a:round/>
            <a:headEnd/>
            <a:tailEnd/>
          </a:ln>
        </p:spPr>
        <p:txBody>
          <a:bodyPr/>
          <a:lstStyle/>
          <a:p>
            <a:endParaRPr lang="en-US"/>
          </a:p>
        </p:txBody>
      </p:sp>
      <p:sp>
        <p:nvSpPr>
          <p:cNvPr id="20500" name="Freeform 20">
            <a:extLst>
              <a:ext uri="{FF2B5EF4-FFF2-40B4-BE49-F238E27FC236}">
                <a16:creationId xmlns:a16="http://schemas.microsoft.com/office/drawing/2014/main" id="{1F5F41D9-2F9B-0B42-CBE3-D042F7E937BC}"/>
              </a:ext>
            </a:extLst>
          </p:cNvPr>
          <p:cNvSpPr>
            <a:spLocks/>
          </p:cNvSpPr>
          <p:nvPr/>
        </p:nvSpPr>
        <p:spPr bwMode="auto">
          <a:xfrm>
            <a:off x="3227388" y="4208463"/>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1" name="Freeform 21">
            <a:extLst>
              <a:ext uri="{FF2B5EF4-FFF2-40B4-BE49-F238E27FC236}">
                <a16:creationId xmlns:a16="http://schemas.microsoft.com/office/drawing/2014/main" id="{78B05F7A-64EC-3321-AAE6-4C14A991B4C9}"/>
              </a:ext>
            </a:extLst>
          </p:cNvPr>
          <p:cNvSpPr>
            <a:spLocks/>
          </p:cNvSpPr>
          <p:nvPr/>
        </p:nvSpPr>
        <p:spPr bwMode="auto">
          <a:xfrm>
            <a:off x="2706688" y="2374900"/>
            <a:ext cx="266700" cy="268288"/>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9"/>
                </a:moveTo>
                <a:lnTo>
                  <a:pt x="168" y="0"/>
                </a:lnTo>
                <a:lnTo>
                  <a:pt x="0" y="0"/>
                </a:lnTo>
                <a:lnTo>
                  <a:pt x="0" y="169"/>
                </a:lnTo>
                <a:lnTo>
                  <a:pt x="168" y="169"/>
                </a:lnTo>
              </a:path>
            </a:pathLst>
          </a:custGeom>
          <a:solidFill>
            <a:srgbClr val="CC0000"/>
          </a:solidFill>
          <a:ln w="6350">
            <a:solidFill>
              <a:srgbClr val="CC0000"/>
            </a:solidFill>
            <a:round/>
            <a:headEnd/>
            <a:tailEnd/>
          </a:ln>
        </p:spPr>
        <p:txBody>
          <a:bodyPr/>
          <a:lstStyle/>
          <a:p>
            <a:endParaRPr lang="en-US"/>
          </a:p>
        </p:txBody>
      </p:sp>
      <p:sp>
        <p:nvSpPr>
          <p:cNvPr id="20502" name="Freeform 22">
            <a:extLst>
              <a:ext uri="{FF2B5EF4-FFF2-40B4-BE49-F238E27FC236}">
                <a16:creationId xmlns:a16="http://schemas.microsoft.com/office/drawing/2014/main" id="{E9B757EC-BECC-12A9-DD94-8D468C99D758}"/>
              </a:ext>
            </a:extLst>
          </p:cNvPr>
          <p:cNvSpPr>
            <a:spLocks/>
          </p:cNvSpPr>
          <p:nvPr/>
        </p:nvSpPr>
        <p:spPr bwMode="auto">
          <a:xfrm>
            <a:off x="3227388" y="3643313"/>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3" name="Freeform 23">
            <a:extLst>
              <a:ext uri="{FF2B5EF4-FFF2-40B4-BE49-F238E27FC236}">
                <a16:creationId xmlns:a16="http://schemas.microsoft.com/office/drawing/2014/main" id="{053D647C-DB7A-0559-57D6-9099CF364894}"/>
              </a:ext>
            </a:extLst>
          </p:cNvPr>
          <p:cNvSpPr>
            <a:spLocks/>
          </p:cNvSpPr>
          <p:nvPr/>
        </p:nvSpPr>
        <p:spPr bwMode="auto">
          <a:xfrm>
            <a:off x="3500438" y="4846638"/>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solidFill>
            <a:schemeClr val="accent2"/>
          </a:solidFill>
          <a:ln w="6350">
            <a:solidFill>
              <a:schemeClr val="accent2"/>
            </a:solidFill>
            <a:round/>
            <a:headEnd/>
            <a:tailEnd/>
          </a:ln>
        </p:spPr>
        <p:txBody>
          <a:bodyPr/>
          <a:lstStyle/>
          <a:p>
            <a:endParaRPr lang="en-US"/>
          </a:p>
        </p:txBody>
      </p:sp>
      <p:sp>
        <p:nvSpPr>
          <p:cNvPr id="20504" name="Freeform 24">
            <a:extLst>
              <a:ext uri="{FF2B5EF4-FFF2-40B4-BE49-F238E27FC236}">
                <a16:creationId xmlns:a16="http://schemas.microsoft.com/office/drawing/2014/main" id="{D5AF83AC-7DA9-A5B4-2023-8FCBD3701D52}"/>
              </a:ext>
            </a:extLst>
          </p:cNvPr>
          <p:cNvSpPr>
            <a:spLocks/>
          </p:cNvSpPr>
          <p:nvPr/>
        </p:nvSpPr>
        <p:spPr bwMode="auto">
          <a:xfrm>
            <a:off x="3006725" y="4846638"/>
            <a:ext cx="271463" cy="266700"/>
          </a:xfrm>
          <a:custGeom>
            <a:avLst/>
            <a:gdLst>
              <a:gd name="T0" fmla="*/ 2147483646 w 171"/>
              <a:gd name="T1" fmla="*/ 2147483646 h 168"/>
              <a:gd name="T2" fmla="*/ 2147483646 w 171"/>
              <a:gd name="T3" fmla="*/ 0 h 168"/>
              <a:gd name="T4" fmla="*/ 0 w 171"/>
              <a:gd name="T5" fmla="*/ 0 h 168"/>
              <a:gd name="T6" fmla="*/ 0 w 171"/>
              <a:gd name="T7" fmla="*/ 2147483646 h 168"/>
              <a:gd name="T8" fmla="*/ 2147483646 w 171"/>
              <a:gd name="T9" fmla="*/ 2147483646 h 168"/>
              <a:gd name="T10" fmla="*/ 2147483646 w 171"/>
              <a:gd name="T11" fmla="*/ 2147483646 h 168"/>
              <a:gd name="T12" fmla="*/ 0 60000 65536"/>
              <a:gd name="T13" fmla="*/ 0 60000 65536"/>
              <a:gd name="T14" fmla="*/ 0 60000 65536"/>
              <a:gd name="T15" fmla="*/ 0 60000 65536"/>
              <a:gd name="T16" fmla="*/ 0 60000 65536"/>
              <a:gd name="T17" fmla="*/ 0 60000 65536"/>
              <a:gd name="T18" fmla="*/ 0 w 171"/>
              <a:gd name="T19" fmla="*/ 0 h 168"/>
              <a:gd name="T20" fmla="*/ 171 w 171"/>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71" h="168">
                <a:moveTo>
                  <a:pt x="168" y="168"/>
                </a:moveTo>
                <a:lnTo>
                  <a:pt x="171" y="0"/>
                </a:lnTo>
                <a:lnTo>
                  <a:pt x="0" y="0"/>
                </a:lnTo>
                <a:lnTo>
                  <a:pt x="0" y="168"/>
                </a:lnTo>
                <a:lnTo>
                  <a:pt x="171" y="168"/>
                </a:lnTo>
              </a:path>
            </a:pathLst>
          </a:custGeom>
          <a:solidFill>
            <a:schemeClr val="accent2"/>
          </a:solidFill>
          <a:ln w="6350">
            <a:solidFill>
              <a:schemeClr val="accent2"/>
            </a:solidFill>
            <a:round/>
            <a:headEnd/>
            <a:tailEnd/>
          </a:ln>
        </p:spPr>
        <p:txBody>
          <a:bodyPr/>
          <a:lstStyle/>
          <a:p>
            <a:endParaRPr lang="en-US"/>
          </a:p>
        </p:txBody>
      </p:sp>
      <p:sp>
        <p:nvSpPr>
          <p:cNvPr id="20505" name="Freeform 25">
            <a:extLst>
              <a:ext uri="{FF2B5EF4-FFF2-40B4-BE49-F238E27FC236}">
                <a16:creationId xmlns:a16="http://schemas.microsoft.com/office/drawing/2014/main" id="{CC9B7862-211D-0836-BE9A-E4AC74E2C483}"/>
              </a:ext>
            </a:extLst>
          </p:cNvPr>
          <p:cNvSpPr>
            <a:spLocks/>
          </p:cNvSpPr>
          <p:nvPr/>
        </p:nvSpPr>
        <p:spPr bwMode="auto">
          <a:xfrm>
            <a:off x="1827213" y="3903663"/>
            <a:ext cx="268287" cy="269875"/>
          </a:xfrm>
          <a:custGeom>
            <a:avLst/>
            <a:gdLst>
              <a:gd name="T0" fmla="*/ 0 w 169"/>
              <a:gd name="T1" fmla="*/ 2147483646 h 170"/>
              <a:gd name="T2" fmla="*/ 2147483646 w 169"/>
              <a:gd name="T3" fmla="*/ 2147483646 h 170"/>
              <a:gd name="T4" fmla="*/ 2147483646 w 169"/>
              <a:gd name="T5" fmla="*/ 0 h 170"/>
              <a:gd name="T6" fmla="*/ 0 w 169"/>
              <a:gd name="T7" fmla="*/ 0 h 170"/>
              <a:gd name="T8" fmla="*/ 0 w 169"/>
              <a:gd name="T9" fmla="*/ 2147483646 h 170"/>
              <a:gd name="T10" fmla="*/ 0 w 169"/>
              <a:gd name="T11" fmla="*/ 2147483646 h 170"/>
              <a:gd name="T12" fmla="*/ 0 60000 65536"/>
              <a:gd name="T13" fmla="*/ 0 60000 65536"/>
              <a:gd name="T14" fmla="*/ 0 60000 65536"/>
              <a:gd name="T15" fmla="*/ 0 60000 65536"/>
              <a:gd name="T16" fmla="*/ 0 60000 65536"/>
              <a:gd name="T17" fmla="*/ 0 60000 65536"/>
              <a:gd name="T18" fmla="*/ 0 w 169"/>
              <a:gd name="T19" fmla="*/ 0 h 170"/>
              <a:gd name="T20" fmla="*/ 169 w 169"/>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169" h="170">
                <a:moveTo>
                  <a:pt x="0" y="168"/>
                </a:moveTo>
                <a:lnTo>
                  <a:pt x="169" y="170"/>
                </a:lnTo>
                <a:lnTo>
                  <a:pt x="169" y="0"/>
                </a:lnTo>
                <a:lnTo>
                  <a:pt x="0" y="0"/>
                </a:lnTo>
                <a:lnTo>
                  <a:pt x="0" y="170"/>
                </a:lnTo>
              </a:path>
            </a:pathLst>
          </a:custGeom>
          <a:solidFill>
            <a:schemeClr val="accent1"/>
          </a:solidFill>
          <a:ln w="6350">
            <a:solidFill>
              <a:schemeClr val="accent1"/>
            </a:solidFill>
            <a:round/>
            <a:headEnd/>
            <a:tailEnd/>
          </a:ln>
        </p:spPr>
        <p:txBody>
          <a:bodyPr/>
          <a:lstStyle/>
          <a:p>
            <a:endParaRPr lang="en-US"/>
          </a:p>
        </p:txBody>
      </p:sp>
      <p:sp>
        <p:nvSpPr>
          <p:cNvPr id="20506" name="Freeform 26">
            <a:extLst>
              <a:ext uri="{FF2B5EF4-FFF2-40B4-BE49-F238E27FC236}">
                <a16:creationId xmlns:a16="http://schemas.microsoft.com/office/drawing/2014/main" id="{2F40BA87-82A7-5F39-271E-F7D6A6707C58}"/>
              </a:ext>
            </a:extLst>
          </p:cNvPr>
          <p:cNvSpPr>
            <a:spLocks/>
          </p:cNvSpPr>
          <p:nvPr/>
        </p:nvSpPr>
        <p:spPr bwMode="auto">
          <a:xfrm>
            <a:off x="1827213" y="3382963"/>
            <a:ext cx="268287" cy="266700"/>
          </a:xfrm>
          <a:custGeom>
            <a:avLst/>
            <a:gdLst>
              <a:gd name="T0" fmla="*/ 0 w 169"/>
              <a:gd name="T1" fmla="*/ 2147483646 h 168"/>
              <a:gd name="T2" fmla="*/ 2147483646 w 169"/>
              <a:gd name="T3" fmla="*/ 2147483646 h 168"/>
              <a:gd name="T4" fmla="*/ 2147483646 w 169"/>
              <a:gd name="T5" fmla="*/ 0 h 168"/>
              <a:gd name="T6" fmla="*/ 0 w 169"/>
              <a:gd name="T7" fmla="*/ 0 h 168"/>
              <a:gd name="T8" fmla="*/ 0 w 169"/>
              <a:gd name="T9" fmla="*/ 2147483646 h 168"/>
              <a:gd name="T10" fmla="*/ 0 w 169"/>
              <a:gd name="T11" fmla="*/ 2147483646 h 168"/>
              <a:gd name="T12" fmla="*/ 0 60000 65536"/>
              <a:gd name="T13" fmla="*/ 0 60000 65536"/>
              <a:gd name="T14" fmla="*/ 0 60000 65536"/>
              <a:gd name="T15" fmla="*/ 0 60000 65536"/>
              <a:gd name="T16" fmla="*/ 0 60000 65536"/>
              <a:gd name="T17" fmla="*/ 0 60000 65536"/>
              <a:gd name="T18" fmla="*/ 0 w 169"/>
              <a:gd name="T19" fmla="*/ 0 h 168"/>
              <a:gd name="T20" fmla="*/ 169 w 169"/>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9" h="168">
                <a:moveTo>
                  <a:pt x="0" y="168"/>
                </a:moveTo>
                <a:lnTo>
                  <a:pt x="169" y="168"/>
                </a:lnTo>
                <a:lnTo>
                  <a:pt x="169" y="0"/>
                </a:lnTo>
                <a:lnTo>
                  <a:pt x="0" y="0"/>
                </a:lnTo>
                <a:lnTo>
                  <a:pt x="0" y="168"/>
                </a:lnTo>
              </a:path>
            </a:pathLst>
          </a:custGeom>
          <a:solidFill>
            <a:schemeClr val="accent1"/>
          </a:solidFill>
          <a:ln w="6350">
            <a:solidFill>
              <a:schemeClr val="accent1"/>
            </a:solidFill>
            <a:round/>
            <a:headEnd/>
            <a:tailEnd/>
          </a:ln>
        </p:spPr>
        <p:txBody>
          <a:bodyPr/>
          <a:lstStyle/>
          <a:p>
            <a:endParaRPr lang="en-US"/>
          </a:p>
        </p:txBody>
      </p:sp>
      <p:sp>
        <p:nvSpPr>
          <p:cNvPr id="20507" name="Freeform 27">
            <a:extLst>
              <a:ext uri="{FF2B5EF4-FFF2-40B4-BE49-F238E27FC236}">
                <a16:creationId xmlns:a16="http://schemas.microsoft.com/office/drawing/2014/main" id="{20FCD1E4-07DE-BCAC-5D7B-4DB3CCEFEA06}"/>
              </a:ext>
            </a:extLst>
          </p:cNvPr>
          <p:cNvSpPr>
            <a:spLocks/>
          </p:cNvSpPr>
          <p:nvPr/>
        </p:nvSpPr>
        <p:spPr bwMode="auto">
          <a:xfrm>
            <a:off x="2466975" y="3643313"/>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8" name="Freeform 28">
            <a:extLst>
              <a:ext uri="{FF2B5EF4-FFF2-40B4-BE49-F238E27FC236}">
                <a16:creationId xmlns:a16="http://schemas.microsoft.com/office/drawing/2014/main" id="{FA523C05-1D6A-BAA0-12D4-C4D3270A93A2}"/>
              </a:ext>
            </a:extLst>
          </p:cNvPr>
          <p:cNvSpPr>
            <a:spLocks/>
          </p:cNvSpPr>
          <p:nvPr/>
        </p:nvSpPr>
        <p:spPr bwMode="auto">
          <a:xfrm>
            <a:off x="4011613" y="3643313"/>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9" name="Line 29">
            <a:extLst>
              <a:ext uri="{FF2B5EF4-FFF2-40B4-BE49-F238E27FC236}">
                <a16:creationId xmlns:a16="http://schemas.microsoft.com/office/drawing/2014/main" id="{C0ED63CB-1054-EDE7-C33C-1FA8ACE0028F}"/>
              </a:ext>
            </a:extLst>
          </p:cNvPr>
          <p:cNvSpPr>
            <a:spLocks noChangeShapeType="1"/>
          </p:cNvSpPr>
          <p:nvPr/>
        </p:nvSpPr>
        <p:spPr bwMode="auto">
          <a:xfrm>
            <a:off x="2838450" y="2643188"/>
            <a:ext cx="431800" cy="4381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Line 30">
            <a:extLst>
              <a:ext uri="{FF2B5EF4-FFF2-40B4-BE49-F238E27FC236}">
                <a16:creationId xmlns:a16="http://schemas.microsoft.com/office/drawing/2014/main" id="{2D872660-78EC-9821-2DA9-0EA7B1F32919}"/>
              </a:ext>
            </a:extLst>
          </p:cNvPr>
          <p:cNvSpPr>
            <a:spLocks noChangeShapeType="1"/>
          </p:cNvSpPr>
          <p:nvPr/>
        </p:nvSpPr>
        <p:spPr bwMode="auto">
          <a:xfrm>
            <a:off x="3351213" y="2643188"/>
            <a:ext cx="4762" cy="4349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Line 31">
            <a:extLst>
              <a:ext uri="{FF2B5EF4-FFF2-40B4-BE49-F238E27FC236}">
                <a16:creationId xmlns:a16="http://schemas.microsoft.com/office/drawing/2014/main" id="{276E3075-40AC-3D15-63B0-90579635C860}"/>
              </a:ext>
            </a:extLst>
          </p:cNvPr>
          <p:cNvSpPr>
            <a:spLocks noChangeShapeType="1"/>
          </p:cNvSpPr>
          <p:nvPr/>
        </p:nvSpPr>
        <p:spPr bwMode="auto">
          <a:xfrm flipH="1">
            <a:off x="3449638" y="2643188"/>
            <a:ext cx="430212" cy="4381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2" name="Line 32">
            <a:extLst>
              <a:ext uri="{FF2B5EF4-FFF2-40B4-BE49-F238E27FC236}">
                <a16:creationId xmlns:a16="http://schemas.microsoft.com/office/drawing/2014/main" id="{71620AEE-004B-CAAC-504F-5801165E20F5}"/>
              </a:ext>
            </a:extLst>
          </p:cNvPr>
          <p:cNvSpPr>
            <a:spLocks noChangeShapeType="1"/>
          </p:cNvSpPr>
          <p:nvPr/>
        </p:nvSpPr>
        <p:spPr bwMode="auto">
          <a:xfrm flipH="1">
            <a:off x="2733675" y="3213100"/>
            <a:ext cx="493713" cy="49371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Line 33">
            <a:extLst>
              <a:ext uri="{FF2B5EF4-FFF2-40B4-BE49-F238E27FC236}">
                <a16:creationId xmlns:a16="http://schemas.microsoft.com/office/drawing/2014/main" id="{C85751D6-5860-17C0-A703-10C675A2623D}"/>
              </a:ext>
            </a:extLst>
          </p:cNvPr>
          <p:cNvSpPr>
            <a:spLocks noChangeShapeType="1"/>
          </p:cNvSpPr>
          <p:nvPr/>
        </p:nvSpPr>
        <p:spPr bwMode="auto">
          <a:xfrm>
            <a:off x="2733675" y="3775075"/>
            <a:ext cx="49371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Line 34">
            <a:extLst>
              <a:ext uri="{FF2B5EF4-FFF2-40B4-BE49-F238E27FC236}">
                <a16:creationId xmlns:a16="http://schemas.microsoft.com/office/drawing/2014/main" id="{47F725EA-21B9-4F14-F909-66E46E891BF8}"/>
              </a:ext>
            </a:extLst>
          </p:cNvPr>
          <p:cNvSpPr>
            <a:spLocks noChangeShapeType="1"/>
          </p:cNvSpPr>
          <p:nvPr/>
        </p:nvSpPr>
        <p:spPr bwMode="auto">
          <a:xfrm>
            <a:off x="3494088" y="3775075"/>
            <a:ext cx="512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35">
            <a:extLst>
              <a:ext uri="{FF2B5EF4-FFF2-40B4-BE49-F238E27FC236}">
                <a16:creationId xmlns:a16="http://schemas.microsoft.com/office/drawing/2014/main" id="{817100EB-D244-E1AB-B3DF-9B05C8E296A2}"/>
              </a:ext>
            </a:extLst>
          </p:cNvPr>
          <p:cNvSpPr>
            <a:spLocks noChangeShapeType="1"/>
          </p:cNvSpPr>
          <p:nvPr/>
        </p:nvSpPr>
        <p:spPr bwMode="auto">
          <a:xfrm flipH="1">
            <a:off x="3497263" y="3816350"/>
            <a:ext cx="514350" cy="51593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36">
            <a:extLst>
              <a:ext uri="{FF2B5EF4-FFF2-40B4-BE49-F238E27FC236}">
                <a16:creationId xmlns:a16="http://schemas.microsoft.com/office/drawing/2014/main" id="{9EA73FFA-6917-D981-4DBC-EFFB759E2A68}"/>
              </a:ext>
            </a:extLst>
          </p:cNvPr>
          <p:cNvSpPr>
            <a:spLocks noChangeShapeType="1"/>
          </p:cNvSpPr>
          <p:nvPr/>
        </p:nvSpPr>
        <p:spPr bwMode="auto">
          <a:xfrm>
            <a:off x="2733675" y="3838575"/>
            <a:ext cx="493713" cy="49371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37">
            <a:extLst>
              <a:ext uri="{FF2B5EF4-FFF2-40B4-BE49-F238E27FC236}">
                <a16:creationId xmlns:a16="http://schemas.microsoft.com/office/drawing/2014/main" id="{A13DB560-539E-1E86-4089-244FB5BDF80F}"/>
              </a:ext>
            </a:extLst>
          </p:cNvPr>
          <p:cNvSpPr>
            <a:spLocks noChangeShapeType="1"/>
          </p:cNvSpPr>
          <p:nvPr/>
        </p:nvSpPr>
        <p:spPr bwMode="auto">
          <a:xfrm flipV="1">
            <a:off x="3141663" y="4478338"/>
            <a:ext cx="128587" cy="3651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Line 38">
            <a:extLst>
              <a:ext uri="{FF2B5EF4-FFF2-40B4-BE49-F238E27FC236}">
                <a16:creationId xmlns:a16="http://schemas.microsoft.com/office/drawing/2014/main" id="{35752A24-CF49-8B4F-532C-692D460884A2}"/>
              </a:ext>
            </a:extLst>
          </p:cNvPr>
          <p:cNvSpPr>
            <a:spLocks noChangeShapeType="1"/>
          </p:cNvSpPr>
          <p:nvPr/>
        </p:nvSpPr>
        <p:spPr bwMode="auto">
          <a:xfrm flipH="1" flipV="1">
            <a:off x="3452813" y="4475163"/>
            <a:ext cx="179387" cy="3683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9" name="Line 39">
            <a:extLst>
              <a:ext uri="{FF2B5EF4-FFF2-40B4-BE49-F238E27FC236}">
                <a16:creationId xmlns:a16="http://schemas.microsoft.com/office/drawing/2014/main" id="{82BD733E-8FAC-5735-CC99-7E78D829B1F6}"/>
              </a:ext>
            </a:extLst>
          </p:cNvPr>
          <p:cNvSpPr>
            <a:spLocks noChangeShapeType="1"/>
          </p:cNvSpPr>
          <p:nvPr/>
        </p:nvSpPr>
        <p:spPr bwMode="auto">
          <a:xfrm>
            <a:off x="2095500" y="3514725"/>
            <a:ext cx="368300" cy="17621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0" name="Line 40">
            <a:extLst>
              <a:ext uri="{FF2B5EF4-FFF2-40B4-BE49-F238E27FC236}">
                <a16:creationId xmlns:a16="http://schemas.microsoft.com/office/drawing/2014/main" id="{4B3BF684-CEA4-A24E-37DE-EE3BF98A911F}"/>
              </a:ext>
            </a:extLst>
          </p:cNvPr>
          <p:cNvSpPr>
            <a:spLocks noChangeShapeType="1"/>
          </p:cNvSpPr>
          <p:nvPr/>
        </p:nvSpPr>
        <p:spPr bwMode="auto">
          <a:xfrm flipV="1">
            <a:off x="2095500" y="3865563"/>
            <a:ext cx="371475" cy="17303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1" name="Line 41">
            <a:extLst>
              <a:ext uri="{FF2B5EF4-FFF2-40B4-BE49-F238E27FC236}">
                <a16:creationId xmlns:a16="http://schemas.microsoft.com/office/drawing/2014/main" id="{A0890F05-7F57-9C4A-AC43-B6F722713349}"/>
              </a:ext>
            </a:extLst>
          </p:cNvPr>
          <p:cNvSpPr>
            <a:spLocks noChangeShapeType="1"/>
          </p:cNvSpPr>
          <p:nvPr/>
        </p:nvSpPr>
        <p:spPr bwMode="auto">
          <a:xfrm>
            <a:off x="4278313" y="3775075"/>
            <a:ext cx="509587"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2" name="Freeform 42">
            <a:extLst>
              <a:ext uri="{FF2B5EF4-FFF2-40B4-BE49-F238E27FC236}">
                <a16:creationId xmlns:a16="http://schemas.microsoft.com/office/drawing/2014/main" id="{BB868B9D-5AC7-1BB4-8AC7-B3D75678F8E1}"/>
              </a:ext>
            </a:extLst>
          </p:cNvPr>
          <p:cNvSpPr>
            <a:spLocks/>
          </p:cNvSpPr>
          <p:nvPr/>
        </p:nvSpPr>
        <p:spPr bwMode="auto">
          <a:xfrm>
            <a:off x="4791075" y="3643313"/>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6" y="168"/>
                </a:moveTo>
                <a:lnTo>
                  <a:pt x="168" y="0"/>
                </a:lnTo>
                <a:lnTo>
                  <a:pt x="0" y="0"/>
                </a:lnTo>
                <a:lnTo>
                  <a:pt x="0" y="168"/>
                </a:lnTo>
                <a:lnTo>
                  <a:pt x="168" y="168"/>
                </a:lnTo>
              </a:path>
            </a:pathLst>
          </a:custGeom>
          <a:solidFill>
            <a:schemeClr val="hlink"/>
          </a:solidFill>
          <a:ln w="6350">
            <a:solidFill>
              <a:schemeClr val="folHlink"/>
            </a:solidFill>
            <a:round/>
            <a:headEnd/>
            <a:tailEnd/>
          </a:ln>
        </p:spPr>
        <p:txBody>
          <a:bodyPr/>
          <a:lstStyle/>
          <a:p>
            <a:endParaRPr lang="en-US"/>
          </a:p>
        </p:txBody>
      </p:sp>
      <p:sp>
        <p:nvSpPr>
          <p:cNvPr id="20523" name="Freeform 43">
            <a:extLst>
              <a:ext uri="{FF2B5EF4-FFF2-40B4-BE49-F238E27FC236}">
                <a16:creationId xmlns:a16="http://schemas.microsoft.com/office/drawing/2014/main" id="{E8C6F07D-8306-4495-5A33-0ABD029DFCF7}"/>
              </a:ext>
            </a:extLst>
          </p:cNvPr>
          <p:cNvSpPr>
            <a:spLocks/>
          </p:cNvSpPr>
          <p:nvPr/>
        </p:nvSpPr>
        <p:spPr bwMode="auto">
          <a:xfrm>
            <a:off x="5257800" y="6300788"/>
            <a:ext cx="182563" cy="177800"/>
          </a:xfrm>
          <a:custGeom>
            <a:avLst/>
            <a:gdLst>
              <a:gd name="T0" fmla="*/ 2147483646 w 115"/>
              <a:gd name="T1" fmla="*/ 2147483646 h 112"/>
              <a:gd name="T2" fmla="*/ 2147483646 w 115"/>
              <a:gd name="T3" fmla="*/ 0 h 112"/>
              <a:gd name="T4" fmla="*/ 0 w 115"/>
              <a:gd name="T5" fmla="*/ 0 h 112"/>
              <a:gd name="T6" fmla="*/ 0 w 115"/>
              <a:gd name="T7" fmla="*/ 2147483646 h 112"/>
              <a:gd name="T8" fmla="*/ 2147483646 w 115"/>
              <a:gd name="T9" fmla="*/ 2147483646 h 112"/>
              <a:gd name="T10" fmla="*/ 2147483646 w 115"/>
              <a:gd name="T11" fmla="*/ 2147483646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2" y="112"/>
                </a:moveTo>
                <a:lnTo>
                  <a:pt x="115" y="0"/>
                </a:lnTo>
                <a:lnTo>
                  <a:pt x="0" y="0"/>
                </a:lnTo>
                <a:lnTo>
                  <a:pt x="0" y="112"/>
                </a:lnTo>
                <a:lnTo>
                  <a:pt x="115" y="112"/>
                </a:lnTo>
              </a:path>
            </a:pathLst>
          </a:custGeom>
          <a:solidFill>
            <a:schemeClr val="accent1"/>
          </a:solidFill>
          <a:ln w="7938">
            <a:solidFill>
              <a:schemeClr val="accent1"/>
            </a:solidFill>
            <a:round/>
            <a:headEnd/>
            <a:tailEnd/>
          </a:ln>
        </p:spPr>
        <p:txBody>
          <a:bodyPr/>
          <a:lstStyle/>
          <a:p>
            <a:endParaRPr lang="en-US"/>
          </a:p>
        </p:txBody>
      </p:sp>
      <p:sp>
        <p:nvSpPr>
          <p:cNvPr id="20524" name="Freeform 44">
            <a:extLst>
              <a:ext uri="{FF2B5EF4-FFF2-40B4-BE49-F238E27FC236}">
                <a16:creationId xmlns:a16="http://schemas.microsoft.com/office/drawing/2014/main" id="{9D3D5322-24CB-42E1-F42E-A5BF15FCC002}"/>
              </a:ext>
            </a:extLst>
          </p:cNvPr>
          <p:cNvSpPr>
            <a:spLocks/>
          </p:cNvSpPr>
          <p:nvPr/>
        </p:nvSpPr>
        <p:spPr bwMode="auto">
          <a:xfrm>
            <a:off x="6302375" y="6300788"/>
            <a:ext cx="182563" cy="177800"/>
          </a:xfrm>
          <a:custGeom>
            <a:avLst/>
            <a:gdLst>
              <a:gd name="T0" fmla="*/ 2147483646 w 115"/>
              <a:gd name="T1" fmla="*/ 2147483646 h 112"/>
              <a:gd name="T2" fmla="*/ 2147483646 w 115"/>
              <a:gd name="T3" fmla="*/ 0 h 112"/>
              <a:gd name="T4" fmla="*/ 0 w 115"/>
              <a:gd name="T5" fmla="*/ 0 h 112"/>
              <a:gd name="T6" fmla="*/ 0 w 115"/>
              <a:gd name="T7" fmla="*/ 2147483646 h 112"/>
              <a:gd name="T8" fmla="*/ 2147483646 w 115"/>
              <a:gd name="T9" fmla="*/ 2147483646 h 112"/>
              <a:gd name="T10" fmla="*/ 2147483646 w 115"/>
              <a:gd name="T11" fmla="*/ 2147483646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2" y="112"/>
                </a:moveTo>
                <a:lnTo>
                  <a:pt x="115" y="0"/>
                </a:lnTo>
                <a:lnTo>
                  <a:pt x="0" y="0"/>
                </a:lnTo>
                <a:lnTo>
                  <a:pt x="0" y="112"/>
                </a:lnTo>
                <a:lnTo>
                  <a:pt x="115" y="112"/>
                </a:lnTo>
              </a:path>
            </a:pathLst>
          </a:custGeom>
          <a:solidFill>
            <a:schemeClr val="accent1"/>
          </a:solidFill>
          <a:ln w="7938">
            <a:solidFill>
              <a:schemeClr val="accent1"/>
            </a:solidFill>
            <a:round/>
            <a:headEnd/>
            <a:tailEnd/>
          </a:ln>
        </p:spPr>
        <p:txBody>
          <a:bodyPr/>
          <a:lstStyle/>
          <a:p>
            <a:endParaRPr lang="en-US"/>
          </a:p>
        </p:txBody>
      </p:sp>
      <p:sp>
        <p:nvSpPr>
          <p:cNvPr id="20525" name="Freeform 45">
            <a:extLst>
              <a:ext uri="{FF2B5EF4-FFF2-40B4-BE49-F238E27FC236}">
                <a16:creationId xmlns:a16="http://schemas.microsoft.com/office/drawing/2014/main" id="{2B4BDC5D-95C0-163B-7EF7-1B6442FA0BCE}"/>
              </a:ext>
            </a:extLst>
          </p:cNvPr>
          <p:cNvSpPr>
            <a:spLocks/>
          </p:cNvSpPr>
          <p:nvPr/>
        </p:nvSpPr>
        <p:spPr bwMode="auto">
          <a:xfrm>
            <a:off x="6624638" y="3733800"/>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solidFill>
            <a:srgbClr val="CC0000"/>
          </a:solidFill>
          <a:ln w="7938">
            <a:solidFill>
              <a:srgbClr val="CC0000"/>
            </a:solidFill>
            <a:round/>
            <a:headEnd/>
            <a:tailEnd/>
          </a:ln>
        </p:spPr>
        <p:txBody>
          <a:bodyPr/>
          <a:lstStyle/>
          <a:p>
            <a:endParaRPr lang="en-US"/>
          </a:p>
        </p:txBody>
      </p:sp>
      <p:sp>
        <p:nvSpPr>
          <p:cNvPr id="20526" name="Freeform 46">
            <a:extLst>
              <a:ext uri="{FF2B5EF4-FFF2-40B4-BE49-F238E27FC236}">
                <a16:creationId xmlns:a16="http://schemas.microsoft.com/office/drawing/2014/main" id="{D2C08D49-3393-38FA-3B40-EFE479E5893B}"/>
              </a:ext>
            </a:extLst>
          </p:cNvPr>
          <p:cNvSpPr>
            <a:spLocks/>
          </p:cNvSpPr>
          <p:nvPr/>
        </p:nvSpPr>
        <p:spPr bwMode="auto">
          <a:xfrm>
            <a:off x="5757863" y="4222750"/>
            <a:ext cx="180975" cy="177800"/>
          </a:xfrm>
          <a:custGeom>
            <a:avLst/>
            <a:gdLst>
              <a:gd name="T0" fmla="*/ 2147483646 w 114"/>
              <a:gd name="T1" fmla="*/ 2147483646 h 112"/>
              <a:gd name="T2" fmla="*/ 2147483646 w 114"/>
              <a:gd name="T3" fmla="*/ 0 h 112"/>
              <a:gd name="T4" fmla="*/ 0 w 114"/>
              <a:gd name="T5" fmla="*/ 0 h 112"/>
              <a:gd name="T6" fmla="*/ 0 w 114"/>
              <a:gd name="T7" fmla="*/ 2147483646 h 112"/>
              <a:gd name="T8" fmla="*/ 2147483646 w 114"/>
              <a:gd name="T9" fmla="*/ 2147483646 h 112"/>
              <a:gd name="T10" fmla="*/ 2147483646 w 114"/>
              <a:gd name="T11" fmla="*/ 2147483646 h 112"/>
              <a:gd name="T12" fmla="*/ 0 60000 65536"/>
              <a:gd name="T13" fmla="*/ 0 60000 65536"/>
              <a:gd name="T14" fmla="*/ 0 60000 65536"/>
              <a:gd name="T15" fmla="*/ 0 60000 65536"/>
              <a:gd name="T16" fmla="*/ 0 60000 65536"/>
              <a:gd name="T17" fmla="*/ 0 60000 65536"/>
              <a:gd name="T18" fmla="*/ 0 w 114"/>
              <a:gd name="T19" fmla="*/ 0 h 112"/>
              <a:gd name="T20" fmla="*/ 114 w 11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4" h="112">
                <a:moveTo>
                  <a:pt x="112" y="112"/>
                </a:moveTo>
                <a:lnTo>
                  <a:pt x="114" y="0"/>
                </a:lnTo>
                <a:lnTo>
                  <a:pt x="0" y="0"/>
                </a:lnTo>
                <a:lnTo>
                  <a:pt x="0" y="112"/>
                </a:lnTo>
                <a:lnTo>
                  <a:pt x="114" y="112"/>
                </a:lnTo>
              </a:path>
            </a:pathLst>
          </a:custGeom>
          <a:solidFill>
            <a:srgbClr val="CC0000"/>
          </a:solidFill>
          <a:ln w="7938">
            <a:solidFill>
              <a:srgbClr val="CC0000"/>
            </a:solidFill>
            <a:round/>
            <a:headEnd/>
            <a:tailEnd/>
          </a:ln>
        </p:spPr>
        <p:txBody>
          <a:bodyPr/>
          <a:lstStyle/>
          <a:p>
            <a:endParaRPr lang="en-US"/>
          </a:p>
        </p:txBody>
      </p:sp>
      <p:sp>
        <p:nvSpPr>
          <p:cNvPr id="20527" name="Freeform 47">
            <a:extLst>
              <a:ext uri="{FF2B5EF4-FFF2-40B4-BE49-F238E27FC236}">
                <a16:creationId xmlns:a16="http://schemas.microsoft.com/office/drawing/2014/main" id="{7E3DF792-B966-4CB9-953B-19019C30F929}"/>
              </a:ext>
            </a:extLst>
          </p:cNvPr>
          <p:cNvSpPr>
            <a:spLocks/>
          </p:cNvSpPr>
          <p:nvPr/>
        </p:nvSpPr>
        <p:spPr bwMode="auto">
          <a:xfrm>
            <a:off x="7502525" y="4217988"/>
            <a:ext cx="180975" cy="182562"/>
          </a:xfrm>
          <a:custGeom>
            <a:avLst/>
            <a:gdLst>
              <a:gd name="T0" fmla="*/ 0 w 114"/>
              <a:gd name="T1" fmla="*/ 2147483646 h 115"/>
              <a:gd name="T2" fmla="*/ 2147483646 w 114"/>
              <a:gd name="T3" fmla="*/ 2147483646 h 115"/>
              <a:gd name="T4" fmla="*/ 2147483646 w 114"/>
              <a:gd name="T5" fmla="*/ 0 h 115"/>
              <a:gd name="T6" fmla="*/ 2147483646 w 114"/>
              <a:gd name="T7" fmla="*/ 0 h 115"/>
              <a:gd name="T8" fmla="*/ 2147483646 w 114"/>
              <a:gd name="T9" fmla="*/ 2147483646 h 115"/>
              <a:gd name="T10" fmla="*/ 2147483646 w 114"/>
              <a:gd name="T11" fmla="*/ 2147483646 h 115"/>
              <a:gd name="T12" fmla="*/ 0 60000 65536"/>
              <a:gd name="T13" fmla="*/ 0 60000 65536"/>
              <a:gd name="T14" fmla="*/ 0 60000 65536"/>
              <a:gd name="T15" fmla="*/ 0 60000 65536"/>
              <a:gd name="T16" fmla="*/ 0 60000 65536"/>
              <a:gd name="T17" fmla="*/ 0 60000 65536"/>
              <a:gd name="T18" fmla="*/ 0 w 114"/>
              <a:gd name="T19" fmla="*/ 0 h 115"/>
              <a:gd name="T20" fmla="*/ 114 w 114"/>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4" h="115">
                <a:moveTo>
                  <a:pt x="0" y="112"/>
                </a:moveTo>
                <a:lnTo>
                  <a:pt x="114" y="115"/>
                </a:lnTo>
                <a:lnTo>
                  <a:pt x="114" y="0"/>
                </a:lnTo>
                <a:lnTo>
                  <a:pt x="2" y="0"/>
                </a:lnTo>
                <a:lnTo>
                  <a:pt x="2" y="115"/>
                </a:lnTo>
              </a:path>
            </a:pathLst>
          </a:custGeom>
          <a:solidFill>
            <a:srgbClr val="CC0000"/>
          </a:solidFill>
          <a:ln w="7938">
            <a:solidFill>
              <a:srgbClr val="CC0000"/>
            </a:solidFill>
            <a:round/>
            <a:headEnd/>
            <a:tailEnd/>
          </a:ln>
        </p:spPr>
        <p:txBody>
          <a:bodyPr/>
          <a:lstStyle/>
          <a:p>
            <a:endParaRPr lang="en-US"/>
          </a:p>
        </p:txBody>
      </p:sp>
      <p:sp>
        <p:nvSpPr>
          <p:cNvPr id="20528" name="Freeform 48">
            <a:extLst>
              <a:ext uri="{FF2B5EF4-FFF2-40B4-BE49-F238E27FC236}">
                <a16:creationId xmlns:a16="http://schemas.microsoft.com/office/drawing/2014/main" id="{115EB995-7F82-081F-8302-1E222B803B73}"/>
              </a:ext>
            </a:extLst>
          </p:cNvPr>
          <p:cNvSpPr>
            <a:spLocks/>
          </p:cNvSpPr>
          <p:nvPr/>
        </p:nvSpPr>
        <p:spPr bwMode="auto">
          <a:xfrm>
            <a:off x="8104188" y="5138738"/>
            <a:ext cx="177800" cy="180975"/>
          </a:xfrm>
          <a:custGeom>
            <a:avLst/>
            <a:gdLst>
              <a:gd name="T0" fmla="*/ 0 w 112"/>
              <a:gd name="T1" fmla="*/ 2147483646 h 114"/>
              <a:gd name="T2" fmla="*/ 2147483646 w 112"/>
              <a:gd name="T3" fmla="*/ 2147483646 h 114"/>
              <a:gd name="T4" fmla="*/ 2147483646 w 112"/>
              <a:gd name="T5" fmla="*/ 0 h 114"/>
              <a:gd name="T6" fmla="*/ 0 w 112"/>
              <a:gd name="T7" fmla="*/ 0 h 114"/>
              <a:gd name="T8" fmla="*/ 0 w 112"/>
              <a:gd name="T9" fmla="*/ 2147483646 h 114"/>
              <a:gd name="T10" fmla="*/ 0 w 112"/>
              <a:gd name="T11" fmla="*/ 2147483646 h 114"/>
              <a:gd name="T12" fmla="*/ 0 60000 65536"/>
              <a:gd name="T13" fmla="*/ 0 60000 65536"/>
              <a:gd name="T14" fmla="*/ 0 60000 65536"/>
              <a:gd name="T15" fmla="*/ 0 60000 65536"/>
              <a:gd name="T16" fmla="*/ 0 60000 65536"/>
              <a:gd name="T17" fmla="*/ 0 60000 65536"/>
              <a:gd name="T18" fmla="*/ 0 w 112"/>
              <a:gd name="T19" fmla="*/ 0 h 114"/>
              <a:gd name="T20" fmla="*/ 112 w 112"/>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2" h="114">
                <a:moveTo>
                  <a:pt x="0" y="112"/>
                </a:moveTo>
                <a:lnTo>
                  <a:pt x="112" y="114"/>
                </a:lnTo>
                <a:lnTo>
                  <a:pt x="112" y="0"/>
                </a:lnTo>
                <a:lnTo>
                  <a:pt x="0" y="0"/>
                </a:lnTo>
                <a:lnTo>
                  <a:pt x="0" y="114"/>
                </a:lnTo>
              </a:path>
            </a:pathLst>
          </a:custGeom>
          <a:solidFill>
            <a:schemeClr val="accent2"/>
          </a:solidFill>
          <a:ln w="7938">
            <a:solidFill>
              <a:schemeClr val="accent2"/>
            </a:solidFill>
            <a:round/>
            <a:headEnd/>
            <a:tailEnd/>
          </a:ln>
        </p:spPr>
        <p:txBody>
          <a:bodyPr/>
          <a:lstStyle/>
          <a:p>
            <a:endParaRPr lang="en-US"/>
          </a:p>
        </p:txBody>
      </p:sp>
      <p:sp>
        <p:nvSpPr>
          <p:cNvPr id="20529" name="Freeform 49">
            <a:extLst>
              <a:ext uri="{FF2B5EF4-FFF2-40B4-BE49-F238E27FC236}">
                <a16:creationId xmlns:a16="http://schemas.microsoft.com/office/drawing/2014/main" id="{3695A6A7-C034-61AB-777E-2A7499D192E3}"/>
              </a:ext>
            </a:extLst>
          </p:cNvPr>
          <p:cNvSpPr>
            <a:spLocks/>
          </p:cNvSpPr>
          <p:nvPr/>
        </p:nvSpPr>
        <p:spPr bwMode="auto">
          <a:xfrm>
            <a:off x="5140325" y="5141913"/>
            <a:ext cx="182563" cy="177800"/>
          </a:xfrm>
          <a:custGeom>
            <a:avLst/>
            <a:gdLst>
              <a:gd name="T0" fmla="*/ 2147483646 w 115"/>
              <a:gd name="T1" fmla="*/ 2147483646 h 112"/>
              <a:gd name="T2" fmla="*/ 2147483646 w 115"/>
              <a:gd name="T3" fmla="*/ 0 h 112"/>
              <a:gd name="T4" fmla="*/ 0 w 115"/>
              <a:gd name="T5" fmla="*/ 0 h 112"/>
              <a:gd name="T6" fmla="*/ 0 w 115"/>
              <a:gd name="T7" fmla="*/ 2147483646 h 112"/>
              <a:gd name="T8" fmla="*/ 2147483646 w 115"/>
              <a:gd name="T9" fmla="*/ 2147483646 h 112"/>
              <a:gd name="T10" fmla="*/ 2147483646 w 115"/>
              <a:gd name="T11" fmla="*/ 2147483646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5" y="112"/>
                </a:moveTo>
                <a:lnTo>
                  <a:pt x="115" y="0"/>
                </a:lnTo>
                <a:lnTo>
                  <a:pt x="0" y="0"/>
                </a:lnTo>
                <a:lnTo>
                  <a:pt x="0" y="112"/>
                </a:lnTo>
                <a:lnTo>
                  <a:pt x="115" y="112"/>
                </a:lnTo>
              </a:path>
            </a:pathLst>
          </a:custGeom>
          <a:solidFill>
            <a:schemeClr val="accent1"/>
          </a:solidFill>
          <a:ln w="7938">
            <a:solidFill>
              <a:schemeClr val="accent1"/>
            </a:solidFill>
            <a:round/>
            <a:headEnd/>
            <a:tailEnd/>
          </a:ln>
        </p:spPr>
        <p:txBody>
          <a:bodyPr/>
          <a:lstStyle/>
          <a:p>
            <a:endParaRPr lang="en-US"/>
          </a:p>
        </p:txBody>
      </p:sp>
      <p:sp>
        <p:nvSpPr>
          <p:cNvPr id="20530" name="Freeform 50">
            <a:extLst>
              <a:ext uri="{FF2B5EF4-FFF2-40B4-BE49-F238E27FC236}">
                <a16:creationId xmlns:a16="http://schemas.microsoft.com/office/drawing/2014/main" id="{98B46A9A-C835-AE62-F4B6-44852F867432}"/>
              </a:ext>
            </a:extLst>
          </p:cNvPr>
          <p:cNvSpPr>
            <a:spLocks/>
          </p:cNvSpPr>
          <p:nvPr/>
        </p:nvSpPr>
        <p:spPr bwMode="auto">
          <a:xfrm>
            <a:off x="6775450" y="4113213"/>
            <a:ext cx="439738" cy="361950"/>
          </a:xfrm>
          <a:custGeom>
            <a:avLst/>
            <a:gdLst>
              <a:gd name="T0" fmla="*/ 0 w 277"/>
              <a:gd name="T1" fmla="*/ 2147483646 h 228"/>
              <a:gd name="T2" fmla="*/ 2147483646 w 277"/>
              <a:gd name="T3" fmla="*/ 2147483646 h 228"/>
              <a:gd name="T4" fmla="*/ 2147483646 w 277"/>
              <a:gd name="T5" fmla="*/ 2147483646 h 228"/>
              <a:gd name="T6" fmla="*/ 2147483646 w 277"/>
              <a:gd name="T7" fmla="*/ 2147483646 h 228"/>
              <a:gd name="T8" fmla="*/ 2147483646 w 277"/>
              <a:gd name="T9" fmla="*/ 2147483646 h 228"/>
              <a:gd name="T10" fmla="*/ 2147483646 w 277"/>
              <a:gd name="T11" fmla="*/ 2147483646 h 228"/>
              <a:gd name="T12" fmla="*/ 2147483646 w 277"/>
              <a:gd name="T13" fmla="*/ 2147483646 h 228"/>
              <a:gd name="T14" fmla="*/ 2147483646 w 277"/>
              <a:gd name="T15" fmla="*/ 0 h 228"/>
              <a:gd name="T16" fmla="*/ 2147483646 w 277"/>
              <a:gd name="T17" fmla="*/ 0 h 228"/>
              <a:gd name="T18" fmla="*/ 2147483646 w 277"/>
              <a:gd name="T19" fmla="*/ 2147483646 h 228"/>
              <a:gd name="T20" fmla="*/ 2147483646 w 277"/>
              <a:gd name="T21" fmla="*/ 2147483646 h 228"/>
              <a:gd name="T22" fmla="*/ 2147483646 w 277"/>
              <a:gd name="T23" fmla="*/ 2147483646 h 228"/>
              <a:gd name="T24" fmla="*/ 2147483646 w 277"/>
              <a:gd name="T25" fmla="*/ 2147483646 h 228"/>
              <a:gd name="T26" fmla="*/ 2147483646 w 277"/>
              <a:gd name="T27" fmla="*/ 2147483646 h 228"/>
              <a:gd name="T28" fmla="*/ 2147483646 w 277"/>
              <a:gd name="T29" fmla="*/ 2147483646 h 228"/>
              <a:gd name="T30" fmla="*/ 2147483646 w 277"/>
              <a:gd name="T31" fmla="*/ 2147483646 h 228"/>
              <a:gd name="T32" fmla="*/ 2147483646 w 277"/>
              <a:gd name="T33" fmla="*/ 2147483646 h 228"/>
              <a:gd name="T34" fmla="*/ 2147483646 w 277"/>
              <a:gd name="T35" fmla="*/ 2147483646 h 228"/>
              <a:gd name="T36" fmla="*/ 2147483646 w 277"/>
              <a:gd name="T37" fmla="*/ 2147483646 h 228"/>
              <a:gd name="T38" fmla="*/ 2147483646 w 277"/>
              <a:gd name="T39" fmla="*/ 2147483646 h 228"/>
              <a:gd name="T40" fmla="*/ 2147483646 w 277"/>
              <a:gd name="T41" fmla="*/ 2147483646 h 228"/>
              <a:gd name="T42" fmla="*/ 2147483646 w 277"/>
              <a:gd name="T43" fmla="*/ 2147483646 h 228"/>
              <a:gd name="T44" fmla="*/ 2147483646 w 277"/>
              <a:gd name="T45" fmla="*/ 2147483646 h 228"/>
              <a:gd name="T46" fmla="*/ 2147483646 w 277"/>
              <a:gd name="T47" fmla="*/ 2147483646 h 228"/>
              <a:gd name="T48" fmla="*/ 2147483646 w 277"/>
              <a:gd name="T49" fmla="*/ 2147483646 h 228"/>
              <a:gd name="T50" fmla="*/ 2147483646 w 277"/>
              <a:gd name="T51" fmla="*/ 2147483646 h 228"/>
              <a:gd name="T52" fmla="*/ 2147483646 w 277"/>
              <a:gd name="T53" fmla="*/ 2147483646 h 228"/>
              <a:gd name="T54" fmla="*/ 2147483646 w 277"/>
              <a:gd name="T55" fmla="*/ 2147483646 h 228"/>
              <a:gd name="T56" fmla="*/ 2147483646 w 277"/>
              <a:gd name="T57" fmla="*/ 2147483646 h 228"/>
              <a:gd name="T58" fmla="*/ 2147483646 w 277"/>
              <a:gd name="T59" fmla="*/ 2147483646 h 228"/>
              <a:gd name="T60" fmla="*/ 2147483646 w 277"/>
              <a:gd name="T61" fmla="*/ 2147483646 h 228"/>
              <a:gd name="T62" fmla="*/ 2147483646 w 277"/>
              <a:gd name="T63" fmla="*/ 2147483646 h 228"/>
              <a:gd name="T64" fmla="*/ 2147483646 w 277"/>
              <a:gd name="T65" fmla="*/ 2147483646 h 228"/>
              <a:gd name="T66" fmla="*/ 2147483646 w 277"/>
              <a:gd name="T67" fmla="*/ 2147483646 h 228"/>
              <a:gd name="T68" fmla="*/ 2147483646 w 277"/>
              <a:gd name="T69" fmla="*/ 2147483646 h 228"/>
              <a:gd name="T70" fmla="*/ 2147483646 w 277"/>
              <a:gd name="T71" fmla="*/ 2147483646 h 228"/>
              <a:gd name="T72" fmla="*/ 2147483646 w 277"/>
              <a:gd name="T73" fmla="*/ 2147483646 h 228"/>
              <a:gd name="T74" fmla="*/ 2147483646 w 277"/>
              <a:gd name="T75" fmla="*/ 2147483646 h 228"/>
              <a:gd name="T76" fmla="*/ 2147483646 w 277"/>
              <a:gd name="T77" fmla="*/ 2147483646 h 228"/>
              <a:gd name="T78" fmla="*/ 2147483646 w 277"/>
              <a:gd name="T79" fmla="*/ 2147483646 h 228"/>
              <a:gd name="T80" fmla="*/ 2147483646 w 277"/>
              <a:gd name="T81" fmla="*/ 2147483646 h 228"/>
              <a:gd name="T82" fmla="*/ 2147483646 w 277"/>
              <a:gd name="T83" fmla="*/ 2147483646 h 228"/>
              <a:gd name="T84" fmla="*/ 2147483646 w 277"/>
              <a:gd name="T85" fmla="*/ 2147483646 h 228"/>
              <a:gd name="T86" fmla="*/ 2147483646 w 277"/>
              <a:gd name="T87" fmla="*/ 2147483646 h 228"/>
              <a:gd name="T88" fmla="*/ 2147483646 w 277"/>
              <a:gd name="T89" fmla="*/ 2147483646 h 228"/>
              <a:gd name="T90" fmla="*/ 2147483646 w 277"/>
              <a:gd name="T91" fmla="*/ 2147483646 h 228"/>
              <a:gd name="T92" fmla="*/ 2147483646 w 277"/>
              <a:gd name="T93" fmla="*/ 2147483646 h 228"/>
              <a:gd name="T94" fmla="*/ 2147483646 w 277"/>
              <a:gd name="T95" fmla="*/ 2147483646 h 228"/>
              <a:gd name="T96" fmla="*/ 2147483646 w 277"/>
              <a:gd name="T97" fmla="*/ 2147483646 h 228"/>
              <a:gd name="T98" fmla="*/ 2147483646 w 277"/>
              <a:gd name="T99" fmla="*/ 2147483646 h 228"/>
              <a:gd name="T100" fmla="*/ 2147483646 w 277"/>
              <a:gd name="T101" fmla="*/ 2147483646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228"/>
              <a:gd name="T155" fmla="*/ 277 w 277"/>
              <a:gd name="T156" fmla="*/ 228 h 2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228">
                <a:moveTo>
                  <a:pt x="0" y="23"/>
                </a:moveTo>
                <a:lnTo>
                  <a:pt x="5" y="23"/>
                </a:lnTo>
                <a:lnTo>
                  <a:pt x="10" y="19"/>
                </a:lnTo>
                <a:lnTo>
                  <a:pt x="17" y="14"/>
                </a:lnTo>
                <a:lnTo>
                  <a:pt x="26" y="9"/>
                </a:lnTo>
                <a:lnTo>
                  <a:pt x="36" y="4"/>
                </a:lnTo>
                <a:lnTo>
                  <a:pt x="50" y="2"/>
                </a:lnTo>
                <a:lnTo>
                  <a:pt x="65" y="0"/>
                </a:lnTo>
                <a:lnTo>
                  <a:pt x="79" y="0"/>
                </a:lnTo>
                <a:lnTo>
                  <a:pt x="96" y="4"/>
                </a:lnTo>
                <a:lnTo>
                  <a:pt x="110" y="11"/>
                </a:lnTo>
                <a:lnTo>
                  <a:pt x="124" y="23"/>
                </a:lnTo>
                <a:lnTo>
                  <a:pt x="134" y="33"/>
                </a:lnTo>
                <a:lnTo>
                  <a:pt x="143" y="42"/>
                </a:lnTo>
                <a:lnTo>
                  <a:pt x="148" y="52"/>
                </a:lnTo>
                <a:lnTo>
                  <a:pt x="150" y="59"/>
                </a:lnTo>
                <a:lnTo>
                  <a:pt x="153" y="66"/>
                </a:lnTo>
                <a:lnTo>
                  <a:pt x="153" y="73"/>
                </a:lnTo>
                <a:lnTo>
                  <a:pt x="153" y="78"/>
                </a:lnTo>
                <a:lnTo>
                  <a:pt x="153" y="81"/>
                </a:lnTo>
                <a:lnTo>
                  <a:pt x="155" y="78"/>
                </a:lnTo>
                <a:lnTo>
                  <a:pt x="160" y="76"/>
                </a:lnTo>
                <a:lnTo>
                  <a:pt x="167" y="73"/>
                </a:lnTo>
                <a:lnTo>
                  <a:pt x="174" y="71"/>
                </a:lnTo>
                <a:lnTo>
                  <a:pt x="181" y="69"/>
                </a:lnTo>
                <a:lnTo>
                  <a:pt x="191" y="69"/>
                </a:lnTo>
                <a:lnTo>
                  <a:pt x="200" y="71"/>
                </a:lnTo>
                <a:lnTo>
                  <a:pt x="210" y="73"/>
                </a:lnTo>
                <a:lnTo>
                  <a:pt x="219" y="81"/>
                </a:lnTo>
                <a:lnTo>
                  <a:pt x="229" y="90"/>
                </a:lnTo>
                <a:lnTo>
                  <a:pt x="234" y="97"/>
                </a:lnTo>
                <a:lnTo>
                  <a:pt x="236" y="107"/>
                </a:lnTo>
                <a:lnTo>
                  <a:pt x="239" y="116"/>
                </a:lnTo>
                <a:lnTo>
                  <a:pt x="239" y="124"/>
                </a:lnTo>
                <a:lnTo>
                  <a:pt x="236" y="131"/>
                </a:lnTo>
                <a:lnTo>
                  <a:pt x="236" y="138"/>
                </a:lnTo>
                <a:lnTo>
                  <a:pt x="234" y="143"/>
                </a:lnTo>
                <a:lnTo>
                  <a:pt x="234" y="145"/>
                </a:lnTo>
                <a:lnTo>
                  <a:pt x="231" y="145"/>
                </a:lnTo>
                <a:lnTo>
                  <a:pt x="234" y="147"/>
                </a:lnTo>
                <a:lnTo>
                  <a:pt x="236" y="147"/>
                </a:lnTo>
                <a:lnTo>
                  <a:pt x="241" y="152"/>
                </a:lnTo>
                <a:lnTo>
                  <a:pt x="248" y="157"/>
                </a:lnTo>
                <a:lnTo>
                  <a:pt x="253" y="164"/>
                </a:lnTo>
                <a:lnTo>
                  <a:pt x="260" y="174"/>
                </a:lnTo>
                <a:lnTo>
                  <a:pt x="267" y="183"/>
                </a:lnTo>
                <a:lnTo>
                  <a:pt x="272" y="195"/>
                </a:lnTo>
                <a:lnTo>
                  <a:pt x="274" y="212"/>
                </a:lnTo>
                <a:lnTo>
                  <a:pt x="277" y="228"/>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1" name="Freeform 51">
            <a:extLst>
              <a:ext uri="{FF2B5EF4-FFF2-40B4-BE49-F238E27FC236}">
                <a16:creationId xmlns:a16="http://schemas.microsoft.com/office/drawing/2014/main" id="{AF1DB6DE-262F-F062-3115-D3D5F8BFBAE9}"/>
              </a:ext>
            </a:extLst>
          </p:cNvPr>
          <p:cNvSpPr>
            <a:spLocks/>
          </p:cNvSpPr>
          <p:nvPr/>
        </p:nvSpPr>
        <p:spPr bwMode="auto">
          <a:xfrm>
            <a:off x="6211888" y="4097338"/>
            <a:ext cx="568325" cy="374650"/>
          </a:xfrm>
          <a:custGeom>
            <a:avLst/>
            <a:gdLst>
              <a:gd name="T0" fmla="*/ 2147483646 w 358"/>
              <a:gd name="T1" fmla="*/ 2147483646 h 236"/>
              <a:gd name="T2" fmla="*/ 2147483646 w 358"/>
              <a:gd name="T3" fmla="*/ 2147483646 h 236"/>
              <a:gd name="T4" fmla="*/ 2147483646 w 358"/>
              <a:gd name="T5" fmla="*/ 2147483646 h 236"/>
              <a:gd name="T6" fmla="*/ 2147483646 w 358"/>
              <a:gd name="T7" fmla="*/ 2147483646 h 236"/>
              <a:gd name="T8" fmla="*/ 2147483646 w 358"/>
              <a:gd name="T9" fmla="*/ 2147483646 h 236"/>
              <a:gd name="T10" fmla="*/ 2147483646 w 358"/>
              <a:gd name="T11" fmla="*/ 2147483646 h 236"/>
              <a:gd name="T12" fmla="*/ 2147483646 w 358"/>
              <a:gd name="T13" fmla="*/ 2147483646 h 236"/>
              <a:gd name="T14" fmla="*/ 2147483646 w 358"/>
              <a:gd name="T15" fmla="*/ 2147483646 h 236"/>
              <a:gd name="T16" fmla="*/ 2147483646 w 358"/>
              <a:gd name="T17" fmla="*/ 2147483646 h 236"/>
              <a:gd name="T18" fmla="*/ 2147483646 w 358"/>
              <a:gd name="T19" fmla="*/ 2147483646 h 236"/>
              <a:gd name="T20" fmla="*/ 2147483646 w 358"/>
              <a:gd name="T21" fmla="*/ 2147483646 h 236"/>
              <a:gd name="T22" fmla="*/ 2147483646 w 358"/>
              <a:gd name="T23" fmla="*/ 2147483646 h 236"/>
              <a:gd name="T24" fmla="*/ 2147483646 w 358"/>
              <a:gd name="T25" fmla="*/ 2147483646 h 236"/>
              <a:gd name="T26" fmla="*/ 2147483646 w 358"/>
              <a:gd name="T27" fmla="*/ 2147483646 h 236"/>
              <a:gd name="T28" fmla="*/ 2147483646 w 358"/>
              <a:gd name="T29" fmla="*/ 2147483646 h 236"/>
              <a:gd name="T30" fmla="*/ 2147483646 w 358"/>
              <a:gd name="T31" fmla="*/ 2147483646 h 236"/>
              <a:gd name="T32" fmla="*/ 2147483646 w 358"/>
              <a:gd name="T33" fmla="*/ 2147483646 h 236"/>
              <a:gd name="T34" fmla="*/ 2147483646 w 358"/>
              <a:gd name="T35" fmla="*/ 2147483646 h 236"/>
              <a:gd name="T36" fmla="*/ 2147483646 w 358"/>
              <a:gd name="T37" fmla="*/ 2147483646 h 236"/>
              <a:gd name="T38" fmla="*/ 2147483646 w 358"/>
              <a:gd name="T39" fmla="*/ 2147483646 h 236"/>
              <a:gd name="T40" fmla="*/ 2147483646 w 358"/>
              <a:gd name="T41" fmla="*/ 2147483646 h 236"/>
              <a:gd name="T42" fmla="*/ 2147483646 w 358"/>
              <a:gd name="T43" fmla="*/ 2147483646 h 236"/>
              <a:gd name="T44" fmla="*/ 2147483646 w 358"/>
              <a:gd name="T45" fmla="*/ 2147483646 h 236"/>
              <a:gd name="T46" fmla="*/ 2147483646 w 358"/>
              <a:gd name="T47" fmla="*/ 2147483646 h 236"/>
              <a:gd name="T48" fmla="*/ 2147483646 w 358"/>
              <a:gd name="T49" fmla="*/ 2147483646 h 236"/>
              <a:gd name="T50" fmla="*/ 2147483646 w 358"/>
              <a:gd name="T51" fmla="*/ 2147483646 h 236"/>
              <a:gd name="T52" fmla="*/ 2147483646 w 358"/>
              <a:gd name="T53" fmla="*/ 2147483646 h 236"/>
              <a:gd name="T54" fmla="*/ 2147483646 w 358"/>
              <a:gd name="T55" fmla="*/ 2147483646 h 236"/>
              <a:gd name="T56" fmla="*/ 2147483646 w 358"/>
              <a:gd name="T57" fmla="*/ 2147483646 h 236"/>
              <a:gd name="T58" fmla="*/ 2147483646 w 358"/>
              <a:gd name="T59" fmla="*/ 2147483646 h 236"/>
              <a:gd name="T60" fmla="*/ 2147483646 w 358"/>
              <a:gd name="T61" fmla="*/ 2147483646 h 236"/>
              <a:gd name="T62" fmla="*/ 2147483646 w 358"/>
              <a:gd name="T63" fmla="*/ 2147483646 h 236"/>
              <a:gd name="T64" fmla="*/ 2147483646 w 358"/>
              <a:gd name="T65" fmla="*/ 2147483646 h 236"/>
              <a:gd name="T66" fmla="*/ 2147483646 w 358"/>
              <a:gd name="T67" fmla="*/ 2147483646 h 236"/>
              <a:gd name="T68" fmla="*/ 2147483646 w 358"/>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8"/>
              <a:gd name="T106" fmla="*/ 0 h 236"/>
              <a:gd name="T107" fmla="*/ 358 w 358"/>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8" h="236">
                <a:moveTo>
                  <a:pt x="0" y="236"/>
                </a:moveTo>
                <a:lnTo>
                  <a:pt x="2" y="219"/>
                </a:lnTo>
                <a:lnTo>
                  <a:pt x="5" y="205"/>
                </a:lnTo>
                <a:lnTo>
                  <a:pt x="9" y="193"/>
                </a:lnTo>
                <a:lnTo>
                  <a:pt x="14" y="181"/>
                </a:lnTo>
                <a:lnTo>
                  <a:pt x="21" y="174"/>
                </a:lnTo>
                <a:lnTo>
                  <a:pt x="29" y="167"/>
                </a:lnTo>
                <a:lnTo>
                  <a:pt x="33" y="162"/>
                </a:lnTo>
                <a:lnTo>
                  <a:pt x="38" y="157"/>
                </a:lnTo>
                <a:lnTo>
                  <a:pt x="43" y="155"/>
                </a:lnTo>
                <a:lnTo>
                  <a:pt x="40" y="150"/>
                </a:lnTo>
                <a:lnTo>
                  <a:pt x="40" y="145"/>
                </a:lnTo>
                <a:lnTo>
                  <a:pt x="38" y="141"/>
                </a:lnTo>
                <a:lnTo>
                  <a:pt x="38" y="134"/>
                </a:lnTo>
                <a:lnTo>
                  <a:pt x="38" y="124"/>
                </a:lnTo>
                <a:lnTo>
                  <a:pt x="38" y="117"/>
                </a:lnTo>
                <a:lnTo>
                  <a:pt x="43" y="107"/>
                </a:lnTo>
                <a:lnTo>
                  <a:pt x="48" y="98"/>
                </a:lnTo>
                <a:lnTo>
                  <a:pt x="55" y="91"/>
                </a:lnTo>
                <a:lnTo>
                  <a:pt x="67" y="83"/>
                </a:lnTo>
                <a:lnTo>
                  <a:pt x="76" y="81"/>
                </a:lnTo>
                <a:lnTo>
                  <a:pt x="83" y="79"/>
                </a:lnTo>
                <a:lnTo>
                  <a:pt x="93" y="79"/>
                </a:lnTo>
                <a:lnTo>
                  <a:pt x="102" y="81"/>
                </a:lnTo>
                <a:lnTo>
                  <a:pt x="110" y="83"/>
                </a:lnTo>
                <a:lnTo>
                  <a:pt x="114" y="86"/>
                </a:lnTo>
                <a:lnTo>
                  <a:pt x="119" y="88"/>
                </a:lnTo>
                <a:lnTo>
                  <a:pt x="121" y="91"/>
                </a:lnTo>
                <a:lnTo>
                  <a:pt x="124" y="91"/>
                </a:lnTo>
                <a:lnTo>
                  <a:pt x="124" y="88"/>
                </a:lnTo>
                <a:lnTo>
                  <a:pt x="121" y="86"/>
                </a:lnTo>
                <a:lnTo>
                  <a:pt x="121" y="81"/>
                </a:lnTo>
                <a:lnTo>
                  <a:pt x="124" y="76"/>
                </a:lnTo>
                <a:lnTo>
                  <a:pt x="124" y="69"/>
                </a:lnTo>
                <a:lnTo>
                  <a:pt x="129" y="60"/>
                </a:lnTo>
                <a:lnTo>
                  <a:pt x="133" y="52"/>
                </a:lnTo>
                <a:lnTo>
                  <a:pt x="141" y="43"/>
                </a:lnTo>
                <a:lnTo>
                  <a:pt x="152" y="31"/>
                </a:lnTo>
                <a:lnTo>
                  <a:pt x="164" y="21"/>
                </a:lnTo>
                <a:lnTo>
                  <a:pt x="181" y="14"/>
                </a:lnTo>
                <a:lnTo>
                  <a:pt x="195" y="10"/>
                </a:lnTo>
                <a:lnTo>
                  <a:pt x="212" y="10"/>
                </a:lnTo>
                <a:lnTo>
                  <a:pt x="226" y="10"/>
                </a:lnTo>
                <a:lnTo>
                  <a:pt x="238" y="14"/>
                </a:lnTo>
                <a:lnTo>
                  <a:pt x="250" y="19"/>
                </a:lnTo>
                <a:lnTo>
                  <a:pt x="260" y="24"/>
                </a:lnTo>
                <a:lnTo>
                  <a:pt x="267" y="29"/>
                </a:lnTo>
                <a:lnTo>
                  <a:pt x="272" y="31"/>
                </a:lnTo>
                <a:lnTo>
                  <a:pt x="274" y="33"/>
                </a:lnTo>
                <a:lnTo>
                  <a:pt x="274" y="31"/>
                </a:lnTo>
                <a:lnTo>
                  <a:pt x="274" y="29"/>
                </a:lnTo>
                <a:lnTo>
                  <a:pt x="274" y="26"/>
                </a:lnTo>
                <a:lnTo>
                  <a:pt x="276" y="21"/>
                </a:lnTo>
                <a:lnTo>
                  <a:pt x="279" y="17"/>
                </a:lnTo>
                <a:lnTo>
                  <a:pt x="284" y="12"/>
                </a:lnTo>
                <a:lnTo>
                  <a:pt x="288" y="7"/>
                </a:lnTo>
                <a:lnTo>
                  <a:pt x="296" y="5"/>
                </a:lnTo>
                <a:lnTo>
                  <a:pt x="305" y="2"/>
                </a:lnTo>
                <a:lnTo>
                  <a:pt x="315" y="0"/>
                </a:lnTo>
                <a:lnTo>
                  <a:pt x="327" y="2"/>
                </a:lnTo>
                <a:lnTo>
                  <a:pt x="336" y="5"/>
                </a:lnTo>
                <a:lnTo>
                  <a:pt x="343" y="7"/>
                </a:lnTo>
                <a:lnTo>
                  <a:pt x="348" y="12"/>
                </a:lnTo>
                <a:lnTo>
                  <a:pt x="350" y="17"/>
                </a:lnTo>
                <a:lnTo>
                  <a:pt x="355" y="21"/>
                </a:lnTo>
                <a:lnTo>
                  <a:pt x="355" y="26"/>
                </a:lnTo>
                <a:lnTo>
                  <a:pt x="358" y="29"/>
                </a:lnTo>
                <a:lnTo>
                  <a:pt x="358" y="31"/>
                </a:lnTo>
                <a:lnTo>
                  <a:pt x="358" y="3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2" name="Freeform 52">
            <a:extLst>
              <a:ext uri="{FF2B5EF4-FFF2-40B4-BE49-F238E27FC236}">
                <a16:creationId xmlns:a16="http://schemas.microsoft.com/office/drawing/2014/main" id="{6D40AA77-3CA3-9339-A431-56480B11E99E}"/>
              </a:ext>
            </a:extLst>
          </p:cNvPr>
          <p:cNvSpPr>
            <a:spLocks/>
          </p:cNvSpPr>
          <p:nvPr/>
        </p:nvSpPr>
        <p:spPr bwMode="auto">
          <a:xfrm>
            <a:off x="6211888" y="4468813"/>
            <a:ext cx="431800" cy="363537"/>
          </a:xfrm>
          <a:custGeom>
            <a:avLst/>
            <a:gdLst>
              <a:gd name="T0" fmla="*/ 2147483646 w 272"/>
              <a:gd name="T1" fmla="*/ 2147483646 h 229"/>
              <a:gd name="T2" fmla="*/ 2147483646 w 272"/>
              <a:gd name="T3" fmla="*/ 2147483646 h 229"/>
              <a:gd name="T4" fmla="*/ 2147483646 w 272"/>
              <a:gd name="T5" fmla="*/ 2147483646 h 229"/>
              <a:gd name="T6" fmla="*/ 2147483646 w 272"/>
              <a:gd name="T7" fmla="*/ 2147483646 h 229"/>
              <a:gd name="T8" fmla="*/ 2147483646 w 272"/>
              <a:gd name="T9" fmla="*/ 2147483646 h 229"/>
              <a:gd name="T10" fmla="*/ 2147483646 w 272"/>
              <a:gd name="T11" fmla="*/ 2147483646 h 229"/>
              <a:gd name="T12" fmla="*/ 2147483646 w 272"/>
              <a:gd name="T13" fmla="*/ 2147483646 h 229"/>
              <a:gd name="T14" fmla="*/ 2147483646 w 272"/>
              <a:gd name="T15" fmla="*/ 2147483646 h 229"/>
              <a:gd name="T16" fmla="*/ 2147483646 w 272"/>
              <a:gd name="T17" fmla="*/ 2147483646 h 229"/>
              <a:gd name="T18" fmla="*/ 2147483646 w 272"/>
              <a:gd name="T19" fmla="*/ 2147483646 h 229"/>
              <a:gd name="T20" fmla="*/ 2147483646 w 272"/>
              <a:gd name="T21" fmla="*/ 2147483646 h 229"/>
              <a:gd name="T22" fmla="*/ 2147483646 w 272"/>
              <a:gd name="T23" fmla="*/ 2147483646 h 229"/>
              <a:gd name="T24" fmla="*/ 2147483646 w 272"/>
              <a:gd name="T25" fmla="*/ 2147483646 h 229"/>
              <a:gd name="T26" fmla="*/ 2147483646 w 272"/>
              <a:gd name="T27" fmla="*/ 2147483646 h 229"/>
              <a:gd name="T28" fmla="*/ 2147483646 w 272"/>
              <a:gd name="T29" fmla="*/ 2147483646 h 229"/>
              <a:gd name="T30" fmla="*/ 2147483646 w 272"/>
              <a:gd name="T31" fmla="*/ 2147483646 h 229"/>
              <a:gd name="T32" fmla="*/ 2147483646 w 272"/>
              <a:gd name="T33" fmla="*/ 2147483646 h 229"/>
              <a:gd name="T34" fmla="*/ 2147483646 w 272"/>
              <a:gd name="T35" fmla="*/ 2147483646 h 229"/>
              <a:gd name="T36" fmla="*/ 2147483646 w 272"/>
              <a:gd name="T37" fmla="*/ 2147483646 h 229"/>
              <a:gd name="T38" fmla="*/ 2147483646 w 272"/>
              <a:gd name="T39" fmla="*/ 2147483646 h 229"/>
              <a:gd name="T40" fmla="*/ 2147483646 w 272"/>
              <a:gd name="T41" fmla="*/ 2147483646 h 229"/>
              <a:gd name="T42" fmla="*/ 2147483646 w 272"/>
              <a:gd name="T43" fmla="*/ 2147483646 h 229"/>
              <a:gd name="T44" fmla="*/ 2147483646 w 272"/>
              <a:gd name="T45" fmla="*/ 2147483646 h 229"/>
              <a:gd name="T46" fmla="*/ 2147483646 w 272"/>
              <a:gd name="T47" fmla="*/ 2147483646 h 229"/>
              <a:gd name="T48" fmla="*/ 2147483646 w 272"/>
              <a:gd name="T49" fmla="*/ 2147483646 h 229"/>
              <a:gd name="T50" fmla="*/ 2147483646 w 272"/>
              <a:gd name="T51" fmla="*/ 2147483646 h 229"/>
              <a:gd name="T52" fmla="*/ 2147483646 w 272"/>
              <a:gd name="T53" fmla="*/ 2147483646 h 229"/>
              <a:gd name="T54" fmla="*/ 2147483646 w 272"/>
              <a:gd name="T55" fmla="*/ 2147483646 h 229"/>
              <a:gd name="T56" fmla="*/ 2147483646 w 272"/>
              <a:gd name="T57" fmla="*/ 2147483646 h 229"/>
              <a:gd name="T58" fmla="*/ 2147483646 w 272"/>
              <a:gd name="T59" fmla="*/ 2147483646 h 229"/>
              <a:gd name="T60" fmla="*/ 2147483646 w 272"/>
              <a:gd name="T61" fmla="*/ 2147483646 h 229"/>
              <a:gd name="T62" fmla="*/ 2147483646 w 272"/>
              <a:gd name="T63" fmla="*/ 2147483646 h 229"/>
              <a:gd name="T64" fmla="*/ 2147483646 w 272"/>
              <a:gd name="T65" fmla="*/ 2147483646 h 229"/>
              <a:gd name="T66" fmla="*/ 2147483646 w 272"/>
              <a:gd name="T67" fmla="*/ 2147483646 h 229"/>
              <a:gd name="T68" fmla="*/ 2147483646 w 272"/>
              <a:gd name="T69" fmla="*/ 2147483646 h 229"/>
              <a:gd name="T70" fmla="*/ 2147483646 w 272"/>
              <a:gd name="T71" fmla="*/ 2147483646 h 229"/>
              <a:gd name="T72" fmla="*/ 2147483646 w 272"/>
              <a:gd name="T73" fmla="*/ 2147483646 h 229"/>
              <a:gd name="T74" fmla="*/ 2147483646 w 272"/>
              <a:gd name="T75" fmla="*/ 2147483646 h 229"/>
              <a:gd name="T76" fmla="*/ 2147483646 w 272"/>
              <a:gd name="T77" fmla="*/ 2147483646 h 229"/>
              <a:gd name="T78" fmla="*/ 2147483646 w 272"/>
              <a:gd name="T79" fmla="*/ 2147483646 h 229"/>
              <a:gd name="T80" fmla="*/ 2147483646 w 272"/>
              <a:gd name="T81" fmla="*/ 2147483646 h 229"/>
              <a:gd name="T82" fmla="*/ 2147483646 w 272"/>
              <a:gd name="T83" fmla="*/ 2147483646 h 229"/>
              <a:gd name="T84" fmla="*/ 2147483646 w 272"/>
              <a:gd name="T85" fmla="*/ 2147483646 h 229"/>
              <a:gd name="T86" fmla="*/ 2147483646 w 272"/>
              <a:gd name="T87" fmla="*/ 2147483646 h 229"/>
              <a:gd name="T88" fmla="*/ 2147483646 w 272"/>
              <a:gd name="T89" fmla="*/ 2147483646 h 229"/>
              <a:gd name="T90" fmla="*/ 2147483646 w 272"/>
              <a:gd name="T91" fmla="*/ 2147483646 h 229"/>
              <a:gd name="T92" fmla="*/ 2147483646 w 272"/>
              <a:gd name="T93" fmla="*/ 2147483646 h 229"/>
              <a:gd name="T94" fmla="*/ 2147483646 w 272"/>
              <a:gd name="T95" fmla="*/ 2147483646 h 229"/>
              <a:gd name="T96" fmla="*/ 2147483646 w 272"/>
              <a:gd name="T97" fmla="*/ 2147483646 h 229"/>
              <a:gd name="T98" fmla="*/ 2147483646 w 272"/>
              <a:gd name="T99" fmla="*/ 2147483646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2"/>
              <a:gd name="T154" fmla="*/ 0 h 229"/>
              <a:gd name="T155" fmla="*/ 272 w 272"/>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2" h="229">
                <a:moveTo>
                  <a:pt x="272" y="202"/>
                </a:moveTo>
                <a:lnTo>
                  <a:pt x="272" y="205"/>
                </a:lnTo>
                <a:lnTo>
                  <a:pt x="267" y="207"/>
                </a:lnTo>
                <a:lnTo>
                  <a:pt x="260" y="212"/>
                </a:lnTo>
                <a:lnTo>
                  <a:pt x="250" y="217"/>
                </a:lnTo>
                <a:lnTo>
                  <a:pt x="238" y="221"/>
                </a:lnTo>
                <a:lnTo>
                  <a:pt x="226" y="226"/>
                </a:lnTo>
                <a:lnTo>
                  <a:pt x="212" y="229"/>
                </a:lnTo>
                <a:lnTo>
                  <a:pt x="195" y="226"/>
                </a:lnTo>
                <a:lnTo>
                  <a:pt x="181" y="224"/>
                </a:lnTo>
                <a:lnTo>
                  <a:pt x="164" y="214"/>
                </a:lnTo>
                <a:lnTo>
                  <a:pt x="152" y="205"/>
                </a:lnTo>
                <a:lnTo>
                  <a:pt x="141" y="195"/>
                </a:lnTo>
                <a:lnTo>
                  <a:pt x="133" y="186"/>
                </a:lnTo>
                <a:lnTo>
                  <a:pt x="129" y="176"/>
                </a:lnTo>
                <a:lnTo>
                  <a:pt x="124" y="167"/>
                </a:lnTo>
                <a:lnTo>
                  <a:pt x="124" y="159"/>
                </a:lnTo>
                <a:lnTo>
                  <a:pt x="121" y="155"/>
                </a:lnTo>
                <a:lnTo>
                  <a:pt x="121" y="150"/>
                </a:lnTo>
                <a:lnTo>
                  <a:pt x="124" y="148"/>
                </a:lnTo>
                <a:lnTo>
                  <a:pt x="124" y="145"/>
                </a:lnTo>
                <a:lnTo>
                  <a:pt x="121" y="148"/>
                </a:lnTo>
                <a:lnTo>
                  <a:pt x="119" y="150"/>
                </a:lnTo>
                <a:lnTo>
                  <a:pt x="114" y="152"/>
                </a:lnTo>
                <a:lnTo>
                  <a:pt x="110" y="155"/>
                </a:lnTo>
                <a:lnTo>
                  <a:pt x="102" y="157"/>
                </a:lnTo>
                <a:lnTo>
                  <a:pt x="93" y="157"/>
                </a:lnTo>
                <a:lnTo>
                  <a:pt x="83" y="157"/>
                </a:lnTo>
                <a:lnTo>
                  <a:pt x="76" y="157"/>
                </a:lnTo>
                <a:lnTo>
                  <a:pt x="67" y="152"/>
                </a:lnTo>
                <a:lnTo>
                  <a:pt x="55" y="145"/>
                </a:lnTo>
                <a:lnTo>
                  <a:pt x="48" y="138"/>
                </a:lnTo>
                <a:lnTo>
                  <a:pt x="43" y="128"/>
                </a:lnTo>
                <a:lnTo>
                  <a:pt x="38" y="121"/>
                </a:lnTo>
                <a:lnTo>
                  <a:pt x="38" y="112"/>
                </a:lnTo>
                <a:lnTo>
                  <a:pt x="38" y="105"/>
                </a:lnTo>
                <a:lnTo>
                  <a:pt x="38" y="97"/>
                </a:lnTo>
                <a:lnTo>
                  <a:pt x="40" y="90"/>
                </a:lnTo>
                <a:lnTo>
                  <a:pt x="40" y="86"/>
                </a:lnTo>
                <a:lnTo>
                  <a:pt x="43" y="83"/>
                </a:lnTo>
                <a:lnTo>
                  <a:pt x="43" y="81"/>
                </a:lnTo>
                <a:lnTo>
                  <a:pt x="38" y="78"/>
                </a:lnTo>
                <a:lnTo>
                  <a:pt x="33" y="76"/>
                </a:lnTo>
                <a:lnTo>
                  <a:pt x="29" y="71"/>
                </a:lnTo>
                <a:lnTo>
                  <a:pt x="21" y="64"/>
                </a:lnTo>
                <a:lnTo>
                  <a:pt x="14" y="55"/>
                </a:lnTo>
                <a:lnTo>
                  <a:pt x="9" y="45"/>
                </a:lnTo>
                <a:lnTo>
                  <a:pt x="5" y="31"/>
                </a:lnTo>
                <a:lnTo>
                  <a:pt x="2" y="16"/>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3" name="Freeform 53">
            <a:extLst>
              <a:ext uri="{FF2B5EF4-FFF2-40B4-BE49-F238E27FC236}">
                <a16:creationId xmlns:a16="http://schemas.microsoft.com/office/drawing/2014/main" id="{41CCCA69-CD6C-CA7D-DC42-FB4D09A8D912}"/>
              </a:ext>
            </a:extLst>
          </p:cNvPr>
          <p:cNvSpPr>
            <a:spLocks/>
          </p:cNvSpPr>
          <p:nvPr/>
        </p:nvSpPr>
        <p:spPr bwMode="auto">
          <a:xfrm>
            <a:off x="6646863" y="4468813"/>
            <a:ext cx="563562" cy="374650"/>
          </a:xfrm>
          <a:custGeom>
            <a:avLst/>
            <a:gdLst>
              <a:gd name="T0" fmla="*/ 2147483646 w 355"/>
              <a:gd name="T1" fmla="*/ 2147483646 h 236"/>
              <a:gd name="T2" fmla="*/ 2147483646 w 355"/>
              <a:gd name="T3" fmla="*/ 2147483646 h 236"/>
              <a:gd name="T4" fmla="*/ 2147483646 w 355"/>
              <a:gd name="T5" fmla="*/ 2147483646 h 236"/>
              <a:gd name="T6" fmla="*/ 2147483646 w 355"/>
              <a:gd name="T7" fmla="*/ 2147483646 h 236"/>
              <a:gd name="T8" fmla="*/ 2147483646 w 355"/>
              <a:gd name="T9" fmla="*/ 2147483646 h 236"/>
              <a:gd name="T10" fmla="*/ 2147483646 w 355"/>
              <a:gd name="T11" fmla="*/ 2147483646 h 236"/>
              <a:gd name="T12" fmla="*/ 2147483646 w 355"/>
              <a:gd name="T13" fmla="*/ 2147483646 h 236"/>
              <a:gd name="T14" fmla="*/ 2147483646 w 355"/>
              <a:gd name="T15" fmla="*/ 2147483646 h 236"/>
              <a:gd name="T16" fmla="*/ 2147483646 w 355"/>
              <a:gd name="T17" fmla="*/ 2147483646 h 236"/>
              <a:gd name="T18" fmla="*/ 2147483646 w 355"/>
              <a:gd name="T19" fmla="*/ 2147483646 h 236"/>
              <a:gd name="T20" fmla="*/ 2147483646 w 355"/>
              <a:gd name="T21" fmla="*/ 2147483646 h 236"/>
              <a:gd name="T22" fmla="*/ 2147483646 w 355"/>
              <a:gd name="T23" fmla="*/ 2147483646 h 236"/>
              <a:gd name="T24" fmla="*/ 2147483646 w 355"/>
              <a:gd name="T25" fmla="*/ 2147483646 h 236"/>
              <a:gd name="T26" fmla="*/ 2147483646 w 355"/>
              <a:gd name="T27" fmla="*/ 2147483646 h 236"/>
              <a:gd name="T28" fmla="*/ 2147483646 w 355"/>
              <a:gd name="T29" fmla="*/ 2147483646 h 236"/>
              <a:gd name="T30" fmla="*/ 2147483646 w 355"/>
              <a:gd name="T31" fmla="*/ 2147483646 h 236"/>
              <a:gd name="T32" fmla="*/ 2147483646 w 355"/>
              <a:gd name="T33" fmla="*/ 2147483646 h 236"/>
              <a:gd name="T34" fmla="*/ 2147483646 w 355"/>
              <a:gd name="T35" fmla="*/ 2147483646 h 236"/>
              <a:gd name="T36" fmla="*/ 2147483646 w 355"/>
              <a:gd name="T37" fmla="*/ 2147483646 h 236"/>
              <a:gd name="T38" fmla="*/ 2147483646 w 355"/>
              <a:gd name="T39" fmla="*/ 2147483646 h 236"/>
              <a:gd name="T40" fmla="*/ 2147483646 w 355"/>
              <a:gd name="T41" fmla="*/ 2147483646 h 236"/>
              <a:gd name="T42" fmla="*/ 2147483646 w 355"/>
              <a:gd name="T43" fmla="*/ 2147483646 h 236"/>
              <a:gd name="T44" fmla="*/ 2147483646 w 355"/>
              <a:gd name="T45" fmla="*/ 2147483646 h 236"/>
              <a:gd name="T46" fmla="*/ 2147483646 w 355"/>
              <a:gd name="T47" fmla="*/ 2147483646 h 236"/>
              <a:gd name="T48" fmla="*/ 2147483646 w 355"/>
              <a:gd name="T49" fmla="*/ 2147483646 h 236"/>
              <a:gd name="T50" fmla="*/ 2147483646 w 355"/>
              <a:gd name="T51" fmla="*/ 2147483646 h 236"/>
              <a:gd name="T52" fmla="*/ 2147483646 w 355"/>
              <a:gd name="T53" fmla="*/ 2147483646 h 236"/>
              <a:gd name="T54" fmla="*/ 2147483646 w 355"/>
              <a:gd name="T55" fmla="*/ 2147483646 h 236"/>
              <a:gd name="T56" fmla="*/ 2147483646 w 355"/>
              <a:gd name="T57" fmla="*/ 2147483646 h 236"/>
              <a:gd name="T58" fmla="*/ 2147483646 w 355"/>
              <a:gd name="T59" fmla="*/ 2147483646 h 236"/>
              <a:gd name="T60" fmla="*/ 2147483646 w 355"/>
              <a:gd name="T61" fmla="*/ 2147483646 h 236"/>
              <a:gd name="T62" fmla="*/ 2147483646 w 355"/>
              <a:gd name="T63" fmla="*/ 2147483646 h 236"/>
              <a:gd name="T64" fmla="*/ 2147483646 w 355"/>
              <a:gd name="T65" fmla="*/ 2147483646 h 236"/>
              <a:gd name="T66" fmla="*/ 0 w 355"/>
              <a:gd name="T67" fmla="*/ 2147483646 h 236"/>
              <a:gd name="T68" fmla="*/ 0 w 355"/>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5"/>
              <a:gd name="T106" fmla="*/ 0 h 236"/>
              <a:gd name="T107" fmla="*/ 355 w 355"/>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5" h="236">
                <a:moveTo>
                  <a:pt x="355" y="0"/>
                </a:moveTo>
                <a:lnTo>
                  <a:pt x="355" y="16"/>
                </a:lnTo>
                <a:lnTo>
                  <a:pt x="353" y="33"/>
                </a:lnTo>
                <a:lnTo>
                  <a:pt x="348" y="45"/>
                </a:lnTo>
                <a:lnTo>
                  <a:pt x="341" y="55"/>
                </a:lnTo>
                <a:lnTo>
                  <a:pt x="334" y="64"/>
                </a:lnTo>
                <a:lnTo>
                  <a:pt x="329" y="71"/>
                </a:lnTo>
                <a:lnTo>
                  <a:pt x="322" y="76"/>
                </a:lnTo>
                <a:lnTo>
                  <a:pt x="317" y="78"/>
                </a:lnTo>
                <a:lnTo>
                  <a:pt x="315" y="81"/>
                </a:lnTo>
                <a:lnTo>
                  <a:pt x="312" y="83"/>
                </a:lnTo>
                <a:lnTo>
                  <a:pt x="315" y="83"/>
                </a:lnTo>
                <a:lnTo>
                  <a:pt x="315" y="86"/>
                </a:lnTo>
                <a:lnTo>
                  <a:pt x="317" y="90"/>
                </a:lnTo>
                <a:lnTo>
                  <a:pt x="317" y="97"/>
                </a:lnTo>
                <a:lnTo>
                  <a:pt x="320" y="105"/>
                </a:lnTo>
                <a:lnTo>
                  <a:pt x="320" y="112"/>
                </a:lnTo>
                <a:lnTo>
                  <a:pt x="317" y="121"/>
                </a:lnTo>
                <a:lnTo>
                  <a:pt x="315" y="131"/>
                </a:lnTo>
                <a:lnTo>
                  <a:pt x="310" y="138"/>
                </a:lnTo>
                <a:lnTo>
                  <a:pt x="300" y="148"/>
                </a:lnTo>
                <a:lnTo>
                  <a:pt x="291" y="152"/>
                </a:lnTo>
                <a:lnTo>
                  <a:pt x="281" y="157"/>
                </a:lnTo>
                <a:lnTo>
                  <a:pt x="272" y="159"/>
                </a:lnTo>
                <a:lnTo>
                  <a:pt x="262" y="159"/>
                </a:lnTo>
                <a:lnTo>
                  <a:pt x="255" y="157"/>
                </a:lnTo>
                <a:lnTo>
                  <a:pt x="248" y="155"/>
                </a:lnTo>
                <a:lnTo>
                  <a:pt x="241" y="152"/>
                </a:lnTo>
                <a:lnTo>
                  <a:pt x="236" y="150"/>
                </a:lnTo>
                <a:lnTo>
                  <a:pt x="234" y="148"/>
                </a:lnTo>
                <a:lnTo>
                  <a:pt x="234" y="150"/>
                </a:lnTo>
                <a:lnTo>
                  <a:pt x="234" y="155"/>
                </a:lnTo>
                <a:lnTo>
                  <a:pt x="234" y="162"/>
                </a:lnTo>
                <a:lnTo>
                  <a:pt x="231" y="169"/>
                </a:lnTo>
                <a:lnTo>
                  <a:pt x="229" y="176"/>
                </a:lnTo>
                <a:lnTo>
                  <a:pt x="224" y="186"/>
                </a:lnTo>
                <a:lnTo>
                  <a:pt x="215" y="195"/>
                </a:lnTo>
                <a:lnTo>
                  <a:pt x="205" y="205"/>
                </a:lnTo>
                <a:lnTo>
                  <a:pt x="191" y="217"/>
                </a:lnTo>
                <a:lnTo>
                  <a:pt x="177" y="224"/>
                </a:lnTo>
                <a:lnTo>
                  <a:pt x="160" y="229"/>
                </a:lnTo>
                <a:lnTo>
                  <a:pt x="146" y="229"/>
                </a:lnTo>
                <a:lnTo>
                  <a:pt x="131" y="226"/>
                </a:lnTo>
                <a:lnTo>
                  <a:pt x="117" y="224"/>
                </a:lnTo>
                <a:lnTo>
                  <a:pt x="107" y="219"/>
                </a:lnTo>
                <a:lnTo>
                  <a:pt x="98" y="214"/>
                </a:lnTo>
                <a:lnTo>
                  <a:pt x="91" y="209"/>
                </a:lnTo>
                <a:lnTo>
                  <a:pt x="86" y="205"/>
                </a:lnTo>
                <a:lnTo>
                  <a:pt x="84" y="205"/>
                </a:lnTo>
                <a:lnTo>
                  <a:pt x="84" y="207"/>
                </a:lnTo>
                <a:lnTo>
                  <a:pt x="81" y="212"/>
                </a:lnTo>
                <a:lnTo>
                  <a:pt x="81" y="214"/>
                </a:lnTo>
                <a:lnTo>
                  <a:pt x="76" y="219"/>
                </a:lnTo>
                <a:lnTo>
                  <a:pt x="74" y="224"/>
                </a:lnTo>
                <a:lnTo>
                  <a:pt x="69" y="229"/>
                </a:lnTo>
                <a:lnTo>
                  <a:pt x="62" y="233"/>
                </a:lnTo>
                <a:lnTo>
                  <a:pt x="53" y="236"/>
                </a:lnTo>
                <a:lnTo>
                  <a:pt x="41" y="236"/>
                </a:lnTo>
                <a:lnTo>
                  <a:pt x="31" y="236"/>
                </a:lnTo>
                <a:lnTo>
                  <a:pt x="22" y="233"/>
                </a:lnTo>
                <a:lnTo>
                  <a:pt x="14" y="229"/>
                </a:lnTo>
                <a:lnTo>
                  <a:pt x="10" y="224"/>
                </a:lnTo>
                <a:lnTo>
                  <a:pt x="5" y="219"/>
                </a:lnTo>
                <a:lnTo>
                  <a:pt x="2" y="214"/>
                </a:lnTo>
                <a:lnTo>
                  <a:pt x="0" y="212"/>
                </a:lnTo>
                <a:lnTo>
                  <a:pt x="0" y="207"/>
                </a:lnTo>
                <a:lnTo>
                  <a:pt x="0" y="205"/>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4" name="Freeform 54">
            <a:extLst>
              <a:ext uri="{FF2B5EF4-FFF2-40B4-BE49-F238E27FC236}">
                <a16:creationId xmlns:a16="http://schemas.microsoft.com/office/drawing/2014/main" id="{0BB209A2-AEDC-C17E-FC50-E1ACE189658A}"/>
              </a:ext>
            </a:extLst>
          </p:cNvPr>
          <p:cNvSpPr>
            <a:spLocks/>
          </p:cNvSpPr>
          <p:nvPr/>
        </p:nvSpPr>
        <p:spPr bwMode="auto">
          <a:xfrm>
            <a:off x="7604125" y="5305425"/>
            <a:ext cx="434975" cy="361950"/>
          </a:xfrm>
          <a:custGeom>
            <a:avLst/>
            <a:gdLst>
              <a:gd name="T0" fmla="*/ 0 w 274"/>
              <a:gd name="T1" fmla="*/ 2147483646 h 228"/>
              <a:gd name="T2" fmla="*/ 2147483646 w 274"/>
              <a:gd name="T3" fmla="*/ 2147483646 h 228"/>
              <a:gd name="T4" fmla="*/ 2147483646 w 274"/>
              <a:gd name="T5" fmla="*/ 2147483646 h 228"/>
              <a:gd name="T6" fmla="*/ 2147483646 w 274"/>
              <a:gd name="T7" fmla="*/ 2147483646 h 228"/>
              <a:gd name="T8" fmla="*/ 2147483646 w 274"/>
              <a:gd name="T9" fmla="*/ 2147483646 h 228"/>
              <a:gd name="T10" fmla="*/ 2147483646 w 274"/>
              <a:gd name="T11" fmla="*/ 2147483646 h 228"/>
              <a:gd name="T12" fmla="*/ 2147483646 w 274"/>
              <a:gd name="T13" fmla="*/ 0 h 228"/>
              <a:gd name="T14" fmla="*/ 2147483646 w 274"/>
              <a:gd name="T15" fmla="*/ 0 h 228"/>
              <a:gd name="T16" fmla="*/ 2147483646 w 274"/>
              <a:gd name="T17" fmla="*/ 0 h 228"/>
              <a:gd name="T18" fmla="*/ 2147483646 w 274"/>
              <a:gd name="T19" fmla="*/ 2147483646 h 228"/>
              <a:gd name="T20" fmla="*/ 2147483646 w 274"/>
              <a:gd name="T21" fmla="*/ 2147483646 h 228"/>
              <a:gd name="T22" fmla="*/ 2147483646 w 274"/>
              <a:gd name="T23" fmla="*/ 2147483646 h 228"/>
              <a:gd name="T24" fmla="*/ 2147483646 w 274"/>
              <a:gd name="T25" fmla="*/ 2147483646 h 228"/>
              <a:gd name="T26" fmla="*/ 2147483646 w 274"/>
              <a:gd name="T27" fmla="*/ 2147483646 h 228"/>
              <a:gd name="T28" fmla="*/ 2147483646 w 274"/>
              <a:gd name="T29" fmla="*/ 2147483646 h 228"/>
              <a:gd name="T30" fmla="*/ 2147483646 w 274"/>
              <a:gd name="T31" fmla="*/ 2147483646 h 228"/>
              <a:gd name="T32" fmla="*/ 2147483646 w 274"/>
              <a:gd name="T33" fmla="*/ 2147483646 h 228"/>
              <a:gd name="T34" fmla="*/ 2147483646 w 274"/>
              <a:gd name="T35" fmla="*/ 2147483646 h 228"/>
              <a:gd name="T36" fmla="*/ 2147483646 w 274"/>
              <a:gd name="T37" fmla="*/ 2147483646 h 228"/>
              <a:gd name="T38" fmla="*/ 2147483646 w 274"/>
              <a:gd name="T39" fmla="*/ 2147483646 h 228"/>
              <a:gd name="T40" fmla="*/ 2147483646 w 274"/>
              <a:gd name="T41" fmla="*/ 2147483646 h 228"/>
              <a:gd name="T42" fmla="*/ 2147483646 w 274"/>
              <a:gd name="T43" fmla="*/ 2147483646 h 228"/>
              <a:gd name="T44" fmla="*/ 2147483646 w 274"/>
              <a:gd name="T45" fmla="*/ 2147483646 h 228"/>
              <a:gd name="T46" fmla="*/ 2147483646 w 274"/>
              <a:gd name="T47" fmla="*/ 2147483646 h 228"/>
              <a:gd name="T48" fmla="*/ 2147483646 w 274"/>
              <a:gd name="T49" fmla="*/ 2147483646 h 228"/>
              <a:gd name="T50" fmla="*/ 2147483646 w 274"/>
              <a:gd name="T51" fmla="*/ 2147483646 h 228"/>
              <a:gd name="T52" fmla="*/ 2147483646 w 274"/>
              <a:gd name="T53" fmla="*/ 2147483646 h 228"/>
              <a:gd name="T54" fmla="*/ 2147483646 w 274"/>
              <a:gd name="T55" fmla="*/ 2147483646 h 228"/>
              <a:gd name="T56" fmla="*/ 2147483646 w 274"/>
              <a:gd name="T57" fmla="*/ 2147483646 h 228"/>
              <a:gd name="T58" fmla="*/ 2147483646 w 274"/>
              <a:gd name="T59" fmla="*/ 2147483646 h 228"/>
              <a:gd name="T60" fmla="*/ 2147483646 w 274"/>
              <a:gd name="T61" fmla="*/ 2147483646 h 228"/>
              <a:gd name="T62" fmla="*/ 2147483646 w 274"/>
              <a:gd name="T63" fmla="*/ 2147483646 h 228"/>
              <a:gd name="T64" fmla="*/ 2147483646 w 274"/>
              <a:gd name="T65" fmla="*/ 2147483646 h 228"/>
              <a:gd name="T66" fmla="*/ 2147483646 w 274"/>
              <a:gd name="T67" fmla="*/ 2147483646 h 228"/>
              <a:gd name="T68" fmla="*/ 2147483646 w 274"/>
              <a:gd name="T69" fmla="*/ 2147483646 h 228"/>
              <a:gd name="T70" fmla="*/ 2147483646 w 274"/>
              <a:gd name="T71" fmla="*/ 2147483646 h 228"/>
              <a:gd name="T72" fmla="*/ 2147483646 w 274"/>
              <a:gd name="T73" fmla="*/ 2147483646 h 228"/>
              <a:gd name="T74" fmla="*/ 2147483646 w 274"/>
              <a:gd name="T75" fmla="*/ 2147483646 h 228"/>
              <a:gd name="T76" fmla="*/ 2147483646 w 274"/>
              <a:gd name="T77" fmla="*/ 2147483646 h 228"/>
              <a:gd name="T78" fmla="*/ 2147483646 w 274"/>
              <a:gd name="T79" fmla="*/ 2147483646 h 228"/>
              <a:gd name="T80" fmla="*/ 2147483646 w 274"/>
              <a:gd name="T81" fmla="*/ 2147483646 h 228"/>
              <a:gd name="T82" fmla="*/ 2147483646 w 274"/>
              <a:gd name="T83" fmla="*/ 2147483646 h 228"/>
              <a:gd name="T84" fmla="*/ 2147483646 w 274"/>
              <a:gd name="T85" fmla="*/ 2147483646 h 228"/>
              <a:gd name="T86" fmla="*/ 2147483646 w 274"/>
              <a:gd name="T87" fmla="*/ 2147483646 h 228"/>
              <a:gd name="T88" fmla="*/ 2147483646 w 274"/>
              <a:gd name="T89" fmla="*/ 2147483646 h 228"/>
              <a:gd name="T90" fmla="*/ 2147483646 w 274"/>
              <a:gd name="T91" fmla="*/ 2147483646 h 228"/>
              <a:gd name="T92" fmla="*/ 2147483646 w 274"/>
              <a:gd name="T93" fmla="*/ 2147483646 h 228"/>
              <a:gd name="T94" fmla="*/ 2147483646 w 274"/>
              <a:gd name="T95" fmla="*/ 2147483646 h 228"/>
              <a:gd name="T96" fmla="*/ 2147483646 w 274"/>
              <a:gd name="T97" fmla="*/ 2147483646 h 228"/>
              <a:gd name="T98" fmla="*/ 2147483646 w 274"/>
              <a:gd name="T99" fmla="*/ 2147483646 h 228"/>
              <a:gd name="T100" fmla="*/ 2147483646 w 274"/>
              <a:gd name="T101" fmla="*/ 2147483646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4"/>
              <a:gd name="T154" fmla="*/ 0 h 228"/>
              <a:gd name="T155" fmla="*/ 274 w 274"/>
              <a:gd name="T156" fmla="*/ 228 h 2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4" h="228">
                <a:moveTo>
                  <a:pt x="0" y="23"/>
                </a:moveTo>
                <a:lnTo>
                  <a:pt x="3" y="21"/>
                </a:lnTo>
                <a:lnTo>
                  <a:pt x="7" y="19"/>
                </a:lnTo>
                <a:lnTo>
                  <a:pt x="15" y="14"/>
                </a:lnTo>
                <a:lnTo>
                  <a:pt x="24" y="9"/>
                </a:lnTo>
                <a:lnTo>
                  <a:pt x="36" y="4"/>
                </a:lnTo>
                <a:lnTo>
                  <a:pt x="48" y="0"/>
                </a:lnTo>
                <a:lnTo>
                  <a:pt x="62" y="0"/>
                </a:lnTo>
                <a:lnTo>
                  <a:pt x="77" y="0"/>
                </a:lnTo>
                <a:lnTo>
                  <a:pt x="93" y="4"/>
                </a:lnTo>
                <a:lnTo>
                  <a:pt x="108" y="12"/>
                </a:lnTo>
                <a:lnTo>
                  <a:pt x="122" y="21"/>
                </a:lnTo>
                <a:lnTo>
                  <a:pt x="134" y="33"/>
                </a:lnTo>
                <a:lnTo>
                  <a:pt x="141" y="43"/>
                </a:lnTo>
                <a:lnTo>
                  <a:pt x="146" y="52"/>
                </a:lnTo>
                <a:lnTo>
                  <a:pt x="148" y="59"/>
                </a:lnTo>
                <a:lnTo>
                  <a:pt x="151" y="66"/>
                </a:lnTo>
                <a:lnTo>
                  <a:pt x="151" y="71"/>
                </a:lnTo>
                <a:lnTo>
                  <a:pt x="151" y="76"/>
                </a:lnTo>
                <a:lnTo>
                  <a:pt x="151" y="78"/>
                </a:lnTo>
                <a:lnTo>
                  <a:pt x="151" y="81"/>
                </a:lnTo>
                <a:lnTo>
                  <a:pt x="155" y="78"/>
                </a:lnTo>
                <a:lnTo>
                  <a:pt x="160" y="76"/>
                </a:lnTo>
                <a:lnTo>
                  <a:pt x="165" y="74"/>
                </a:lnTo>
                <a:lnTo>
                  <a:pt x="172" y="71"/>
                </a:lnTo>
                <a:lnTo>
                  <a:pt x="182" y="69"/>
                </a:lnTo>
                <a:lnTo>
                  <a:pt x="189" y="69"/>
                </a:lnTo>
                <a:lnTo>
                  <a:pt x="198" y="71"/>
                </a:lnTo>
                <a:lnTo>
                  <a:pt x="208" y="74"/>
                </a:lnTo>
                <a:lnTo>
                  <a:pt x="217" y="81"/>
                </a:lnTo>
                <a:lnTo>
                  <a:pt x="227" y="88"/>
                </a:lnTo>
                <a:lnTo>
                  <a:pt x="232" y="97"/>
                </a:lnTo>
                <a:lnTo>
                  <a:pt x="234" y="107"/>
                </a:lnTo>
                <a:lnTo>
                  <a:pt x="236" y="114"/>
                </a:lnTo>
                <a:lnTo>
                  <a:pt x="236" y="124"/>
                </a:lnTo>
                <a:lnTo>
                  <a:pt x="236" y="131"/>
                </a:lnTo>
                <a:lnTo>
                  <a:pt x="234" y="135"/>
                </a:lnTo>
                <a:lnTo>
                  <a:pt x="232" y="140"/>
                </a:lnTo>
                <a:lnTo>
                  <a:pt x="232" y="145"/>
                </a:lnTo>
                <a:lnTo>
                  <a:pt x="236" y="147"/>
                </a:lnTo>
                <a:lnTo>
                  <a:pt x="241" y="152"/>
                </a:lnTo>
                <a:lnTo>
                  <a:pt x="246" y="157"/>
                </a:lnTo>
                <a:lnTo>
                  <a:pt x="253" y="164"/>
                </a:lnTo>
                <a:lnTo>
                  <a:pt x="258" y="171"/>
                </a:lnTo>
                <a:lnTo>
                  <a:pt x="265" y="183"/>
                </a:lnTo>
                <a:lnTo>
                  <a:pt x="270" y="195"/>
                </a:lnTo>
                <a:lnTo>
                  <a:pt x="272" y="209"/>
                </a:lnTo>
                <a:lnTo>
                  <a:pt x="274" y="228"/>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5" name="Freeform 55">
            <a:extLst>
              <a:ext uri="{FF2B5EF4-FFF2-40B4-BE49-F238E27FC236}">
                <a16:creationId xmlns:a16="http://schemas.microsoft.com/office/drawing/2014/main" id="{386DA5B9-0C3F-5B69-9D77-91A9AAA4F332}"/>
              </a:ext>
            </a:extLst>
          </p:cNvPr>
          <p:cNvSpPr>
            <a:spLocks/>
          </p:cNvSpPr>
          <p:nvPr/>
        </p:nvSpPr>
        <p:spPr bwMode="auto">
          <a:xfrm>
            <a:off x="7037388" y="5289550"/>
            <a:ext cx="566737" cy="374650"/>
          </a:xfrm>
          <a:custGeom>
            <a:avLst/>
            <a:gdLst>
              <a:gd name="T0" fmla="*/ 2147483646 w 357"/>
              <a:gd name="T1" fmla="*/ 2147483646 h 236"/>
              <a:gd name="T2" fmla="*/ 2147483646 w 357"/>
              <a:gd name="T3" fmla="*/ 2147483646 h 236"/>
              <a:gd name="T4" fmla="*/ 2147483646 w 357"/>
              <a:gd name="T5" fmla="*/ 2147483646 h 236"/>
              <a:gd name="T6" fmla="*/ 2147483646 w 357"/>
              <a:gd name="T7" fmla="*/ 2147483646 h 236"/>
              <a:gd name="T8" fmla="*/ 2147483646 w 357"/>
              <a:gd name="T9" fmla="*/ 2147483646 h 236"/>
              <a:gd name="T10" fmla="*/ 2147483646 w 357"/>
              <a:gd name="T11" fmla="*/ 2147483646 h 236"/>
              <a:gd name="T12" fmla="*/ 2147483646 w 357"/>
              <a:gd name="T13" fmla="*/ 2147483646 h 236"/>
              <a:gd name="T14" fmla="*/ 2147483646 w 357"/>
              <a:gd name="T15" fmla="*/ 2147483646 h 236"/>
              <a:gd name="T16" fmla="*/ 2147483646 w 357"/>
              <a:gd name="T17" fmla="*/ 2147483646 h 236"/>
              <a:gd name="T18" fmla="*/ 2147483646 w 357"/>
              <a:gd name="T19" fmla="*/ 2147483646 h 236"/>
              <a:gd name="T20" fmla="*/ 2147483646 w 357"/>
              <a:gd name="T21" fmla="*/ 2147483646 h 236"/>
              <a:gd name="T22" fmla="*/ 2147483646 w 357"/>
              <a:gd name="T23" fmla="*/ 2147483646 h 236"/>
              <a:gd name="T24" fmla="*/ 2147483646 w 357"/>
              <a:gd name="T25" fmla="*/ 2147483646 h 236"/>
              <a:gd name="T26" fmla="*/ 2147483646 w 357"/>
              <a:gd name="T27" fmla="*/ 2147483646 h 236"/>
              <a:gd name="T28" fmla="*/ 2147483646 w 357"/>
              <a:gd name="T29" fmla="*/ 2147483646 h 236"/>
              <a:gd name="T30" fmla="*/ 2147483646 w 357"/>
              <a:gd name="T31" fmla="*/ 2147483646 h 236"/>
              <a:gd name="T32" fmla="*/ 2147483646 w 357"/>
              <a:gd name="T33" fmla="*/ 2147483646 h 236"/>
              <a:gd name="T34" fmla="*/ 2147483646 w 357"/>
              <a:gd name="T35" fmla="*/ 2147483646 h 236"/>
              <a:gd name="T36" fmla="*/ 2147483646 w 357"/>
              <a:gd name="T37" fmla="*/ 2147483646 h 236"/>
              <a:gd name="T38" fmla="*/ 2147483646 w 357"/>
              <a:gd name="T39" fmla="*/ 2147483646 h 236"/>
              <a:gd name="T40" fmla="*/ 2147483646 w 357"/>
              <a:gd name="T41" fmla="*/ 2147483646 h 236"/>
              <a:gd name="T42" fmla="*/ 2147483646 w 357"/>
              <a:gd name="T43" fmla="*/ 2147483646 h 236"/>
              <a:gd name="T44" fmla="*/ 2147483646 w 357"/>
              <a:gd name="T45" fmla="*/ 2147483646 h 236"/>
              <a:gd name="T46" fmla="*/ 2147483646 w 357"/>
              <a:gd name="T47" fmla="*/ 2147483646 h 236"/>
              <a:gd name="T48" fmla="*/ 2147483646 w 357"/>
              <a:gd name="T49" fmla="*/ 2147483646 h 236"/>
              <a:gd name="T50" fmla="*/ 2147483646 w 357"/>
              <a:gd name="T51" fmla="*/ 2147483646 h 236"/>
              <a:gd name="T52" fmla="*/ 2147483646 w 357"/>
              <a:gd name="T53" fmla="*/ 2147483646 h 236"/>
              <a:gd name="T54" fmla="*/ 2147483646 w 357"/>
              <a:gd name="T55" fmla="*/ 2147483646 h 236"/>
              <a:gd name="T56" fmla="*/ 2147483646 w 357"/>
              <a:gd name="T57" fmla="*/ 2147483646 h 236"/>
              <a:gd name="T58" fmla="*/ 2147483646 w 357"/>
              <a:gd name="T59" fmla="*/ 2147483646 h 236"/>
              <a:gd name="T60" fmla="*/ 2147483646 w 357"/>
              <a:gd name="T61" fmla="*/ 2147483646 h 236"/>
              <a:gd name="T62" fmla="*/ 2147483646 w 357"/>
              <a:gd name="T63" fmla="*/ 2147483646 h 236"/>
              <a:gd name="T64" fmla="*/ 2147483646 w 357"/>
              <a:gd name="T65" fmla="*/ 2147483646 h 236"/>
              <a:gd name="T66" fmla="*/ 2147483646 w 357"/>
              <a:gd name="T67" fmla="*/ 2147483646 h 236"/>
              <a:gd name="T68" fmla="*/ 2147483646 w 357"/>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7"/>
              <a:gd name="T106" fmla="*/ 0 h 236"/>
              <a:gd name="T107" fmla="*/ 357 w 357"/>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7" h="236">
                <a:moveTo>
                  <a:pt x="0" y="236"/>
                </a:moveTo>
                <a:lnTo>
                  <a:pt x="2" y="219"/>
                </a:lnTo>
                <a:lnTo>
                  <a:pt x="4" y="205"/>
                </a:lnTo>
                <a:lnTo>
                  <a:pt x="9" y="191"/>
                </a:lnTo>
                <a:lnTo>
                  <a:pt x="16" y="181"/>
                </a:lnTo>
                <a:lnTo>
                  <a:pt x="21" y="172"/>
                </a:lnTo>
                <a:lnTo>
                  <a:pt x="28" y="165"/>
                </a:lnTo>
                <a:lnTo>
                  <a:pt x="33" y="160"/>
                </a:lnTo>
                <a:lnTo>
                  <a:pt x="38" y="157"/>
                </a:lnTo>
                <a:lnTo>
                  <a:pt x="43" y="155"/>
                </a:lnTo>
                <a:lnTo>
                  <a:pt x="43" y="153"/>
                </a:lnTo>
                <a:lnTo>
                  <a:pt x="43" y="150"/>
                </a:lnTo>
                <a:lnTo>
                  <a:pt x="40" y="145"/>
                </a:lnTo>
                <a:lnTo>
                  <a:pt x="38" y="138"/>
                </a:lnTo>
                <a:lnTo>
                  <a:pt x="38" y="131"/>
                </a:lnTo>
                <a:lnTo>
                  <a:pt x="38" y="124"/>
                </a:lnTo>
                <a:lnTo>
                  <a:pt x="40" y="114"/>
                </a:lnTo>
                <a:lnTo>
                  <a:pt x="43" y="107"/>
                </a:lnTo>
                <a:lnTo>
                  <a:pt x="47" y="98"/>
                </a:lnTo>
                <a:lnTo>
                  <a:pt x="57" y="91"/>
                </a:lnTo>
                <a:lnTo>
                  <a:pt x="66" y="84"/>
                </a:lnTo>
                <a:lnTo>
                  <a:pt x="76" y="79"/>
                </a:lnTo>
                <a:lnTo>
                  <a:pt x="85" y="79"/>
                </a:lnTo>
                <a:lnTo>
                  <a:pt x="93" y="79"/>
                </a:lnTo>
                <a:lnTo>
                  <a:pt x="102" y="79"/>
                </a:lnTo>
                <a:lnTo>
                  <a:pt x="109" y="81"/>
                </a:lnTo>
                <a:lnTo>
                  <a:pt x="114" y="84"/>
                </a:lnTo>
                <a:lnTo>
                  <a:pt x="119" y="86"/>
                </a:lnTo>
                <a:lnTo>
                  <a:pt x="124" y="88"/>
                </a:lnTo>
                <a:lnTo>
                  <a:pt x="124" y="91"/>
                </a:lnTo>
                <a:lnTo>
                  <a:pt x="124" y="88"/>
                </a:lnTo>
                <a:lnTo>
                  <a:pt x="124" y="86"/>
                </a:lnTo>
                <a:lnTo>
                  <a:pt x="124" y="81"/>
                </a:lnTo>
                <a:lnTo>
                  <a:pt x="124" y="76"/>
                </a:lnTo>
                <a:lnTo>
                  <a:pt x="126" y="69"/>
                </a:lnTo>
                <a:lnTo>
                  <a:pt x="128" y="60"/>
                </a:lnTo>
                <a:lnTo>
                  <a:pt x="133" y="50"/>
                </a:lnTo>
                <a:lnTo>
                  <a:pt x="140" y="41"/>
                </a:lnTo>
                <a:lnTo>
                  <a:pt x="152" y="31"/>
                </a:lnTo>
                <a:lnTo>
                  <a:pt x="167" y="22"/>
                </a:lnTo>
                <a:lnTo>
                  <a:pt x="181" y="12"/>
                </a:lnTo>
                <a:lnTo>
                  <a:pt x="198" y="10"/>
                </a:lnTo>
                <a:lnTo>
                  <a:pt x="212" y="7"/>
                </a:lnTo>
                <a:lnTo>
                  <a:pt x="226" y="10"/>
                </a:lnTo>
                <a:lnTo>
                  <a:pt x="238" y="14"/>
                </a:lnTo>
                <a:lnTo>
                  <a:pt x="250" y="19"/>
                </a:lnTo>
                <a:lnTo>
                  <a:pt x="260" y="24"/>
                </a:lnTo>
                <a:lnTo>
                  <a:pt x="267" y="29"/>
                </a:lnTo>
                <a:lnTo>
                  <a:pt x="271" y="31"/>
                </a:lnTo>
                <a:lnTo>
                  <a:pt x="274" y="33"/>
                </a:lnTo>
                <a:lnTo>
                  <a:pt x="274" y="31"/>
                </a:lnTo>
                <a:lnTo>
                  <a:pt x="274" y="29"/>
                </a:lnTo>
                <a:lnTo>
                  <a:pt x="274" y="26"/>
                </a:lnTo>
                <a:lnTo>
                  <a:pt x="276" y="22"/>
                </a:lnTo>
                <a:lnTo>
                  <a:pt x="279" y="17"/>
                </a:lnTo>
                <a:lnTo>
                  <a:pt x="283" y="12"/>
                </a:lnTo>
                <a:lnTo>
                  <a:pt x="288" y="7"/>
                </a:lnTo>
                <a:lnTo>
                  <a:pt x="295" y="5"/>
                </a:lnTo>
                <a:lnTo>
                  <a:pt x="305" y="2"/>
                </a:lnTo>
                <a:lnTo>
                  <a:pt x="317" y="0"/>
                </a:lnTo>
                <a:lnTo>
                  <a:pt x="326" y="2"/>
                </a:lnTo>
                <a:lnTo>
                  <a:pt x="336" y="5"/>
                </a:lnTo>
                <a:lnTo>
                  <a:pt x="343" y="7"/>
                </a:lnTo>
                <a:lnTo>
                  <a:pt x="348" y="12"/>
                </a:lnTo>
                <a:lnTo>
                  <a:pt x="353" y="17"/>
                </a:lnTo>
                <a:lnTo>
                  <a:pt x="355" y="22"/>
                </a:lnTo>
                <a:lnTo>
                  <a:pt x="357" y="26"/>
                </a:lnTo>
                <a:lnTo>
                  <a:pt x="357" y="29"/>
                </a:lnTo>
                <a:lnTo>
                  <a:pt x="357" y="31"/>
                </a:lnTo>
                <a:lnTo>
                  <a:pt x="357" y="3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6" name="Freeform 56">
            <a:extLst>
              <a:ext uri="{FF2B5EF4-FFF2-40B4-BE49-F238E27FC236}">
                <a16:creationId xmlns:a16="http://schemas.microsoft.com/office/drawing/2014/main" id="{33032516-B59C-87B8-F489-89FE36F18C45}"/>
              </a:ext>
            </a:extLst>
          </p:cNvPr>
          <p:cNvSpPr>
            <a:spLocks/>
          </p:cNvSpPr>
          <p:nvPr/>
        </p:nvSpPr>
        <p:spPr bwMode="auto">
          <a:xfrm>
            <a:off x="7037388" y="5656263"/>
            <a:ext cx="434975" cy="363537"/>
          </a:xfrm>
          <a:custGeom>
            <a:avLst/>
            <a:gdLst>
              <a:gd name="T0" fmla="*/ 2147483646 w 274"/>
              <a:gd name="T1" fmla="*/ 2147483646 h 229"/>
              <a:gd name="T2" fmla="*/ 2147483646 w 274"/>
              <a:gd name="T3" fmla="*/ 2147483646 h 229"/>
              <a:gd name="T4" fmla="*/ 2147483646 w 274"/>
              <a:gd name="T5" fmla="*/ 2147483646 h 229"/>
              <a:gd name="T6" fmla="*/ 2147483646 w 274"/>
              <a:gd name="T7" fmla="*/ 2147483646 h 229"/>
              <a:gd name="T8" fmla="*/ 2147483646 w 274"/>
              <a:gd name="T9" fmla="*/ 2147483646 h 229"/>
              <a:gd name="T10" fmla="*/ 2147483646 w 274"/>
              <a:gd name="T11" fmla="*/ 2147483646 h 229"/>
              <a:gd name="T12" fmla="*/ 2147483646 w 274"/>
              <a:gd name="T13" fmla="*/ 2147483646 h 229"/>
              <a:gd name="T14" fmla="*/ 2147483646 w 274"/>
              <a:gd name="T15" fmla="*/ 2147483646 h 229"/>
              <a:gd name="T16" fmla="*/ 2147483646 w 274"/>
              <a:gd name="T17" fmla="*/ 2147483646 h 229"/>
              <a:gd name="T18" fmla="*/ 2147483646 w 274"/>
              <a:gd name="T19" fmla="*/ 2147483646 h 229"/>
              <a:gd name="T20" fmla="*/ 2147483646 w 274"/>
              <a:gd name="T21" fmla="*/ 2147483646 h 229"/>
              <a:gd name="T22" fmla="*/ 2147483646 w 274"/>
              <a:gd name="T23" fmla="*/ 2147483646 h 229"/>
              <a:gd name="T24" fmla="*/ 2147483646 w 274"/>
              <a:gd name="T25" fmla="*/ 2147483646 h 229"/>
              <a:gd name="T26" fmla="*/ 2147483646 w 274"/>
              <a:gd name="T27" fmla="*/ 2147483646 h 229"/>
              <a:gd name="T28" fmla="*/ 2147483646 w 274"/>
              <a:gd name="T29" fmla="*/ 2147483646 h 229"/>
              <a:gd name="T30" fmla="*/ 2147483646 w 274"/>
              <a:gd name="T31" fmla="*/ 2147483646 h 229"/>
              <a:gd name="T32" fmla="*/ 2147483646 w 274"/>
              <a:gd name="T33" fmla="*/ 2147483646 h 229"/>
              <a:gd name="T34" fmla="*/ 2147483646 w 274"/>
              <a:gd name="T35" fmla="*/ 2147483646 h 229"/>
              <a:gd name="T36" fmla="*/ 2147483646 w 274"/>
              <a:gd name="T37" fmla="*/ 2147483646 h 229"/>
              <a:gd name="T38" fmla="*/ 2147483646 w 274"/>
              <a:gd name="T39" fmla="*/ 2147483646 h 229"/>
              <a:gd name="T40" fmla="*/ 2147483646 w 274"/>
              <a:gd name="T41" fmla="*/ 2147483646 h 229"/>
              <a:gd name="T42" fmla="*/ 2147483646 w 274"/>
              <a:gd name="T43" fmla="*/ 2147483646 h 229"/>
              <a:gd name="T44" fmla="*/ 2147483646 w 274"/>
              <a:gd name="T45" fmla="*/ 2147483646 h 229"/>
              <a:gd name="T46" fmla="*/ 2147483646 w 274"/>
              <a:gd name="T47" fmla="*/ 2147483646 h 229"/>
              <a:gd name="T48" fmla="*/ 2147483646 w 274"/>
              <a:gd name="T49" fmla="*/ 2147483646 h 229"/>
              <a:gd name="T50" fmla="*/ 2147483646 w 274"/>
              <a:gd name="T51" fmla="*/ 2147483646 h 229"/>
              <a:gd name="T52" fmla="*/ 2147483646 w 274"/>
              <a:gd name="T53" fmla="*/ 2147483646 h 229"/>
              <a:gd name="T54" fmla="*/ 2147483646 w 274"/>
              <a:gd name="T55" fmla="*/ 2147483646 h 229"/>
              <a:gd name="T56" fmla="*/ 2147483646 w 274"/>
              <a:gd name="T57" fmla="*/ 2147483646 h 229"/>
              <a:gd name="T58" fmla="*/ 2147483646 w 274"/>
              <a:gd name="T59" fmla="*/ 2147483646 h 229"/>
              <a:gd name="T60" fmla="*/ 2147483646 w 274"/>
              <a:gd name="T61" fmla="*/ 2147483646 h 229"/>
              <a:gd name="T62" fmla="*/ 2147483646 w 274"/>
              <a:gd name="T63" fmla="*/ 2147483646 h 229"/>
              <a:gd name="T64" fmla="*/ 2147483646 w 274"/>
              <a:gd name="T65" fmla="*/ 2147483646 h 229"/>
              <a:gd name="T66" fmla="*/ 2147483646 w 274"/>
              <a:gd name="T67" fmla="*/ 2147483646 h 229"/>
              <a:gd name="T68" fmla="*/ 2147483646 w 274"/>
              <a:gd name="T69" fmla="*/ 2147483646 h 229"/>
              <a:gd name="T70" fmla="*/ 2147483646 w 274"/>
              <a:gd name="T71" fmla="*/ 2147483646 h 229"/>
              <a:gd name="T72" fmla="*/ 2147483646 w 274"/>
              <a:gd name="T73" fmla="*/ 2147483646 h 229"/>
              <a:gd name="T74" fmla="*/ 2147483646 w 274"/>
              <a:gd name="T75" fmla="*/ 2147483646 h 229"/>
              <a:gd name="T76" fmla="*/ 2147483646 w 274"/>
              <a:gd name="T77" fmla="*/ 2147483646 h 229"/>
              <a:gd name="T78" fmla="*/ 2147483646 w 274"/>
              <a:gd name="T79" fmla="*/ 2147483646 h 229"/>
              <a:gd name="T80" fmla="*/ 2147483646 w 274"/>
              <a:gd name="T81" fmla="*/ 2147483646 h 229"/>
              <a:gd name="T82" fmla="*/ 2147483646 w 274"/>
              <a:gd name="T83" fmla="*/ 2147483646 h 229"/>
              <a:gd name="T84" fmla="*/ 2147483646 w 274"/>
              <a:gd name="T85" fmla="*/ 2147483646 h 229"/>
              <a:gd name="T86" fmla="*/ 2147483646 w 274"/>
              <a:gd name="T87" fmla="*/ 2147483646 h 229"/>
              <a:gd name="T88" fmla="*/ 2147483646 w 274"/>
              <a:gd name="T89" fmla="*/ 2147483646 h 229"/>
              <a:gd name="T90" fmla="*/ 2147483646 w 274"/>
              <a:gd name="T91" fmla="*/ 2147483646 h 229"/>
              <a:gd name="T92" fmla="*/ 2147483646 w 274"/>
              <a:gd name="T93" fmla="*/ 2147483646 h 229"/>
              <a:gd name="T94" fmla="*/ 2147483646 w 274"/>
              <a:gd name="T95" fmla="*/ 2147483646 h 229"/>
              <a:gd name="T96" fmla="*/ 2147483646 w 274"/>
              <a:gd name="T97" fmla="*/ 2147483646 h 229"/>
              <a:gd name="T98" fmla="*/ 2147483646 w 274"/>
              <a:gd name="T99" fmla="*/ 2147483646 h 229"/>
              <a:gd name="T100" fmla="*/ 0 w 274"/>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4"/>
              <a:gd name="T154" fmla="*/ 0 h 229"/>
              <a:gd name="T155" fmla="*/ 274 w 274"/>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4" h="229">
                <a:moveTo>
                  <a:pt x="274" y="205"/>
                </a:moveTo>
                <a:lnTo>
                  <a:pt x="271" y="208"/>
                </a:lnTo>
                <a:lnTo>
                  <a:pt x="267" y="210"/>
                </a:lnTo>
                <a:lnTo>
                  <a:pt x="260" y="215"/>
                </a:lnTo>
                <a:lnTo>
                  <a:pt x="250" y="220"/>
                </a:lnTo>
                <a:lnTo>
                  <a:pt x="238" y="224"/>
                </a:lnTo>
                <a:lnTo>
                  <a:pt x="226" y="229"/>
                </a:lnTo>
                <a:lnTo>
                  <a:pt x="212" y="229"/>
                </a:lnTo>
                <a:lnTo>
                  <a:pt x="198" y="229"/>
                </a:lnTo>
                <a:lnTo>
                  <a:pt x="181" y="224"/>
                </a:lnTo>
                <a:lnTo>
                  <a:pt x="167" y="217"/>
                </a:lnTo>
                <a:lnTo>
                  <a:pt x="152" y="208"/>
                </a:lnTo>
                <a:lnTo>
                  <a:pt x="140" y="196"/>
                </a:lnTo>
                <a:lnTo>
                  <a:pt x="133" y="186"/>
                </a:lnTo>
                <a:lnTo>
                  <a:pt x="128" y="179"/>
                </a:lnTo>
                <a:lnTo>
                  <a:pt x="126" y="170"/>
                </a:lnTo>
                <a:lnTo>
                  <a:pt x="124" y="162"/>
                </a:lnTo>
                <a:lnTo>
                  <a:pt x="124" y="158"/>
                </a:lnTo>
                <a:lnTo>
                  <a:pt x="124" y="153"/>
                </a:lnTo>
                <a:lnTo>
                  <a:pt x="124" y="151"/>
                </a:lnTo>
                <a:lnTo>
                  <a:pt x="124" y="148"/>
                </a:lnTo>
                <a:lnTo>
                  <a:pt x="119" y="151"/>
                </a:lnTo>
                <a:lnTo>
                  <a:pt x="114" y="153"/>
                </a:lnTo>
                <a:lnTo>
                  <a:pt x="109" y="155"/>
                </a:lnTo>
                <a:lnTo>
                  <a:pt x="102" y="158"/>
                </a:lnTo>
                <a:lnTo>
                  <a:pt x="93" y="160"/>
                </a:lnTo>
                <a:lnTo>
                  <a:pt x="85" y="160"/>
                </a:lnTo>
                <a:lnTo>
                  <a:pt x="76" y="158"/>
                </a:lnTo>
                <a:lnTo>
                  <a:pt x="66" y="155"/>
                </a:lnTo>
                <a:lnTo>
                  <a:pt x="57" y="148"/>
                </a:lnTo>
                <a:lnTo>
                  <a:pt x="47" y="141"/>
                </a:lnTo>
                <a:lnTo>
                  <a:pt x="43" y="131"/>
                </a:lnTo>
                <a:lnTo>
                  <a:pt x="40" y="122"/>
                </a:lnTo>
                <a:lnTo>
                  <a:pt x="38" y="115"/>
                </a:lnTo>
                <a:lnTo>
                  <a:pt x="38" y="105"/>
                </a:lnTo>
                <a:lnTo>
                  <a:pt x="38" y="98"/>
                </a:lnTo>
                <a:lnTo>
                  <a:pt x="40" y="93"/>
                </a:lnTo>
                <a:lnTo>
                  <a:pt x="43" y="89"/>
                </a:lnTo>
                <a:lnTo>
                  <a:pt x="43" y="84"/>
                </a:lnTo>
                <a:lnTo>
                  <a:pt x="38" y="81"/>
                </a:lnTo>
                <a:lnTo>
                  <a:pt x="33" y="77"/>
                </a:lnTo>
                <a:lnTo>
                  <a:pt x="28" y="72"/>
                </a:lnTo>
                <a:lnTo>
                  <a:pt x="21" y="65"/>
                </a:lnTo>
                <a:lnTo>
                  <a:pt x="16" y="58"/>
                </a:lnTo>
                <a:lnTo>
                  <a:pt x="9" y="46"/>
                </a:lnTo>
                <a:lnTo>
                  <a:pt x="4" y="34"/>
                </a:lnTo>
                <a:lnTo>
                  <a:pt x="2" y="19"/>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7" name="Freeform 57">
            <a:extLst>
              <a:ext uri="{FF2B5EF4-FFF2-40B4-BE49-F238E27FC236}">
                <a16:creationId xmlns:a16="http://schemas.microsoft.com/office/drawing/2014/main" id="{4AC99540-6659-DF9E-DFDA-38F5B21A1353}"/>
              </a:ext>
            </a:extLst>
          </p:cNvPr>
          <p:cNvSpPr>
            <a:spLocks/>
          </p:cNvSpPr>
          <p:nvPr/>
        </p:nvSpPr>
        <p:spPr bwMode="auto">
          <a:xfrm>
            <a:off x="7472363" y="5656263"/>
            <a:ext cx="563562" cy="379412"/>
          </a:xfrm>
          <a:custGeom>
            <a:avLst/>
            <a:gdLst>
              <a:gd name="T0" fmla="*/ 2147483646 w 355"/>
              <a:gd name="T1" fmla="*/ 2147483646 h 239"/>
              <a:gd name="T2" fmla="*/ 2147483646 w 355"/>
              <a:gd name="T3" fmla="*/ 2147483646 h 239"/>
              <a:gd name="T4" fmla="*/ 2147483646 w 355"/>
              <a:gd name="T5" fmla="*/ 2147483646 h 239"/>
              <a:gd name="T6" fmla="*/ 2147483646 w 355"/>
              <a:gd name="T7" fmla="*/ 2147483646 h 239"/>
              <a:gd name="T8" fmla="*/ 2147483646 w 355"/>
              <a:gd name="T9" fmla="*/ 2147483646 h 239"/>
              <a:gd name="T10" fmla="*/ 2147483646 w 355"/>
              <a:gd name="T11" fmla="*/ 2147483646 h 239"/>
              <a:gd name="T12" fmla="*/ 2147483646 w 355"/>
              <a:gd name="T13" fmla="*/ 2147483646 h 239"/>
              <a:gd name="T14" fmla="*/ 2147483646 w 355"/>
              <a:gd name="T15" fmla="*/ 2147483646 h 239"/>
              <a:gd name="T16" fmla="*/ 2147483646 w 355"/>
              <a:gd name="T17" fmla="*/ 2147483646 h 239"/>
              <a:gd name="T18" fmla="*/ 2147483646 w 355"/>
              <a:gd name="T19" fmla="*/ 2147483646 h 239"/>
              <a:gd name="T20" fmla="*/ 2147483646 w 355"/>
              <a:gd name="T21" fmla="*/ 2147483646 h 239"/>
              <a:gd name="T22" fmla="*/ 2147483646 w 355"/>
              <a:gd name="T23" fmla="*/ 2147483646 h 239"/>
              <a:gd name="T24" fmla="*/ 2147483646 w 355"/>
              <a:gd name="T25" fmla="*/ 2147483646 h 239"/>
              <a:gd name="T26" fmla="*/ 2147483646 w 355"/>
              <a:gd name="T27" fmla="*/ 2147483646 h 239"/>
              <a:gd name="T28" fmla="*/ 2147483646 w 355"/>
              <a:gd name="T29" fmla="*/ 2147483646 h 239"/>
              <a:gd name="T30" fmla="*/ 2147483646 w 355"/>
              <a:gd name="T31" fmla="*/ 2147483646 h 239"/>
              <a:gd name="T32" fmla="*/ 2147483646 w 355"/>
              <a:gd name="T33" fmla="*/ 2147483646 h 239"/>
              <a:gd name="T34" fmla="*/ 2147483646 w 355"/>
              <a:gd name="T35" fmla="*/ 2147483646 h 239"/>
              <a:gd name="T36" fmla="*/ 2147483646 w 355"/>
              <a:gd name="T37" fmla="*/ 2147483646 h 239"/>
              <a:gd name="T38" fmla="*/ 2147483646 w 355"/>
              <a:gd name="T39" fmla="*/ 2147483646 h 239"/>
              <a:gd name="T40" fmla="*/ 2147483646 w 355"/>
              <a:gd name="T41" fmla="*/ 2147483646 h 239"/>
              <a:gd name="T42" fmla="*/ 2147483646 w 355"/>
              <a:gd name="T43" fmla="*/ 2147483646 h 239"/>
              <a:gd name="T44" fmla="*/ 2147483646 w 355"/>
              <a:gd name="T45" fmla="*/ 2147483646 h 239"/>
              <a:gd name="T46" fmla="*/ 2147483646 w 355"/>
              <a:gd name="T47" fmla="*/ 2147483646 h 239"/>
              <a:gd name="T48" fmla="*/ 2147483646 w 355"/>
              <a:gd name="T49" fmla="*/ 2147483646 h 239"/>
              <a:gd name="T50" fmla="*/ 2147483646 w 355"/>
              <a:gd name="T51" fmla="*/ 2147483646 h 239"/>
              <a:gd name="T52" fmla="*/ 2147483646 w 355"/>
              <a:gd name="T53" fmla="*/ 2147483646 h 239"/>
              <a:gd name="T54" fmla="*/ 2147483646 w 355"/>
              <a:gd name="T55" fmla="*/ 2147483646 h 239"/>
              <a:gd name="T56" fmla="*/ 2147483646 w 355"/>
              <a:gd name="T57" fmla="*/ 2147483646 h 239"/>
              <a:gd name="T58" fmla="*/ 2147483646 w 355"/>
              <a:gd name="T59" fmla="*/ 2147483646 h 239"/>
              <a:gd name="T60" fmla="*/ 2147483646 w 355"/>
              <a:gd name="T61" fmla="*/ 2147483646 h 239"/>
              <a:gd name="T62" fmla="*/ 2147483646 w 355"/>
              <a:gd name="T63" fmla="*/ 2147483646 h 239"/>
              <a:gd name="T64" fmla="*/ 2147483646 w 355"/>
              <a:gd name="T65" fmla="*/ 2147483646 h 239"/>
              <a:gd name="T66" fmla="*/ 0 w 355"/>
              <a:gd name="T67" fmla="*/ 2147483646 h 239"/>
              <a:gd name="T68" fmla="*/ 0 w 355"/>
              <a:gd name="T69" fmla="*/ 2147483646 h 2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5"/>
              <a:gd name="T106" fmla="*/ 0 h 239"/>
              <a:gd name="T107" fmla="*/ 355 w 355"/>
              <a:gd name="T108" fmla="*/ 239 h 2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5" h="239">
                <a:moveTo>
                  <a:pt x="355" y="0"/>
                </a:moveTo>
                <a:lnTo>
                  <a:pt x="355" y="19"/>
                </a:lnTo>
                <a:lnTo>
                  <a:pt x="353" y="34"/>
                </a:lnTo>
                <a:lnTo>
                  <a:pt x="348" y="48"/>
                </a:lnTo>
                <a:lnTo>
                  <a:pt x="341" y="58"/>
                </a:lnTo>
                <a:lnTo>
                  <a:pt x="336" y="67"/>
                </a:lnTo>
                <a:lnTo>
                  <a:pt x="329" y="74"/>
                </a:lnTo>
                <a:lnTo>
                  <a:pt x="324" y="79"/>
                </a:lnTo>
                <a:lnTo>
                  <a:pt x="319" y="81"/>
                </a:lnTo>
                <a:lnTo>
                  <a:pt x="315" y="84"/>
                </a:lnTo>
                <a:lnTo>
                  <a:pt x="315" y="86"/>
                </a:lnTo>
                <a:lnTo>
                  <a:pt x="315" y="89"/>
                </a:lnTo>
                <a:lnTo>
                  <a:pt x="317" y="93"/>
                </a:lnTo>
                <a:lnTo>
                  <a:pt x="319" y="100"/>
                </a:lnTo>
                <a:lnTo>
                  <a:pt x="319" y="108"/>
                </a:lnTo>
                <a:lnTo>
                  <a:pt x="319" y="115"/>
                </a:lnTo>
                <a:lnTo>
                  <a:pt x="317" y="124"/>
                </a:lnTo>
                <a:lnTo>
                  <a:pt x="315" y="131"/>
                </a:lnTo>
                <a:lnTo>
                  <a:pt x="310" y="141"/>
                </a:lnTo>
                <a:lnTo>
                  <a:pt x="300" y="151"/>
                </a:lnTo>
                <a:lnTo>
                  <a:pt x="291" y="155"/>
                </a:lnTo>
                <a:lnTo>
                  <a:pt x="281" y="160"/>
                </a:lnTo>
                <a:lnTo>
                  <a:pt x="272" y="160"/>
                </a:lnTo>
                <a:lnTo>
                  <a:pt x="265" y="160"/>
                </a:lnTo>
                <a:lnTo>
                  <a:pt x="255" y="160"/>
                </a:lnTo>
                <a:lnTo>
                  <a:pt x="248" y="158"/>
                </a:lnTo>
                <a:lnTo>
                  <a:pt x="243" y="155"/>
                </a:lnTo>
                <a:lnTo>
                  <a:pt x="238" y="153"/>
                </a:lnTo>
                <a:lnTo>
                  <a:pt x="234" y="151"/>
                </a:lnTo>
                <a:lnTo>
                  <a:pt x="234" y="153"/>
                </a:lnTo>
                <a:lnTo>
                  <a:pt x="234" y="158"/>
                </a:lnTo>
                <a:lnTo>
                  <a:pt x="234" y="162"/>
                </a:lnTo>
                <a:lnTo>
                  <a:pt x="231" y="170"/>
                </a:lnTo>
                <a:lnTo>
                  <a:pt x="229" y="179"/>
                </a:lnTo>
                <a:lnTo>
                  <a:pt x="224" y="189"/>
                </a:lnTo>
                <a:lnTo>
                  <a:pt x="217" y="198"/>
                </a:lnTo>
                <a:lnTo>
                  <a:pt x="205" y="208"/>
                </a:lnTo>
                <a:lnTo>
                  <a:pt x="191" y="217"/>
                </a:lnTo>
                <a:lnTo>
                  <a:pt x="176" y="227"/>
                </a:lnTo>
                <a:lnTo>
                  <a:pt x="160" y="229"/>
                </a:lnTo>
                <a:lnTo>
                  <a:pt x="145" y="232"/>
                </a:lnTo>
                <a:lnTo>
                  <a:pt x="131" y="229"/>
                </a:lnTo>
                <a:lnTo>
                  <a:pt x="119" y="224"/>
                </a:lnTo>
                <a:lnTo>
                  <a:pt x="107" y="220"/>
                </a:lnTo>
                <a:lnTo>
                  <a:pt x="98" y="215"/>
                </a:lnTo>
                <a:lnTo>
                  <a:pt x="90" y="210"/>
                </a:lnTo>
                <a:lnTo>
                  <a:pt x="86" y="208"/>
                </a:lnTo>
                <a:lnTo>
                  <a:pt x="83" y="208"/>
                </a:lnTo>
                <a:lnTo>
                  <a:pt x="83" y="210"/>
                </a:lnTo>
                <a:lnTo>
                  <a:pt x="83" y="213"/>
                </a:lnTo>
                <a:lnTo>
                  <a:pt x="81" y="217"/>
                </a:lnTo>
                <a:lnTo>
                  <a:pt x="79" y="222"/>
                </a:lnTo>
                <a:lnTo>
                  <a:pt x="74" y="227"/>
                </a:lnTo>
                <a:lnTo>
                  <a:pt x="69" y="232"/>
                </a:lnTo>
                <a:lnTo>
                  <a:pt x="62" y="234"/>
                </a:lnTo>
                <a:lnTo>
                  <a:pt x="52" y="236"/>
                </a:lnTo>
                <a:lnTo>
                  <a:pt x="43" y="239"/>
                </a:lnTo>
                <a:lnTo>
                  <a:pt x="31" y="236"/>
                </a:lnTo>
                <a:lnTo>
                  <a:pt x="21" y="234"/>
                </a:lnTo>
                <a:lnTo>
                  <a:pt x="14" y="232"/>
                </a:lnTo>
                <a:lnTo>
                  <a:pt x="9" y="227"/>
                </a:lnTo>
                <a:lnTo>
                  <a:pt x="5" y="222"/>
                </a:lnTo>
                <a:lnTo>
                  <a:pt x="2" y="217"/>
                </a:lnTo>
                <a:lnTo>
                  <a:pt x="0" y="213"/>
                </a:lnTo>
                <a:lnTo>
                  <a:pt x="0" y="210"/>
                </a:lnTo>
                <a:lnTo>
                  <a:pt x="0" y="208"/>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8" name="Freeform 58">
            <a:extLst>
              <a:ext uri="{FF2B5EF4-FFF2-40B4-BE49-F238E27FC236}">
                <a16:creationId xmlns:a16="http://schemas.microsoft.com/office/drawing/2014/main" id="{52C7E85B-A74D-FC13-A369-789DB1EDD16F}"/>
              </a:ext>
            </a:extLst>
          </p:cNvPr>
          <p:cNvSpPr>
            <a:spLocks/>
          </p:cNvSpPr>
          <p:nvPr/>
        </p:nvSpPr>
        <p:spPr bwMode="auto">
          <a:xfrm>
            <a:off x="5943600" y="5308600"/>
            <a:ext cx="438150" cy="363538"/>
          </a:xfrm>
          <a:custGeom>
            <a:avLst/>
            <a:gdLst>
              <a:gd name="T0" fmla="*/ 0 w 276"/>
              <a:gd name="T1" fmla="*/ 2147483646 h 229"/>
              <a:gd name="T2" fmla="*/ 2147483646 w 276"/>
              <a:gd name="T3" fmla="*/ 2147483646 h 229"/>
              <a:gd name="T4" fmla="*/ 2147483646 w 276"/>
              <a:gd name="T5" fmla="*/ 2147483646 h 229"/>
              <a:gd name="T6" fmla="*/ 2147483646 w 276"/>
              <a:gd name="T7" fmla="*/ 2147483646 h 229"/>
              <a:gd name="T8" fmla="*/ 2147483646 w 276"/>
              <a:gd name="T9" fmla="*/ 2147483646 h 229"/>
              <a:gd name="T10" fmla="*/ 2147483646 w 276"/>
              <a:gd name="T11" fmla="*/ 2147483646 h 229"/>
              <a:gd name="T12" fmla="*/ 2147483646 w 276"/>
              <a:gd name="T13" fmla="*/ 2147483646 h 229"/>
              <a:gd name="T14" fmla="*/ 2147483646 w 276"/>
              <a:gd name="T15" fmla="*/ 0 h 229"/>
              <a:gd name="T16" fmla="*/ 2147483646 w 276"/>
              <a:gd name="T17" fmla="*/ 0 h 229"/>
              <a:gd name="T18" fmla="*/ 2147483646 w 276"/>
              <a:gd name="T19" fmla="*/ 2147483646 h 229"/>
              <a:gd name="T20" fmla="*/ 2147483646 w 276"/>
              <a:gd name="T21" fmla="*/ 2147483646 h 229"/>
              <a:gd name="T22" fmla="*/ 2147483646 w 276"/>
              <a:gd name="T23" fmla="*/ 2147483646 h 229"/>
              <a:gd name="T24" fmla="*/ 2147483646 w 276"/>
              <a:gd name="T25" fmla="*/ 2147483646 h 229"/>
              <a:gd name="T26" fmla="*/ 2147483646 w 276"/>
              <a:gd name="T27" fmla="*/ 2147483646 h 229"/>
              <a:gd name="T28" fmla="*/ 2147483646 w 276"/>
              <a:gd name="T29" fmla="*/ 2147483646 h 229"/>
              <a:gd name="T30" fmla="*/ 2147483646 w 276"/>
              <a:gd name="T31" fmla="*/ 2147483646 h 229"/>
              <a:gd name="T32" fmla="*/ 2147483646 w 276"/>
              <a:gd name="T33" fmla="*/ 2147483646 h 229"/>
              <a:gd name="T34" fmla="*/ 2147483646 w 276"/>
              <a:gd name="T35" fmla="*/ 2147483646 h 229"/>
              <a:gd name="T36" fmla="*/ 2147483646 w 276"/>
              <a:gd name="T37" fmla="*/ 2147483646 h 229"/>
              <a:gd name="T38" fmla="*/ 2147483646 w 276"/>
              <a:gd name="T39" fmla="*/ 2147483646 h 229"/>
              <a:gd name="T40" fmla="*/ 2147483646 w 276"/>
              <a:gd name="T41" fmla="*/ 2147483646 h 229"/>
              <a:gd name="T42" fmla="*/ 2147483646 w 276"/>
              <a:gd name="T43" fmla="*/ 2147483646 h 229"/>
              <a:gd name="T44" fmla="*/ 2147483646 w 276"/>
              <a:gd name="T45" fmla="*/ 2147483646 h 229"/>
              <a:gd name="T46" fmla="*/ 2147483646 w 276"/>
              <a:gd name="T47" fmla="*/ 2147483646 h 229"/>
              <a:gd name="T48" fmla="*/ 2147483646 w 276"/>
              <a:gd name="T49" fmla="*/ 2147483646 h 229"/>
              <a:gd name="T50" fmla="*/ 2147483646 w 276"/>
              <a:gd name="T51" fmla="*/ 2147483646 h 229"/>
              <a:gd name="T52" fmla="*/ 2147483646 w 276"/>
              <a:gd name="T53" fmla="*/ 2147483646 h 229"/>
              <a:gd name="T54" fmla="*/ 2147483646 w 276"/>
              <a:gd name="T55" fmla="*/ 2147483646 h 229"/>
              <a:gd name="T56" fmla="*/ 2147483646 w 276"/>
              <a:gd name="T57" fmla="*/ 2147483646 h 229"/>
              <a:gd name="T58" fmla="*/ 2147483646 w 276"/>
              <a:gd name="T59" fmla="*/ 2147483646 h 229"/>
              <a:gd name="T60" fmla="*/ 2147483646 w 276"/>
              <a:gd name="T61" fmla="*/ 2147483646 h 229"/>
              <a:gd name="T62" fmla="*/ 2147483646 w 276"/>
              <a:gd name="T63" fmla="*/ 2147483646 h 229"/>
              <a:gd name="T64" fmla="*/ 2147483646 w 276"/>
              <a:gd name="T65" fmla="*/ 2147483646 h 229"/>
              <a:gd name="T66" fmla="*/ 2147483646 w 276"/>
              <a:gd name="T67" fmla="*/ 2147483646 h 229"/>
              <a:gd name="T68" fmla="*/ 2147483646 w 276"/>
              <a:gd name="T69" fmla="*/ 2147483646 h 229"/>
              <a:gd name="T70" fmla="*/ 2147483646 w 276"/>
              <a:gd name="T71" fmla="*/ 2147483646 h 229"/>
              <a:gd name="T72" fmla="*/ 2147483646 w 276"/>
              <a:gd name="T73" fmla="*/ 2147483646 h 229"/>
              <a:gd name="T74" fmla="*/ 2147483646 w 276"/>
              <a:gd name="T75" fmla="*/ 2147483646 h 229"/>
              <a:gd name="T76" fmla="*/ 2147483646 w 276"/>
              <a:gd name="T77" fmla="*/ 2147483646 h 229"/>
              <a:gd name="T78" fmla="*/ 2147483646 w 276"/>
              <a:gd name="T79" fmla="*/ 2147483646 h 229"/>
              <a:gd name="T80" fmla="*/ 2147483646 w 276"/>
              <a:gd name="T81" fmla="*/ 2147483646 h 229"/>
              <a:gd name="T82" fmla="*/ 2147483646 w 276"/>
              <a:gd name="T83" fmla="*/ 2147483646 h 229"/>
              <a:gd name="T84" fmla="*/ 2147483646 w 276"/>
              <a:gd name="T85" fmla="*/ 2147483646 h 229"/>
              <a:gd name="T86" fmla="*/ 2147483646 w 276"/>
              <a:gd name="T87" fmla="*/ 2147483646 h 229"/>
              <a:gd name="T88" fmla="*/ 2147483646 w 276"/>
              <a:gd name="T89" fmla="*/ 2147483646 h 229"/>
              <a:gd name="T90" fmla="*/ 2147483646 w 276"/>
              <a:gd name="T91" fmla="*/ 2147483646 h 229"/>
              <a:gd name="T92" fmla="*/ 2147483646 w 276"/>
              <a:gd name="T93" fmla="*/ 2147483646 h 229"/>
              <a:gd name="T94" fmla="*/ 2147483646 w 276"/>
              <a:gd name="T95" fmla="*/ 2147483646 h 229"/>
              <a:gd name="T96" fmla="*/ 2147483646 w 276"/>
              <a:gd name="T97" fmla="*/ 2147483646 h 229"/>
              <a:gd name="T98" fmla="*/ 2147483646 w 276"/>
              <a:gd name="T99" fmla="*/ 2147483646 h 229"/>
              <a:gd name="T100" fmla="*/ 2147483646 w 276"/>
              <a:gd name="T101" fmla="*/ 2147483646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6"/>
              <a:gd name="T154" fmla="*/ 0 h 229"/>
              <a:gd name="T155" fmla="*/ 276 w 276"/>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6" h="229">
                <a:moveTo>
                  <a:pt x="0" y="24"/>
                </a:moveTo>
                <a:lnTo>
                  <a:pt x="4" y="24"/>
                </a:lnTo>
                <a:lnTo>
                  <a:pt x="7" y="19"/>
                </a:lnTo>
                <a:lnTo>
                  <a:pt x="16" y="14"/>
                </a:lnTo>
                <a:lnTo>
                  <a:pt x="26" y="10"/>
                </a:lnTo>
                <a:lnTo>
                  <a:pt x="35" y="5"/>
                </a:lnTo>
                <a:lnTo>
                  <a:pt x="50" y="2"/>
                </a:lnTo>
                <a:lnTo>
                  <a:pt x="64" y="0"/>
                </a:lnTo>
                <a:lnTo>
                  <a:pt x="78" y="0"/>
                </a:lnTo>
                <a:lnTo>
                  <a:pt x="95" y="5"/>
                </a:lnTo>
                <a:lnTo>
                  <a:pt x="109" y="12"/>
                </a:lnTo>
                <a:lnTo>
                  <a:pt x="124" y="24"/>
                </a:lnTo>
                <a:lnTo>
                  <a:pt x="133" y="33"/>
                </a:lnTo>
                <a:lnTo>
                  <a:pt x="143" y="43"/>
                </a:lnTo>
                <a:lnTo>
                  <a:pt x="147" y="52"/>
                </a:lnTo>
                <a:lnTo>
                  <a:pt x="150" y="60"/>
                </a:lnTo>
                <a:lnTo>
                  <a:pt x="152" y="67"/>
                </a:lnTo>
                <a:lnTo>
                  <a:pt x="152" y="74"/>
                </a:lnTo>
                <a:lnTo>
                  <a:pt x="152" y="79"/>
                </a:lnTo>
                <a:lnTo>
                  <a:pt x="152" y="81"/>
                </a:lnTo>
                <a:lnTo>
                  <a:pt x="155" y="79"/>
                </a:lnTo>
                <a:lnTo>
                  <a:pt x="159" y="76"/>
                </a:lnTo>
                <a:lnTo>
                  <a:pt x="167" y="74"/>
                </a:lnTo>
                <a:lnTo>
                  <a:pt x="174" y="72"/>
                </a:lnTo>
                <a:lnTo>
                  <a:pt x="181" y="69"/>
                </a:lnTo>
                <a:lnTo>
                  <a:pt x="190" y="69"/>
                </a:lnTo>
                <a:lnTo>
                  <a:pt x="200" y="72"/>
                </a:lnTo>
                <a:lnTo>
                  <a:pt x="209" y="74"/>
                </a:lnTo>
                <a:lnTo>
                  <a:pt x="219" y="81"/>
                </a:lnTo>
                <a:lnTo>
                  <a:pt x="229" y="91"/>
                </a:lnTo>
                <a:lnTo>
                  <a:pt x="233" y="98"/>
                </a:lnTo>
                <a:lnTo>
                  <a:pt x="236" y="107"/>
                </a:lnTo>
                <a:lnTo>
                  <a:pt x="238" y="117"/>
                </a:lnTo>
                <a:lnTo>
                  <a:pt x="238" y="124"/>
                </a:lnTo>
                <a:lnTo>
                  <a:pt x="236" y="131"/>
                </a:lnTo>
                <a:lnTo>
                  <a:pt x="236" y="138"/>
                </a:lnTo>
                <a:lnTo>
                  <a:pt x="233" y="143"/>
                </a:lnTo>
                <a:lnTo>
                  <a:pt x="233" y="145"/>
                </a:lnTo>
                <a:lnTo>
                  <a:pt x="231" y="145"/>
                </a:lnTo>
                <a:lnTo>
                  <a:pt x="233" y="148"/>
                </a:lnTo>
                <a:lnTo>
                  <a:pt x="236" y="148"/>
                </a:lnTo>
                <a:lnTo>
                  <a:pt x="240" y="153"/>
                </a:lnTo>
                <a:lnTo>
                  <a:pt x="248" y="157"/>
                </a:lnTo>
                <a:lnTo>
                  <a:pt x="252" y="164"/>
                </a:lnTo>
                <a:lnTo>
                  <a:pt x="259" y="174"/>
                </a:lnTo>
                <a:lnTo>
                  <a:pt x="267" y="184"/>
                </a:lnTo>
                <a:lnTo>
                  <a:pt x="271" y="195"/>
                </a:lnTo>
                <a:lnTo>
                  <a:pt x="274" y="212"/>
                </a:lnTo>
                <a:lnTo>
                  <a:pt x="276" y="229"/>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9" name="Freeform 59">
            <a:extLst>
              <a:ext uri="{FF2B5EF4-FFF2-40B4-BE49-F238E27FC236}">
                <a16:creationId xmlns:a16="http://schemas.microsoft.com/office/drawing/2014/main" id="{80BF1CAA-F31E-A7E4-073B-02BD52F5AC19}"/>
              </a:ext>
            </a:extLst>
          </p:cNvPr>
          <p:cNvSpPr>
            <a:spLocks/>
          </p:cNvSpPr>
          <p:nvPr/>
        </p:nvSpPr>
        <p:spPr bwMode="auto">
          <a:xfrm>
            <a:off x="5378450" y="5292725"/>
            <a:ext cx="568325" cy="374650"/>
          </a:xfrm>
          <a:custGeom>
            <a:avLst/>
            <a:gdLst>
              <a:gd name="T0" fmla="*/ 2147483646 w 358"/>
              <a:gd name="T1" fmla="*/ 2147483646 h 236"/>
              <a:gd name="T2" fmla="*/ 2147483646 w 358"/>
              <a:gd name="T3" fmla="*/ 2147483646 h 236"/>
              <a:gd name="T4" fmla="*/ 2147483646 w 358"/>
              <a:gd name="T5" fmla="*/ 2147483646 h 236"/>
              <a:gd name="T6" fmla="*/ 2147483646 w 358"/>
              <a:gd name="T7" fmla="*/ 2147483646 h 236"/>
              <a:gd name="T8" fmla="*/ 2147483646 w 358"/>
              <a:gd name="T9" fmla="*/ 2147483646 h 236"/>
              <a:gd name="T10" fmla="*/ 2147483646 w 358"/>
              <a:gd name="T11" fmla="*/ 2147483646 h 236"/>
              <a:gd name="T12" fmla="*/ 2147483646 w 358"/>
              <a:gd name="T13" fmla="*/ 2147483646 h 236"/>
              <a:gd name="T14" fmla="*/ 2147483646 w 358"/>
              <a:gd name="T15" fmla="*/ 2147483646 h 236"/>
              <a:gd name="T16" fmla="*/ 2147483646 w 358"/>
              <a:gd name="T17" fmla="*/ 2147483646 h 236"/>
              <a:gd name="T18" fmla="*/ 2147483646 w 358"/>
              <a:gd name="T19" fmla="*/ 2147483646 h 236"/>
              <a:gd name="T20" fmla="*/ 2147483646 w 358"/>
              <a:gd name="T21" fmla="*/ 2147483646 h 236"/>
              <a:gd name="T22" fmla="*/ 2147483646 w 358"/>
              <a:gd name="T23" fmla="*/ 2147483646 h 236"/>
              <a:gd name="T24" fmla="*/ 2147483646 w 358"/>
              <a:gd name="T25" fmla="*/ 2147483646 h 236"/>
              <a:gd name="T26" fmla="*/ 2147483646 w 358"/>
              <a:gd name="T27" fmla="*/ 2147483646 h 236"/>
              <a:gd name="T28" fmla="*/ 2147483646 w 358"/>
              <a:gd name="T29" fmla="*/ 2147483646 h 236"/>
              <a:gd name="T30" fmla="*/ 2147483646 w 358"/>
              <a:gd name="T31" fmla="*/ 2147483646 h 236"/>
              <a:gd name="T32" fmla="*/ 2147483646 w 358"/>
              <a:gd name="T33" fmla="*/ 2147483646 h 236"/>
              <a:gd name="T34" fmla="*/ 2147483646 w 358"/>
              <a:gd name="T35" fmla="*/ 2147483646 h 236"/>
              <a:gd name="T36" fmla="*/ 2147483646 w 358"/>
              <a:gd name="T37" fmla="*/ 2147483646 h 236"/>
              <a:gd name="T38" fmla="*/ 2147483646 w 358"/>
              <a:gd name="T39" fmla="*/ 2147483646 h 236"/>
              <a:gd name="T40" fmla="*/ 2147483646 w 358"/>
              <a:gd name="T41" fmla="*/ 2147483646 h 236"/>
              <a:gd name="T42" fmla="*/ 2147483646 w 358"/>
              <a:gd name="T43" fmla="*/ 2147483646 h 236"/>
              <a:gd name="T44" fmla="*/ 2147483646 w 358"/>
              <a:gd name="T45" fmla="*/ 2147483646 h 236"/>
              <a:gd name="T46" fmla="*/ 2147483646 w 358"/>
              <a:gd name="T47" fmla="*/ 2147483646 h 236"/>
              <a:gd name="T48" fmla="*/ 2147483646 w 358"/>
              <a:gd name="T49" fmla="*/ 2147483646 h 236"/>
              <a:gd name="T50" fmla="*/ 2147483646 w 358"/>
              <a:gd name="T51" fmla="*/ 2147483646 h 236"/>
              <a:gd name="T52" fmla="*/ 2147483646 w 358"/>
              <a:gd name="T53" fmla="*/ 2147483646 h 236"/>
              <a:gd name="T54" fmla="*/ 2147483646 w 358"/>
              <a:gd name="T55" fmla="*/ 2147483646 h 236"/>
              <a:gd name="T56" fmla="*/ 2147483646 w 358"/>
              <a:gd name="T57" fmla="*/ 2147483646 h 236"/>
              <a:gd name="T58" fmla="*/ 2147483646 w 358"/>
              <a:gd name="T59" fmla="*/ 2147483646 h 236"/>
              <a:gd name="T60" fmla="*/ 2147483646 w 358"/>
              <a:gd name="T61" fmla="*/ 2147483646 h 236"/>
              <a:gd name="T62" fmla="*/ 2147483646 w 358"/>
              <a:gd name="T63" fmla="*/ 2147483646 h 236"/>
              <a:gd name="T64" fmla="*/ 2147483646 w 358"/>
              <a:gd name="T65" fmla="*/ 2147483646 h 236"/>
              <a:gd name="T66" fmla="*/ 2147483646 w 358"/>
              <a:gd name="T67" fmla="*/ 2147483646 h 236"/>
              <a:gd name="T68" fmla="*/ 2147483646 w 358"/>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8"/>
              <a:gd name="T106" fmla="*/ 0 h 236"/>
              <a:gd name="T107" fmla="*/ 358 w 358"/>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8" h="236">
                <a:moveTo>
                  <a:pt x="0" y="236"/>
                </a:moveTo>
                <a:lnTo>
                  <a:pt x="3" y="220"/>
                </a:lnTo>
                <a:lnTo>
                  <a:pt x="5" y="205"/>
                </a:lnTo>
                <a:lnTo>
                  <a:pt x="10" y="194"/>
                </a:lnTo>
                <a:lnTo>
                  <a:pt x="15" y="182"/>
                </a:lnTo>
                <a:lnTo>
                  <a:pt x="22" y="174"/>
                </a:lnTo>
                <a:lnTo>
                  <a:pt x="29" y="167"/>
                </a:lnTo>
                <a:lnTo>
                  <a:pt x="34" y="163"/>
                </a:lnTo>
                <a:lnTo>
                  <a:pt x="39" y="158"/>
                </a:lnTo>
                <a:lnTo>
                  <a:pt x="43" y="155"/>
                </a:lnTo>
                <a:lnTo>
                  <a:pt x="41" y="151"/>
                </a:lnTo>
                <a:lnTo>
                  <a:pt x="41" y="146"/>
                </a:lnTo>
                <a:lnTo>
                  <a:pt x="39" y="141"/>
                </a:lnTo>
                <a:lnTo>
                  <a:pt x="39" y="134"/>
                </a:lnTo>
                <a:lnTo>
                  <a:pt x="39" y="124"/>
                </a:lnTo>
                <a:lnTo>
                  <a:pt x="39" y="117"/>
                </a:lnTo>
                <a:lnTo>
                  <a:pt x="43" y="108"/>
                </a:lnTo>
                <a:lnTo>
                  <a:pt x="48" y="98"/>
                </a:lnTo>
                <a:lnTo>
                  <a:pt x="55" y="91"/>
                </a:lnTo>
                <a:lnTo>
                  <a:pt x="65" y="84"/>
                </a:lnTo>
                <a:lnTo>
                  <a:pt x="77" y="82"/>
                </a:lnTo>
                <a:lnTo>
                  <a:pt x="84" y="79"/>
                </a:lnTo>
                <a:lnTo>
                  <a:pt x="93" y="79"/>
                </a:lnTo>
                <a:lnTo>
                  <a:pt x="103" y="82"/>
                </a:lnTo>
                <a:lnTo>
                  <a:pt x="110" y="84"/>
                </a:lnTo>
                <a:lnTo>
                  <a:pt x="115" y="86"/>
                </a:lnTo>
                <a:lnTo>
                  <a:pt x="120" y="89"/>
                </a:lnTo>
                <a:lnTo>
                  <a:pt x="122" y="91"/>
                </a:lnTo>
                <a:lnTo>
                  <a:pt x="124" y="91"/>
                </a:lnTo>
                <a:lnTo>
                  <a:pt x="124" y="89"/>
                </a:lnTo>
                <a:lnTo>
                  <a:pt x="122" y="86"/>
                </a:lnTo>
                <a:lnTo>
                  <a:pt x="122" y="82"/>
                </a:lnTo>
                <a:lnTo>
                  <a:pt x="124" y="77"/>
                </a:lnTo>
                <a:lnTo>
                  <a:pt x="124" y="70"/>
                </a:lnTo>
                <a:lnTo>
                  <a:pt x="129" y="60"/>
                </a:lnTo>
                <a:lnTo>
                  <a:pt x="134" y="53"/>
                </a:lnTo>
                <a:lnTo>
                  <a:pt x="141" y="43"/>
                </a:lnTo>
                <a:lnTo>
                  <a:pt x="153" y="31"/>
                </a:lnTo>
                <a:lnTo>
                  <a:pt x="165" y="22"/>
                </a:lnTo>
                <a:lnTo>
                  <a:pt x="182" y="15"/>
                </a:lnTo>
                <a:lnTo>
                  <a:pt x="196" y="10"/>
                </a:lnTo>
                <a:lnTo>
                  <a:pt x="213" y="10"/>
                </a:lnTo>
                <a:lnTo>
                  <a:pt x="227" y="10"/>
                </a:lnTo>
                <a:lnTo>
                  <a:pt x="239" y="15"/>
                </a:lnTo>
                <a:lnTo>
                  <a:pt x="251" y="20"/>
                </a:lnTo>
                <a:lnTo>
                  <a:pt x="260" y="24"/>
                </a:lnTo>
                <a:lnTo>
                  <a:pt x="267" y="29"/>
                </a:lnTo>
                <a:lnTo>
                  <a:pt x="272" y="31"/>
                </a:lnTo>
                <a:lnTo>
                  <a:pt x="275" y="34"/>
                </a:lnTo>
                <a:lnTo>
                  <a:pt x="275" y="31"/>
                </a:lnTo>
                <a:lnTo>
                  <a:pt x="275" y="29"/>
                </a:lnTo>
                <a:lnTo>
                  <a:pt x="275" y="27"/>
                </a:lnTo>
                <a:lnTo>
                  <a:pt x="277" y="22"/>
                </a:lnTo>
                <a:lnTo>
                  <a:pt x="279" y="17"/>
                </a:lnTo>
                <a:lnTo>
                  <a:pt x="284" y="12"/>
                </a:lnTo>
                <a:lnTo>
                  <a:pt x="289" y="8"/>
                </a:lnTo>
                <a:lnTo>
                  <a:pt x="296" y="5"/>
                </a:lnTo>
                <a:lnTo>
                  <a:pt x="306" y="3"/>
                </a:lnTo>
                <a:lnTo>
                  <a:pt x="315" y="0"/>
                </a:lnTo>
                <a:lnTo>
                  <a:pt x="327" y="3"/>
                </a:lnTo>
                <a:lnTo>
                  <a:pt x="337" y="5"/>
                </a:lnTo>
                <a:lnTo>
                  <a:pt x="344" y="8"/>
                </a:lnTo>
                <a:lnTo>
                  <a:pt x="348" y="12"/>
                </a:lnTo>
                <a:lnTo>
                  <a:pt x="351" y="17"/>
                </a:lnTo>
                <a:lnTo>
                  <a:pt x="356" y="22"/>
                </a:lnTo>
                <a:lnTo>
                  <a:pt x="356" y="27"/>
                </a:lnTo>
                <a:lnTo>
                  <a:pt x="358" y="29"/>
                </a:lnTo>
                <a:lnTo>
                  <a:pt x="358" y="31"/>
                </a:lnTo>
                <a:lnTo>
                  <a:pt x="358" y="34"/>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0" name="Freeform 60">
            <a:extLst>
              <a:ext uri="{FF2B5EF4-FFF2-40B4-BE49-F238E27FC236}">
                <a16:creationId xmlns:a16="http://schemas.microsoft.com/office/drawing/2014/main" id="{6AB5B33C-15D1-D70B-8D0A-E6147FF605F4}"/>
              </a:ext>
            </a:extLst>
          </p:cNvPr>
          <p:cNvSpPr>
            <a:spLocks/>
          </p:cNvSpPr>
          <p:nvPr/>
        </p:nvSpPr>
        <p:spPr bwMode="auto">
          <a:xfrm>
            <a:off x="5378450" y="5664200"/>
            <a:ext cx="431800" cy="363538"/>
          </a:xfrm>
          <a:custGeom>
            <a:avLst/>
            <a:gdLst>
              <a:gd name="T0" fmla="*/ 2147483646 w 272"/>
              <a:gd name="T1" fmla="*/ 2147483646 h 229"/>
              <a:gd name="T2" fmla="*/ 2147483646 w 272"/>
              <a:gd name="T3" fmla="*/ 2147483646 h 229"/>
              <a:gd name="T4" fmla="*/ 2147483646 w 272"/>
              <a:gd name="T5" fmla="*/ 2147483646 h 229"/>
              <a:gd name="T6" fmla="*/ 2147483646 w 272"/>
              <a:gd name="T7" fmla="*/ 2147483646 h 229"/>
              <a:gd name="T8" fmla="*/ 2147483646 w 272"/>
              <a:gd name="T9" fmla="*/ 2147483646 h 229"/>
              <a:gd name="T10" fmla="*/ 2147483646 w 272"/>
              <a:gd name="T11" fmla="*/ 2147483646 h 229"/>
              <a:gd name="T12" fmla="*/ 2147483646 w 272"/>
              <a:gd name="T13" fmla="*/ 2147483646 h 229"/>
              <a:gd name="T14" fmla="*/ 2147483646 w 272"/>
              <a:gd name="T15" fmla="*/ 2147483646 h 229"/>
              <a:gd name="T16" fmla="*/ 2147483646 w 272"/>
              <a:gd name="T17" fmla="*/ 2147483646 h 229"/>
              <a:gd name="T18" fmla="*/ 2147483646 w 272"/>
              <a:gd name="T19" fmla="*/ 2147483646 h 229"/>
              <a:gd name="T20" fmla="*/ 2147483646 w 272"/>
              <a:gd name="T21" fmla="*/ 2147483646 h 229"/>
              <a:gd name="T22" fmla="*/ 2147483646 w 272"/>
              <a:gd name="T23" fmla="*/ 2147483646 h 229"/>
              <a:gd name="T24" fmla="*/ 2147483646 w 272"/>
              <a:gd name="T25" fmla="*/ 2147483646 h 229"/>
              <a:gd name="T26" fmla="*/ 2147483646 w 272"/>
              <a:gd name="T27" fmla="*/ 2147483646 h 229"/>
              <a:gd name="T28" fmla="*/ 2147483646 w 272"/>
              <a:gd name="T29" fmla="*/ 2147483646 h 229"/>
              <a:gd name="T30" fmla="*/ 2147483646 w 272"/>
              <a:gd name="T31" fmla="*/ 2147483646 h 229"/>
              <a:gd name="T32" fmla="*/ 2147483646 w 272"/>
              <a:gd name="T33" fmla="*/ 2147483646 h 229"/>
              <a:gd name="T34" fmla="*/ 2147483646 w 272"/>
              <a:gd name="T35" fmla="*/ 2147483646 h 229"/>
              <a:gd name="T36" fmla="*/ 2147483646 w 272"/>
              <a:gd name="T37" fmla="*/ 2147483646 h 229"/>
              <a:gd name="T38" fmla="*/ 2147483646 w 272"/>
              <a:gd name="T39" fmla="*/ 2147483646 h 229"/>
              <a:gd name="T40" fmla="*/ 2147483646 w 272"/>
              <a:gd name="T41" fmla="*/ 2147483646 h 229"/>
              <a:gd name="T42" fmla="*/ 2147483646 w 272"/>
              <a:gd name="T43" fmla="*/ 2147483646 h 229"/>
              <a:gd name="T44" fmla="*/ 2147483646 w 272"/>
              <a:gd name="T45" fmla="*/ 2147483646 h 229"/>
              <a:gd name="T46" fmla="*/ 2147483646 w 272"/>
              <a:gd name="T47" fmla="*/ 2147483646 h 229"/>
              <a:gd name="T48" fmla="*/ 2147483646 w 272"/>
              <a:gd name="T49" fmla="*/ 2147483646 h 229"/>
              <a:gd name="T50" fmla="*/ 2147483646 w 272"/>
              <a:gd name="T51" fmla="*/ 2147483646 h 229"/>
              <a:gd name="T52" fmla="*/ 2147483646 w 272"/>
              <a:gd name="T53" fmla="*/ 2147483646 h 229"/>
              <a:gd name="T54" fmla="*/ 2147483646 w 272"/>
              <a:gd name="T55" fmla="*/ 2147483646 h 229"/>
              <a:gd name="T56" fmla="*/ 2147483646 w 272"/>
              <a:gd name="T57" fmla="*/ 2147483646 h 229"/>
              <a:gd name="T58" fmla="*/ 2147483646 w 272"/>
              <a:gd name="T59" fmla="*/ 2147483646 h 229"/>
              <a:gd name="T60" fmla="*/ 2147483646 w 272"/>
              <a:gd name="T61" fmla="*/ 2147483646 h 229"/>
              <a:gd name="T62" fmla="*/ 2147483646 w 272"/>
              <a:gd name="T63" fmla="*/ 2147483646 h 229"/>
              <a:gd name="T64" fmla="*/ 2147483646 w 272"/>
              <a:gd name="T65" fmla="*/ 2147483646 h 229"/>
              <a:gd name="T66" fmla="*/ 2147483646 w 272"/>
              <a:gd name="T67" fmla="*/ 2147483646 h 229"/>
              <a:gd name="T68" fmla="*/ 2147483646 w 272"/>
              <a:gd name="T69" fmla="*/ 2147483646 h 229"/>
              <a:gd name="T70" fmla="*/ 2147483646 w 272"/>
              <a:gd name="T71" fmla="*/ 2147483646 h 229"/>
              <a:gd name="T72" fmla="*/ 2147483646 w 272"/>
              <a:gd name="T73" fmla="*/ 2147483646 h 229"/>
              <a:gd name="T74" fmla="*/ 2147483646 w 272"/>
              <a:gd name="T75" fmla="*/ 2147483646 h 229"/>
              <a:gd name="T76" fmla="*/ 2147483646 w 272"/>
              <a:gd name="T77" fmla="*/ 2147483646 h 229"/>
              <a:gd name="T78" fmla="*/ 2147483646 w 272"/>
              <a:gd name="T79" fmla="*/ 2147483646 h 229"/>
              <a:gd name="T80" fmla="*/ 2147483646 w 272"/>
              <a:gd name="T81" fmla="*/ 2147483646 h 229"/>
              <a:gd name="T82" fmla="*/ 2147483646 w 272"/>
              <a:gd name="T83" fmla="*/ 2147483646 h 229"/>
              <a:gd name="T84" fmla="*/ 2147483646 w 272"/>
              <a:gd name="T85" fmla="*/ 2147483646 h 229"/>
              <a:gd name="T86" fmla="*/ 2147483646 w 272"/>
              <a:gd name="T87" fmla="*/ 2147483646 h 229"/>
              <a:gd name="T88" fmla="*/ 2147483646 w 272"/>
              <a:gd name="T89" fmla="*/ 2147483646 h 229"/>
              <a:gd name="T90" fmla="*/ 2147483646 w 272"/>
              <a:gd name="T91" fmla="*/ 2147483646 h 229"/>
              <a:gd name="T92" fmla="*/ 2147483646 w 272"/>
              <a:gd name="T93" fmla="*/ 2147483646 h 229"/>
              <a:gd name="T94" fmla="*/ 2147483646 w 272"/>
              <a:gd name="T95" fmla="*/ 2147483646 h 229"/>
              <a:gd name="T96" fmla="*/ 2147483646 w 272"/>
              <a:gd name="T97" fmla="*/ 2147483646 h 229"/>
              <a:gd name="T98" fmla="*/ 2147483646 w 272"/>
              <a:gd name="T99" fmla="*/ 2147483646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2"/>
              <a:gd name="T154" fmla="*/ 0 h 229"/>
              <a:gd name="T155" fmla="*/ 272 w 272"/>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2" h="229">
                <a:moveTo>
                  <a:pt x="272" y="203"/>
                </a:moveTo>
                <a:lnTo>
                  <a:pt x="272" y="205"/>
                </a:lnTo>
                <a:lnTo>
                  <a:pt x="267" y="208"/>
                </a:lnTo>
                <a:lnTo>
                  <a:pt x="260" y="212"/>
                </a:lnTo>
                <a:lnTo>
                  <a:pt x="251" y="217"/>
                </a:lnTo>
                <a:lnTo>
                  <a:pt x="239" y="222"/>
                </a:lnTo>
                <a:lnTo>
                  <a:pt x="227" y="227"/>
                </a:lnTo>
                <a:lnTo>
                  <a:pt x="213" y="229"/>
                </a:lnTo>
                <a:lnTo>
                  <a:pt x="196" y="227"/>
                </a:lnTo>
                <a:lnTo>
                  <a:pt x="182" y="224"/>
                </a:lnTo>
                <a:lnTo>
                  <a:pt x="165" y="215"/>
                </a:lnTo>
                <a:lnTo>
                  <a:pt x="153" y="205"/>
                </a:lnTo>
                <a:lnTo>
                  <a:pt x="141" y="196"/>
                </a:lnTo>
                <a:lnTo>
                  <a:pt x="134" y="186"/>
                </a:lnTo>
                <a:lnTo>
                  <a:pt x="129" y="177"/>
                </a:lnTo>
                <a:lnTo>
                  <a:pt x="124" y="167"/>
                </a:lnTo>
                <a:lnTo>
                  <a:pt x="124" y="160"/>
                </a:lnTo>
                <a:lnTo>
                  <a:pt x="122" y="155"/>
                </a:lnTo>
                <a:lnTo>
                  <a:pt x="122" y="150"/>
                </a:lnTo>
                <a:lnTo>
                  <a:pt x="124" y="148"/>
                </a:lnTo>
                <a:lnTo>
                  <a:pt x="124" y="146"/>
                </a:lnTo>
                <a:lnTo>
                  <a:pt x="122" y="148"/>
                </a:lnTo>
                <a:lnTo>
                  <a:pt x="120" y="150"/>
                </a:lnTo>
                <a:lnTo>
                  <a:pt x="115" y="153"/>
                </a:lnTo>
                <a:lnTo>
                  <a:pt x="110" y="155"/>
                </a:lnTo>
                <a:lnTo>
                  <a:pt x="103" y="157"/>
                </a:lnTo>
                <a:lnTo>
                  <a:pt x="93" y="157"/>
                </a:lnTo>
                <a:lnTo>
                  <a:pt x="84" y="157"/>
                </a:lnTo>
                <a:lnTo>
                  <a:pt x="77" y="157"/>
                </a:lnTo>
                <a:lnTo>
                  <a:pt x="65" y="153"/>
                </a:lnTo>
                <a:lnTo>
                  <a:pt x="55" y="146"/>
                </a:lnTo>
                <a:lnTo>
                  <a:pt x="48" y="138"/>
                </a:lnTo>
                <a:lnTo>
                  <a:pt x="43" y="129"/>
                </a:lnTo>
                <a:lnTo>
                  <a:pt x="39" y="122"/>
                </a:lnTo>
                <a:lnTo>
                  <a:pt x="39" y="112"/>
                </a:lnTo>
                <a:lnTo>
                  <a:pt x="39" y="105"/>
                </a:lnTo>
                <a:lnTo>
                  <a:pt x="39" y="98"/>
                </a:lnTo>
                <a:lnTo>
                  <a:pt x="41" y="91"/>
                </a:lnTo>
                <a:lnTo>
                  <a:pt x="41" y="86"/>
                </a:lnTo>
                <a:lnTo>
                  <a:pt x="43" y="84"/>
                </a:lnTo>
                <a:lnTo>
                  <a:pt x="43" y="81"/>
                </a:lnTo>
                <a:lnTo>
                  <a:pt x="39" y="79"/>
                </a:lnTo>
                <a:lnTo>
                  <a:pt x="34" y="76"/>
                </a:lnTo>
                <a:lnTo>
                  <a:pt x="29" y="72"/>
                </a:lnTo>
                <a:lnTo>
                  <a:pt x="22" y="64"/>
                </a:lnTo>
                <a:lnTo>
                  <a:pt x="15" y="55"/>
                </a:lnTo>
                <a:lnTo>
                  <a:pt x="10" y="45"/>
                </a:lnTo>
                <a:lnTo>
                  <a:pt x="5" y="31"/>
                </a:lnTo>
                <a:lnTo>
                  <a:pt x="3" y="17"/>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1" name="Freeform 61">
            <a:extLst>
              <a:ext uri="{FF2B5EF4-FFF2-40B4-BE49-F238E27FC236}">
                <a16:creationId xmlns:a16="http://schemas.microsoft.com/office/drawing/2014/main" id="{3E2761F8-E752-EEEA-7E76-49FD16E49783}"/>
              </a:ext>
            </a:extLst>
          </p:cNvPr>
          <p:cNvSpPr>
            <a:spLocks/>
          </p:cNvSpPr>
          <p:nvPr/>
        </p:nvSpPr>
        <p:spPr bwMode="auto">
          <a:xfrm>
            <a:off x="5810250" y="5664200"/>
            <a:ext cx="571500" cy="374650"/>
          </a:xfrm>
          <a:custGeom>
            <a:avLst/>
            <a:gdLst>
              <a:gd name="T0" fmla="*/ 2147483646 w 360"/>
              <a:gd name="T1" fmla="*/ 2147483646 h 236"/>
              <a:gd name="T2" fmla="*/ 2147483646 w 360"/>
              <a:gd name="T3" fmla="*/ 2147483646 h 236"/>
              <a:gd name="T4" fmla="*/ 2147483646 w 360"/>
              <a:gd name="T5" fmla="*/ 2147483646 h 236"/>
              <a:gd name="T6" fmla="*/ 2147483646 w 360"/>
              <a:gd name="T7" fmla="*/ 2147483646 h 236"/>
              <a:gd name="T8" fmla="*/ 2147483646 w 360"/>
              <a:gd name="T9" fmla="*/ 2147483646 h 236"/>
              <a:gd name="T10" fmla="*/ 2147483646 w 360"/>
              <a:gd name="T11" fmla="*/ 2147483646 h 236"/>
              <a:gd name="T12" fmla="*/ 2147483646 w 360"/>
              <a:gd name="T13" fmla="*/ 2147483646 h 236"/>
              <a:gd name="T14" fmla="*/ 2147483646 w 360"/>
              <a:gd name="T15" fmla="*/ 2147483646 h 236"/>
              <a:gd name="T16" fmla="*/ 2147483646 w 360"/>
              <a:gd name="T17" fmla="*/ 2147483646 h 236"/>
              <a:gd name="T18" fmla="*/ 2147483646 w 360"/>
              <a:gd name="T19" fmla="*/ 2147483646 h 236"/>
              <a:gd name="T20" fmla="*/ 2147483646 w 360"/>
              <a:gd name="T21" fmla="*/ 2147483646 h 236"/>
              <a:gd name="T22" fmla="*/ 2147483646 w 360"/>
              <a:gd name="T23" fmla="*/ 2147483646 h 236"/>
              <a:gd name="T24" fmla="*/ 2147483646 w 360"/>
              <a:gd name="T25" fmla="*/ 2147483646 h 236"/>
              <a:gd name="T26" fmla="*/ 2147483646 w 360"/>
              <a:gd name="T27" fmla="*/ 2147483646 h 236"/>
              <a:gd name="T28" fmla="*/ 2147483646 w 360"/>
              <a:gd name="T29" fmla="*/ 2147483646 h 236"/>
              <a:gd name="T30" fmla="*/ 2147483646 w 360"/>
              <a:gd name="T31" fmla="*/ 2147483646 h 236"/>
              <a:gd name="T32" fmla="*/ 2147483646 w 360"/>
              <a:gd name="T33" fmla="*/ 2147483646 h 236"/>
              <a:gd name="T34" fmla="*/ 2147483646 w 360"/>
              <a:gd name="T35" fmla="*/ 2147483646 h 236"/>
              <a:gd name="T36" fmla="*/ 2147483646 w 360"/>
              <a:gd name="T37" fmla="*/ 2147483646 h 236"/>
              <a:gd name="T38" fmla="*/ 2147483646 w 360"/>
              <a:gd name="T39" fmla="*/ 2147483646 h 236"/>
              <a:gd name="T40" fmla="*/ 2147483646 w 360"/>
              <a:gd name="T41" fmla="*/ 2147483646 h 236"/>
              <a:gd name="T42" fmla="*/ 2147483646 w 360"/>
              <a:gd name="T43" fmla="*/ 2147483646 h 236"/>
              <a:gd name="T44" fmla="*/ 2147483646 w 360"/>
              <a:gd name="T45" fmla="*/ 2147483646 h 236"/>
              <a:gd name="T46" fmla="*/ 2147483646 w 360"/>
              <a:gd name="T47" fmla="*/ 2147483646 h 236"/>
              <a:gd name="T48" fmla="*/ 2147483646 w 360"/>
              <a:gd name="T49" fmla="*/ 2147483646 h 236"/>
              <a:gd name="T50" fmla="*/ 2147483646 w 360"/>
              <a:gd name="T51" fmla="*/ 2147483646 h 236"/>
              <a:gd name="T52" fmla="*/ 2147483646 w 360"/>
              <a:gd name="T53" fmla="*/ 2147483646 h 236"/>
              <a:gd name="T54" fmla="*/ 2147483646 w 360"/>
              <a:gd name="T55" fmla="*/ 2147483646 h 236"/>
              <a:gd name="T56" fmla="*/ 2147483646 w 360"/>
              <a:gd name="T57" fmla="*/ 2147483646 h 236"/>
              <a:gd name="T58" fmla="*/ 2147483646 w 360"/>
              <a:gd name="T59" fmla="*/ 2147483646 h 236"/>
              <a:gd name="T60" fmla="*/ 2147483646 w 360"/>
              <a:gd name="T61" fmla="*/ 2147483646 h 236"/>
              <a:gd name="T62" fmla="*/ 2147483646 w 360"/>
              <a:gd name="T63" fmla="*/ 2147483646 h 236"/>
              <a:gd name="T64" fmla="*/ 2147483646 w 360"/>
              <a:gd name="T65" fmla="*/ 2147483646 h 236"/>
              <a:gd name="T66" fmla="*/ 2147483646 w 360"/>
              <a:gd name="T67" fmla="*/ 2147483646 h 236"/>
              <a:gd name="T68" fmla="*/ 2147483646 w 360"/>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0"/>
              <a:gd name="T106" fmla="*/ 0 h 236"/>
              <a:gd name="T107" fmla="*/ 360 w 360"/>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0" h="236">
                <a:moveTo>
                  <a:pt x="0" y="203"/>
                </a:moveTo>
                <a:lnTo>
                  <a:pt x="3" y="205"/>
                </a:lnTo>
                <a:lnTo>
                  <a:pt x="3" y="208"/>
                </a:lnTo>
                <a:lnTo>
                  <a:pt x="3" y="212"/>
                </a:lnTo>
                <a:lnTo>
                  <a:pt x="5" y="215"/>
                </a:lnTo>
                <a:lnTo>
                  <a:pt x="7" y="219"/>
                </a:lnTo>
                <a:lnTo>
                  <a:pt x="12" y="224"/>
                </a:lnTo>
                <a:lnTo>
                  <a:pt x="17" y="229"/>
                </a:lnTo>
                <a:lnTo>
                  <a:pt x="24" y="234"/>
                </a:lnTo>
                <a:lnTo>
                  <a:pt x="34" y="236"/>
                </a:lnTo>
                <a:lnTo>
                  <a:pt x="43" y="236"/>
                </a:lnTo>
                <a:lnTo>
                  <a:pt x="55" y="236"/>
                </a:lnTo>
                <a:lnTo>
                  <a:pt x="65" y="234"/>
                </a:lnTo>
                <a:lnTo>
                  <a:pt x="72" y="229"/>
                </a:lnTo>
                <a:lnTo>
                  <a:pt x="76" y="224"/>
                </a:lnTo>
                <a:lnTo>
                  <a:pt x="79" y="219"/>
                </a:lnTo>
                <a:lnTo>
                  <a:pt x="84" y="215"/>
                </a:lnTo>
                <a:lnTo>
                  <a:pt x="84" y="212"/>
                </a:lnTo>
                <a:lnTo>
                  <a:pt x="86" y="208"/>
                </a:lnTo>
                <a:lnTo>
                  <a:pt x="86" y="205"/>
                </a:lnTo>
                <a:lnTo>
                  <a:pt x="88" y="205"/>
                </a:lnTo>
                <a:lnTo>
                  <a:pt x="91" y="210"/>
                </a:lnTo>
                <a:lnTo>
                  <a:pt x="100" y="215"/>
                </a:lnTo>
                <a:lnTo>
                  <a:pt x="110" y="219"/>
                </a:lnTo>
                <a:lnTo>
                  <a:pt x="119" y="224"/>
                </a:lnTo>
                <a:lnTo>
                  <a:pt x="134" y="227"/>
                </a:lnTo>
                <a:lnTo>
                  <a:pt x="148" y="229"/>
                </a:lnTo>
                <a:lnTo>
                  <a:pt x="162" y="229"/>
                </a:lnTo>
                <a:lnTo>
                  <a:pt x="179" y="224"/>
                </a:lnTo>
                <a:lnTo>
                  <a:pt x="193" y="217"/>
                </a:lnTo>
                <a:lnTo>
                  <a:pt x="208" y="205"/>
                </a:lnTo>
                <a:lnTo>
                  <a:pt x="217" y="196"/>
                </a:lnTo>
                <a:lnTo>
                  <a:pt x="227" y="186"/>
                </a:lnTo>
                <a:lnTo>
                  <a:pt x="231" y="177"/>
                </a:lnTo>
                <a:lnTo>
                  <a:pt x="234" y="169"/>
                </a:lnTo>
                <a:lnTo>
                  <a:pt x="236" y="162"/>
                </a:lnTo>
                <a:lnTo>
                  <a:pt x="236" y="155"/>
                </a:lnTo>
                <a:lnTo>
                  <a:pt x="236" y="150"/>
                </a:lnTo>
                <a:lnTo>
                  <a:pt x="236" y="148"/>
                </a:lnTo>
                <a:lnTo>
                  <a:pt x="239" y="150"/>
                </a:lnTo>
                <a:lnTo>
                  <a:pt x="243" y="153"/>
                </a:lnTo>
                <a:lnTo>
                  <a:pt x="251" y="155"/>
                </a:lnTo>
                <a:lnTo>
                  <a:pt x="258" y="157"/>
                </a:lnTo>
                <a:lnTo>
                  <a:pt x="265" y="160"/>
                </a:lnTo>
                <a:lnTo>
                  <a:pt x="274" y="160"/>
                </a:lnTo>
                <a:lnTo>
                  <a:pt x="284" y="157"/>
                </a:lnTo>
                <a:lnTo>
                  <a:pt x="293" y="153"/>
                </a:lnTo>
                <a:lnTo>
                  <a:pt x="303" y="148"/>
                </a:lnTo>
                <a:lnTo>
                  <a:pt x="313" y="138"/>
                </a:lnTo>
                <a:lnTo>
                  <a:pt x="317" y="131"/>
                </a:lnTo>
                <a:lnTo>
                  <a:pt x="320" y="122"/>
                </a:lnTo>
                <a:lnTo>
                  <a:pt x="322" y="112"/>
                </a:lnTo>
                <a:lnTo>
                  <a:pt x="322" y="105"/>
                </a:lnTo>
                <a:lnTo>
                  <a:pt x="320" y="98"/>
                </a:lnTo>
                <a:lnTo>
                  <a:pt x="320" y="91"/>
                </a:lnTo>
                <a:lnTo>
                  <a:pt x="317" y="86"/>
                </a:lnTo>
                <a:lnTo>
                  <a:pt x="317" y="84"/>
                </a:lnTo>
                <a:lnTo>
                  <a:pt x="315" y="84"/>
                </a:lnTo>
                <a:lnTo>
                  <a:pt x="317" y="81"/>
                </a:lnTo>
                <a:lnTo>
                  <a:pt x="320" y="79"/>
                </a:lnTo>
                <a:lnTo>
                  <a:pt x="324" y="76"/>
                </a:lnTo>
                <a:lnTo>
                  <a:pt x="332" y="72"/>
                </a:lnTo>
                <a:lnTo>
                  <a:pt x="336" y="64"/>
                </a:lnTo>
                <a:lnTo>
                  <a:pt x="343" y="55"/>
                </a:lnTo>
                <a:lnTo>
                  <a:pt x="351" y="45"/>
                </a:lnTo>
                <a:lnTo>
                  <a:pt x="355" y="33"/>
                </a:lnTo>
                <a:lnTo>
                  <a:pt x="358" y="17"/>
                </a:lnTo>
                <a:lnTo>
                  <a:pt x="36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2" name="Freeform 62">
            <a:extLst>
              <a:ext uri="{FF2B5EF4-FFF2-40B4-BE49-F238E27FC236}">
                <a16:creationId xmlns:a16="http://schemas.microsoft.com/office/drawing/2014/main" id="{7ACF037B-24F8-7BF4-9114-F0C51EF0D8C3}"/>
              </a:ext>
            </a:extLst>
          </p:cNvPr>
          <p:cNvSpPr>
            <a:spLocks/>
          </p:cNvSpPr>
          <p:nvPr/>
        </p:nvSpPr>
        <p:spPr bwMode="auto">
          <a:xfrm>
            <a:off x="6934200" y="6296025"/>
            <a:ext cx="182563" cy="182563"/>
          </a:xfrm>
          <a:custGeom>
            <a:avLst/>
            <a:gdLst>
              <a:gd name="T0" fmla="*/ 2147483646 w 115"/>
              <a:gd name="T1" fmla="*/ 2147483646 h 115"/>
              <a:gd name="T2" fmla="*/ 2147483646 w 115"/>
              <a:gd name="T3" fmla="*/ 0 h 115"/>
              <a:gd name="T4" fmla="*/ 0 w 115"/>
              <a:gd name="T5" fmla="*/ 0 h 115"/>
              <a:gd name="T6" fmla="*/ 0 w 115"/>
              <a:gd name="T7" fmla="*/ 2147483646 h 115"/>
              <a:gd name="T8" fmla="*/ 2147483646 w 115"/>
              <a:gd name="T9" fmla="*/ 2147483646 h 115"/>
              <a:gd name="T10" fmla="*/ 2147483646 w 115"/>
              <a:gd name="T11" fmla="*/ 2147483646 h 115"/>
              <a:gd name="T12" fmla="*/ 0 60000 65536"/>
              <a:gd name="T13" fmla="*/ 0 60000 65536"/>
              <a:gd name="T14" fmla="*/ 0 60000 65536"/>
              <a:gd name="T15" fmla="*/ 0 60000 65536"/>
              <a:gd name="T16" fmla="*/ 0 60000 65536"/>
              <a:gd name="T17" fmla="*/ 0 60000 65536"/>
              <a:gd name="T18" fmla="*/ 0 w 115"/>
              <a:gd name="T19" fmla="*/ 0 h 115"/>
              <a:gd name="T20" fmla="*/ 115 w 115"/>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5" h="115">
                <a:moveTo>
                  <a:pt x="112" y="112"/>
                </a:moveTo>
                <a:lnTo>
                  <a:pt x="115" y="0"/>
                </a:lnTo>
                <a:lnTo>
                  <a:pt x="0" y="0"/>
                </a:lnTo>
                <a:lnTo>
                  <a:pt x="0" y="115"/>
                </a:lnTo>
                <a:lnTo>
                  <a:pt x="115" y="115"/>
                </a:lnTo>
              </a:path>
            </a:pathLst>
          </a:custGeom>
          <a:solidFill>
            <a:schemeClr val="accent2"/>
          </a:solidFill>
          <a:ln w="7938">
            <a:solidFill>
              <a:schemeClr val="accent2"/>
            </a:solidFill>
            <a:round/>
            <a:headEnd/>
            <a:tailEnd/>
          </a:ln>
        </p:spPr>
        <p:txBody>
          <a:bodyPr/>
          <a:lstStyle/>
          <a:p>
            <a:endParaRPr lang="en-US"/>
          </a:p>
        </p:txBody>
      </p:sp>
      <p:sp>
        <p:nvSpPr>
          <p:cNvPr id="20543" name="Freeform 63">
            <a:extLst>
              <a:ext uri="{FF2B5EF4-FFF2-40B4-BE49-F238E27FC236}">
                <a16:creationId xmlns:a16="http://schemas.microsoft.com/office/drawing/2014/main" id="{C69AEC89-D24C-27B3-9194-A2DB748057DA}"/>
              </a:ext>
            </a:extLst>
          </p:cNvPr>
          <p:cNvSpPr>
            <a:spLocks/>
          </p:cNvSpPr>
          <p:nvPr/>
        </p:nvSpPr>
        <p:spPr bwMode="auto">
          <a:xfrm>
            <a:off x="7948613" y="6296025"/>
            <a:ext cx="177800" cy="182563"/>
          </a:xfrm>
          <a:custGeom>
            <a:avLst/>
            <a:gdLst>
              <a:gd name="T0" fmla="*/ 2147483646 w 112"/>
              <a:gd name="T1" fmla="*/ 2147483646 h 115"/>
              <a:gd name="T2" fmla="*/ 2147483646 w 112"/>
              <a:gd name="T3" fmla="*/ 0 h 115"/>
              <a:gd name="T4" fmla="*/ 0 w 112"/>
              <a:gd name="T5" fmla="*/ 0 h 115"/>
              <a:gd name="T6" fmla="*/ 0 w 112"/>
              <a:gd name="T7" fmla="*/ 2147483646 h 115"/>
              <a:gd name="T8" fmla="*/ 2147483646 w 112"/>
              <a:gd name="T9" fmla="*/ 2147483646 h 115"/>
              <a:gd name="T10" fmla="*/ 2147483646 w 112"/>
              <a:gd name="T11" fmla="*/ 2147483646 h 115"/>
              <a:gd name="T12" fmla="*/ 0 60000 65536"/>
              <a:gd name="T13" fmla="*/ 0 60000 65536"/>
              <a:gd name="T14" fmla="*/ 0 60000 65536"/>
              <a:gd name="T15" fmla="*/ 0 60000 65536"/>
              <a:gd name="T16" fmla="*/ 0 60000 65536"/>
              <a:gd name="T17" fmla="*/ 0 60000 65536"/>
              <a:gd name="T18" fmla="*/ 0 w 112"/>
              <a:gd name="T19" fmla="*/ 0 h 115"/>
              <a:gd name="T20" fmla="*/ 112 w 112"/>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2" h="115">
                <a:moveTo>
                  <a:pt x="112" y="112"/>
                </a:moveTo>
                <a:lnTo>
                  <a:pt x="112" y="0"/>
                </a:lnTo>
                <a:lnTo>
                  <a:pt x="0" y="0"/>
                </a:lnTo>
                <a:lnTo>
                  <a:pt x="0" y="115"/>
                </a:lnTo>
                <a:lnTo>
                  <a:pt x="112" y="115"/>
                </a:lnTo>
              </a:path>
            </a:pathLst>
          </a:custGeom>
          <a:solidFill>
            <a:schemeClr val="accent2"/>
          </a:solidFill>
          <a:ln w="7938">
            <a:solidFill>
              <a:schemeClr val="accent2"/>
            </a:solidFill>
            <a:round/>
            <a:headEnd/>
            <a:tailEnd/>
          </a:ln>
        </p:spPr>
        <p:txBody>
          <a:bodyPr/>
          <a:lstStyle/>
          <a:p>
            <a:endParaRPr lang="en-US"/>
          </a:p>
        </p:txBody>
      </p:sp>
      <p:sp>
        <p:nvSpPr>
          <p:cNvPr id="20544" name="Line 64">
            <a:extLst>
              <a:ext uri="{FF2B5EF4-FFF2-40B4-BE49-F238E27FC236}">
                <a16:creationId xmlns:a16="http://schemas.microsoft.com/office/drawing/2014/main" id="{FA294E90-092C-484F-FEC9-7A0B3D4C536C}"/>
              </a:ext>
            </a:extLst>
          </p:cNvPr>
          <p:cNvSpPr>
            <a:spLocks noChangeShapeType="1"/>
          </p:cNvSpPr>
          <p:nvPr/>
        </p:nvSpPr>
        <p:spPr bwMode="auto">
          <a:xfrm>
            <a:off x="6711950" y="3908425"/>
            <a:ext cx="1588" cy="1889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5" name="Line 65">
            <a:extLst>
              <a:ext uri="{FF2B5EF4-FFF2-40B4-BE49-F238E27FC236}">
                <a16:creationId xmlns:a16="http://schemas.microsoft.com/office/drawing/2014/main" id="{63031FFE-9D45-754A-E085-8A5254634885}"/>
              </a:ext>
            </a:extLst>
          </p:cNvPr>
          <p:cNvSpPr>
            <a:spLocks noChangeShapeType="1"/>
          </p:cNvSpPr>
          <p:nvPr/>
        </p:nvSpPr>
        <p:spPr bwMode="auto">
          <a:xfrm flipH="1" flipV="1">
            <a:off x="5938838" y="4313238"/>
            <a:ext cx="273050"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6" name="Line 66">
            <a:extLst>
              <a:ext uri="{FF2B5EF4-FFF2-40B4-BE49-F238E27FC236}">
                <a16:creationId xmlns:a16="http://schemas.microsoft.com/office/drawing/2014/main" id="{422DE230-9AE5-0B91-A582-E9DA9A3CD447}"/>
              </a:ext>
            </a:extLst>
          </p:cNvPr>
          <p:cNvSpPr>
            <a:spLocks noChangeShapeType="1"/>
          </p:cNvSpPr>
          <p:nvPr/>
        </p:nvSpPr>
        <p:spPr bwMode="auto">
          <a:xfrm flipV="1">
            <a:off x="7210425" y="4310063"/>
            <a:ext cx="292100" cy="161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7" name="Line 67">
            <a:extLst>
              <a:ext uri="{FF2B5EF4-FFF2-40B4-BE49-F238E27FC236}">
                <a16:creationId xmlns:a16="http://schemas.microsoft.com/office/drawing/2014/main" id="{1551EAA8-D73C-CE88-2A13-218772BBA862}"/>
              </a:ext>
            </a:extLst>
          </p:cNvPr>
          <p:cNvSpPr>
            <a:spLocks noChangeShapeType="1"/>
          </p:cNvSpPr>
          <p:nvPr/>
        </p:nvSpPr>
        <p:spPr bwMode="auto">
          <a:xfrm flipH="1">
            <a:off x="5881688" y="4687888"/>
            <a:ext cx="401637" cy="6016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8" name="Freeform 68">
            <a:extLst>
              <a:ext uri="{FF2B5EF4-FFF2-40B4-BE49-F238E27FC236}">
                <a16:creationId xmlns:a16="http://schemas.microsoft.com/office/drawing/2014/main" id="{35DD42BA-5F11-F729-DE44-1AE4F6B48134}"/>
              </a:ext>
            </a:extLst>
          </p:cNvPr>
          <p:cNvSpPr>
            <a:spLocks/>
          </p:cNvSpPr>
          <p:nvPr/>
        </p:nvSpPr>
        <p:spPr bwMode="auto">
          <a:xfrm>
            <a:off x="5980113" y="4926013"/>
            <a:ext cx="179387" cy="182562"/>
          </a:xfrm>
          <a:custGeom>
            <a:avLst/>
            <a:gdLst>
              <a:gd name="T0" fmla="*/ 2147483646 w 113"/>
              <a:gd name="T1" fmla="*/ 2147483646 h 115"/>
              <a:gd name="T2" fmla="*/ 2147483646 w 113"/>
              <a:gd name="T3" fmla="*/ 0 h 115"/>
              <a:gd name="T4" fmla="*/ 0 w 113"/>
              <a:gd name="T5" fmla="*/ 0 h 115"/>
              <a:gd name="T6" fmla="*/ 0 w 113"/>
              <a:gd name="T7" fmla="*/ 2147483646 h 115"/>
              <a:gd name="T8" fmla="*/ 2147483646 w 113"/>
              <a:gd name="T9" fmla="*/ 2147483646 h 115"/>
              <a:gd name="T10" fmla="*/ 2147483646 w 113"/>
              <a:gd name="T11" fmla="*/ 2147483646 h 115"/>
              <a:gd name="T12" fmla="*/ 2147483646 w 113"/>
              <a:gd name="T13" fmla="*/ 2147483646 h 115"/>
              <a:gd name="T14" fmla="*/ 0 60000 65536"/>
              <a:gd name="T15" fmla="*/ 0 60000 65536"/>
              <a:gd name="T16" fmla="*/ 0 60000 65536"/>
              <a:gd name="T17" fmla="*/ 0 60000 65536"/>
              <a:gd name="T18" fmla="*/ 0 60000 65536"/>
              <a:gd name="T19" fmla="*/ 0 60000 65536"/>
              <a:gd name="T20" fmla="*/ 0 60000 65536"/>
              <a:gd name="T21" fmla="*/ 0 w 113"/>
              <a:gd name="T22" fmla="*/ 0 h 115"/>
              <a:gd name="T23" fmla="*/ 113 w 113"/>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15">
                <a:moveTo>
                  <a:pt x="113" y="112"/>
                </a:moveTo>
                <a:lnTo>
                  <a:pt x="113" y="0"/>
                </a:lnTo>
                <a:lnTo>
                  <a:pt x="0" y="0"/>
                </a:lnTo>
                <a:lnTo>
                  <a:pt x="0" y="115"/>
                </a:lnTo>
                <a:lnTo>
                  <a:pt x="113" y="115"/>
                </a:lnTo>
                <a:lnTo>
                  <a:pt x="113"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9" name="Freeform 69">
            <a:extLst>
              <a:ext uri="{FF2B5EF4-FFF2-40B4-BE49-F238E27FC236}">
                <a16:creationId xmlns:a16="http://schemas.microsoft.com/office/drawing/2014/main" id="{E0FB34E8-1F2C-5D0D-AC99-DC4F0C1F2DFC}"/>
              </a:ext>
            </a:extLst>
          </p:cNvPr>
          <p:cNvSpPr>
            <a:spLocks/>
          </p:cNvSpPr>
          <p:nvPr/>
        </p:nvSpPr>
        <p:spPr bwMode="auto">
          <a:xfrm>
            <a:off x="5980113" y="4926013"/>
            <a:ext cx="179387" cy="182562"/>
          </a:xfrm>
          <a:custGeom>
            <a:avLst/>
            <a:gdLst>
              <a:gd name="T0" fmla="*/ 2147483646 w 113"/>
              <a:gd name="T1" fmla="*/ 2147483646 h 115"/>
              <a:gd name="T2" fmla="*/ 2147483646 w 113"/>
              <a:gd name="T3" fmla="*/ 0 h 115"/>
              <a:gd name="T4" fmla="*/ 0 w 113"/>
              <a:gd name="T5" fmla="*/ 0 h 115"/>
              <a:gd name="T6" fmla="*/ 0 w 113"/>
              <a:gd name="T7" fmla="*/ 2147483646 h 115"/>
              <a:gd name="T8" fmla="*/ 2147483646 w 113"/>
              <a:gd name="T9" fmla="*/ 2147483646 h 115"/>
              <a:gd name="T10" fmla="*/ 2147483646 w 113"/>
              <a:gd name="T11" fmla="*/ 2147483646 h 115"/>
              <a:gd name="T12" fmla="*/ 0 60000 65536"/>
              <a:gd name="T13" fmla="*/ 0 60000 65536"/>
              <a:gd name="T14" fmla="*/ 0 60000 65536"/>
              <a:gd name="T15" fmla="*/ 0 60000 65536"/>
              <a:gd name="T16" fmla="*/ 0 60000 65536"/>
              <a:gd name="T17" fmla="*/ 0 60000 65536"/>
              <a:gd name="T18" fmla="*/ 0 w 113"/>
              <a:gd name="T19" fmla="*/ 0 h 115"/>
              <a:gd name="T20" fmla="*/ 113 w 113"/>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3" h="115">
                <a:moveTo>
                  <a:pt x="113" y="112"/>
                </a:moveTo>
                <a:lnTo>
                  <a:pt x="113" y="0"/>
                </a:lnTo>
                <a:lnTo>
                  <a:pt x="0" y="0"/>
                </a:lnTo>
                <a:lnTo>
                  <a:pt x="0" y="115"/>
                </a:lnTo>
                <a:lnTo>
                  <a:pt x="113" y="115"/>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0" name="Line 70">
            <a:extLst>
              <a:ext uri="{FF2B5EF4-FFF2-40B4-BE49-F238E27FC236}">
                <a16:creationId xmlns:a16="http://schemas.microsoft.com/office/drawing/2014/main" id="{E26EC9B7-49C4-3426-0281-CECAB55BA0EA}"/>
              </a:ext>
            </a:extLst>
          </p:cNvPr>
          <p:cNvSpPr>
            <a:spLocks noChangeShapeType="1"/>
          </p:cNvSpPr>
          <p:nvPr/>
        </p:nvSpPr>
        <p:spPr bwMode="auto">
          <a:xfrm>
            <a:off x="7127875" y="4695825"/>
            <a:ext cx="412750" cy="5937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1" name="Freeform 71">
            <a:extLst>
              <a:ext uri="{FF2B5EF4-FFF2-40B4-BE49-F238E27FC236}">
                <a16:creationId xmlns:a16="http://schemas.microsoft.com/office/drawing/2014/main" id="{CE3A730D-8909-0BB6-609A-1C47FD22D14C}"/>
              </a:ext>
            </a:extLst>
          </p:cNvPr>
          <p:cNvSpPr>
            <a:spLocks/>
          </p:cNvSpPr>
          <p:nvPr/>
        </p:nvSpPr>
        <p:spPr bwMode="auto">
          <a:xfrm>
            <a:off x="7264400" y="4930775"/>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2" name="Freeform 72">
            <a:extLst>
              <a:ext uri="{FF2B5EF4-FFF2-40B4-BE49-F238E27FC236}">
                <a16:creationId xmlns:a16="http://schemas.microsoft.com/office/drawing/2014/main" id="{E491AFDD-BB44-A774-5FC9-6459D4E67A18}"/>
              </a:ext>
            </a:extLst>
          </p:cNvPr>
          <p:cNvSpPr>
            <a:spLocks/>
          </p:cNvSpPr>
          <p:nvPr/>
        </p:nvSpPr>
        <p:spPr bwMode="auto">
          <a:xfrm>
            <a:off x="7264400" y="4930775"/>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3" name="Line 73">
            <a:extLst>
              <a:ext uri="{FF2B5EF4-FFF2-40B4-BE49-F238E27FC236}">
                <a16:creationId xmlns:a16="http://schemas.microsoft.com/office/drawing/2014/main" id="{3743E275-FBA5-DD07-7ECF-BB360B0B3455}"/>
              </a:ext>
            </a:extLst>
          </p:cNvPr>
          <p:cNvSpPr>
            <a:spLocks noChangeShapeType="1"/>
          </p:cNvSpPr>
          <p:nvPr/>
        </p:nvSpPr>
        <p:spPr bwMode="auto">
          <a:xfrm flipH="1" flipV="1">
            <a:off x="5230813" y="5319713"/>
            <a:ext cx="223837" cy="1254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4" name="Line 74">
            <a:extLst>
              <a:ext uri="{FF2B5EF4-FFF2-40B4-BE49-F238E27FC236}">
                <a16:creationId xmlns:a16="http://schemas.microsoft.com/office/drawing/2014/main" id="{FF90CF0A-0C8E-486B-0CD9-31615DE5B2CB}"/>
              </a:ext>
            </a:extLst>
          </p:cNvPr>
          <p:cNvSpPr>
            <a:spLocks noChangeShapeType="1"/>
          </p:cNvSpPr>
          <p:nvPr/>
        </p:nvSpPr>
        <p:spPr bwMode="auto">
          <a:xfrm flipV="1">
            <a:off x="7956550" y="5319713"/>
            <a:ext cx="234950" cy="1174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5" name="Line 75">
            <a:extLst>
              <a:ext uri="{FF2B5EF4-FFF2-40B4-BE49-F238E27FC236}">
                <a16:creationId xmlns:a16="http://schemas.microsoft.com/office/drawing/2014/main" id="{7BE269C0-3ED4-680A-64FB-41494A859F1C}"/>
              </a:ext>
            </a:extLst>
          </p:cNvPr>
          <p:cNvSpPr>
            <a:spLocks noChangeShapeType="1"/>
          </p:cNvSpPr>
          <p:nvPr/>
        </p:nvSpPr>
        <p:spPr bwMode="auto">
          <a:xfrm flipH="1">
            <a:off x="5348288" y="6000750"/>
            <a:ext cx="287337" cy="2952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6" name="Line 76">
            <a:extLst>
              <a:ext uri="{FF2B5EF4-FFF2-40B4-BE49-F238E27FC236}">
                <a16:creationId xmlns:a16="http://schemas.microsoft.com/office/drawing/2014/main" id="{AF9B38F3-E842-B0CA-1808-226954E018E8}"/>
              </a:ext>
            </a:extLst>
          </p:cNvPr>
          <p:cNvSpPr>
            <a:spLocks noChangeShapeType="1"/>
          </p:cNvSpPr>
          <p:nvPr/>
        </p:nvSpPr>
        <p:spPr bwMode="auto">
          <a:xfrm>
            <a:off x="6102350" y="6011863"/>
            <a:ext cx="290513" cy="288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7" name="Line 77">
            <a:extLst>
              <a:ext uri="{FF2B5EF4-FFF2-40B4-BE49-F238E27FC236}">
                <a16:creationId xmlns:a16="http://schemas.microsoft.com/office/drawing/2014/main" id="{1828B2F0-5BEB-417A-EC9B-34A604BF447E}"/>
              </a:ext>
            </a:extLst>
          </p:cNvPr>
          <p:cNvSpPr>
            <a:spLocks noChangeShapeType="1"/>
          </p:cNvSpPr>
          <p:nvPr/>
        </p:nvSpPr>
        <p:spPr bwMode="auto">
          <a:xfrm flipH="1">
            <a:off x="7026275" y="6008688"/>
            <a:ext cx="282575" cy="28733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8" name="Line 78">
            <a:extLst>
              <a:ext uri="{FF2B5EF4-FFF2-40B4-BE49-F238E27FC236}">
                <a16:creationId xmlns:a16="http://schemas.microsoft.com/office/drawing/2014/main" id="{210F0083-DA62-0E42-661A-A60C9A9CE28E}"/>
              </a:ext>
            </a:extLst>
          </p:cNvPr>
          <p:cNvSpPr>
            <a:spLocks noChangeShapeType="1"/>
          </p:cNvSpPr>
          <p:nvPr/>
        </p:nvSpPr>
        <p:spPr bwMode="auto">
          <a:xfrm>
            <a:off x="7786688" y="5994400"/>
            <a:ext cx="249237" cy="3016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9" name="Line 79">
            <a:extLst>
              <a:ext uri="{FF2B5EF4-FFF2-40B4-BE49-F238E27FC236}">
                <a16:creationId xmlns:a16="http://schemas.microsoft.com/office/drawing/2014/main" id="{DBFA47F8-753A-FBA0-4B6B-7BE793068281}"/>
              </a:ext>
            </a:extLst>
          </p:cNvPr>
          <p:cNvSpPr>
            <a:spLocks noChangeShapeType="1"/>
          </p:cNvSpPr>
          <p:nvPr/>
        </p:nvSpPr>
        <p:spPr bwMode="auto">
          <a:xfrm>
            <a:off x="6378575" y="5667375"/>
            <a:ext cx="65881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0" name="Freeform 80">
            <a:extLst>
              <a:ext uri="{FF2B5EF4-FFF2-40B4-BE49-F238E27FC236}">
                <a16:creationId xmlns:a16="http://schemas.microsoft.com/office/drawing/2014/main" id="{7478FEB9-0855-0F8A-2DF0-02A31B98445C}"/>
              </a:ext>
            </a:extLst>
          </p:cNvPr>
          <p:cNvSpPr>
            <a:spLocks/>
          </p:cNvSpPr>
          <p:nvPr/>
        </p:nvSpPr>
        <p:spPr bwMode="auto">
          <a:xfrm>
            <a:off x="6638925" y="5581650"/>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1" name="Freeform 81">
            <a:extLst>
              <a:ext uri="{FF2B5EF4-FFF2-40B4-BE49-F238E27FC236}">
                <a16:creationId xmlns:a16="http://schemas.microsoft.com/office/drawing/2014/main" id="{E0542BFA-B63C-20D3-81D9-326965D0B4F3}"/>
              </a:ext>
            </a:extLst>
          </p:cNvPr>
          <p:cNvSpPr>
            <a:spLocks/>
          </p:cNvSpPr>
          <p:nvPr/>
        </p:nvSpPr>
        <p:spPr bwMode="auto">
          <a:xfrm>
            <a:off x="6638925" y="5581650"/>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62" name="Line 82">
            <a:extLst>
              <a:ext uri="{FF2B5EF4-FFF2-40B4-BE49-F238E27FC236}">
                <a16:creationId xmlns:a16="http://schemas.microsoft.com/office/drawing/2014/main" id="{B0963506-5A61-41B8-B878-CDACAE87AF8F}"/>
              </a:ext>
            </a:extLst>
          </p:cNvPr>
          <p:cNvSpPr>
            <a:spLocks noChangeShapeType="1"/>
          </p:cNvSpPr>
          <p:nvPr/>
        </p:nvSpPr>
        <p:spPr bwMode="auto">
          <a:xfrm flipH="1">
            <a:off x="6894513" y="5230813"/>
            <a:ext cx="1533525" cy="1516062"/>
          </a:xfrm>
          <a:prstGeom prst="line">
            <a:avLst/>
          </a:prstGeom>
          <a:noFill/>
          <a:ln w="28575">
            <a:solidFill>
              <a:srgbClr val="00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3" name="Line 83">
            <a:extLst>
              <a:ext uri="{FF2B5EF4-FFF2-40B4-BE49-F238E27FC236}">
                <a16:creationId xmlns:a16="http://schemas.microsoft.com/office/drawing/2014/main" id="{FECB2E5E-30F8-9D86-D13A-6D97CC6F8C37}"/>
              </a:ext>
            </a:extLst>
          </p:cNvPr>
          <p:cNvSpPr>
            <a:spLocks noChangeShapeType="1"/>
          </p:cNvSpPr>
          <p:nvPr/>
        </p:nvSpPr>
        <p:spPr bwMode="auto">
          <a:xfrm>
            <a:off x="8542338" y="3602038"/>
            <a:ext cx="7937" cy="1898650"/>
          </a:xfrm>
          <a:prstGeom prst="line">
            <a:avLst/>
          </a:prstGeom>
          <a:noFill/>
          <a:ln w="28575">
            <a:solidFill>
              <a:srgbClr val="00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pic>
        <p:nvPicPr>
          <p:cNvPr id="20564" name="Picture 84">
            <a:extLst>
              <a:ext uri="{FF2B5EF4-FFF2-40B4-BE49-F238E27FC236}">
                <a16:creationId xmlns:a16="http://schemas.microsoft.com/office/drawing/2014/main" id="{90828774-59A4-8626-FD55-66FC03B697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619500"/>
            <a:ext cx="460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565" name="Picture 85">
            <a:extLst>
              <a:ext uri="{FF2B5EF4-FFF2-40B4-BE49-F238E27FC236}">
                <a16:creationId xmlns:a16="http://schemas.microsoft.com/office/drawing/2014/main" id="{007E6936-8021-A59B-33BA-51191ABD9B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3619500"/>
            <a:ext cx="460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566" name="Picture 86">
            <a:extLst>
              <a:ext uri="{FF2B5EF4-FFF2-40B4-BE49-F238E27FC236}">
                <a16:creationId xmlns:a16="http://schemas.microsoft.com/office/drawing/2014/main" id="{4D1D1C69-55E6-A28E-EA53-72C8AD6777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9663" y="3621088"/>
            <a:ext cx="4603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567" name="Picture 87">
            <a:extLst>
              <a:ext uri="{FF2B5EF4-FFF2-40B4-BE49-F238E27FC236}">
                <a16:creationId xmlns:a16="http://schemas.microsoft.com/office/drawing/2014/main" id="{5F9DD383-BFEC-F0BA-D5DC-A288CDF0D6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4189413"/>
            <a:ext cx="4603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568" name="Picture 88">
            <a:extLst>
              <a:ext uri="{FF2B5EF4-FFF2-40B4-BE49-F238E27FC236}">
                <a16:creationId xmlns:a16="http://schemas.microsoft.com/office/drawing/2014/main" id="{C99AF6EA-2A9B-327B-3280-C59B653137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063875"/>
            <a:ext cx="460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569" name="Picture 89">
            <a:extLst>
              <a:ext uri="{FF2B5EF4-FFF2-40B4-BE49-F238E27FC236}">
                <a16:creationId xmlns:a16="http://schemas.microsoft.com/office/drawing/2014/main" id="{4D64230E-90F7-89E8-F575-5006A2C94D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8913" y="5545138"/>
            <a:ext cx="3746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570" name="Picture 90">
            <a:extLst>
              <a:ext uri="{FF2B5EF4-FFF2-40B4-BE49-F238E27FC236}">
                <a16:creationId xmlns:a16="http://schemas.microsoft.com/office/drawing/2014/main" id="{D31F321F-291C-1FAF-0710-6830BE324C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0100" y="4900613"/>
            <a:ext cx="3746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571" name="Picture 91">
            <a:extLst>
              <a:ext uri="{FF2B5EF4-FFF2-40B4-BE49-F238E27FC236}">
                <a16:creationId xmlns:a16="http://schemas.microsoft.com/office/drawing/2014/main" id="{29187E9D-F7C2-AB2B-5B62-26CC9D68E7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9150" y="4884738"/>
            <a:ext cx="3746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Date Placeholder 3">
            <a:extLst>
              <a:ext uri="{FF2B5EF4-FFF2-40B4-BE49-F238E27FC236}">
                <a16:creationId xmlns:a16="http://schemas.microsoft.com/office/drawing/2014/main" id="{64964E71-C591-5D46-7BEF-93F4D9643140}"/>
              </a:ext>
            </a:extLst>
          </p:cNvPr>
          <p:cNvSpPr>
            <a:spLocks noGrp="1"/>
          </p:cNvSpPr>
          <p:nvPr>
            <p:ph type="dt" sz="half" idx="10"/>
          </p:nvPr>
        </p:nvSpPr>
        <p:spPr/>
        <p:txBody>
          <a:bodyPr/>
          <a:lstStyle/>
          <a:p>
            <a:pPr>
              <a:defRPr/>
            </a:pPr>
            <a:fld id="{B7FCD9C8-ADB2-4C6E-A380-D0C4BF7B887A}" type="datetime1">
              <a:rPr lang="en-US" smtClean="0"/>
              <a:t>03-Jul-22</a:t>
            </a:fld>
            <a:endParaRPr lang="en-US" dirty="0"/>
          </a:p>
        </p:txBody>
      </p:sp>
      <p:sp>
        <p:nvSpPr>
          <p:cNvPr id="5" name="Slide Number Placeholder 4">
            <a:extLst>
              <a:ext uri="{FF2B5EF4-FFF2-40B4-BE49-F238E27FC236}">
                <a16:creationId xmlns:a16="http://schemas.microsoft.com/office/drawing/2014/main" id="{F320D147-40BB-4ECF-5D37-08B14FE307E6}"/>
              </a:ext>
            </a:extLst>
          </p:cNvPr>
          <p:cNvSpPr>
            <a:spLocks noGrp="1"/>
          </p:cNvSpPr>
          <p:nvPr>
            <p:ph type="sldNum" sz="quarter" idx="12"/>
          </p:nvPr>
        </p:nvSpPr>
        <p:spPr/>
        <p:txBody>
          <a:bodyPr/>
          <a:lstStyle/>
          <a:p>
            <a:fld id="{8AAA22C1-DE8A-4AC9-A879-F90EFFA9981F}"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B42D7899-002F-0E20-3B9D-4D8517242051}"/>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4400" dirty="0">
                <a:solidFill>
                  <a:schemeClr val="bg1"/>
                </a:solidFill>
              </a:rPr>
              <a:t>Network Security</a:t>
            </a:r>
          </a:p>
        </p:txBody>
      </p:sp>
      <p:sp>
        <p:nvSpPr>
          <p:cNvPr id="21508" name="Rectangle 3">
            <a:extLst>
              <a:ext uri="{FF2B5EF4-FFF2-40B4-BE49-F238E27FC236}">
                <a16:creationId xmlns:a16="http://schemas.microsoft.com/office/drawing/2014/main" id="{07E6AA1C-2483-D705-FC9C-A62577BD3C07}"/>
              </a:ext>
            </a:extLst>
          </p:cNvPr>
          <p:cNvSpPr>
            <a:spLocks noChangeArrowheads="1"/>
          </p:cNvSpPr>
          <p:nvPr/>
        </p:nvSpPr>
        <p:spPr bwMode="auto">
          <a:xfrm>
            <a:off x="2190750" y="3962400"/>
            <a:ext cx="43037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90000"/>
              </a:lnSpc>
              <a:spcBef>
                <a:spcPct val="20000"/>
              </a:spcBef>
              <a:buClrTx/>
              <a:buSzTx/>
              <a:buFontTx/>
              <a:buNone/>
            </a:pPr>
            <a:r>
              <a:rPr lang="en-US" altLang="en-US" sz="2800" dirty="0">
                <a:solidFill>
                  <a:schemeClr val="tx1"/>
                </a:solidFill>
              </a:rPr>
              <a:t>Outline</a:t>
            </a:r>
          </a:p>
          <a:p>
            <a:pPr lvl="1">
              <a:lnSpc>
                <a:spcPct val="90000"/>
              </a:lnSpc>
              <a:spcBef>
                <a:spcPct val="20000"/>
              </a:spcBef>
              <a:buClrTx/>
              <a:buSzTx/>
              <a:buFontTx/>
              <a:buNone/>
            </a:pPr>
            <a:r>
              <a:rPr lang="en-US" altLang="en-US" sz="1800" dirty="0">
                <a:solidFill>
                  <a:schemeClr val="tx1"/>
                </a:solidFill>
              </a:rPr>
              <a:t>Network Security</a:t>
            </a:r>
          </a:p>
        </p:txBody>
      </p:sp>
      <p:sp>
        <p:nvSpPr>
          <p:cNvPr id="3" name="Date Placeholder 2">
            <a:extLst>
              <a:ext uri="{FF2B5EF4-FFF2-40B4-BE49-F238E27FC236}">
                <a16:creationId xmlns:a16="http://schemas.microsoft.com/office/drawing/2014/main" id="{CBEF0935-78F3-C6D2-C7B0-197336A918B0}"/>
              </a:ext>
            </a:extLst>
          </p:cNvPr>
          <p:cNvSpPr>
            <a:spLocks noGrp="1"/>
          </p:cNvSpPr>
          <p:nvPr>
            <p:ph type="dt" sz="half" idx="10"/>
          </p:nvPr>
        </p:nvSpPr>
        <p:spPr/>
        <p:txBody>
          <a:bodyPr/>
          <a:lstStyle/>
          <a:p>
            <a:pPr>
              <a:defRPr/>
            </a:pPr>
            <a:fld id="{DFEA9431-814A-44CE-ABEC-C646C008E8E6}" type="datetime1">
              <a:rPr lang="en-US" smtClean="0"/>
              <a:t>03-Jul-22</a:t>
            </a:fld>
            <a:endParaRPr lang="en-US" dirty="0"/>
          </a:p>
        </p:txBody>
      </p:sp>
      <p:sp>
        <p:nvSpPr>
          <p:cNvPr id="4" name="Slide Number Placeholder 3">
            <a:extLst>
              <a:ext uri="{FF2B5EF4-FFF2-40B4-BE49-F238E27FC236}">
                <a16:creationId xmlns:a16="http://schemas.microsoft.com/office/drawing/2014/main" id="{514A47E8-914B-B975-7475-DE071E1E3E30}"/>
              </a:ext>
            </a:extLst>
          </p:cNvPr>
          <p:cNvSpPr>
            <a:spLocks noGrp="1"/>
          </p:cNvSpPr>
          <p:nvPr>
            <p:ph type="sldNum" sz="quarter" idx="12"/>
          </p:nvPr>
        </p:nvSpPr>
        <p:spPr/>
        <p:txBody>
          <a:bodyPr/>
          <a:lstStyle/>
          <a:p>
            <a:fld id="{7008FDE8-314C-4A5F-9247-E8DF7FF60B9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a:extLst>
              <a:ext uri="{FF2B5EF4-FFF2-40B4-BE49-F238E27FC236}">
                <a16:creationId xmlns:a16="http://schemas.microsoft.com/office/drawing/2014/main" id="{13392632-F44A-B56D-B66E-76C6D903A69D}"/>
              </a:ext>
            </a:extLst>
          </p:cNvPr>
          <p:cNvSpPr>
            <a:spLocks noGrp="1" noChangeArrowheads="1"/>
          </p:cNvSpPr>
          <p:nvPr>
            <p:ph type="title"/>
          </p:nvPr>
        </p:nvSpPr>
        <p:spPr>
          <a:xfrm>
            <a:off x="685800" y="609600"/>
            <a:ext cx="7772400" cy="1143000"/>
          </a:xfrm>
        </p:spPr>
        <p:txBody>
          <a:bodyPr/>
          <a:lstStyle/>
          <a:p>
            <a:r>
              <a:rPr lang="en-US" altLang="en-US"/>
              <a:t>Triangular Inequality in Networks</a:t>
            </a:r>
          </a:p>
        </p:txBody>
      </p:sp>
      <p:pic>
        <p:nvPicPr>
          <p:cNvPr id="96259" name="Picture 1027" descr="W:\Editorial\KARYN\Booksold\PD3e\final figures\09x21.WMF">
            <a:extLst>
              <a:ext uri="{FF2B5EF4-FFF2-40B4-BE49-F238E27FC236}">
                <a16:creationId xmlns:a16="http://schemas.microsoft.com/office/drawing/2014/main" id="{3A6F86E0-3A0B-EB0B-1CCE-8B247F422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2930525"/>
            <a:ext cx="5791200"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0042FEA8-CB3E-0261-DD18-30EF64126B19}"/>
              </a:ext>
            </a:extLst>
          </p:cNvPr>
          <p:cNvSpPr>
            <a:spLocks noGrp="1"/>
          </p:cNvSpPr>
          <p:nvPr>
            <p:ph type="dt" sz="half" idx="10"/>
          </p:nvPr>
        </p:nvSpPr>
        <p:spPr/>
        <p:txBody>
          <a:bodyPr/>
          <a:lstStyle/>
          <a:p>
            <a:pPr>
              <a:defRPr/>
            </a:pPr>
            <a:fld id="{5B268706-1759-4897-8F2D-362D5C4F8B2D}" type="datetime1">
              <a:rPr lang="en-US" smtClean="0"/>
              <a:t>03-Jul-22</a:t>
            </a:fld>
            <a:endParaRPr lang="en-US" dirty="0"/>
          </a:p>
        </p:txBody>
      </p:sp>
      <p:sp>
        <p:nvSpPr>
          <p:cNvPr id="5" name="Slide Number Placeholder 4">
            <a:extLst>
              <a:ext uri="{FF2B5EF4-FFF2-40B4-BE49-F238E27FC236}">
                <a16:creationId xmlns:a16="http://schemas.microsoft.com/office/drawing/2014/main" id="{3EAFD701-B78C-E8BC-3538-007B45809787}"/>
              </a:ext>
            </a:extLst>
          </p:cNvPr>
          <p:cNvSpPr>
            <a:spLocks noGrp="1"/>
          </p:cNvSpPr>
          <p:nvPr>
            <p:ph type="sldNum" sz="quarter" idx="12"/>
          </p:nvPr>
        </p:nvSpPr>
        <p:spPr/>
        <p:txBody>
          <a:bodyPr/>
          <a:lstStyle/>
          <a:p>
            <a:fld id="{8AAA22C1-DE8A-4AC9-A879-F90EFFA9981F}" type="slidenum">
              <a:rPr lang="en-US" altLang="en-US" smtClean="0"/>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39D9EEB-74C4-AB55-874B-79777FC106CB}"/>
              </a:ext>
            </a:extLst>
          </p:cNvPr>
          <p:cNvSpPr>
            <a:spLocks noGrp="1" noChangeArrowheads="1"/>
          </p:cNvSpPr>
          <p:nvPr>
            <p:ph type="title"/>
          </p:nvPr>
        </p:nvSpPr>
        <p:spPr>
          <a:xfrm>
            <a:off x="533400" y="609600"/>
            <a:ext cx="7772400" cy="1143000"/>
          </a:xfrm>
        </p:spPr>
        <p:txBody>
          <a:bodyPr/>
          <a:lstStyle/>
          <a:p>
            <a:r>
              <a:rPr lang="en-US" altLang="en-US"/>
              <a:t>Denial of Service Attacks</a:t>
            </a:r>
          </a:p>
        </p:txBody>
      </p:sp>
      <p:sp>
        <p:nvSpPr>
          <p:cNvPr id="97283" name="Rectangle 3">
            <a:extLst>
              <a:ext uri="{FF2B5EF4-FFF2-40B4-BE49-F238E27FC236}">
                <a16:creationId xmlns:a16="http://schemas.microsoft.com/office/drawing/2014/main" id="{3873456C-652C-99F7-1ABF-5EB0725089E1}"/>
              </a:ext>
            </a:extLst>
          </p:cNvPr>
          <p:cNvSpPr>
            <a:spLocks noGrp="1" noChangeArrowheads="1"/>
          </p:cNvSpPr>
          <p:nvPr>
            <p:ph type="body" idx="1"/>
          </p:nvPr>
        </p:nvSpPr>
        <p:spPr>
          <a:xfrm>
            <a:off x="295275" y="2068513"/>
            <a:ext cx="8623300" cy="4941887"/>
          </a:xfrm>
        </p:spPr>
        <p:txBody>
          <a:bodyPr/>
          <a:lstStyle/>
          <a:p>
            <a:pPr>
              <a:lnSpc>
                <a:spcPct val="90000"/>
              </a:lnSpc>
            </a:pPr>
            <a:r>
              <a:rPr lang="en-US" altLang="en-US" sz="2400"/>
              <a:t>Denial of service attacks crippled e-commerce and various major Internet-based companies ! (News)</a:t>
            </a:r>
          </a:p>
          <a:p>
            <a:pPr>
              <a:lnSpc>
                <a:spcPct val="90000"/>
              </a:lnSpc>
            </a:pPr>
            <a:r>
              <a:rPr lang="en-US" altLang="en-US" sz="2400"/>
              <a:t>What is denial of service?</a:t>
            </a:r>
          </a:p>
          <a:p>
            <a:pPr>
              <a:lnSpc>
                <a:spcPct val="90000"/>
              </a:lnSpc>
            </a:pPr>
            <a:r>
              <a:rPr lang="en-US" altLang="en-US" sz="2400"/>
              <a:t>How does it traditionally work?</a:t>
            </a:r>
          </a:p>
          <a:p>
            <a:pPr lvl="1">
              <a:lnSpc>
                <a:spcPct val="90000"/>
              </a:lnSpc>
            </a:pPr>
            <a:r>
              <a:rPr lang="en-US" altLang="en-US"/>
              <a:t>IP spoofing example</a:t>
            </a:r>
          </a:p>
          <a:p>
            <a:pPr lvl="1">
              <a:lnSpc>
                <a:spcPct val="90000"/>
              </a:lnSpc>
            </a:pPr>
            <a:r>
              <a:rPr lang="en-US" altLang="en-US"/>
              <a:t>Key elements</a:t>
            </a:r>
          </a:p>
          <a:p>
            <a:pPr>
              <a:lnSpc>
                <a:spcPct val="90000"/>
              </a:lnSpc>
            </a:pPr>
            <a:r>
              <a:rPr lang="en-US" altLang="en-US" sz="2400"/>
              <a:t>What’s new about the recent attacks?</a:t>
            </a:r>
          </a:p>
          <a:p>
            <a:pPr>
              <a:lnSpc>
                <a:spcPct val="90000"/>
              </a:lnSpc>
            </a:pPr>
            <a:r>
              <a:rPr lang="en-US" altLang="en-US" sz="2400"/>
              <a:t>What has changed to make the new attacks possible?</a:t>
            </a:r>
          </a:p>
        </p:txBody>
      </p:sp>
      <p:sp>
        <p:nvSpPr>
          <p:cNvPr id="4" name="Date Placeholder 3">
            <a:extLst>
              <a:ext uri="{FF2B5EF4-FFF2-40B4-BE49-F238E27FC236}">
                <a16:creationId xmlns:a16="http://schemas.microsoft.com/office/drawing/2014/main" id="{99F680FF-09CD-8D5A-E94E-96E7F52A6F0D}"/>
              </a:ext>
            </a:extLst>
          </p:cNvPr>
          <p:cNvSpPr>
            <a:spLocks noGrp="1"/>
          </p:cNvSpPr>
          <p:nvPr>
            <p:ph type="dt" sz="half" idx="10"/>
          </p:nvPr>
        </p:nvSpPr>
        <p:spPr/>
        <p:txBody>
          <a:bodyPr/>
          <a:lstStyle/>
          <a:p>
            <a:pPr>
              <a:defRPr/>
            </a:pPr>
            <a:fld id="{C71ECBE7-553D-4261-B858-EC2480F72A9D}" type="datetime1">
              <a:rPr lang="en-US" smtClean="0"/>
              <a:t>03-Jul-22</a:t>
            </a:fld>
            <a:endParaRPr lang="en-US" dirty="0"/>
          </a:p>
        </p:txBody>
      </p:sp>
      <p:sp>
        <p:nvSpPr>
          <p:cNvPr id="5" name="Slide Number Placeholder 4">
            <a:extLst>
              <a:ext uri="{FF2B5EF4-FFF2-40B4-BE49-F238E27FC236}">
                <a16:creationId xmlns:a16="http://schemas.microsoft.com/office/drawing/2014/main" id="{9C73B5CD-6548-3B8D-55DC-8D6E90DEE29A}"/>
              </a:ext>
            </a:extLst>
          </p:cNvPr>
          <p:cNvSpPr>
            <a:spLocks noGrp="1"/>
          </p:cNvSpPr>
          <p:nvPr>
            <p:ph type="sldNum" sz="quarter" idx="12"/>
          </p:nvPr>
        </p:nvSpPr>
        <p:spPr/>
        <p:txBody>
          <a:bodyPr/>
          <a:lstStyle/>
          <a:p>
            <a:fld id="{791DC458-83D9-4E9D-8B2C-21E832DD10ED}" type="slidenum">
              <a:rPr lang="en-US" altLang="en-US" smtClean="0"/>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498AF05-20C4-3DBB-548A-66E324D7FD59}"/>
              </a:ext>
            </a:extLst>
          </p:cNvPr>
          <p:cNvSpPr>
            <a:spLocks noGrp="1" noChangeArrowheads="1"/>
          </p:cNvSpPr>
          <p:nvPr>
            <p:ph type="title"/>
          </p:nvPr>
        </p:nvSpPr>
        <p:spPr>
          <a:xfrm>
            <a:off x="533400" y="609600"/>
            <a:ext cx="7772400" cy="1143000"/>
          </a:xfrm>
        </p:spPr>
        <p:txBody>
          <a:bodyPr/>
          <a:lstStyle/>
          <a:p>
            <a:r>
              <a:rPr lang="en-US" altLang="en-US"/>
              <a:t>What is Denial of Service ?</a:t>
            </a:r>
          </a:p>
        </p:txBody>
      </p:sp>
      <p:sp>
        <p:nvSpPr>
          <p:cNvPr id="98307" name="Rectangle 3">
            <a:extLst>
              <a:ext uri="{FF2B5EF4-FFF2-40B4-BE49-F238E27FC236}">
                <a16:creationId xmlns:a16="http://schemas.microsoft.com/office/drawing/2014/main" id="{4D2F638B-ACDB-8B52-E854-01AEAC7CA240}"/>
              </a:ext>
            </a:extLst>
          </p:cNvPr>
          <p:cNvSpPr>
            <a:spLocks noGrp="1" noChangeArrowheads="1"/>
          </p:cNvSpPr>
          <p:nvPr>
            <p:ph type="body" idx="1"/>
          </p:nvPr>
        </p:nvSpPr>
        <p:spPr>
          <a:xfrm>
            <a:off x="304800" y="2438400"/>
            <a:ext cx="8356600" cy="3962400"/>
          </a:xfrm>
        </p:spPr>
        <p:txBody>
          <a:bodyPr/>
          <a:lstStyle/>
          <a:p>
            <a:pPr>
              <a:lnSpc>
                <a:spcPct val="90000"/>
              </a:lnSpc>
            </a:pPr>
            <a:r>
              <a:rPr lang="en-US" altLang="en-US" sz="2400"/>
              <a:t>Denial of service is</a:t>
            </a:r>
          </a:p>
          <a:p>
            <a:pPr lvl="1">
              <a:lnSpc>
                <a:spcPct val="90000"/>
              </a:lnSpc>
            </a:pPr>
            <a:r>
              <a:rPr lang="en-US" altLang="en-US"/>
              <a:t>A malicious attack</a:t>
            </a:r>
          </a:p>
          <a:p>
            <a:pPr lvl="1">
              <a:lnSpc>
                <a:spcPct val="90000"/>
              </a:lnSpc>
            </a:pPr>
            <a:r>
              <a:rPr lang="en-US" altLang="en-US"/>
              <a:t>Based on the concept of overloading</a:t>
            </a:r>
          </a:p>
          <a:p>
            <a:pPr lvl="1">
              <a:lnSpc>
                <a:spcPct val="90000"/>
              </a:lnSpc>
            </a:pPr>
            <a:r>
              <a:rPr lang="en-US" altLang="en-US"/>
              <a:t>Components along the route to a server</a:t>
            </a:r>
          </a:p>
          <a:p>
            <a:pPr lvl="1">
              <a:lnSpc>
                <a:spcPct val="90000"/>
              </a:lnSpc>
            </a:pPr>
            <a:r>
              <a:rPr lang="en-US" altLang="en-US"/>
              <a:t>Or the server itself</a:t>
            </a:r>
          </a:p>
          <a:p>
            <a:pPr>
              <a:lnSpc>
                <a:spcPct val="90000"/>
              </a:lnSpc>
            </a:pPr>
            <a:r>
              <a:rPr lang="en-US" altLang="en-US" sz="2400"/>
              <a:t>Due to the increased workload, the overloaded component responds slowly or not at all to legitimate requests</a:t>
            </a:r>
          </a:p>
          <a:p>
            <a:pPr>
              <a:lnSpc>
                <a:spcPct val="90000"/>
              </a:lnSpc>
            </a:pPr>
            <a:r>
              <a:rPr lang="en-US" altLang="en-US" sz="2400"/>
              <a:t>Consider the following …</a:t>
            </a:r>
          </a:p>
        </p:txBody>
      </p:sp>
      <p:sp>
        <p:nvSpPr>
          <p:cNvPr id="4" name="Date Placeholder 3">
            <a:extLst>
              <a:ext uri="{FF2B5EF4-FFF2-40B4-BE49-F238E27FC236}">
                <a16:creationId xmlns:a16="http://schemas.microsoft.com/office/drawing/2014/main" id="{F7A13B13-7766-83B5-09E9-16A32E4FC995}"/>
              </a:ext>
            </a:extLst>
          </p:cNvPr>
          <p:cNvSpPr>
            <a:spLocks noGrp="1"/>
          </p:cNvSpPr>
          <p:nvPr>
            <p:ph type="dt" sz="half" idx="10"/>
          </p:nvPr>
        </p:nvSpPr>
        <p:spPr/>
        <p:txBody>
          <a:bodyPr/>
          <a:lstStyle/>
          <a:p>
            <a:pPr>
              <a:defRPr/>
            </a:pPr>
            <a:fld id="{BFBA6BC3-C197-4F00-BD52-A94BC5FA30CB}" type="datetime1">
              <a:rPr lang="en-US" smtClean="0"/>
              <a:t>03-Jul-22</a:t>
            </a:fld>
            <a:endParaRPr lang="en-US" dirty="0"/>
          </a:p>
        </p:txBody>
      </p:sp>
      <p:sp>
        <p:nvSpPr>
          <p:cNvPr id="5" name="Slide Number Placeholder 4">
            <a:extLst>
              <a:ext uri="{FF2B5EF4-FFF2-40B4-BE49-F238E27FC236}">
                <a16:creationId xmlns:a16="http://schemas.microsoft.com/office/drawing/2014/main" id="{61125582-F65D-58FB-B6E8-0C86BEECD3FC}"/>
              </a:ext>
            </a:extLst>
          </p:cNvPr>
          <p:cNvSpPr>
            <a:spLocks noGrp="1"/>
          </p:cNvSpPr>
          <p:nvPr>
            <p:ph type="sldNum" sz="quarter" idx="12"/>
          </p:nvPr>
        </p:nvSpPr>
        <p:spPr/>
        <p:txBody>
          <a:bodyPr/>
          <a:lstStyle/>
          <a:p>
            <a:fld id="{791DC458-83D9-4E9D-8B2C-21E832DD10ED}"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E5D9904-B404-94D4-E411-C5DC2915C1BF}"/>
              </a:ext>
            </a:extLst>
          </p:cNvPr>
          <p:cNvSpPr>
            <a:spLocks noGrp="1" noChangeArrowheads="1"/>
          </p:cNvSpPr>
          <p:nvPr>
            <p:ph type="title"/>
          </p:nvPr>
        </p:nvSpPr>
        <p:spPr>
          <a:xfrm>
            <a:off x="533400" y="609600"/>
            <a:ext cx="7772400" cy="1143000"/>
          </a:xfrm>
        </p:spPr>
        <p:txBody>
          <a:bodyPr/>
          <a:lstStyle/>
          <a:p>
            <a:r>
              <a:rPr lang="en-US" altLang="en-US"/>
              <a:t>What is Denial of Service ?</a:t>
            </a:r>
          </a:p>
        </p:txBody>
      </p:sp>
      <p:sp>
        <p:nvSpPr>
          <p:cNvPr id="99331" name="Rectangle 3">
            <a:extLst>
              <a:ext uri="{FF2B5EF4-FFF2-40B4-BE49-F238E27FC236}">
                <a16:creationId xmlns:a16="http://schemas.microsoft.com/office/drawing/2014/main" id="{310FC821-92C6-AACE-AFA7-72FCD5036338}"/>
              </a:ext>
            </a:extLst>
          </p:cNvPr>
          <p:cNvSpPr>
            <a:spLocks noGrp="1" noChangeArrowheads="1"/>
          </p:cNvSpPr>
          <p:nvPr>
            <p:ph type="body" idx="1"/>
          </p:nvPr>
        </p:nvSpPr>
        <p:spPr>
          <a:xfrm>
            <a:off x="457200" y="2133600"/>
            <a:ext cx="7772400" cy="4929188"/>
          </a:xfrm>
        </p:spPr>
        <p:txBody>
          <a:bodyPr/>
          <a:lstStyle/>
          <a:p>
            <a:pPr>
              <a:lnSpc>
                <a:spcPct val="90000"/>
              </a:lnSpc>
              <a:buFontTx/>
              <a:buNone/>
            </a:pPr>
            <a:r>
              <a:rPr lang="en-US" altLang="en-US" sz="2400"/>
              <a:t>T</a:t>
            </a:r>
            <a:r>
              <a:rPr lang="en-US" altLang="en-US" sz="2000"/>
              <a:t>his slide is intended to demonstrate the concept of denial of service by placing useful information in the middle of a paragraph of drivel. If you’ve gotten this far, you may want to jump to the middle or scan around, but you’re unlikely to find the important part before I skip to the next slide, simulating the fact that the garbage doesn’t stop coming in a denial of service attack. In fact, in some cases you may get nothing but garbage. If you recall how IP datagram services work, for example, then you can reason about the likelihood of legitimate requests spaced by increasingly long TCP timeouts finding an empty queue slot in a router fed from another input by a continuous stream of bogus packets. When a slot opens up, it is quickly grabbed by the next bogus packets and rarely available for the real thing.</a:t>
            </a:r>
          </a:p>
        </p:txBody>
      </p:sp>
      <p:sp>
        <p:nvSpPr>
          <p:cNvPr id="4" name="Date Placeholder 3">
            <a:extLst>
              <a:ext uri="{FF2B5EF4-FFF2-40B4-BE49-F238E27FC236}">
                <a16:creationId xmlns:a16="http://schemas.microsoft.com/office/drawing/2014/main" id="{47C811E4-AF42-01E7-3D78-DA092BCDCA74}"/>
              </a:ext>
            </a:extLst>
          </p:cNvPr>
          <p:cNvSpPr>
            <a:spLocks noGrp="1"/>
          </p:cNvSpPr>
          <p:nvPr>
            <p:ph type="dt" sz="half" idx="10"/>
          </p:nvPr>
        </p:nvSpPr>
        <p:spPr/>
        <p:txBody>
          <a:bodyPr/>
          <a:lstStyle/>
          <a:p>
            <a:pPr>
              <a:defRPr/>
            </a:pPr>
            <a:fld id="{BCFF25DC-AB69-4630-936D-F03FD5F59EEF}" type="datetime1">
              <a:rPr lang="en-US" smtClean="0"/>
              <a:t>03-Jul-22</a:t>
            </a:fld>
            <a:endParaRPr lang="en-US" dirty="0"/>
          </a:p>
        </p:txBody>
      </p:sp>
      <p:sp>
        <p:nvSpPr>
          <p:cNvPr id="5" name="Slide Number Placeholder 4">
            <a:extLst>
              <a:ext uri="{FF2B5EF4-FFF2-40B4-BE49-F238E27FC236}">
                <a16:creationId xmlns:a16="http://schemas.microsoft.com/office/drawing/2014/main" id="{4B6CA192-E0DB-5F13-3D92-27013B163AB2}"/>
              </a:ext>
            </a:extLst>
          </p:cNvPr>
          <p:cNvSpPr>
            <a:spLocks noGrp="1"/>
          </p:cNvSpPr>
          <p:nvPr>
            <p:ph type="sldNum" sz="quarter" idx="12"/>
          </p:nvPr>
        </p:nvSpPr>
        <p:spPr/>
        <p:txBody>
          <a:bodyPr/>
          <a:lstStyle/>
          <a:p>
            <a:fld id="{791DC458-83D9-4E9D-8B2C-21E832DD10ED}" type="slidenum">
              <a:rPr lang="en-US" altLang="en-US" smtClean="0"/>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28D2942-B35D-4E37-47AB-306AD7D69047}"/>
              </a:ext>
            </a:extLst>
          </p:cNvPr>
          <p:cNvSpPr>
            <a:spLocks noGrp="1" noChangeArrowheads="1"/>
          </p:cNvSpPr>
          <p:nvPr>
            <p:ph type="title"/>
          </p:nvPr>
        </p:nvSpPr>
        <p:spPr>
          <a:xfrm>
            <a:off x="609600" y="457200"/>
            <a:ext cx="7772400" cy="1143000"/>
          </a:xfrm>
        </p:spPr>
        <p:txBody>
          <a:bodyPr/>
          <a:lstStyle/>
          <a:p>
            <a:r>
              <a:rPr lang="en-US" altLang="en-US"/>
              <a:t>What is Denial of Service ?</a:t>
            </a:r>
          </a:p>
        </p:txBody>
      </p:sp>
      <p:sp>
        <p:nvSpPr>
          <p:cNvPr id="100355" name="Rectangle 3">
            <a:extLst>
              <a:ext uri="{FF2B5EF4-FFF2-40B4-BE49-F238E27FC236}">
                <a16:creationId xmlns:a16="http://schemas.microsoft.com/office/drawing/2014/main" id="{67D8C818-EBDF-CFED-E8B5-123D2C071060}"/>
              </a:ext>
            </a:extLst>
          </p:cNvPr>
          <p:cNvSpPr>
            <a:spLocks noGrp="1" noChangeArrowheads="1"/>
          </p:cNvSpPr>
          <p:nvPr>
            <p:ph type="body" idx="1"/>
          </p:nvPr>
        </p:nvSpPr>
        <p:spPr/>
        <p:txBody>
          <a:bodyPr/>
          <a:lstStyle/>
          <a:p>
            <a:r>
              <a:rPr lang="en-US" altLang="en-US" sz="2400"/>
              <a:t>So did you get the point ?</a:t>
            </a:r>
          </a:p>
          <a:p>
            <a:pPr>
              <a:buFontTx/>
              <a:buNone/>
            </a:pPr>
            <a:r>
              <a:rPr lang="en-US" altLang="en-US" sz="2400"/>
              <a:t>                     read</a:t>
            </a:r>
          </a:p>
          <a:p>
            <a:endParaRPr lang="en-US" altLang="en-US" sz="2400"/>
          </a:p>
          <a:p>
            <a:r>
              <a:rPr lang="en-US" altLang="en-US" sz="2400"/>
              <a:t>During a denial of service attack, do servers continue to receive client requests?</a:t>
            </a:r>
          </a:p>
        </p:txBody>
      </p:sp>
      <p:sp>
        <p:nvSpPr>
          <p:cNvPr id="100356" name="Line 4">
            <a:extLst>
              <a:ext uri="{FF2B5EF4-FFF2-40B4-BE49-F238E27FC236}">
                <a16:creationId xmlns:a16="http://schemas.microsoft.com/office/drawing/2014/main" id="{D0CB0866-683B-8D47-19A9-ABA7753DD1CF}"/>
              </a:ext>
            </a:extLst>
          </p:cNvPr>
          <p:cNvSpPr>
            <a:spLocks noChangeShapeType="1"/>
          </p:cNvSpPr>
          <p:nvPr/>
        </p:nvSpPr>
        <p:spPr bwMode="auto">
          <a:xfrm>
            <a:off x="2722563" y="2106613"/>
            <a:ext cx="517525" cy="39846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7" name="Line 5">
            <a:extLst>
              <a:ext uri="{FF2B5EF4-FFF2-40B4-BE49-F238E27FC236}">
                <a16:creationId xmlns:a16="http://schemas.microsoft.com/office/drawing/2014/main" id="{0A38F071-383E-E26A-9261-A7EAD01BA856}"/>
              </a:ext>
            </a:extLst>
          </p:cNvPr>
          <p:cNvSpPr>
            <a:spLocks noChangeShapeType="1"/>
          </p:cNvSpPr>
          <p:nvPr/>
        </p:nvSpPr>
        <p:spPr bwMode="auto">
          <a:xfrm flipH="1">
            <a:off x="2703513" y="2106613"/>
            <a:ext cx="517525" cy="39846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Date Placeholder 3">
            <a:extLst>
              <a:ext uri="{FF2B5EF4-FFF2-40B4-BE49-F238E27FC236}">
                <a16:creationId xmlns:a16="http://schemas.microsoft.com/office/drawing/2014/main" id="{64EF6E92-7F63-C28E-E4BD-45B5D6E50FAE}"/>
              </a:ext>
            </a:extLst>
          </p:cNvPr>
          <p:cNvSpPr>
            <a:spLocks noGrp="1"/>
          </p:cNvSpPr>
          <p:nvPr>
            <p:ph type="dt" sz="half" idx="10"/>
          </p:nvPr>
        </p:nvSpPr>
        <p:spPr/>
        <p:txBody>
          <a:bodyPr/>
          <a:lstStyle/>
          <a:p>
            <a:pPr>
              <a:defRPr/>
            </a:pPr>
            <a:fld id="{9FCD9E2C-C2D0-4D1F-A02C-D81B758FEEB2}" type="datetime1">
              <a:rPr lang="en-US" smtClean="0"/>
              <a:t>03-Jul-22</a:t>
            </a:fld>
            <a:endParaRPr lang="en-US" dirty="0"/>
          </a:p>
        </p:txBody>
      </p:sp>
      <p:sp>
        <p:nvSpPr>
          <p:cNvPr id="5" name="Slide Number Placeholder 4">
            <a:extLst>
              <a:ext uri="{FF2B5EF4-FFF2-40B4-BE49-F238E27FC236}">
                <a16:creationId xmlns:a16="http://schemas.microsoft.com/office/drawing/2014/main" id="{1DCD0D3F-7CAD-1EB3-6756-CCA6A7F3E69F}"/>
              </a:ext>
            </a:extLst>
          </p:cNvPr>
          <p:cNvSpPr>
            <a:spLocks noGrp="1"/>
          </p:cNvSpPr>
          <p:nvPr>
            <p:ph type="sldNum" sz="quarter" idx="12"/>
          </p:nvPr>
        </p:nvSpPr>
        <p:spPr/>
        <p:txBody>
          <a:bodyPr/>
          <a:lstStyle/>
          <a:p>
            <a:fld id="{791DC458-83D9-4E9D-8B2C-21E832DD10ED}" type="slidenum">
              <a:rPr lang="en-US" altLang="en-US" smtClean="0"/>
              <a:pPr/>
              <a:t>9</a:t>
            </a:fld>
            <a:endParaRPr lang="en-US"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2852</TotalTime>
  <Words>979</Words>
  <Application>Microsoft Office PowerPoint</Application>
  <PresentationFormat>On-screen Show (4:3)</PresentationFormat>
  <Paragraphs>144</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Century Gothic</vt:lpstr>
      <vt:lpstr>Arial</vt:lpstr>
      <vt:lpstr>Wingdings 3</vt:lpstr>
      <vt:lpstr>Times New Roman</vt:lpstr>
      <vt:lpstr>McGrawHill-Italic</vt:lpstr>
      <vt:lpstr>Times</vt:lpstr>
      <vt:lpstr>TimesNewRomanPSMT</vt:lpstr>
      <vt:lpstr>Ion Boardroom</vt:lpstr>
      <vt:lpstr>      CSC- 362    Computer Networks Week:16  Lecture: 21-22             </vt:lpstr>
      <vt:lpstr>Network Security</vt:lpstr>
      <vt:lpstr>The Big Picture</vt:lpstr>
      <vt:lpstr>PowerPoint Presentation</vt:lpstr>
      <vt:lpstr>Triangular Inequality in Networks</vt:lpstr>
      <vt:lpstr>Denial of Service Attacks</vt:lpstr>
      <vt:lpstr>What is Denial of Service ?</vt:lpstr>
      <vt:lpstr>What is Denial of Service ?</vt:lpstr>
      <vt:lpstr>What is Denial of Service ?</vt:lpstr>
      <vt:lpstr>What is Denial of Service ?</vt:lpstr>
      <vt:lpstr>How Does It Traditionally Work ?</vt:lpstr>
      <vt:lpstr>IP Spoofing</vt:lpstr>
      <vt:lpstr>What are the Key Elements ?</vt:lpstr>
      <vt:lpstr>What’s New About the Recent Attacks ?</vt:lpstr>
      <vt:lpstr>What Changed to Make Attacks Possible ?</vt:lpstr>
      <vt:lpstr>What Changed to Make Attacks Possible ?</vt:lpstr>
      <vt:lpstr>What Changed to Make Attacks Possible ?</vt:lpstr>
      <vt:lpstr>IP Spoofing Countermeasures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Mumtaz Ahmad</cp:lastModifiedBy>
  <cp:revision>207</cp:revision>
  <dcterms:created xsi:type="dcterms:W3CDTF">2000-01-15T04:50:39Z</dcterms:created>
  <dcterms:modified xsi:type="dcterms:W3CDTF">2022-07-03T17:34:24Z</dcterms:modified>
</cp:coreProperties>
</file>