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95" r:id="rId2"/>
    <p:sldId id="296" r:id="rId3"/>
    <p:sldId id="297" r:id="rId4"/>
    <p:sldId id="301" r:id="rId5"/>
    <p:sldId id="259" r:id="rId6"/>
    <p:sldId id="29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2" r:id="rId38"/>
    <p:sldId id="293" r:id="rId39"/>
    <p:sldId id="290" r:id="rId40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2">
          <p15:clr>
            <a:srgbClr val="A4A3A4"/>
          </p15:clr>
        </p15:guide>
        <p15:guide id="2" pos="20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92"/>
        <p:guide pos="20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D44AA9-CF69-1DA0-0DD0-C845F007D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88441" tIns="44220" rIns="88441" bIns="442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A4E46-7382-267E-A0D2-131E63CE64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88441" tIns="44220" rIns="88441" bIns="44220" rtlCol="0"/>
          <a:lstStyle>
            <a:lvl1pPr algn="r">
              <a:defRPr sz="1200"/>
            </a:lvl1pPr>
          </a:lstStyle>
          <a:p>
            <a:pPr>
              <a:defRPr/>
            </a:pPr>
            <a:fld id="{CA39B610-D80B-4BEF-988C-5BF2189759E9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0399-8F1E-832D-B4CC-B0DC59ADFE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88441" tIns="44220" rIns="88441" bIns="442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B8294-EDCF-E3A0-EAAA-6569EC9A9E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88441" tIns="44220" rIns="88441" bIns="442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D3C264-B2A9-4F21-86B0-1401DD9F24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1">
            <a:extLst>
              <a:ext uri="{FF2B5EF4-FFF2-40B4-BE49-F238E27FC236}">
                <a16:creationId xmlns:a16="http://schemas.microsoft.com/office/drawing/2014/main" id="{4F0511EA-1001-7CC4-F79A-B1BB33B0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53263" cy="9309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41" tIns="44220" rIns="88441" bIns="4422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AutoShape 2">
            <a:extLst>
              <a:ext uri="{FF2B5EF4-FFF2-40B4-BE49-F238E27FC236}">
                <a16:creationId xmlns:a16="http://schemas.microsoft.com/office/drawing/2014/main" id="{6BDA5AE1-300A-47E5-95B9-82B6EB09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53263" cy="9309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8441" tIns="44220" rIns="88441" bIns="4422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DA99FE-A56E-EA1C-9FEE-A84BD712542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54350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64" tIns="46658" rIns="93664" bIns="46658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0" algn="l"/>
                <a:tab pos="442204" algn="l"/>
                <a:tab pos="884408" algn="l"/>
                <a:tab pos="1326612" algn="l"/>
                <a:tab pos="1768815" algn="l"/>
                <a:tab pos="2211019" algn="l"/>
                <a:tab pos="2653223" algn="l"/>
                <a:tab pos="3095427" algn="l"/>
                <a:tab pos="3537631" algn="l"/>
                <a:tab pos="3979835" algn="l"/>
                <a:tab pos="4422038" algn="l"/>
                <a:tab pos="4864242" algn="l"/>
                <a:tab pos="5306446" algn="l"/>
                <a:tab pos="5748650" algn="l"/>
                <a:tab pos="6190854" algn="l"/>
                <a:tab pos="6633058" algn="l"/>
                <a:tab pos="7075261" algn="l"/>
                <a:tab pos="7517465" algn="l"/>
                <a:tab pos="7959669" algn="l"/>
                <a:tab pos="8401873" algn="l"/>
                <a:tab pos="8844077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A04A70B-75A1-AC62-4002-2C42A4D633B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95738" y="0"/>
            <a:ext cx="3052762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64" tIns="46658" rIns="93664" bIns="46658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0" algn="l"/>
                <a:tab pos="442204" algn="l"/>
                <a:tab pos="884408" algn="l"/>
                <a:tab pos="1326612" algn="l"/>
                <a:tab pos="1768815" algn="l"/>
                <a:tab pos="2211019" algn="l"/>
                <a:tab pos="2653223" algn="l"/>
                <a:tab pos="3095427" algn="l"/>
                <a:tab pos="3537631" algn="l"/>
                <a:tab pos="3979835" algn="l"/>
                <a:tab pos="4422038" algn="l"/>
                <a:tab pos="4864242" algn="l"/>
                <a:tab pos="5306446" algn="l"/>
                <a:tab pos="5748650" algn="l"/>
                <a:tab pos="6190854" algn="l"/>
                <a:tab pos="6633058" algn="l"/>
                <a:tab pos="7075261" algn="l"/>
                <a:tab pos="7517465" algn="l"/>
                <a:tab pos="7959669" algn="l"/>
                <a:tab pos="8401873" algn="l"/>
                <a:tab pos="8844077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7F436659-2966-BD92-9A0B-1A602753AB47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00150" y="698500"/>
            <a:ext cx="4649788" cy="3487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05FD8BA-ACBC-D130-76D9-FD678D86515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4850" y="4422775"/>
            <a:ext cx="5640388" cy="418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64" tIns="46658" rIns="93664" bIns="46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F8DE7C7-D485-D3EB-3B28-078842C116A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42375"/>
            <a:ext cx="3054350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64" tIns="46658" rIns="93664" bIns="46658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0" algn="l"/>
                <a:tab pos="442204" algn="l"/>
                <a:tab pos="884408" algn="l"/>
                <a:tab pos="1326612" algn="l"/>
                <a:tab pos="1768815" algn="l"/>
                <a:tab pos="2211019" algn="l"/>
                <a:tab pos="2653223" algn="l"/>
                <a:tab pos="3095427" algn="l"/>
                <a:tab pos="3537631" algn="l"/>
                <a:tab pos="3979835" algn="l"/>
                <a:tab pos="4422038" algn="l"/>
                <a:tab pos="4864242" algn="l"/>
                <a:tab pos="5306446" algn="l"/>
                <a:tab pos="5748650" algn="l"/>
                <a:tab pos="6190854" algn="l"/>
                <a:tab pos="6633058" algn="l"/>
                <a:tab pos="7075261" algn="l"/>
                <a:tab pos="7517465" algn="l"/>
                <a:tab pos="7959669" algn="l"/>
                <a:tab pos="8401873" algn="l"/>
                <a:tab pos="8844077" algn="l"/>
              </a:tabLst>
              <a:defRPr sz="13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FE2C3A0-16E0-07BF-FECB-6FA9D062316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95738" y="8842375"/>
            <a:ext cx="3052762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64" tIns="46658" rIns="93664" bIns="466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FC469B5F-376C-403A-AB96-1E8A386705E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760F3EF3-44BF-1E73-555E-4D6A07C20D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4175D-46E7-41D1-96F9-C128A6423315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A12FA029-5C80-3244-A012-6CD75D5F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E4CC746-08C0-4800-8109-70A3C7EBA422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BEAAC41A-912C-B8A8-5AA2-4A267FD477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F685D4-0AD6-4455-A1AF-C960D0683206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0F4540AA-33FA-9DDE-FC98-E2E0C753B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89E487D-174C-2685-5ECA-3B01AE2D0F0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148528C6-3E89-1217-B495-03B0039542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B1643-68CF-4393-9809-26CCDA21DC29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CCCEF623-6640-3D32-7B44-92C56B8B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334DF07-F071-DC35-4199-38133BC70C0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2DE87CA9-79BF-5B67-1937-C5525E09F0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7DCA7E-E0BC-4252-A269-3F5401512A6B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8CAA12D3-795C-C6C9-A05E-47950B9D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A17D9DC-C7AA-D8A5-A67B-0FA8BB1D180F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67ED8BE9-0CBE-CF26-F0A8-1A0D0BC8F6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A57CD-7F5C-4BDD-BC7D-B5ADDC0F1C0E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091470E7-0211-D5DD-8281-A2B7F572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25729139-5849-32FC-C84A-06E394354C4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57AE35DF-36AB-2E49-B669-C893ECF409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3885C6-CBFC-4F92-AED7-393CF14B46A0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7E007041-04DE-0F71-F242-84F94DF7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AF31947-C190-6180-AEEE-0668639828D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1C6FE298-C5E1-59B6-EC49-0135C6C488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3E495-48E2-4597-8FDE-49B2FEE1BC2E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963A01AC-F4D8-4C91-80C5-2AC1A2AF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C460968-8519-3BD1-1D28-2E1858B6760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91B63D88-43F5-789F-3A59-4353E4958D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006BC-98D9-452F-8E4B-25219D0FD7D1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40D39974-8AFA-5F47-5297-7402BBE29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3761A84-0FCB-1728-893B-2A5C2DCC514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id="{C8724FB4-591C-F831-5375-35FE4132F7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355722-CA18-4FF7-9D1A-98548BBAD6F3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7D47E918-E902-38D0-3B4B-BA8B4720F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C313A22C-2480-D227-A7EA-88A78CA7F42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id="{7326E2A3-48A5-84FC-0211-92E1E776F5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5F6216-2C68-4892-98B7-F318A65EED8C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id="{48EBD16C-DA29-FDE9-F100-DC597F604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2600F099-DC4B-E6D9-C6FC-B9E74A17CBE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>
            <a:extLst>
              <a:ext uri="{FF2B5EF4-FFF2-40B4-BE49-F238E27FC236}">
                <a16:creationId xmlns:a16="http://schemas.microsoft.com/office/drawing/2014/main" id="{7C5154D9-C468-FE29-09A4-CFF6D3883D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3BA995-828C-4BBB-9896-6FA6667339D0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id="{5BD0CE10-0068-B6A5-9F5E-D8EAD8A57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C68A65E1-70EB-BF64-97DE-EB0551C9610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45602CEC-7E1D-3F7A-8CFC-240D5A28F0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40E623-2D40-49B0-BC7F-A44EF756C928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09A85694-0B0D-1D8C-CED8-61CEB176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B8724DB-6D7D-A62E-15EA-E2B8435F1C7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>
            <a:extLst>
              <a:ext uri="{FF2B5EF4-FFF2-40B4-BE49-F238E27FC236}">
                <a16:creationId xmlns:a16="http://schemas.microsoft.com/office/drawing/2014/main" id="{AD3D6D25-7674-C06D-1788-7E8AD47AF0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A3822B-7216-4428-8644-C4AC1A42563A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2467" name="Text Box 1">
            <a:extLst>
              <a:ext uri="{FF2B5EF4-FFF2-40B4-BE49-F238E27FC236}">
                <a16:creationId xmlns:a16="http://schemas.microsoft.com/office/drawing/2014/main" id="{6D834F35-A34B-B8FE-CD1C-EA675AB6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6A6621CE-CA75-B64E-D6C6-48B29963F083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>
            <a:extLst>
              <a:ext uri="{FF2B5EF4-FFF2-40B4-BE49-F238E27FC236}">
                <a16:creationId xmlns:a16="http://schemas.microsoft.com/office/drawing/2014/main" id="{B601BE21-5F03-87F5-6BFD-46B478D1C8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F3BB10-04F7-4980-A916-3FA7C4646CC6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4515" name="Text Box 1">
            <a:extLst>
              <a:ext uri="{FF2B5EF4-FFF2-40B4-BE49-F238E27FC236}">
                <a16:creationId xmlns:a16="http://schemas.microsoft.com/office/drawing/2014/main" id="{BDAE6E0D-5618-EE2D-4732-23A58E3F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21519B49-2FD5-7FC7-30F8-475BA9CC27C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>
            <a:extLst>
              <a:ext uri="{FF2B5EF4-FFF2-40B4-BE49-F238E27FC236}">
                <a16:creationId xmlns:a16="http://schemas.microsoft.com/office/drawing/2014/main" id="{11432150-1257-01A5-4C33-B9D9F6684E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0CBA3-6A2B-4BA5-BB06-515AEC9AA2E3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6563" name="Text Box 1">
            <a:extLst>
              <a:ext uri="{FF2B5EF4-FFF2-40B4-BE49-F238E27FC236}">
                <a16:creationId xmlns:a16="http://schemas.microsoft.com/office/drawing/2014/main" id="{5E278486-C940-0900-79B4-D2E4EA247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FA892D0-FD4B-D4E3-422D-57A61D8DC583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>
            <a:extLst>
              <a:ext uri="{FF2B5EF4-FFF2-40B4-BE49-F238E27FC236}">
                <a16:creationId xmlns:a16="http://schemas.microsoft.com/office/drawing/2014/main" id="{79379A5C-7DD1-0376-4C8A-D7CA345DC8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D636E3-3131-452E-BC06-4423DE3847A4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8611" name="Text Box 1">
            <a:extLst>
              <a:ext uri="{FF2B5EF4-FFF2-40B4-BE49-F238E27FC236}">
                <a16:creationId xmlns:a16="http://schemas.microsoft.com/office/drawing/2014/main" id="{BEA5651F-DC9D-410D-1693-00AD54BE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68C26322-91A4-96D7-F72C-E3CF88E8E22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>
            <a:extLst>
              <a:ext uri="{FF2B5EF4-FFF2-40B4-BE49-F238E27FC236}">
                <a16:creationId xmlns:a16="http://schemas.microsoft.com/office/drawing/2014/main" id="{85BD49CF-8FF0-3703-834A-08DA908090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AC13C4-2DB3-4667-A706-F5DC9F6BFB7E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0659" name="Text Box 1">
            <a:extLst>
              <a:ext uri="{FF2B5EF4-FFF2-40B4-BE49-F238E27FC236}">
                <a16:creationId xmlns:a16="http://schemas.microsoft.com/office/drawing/2014/main" id="{E81F0158-C700-562A-93F6-D7147766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7CC9D04E-8C7E-D4E1-D3B1-667811E01AA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>
            <a:extLst>
              <a:ext uri="{FF2B5EF4-FFF2-40B4-BE49-F238E27FC236}">
                <a16:creationId xmlns:a16="http://schemas.microsoft.com/office/drawing/2014/main" id="{403F3EF7-DFDD-6973-64DC-EBD45270328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8157D9-B25E-4C14-979D-7D78048DBA65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2707" name="Text Box 1">
            <a:extLst>
              <a:ext uri="{FF2B5EF4-FFF2-40B4-BE49-F238E27FC236}">
                <a16:creationId xmlns:a16="http://schemas.microsoft.com/office/drawing/2014/main" id="{9941EDF7-09F0-1D2E-CDB7-3B1771627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55DF9674-9619-5DA9-389E-2ECE35CAF1A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>
            <a:extLst>
              <a:ext uri="{FF2B5EF4-FFF2-40B4-BE49-F238E27FC236}">
                <a16:creationId xmlns:a16="http://schemas.microsoft.com/office/drawing/2014/main" id="{C418E8E1-784C-5AA2-66CB-310F3B8F50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8AFD1B-E7A7-4EA6-912B-A049F4D4A338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4755" name="Text Box 1">
            <a:extLst>
              <a:ext uri="{FF2B5EF4-FFF2-40B4-BE49-F238E27FC236}">
                <a16:creationId xmlns:a16="http://schemas.microsoft.com/office/drawing/2014/main" id="{EC941D8F-4944-7E94-3244-2A95B992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536806C1-29F9-A2C1-5D40-ABA613F15A23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>
            <a:extLst>
              <a:ext uri="{FF2B5EF4-FFF2-40B4-BE49-F238E27FC236}">
                <a16:creationId xmlns:a16="http://schemas.microsoft.com/office/drawing/2014/main" id="{050E7BFA-BB62-E4CD-8571-6CF740627C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6CF7AA-4B2F-49BD-A84D-3016104005DD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6803" name="Text Box 1">
            <a:extLst>
              <a:ext uri="{FF2B5EF4-FFF2-40B4-BE49-F238E27FC236}">
                <a16:creationId xmlns:a16="http://schemas.microsoft.com/office/drawing/2014/main" id="{6BB75247-7A53-01DE-06AA-1F3D5722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C49152A6-EBFE-8C30-5B32-61CCD228F45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>
            <a:extLst>
              <a:ext uri="{FF2B5EF4-FFF2-40B4-BE49-F238E27FC236}">
                <a16:creationId xmlns:a16="http://schemas.microsoft.com/office/drawing/2014/main" id="{9714A6F1-BC41-0B6F-B278-09867E51AC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4DBD9A-9AEB-475E-8EE1-2D33FF48DDD5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8851" name="Text Box 1">
            <a:extLst>
              <a:ext uri="{FF2B5EF4-FFF2-40B4-BE49-F238E27FC236}">
                <a16:creationId xmlns:a16="http://schemas.microsoft.com/office/drawing/2014/main" id="{6456CEDA-7456-E89B-CA9C-FA65EA09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AB3D9AF3-FBA1-F0AD-7021-6FA2FC9A61B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>
            <a:extLst>
              <a:ext uri="{FF2B5EF4-FFF2-40B4-BE49-F238E27FC236}">
                <a16:creationId xmlns:a16="http://schemas.microsoft.com/office/drawing/2014/main" id="{5DF48CFE-355E-B42D-5F50-FCFD50FCD5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71A90-47D5-48F8-9923-E5B76CDC2DA1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0899" name="Text Box 1">
            <a:extLst>
              <a:ext uri="{FF2B5EF4-FFF2-40B4-BE49-F238E27FC236}">
                <a16:creationId xmlns:a16="http://schemas.microsoft.com/office/drawing/2014/main" id="{793E4683-C700-9E00-B78D-4BA5AE22A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1A29837A-E0A9-736B-7C6B-DFD4D1E6804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94931145-08FC-BAC5-D804-3E0612C3B7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B6283-4A36-44E1-A9DD-35B9859B3E6E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0A5609F6-75EE-3391-E11F-E97E8D93F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410302D-5321-190E-D1A0-7FDFC9AC638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>
            <a:extLst>
              <a:ext uri="{FF2B5EF4-FFF2-40B4-BE49-F238E27FC236}">
                <a16:creationId xmlns:a16="http://schemas.microsoft.com/office/drawing/2014/main" id="{12DBCC43-707B-5C39-12EA-ED6284B981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082D40-9C0F-4C40-BFD0-DDF806746C50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C2D7BBF6-40C2-5C80-EDD8-734C2BB35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DDBC0893-3CF8-0904-9985-3C763B34B89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114C5FAA-C64B-634E-46FD-1692D1AFBF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489238-4BEA-4AA8-8504-9F6C91C1E2E1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4995" name="Text Box 1">
            <a:extLst>
              <a:ext uri="{FF2B5EF4-FFF2-40B4-BE49-F238E27FC236}">
                <a16:creationId xmlns:a16="http://schemas.microsoft.com/office/drawing/2014/main" id="{4A699C7D-33D9-FC70-2034-533970B3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ECF542E5-66F4-81AC-C116-824F95A0525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>
            <a:extLst>
              <a:ext uri="{FF2B5EF4-FFF2-40B4-BE49-F238E27FC236}">
                <a16:creationId xmlns:a16="http://schemas.microsoft.com/office/drawing/2014/main" id="{9F28D84E-14FF-EAF0-5E80-ADB528749E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603085-9AE1-4154-AF3E-F1AD081C0434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7043" name="Text Box 1">
            <a:extLst>
              <a:ext uri="{FF2B5EF4-FFF2-40B4-BE49-F238E27FC236}">
                <a16:creationId xmlns:a16="http://schemas.microsoft.com/office/drawing/2014/main" id="{2BD0BE0E-9939-EEDC-2B85-346B0181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5A9FB1AF-69B0-66E5-9B97-E0B9D557A0D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>
            <a:extLst>
              <a:ext uri="{FF2B5EF4-FFF2-40B4-BE49-F238E27FC236}">
                <a16:creationId xmlns:a16="http://schemas.microsoft.com/office/drawing/2014/main" id="{26D5D346-4BB9-9114-4F11-44CF40CD7C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D01806-3798-48AE-8FDD-D906A412A453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9091" name="Text Box 1">
            <a:extLst>
              <a:ext uri="{FF2B5EF4-FFF2-40B4-BE49-F238E27FC236}">
                <a16:creationId xmlns:a16="http://schemas.microsoft.com/office/drawing/2014/main" id="{D84F148B-0AC4-2989-4824-9F7BF891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EA74958-9718-8ADC-CFC4-2A617B5B3ED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>
            <a:extLst>
              <a:ext uri="{FF2B5EF4-FFF2-40B4-BE49-F238E27FC236}">
                <a16:creationId xmlns:a16="http://schemas.microsoft.com/office/drawing/2014/main" id="{A65B2A1C-F5F8-D646-7C3B-B629337401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6A4E86-6C7A-426C-98A0-6EFA184718C5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91139" name="Text Box 1">
            <a:extLst>
              <a:ext uri="{FF2B5EF4-FFF2-40B4-BE49-F238E27FC236}">
                <a16:creationId xmlns:a16="http://schemas.microsoft.com/office/drawing/2014/main" id="{A882D0D3-1CFD-BA97-1AA3-8E2643A08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807CCE17-BA7E-E83E-CCBD-DC48EEFEB85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9ACB5247-774C-6787-413C-80A5B4BA4C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D21C9B-9C0A-4131-97D4-783FD85A8EEF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101483BC-E7B2-1DCB-38E4-1E65534D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889A51B-E608-1858-B90B-66D2B34DE8D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A4CBB28B-A12A-2DE6-CD8C-8A7E1066B5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18D363-D93A-49FE-9169-1C531E80F343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570DFADD-243C-F34C-9449-58935AB3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73D193B-0F07-9CB2-B2F3-B3D4109FFFF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A0EA747C-E94B-9D20-0B2F-EA1578DBA7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708FC0-3C48-4D7F-8260-57BC083EE200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C2B7738C-2A1D-CBCF-2A0E-E7610B9B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2379FFC-6FB5-6E0D-8D8D-4107D3DBBBD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5E1CC71C-FF02-ECF3-CAEB-9EC972257E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647EC-9F56-45B1-B619-21020903C5EF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7EA4FCA9-41C1-69B9-724B-FDB6296D0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8A9D833-D74F-0649-BDC5-7BD3DE15B93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EF4D8AA9-6644-66F8-1608-B14A527441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74F4BC-0C45-4AB1-8429-B1C8328139A4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4BB29036-4399-7CF1-E825-0AA623E4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98F198C-B766-B91E-3556-5414FA918F5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EB00A11F-9600-C166-056B-D9ED541920A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84238" algn="l"/>
                <a:tab pos="1325563" algn="l"/>
                <a:tab pos="1768475" algn="l"/>
                <a:tab pos="2209800" algn="l"/>
                <a:tab pos="2652713" algn="l"/>
                <a:tab pos="3094038" algn="l"/>
                <a:tab pos="3536950" algn="l"/>
                <a:tab pos="3978275" algn="l"/>
                <a:tab pos="4421188" algn="l"/>
                <a:tab pos="4864100" algn="l"/>
                <a:tab pos="5305425" algn="l"/>
                <a:tab pos="5748338" algn="l"/>
                <a:tab pos="6189663" algn="l"/>
                <a:tab pos="6632575" algn="l"/>
                <a:tab pos="7073900" algn="l"/>
                <a:tab pos="7516813" algn="l"/>
                <a:tab pos="7958138" algn="l"/>
                <a:tab pos="8401050" algn="l"/>
                <a:tab pos="88439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636E75-2F63-4BBD-9E39-88FDCBF1F246}" type="slidenum">
              <a:rPr lang="en-GB" altLang="en-US" sz="1300">
                <a:latin typeface="Arial" panose="020B0604020202020204" pitchFamily="34" charset="0"/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300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3DB5DBA4-5B34-19C6-4FC4-7A4DAAA48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698500"/>
            <a:ext cx="4627563" cy="34909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441" tIns="44220" rIns="88441" bIns="4422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A3E4DF1-5E96-FCBC-A9CC-840AE8D3F2B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704850" y="4422775"/>
            <a:ext cx="5641975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075C9F6-4575-1B7D-FD43-A7985862BC3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B0C237-F71E-9E32-A5CB-EABD2B6663E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808CBC-5707-8DC2-AC6E-336CF59786D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EAA5F0-379E-9F0A-3D35-C21235EA37DF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07F47-F020-B0F1-5988-ED00BB08094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277FAE-7FEE-2191-5514-BC0DD588964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A98DB0-AD2E-BB33-5EBE-B616C02F2425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FB1BB81-1209-9586-2E9E-2D26A2F09E9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B9073-749F-F1A2-01A0-EAFB44743C73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17E7087-27B2-9F54-432C-F76239DA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D8053DF2-EBCA-4E16-8AF9-2F47ACF3B17F}" type="datetime1">
              <a:rPr lang="en-US" smtClean="0"/>
              <a:t>03-Jul-22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A81D1EB-EFAE-C465-AACD-073A8A3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F330B19-B255-5F5D-2CAE-18E76D2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6E2CC-392C-493D-8EBD-A9F1B67536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16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C5DD438B-FF39-413A-5C93-038B7CB6CC3E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8E4D4B-FC23-AAFB-5896-0670931D81B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2AC1E2-CAC5-36A4-B3F4-BA81279C3B95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F01BCD-13A4-1B26-9F3D-BAE0569A3F6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5777FF-759C-9DD6-9BD4-15D09EA492AE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7ACC1E-71CF-8073-6910-39DA485F44A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E24728-EE36-2CD0-3DE2-C11F42C8D00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256A29F-634E-E855-82E0-03E3DC11B409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202C46-8CD1-A7FF-9F89-DC294306BF23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6CAE277-6415-CDA8-756E-10312FA9A873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35ECF3-8A77-F0C7-944C-F7BAB3D7D4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20616AF-16A2-2535-144C-ACD7EB1FCE18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7AEE725B-172A-3C34-B6B4-15EA72B4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273BA-F6BD-421C-A0A5-44F196531CFF}" type="datetime1">
              <a:rPr lang="en-US" smtClean="0"/>
              <a:t>03-Jul-22</a:t>
            </a:fld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328A7D-F366-1250-97FC-1CC605E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08DF0F9B-46E0-427F-7C8D-04F0CED9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92417-F927-4F7F-8D8C-1A72BBF2D7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69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62D57F31-A437-260A-08D7-4303FDF8F2F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853D9E-9D09-1ACD-1B63-76C0CC2B735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D311CD-5B1D-BB03-3E71-9680CD76FA9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F40F52-F441-C1FB-F7D5-003B54FBCE1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EC9BBE-490B-D240-D0BE-5B909BA6CE5E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8971E9-AB9E-DF64-416F-D2ED2ECFA7B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AB9D59-30C6-BC2E-D063-D2B6F958A96D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13851D8-1F55-12A5-7F13-3C5D42210D03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9A0F33-DB00-AF6E-D468-621CFD4EDA6C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54248E7-057F-2A15-6AFE-3CD5212A3DB6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A9A4B58-845D-6DEF-8484-4EA894380D4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AEF5011-7461-10E1-D4B7-44024A38369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5BF7B82-19F8-1C1A-C89E-690989E7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B0A82-B39A-49C3-B13D-84336D7F9127}" type="datetime1">
              <a:rPr lang="en-US" smtClean="0"/>
              <a:t>03-Jul-22</a:t>
            </a:fld>
            <a:endParaRPr lang="en-GB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5B43259-BBE3-7F1C-36AB-2EC20642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332BED-C0CD-A6A0-A091-9FA9302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2AB95-ECB8-4BBD-B2B9-6CAB880DCC2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207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5FBCBD2F-DE66-3FEA-632A-9234C2700AD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4B22E9-032E-5590-600D-72737393767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EFD540-80BD-134E-4C50-B75D25C1251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B0DAD5-FE0B-D64F-E43D-EC408C550B4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9E5AF8-C1D9-E704-9A86-940CB0E834E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9542A5-4D5A-DEC1-A1B3-BF82C9333712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B4F9E07-073C-3AB6-32C1-C9EA59069D8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57028B-6E82-4C6E-7501-490184A5A2C9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5D5DEA7-3834-78CE-9C33-53300799C5F1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343C9EE-2141-2535-F47A-820BB0438DB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60633711-4E49-38C6-12C5-91B4ED4124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85C073DA-F157-AB31-3DCE-139FD6B9FE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9721D-6B45-A62D-9347-48300BCCFBAC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3A1AFA12-1F8D-4466-0D6F-4DD7909972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FB33-4237-4026-A093-7ABD33B3E098}" type="datetime1">
              <a:rPr lang="en-US" smtClean="0"/>
              <a:t>03-Jul-22</a:t>
            </a:fld>
            <a:endParaRPr lang="en-GB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F6EF0E3-CE22-1AAE-3CCD-C2353BCE1E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B8E840-21F7-6DF3-EEF6-AA95D097BA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4B9E3BE-D7CB-4489-8267-06816AA621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81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26848E46-9409-516F-7522-E94CD1524A7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052F13-343C-A45F-2F5C-F38FF6BF995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F38BA3-5B62-35CC-3A52-9EF947AA1E2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2FA44A-C2C8-032A-62F6-5278776FA7D1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DA689A-68CD-2959-0C8B-42D281EE19F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7F30A9-644B-B6A3-A2FF-269E2B294B11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99FB9D-C21C-6FF5-E17B-ADF595A13F25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92E3D1A-2D00-593C-4B5A-326D08441130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8CDD8B2-CF48-119D-EE76-1D7D8D95CB01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BBFACA5-A8E7-0B16-3EEB-AC4AB703A73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F800820-2C03-AB64-1090-7C6C551E3E4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8B2C9CE-C18A-4BB2-501B-6556378F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C6450-6627-4BC6-B34F-BFD06C88DD36}" type="datetime1">
              <a:rPr lang="en-US" smtClean="0"/>
              <a:t>03-Jul-22</a:t>
            </a:fld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DCC3630-4751-740A-BFDE-1609AC1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D62C89D-99D5-0C17-E353-2EB17BAB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5B332-F6DA-4221-BD11-6F5028B6D6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007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09A0CA-E588-E4DE-0D87-DAB88978C1F6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3559B1-2BE7-F0E4-D1E2-665C4C2F3EA5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F335678B-8D28-B734-6B6B-2AC575783EA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0312B-C76E-4E97-804E-8C09BB9E337C}" type="datetime1">
              <a:rPr lang="en-US" smtClean="0"/>
              <a:t>03-Jul-22</a:t>
            </a:fld>
            <a:endParaRPr lang="en-GB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95AA78FD-9396-4E56-FD35-4B85FC16113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498A9DE-0E77-A66F-C8C6-B2B56F28C98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8438FC7-29B7-42AA-BF73-E97AF85200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65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BDDE1-BFA5-74B7-31FB-E4920F9D0FC3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889DF1-5291-23AB-7548-22518318834C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53C97752-843A-35A0-1312-36F2DD5B1A9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2FAFE-82CC-4E7E-BF0A-C9EA270AA396}" type="datetime1">
              <a:rPr lang="en-US" smtClean="0"/>
              <a:t>03-Jul-22</a:t>
            </a:fld>
            <a:endParaRPr lang="en-GB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DD16DD4F-B274-741D-DE2E-74DF11D359A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24174E74-E2BB-EFEA-E93F-D0945D7A593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259D91F4-168F-417B-8ACC-96226B5B95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593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EBD5-ABC9-BD3B-7EC3-E7F04E1E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E5813-F4A1-4A54-B14A-8BE8105EA559}" type="datetime1">
              <a:rPr lang="en-US" smtClean="0"/>
              <a:t>03-Jul-22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1C23-4DDD-B524-C4C3-B5CF0AC7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09CD-5A04-FBFB-1B0E-F11F902C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170D-0E82-40A4-A5DD-C0EA8417FB9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987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3857062-3551-AC23-BF2E-30A0914DAF7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812758-B605-48FC-2630-65B6746EC23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311C95-6094-DF86-C8B8-AE50B295D88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EED600-B2F7-1448-8773-25D57CC538D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11DF22-5699-6114-4F1E-9E3E793EFAE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808961-A427-AF8C-545E-1CC547C6C823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F52F3-CDDE-B106-2EFF-D84C8BC2370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560D24D-F314-BE10-E37C-085AD90D8197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20213 w 10000"/>
                <a:gd name="T1" fmla="*/ 152703 h 5291"/>
                <a:gd name="T2" fmla="*/ 2367957 w 10000"/>
                <a:gd name="T3" fmla="*/ 319096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303 h 5291"/>
                <a:gd name="T10" fmla="*/ 2219573 w 10000"/>
                <a:gd name="T11" fmla="*/ 24124 h 5291"/>
                <a:gd name="T12" fmla="*/ 2140387 w 10000"/>
                <a:gd name="T13" fmla="*/ 35582 h 5291"/>
                <a:gd name="T14" fmla="*/ 2060964 w 10000"/>
                <a:gd name="T15" fmla="*/ 45413 h 5291"/>
                <a:gd name="T16" fmla="*/ 1981541 w 10000"/>
                <a:gd name="T17" fmla="*/ 55304 h 5291"/>
                <a:gd name="T18" fmla="*/ 1902117 w 10000"/>
                <a:gd name="T19" fmla="*/ 64591 h 5291"/>
                <a:gd name="T20" fmla="*/ 1823645 w 10000"/>
                <a:gd name="T21" fmla="*/ 72492 h 5291"/>
                <a:gd name="T22" fmla="*/ 1743746 w 10000"/>
                <a:gd name="T23" fmla="*/ 79910 h 5291"/>
                <a:gd name="T24" fmla="*/ 1664561 w 10000"/>
                <a:gd name="T25" fmla="*/ 86845 h 5291"/>
                <a:gd name="T26" fmla="*/ 1586802 w 10000"/>
                <a:gd name="T27" fmla="*/ 92756 h 5291"/>
                <a:gd name="T28" fmla="*/ 1507616 w 10000"/>
                <a:gd name="T29" fmla="*/ 98666 h 5291"/>
                <a:gd name="T30" fmla="*/ 1429858 w 10000"/>
                <a:gd name="T31" fmla="*/ 103672 h 5291"/>
                <a:gd name="T32" fmla="*/ 1352099 w 10000"/>
                <a:gd name="T33" fmla="*/ 107592 h 5291"/>
                <a:gd name="T34" fmla="*/ 1274340 w 10000"/>
                <a:gd name="T35" fmla="*/ 111572 h 5291"/>
                <a:gd name="T36" fmla="*/ 1197533 w 10000"/>
                <a:gd name="T37" fmla="*/ 114949 h 5291"/>
                <a:gd name="T38" fmla="*/ 1121676 w 10000"/>
                <a:gd name="T39" fmla="*/ 117482 h 5291"/>
                <a:gd name="T40" fmla="*/ 1045344 w 10000"/>
                <a:gd name="T41" fmla="*/ 119412 h 5291"/>
                <a:gd name="T42" fmla="*/ 969963 w 10000"/>
                <a:gd name="T43" fmla="*/ 121402 h 5291"/>
                <a:gd name="T44" fmla="*/ 895534 w 10000"/>
                <a:gd name="T45" fmla="*/ 122367 h 5291"/>
                <a:gd name="T46" fmla="*/ 821342 w 10000"/>
                <a:gd name="T47" fmla="*/ 123393 h 5291"/>
                <a:gd name="T48" fmla="*/ 747863 w 10000"/>
                <a:gd name="T49" fmla="*/ 123815 h 5291"/>
                <a:gd name="T50" fmla="*/ 675098 w 10000"/>
                <a:gd name="T51" fmla="*/ 123393 h 5291"/>
                <a:gd name="T52" fmla="*/ 603284 w 10000"/>
                <a:gd name="T53" fmla="*/ 123393 h 5291"/>
                <a:gd name="T54" fmla="*/ 532184 w 10000"/>
                <a:gd name="T55" fmla="*/ 122367 h 5291"/>
                <a:gd name="T56" fmla="*/ 462035 w 10000"/>
                <a:gd name="T57" fmla="*/ 120860 h 5291"/>
                <a:gd name="T58" fmla="*/ 393074 w 10000"/>
                <a:gd name="T59" fmla="*/ 119412 h 5291"/>
                <a:gd name="T60" fmla="*/ 325303 w 10000"/>
                <a:gd name="T61" fmla="*/ 117904 h 5291"/>
                <a:gd name="T62" fmla="*/ 258007 w 10000"/>
                <a:gd name="T63" fmla="*/ 115492 h 5291"/>
                <a:gd name="T64" fmla="*/ 191662 w 10000"/>
                <a:gd name="T65" fmla="*/ 112959 h 5291"/>
                <a:gd name="T66" fmla="*/ 126744 w 10000"/>
                <a:gd name="T67" fmla="*/ 110547 h 5291"/>
                <a:gd name="T68" fmla="*/ 0 w 10000"/>
                <a:gd name="T69" fmla="*/ 104094 h 5291"/>
                <a:gd name="T70" fmla="*/ 20213 w 10000"/>
                <a:gd name="T71" fmla="*/ 15270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C6E85-5E1A-9722-EB1B-DB98F38DFBCF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D844A1E-4405-DC2F-C8B2-E65F407C6B84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91743 h 2752"/>
              <a:gd name="T4" fmla="*/ 0 w 4960"/>
              <a:gd name="T5" fmla="*/ 2408496 h 2752"/>
              <a:gd name="T6" fmla="*/ 0 w 4960"/>
              <a:gd name="T7" fmla="*/ 3327400 h 2752"/>
              <a:gd name="T8" fmla="*/ 5997575 w 4960"/>
              <a:gd name="T9" fmla="*/ 3327400 h 2752"/>
              <a:gd name="T10" fmla="*/ 5997575 w 4960"/>
              <a:gd name="T11" fmla="*/ 2408496 h 2752"/>
              <a:gd name="T12" fmla="*/ 5997575 w 4960"/>
              <a:gd name="T13" fmla="*/ 391743 h 2752"/>
              <a:gd name="T14" fmla="*/ 5997575 w 4960"/>
              <a:gd name="T15" fmla="*/ 0 h 2752"/>
              <a:gd name="T16" fmla="*/ 5997575 w 4960"/>
              <a:gd name="T17" fmla="*/ 0 h 2752"/>
              <a:gd name="T18" fmla="*/ 5724298 w 4960"/>
              <a:gd name="T19" fmla="*/ 41109 h 2752"/>
              <a:gd name="T20" fmla="*/ 5453440 w 4960"/>
              <a:gd name="T21" fmla="*/ 77381 h 2752"/>
              <a:gd name="T22" fmla="*/ 5180164 w 4960"/>
              <a:gd name="T23" fmla="*/ 108818 h 2752"/>
              <a:gd name="T24" fmla="*/ 4909305 w 4960"/>
              <a:gd name="T25" fmla="*/ 137836 h 2752"/>
              <a:gd name="T26" fmla="*/ 4638447 w 4960"/>
              <a:gd name="T27" fmla="*/ 159599 h 2752"/>
              <a:gd name="T28" fmla="*/ 4370007 w 4960"/>
              <a:gd name="T29" fmla="*/ 176526 h 2752"/>
              <a:gd name="T30" fmla="*/ 4101567 w 4960"/>
              <a:gd name="T31" fmla="*/ 191035 h 2752"/>
              <a:gd name="T32" fmla="*/ 3837964 w 4960"/>
              <a:gd name="T33" fmla="*/ 200708 h 2752"/>
              <a:gd name="T34" fmla="*/ 3579198 w 4960"/>
              <a:gd name="T35" fmla="*/ 207963 h 2752"/>
              <a:gd name="T36" fmla="*/ 3322850 w 4960"/>
              <a:gd name="T37" fmla="*/ 210381 h 2752"/>
              <a:gd name="T38" fmla="*/ 3073757 w 4960"/>
              <a:gd name="T39" fmla="*/ 210381 h 2752"/>
              <a:gd name="T40" fmla="*/ 2827083 w 4960"/>
              <a:gd name="T41" fmla="*/ 210381 h 2752"/>
              <a:gd name="T42" fmla="*/ 2587663 w 4960"/>
              <a:gd name="T43" fmla="*/ 205544 h 2752"/>
              <a:gd name="T44" fmla="*/ 2355499 w 4960"/>
              <a:gd name="T45" fmla="*/ 198290 h 2752"/>
              <a:gd name="T46" fmla="*/ 2130590 w 4960"/>
              <a:gd name="T47" fmla="*/ 188617 h 2752"/>
              <a:gd name="T48" fmla="*/ 1912936 w 4960"/>
              <a:gd name="T49" fmla="*/ 178944 h 2752"/>
              <a:gd name="T50" fmla="*/ 1704956 w 4960"/>
              <a:gd name="T51" fmla="*/ 166854 h 2752"/>
              <a:gd name="T52" fmla="*/ 1504231 w 4960"/>
              <a:gd name="T53" fmla="*/ 154763 h 2752"/>
              <a:gd name="T54" fmla="*/ 1315597 w 4960"/>
              <a:gd name="T55" fmla="*/ 140254 h 2752"/>
              <a:gd name="T56" fmla="*/ 1134219 w 4960"/>
              <a:gd name="T57" fmla="*/ 125745 h 2752"/>
              <a:gd name="T58" fmla="*/ 807738 w 4960"/>
              <a:gd name="T59" fmla="*/ 94309 h 2752"/>
              <a:gd name="T60" fmla="*/ 529625 w 4960"/>
              <a:gd name="T61" fmla="*/ 65291 h 2752"/>
              <a:gd name="T62" fmla="*/ 307134 w 4960"/>
              <a:gd name="T63" fmla="*/ 41109 h 2752"/>
              <a:gd name="T64" fmla="*/ 140266 w 4960"/>
              <a:gd name="T65" fmla="*/ 19345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F8B7BAD-A7C6-B421-25FB-1E2254CF2D9B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6858000 h 4320"/>
              <a:gd name="T4" fmla="*/ 9144000 w 5760"/>
              <a:gd name="T5" fmla="*/ 6858000 h 4320"/>
              <a:gd name="T6" fmla="*/ 9144000 w 5760"/>
              <a:gd name="T7" fmla="*/ 0 h 4320"/>
              <a:gd name="T8" fmla="*/ 0 w 5760"/>
              <a:gd name="T9" fmla="*/ 0 h 4320"/>
              <a:gd name="T10" fmla="*/ 8642350 w 5760"/>
              <a:gd name="T11" fmla="*/ 6356350 h 4320"/>
              <a:gd name="T12" fmla="*/ 514350 w 5760"/>
              <a:gd name="T13" fmla="*/ 6356350 h 4320"/>
              <a:gd name="T14" fmla="*/ 514350 w 5760"/>
              <a:gd name="T15" fmla="*/ 514350 h 4320"/>
              <a:gd name="T16" fmla="*/ 8642350 w 5760"/>
              <a:gd name="T17" fmla="*/ 514350 h 4320"/>
              <a:gd name="T18" fmla="*/ 8642350 w 5760"/>
              <a:gd name="T19" fmla="*/ 6356350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2EDC2-798B-9636-E7F3-352BAE2A40C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557E088-53CB-C915-3372-D5C6BFF3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D38A7-F7A9-4C56-8F8E-890A82001A85}" type="datetime1">
              <a:rPr lang="en-US" smtClean="0"/>
              <a:t>03-Jul-22</a:t>
            </a:fld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4D111-ABFA-F736-36E4-9444254F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8415F65-F2F5-36E5-4CEE-C6CB7DF2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31C65-D13F-4B5C-BAF3-94A82B94578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0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8964-48A8-5FB8-8F8B-1B7A7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50606-1454-4747-BB76-5B16A14C441F}" type="datetime1">
              <a:rPr lang="en-US" smtClean="0"/>
              <a:t>03-Jul-22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92C6-7D8C-EE68-C8FB-1F118993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0FB-395F-2B1D-1C00-8DB2B62B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E5E17-BAC0-45E5-9ADB-E028AEB954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19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2C006E2-68B8-354C-2D5C-67DC091C512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7708F-2758-613E-69F9-A35E72C1940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00F6DC-9CB4-EE86-F51B-CEC0A9F92F4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9C8950-D510-937E-221B-82827E61E499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EBD9F-CD3F-7AE2-433D-03BA8F159A2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8FBE93-5C20-FD42-D8AF-3D06116CA37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41D0D2-E9BE-0880-861F-1B2D808D74F7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805240-4645-57B8-8702-7A71D83AEB9F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C78576D-5688-795A-8713-118C50D4AA90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556 h 2752"/>
                <a:gd name="T4" fmla="*/ 0 w 4960"/>
                <a:gd name="T5" fmla="*/ 2407346 h 2752"/>
                <a:gd name="T6" fmla="*/ 0 w 4960"/>
                <a:gd name="T7" fmla="*/ 3325812 h 2752"/>
                <a:gd name="T8" fmla="*/ 5995659 w 4960"/>
                <a:gd name="T9" fmla="*/ 3325812 h 2752"/>
                <a:gd name="T10" fmla="*/ 5995659 w 4960"/>
                <a:gd name="T11" fmla="*/ 2407346 h 2752"/>
                <a:gd name="T12" fmla="*/ 5995659 w 4960"/>
                <a:gd name="T13" fmla="*/ 391556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089 h 2752"/>
                <a:gd name="T20" fmla="*/ 5451698 w 4960"/>
                <a:gd name="T21" fmla="*/ 77344 h 2752"/>
                <a:gd name="T22" fmla="*/ 5178509 w 4960"/>
                <a:gd name="T23" fmla="*/ 108766 h 2752"/>
                <a:gd name="T24" fmla="*/ 4907737 w 4960"/>
                <a:gd name="T25" fmla="*/ 137770 h 2752"/>
                <a:gd name="T26" fmla="*/ 4636965 w 4960"/>
                <a:gd name="T27" fmla="*/ 159523 h 2752"/>
                <a:gd name="T28" fmla="*/ 4368611 w 4960"/>
                <a:gd name="T29" fmla="*/ 176442 h 2752"/>
                <a:gd name="T30" fmla="*/ 4100257 w 4960"/>
                <a:gd name="T31" fmla="*/ 190944 h 2752"/>
                <a:gd name="T32" fmla="*/ 3836738 w 4960"/>
                <a:gd name="T33" fmla="*/ 200612 h 2752"/>
                <a:gd name="T34" fmla="*/ 3578055 w 4960"/>
                <a:gd name="T35" fmla="*/ 207863 h 2752"/>
                <a:gd name="T36" fmla="*/ 3321788 w 4960"/>
                <a:gd name="T37" fmla="*/ 210280 h 2752"/>
                <a:gd name="T38" fmla="*/ 3072775 w 4960"/>
                <a:gd name="T39" fmla="*/ 210280 h 2752"/>
                <a:gd name="T40" fmla="*/ 2826180 w 4960"/>
                <a:gd name="T41" fmla="*/ 210280 h 2752"/>
                <a:gd name="T42" fmla="*/ 2586837 w 4960"/>
                <a:gd name="T43" fmla="*/ 205446 h 2752"/>
                <a:gd name="T44" fmla="*/ 2354747 w 4960"/>
                <a:gd name="T45" fmla="*/ 198195 h 2752"/>
                <a:gd name="T46" fmla="*/ 2129910 w 4960"/>
                <a:gd name="T47" fmla="*/ 188527 h 2752"/>
                <a:gd name="T48" fmla="*/ 1912325 w 4960"/>
                <a:gd name="T49" fmla="*/ 178859 h 2752"/>
                <a:gd name="T50" fmla="*/ 1704411 w 4960"/>
                <a:gd name="T51" fmla="*/ 166774 h 2752"/>
                <a:gd name="T52" fmla="*/ 1503750 w 4960"/>
                <a:gd name="T53" fmla="*/ 154689 h 2752"/>
                <a:gd name="T54" fmla="*/ 1315177 w 4960"/>
                <a:gd name="T55" fmla="*/ 140187 h 2752"/>
                <a:gd name="T56" fmla="*/ 1133856 w 4960"/>
                <a:gd name="T57" fmla="*/ 125685 h 2752"/>
                <a:gd name="T58" fmla="*/ 807480 w 4960"/>
                <a:gd name="T59" fmla="*/ 94264 h 2752"/>
                <a:gd name="T60" fmla="*/ 529455 w 4960"/>
                <a:gd name="T61" fmla="*/ 65259 h 2752"/>
                <a:gd name="T62" fmla="*/ 307036 w 4960"/>
                <a:gd name="T63" fmla="*/ 41089 h 2752"/>
                <a:gd name="T64" fmla="*/ 140221 w 4960"/>
                <a:gd name="T65" fmla="*/ 193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72FE521-7D95-4689-6D0F-B2F1E181F7D9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DEF6E9C-1CF4-39F4-5C25-E96AEDB57A6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31B12-2F78-85F6-1315-4935E82C07F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146EA7-9FC3-F963-9E95-0842160F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EB7F1-BB74-4703-A746-FA83AE596DEE}" type="datetime1">
              <a:rPr lang="en-US" smtClean="0"/>
              <a:t>03-Jul-22</a:t>
            </a:fld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11B3362-0453-17D3-4640-B11B76C3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138436-DF50-09B6-D6A9-C4368944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E8264-FFA8-4D60-85E1-64B7034873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093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A60A16-7EED-71F3-B449-6B8B7CC1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DDDAD-62D9-4156-9D25-CB824F5F3B61}" type="datetime1">
              <a:rPr lang="en-US" smtClean="0"/>
              <a:t>03-Jul-22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4C2669-FEAA-4FF1-76DA-3571DF25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6DB8A5-A603-B006-9E96-6B929610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81564-A72E-4598-856D-1D376627A0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7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D95447-D81A-FA1E-A8FE-06455AF5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4835E-583B-4441-B52E-F602FC25A50A}" type="datetime1">
              <a:rPr lang="en-US" smtClean="0"/>
              <a:t>03-Jul-22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AC557E-4993-8BDB-DF2C-977A81A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67E9EE-85C7-4DC5-7B4E-0F74952F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72B2C-85B1-41D0-993E-6ECA5E6D34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57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2B1CDD-16ED-D117-F575-9BE61EE0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40C5-5559-4AF3-9FAF-638F3B606933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E888D6-D7DB-DB54-4C1A-86A08078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30FA2C-DA81-9ADD-1C1F-3E4CCF8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407DE-2C48-435C-8BC5-C8161DC9C36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100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16CED-4CAE-C4DF-0A7B-3A9046B1E3F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DF9AE57-1152-00BD-9440-7C7D884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7F14-6787-4577-BF2A-49E0026CDA37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6B05C8-EE6E-820C-C0CB-A679FE34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66CAB90-06DF-2995-4C6C-86DE2145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546A5-94AC-4191-AD4E-2278214543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15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5D536444-BC73-33C7-9D8C-B5E8E40D1D8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3C01FA-EEF0-972D-6981-775F57EF8155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1994FA-515D-1B5E-6BFA-AED3D8293D7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9FA7FA-5487-B894-C980-E224AF466A3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2F4B16-0A07-F779-0BF9-72812195DAC0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83ED96-CD2C-CD49-7B84-048129DBA40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B62E42-4A69-33CA-9940-F06CBEE638C9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541BFF-97BA-C953-61B4-A696B8788421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26F76D-1EF7-5524-6B7A-D55ED98368BB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743 h 2752"/>
                <a:gd name="T4" fmla="*/ 0 w 4960"/>
                <a:gd name="T5" fmla="*/ 2408496 h 2752"/>
                <a:gd name="T6" fmla="*/ 0 w 4960"/>
                <a:gd name="T7" fmla="*/ 3327400 h 2752"/>
                <a:gd name="T8" fmla="*/ 5995659 w 4960"/>
                <a:gd name="T9" fmla="*/ 3327400 h 2752"/>
                <a:gd name="T10" fmla="*/ 5995659 w 4960"/>
                <a:gd name="T11" fmla="*/ 2408496 h 2752"/>
                <a:gd name="T12" fmla="*/ 5995659 w 4960"/>
                <a:gd name="T13" fmla="*/ 391743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109 h 2752"/>
                <a:gd name="T20" fmla="*/ 5451698 w 4960"/>
                <a:gd name="T21" fmla="*/ 77381 h 2752"/>
                <a:gd name="T22" fmla="*/ 5178509 w 4960"/>
                <a:gd name="T23" fmla="*/ 108818 h 2752"/>
                <a:gd name="T24" fmla="*/ 4907737 w 4960"/>
                <a:gd name="T25" fmla="*/ 137836 h 2752"/>
                <a:gd name="T26" fmla="*/ 4636965 w 4960"/>
                <a:gd name="T27" fmla="*/ 159599 h 2752"/>
                <a:gd name="T28" fmla="*/ 4368611 w 4960"/>
                <a:gd name="T29" fmla="*/ 176526 h 2752"/>
                <a:gd name="T30" fmla="*/ 4100257 w 4960"/>
                <a:gd name="T31" fmla="*/ 191035 h 2752"/>
                <a:gd name="T32" fmla="*/ 3836738 w 4960"/>
                <a:gd name="T33" fmla="*/ 200708 h 2752"/>
                <a:gd name="T34" fmla="*/ 3578055 w 4960"/>
                <a:gd name="T35" fmla="*/ 207963 h 2752"/>
                <a:gd name="T36" fmla="*/ 3321788 w 4960"/>
                <a:gd name="T37" fmla="*/ 210381 h 2752"/>
                <a:gd name="T38" fmla="*/ 3072775 w 4960"/>
                <a:gd name="T39" fmla="*/ 210381 h 2752"/>
                <a:gd name="T40" fmla="*/ 2826180 w 4960"/>
                <a:gd name="T41" fmla="*/ 210381 h 2752"/>
                <a:gd name="T42" fmla="*/ 2586837 w 4960"/>
                <a:gd name="T43" fmla="*/ 205544 h 2752"/>
                <a:gd name="T44" fmla="*/ 2354747 w 4960"/>
                <a:gd name="T45" fmla="*/ 198290 h 2752"/>
                <a:gd name="T46" fmla="*/ 2129910 w 4960"/>
                <a:gd name="T47" fmla="*/ 188617 h 2752"/>
                <a:gd name="T48" fmla="*/ 1912325 w 4960"/>
                <a:gd name="T49" fmla="*/ 178944 h 2752"/>
                <a:gd name="T50" fmla="*/ 1704411 w 4960"/>
                <a:gd name="T51" fmla="*/ 166854 h 2752"/>
                <a:gd name="T52" fmla="*/ 1503750 w 4960"/>
                <a:gd name="T53" fmla="*/ 154763 h 2752"/>
                <a:gd name="T54" fmla="*/ 1315177 w 4960"/>
                <a:gd name="T55" fmla="*/ 140254 h 2752"/>
                <a:gd name="T56" fmla="*/ 1133856 w 4960"/>
                <a:gd name="T57" fmla="*/ 125745 h 2752"/>
                <a:gd name="T58" fmla="*/ 807480 w 4960"/>
                <a:gd name="T59" fmla="*/ 94309 h 2752"/>
                <a:gd name="T60" fmla="*/ 529455 w 4960"/>
                <a:gd name="T61" fmla="*/ 65291 h 2752"/>
                <a:gd name="T62" fmla="*/ 307036 w 4960"/>
                <a:gd name="T63" fmla="*/ 41109 h 2752"/>
                <a:gd name="T64" fmla="*/ 140221 w 4960"/>
                <a:gd name="T65" fmla="*/ 1934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A01F9E-811B-31E2-0997-FDAA445B6837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4494AE-A005-FED5-DEC3-523F4868E9F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0D308-59D8-1202-4F1C-32DC4070A52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476D118E-0026-38E1-0DEC-4167B1C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2C76-574D-4987-BF31-6911B1732499}" type="datetime1">
              <a:rPr lang="en-US" smtClean="0"/>
              <a:t>03-Jul-22</a:t>
            </a:fld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A5FEB00-BBA1-6E30-405C-6380ED12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C298898-B4D7-8F9E-022E-C638489F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4ECB5-C832-4CD8-9BF8-C74179438A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87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E31116F9-9489-2D11-1334-629B3ECDD2B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780374-66BD-C343-AAE2-09A6BD41984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47A7D4-5750-4059-384E-B941BFA3D89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1D69BB-8A1C-B34A-FA3F-E00CECBC965F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5680B4-2E6C-2961-453C-C12FD73EB525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47DE42-F785-41E7-A43F-0B864619E4D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63A198-33CE-BEB6-1B22-CC522C355AC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993D8-1E00-C7BD-7A6D-2BA2AFEA3868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2CE11FD-9E25-AE18-BF6A-BA62264A136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556 h 2752"/>
                <a:gd name="T4" fmla="*/ 0 w 4960"/>
                <a:gd name="T5" fmla="*/ 2407347 h 2752"/>
                <a:gd name="T6" fmla="*/ 0 w 4960"/>
                <a:gd name="T7" fmla="*/ 3325813 h 2752"/>
                <a:gd name="T8" fmla="*/ 5995659 w 4960"/>
                <a:gd name="T9" fmla="*/ 3325813 h 2752"/>
                <a:gd name="T10" fmla="*/ 5995659 w 4960"/>
                <a:gd name="T11" fmla="*/ 2407347 h 2752"/>
                <a:gd name="T12" fmla="*/ 5995659 w 4960"/>
                <a:gd name="T13" fmla="*/ 391556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089 h 2752"/>
                <a:gd name="T20" fmla="*/ 5451698 w 4960"/>
                <a:gd name="T21" fmla="*/ 77344 h 2752"/>
                <a:gd name="T22" fmla="*/ 5178509 w 4960"/>
                <a:gd name="T23" fmla="*/ 108766 h 2752"/>
                <a:gd name="T24" fmla="*/ 4907737 w 4960"/>
                <a:gd name="T25" fmla="*/ 137770 h 2752"/>
                <a:gd name="T26" fmla="*/ 4636965 w 4960"/>
                <a:gd name="T27" fmla="*/ 159523 h 2752"/>
                <a:gd name="T28" fmla="*/ 4368611 w 4960"/>
                <a:gd name="T29" fmla="*/ 176442 h 2752"/>
                <a:gd name="T30" fmla="*/ 4100257 w 4960"/>
                <a:gd name="T31" fmla="*/ 190944 h 2752"/>
                <a:gd name="T32" fmla="*/ 3836738 w 4960"/>
                <a:gd name="T33" fmla="*/ 200612 h 2752"/>
                <a:gd name="T34" fmla="*/ 3578055 w 4960"/>
                <a:gd name="T35" fmla="*/ 207863 h 2752"/>
                <a:gd name="T36" fmla="*/ 3321788 w 4960"/>
                <a:gd name="T37" fmla="*/ 210280 h 2752"/>
                <a:gd name="T38" fmla="*/ 3072775 w 4960"/>
                <a:gd name="T39" fmla="*/ 210280 h 2752"/>
                <a:gd name="T40" fmla="*/ 2826180 w 4960"/>
                <a:gd name="T41" fmla="*/ 210280 h 2752"/>
                <a:gd name="T42" fmla="*/ 2586837 w 4960"/>
                <a:gd name="T43" fmla="*/ 205446 h 2752"/>
                <a:gd name="T44" fmla="*/ 2354747 w 4960"/>
                <a:gd name="T45" fmla="*/ 198195 h 2752"/>
                <a:gd name="T46" fmla="*/ 2129910 w 4960"/>
                <a:gd name="T47" fmla="*/ 188527 h 2752"/>
                <a:gd name="T48" fmla="*/ 1912325 w 4960"/>
                <a:gd name="T49" fmla="*/ 178859 h 2752"/>
                <a:gd name="T50" fmla="*/ 1704411 w 4960"/>
                <a:gd name="T51" fmla="*/ 166774 h 2752"/>
                <a:gd name="T52" fmla="*/ 1503750 w 4960"/>
                <a:gd name="T53" fmla="*/ 154689 h 2752"/>
                <a:gd name="T54" fmla="*/ 1315177 w 4960"/>
                <a:gd name="T55" fmla="*/ 140187 h 2752"/>
                <a:gd name="T56" fmla="*/ 1133856 w 4960"/>
                <a:gd name="T57" fmla="*/ 125685 h 2752"/>
                <a:gd name="T58" fmla="*/ 807480 w 4960"/>
                <a:gd name="T59" fmla="*/ 94264 h 2752"/>
                <a:gd name="T60" fmla="*/ 529455 w 4960"/>
                <a:gd name="T61" fmla="*/ 65259 h 2752"/>
                <a:gd name="T62" fmla="*/ 307036 w 4960"/>
                <a:gd name="T63" fmla="*/ 41089 h 2752"/>
                <a:gd name="T64" fmla="*/ 140221 w 4960"/>
                <a:gd name="T65" fmla="*/ 193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EF09C5A-E778-AC47-5E49-57696683AE47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58097C5-D294-4C4D-5AA6-D8E50478721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2D77976-30F6-0781-758F-2B0491CE040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C23C22B1-CF0F-81EA-5721-9767E352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6F18F-2F44-433D-8DDE-E19154A84752}" type="datetime1">
              <a:rPr lang="en-US" smtClean="0"/>
              <a:t>03-Jul-22</a:t>
            </a:fld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6A11A5F8-4642-B295-1017-62394134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D94D647-9F3D-26A0-D226-D6D6C5B3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B0C1C-7070-4945-8FAD-2B8FB03695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628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5CD38D6C-FCDC-D9CF-2FD0-448C1A3B2708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1371AA-80CB-0901-5644-5E90CBB1385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BBC6407-66B9-DA0A-2C72-6FC64FB6CCE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846E65-4447-0E1F-D4FF-D02D94CEDC76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F65FC4-F7F3-EE9A-183F-58665218010E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FEF5FF-3582-B0FC-7D9D-D79986A0459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E51F6D-1F74-04CB-7DAD-739C53A5595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1958240C-1377-FFAD-3AF5-3C6DBD7452F8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2B02A961-E88C-84A6-67A0-F43E0C32C523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533945 h 2752"/>
                <a:gd name="T4" fmla="*/ 0 w 4960"/>
                <a:gd name="T5" fmla="*/ 3282774 h 2752"/>
                <a:gd name="T6" fmla="*/ 0 w 4960"/>
                <a:gd name="T7" fmla="*/ 4535238 h 2752"/>
                <a:gd name="T8" fmla="*/ 8172450 w 4960"/>
                <a:gd name="T9" fmla="*/ 4535238 h 2752"/>
                <a:gd name="T10" fmla="*/ 8172450 w 4960"/>
                <a:gd name="T11" fmla="*/ 3282774 h 2752"/>
                <a:gd name="T12" fmla="*/ 8172450 w 4960"/>
                <a:gd name="T13" fmla="*/ 533945 h 2752"/>
                <a:gd name="T14" fmla="*/ 8172450 w 4960"/>
                <a:gd name="T15" fmla="*/ 0 h 2752"/>
                <a:gd name="T16" fmla="*/ 8172450 w 4960"/>
                <a:gd name="T17" fmla="*/ 0 h 2752"/>
                <a:gd name="T18" fmla="*/ 7800076 w 4960"/>
                <a:gd name="T19" fmla="*/ 56031 h 2752"/>
                <a:gd name="T20" fmla="*/ 7430998 w 4960"/>
                <a:gd name="T21" fmla="*/ 105471 h 2752"/>
                <a:gd name="T22" fmla="*/ 7058624 w 4960"/>
                <a:gd name="T23" fmla="*/ 148318 h 2752"/>
                <a:gd name="T24" fmla="*/ 6689546 w 4960"/>
                <a:gd name="T25" fmla="*/ 187870 h 2752"/>
                <a:gd name="T26" fmla="*/ 6320467 w 4960"/>
                <a:gd name="T27" fmla="*/ 217533 h 2752"/>
                <a:gd name="T28" fmla="*/ 5954684 w 4960"/>
                <a:gd name="T29" fmla="*/ 240605 h 2752"/>
                <a:gd name="T30" fmla="*/ 5588901 w 4960"/>
                <a:gd name="T31" fmla="*/ 260381 h 2752"/>
                <a:gd name="T32" fmla="*/ 5229709 w 4960"/>
                <a:gd name="T33" fmla="*/ 273565 h 2752"/>
                <a:gd name="T34" fmla="*/ 4877107 w 4960"/>
                <a:gd name="T35" fmla="*/ 283452 h 2752"/>
                <a:gd name="T36" fmla="*/ 4527801 w 4960"/>
                <a:gd name="T37" fmla="*/ 286748 h 2752"/>
                <a:gd name="T38" fmla="*/ 4188381 w 4960"/>
                <a:gd name="T39" fmla="*/ 286748 h 2752"/>
                <a:gd name="T40" fmla="*/ 3852256 w 4960"/>
                <a:gd name="T41" fmla="*/ 286748 h 2752"/>
                <a:gd name="T42" fmla="*/ 3526017 w 4960"/>
                <a:gd name="T43" fmla="*/ 280156 h 2752"/>
                <a:gd name="T44" fmla="*/ 3209664 w 4960"/>
                <a:gd name="T45" fmla="*/ 270269 h 2752"/>
                <a:gd name="T46" fmla="*/ 2903197 w 4960"/>
                <a:gd name="T47" fmla="*/ 257085 h 2752"/>
                <a:gd name="T48" fmla="*/ 2606616 w 4960"/>
                <a:gd name="T49" fmla="*/ 243901 h 2752"/>
                <a:gd name="T50" fmla="*/ 2323217 w 4960"/>
                <a:gd name="T51" fmla="*/ 227421 h 2752"/>
                <a:gd name="T52" fmla="*/ 2049703 w 4960"/>
                <a:gd name="T53" fmla="*/ 210941 h 2752"/>
                <a:gd name="T54" fmla="*/ 1792666 w 4960"/>
                <a:gd name="T55" fmla="*/ 191166 h 2752"/>
                <a:gd name="T56" fmla="*/ 1545516 w 4960"/>
                <a:gd name="T57" fmla="*/ 171390 h 2752"/>
                <a:gd name="T58" fmla="*/ 1100644 w 4960"/>
                <a:gd name="T59" fmla="*/ 128542 h 2752"/>
                <a:gd name="T60" fmla="*/ 721680 w 4960"/>
                <a:gd name="T61" fmla="*/ 88991 h 2752"/>
                <a:gd name="T62" fmla="*/ 418509 w 4960"/>
                <a:gd name="T63" fmla="*/ 56031 h 2752"/>
                <a:gd name="T64" fmla="*/ 191130 w 4960"/>
                <a:gd name="T65" fmla="*/ 2636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D01346AF-4441-D415-811D-07FABDD2FA4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904FF00-8BD7-54D2-539F-1F724B866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814C514-01A6-E1A3-89A1-210747860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B689-3CFE-CFDB-37CD-C2453A59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B5CACEC-F88D-4976-A0F4-054F406D48F9}" type="datetime1">
              <a:rPr lang="en-US" smtClean="0"/>
              <a:t>03-Jul-22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AA12-2076-79C5-F3E0-F1E6D3C88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9D9240-B4DC-40A2-B8F8-1B9A1F6DDB6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BF7CC0-2A11-B04C-CEA9-9B5F7DECB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fld id="{3F2332EA-C6FB-4B70-ADC6-8739F8866D5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2" r:id="rId2"/>
    <p:sldLayoutId id="2147483847" r:id="rId3"/>
    <p:sldLayoutId id="2147483843" r:id="rId4"/>
    <p:sldLayoutId id="2147483844" r:id="rId5"/>
    <p:sldLayoutId id="2147483845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AF-E16D-A479-94CC-29209E6EA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</a:t>
            </a:r>
            <a:r>
              <a:rPr lang="en-US" sz="3000" dirty="0"/>
              <a:t>Computer Networks</a:t>
            </a:r>
            <a:br>
              <a:rPr lang="en-US" sz="3000" dirty="0"/>
            </a:br>
            <a:r>
              <a:rPr lang="en-US" sz="3300" dirty="0"/>
              <a:t>	Week-3		Lecture-5 &amp;6</a:t>
            </a:r>
            <a:br>
              <a:rPr lang="en-US" sz="3300" dirty="0"/>
            </a:br>
            <a:r>
              <a:rPr lang="en-US" sz="3300" dirty="0"/>
              <a:t>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2731-6D45-39CA-F9AE-DD5EFBF0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Attique Ur Rehman</a:t>
            </a: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AB6BA60D-1E88-0415-9501-372B1B99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1D87-A37A-E4BB-869C-C7B39625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1A8F8-8665-41B2-86A2-38721F88F5AD}" type="datetime1">
              <a:rPr lang="en-US" smtClean="0"/>
              <a:t>03-Jul-22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D939-D278-DCC8-2B13-D5D4DF9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6E2CC-392C-493D-8EBD-A9F1B675365C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6020EF76-7FE6-AB1E-2368-24AC28508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     </a:t>
            </a:r>
            <a:br>
              <a:rPr lang="en-GB" altLang="en-US"/>
            </a:br>
            <a:r>
              <a:rPr lang="en-GB" altLang="en-US"/>
              <a:t>                  Functions of DLL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E4C0540-05E3-9FA5-3862-DC8ADFDDD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06425" indent="-606425" eaLnBrk="1" hangingPunct="1"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n-GB" altLang="en-US" sz="1800"/>
          </a:p>
          <a:p>
            <a:pPr marL="606425" indent="-606425" eaLnBrk="1" hangingPunct="1"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n-GB" altLang="en-US" sz="1800"/>
          </a:p>
          <a:p>
            <a:pPr marL="606425" indent="-606425" eaLnBrk="1" hangingPunct="1"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 sz="1800"/>
              <a:t>The data link layer has three specific functions:</a:t>
            </a:r>
          </a:p>
          <a:p>
            <a:pPr marL="987425" lvl="1" indent="-5302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/>
              <a:t>Provide a well-defined interface to the network layer.</a:t>
            </a:r>
          </a:p>
          <a:p>
            <a:pPr marL="987425" lvl="1" indent="-5302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/>
              <a:t>Deal with transmission errors.</a:t>
            </a:r>
          </a:p>
          <a:p>
            <a:pPr marL="987425" lvl="1" indent="-5302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/>
              <a:t>Regulate the flow of data (so that slow receivers are not overloaded).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EDA75-CE25-F659-A44E-8F7761B6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8EE74D-FDEA-4B5F-AB7B-31F6619BEA89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EDDC-80B9-0726-7726-F720339C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EB3A5AC1-9CE9-D23B-6521-D62592B71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</a:t>
            </a:r>
            <a:br>
              <a:rPr lang="en-GB" altLang="en-US"/>
            </a:br>
            <a:r>
              <a:rPr lang="en-GB" altLang="en-US"/>
              <a:t>                 The DLL (cont’d)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048321-869B-1351-2F03-ABC31BF14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Data Link Layer sits between the Network Layer and the Physical Layer.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DLL provides an interface for the Network Layer to send information from one machine to another.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function of DLL is to provide services to the network layer.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0ADF1-FE7A-4002-85D9-5D1BFE9A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8144A-F6F9-411D-BC16-5E5BB1FBE7A8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D4CFE-5B04-038C-9079-D0CBB77D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7C80C46-F08C-EF53-0E67-445C77E12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            Data Flow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1DAF358E-6B8C-2EE7-5636-451B2BA9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137525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D4330-E6E8-E7BB-74DC-114038E2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6B2A1-B3C7-4AA8-BD11-E37F5CF001B8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6EAB-232E-DB06-DA06-4473A5F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DBB9F68B-0E2F-66D6-0357-271FADC0C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 </a:t>
            </a:r>
            <a:br>
              <a:rPr lang="en-GB" altLang="en-US"/>
            </a:br>
            <a:r>
              <a:rPr lang="en-GB" altLang="en-US"/>
              <a:t>                How data is moved.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558DC33-8919-EEB7-CFD2-D14311920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DLL is responsible for taking the </a:t>
            </a:r>
            <a:r>
              <a:rPr lang="en-GB" altLang="en-US" sz="1800" b="1"/>
              <a:t>packets</a:t>
            </a:r>
            <a:r>
              <a:rPr lang="en-GB" altLang="en-US" sz="1800"/>
              <a:t> of information that it receives from the Network Layer and putting them into </a:t>
            </a:r>
            <a:r>
              <a:rPr lang="en-GB" altLang="en-US" sz="1800" b="1"/>
              <a:t>frames </a:t>
            </a:r>
            <a:r>
              <a:rPr lang="en-GB" altLang="en-US" sz="1800"/>
              <a:t>for transmission.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Each frame holds the payload plus a header and a trailer (overhead).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It is the frames that are transmitted over the physical layer.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4A7B7-88E5-4E5A-E4DE-217E5E3E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3F1AB-A871-4616-9B08-12E8E445F307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C5ED6-6755-FBF0-C2E6-40FE102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5839FF03-BBAA-FF89-305D-DB590D29A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</a:t>
            </a:r>
            <a:br>
              <a:rPr lang="en-GB" altLang="en-US"/>
            </a:br>
            <a:r>
              <a:rPr lang="en-GB" altLang="en-US"/>
              <a:t>               Packets and Frames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A8401EE5-B564-ADC8-3D55-F48A6E54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62200"/>
            <a:ext cx="87153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AA486-BF9F-0784-0663-5EF4A636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87329-794F-439A-B2E9-BA9B2CA1A82F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D956-00E3-8465-0221-BDBFD492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FB7CDF49-D552-88D2-25B4-6C91BD36D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rgbClr val="000000"/>
              </a:solidFill>
            </a:endParaRPr>
          </a:p>
          <a:p>
            <a:pPr marL="339725" indent="-339725" eaLnBrk="1" hangingPunct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rgbClr val="000000"/>
              </a:solidFill>
            </a:endParaRPr>
          </a:p>
          <a:p>
            <a:pPr marL="339725" indent="-339725" eaLnBrk="1" hangingPunct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rgbClr val="000000"/>
              </a:solidFill>
            </a:endParaRPr>
          </a:p>
          <a:p>
            <a:pPr marL="339725" indent="-339725" eaLnBrk="1" hangingPunct="1">
              <a:spcBef>
                <a:spcPts val="900"/>
              </a:spcBef>
              <a:buClr>
                <a:srgbClr val="000000"/>
              </a:buClr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000000"/>
                </a:solidFill>
              </a:rPr>
              <a:t>         </a:t>
            </a:r>
            <a:r>
              <a:rPr lang="en-GB" altLang="en-US" sz="3600">
                <a:solidFill>
                  <a:srgbClr val="000000"/>
                </a:solidFill>
              </a:rPr>
              <a:t>Why protocols required at DLL?</a:t>
            </a:r>
          </a:p>
          <a:p>
            <a:pPr marL="339725" indent="-339725" eaLnBrk="1" hangingPunct="1">
              <a:spcBef>
                <a:spcPts val="900"/>
              </a:spcBef>
              <a:buClr>
                <a:srgbClr val="000000"/>
              </a:buClr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360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47954-8DDA-DB73-FD24-8CF0F1CD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CDA033-7F3B-47DF-AC42-5399101F92AF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BBD6-9CCB-FD45-C1AF-63196076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FCD74355-831E-B147-761D-82A1B41FC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9062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 sz="3600" b="1"/>
            </a:br>
            <a:br>
              <a:rPr lang="en-GB" altLang="en-US" sz="3600" b="1"/>
            </a:br>
            <a:r>
              <a:rPr lang="en-GB" altLang="en-US" sz="3600" b="1"/>
              <a:t>Requirements of the DLL Protocols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7C21114-FE69-5A09-2DDB-FCEEF18FA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ensure an error-free transmission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achieve an efficiency of the data transfer as high as possible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A8F01-B6E1-552D-9E39-B22EE17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7C8B7-6842-43E4-9637-2D96BDC0D6C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2F83-9916-E02A-CC4E-A1354FD9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C08138D2-8A49-44AC-B930-6A0E60E51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 sz="4000" b="1"/>
            </a:br>
            <a:r>
              <a:rPr lang="en-GB" altLang="en-US" sz="4000" b="1"/>
              <a:t>  Function of  the DLL Protocols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C3B14FA-87DC-7D03-347E-1FE2D768D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protocol (control mechanism) should be capable of performing: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identification of a frame (i.e. recognize the first and last bits of a frame). 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transmission of frames of any length up to a given maximum. Any bit pattern is permitted in a frame. 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detection of transmission errors. 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retransmission of frames which were damaged by errors. 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assurance that no frames were lost. 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 multidrop configuration </a:t>
            </a:r>
          </a:p>
          <a:p>
            <a:pPr marL="987425" lvl="1" indent="-530225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mechanism must be used for preventing conflicts caused by</a:t>
            </a:r>
          </a:p>
          <a:p>
            <a:pPr marL="457200" lvl="1" indent="0" eaLnBrk="1" fontAlgn="auto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Wingdings 3" charset="2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simultaneous transmission by many stations.</a:t>
            </a:r>
          </a:p>
          <a:p>
            <a:pPr marL="606425" indent="-606425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Font typeface="Wingdings 3" charset="2"/>
              <a:buChar char="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detection of failure or abnormal situations for control and monitoring purposes.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F5B66-DA4D-C1F0-7B3E-D46C892D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1D5CDE-FDB7-44ED-9D06-3A9A8D49D68D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3CDA0-A4AF-523A-D0EC-5EA83452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8BC0FEE-EEB7-CD0D-A84D-128026BCC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                     DLL Services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8EAC322-51CA-0A39-C751-D65E95382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Data Link Layer can offer many different services.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These services can vary from system to system.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Common services: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Unacknowledged connectionless service.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Acknowledged connectionless service.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Acknowledged connection-oriented service.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E787D-C08B-7075-538E-389F4149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AAD1C-C15E-4BD7-AFCB-6E2729B98F87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2D59-24DF-1B71-3C0E-0EA5058A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9FBECB11-1836-24F6-19BE-E0ACE6C50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95275"/>
            <a:ext cx="82296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 sz="4000"/>
            </a:br>
            <a:r>
              <a:rPr lang="en-GB" altLang="en-US" sz="4000"/>
              <a:t> Unacknowledged     Connectionless Service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C0C1E11-87F8-915F-E7B3-7BFC95776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acknowledgement from the receiving machine.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logical connection is set up between the two machines.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DLL will make no attempt to detect the loss of or recover a lost frame.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service is useful for low error rate networks and for real-time traffic where late data is worse than no data.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4B5AF-8DFF-5102-D57E-BCB616EA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0B398-0416-4003-85F7-136A2B5B4F8B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40B53-B9DC-73F2-ECFA-232C8640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ABA041-8163-D9F2-8039-6B5F4E2A5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Instructor Contact Details		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39BE4E0-A9A3-B69C-5AA5-C4FE96DFF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Name: Mr. Attique Ur Rehman</a:t>
            </a:r>
          </a:p>
          <a:p>
            <a:r>
              <a:rPr lang="en-US" altLang="en-US" sz="1800"/>
              <a:t>Course Instructor:  CSC362- </a:t>
            </a:r>
            <a:r>
              <a:rPr lang="en-US" altLang="en-US" sz="1800">
                <a:sym typeface="+mn-ea"/>
              </a:rPr>
              <a:t>Computer Networks</a:t>
            </a:r>
          </a:p>
          <a:p>
            <a:r>
              <a:rPr lang="en-US" altLang="en-US" sz="1800"/>
              <a:t>Credit Hours: (3+1)=4</a:t>
            </a:r>
          </a:p>
          <a:p>
            <a:r>
              <a:rPr lang="en-US" altLang="en-US" sz="1800"/>
              <a:t>Office Location: 2</a:t>
            </a:r>
            <a:r>
              <a:rPr lang="en-US" altLang="en-US" sz="1800" baseline="30000"/>
              <a:t>nd</a:t>
            </a:r>
            <a:r>
              <a:rPr lang="en-US" altLang="en-US" sz="1800"/>
              <a:t> Floor Computer Science Faculty Office: 41-C </a:t>
            </a:r>
          </a:p>
          <a:p>
            <a:r>
              <a:rPr lang="en-US" altLang="en-US" sz="1800"/>
              <a:t>Email: attique.rehman@lgu.edu.pk</a:t>
            </a:r>
          </a:p>
          <a:p>
            <a:r>
              <a:rPr lang="en-US" altLang="en-US" sz="1800"/>
              <a:t>Visiting Hours:  Wednesday (11:30 am -1:00 pm)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0F4FD-E29B-F8AE-6091-AADF66A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2E3EBD-3444-4EF2-A74D-B8AB9DE14DA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96626-1A59-77ED-F7DA-37C2932B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CA95EE86-EEDC-46D9-5341-8DB4C3CD0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84201"/>
            <a:ext cx="8229600" cy="89614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 sz="3600" dirty="0"/>
            </a:br>
            <a:r>
              <a:rPr lang="en-GB" altLang="en-US" sz="3600" dirty="0"/>
              <a:t>Acknowledged Connectionless Service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44C625D-9C35-0AB0-3CA9-D8D29699ED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The receiver acknowledges the arrival of each frame.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If it hasn’t arrived correctly (or within the correct time) it can be resent.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This is a useful service when the connection is unreliable (such as wireless)</a:t>
            </a:r>
            <a:r>
              <a:rPr lang="ar-SA" altLang="en-US" sz="1800" dirty="0"/>
              <a:t>‏</a:t>
            </a:r>
            <a:endParaRPr lang="en-GB" altLang="en-US" sz="1800" dirty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There is no requirement for such an acknowledgement service to be implemented by the Data Link Layer.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1239-1243-83DF-FADA-085A8B2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961A3-EBBB-48BA-BA1E-AB9977079C60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35994-2E36-91BF-A15A-83DFAB2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D9A54CCC-FCC3-DF8A-15B7-0FD709C66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 sz="4000"/>
            </a:br>
            <a:r>
              <a:rPr lang="en-GB" altLang="en-US" sz="4000"/>
              <a:t>Acknowledged Connection-Oriented Service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C04005E-0BAA-24DA-ED96-9BD86A463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A connection is established between the two machines.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frames are then transmitted and each frame is acknowledged.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frames are guaranteed to arrive only once and in order.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This is the same as a “reliable” bit stream.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connection is released once the communication is complete.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D6905-BC33-61C0-1842-C190FBC3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F1361F-1C19-405A-AB14-8FFE712D06A3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4B1C-5BB5-AFF5-7CB2-3A8E436F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998CB1F3-A6B6-FB9F-AFE9-1FDEAF32C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</a:t>
            </a:r>
            <a:br>
              <a:rPr lang="en-GB" altLang="en-US"/>
            </a:br>
            <a:r>
              <a:rPr lang="en-GB" altLang="en-US"/>
              <a:t>					Extra DLL Features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843BB60-5EEF-F933-2BA9-E4FDD2799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The DLL does not have to implement the acknowledged connectionless service – the error handling can be managed at the network layer.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It is an optimization at the DLL because it requires only retransmitting a frame only – not a whole message.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This speeds up the sending of larger messages on poor networks.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F81CD-53B0-C107-7FEE-E4DD684F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97D78-3787-430A-8F8D-CDE3B4D946C0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B1C8D-5DE9-818C-5A90-CE40F14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DDE81846-FC33-06CF-D4D8-18E6599EE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</a:t>
            </a:r>
            <a:br>
              <a:rPr lang="en-GB" altLang="en-US"/>
            </a:br>
            <a:r>
              <a:rPr lang="en-GB" altLang="en-US"/>
              <a:t>							Framing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1EB11E6-2B37-C68B-E62D-7CDCD400E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766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Breaks continuous stream/sequence of bits into a frame and </a:t>
            </a:r>
            <a:r>
              <a:rPr lang="en-GB" altLang="en-US" sz="1800" b="1">
                <a:solidFill>
                  <a:srgbClr val="CC0000"/>
                </a:solidFill>
              </a:rPr>
              <a:t>demarcates units of transfer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Typically implemented by network adaptor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Adaptor fetches/deposits frames out of/into host memory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</p:txBody>
      </p:sp>
      <p:grpSp>
        <p:nvGrpSpPr>
          <p:cNvPr id="57349" name="Group 3">
            <a:extLst>
              <a:ext uri="{FF2B5EF4-FFF2-40B4-BE49-F238E27FC236}">
                <a16:creationId xmlns:a16="http://schemas.microsoft.com/office/drawing/2014/main" id="{5D492121-8362-A540-6852-E415CADC3BB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68863"/>
            <a:ext cx="7065963" cy="1206500"/>
            <a:chOff x="624" y="3067"/>
            <a:chExt cx="4451" cy="760"/>
          </a:xfrm>
        </p:grpSpPr>
        <p:sp>
          <p:nvSpPr>
            <p:cNvPr id="57350" name="Line 4">
              <a:extLst>
                <a:ext uri="{FF2B5EF4-FFF2-40B4-BE49-F238E27FC236}">
                  <a16:creationId xmlns:a16="http://schemas.microsoft.com/office/drawing/2014/main" id="{7B6CBF9B-1760-B0F7-64DD-68DEF4CF2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342"/>
              <a:ext cx="1456" cy="1"/>
            </a:xfrm>
            <a:prstGeom prst="line">
              <a:avLst/>
            </a:prstGeom>
            <a:noFill/>
            <a:ln w="25560">
              <a:solidFill>
                <a:srgbClr val="BBE0E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Freeform 5">
              <a:extLst>
                <a:ext uri="{FF2B5EF4-FFF2-40B4-BE49-F238E27FC236}">
                  <a16:creationId xmlns:a16="http://schemas.microsoft.com/office/drawing/2014/main" id="{DEB19F29-5FDA-FA84-DC59-3B340375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067"/>
              <a:ext cx="1104" cy="541"/>
            </a:xfrm>
            <a:custGeom>
              <a:avLst/>
              <a:gdLst>
                <a:gd name="T0" fmla="*/ 0 w 1170"/>
                <a:gd name="T1" fmla="*/ 0 h 989"/>
                <a:gd name="T2" fmla="*/ 519 w 1170"/>
                <a:gd name="T3" fmla="*/ 1 h 989"/>
                <a:gd name="T4" fmla="*/ 519 w 1170"/>
                <a:gd name="T5" fmla="*/ 1 h 989"/>
                <a:gd name="T6" fmla="*/ 0 w 1170"/>
                <a:gd name="T7" fmla="*/ 1 h 989"/>
                <a:gd name="T8" fmla="*/ 0 w 1170"/>
                <a:gd name="T9" fmla="*/ 1 h 989"/>
                <a:gd name="T10" fmla="*/ 0 w 1170"/>
                <a:gd name="T11" fmla="*/ 1 h 9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989"/>
                <a:gd name="T20" fmla="*/ 1170 w 1170"/>
                <a:gd name="T21" fmla="*/ 989 h 9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989">
                  <a:moveTo>
                    <a:pt x="0" y="0"/>
                  </a:moveTo>
                  <a:lnTo>
                    <a:pt x="1170" y="4"/>
                  </a:lnTo>
                  <a:lnTo>
                    <a:pt x="1170" y="989"/>
                  </a:lnTo>
                  <a:lnTo>
                    <a:pt x="0" y="989"/>
                  </a:lnTo>
                  <a:lnTo>
                    <a:pt x="0" y="4"/>
                  </a:lnTo>
                </a:path>
              </a:pathLst>
            </a:custGeom>
            <a:solidFill>
              <a:srgbClr val="FF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7352" name="Freeform 6">
              <a:extLst>
                <a:ext uri="{FF2B5EF4-FFF2-40B4-BE49-F238E27FC236}">
                  <a16:creationId xmlns:a16="http://schemas.microsoft.com/office/drawing/2014/main" id="{E0C2755C-97DD-AD99-393A-5579C789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234"/>
              <a:ext cx="704" cy="215"/>
            </a:xfrm>
            <a:custGeom>
              <a:avLst/>
              <a:gdLst>
                <a:gd name="T0" fmla="*/ 0 w 704"/>
                <a:gd name="T1" fmla="*/ 0 h 393"/>
                <a:gd name="T2" fmla="*/ 704 w 704"/>
                <a:gd name="T3" fmla="*/ 0 h 393"/>
                <a:gd name="T4" fmla="*/ 704 w 704"/>
                <a:gd name="T5" fmla="*/ 1 h 393"/>
                <a:gd name="T6" fmla="*/ 0 w 704"/>
                <a:gd name="T7" fmla="*/ 1 h 393"/>
                <a:gd name="T8" fmla="*/ 0 w 704"/>
                <a:gd name="T9" fmla="*/ 0 h 393"/>
                <a:gd name="T10" fmla="*/ 0 w 704"/>
                <a:gd name="T11" fmla="*/ 0 h 3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4"/>
                <a:gd name="T19" fmla="*/ 0 h 393"/>
                <a:gd name="T20" fmla="*/ 704 w 704"/>
                <a:gd name="T21" fmla="*/ 393 h 3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4" h="393">
                  <a:moveTo>
                    <a:pt x="0" y="0"/>
                  </a:moveTo>
                  <a:lnTo>
                    <a:pt x="704" y="0"/>
                  </a:lnTo>
                  <a:lnTo>
                    <a:pt x="704" y="393"/>
                  </a:lnTo>
                  <a:lnTo>
                    <a:pt x="0" y="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Freeform 7">
              <a:extLst>
                <a:ext uri="{FF2B5EF4-FFF2-40B4-BE49-F238E27FC236}">
                  <a16:creationId xmlns:a16="http://schemas.microsoft.com/office/drawing/2014/main" id="{8CE8A5FC-732E-67FB-5F84-13C4B64D2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71"/>
              <a:ext cx="1170" cy="541"/>
            </a:xfrm>
            <a:custGeom>
              <a:avLst/>
              <a:gdLst>
                <a:gd name="T0" fmla="*/ 1170 w 1170"/>
                <a:gd name="T1" fmla="*/ 0 h 989"/>
                <a:gd name="T2" fmla="*/ 0 w 1170"/>
                <a:gd name="T3" fmla="*/ 1 h 989"/>
                <a:gd name="T4" fmla="*/ 0 w 1170"/>
                <a:gd name="T5" fmla="*/ 1 h 989"/>
                <a:gd name="T6" fmla="*/ 1170 w 1170"/>
                <a:gd name="T7" fmla="*/ 1 h 989"/>
                <a:gd name="T8" fmla="*/ 1170 w 1170"/>
                <a:gd name="T9" fmla="*/ 1 h 989"/>
                <a:gd name="T10" fmla="*/ 1170 w 1170"/>
                <a:gd name="T11" fmla="*/ 1 h 9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989"/>
                <a:gd name="T20" fmla="*/ 1170 w 1170"/>
                <a:gd name="T21" fmla="*/ 989 h 9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989">
                  <a:moveTo>
                    <a:pt x="1170" y="0"/>
                  </a:moveTo>
                  <a:lnTo>
                    <a:pt x="0" y="4"/>
                  </a:lnTo>
                  <a:lnTo>
                    <a:pt x="0" y="989"/>
                  </a:lnTo>
                  <a:lnTo>
                    <a:pt x="1170" y="989"/>
                  </a:lnTo>
                  <a:lnTo>
                    <a:pt x="1170" y="4"/>
                  </a:lnTo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7354" name="Freeform 8">
              <a:extLst>
                <a:ext uri="{FF2B5EF4-FFF2-40B4-BE49-F238E27FC236}">
                  <a16:creationId xmlns:a16="http://schemas.microsoft.com/office/drawing/2014/main" id="{23E93FAD-AFA8-75A5-D4DC-8FE1C97D2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234"/>
              <a:ext cx="703" cy="215"/>
            </a:xfrm>
            <a:custGeom>
              <a:avLst/>
              <a:gdLst>
                <a:gd name="T0" fmla="*/ 0 w 703"/>
                <a:gd name="T1" fmla="*/ 0 h 393"/>
                <a:gd name="T2" fmla="*/ 703 w 703"/>
                <a:gd name="T3" fmla="*/ 0 h 393"/>
                <a:gd name="T4" fmla="*/ 703 w 703"/>
                <a:gd name="T5" fmla="*/ 1 h 393"/>
                <a:gd name="T6" fmla="*/ 0 w 703"/>
                <a:gd name="T7" fmla="*/ 1 h 393"/>
                <a:gd name="T8" fmla="*/ 0 w 703"/>
                <a:gd name="T9" fmla="*/ 0 h 393"/>
                <a:gd name="T10" fmla="*/ 0 w 703"/>
                <a:gd name="T11" fmla="*/ 0 h 3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3"/>
                <a:gd name="T19" fmla="*/ 0 h 393"/>
                <a:gd name="T20" fmla="*/ 703 w 703"/>
                <a:gd name="T21" fmla="*/ 393 h 3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3" h="393">
                  <a:moveTo>
                    <a:pt x="0" y="0"/>
                  </a:moveTo>
                  <a:lnTo>
                    <a:pt x="703" y="0"/>
                  </a:lnTo>
                  <a:lnTo>
                    <a:pt x="703" y="393"/>
                  </a:lnTo>
                  <a:lnTo>
                    <a:pt x="0" y="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>
              <a:extLst>
                <a:ext uri="{FF2B5EF4-FFF2-40B4-BE49-F238E27FC236}">
                  <a16:creationId xmlns:a16="http://schemas.microsoft.com/office/drawing/2014/main" id="{246FA5D5-5A7A-38EF-E5B3-C042242D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8" y="3741"/>
              <a:ext cx="1" cy="6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0">
              <a:extLst>
                <a:ext uri="{FF2B5EF4-FFF2-40B4-BE49-F238E27FC236}">
                  <a16:creationId xmlns:a16="http://schemas.microsoft.com/office/drawing/2014/main" id="{63D47F75-207D-5DB0-0204-6EF5E273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" y="3741"/>
              <a:ext cx="1" cy="6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Freeform 11">
              <a:extLst>
                <a:ext uri="{FF2B5EF4-FFF2-40B4-BE49-F238E27FC236}">
                  <a16:creationId xmlns:a16="http://schemas.microsoft.com/office/drawing/2014/main" id="{0C5660AE-A83D-56EA-1AB2-A0425C4F8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3759"/>
              <a:ext cx="94" cy="27"/>
            </a:xfrm>
            <a:custGeom>
              <a:avLst/>
              <a:gdLst>
                <a:gd name="T0" fmla="*/ 94 w 94"/>
                <a:gd name="T1" fmla="*/ 0 h 49"/>
                <a:gd name="T2" fmla="*/ 0 w 94"/>
                <a:gd name="T3" fmla="*/ 1 h 49"/>
                <a:gd name="T4" fmla="*/ 94 w 94"/>
                <a:gd name="T5" fmla="*/ 1 h 49"/>
                <a:gd name="T6" fmla="*/ 94 w 94"/>
                <a:gd name="T7" fmla="*/ 0 h 49"/>
                <a:gd name="T8" fmla="*/ 94 w 9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94" y="0"/>
                  </a:moveTo>
                  <a:lnTo>
                    <a:pt x="0" y="25"/>
                  </a:lnTo>
                  <a:lnTo>
                    <a:pt x="94" y="4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Freeform 12">
              <a:extLst>
                <a:ext uri="{FF2B5EF4-FFF2-40B4-BE49-F238E27FC236}">
                  <a16:creationId xmlns:a16="http://schemas.microsoft.com/office/drawing/2014/main" id="{2517684F-7174-09BE-F6AB-AF57B47F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3759"/>
              <a:ext cx="94" cy="27"/>
            </a:xfrm>
            <a:custGeom>
              <a:avLst/>
              <a:gdLst>
                <a:gd name="T0" fmla="*/ 0 w 94"/>
                <a:gd name="T1" fmla="*/ 1 h 49"/>
                <a:gd name="T2" fmla="*/ 94 w 94"/>
                <a:gd name="T3" fmla="*/ 1 h 49"/>
                <a:gd name="T4" fmla="*/ 0 w 94"/>
                <a:gd name="T5" fmla="*/ 0 h 49"/>
                <a:gd name="T6" fmla="*/ 0 w 94"/>
                <a:gd name="T7" fmla="*/ 1 h 49"/>
                <a:gd name="T8" fmla="*/ 0 w 94"/>
                <a:gd name="T9" fmla="*/ 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0" y="49"/>
                  </a:moveTo>
                  <a:lnTo>
                    <a:pt x="94" y="25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>
              <a:extLst>
                <a:ext uri="{FF2B5EF4-FFF2-40B4-BE49-F238E27FC236}">
                  <a16:creationId xmlns:a16="http://schemas.microsoft.com/office/drawing/2014/main" id="{2E14443E-81E5-1FF3-BCBE-7CA06A404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3773"/>
              <a:ext cx="318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Rectangle 14">
              <a:extLst>
                <a:ext uri="{FF2B5EF4-FFF2-40B4-BE49-F238E27FC236}">
                  <a16:creationId xmlns:a16="http://schemas.microsoft.com/office/drawing/2014/main" id="{6994EA9E-2DEB-ACCA-CBF7-B108AD92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3665"/>
              <a:ext cx="46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Frames</a:t>
              </a:r>
            </a:p>
          </p:txBody>
        </p:sp>
        <p:sp>
          <p:nvSpPr>
            <p:cNvPr id="57361" name="Rectangle 15">
              <a:extLst>
                <a:ext uri="{FF2B5EF4-FFF2-40B4-BE49-F238E27FC236}">
                  <a16:creationId xmlns:a16="http://schemas.microsoft.com/office/drawing/2014/main" id="{09F41018-8F74-5AEA-6A93-88291527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3237"/>
              <a:ext cx="22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Bits</a:t>
              </a:r>
            </a:p>
          </p:txBody>
        </p:sp>
        <p:sp>
          <p:nvSpPr>
            <p:cNvPr id="57362" name="Rectangle 16">
              <a:extLst>
                <a:ext uri="{FF2B5EF4-FFF2-40B4-BE49-F238E27FC236}">
                  <a16:creationId xmlns:a16="http://schemas.microsoft.com/office/drawing/2014/main" id="{2D12FC78-376D-9F7A-2D86-4CD57A98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3290"/>
              <a:ext cx="47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Adaptor</a:t>
              </a:r>
            </a:p>
          </p:txBody>
        </p:sp>
        <p:sp>
          <p:nvSpPr>
            <p:cNvPr id="57363" name="Rectangle 17">
              <a:extLst>
                <a:ext uri="{FF2B5EF4-FFF2-40B4-BE49-F238E27FC236}">
                  <a16:creationId xmlns:a16="http://schemas.microsoft.com/office/drawing/2014/main" id="{EE33A386-888C-9943-71D8-FB7629F1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290"/>
              <a:ext cx="47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Adaptor</a:t>
              </a:r>
            </a:p>
          </p:txBody>
        </p:sp>
        <p:sp>
          <p:nvSpPr>
            <p:cNvPr id="57364" name="Rectangle 18">
              <a:extLst>
                <a:ext uri="{FF2B5EF4-FFF2-40B4-BE49-F238E27FC236}">
                  <a16:creationId xmlns:a16="http://schemas.microsoft.com/office/drawing/2014/main" id="{150485E0-ECFC-2939-5925-3E370A1A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290"/>
              <a:ext cx="4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Node B</a:t>
              </a:r>
            </a:p>
          </p:txBody>
        </p:sp>
        <p:sp>
          <p:nvSpPr>
            <p:cNvPr id="57365" name="Rectangle 19">
              <a:extLst>
                <a:ext uri="{FF2B5EF4-FFF2-40B4-BE49-F238E27FC236}">
                  <a16:creationId xmlns:a16="http://schemas.microsoft.com/office/drawing/2014/main" id="{97BEDE8F-7184-42A2-BDC1-E6798122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3290"/>
              <a:ext cx="4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Node A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9F30D-7F21-B08F-E0D5-D932FB87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93047-04AC-4B99-9E3A-B31A751C08F4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46D5-2BE8-7120-20E0-B00163CD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380767FA-09C7-7BA2-A9D9-279E899FA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</a:t>
            </a:r>
            <a:br>
              <a:rPr lang="en-GB" altLang="en-US"/>
            </a:br>
            <a:r>
              <a:rPr lang="en-GB" altLang="en-US"/>
              <a:t>				Advantages of Framing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011C620-CD44-B34A-64BA-502D91646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7238"/>
          </a:xfrm>
        </p:spPr>
        <p:txBody>
          <a:bodyPr/>
          <a:lstStyle/>
          <a:p>
            <a:pPr eaLnBrk="1" hangingPunct="1">
              <a:spcBef>
                <a:spcPts val="700"/>
              </a:spcBef>
              <a:buClr>
                <a:srgbClr val="CC0000"/>
              </a:buClr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 b="1">
              <a:solidFill>
                <a:srgbClr val="CC0000"/>
              </a:solidFill>
              <a:latin typeface="TimesNewRomanPSMT" charset="0"/>
            </a:endParaRPr>
          </a:p>
          <a:p>
            <a:pPr eaLnBrk="1" hangingPunct="1">
              <a:spcBef>
                <a:spcPts val="700"/>
              </a:spcBef>
              <a:buClr>
                <a:srgbClr val="CC0000"/>
              </a:buClr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b="1">
                <a:solidFill>
                  <a:srgbClr val="CC0000"/>
                </a:solidFill>
                <a:latin typeface="TimesNewRomanPSMT" charset="0"/>
              </a:rPr>
              <a:t>Synchronization</a:t>
            </a:r>
            <a:r>
              <a:rPr lang="en-GB" altLang="en-US" sz="2800">
                <a:latin typeface="TimesNewRomanPSMT" charset="0"/>
              </a:rPr>
              <a:t> recovery</a:t>
            </a:r>
          </a:p>
          <a:p>
            <a:pPr lvl="1" eaLnBrk="1" hangingPunct="1">
              <a:spcBef>
                <a:spcPts val="600"/>
              </a:spcBef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TimesNewRomanPSMT" charset="0"/>
              </a:rPr>
              <a:t>consider continuous stream of unframed bytes</a:t>
            </a:r>
          </a:p>
          <a:p>
            <a:pPr eaLnBrk="1" hangingPunct="1">
              <a:spcBef>
                <a:spcPts val="700"/>
              </a:spcBef>
              <a:buClr>
                <a:srgbClr val="CC0000"/>
              </a:buClr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b="1">
                <a:solidFill>
                  <a:srgbClr val="CC0000"/>
                </a:solidFill>
                <a:latin typeface="TimesNewRomanPSMT" charset="0"/>
              </a:rPr>
              <a:t>Multiplexing</a:t>
            </a:r>
            <a:r>
              <a:rPr lang="en-GB" altLang="en-US" sz="2800">
                <a:latin typeface="TimesNewRomanPSMT" charset="0"/>
              </a:rPr>
              <a:t> of link</a:t>
            </a:r>
          </a:p>
          <a:p>
            <a:pPr lvl="1" eaLnBrk="1" hangingPunct="1">
              <a:spcBef>
                <a:spcPts val="600"/>
              </a:spcBef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TimesNewRomanPSMT" charset="0"/>
              </a:rPr>
              <a:t>multiple hosts on shared medium</a:t>
            </a:r>
          </a:p>
          <a:p>
            <a:pPr lvl="1" eaLnBrk="1" hangingPunct="1">
              <a:spcBef>
                <a:spcPts val="600"/>
              </a:spcBef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TimesNewRomanPSMT" charset="0"/>
              </a:rPr>
              <a:t>simplifies multiplexing of logical channels</a:t>
            </a:r>
          </a:p>
          <a:p>
            <a:pPr eaLnBrk="1" hangingPunct="1">
              <a:spcBef>
                <a:spcPts val="700"/>
              </a:spcBef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>
                <a:latin typeface="TimesNewRomanPSMT" charset="0"/>
              </a:rPr>
              <a:t>Efficient </a:t>
            </a:r>
            <a:r>
              <a:rPr lang="en-GB" altLang="en-US" sz="2800" b="1">
                <a:solidFill>
                  <a:srgbClr val="CC0000"/>
                </a:solidFill>
                <a:latin typeface="TimesNewRomanPSMT" charset="0"/>
              </a:rPr>
              <a:t>error detection</a:t>
            </a:r>
          </a:p>
          <a:p>
            <a:pPr lvl="1" eaLnBrk="1" hangingPunct="1">
              <a:spcBef>
                <a:spcPts val="600"/>
              </a:spcBef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TimesNewRomanPSMT" charset="0"/>
              </a:rPr>
              <a:t>frame serves as unit of detection (valid or invalid)</a:t>
            </a:r>
            <a:r>
              <a:rPr lang="ar-SA" altLang="en-US" sz="2400">
                <a:latin typeface="TimesNewRomanPSMT" charset="0"/>
              </a:rPr>
              <a:t>‏</a:t>
            </a:r>
            <a:endParaRPr lang="en-GB" altLang="en-US" sz="2400">
              <a:latin typeface="TimesNewRomanPSMT" charset="0"/>
            </a:endParaRPr>
          </a:p>
          <a:p>
            <a:pPr lvl="1" eaLnBrk="1" hangingPunct="1">
              <a:spcBef>
                <a:spcPts val="600"/>
              </a:spcBef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TimesNewRomanPSMT" charset="0"/>
              </a:rPr>
              <a:t>error detection overhead scales as log N</a:t>
            </a:r>
          </a:p>
          <a:p>
            <a:pPr eaLnBrk="1" hangingPunct="1">
              <a:spcBef>
                <a:spcPts val="600"/>
              </a:spcBef>
              <a:buFont typeface="TimesNewRomanPSMT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>
              <a:latin typeface="TimesNewRomanPSMT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0DD4F-64D6-709E-BCA1-BC039851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02687-FFAF-44C7-931A-006DE1DF86AB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AAE5-FABD-400F-DE91-A94106E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79D9E132-D941-97A2-6B59-2B4815D22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</a:t>
            </a:r>
            <a:br>
              <a:rPr lang="en-GB" altLang="en-US"/>
            </a:br>
            <a:r>
              <a:rPr lang="en-GB" altLang="en-US"/>
              <a:t>							Problem … ?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A2DFFAD-B09E-97F9-B161-3C50AD35B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   Recognizing exactly the </a:t>
            </a:r>
            <a:r>
              <a:rPr lang="en-GB" altLang="en-US" sz="1800" b="1">
                <a:solidFill>
                  <a:srgbClr val="CC0000"/>
                </a:solidFill>
              </a:rPr>
              <a:t>boundaries</a:t>
            </a:r>
            <a:r>
              <a:rPr lang="en-GB" altLang="en-US" sz="1800"/>
              <a:t> of a frame 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  Must determine the </a:t>
            </a:r>
            <a:r>
              <a:rPr lang="en-GB" altLang="en-US" sz="1800" b="1">
                <a:solidFill>
                  <a:srgbClr val="CC0000"/>
                </a:solidFill>
              </a:rPr>
              <a:t>first and last bit</a:t>
            </a:r>
            <a:r>
              <a:rPr lang="en-GB" altLang="en-US" sz="1800"/>
              <a:t> of a frame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3925D-71F7-DA89-9962-53FCBEFD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FD032-F832-4F56-988C-4D70F775AF11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EDEAD-369B-DDEA-4428-B3B2A711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A1F239CA-5D50-349D-D444-68BE0D3FF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</a:t>
            </a:r>
            <a:br>
              <a:rPr lang="en-GB" altLang="en-US"/>
            </a:br>
            <a:r>
              <a:rPr lang="en-GB" altLang="en-US"/>
              <a:t>				How are Frames sent?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F479CDE-8E4D-91EC-BDAD-D53872532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Physical Layer is only able to put a raw bit stream on the transmission media.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DLL needs to pack bits into frames, so that each frame can be distinguishable from another.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spaces between the frames won’t work as we can’t guarantee that the spaces will stay.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look at other methods of denoting the start and finish of a frame.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52A21-1724-6826-A0A4-FBECC012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77640-E7C7-41F1-96A0-59B90AC85412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FBA5-5DA5-3E30-28FD-50B3C2FC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28DFF5D5-18E2-592B-ABD0-CE5292CE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</a:t>
            </a:r>
            <a:br>
              <a:rPr lang="en-GB" altLang="en-US"/>
            </a:br>
            <a:r>
              <a:rPr lang="en-GB" altLang="en-US"/>
              <a:t>					Framing Methods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62DB972-0DA9-8172-1C82-85178BF77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606425" indent="-6064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n-GB" altLang="en-US" sz="1800"/>
          </a:p>
          <a:p>
            <a:pPr marL="606425" indent="-6064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endParaRPr lang="en-GB" altLang="en-US" sz="1800"/>
          </a:p>
          <a:p>
            <a:pPr marL="606425" indent="-6064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 sz="1800"/>
              <a:t>Character count.</a:t>
            </a:r>
          </a:p>
          <a:p>
            <a:pPr marL="606425" indent="-6064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 sz="1800"/>
              <a:t>Flag bytes with byte stuffing</a:t>
            </a:r>
          </a:p>
          <a:p>
            <a:pPr marL="606425" indent="-6064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 sz="1800"/>
              <a:t>Starting and ending flags, with bit stuffing</a:t>
            </a:r>
          </a:p>
          <a:p>
            <a:pPr marL="606425" indent="-606425" eaLnBrk="1" hangingPunct="1">
              <a:buFont typeface="Arial" panose="020B0604020202020204" pitchFamily="34" charset="0"/>
              <a:buAutoNum type="arabicPeriod"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altLang="en-US" sz="1800"/>
              <a:t>Physical layer coding violations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E17BA-D8DC-E52C-E577-8F40F8D5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DFA3B-AAD8-4B3A-8333-E486A25C296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9649-A74D-C47C-4646-B033FFA6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8834AE7B-4DC6-13AD-4613-346C71CCD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</a:t>
            </a:r>
            <a:br>
              <a:rPr lang="en-GB" altLang="en-US"/>
            </a:br>
            <a:r>
              <a:rPr lang="en-GB" altLang="en-US"/>
              <a:t>					Character Count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4B23191-52EC-AFEA-4FB1-ABBB31EE4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a field in the header to specify the number of characters in the frame.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method can cause problems if the count is garbled in transit.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receiver will be able to tell the frame is bad (due to a bad </a:t>
            </a: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checksum</a:t>
            </a: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ar-SA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‏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receiver will not know where to pick up and the sender will not know how much to resend.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method is rarely used anymore.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4F8D2-574A-B41D-A6CD-9E97B257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20400-FD80-4B9B-8B4D-F78E183BB4D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02DE-7072-BBE3-FD5D-C5AC140F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C804104E-15D4-CF9E-0F21-E3E149E74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Character Count Example</a:t>
            </a:r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3307738A-EAFD-2839-A2C9-1D7B695F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7137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9637" name="Freeform 3">
            <a:extLst>
              <a:ext uri="{FF2B5EF4-FFF2-40B4-BE49-F238E27FC236}">
                <a16:creationId xmlns:a16="http://schemas.microsoft.com/office/drawing/2014/main" id="{DCDAB28C-EFA1-355F-E509-9AEB1810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355850"/>
            <a:ext cx="374650" cy="406400"/>
          </a:xfrm>
          <a:custGeom>
            <a:avLst/>
            <a:gdLst>
              <a:gd name="T0" fmla="*/ 2147483646 w 1043"/>
              <a:gd name="T1" fmla="*/ 2147483646 h 1126"/>
              <a:gd name="T2" fmla="*/ 2147483646 w 1043"/>
              <a:gd name="T3" fmla="*/ 2147483646 h 1126"/>
              <a:gd name="T4" fmla="*/ 2147483646 w 1043"/>
              <a:gd name="T5" fmla="*/ 2147483646 h 1126"/>
              <a:gd name="T6" fmla="*/ 2147483646 w 1043"/>
              <a:gd name="T7" fmla="*/ 2147483646 h 1126"/>
              <a:gd name="T8" fmla="*/ 2147483646 w 1043"/>
              <a:gd name="T9" fmla="*/ 2147483646 h 1126"/>
              <a:gd name="T10" fmla="*/ 2147483646 w 1043"/>
              <a:gd name="T11" fmla="*/ 2147483646 h 1126"/>
              <a:gd name="T12" fmla="*/ 2147483646 w 1043"/>
              <a:gd name="T13" fmla="*/ 2147483646 h 1126"/>
              <a:gd name="T14" fmla="*/ 2147483646 w 1043"/>
              <a:gd name="T15" fmla="*/ 2147483646 h 1126"/>
              <a:gd name="T16" fmla="*/ 2147483646 w 1043"/>
              <a:gd name="T17" fmla="*/ 2147483646 h 1126"/>
              <a:gd name="T18" fmla="*/ 2147483646 w 1043"/>
              <a:gd name="T19" fmla="*/ 2147483646 h 1126"/>
              <a:gd name="T20" fmla="*/ 2147483646 w 1043"/>
              <a:gd name="T21" fmla="*/ 2147483646 h 1126"/>
              <a:gd name="T22" fmla="*/ 2147483646 w 1043"/>
              <a:gd name="T23" fmla="*/ 2147483646 h 1126"/>
              <a:gd name="T24" fmla="*/ 2147483646 w 1043"/>
              <a:gd name="T25" fmla="*/ 2147483646 h 1126"/>
              <a:gd name="T26" fmla="*/ 2147483646 w 1043"/>
              <a:gd name="T27" fmla="*/ 2147483646 h 11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43"/>
              <a:gd name="T43" fmla="*/ 0 h 1126"/>
              <a:gd name="T44" fmla="*/ 1043 w 1043"/>
              <a:gd name="T45" fmla="*/ 1126 h 112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43" h="1126" extrusionOk="0">
                <a:moveTo>
                  <a:pt x="584" y="5"/>
                </a:moveTo>
                <a:cubicBezTo>
                  <a:pt x="556" y="3"/>
                  <a:pt x="531" y="-2"/>
                  <a:pt x="503" y="3"/>
                </a:cubicBezTo>
                <a:cubicBezTo>
                  <a:pt x="331" y="31"/>
                  <a:pt x="200" y="150"/>
                  <a:pt x="115" y="297"/>
                </a:cubicBezTo>
                <a:cubicBezTo>
                  <a:pt x="59" y="393"/>
                  <a:pt x="21" y="503"/>
                  <a:pt x="8" y="614"/>
                </a:cubicBezTo>
                <a:cubicBezTo>
                  <a:pt x="-3" y="709"/>
                  <a:pt x="4" y="819"/>
                  <a:pt x="47" y="906"/>
                </a:cubicBezTo>
                <a:cubicBezTo>
                  <a:pt x="93" y="1000"/>
                  <a:pt x="195" y="1078"/>
                  <a:pt x="293" y="1111"/>
                </a:cubicBezTo>
                <a:cubicBezTo>
                  <a:pt x="377" y="1139"/>
                  <a:pt x="471" y="1124"/>
                  <a:pt x="550" y="1088"/>
                </a:cubicBezTo>
                <a:cubicBezTo>
                  <a:pt x="718" y="1012"/>
                  <a:pt x="849" y="858"/>
                  <a:pt x="941" y="703"/>
                </a:cubicBezTo>
                <a:cubicBezTo>
                  <a:pt x="1000" y="604"/>
                  <a:pt x="1057" y="483"/>
                  <a:pt x="1042" y="364"/>
                </a:cubicBezTo>
                <a:cubicBezTo>
                  <a:pt x="1028" y="256"/>
                  <a:pt x="949" y="196"/>
                  <a:pt x="850" y="169"/>
                </a:cubicBezTo>
                <a:cubicBezTo>
                  <a:pt x="723" y="134"/>
                  <a:pt x="577" y="169"/>
                  <a:pt x="454" y="205"/>
                </a:cubicBezTo>
                <a:cubicBezTo>
                  <a:pt x="334" y="240"/>
                  <a:pt x="221" y="295"/>
                  <a:pt x="118" y="366"/>
                </a:cubicBezTo>
                <a:cubicBezTo>
                  <a:pt x="55" y="410"/>
                  <a:pt x="-15" y="463"/>
                  <a:pt x="10" y="546"/>
                </a:cubicBezTo>
                <a:cubicBezTo>
                  <a:pt x="17" y="553"/>
                  <a:pt x="24" y="559"/>
                  <a:pt x="31" y="566"/>
                </a:cubicBezTo>
              </a:path>
            </a:pathLst>
          </a:custGeom>
          <a:noFill/>
          <a:ln w="349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Freeform 4">
            <a:extLst>
              <a:ext uri="{FF2B5EF4-FFF2-40B4-BE49-F238E27FC236}">
                <a16:creationId xmlns:a16="http://schemas.microsoft.com/office/drawing/2014/main" id="{0853FA7D-79E2-9BBE-9D71-E82C5784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2335213"/>
            <a:ext cx="296862" cy="754062"/>
          </a:xfrm>
          <a:custGeom>
            <a:avLst/>
            <a:gdLst>
              <a:gd name="T0" fmla="*/ 2147483646 w 823"/>
              <a:gd name="T1" fmla="*/ 2147483646 h 2095"/>
              <a:gd name="T2" fmla="*/ 2147483646 w 823"/>
              <a:gd name="T3" fmla="*/ 2147483646 h 2095"/>
              <a:gd name="T4" fmla="*/ 2147483646 w 823"/>
              <a:gd name="T5" fmla="*/ 2147483646 h 2095"/>
              <a:gd name="T6" fmla="*/ 2147483646 w 823"/>
              <a:gd name="T7" fmla="*/ 2147483646 h 2095"/>
              <a:gd name="T8" fmla="*/ 2147483646 w 823"/>
              <a:gd name="T9" fmla="*/ 2147483646 h 2095"/>
              <a:gd name="T10" fmla="*/ 2147483646 w 823"/>
              <a:gd name="T11" fmla="*/ 2147483646 h 2095"/>
              <a:gd name="T12" fmla="*/ 2147483646 w 823"/>
              <a:gd name="T13" fmla="*/ 2147483646 h 2095"/>
              <a:gd name="T14" fmla="*/ 2147483646 w 823"/>
              <a:gd name="T15" fmla="*/ 2147483646 h 2095"/>
              <a:gd name="T16" fmla="*/ 2147483646 w 823"/>
              <a:gd name="T17" fmla="*/ 2147483646 h 2095"/>
              <a:gd name="T18" fmla="*/ 2147483646 w 823"/>
              <a:gd name="T19" fmla="*/ 2147483646 h 2095"/>
              <a:gd name="T20" fmla="*/ 2147483646 w 823"/>
              <a:gd name="T21" fmla="*/ 2147483646 h 2095"/>
              <a:gd name="T22" fmla="*/ 2147483646 w 823"/>
              <a:gd name="T23" fmla="*/ 2147483646 h 2095"/>
              <a:gd name="T24" fmla="*/ 2147483646 w 823"/>
              <a:gd name="T25" fmla="*/ 2147483646 h 2095"/>
              <a:gd name="T26" fmla="*/ 2147483646 w 823"/>
              <a:gd name="T27" fmla="*/ 2147483646 h 2095"/>
              <a:gd name="T28" fmla="*/ 2147483646 w 823"/>
              <a:gd name="T29" fmla="*/ 2147483646 h 2095"/>
              <a:gd name="T30" fmla="*/ 2147483646 w 823"/>
              <a:gd name="T31" fmla="*/ 2147483646 h 2095"/>
              <a:gd name="T32" fmla="*/ 2147483646 w 823"/>
              <a:gd name="T33" fmla="*/ 2147483646 h 2095"/>
              <a:gd name="T34" fmla="*/ 2147483646 w 823"/>
              <a:gd name="T35" fmla="*/ 2147483646 h 2095"/>
              <a:gd name="T36" fmla="*/ 2147483646 w 823"/>
              <a:gd name="T37" fmla="*/ 2147483646 h 2095"/>
              <a:gd name="T38" fmla="*/ 2147483646 w 823"/>
              <a:gd name="T39" fmla="*/ 2147483646 h 2095"/>
              <a:gd name="T40" fmla="*/ 2147483646 w 823"/>
              <a:gd name="T41" fmla="*/ 2147483646 h 2095"/>
              <a:gd name="T42" fmla="*/ 2147483646 w 823"/>
              <a:gd name="T43" fmla="*/ 2147483646 h 2095"/>
              <a:gd name="T44" fmla="*/ 2147483646 w 823"/>
              <a:gd name="T45" fmla="*/ 2147483646 h 2095"/>
              <a:gd name="T46" fmla="*/ 2147483646 w 823"/>
              <a:gd name="T47" fmla="*/ 2147483646 h 2095"/>
              <a:gd name="T48" fmla="*/ 2147483646 w 823"/>
              <a:gd name="T49" fmla="*/ 2147483646 h 2095"/>
              <a:gd name="T50" fmla="*/ 2147483646 w 823"/>
              <a:gd name="T51" fmla="*/ 2147483646 h 2095"/>
              <a:gd name="T52" fmla="*/ 2147483646 w 823"/>
              <a:gd name="T53" fmla="*/ 2147483646 h 2095"/>
              <a:gd name="T54" fmla="*/ 2147483646 w 823"/>
              <a:gd name="T55" fmla="*/ 2147483646 h 2095"/>
              <a:gd name="T56" fmla="*/ 2147483646 w 823"/>
              <a:gd name="T57" fmla="*/ 2147483646 h 2095"/>
              <a:gd name="T58" fmla="*/ 2147483646 w 823"/>
              <a:gd name="T59" fmla="*/ 2147483646 h 209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23"/>
              <a:gd name="T91" fmla="*/ 0 h 2095"/>
              <a:gd name="T92" fmla="*/ 823 w 823"/>
              <a:gd name="T93" fmla="*/ 2095 h 209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23" h="2095" extrusionOk="0">
                <a:moveTo>
                  <a:pt x="124" y="962"/>
                </a:moveTo>
                <a:cubicBezTo>
                  <a:pt x="199" y="1016"/>
                  <a:pt x="288" y="1065"/>
                  <a:pt x="381" y="1019"/>
                </a:cubicBezTo>
                <a:cubicBezTo>
                  <a:pt x="438" y="990"/>
                  <a:pt x="471" y="935"/>
                  <a:pt x="496" y="879"/>
                </a:cubicBezTo>
                <a:cubicBezTo>
                  <a:pt x="537" y="787"/>
                  <a:pt x="559" y="680"/>
                  <a:pt x="568" y="580"/>
                </a:cubicBezTo>
                <a:cubicBezTo>
                  <a:pt x="578" y="466"/>
                  <a:pt x="572" y="345"/>
                  <a:pt x="530" y="237"/>
                </a:cubicBezTo>
                <a:cubicBezTo>
                  <a:pt x="490" y="136"/>
                  <a:pt x="410" y="60"/>
                  <a:pt x="310" y="19"/>
                </a:cubicBezTo>
                <a:cubicBezTo>
                  <a:pt x="265" y="1"/>
                  <a:pt x="246" y="2"/>
                  <a:pt x="211" y="15"/>
                </a:cubicBezTo>
                <a:cubicBezTo>
                  <a:pt x="231" y="37"/>
                  <a:pt x="247" y="54"/>
                  <a:pt x="271" y="75"/>
                </a:cubicBezTo>
              </a:path>
              <a:path w="823" h="2095" extrusionOk="0">
                <a:moveTo>
                  <a:pt x="304" y="145"/>
                </a:moveTo>
                <a:cubicBezTo>
                  <a:pt x="273" y="136"/>
                  <a:pt x="259" y="142"/>
                  <a:pt x="230" y="158"/>
                </a:cubicBezTo>
                <a:cubicBezTo>
                  <a:pt x="208" y="170"/>
                  <a:pt x="185" y="183"/>
                  <a:pt x="165" y="199"/>
                </a:cubicBezTo>
                <a:cubicBezTo>
                  <a:pt x="133" y="224"/>
                  <a:pt x="107" y="254"/>
                  <a:pt x="85" y="288"/>
                </a:cubicBezTo>
                <a:cubicBezTo>
                  <a:pt x="53" y="337"/>
                  <a:pt x="31" y="395"/>
                  <a:pt x="17" y="452"/>
                </a:cubicBezTo>
                <a:cubicBezTo>
                  <a:pt x="2" y="515"/>
                  <a:pt x="-1" y="580"/>
                  <a:pt x="2" y="644"/>
                </a:cubicBezTo>
                <a:cubicBezTo>
                  <a:pt x="5" y="699"/>
                  <a:pt x="19" y="750"/>
                  <a:pt x="48" y="797"/>
                </a:cubicBezTo>
                <a:cubicBezTo>
                  <a:pt x="73" y="837"/>
                  <a:pt x="106" y="861"/>
                  <a:pt x="138" y="893"/>
                </a:cubicBezTo>
                <a:cubicBezTo>
                  <a:pt x="151" y="906"/>
                  <a:pt x="160" y="922"/>
                  <a:pt x="170" y="936"/>
                </a:cubicBezTo>
              </a:path>
              <a:path w="823" h="2095" extrusionOk="0">
                <a:moveTo>
                  <a:pt x="421" y="1412"/>
                </a:moveTo>
                <a:cubicBezTo>
                  <a:pt x="417" y="1408"/>
                  <a:pt x="413" y="1404"/>
                  <a:pt x="409" y="1400"/>
                </a:cubicBezTo>
                <a:cubicBezTo>
                  <a:pt x="403" y="1431"/>
                  <a:pt x="417" y="1453"/>
                  <a:pt x="427" y="1483"/>
                </a:cubicBezTo>
                <a:cubicBezTo>
                  <a:pt x="446" y="1539"/>
                  <a:pt x="460" y="1597"/>
                  <a:pt x="477" y="1654"/>
                </a:cubicBezTo>
                <a:cubicBezTo>
                  <a:pt x="496" y="1716"/>
                  <a:pt x="512" y="1779"/>
                  <a:pt x="530" y="1841"/>
                </a:cubicBezTo>
                <a:cubicBezTo>
                  <a:pt x="540" y="1875"/>
                  <a:pt x="549" y="1915"/>
                  <a:pt x="562" y="1948"/>
                </a:cubicBezTo>
                <a:cubicBezTo>
                  <a:pt x="565" y="1952"/>
                  <a:pt x="567" y="1957"/>
                  <a:pt x="570" y="1961"/>
                </a:cubicBezTo>
              </a:path>
              <a:path w="823" h="2095" extrusionOk="0">
                <a:moveTo>
                  <a:pt x="429" y="2054"/>
                </a:moveTo>
                <a:cubicBezTo>
                  <a:pt x="446" y="2073"/>
                  <a:pt x="461" y="2094"/>
                  <a:pt x="490" y="2094"/>
                </a:cubicBezTo>
                <a:cubicBezTo>
                  <a:pt x="527" y="2094"/>
                  <a:pt x="566" y="2073"/>
                  <a:pt x="595" y="2052"/>
                </a:cubicBezTo>
                <a:cubicBezTo>
                  <a:pt x="644" y="2016"/>
                  <a:pt x="688" y="1971"/>
                  <a:pt x="734" y="1931"/>
                </a:cubicBezTo>
                <a:cubicBezTo>
                  <a:pt x="739" y="1926"/>
                  <a:pt x="807" y="1851"/>
                  <a:pt x="818" y="1863"/>
                </a:cubicBezTo>
                <a:cubicBezTo>
                  <a:pt x="819" y="1870"/>
                  <a:pt x="821" y="1877"/>
                  <a:pt x="822" y="1884"/>
                </a:cubicBezTo>
              </a:path>
            </a:pathLst>
          </a:custGeom>
          <a:noFill/>
          <a:ln w="349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Freeform 5">
            <a:extLst>
              <a:ext uri="{FF2B5EF4-FFF2-40B4-BE49-F238E27FC236}">
                <a16:creationId xmlns:a16="http://schemas.microsoft.com/office/drawing/2014/main" id="{D473B581-8630-369E-0479-52DB891D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454400"/>
            <a:ext cx="157162" cy="23813"/>
          </a:xfrm>
          <a:custGeom>
            <a:avLst/>
            <a:gdLst>
              <a:gd name="T0" fmla="*/ 2147483646 w 437"/>
              <a:gd name="T1" fmla="*/ 2147483646 h 68"/>
              <a:gd name="T2" fmla="*/ 0 w 437"/>
              <a:gd name="T3" fmla="*/ 2147483646 h 68"/>
              <a:gd name="T4" fmla="*/ 2147483646 w 437"/>
              <a:gd name="T5" fmla="*/ 2147483646 h 68"/>
              <a:gd name="T6" fmla="*/ 2147483646 w 437"/>
              <a:gd name="T7" fmla="*/ 2147483646 h 68"/>
              <a:gd name="T8" fmla="*/ 2147483646 w 437"/>
              <a:gd name="T9" fmla="*/ 2147483646 h 68"/>
              <a:gd name="T10" fmla="*/ 2147483646 w 437"/>
              <a:gd name="T11" fmla="*/ 2147483646 h 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7"/>
              <a:gd name="T19" fmla="*/ 0 h 68"/>
              <a:gd name="T20" fmla="*/ 437 w 437"/>
              <a:gd name="T21" fmla="*/ 68 h 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7" h="68" extrusionOk="0">
                <a:moveTo>
                  <a:pt x="16" y="65"/>
                </a:moveTo>
                <a:cubicBezTo>
                  <a:pt x="11" y="66"/>
                  <a:pt x="5" y="66"/>
                  <a:pt x="0" y="67"/>
                </a:cubicBezTo>
                <a:cubicBezTo>
                  <a:pt x="24" y="62"/>
                  <a:pt x="48" y="57"/>
                  <a:pt x="72" y="53"/>
                </a:cubicBezTo>
                <a:cubicBezTo>
                  <a:pt x="123" y="46"/>
                  <a:pt x="172" y="34"/>
                  <a:pt x="223" y="26"/>
                </a:cubicBezTo>
                <a:cubicBezTo>
                  <a:pt x="272" y="18"/>
                  <a:pt x="322" y="10"/>
                  <a:pt x="371" y="3"/>
                </a:cubicBezTo>
                <a:cubicBezTo>
                  <a:pt x="395" y="0"/>
                  <a:pt x="413" y="1"/>
                  <a:pt x="436" y="5"/>
                </a:cubicBezTo>
              </a:path>
            </a:pathLst>
          </a:custGeom>
          <a:noFill/>
          <a:ln w="349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Freeform 6">
            <a:extLst>
              <a:ext uri="{FF2B5EF4-FFF2-40B4-BE49-F238E27FC236}">
                <a16:creationId xmlns:a16="http://schemas.microsoft.com/office/drawing/2014/main" id="{509C18ED-D6EA-3D6C-76F8-A5055170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3473450"/>
            <a:ext cx="142875" cy="26988"/>
          </a:xfrm>
          <a:custGeom>
            <a:avLst/>
            <a:gdLst>
              <a:gd name="T0" fmla="*/ 0 w 399"/>
              <a:gd name="T1" fmla="*/ 2147483646 h 75"/>
              <a:gd name="T2" fmla="*/ 2147483646 w 399"/>
              <a:gd name="T3" fmla="*/ 2147483646 h 75"/>
              <a:gd name="T4" fmla="*/ 2147483646 w 399"/>
              <a:gd name="T5" fmla="*/ 2147483646 h 75"/>
              <a:gd name="T6" fmla="*/ 2147483646 w 399"/>
              <a:gd name="T7" fmla="*/ 2147483646 h 75"/>
              <a:gd name="T8" fmla="*/ 2147483646 w 399"/>
              <a:gd name="T9" fmla="*/ 0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"/>
              <a:gd name="T16" fmla="*/ 0 h 75"/>
              <a:gd name="T17" fmla="*/ 399 w 399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" h="75" extrusionOk="0">
                <a:moveTo>
                  <a:pt x="0" y="20"/>
                </a:moveTo>
                <a:cubicBezTo>
                  <a:pt x="16" y="41"/>
                  <a:pt x="29" y="52"/>
                  <a:pt x="54" y="61"/>
                </a:cubicBezTo>
                <a:cubicBezTo>
                  <a:pt x="94" y="76"/>
                  <a:pt x="140" y="73"/>
                  <a:pt x="182" y="72"/>
                </a:cubicBezTo>
                <a:cubicBezTo>
                  <a:pt x="242" y="70"/>
                  <a:pt x="288" y="61"/>
                  <a:pt x="342" y="40"/>
                </a:cubicBezTo>
                <a:cubicBezTo>
                  <a:pt x="377" y="28"/>
                  <a:pt x="388" y="25"/>
                  <a:pt x="398" y="0"/>
                </a:cubicBezTo>
              </a:path>
            </a:pathLst>
          </a:custGeom>
          <a:noFill/>
          <a:ln w="349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Freeform 7">
            <a:extLst>
              <a:ext uri="{FF2B5EF4-FFF2-40B4-BE49-F238E27FC236}">
                <a16:creationId xmlns:a16="http://schemas.microsoft.com/office/drawing/2014/main" id="{31A9C781-37C8-56A5-CCED-114C4F60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881313"/>
            <a:ext cx="120650" cy="234950"/>
          </a:xfrm>
          <a:custGeom>
            <a:avLst/>
            <a:gdLst>
              <a:gd name="T0" fmla="*/ 2147483646 w 332"/>
              <a:gd name="T1" fmla="*/ 0 h 651"/>
              <a:gd name="T2" fmla="*/ 2147483646 w 332"/>
              <a:gd name="T3" fmla="*/ 2147483646 h 651"/>
              <a:gd name="T4" fmla="*/ 2147483646 w 332"/>
              <a:gd name="T5" fmla="*/ 2147483646 h 651"/>
              <a:gd name="T6" fmla="*/ 2147483646 w 332"/>
              <a:gd name="T7" fmla="*/ 2147483646 h 651"/>
              <a:gd name="T8" fmla="*/ 2147483646 w 332"/>
              <a:gd name="T9" fmla="*/ 2147483646 h 651"/>
              <a:gd name="T10" fmla="*/ 2147483646 w 332"/>
              <a:gd name="T11" fmla="*/ 2147483646 h 651"/>
              <a:gd name="T12" fmla="*/ 0 w 332"/>
              <a:gd name="T13" fmla="*/ 2147483646 h 651"/>
              <a:gd name="T14" fmla="*/ 2147483646 w 332"/>
              <a:gd name="T15" fmla="*/ 2147483646 h 651"/>
              <a:gd name="T16" fmla="*/ 2147483646 w 332"/>
              <a:gd name="T17" fmla="*/ 2147483646 h 651"/>
              <a:gd name="T18" fmla="*/ 2147483646 w 332"/>
              <a:gd name="T19" fmla="*/ 2147483646 h 651"/>
              <a:gd name="T20" fmla="*/ 2147483646 w 332"/>
              <a:gd name="T21" fmla="*/ 2147483646 h 6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2"/>
              <a:gd name="T34" fmla="*/ 0 h 651"/>
              <a:gd name="T35" fmla="*/ 332 w 332"/>
              <a:gd name="T36" fmla="*/ 651 h 6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2" h="651" extrusionOk="0">
                <a:moveTo>
                  <a:pt x="81" y="0"/>
                </a:moveTo>
                <a:cubicBezTo>
                  <a:pt x="83" y="31"/>
                  <a:pt x="93" y="63"/>
                  <a:pt x="100" y="94"/>
                </a:cubicBezTo>
                <a:cubicBezTo>
                  <a:pt x="115" y="162"/>
                  <a:pt x="127" y="230"/>
                  <a:pt x="137" y="299"/>
                </a:cubicBezTo>
                <a:cubicBezTo>
                  <a:pt x="148" y="375"/>
                  <a:pt x="162" y="450"/>
                  <a:pt x="183" y="524"/>
                </a:cubicBezTo>
                <a:cubicBezTo>
                  <a:pt x="194" y="562"/>
                  <a:pt x="204" y="607"/>
                  <a:pt x="233" y="636"/>
                </a:cubicBezTo>
                <a:cubicBezTo>
                  <a:pt x="238" y="640"/>
                  <a:pt x="243" y="645"/>
                  <a:pt x="248" y="649"/>
                </a:cubicBezTo>
              </a:path>
              <a:path w="332" h="651" extrusionOk="0">
                <a:moveTo>
                  <a:pt x="0" y="650"/>
                </a:moveTo>
                <a:cubicBezTo>
                  <a:pt x="38" y="639"/>
                  <a:pt x="71" y="624"/>
                  <a:pt x="107" y="609"/>
                </a:cubicBezTo>
                <a:cubicBezTo>
                  <a:pt x="136" y="597"/>
                  <a:pt x="161" y="585"/>
                  <a:pt x="186" y="568"/>
                </a:cubicBezTo>
                <a:cubicBezTo>
                  <a:pt x="207" y="554"/>
                  <a:pt x="223" y="537"/>
                  <a:pt x="240" y="521"/>
                </a:cubicBezTo>
                <a:cubicBezTo>
                  <a:pt x="267" y="496"/>
                  <a:pt x="300" y="476"/>
                  <a:pt x="331" y="458"/>
                </a:cubicBezTo>
              </a:path>
            </a:pathLst>
          </a:custGeom>
          <a:noFill/>
          <a:ln w="349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Freeform 8">
            <a:extLst>
              <a:ext uri="{FF2B5EF4-FFF2-40B4-BE49-F238E27FC236}">
                <a16:creationId xmlns:a16="http://schemas.microsoft.com/office/drawing/2014/main" id="{F004009A-3692-B87E-5B87-B74F6036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4622800"/>
            <a:ext cx="804862" cy="1171575"/>
          </a:xfrm>
          <a:custGeom>
            <a:avLst/>
            <a:gdLst>
              <a:gd name="T0" fmla="*/ 2147483646 w 2236"/>
              <a:gd name="T1" fmla="*/ 2147483646 h 3255"/>
              <a:gd name="T2" fmla="*/ 2147483646 w 2236"/>
              <a:gd name="T3" fmla="*/ 2147483646 h 3255"/>
              <a:gd name="T4" fmla="*/ 2147483646 w 2236"/>
              <a:gd name="T5" fmla="*/ 2147483646 h 3255"/>
              <a:gd name="T6" fmla="*/ 2147483646 w 2236"/>
              <a:gd name="T7" fmla="*/ 2147483646 h 3255"/>
              <a:gd name="T8" fmla="*/ 2147483646 w 2236"/>
              <a:gd name="T9" fmla="*/ 2147483646 h 3255"/>
              <a:gd name="T10" fmla="*/ 2147483646 w 2236"/>
              <a:gd name="T11" fmla="*/ 2147483646 h 3255"/>
              <a:gd name="T12" fmla="*/ 2147483646 w 2236"/>
              <a:gd name="T13" fmla="*/ 2147483646 h 3255"/>
              <a:gd name="T14" fmla="*/ 2147483646 w 2236"/>
              <a:gd name="T15" fmla="*/ 2147483646 h 3255"/>
              <a:gd name="T16" fmla="*/ 2147483646 w 2236"/>
              <a:gd name="T17" fmla="*/ 2147483646 h 3255"/>
              <a:gd name="T18" fmla="*/ 2147483646 w 2236"/>
              <a:gd name="T19" fmla="*/ 2147483646 h 3255"/>
              <a:gd name="T20" fmla="*/ 2147483646 w 2236"/>
              <a:gd name="T21" fmla="*/ 2147483646 h 3255"/>
              <a:gd name="T22" fmla="*/ 2147483646 w 2236"/>
              <a:gd name="T23" fmla="*/ 2147483646 h 3255"/>
              <a:gd name="T24" fmla="*/ 2147483646 w 2236"/>
              <a:gd name="T25" fmla="*/ 2147483646 h 3255"/>
              <a:gd name="T26" fmla="*/ 2147483646 w 2236"/>
              <a:gd name="T27" fmla="*/ 2147483646 h 3255"/>
              <a:gd name="T28" fmla="*/ 2147483646 w 2236"/>
              <a:gd name="T29" fmla="*/ 2147483646 h 3255"/>
              <a:gd name="T30" fmla="*/ 2147483646 w 2236"/>
              <a:gd name="T31" fmla="*/ 2147483646 h 3255"/>
              <a:gd name="T32" fmla="*/ 2147483646 w 2236"/>
              <a:gd name="T33" fmla="*/ 2147483646 h 3255"/>
              <a:gd name="T34" fmla="*/ 2147483646 w 2236"/>
              <a:gd name="T35" fmla="*/ 2147483646 h 3255"/>
              <a:gd name="T36" fmla="*/ 2147483646 w 2236"/>
              <a:gd name="T37" fmla="*/ 2147483646 h 3255"/>
              <a:gd name="T38" fmla="*/ 2147483646 w 2236"/>
              <a:gd name="T39" fmla="*/ 2147483646 h 3255"/>
              <a:gd name="T40" fmla="*/ 2147483646 w 2236"/>
              <a:gd name="T41" fmla="*/ 2147483646 h 3255"/>
              <a:gd name="T42" fmla="*/ 2147483646 w 2236"/>
              <a:gd name="T43" fmla="*/ 2147483646 h 3255"/>
              <a:gd name="T44" fmla="*/ 2147483646 w 2236"/>
              <a:gd name="T45" fmla="*/ 2147483646 h 3255"/>
              <a:gd name="T46" fmla="*/ 2147483646 w 2236"/>
              <a:gd name="T47" fmla="*/ 2147483646 h 3255"/>
              <a:gd name="T48" fmla="*/ 2147483646 w 2236"/>
              <a:gd name="T49" fmla="*/ 2147483646 h 3255"/>
              <a:gd name="T50" fmla="*/ 2147483646 w 2236"/>
              <a:gd name="T51" fmla="*/ 2147483646 h 3255"/>
              <a:gd name="T52" fmla="*/ 2147483646 w 2236"/>
              <a:gd name="T53" fmla="*/ 2147483646 h 3255"/>
              <a:gd name="T54" fmla="*/ 2147483646 w 2236"/>
              <a:gd name="T55" fmla="*/ 2147483646 h 3255"/>
              <a:gd name="T56" fmla="*/ 2147483646 w 2236"/>
              <a:gd name="T57" fmla="*/ 2147483646 h 3255"/>
              <a:gd name="T58" fmla="*/ 2147483646 w 2236"/>
              <a:gd name="T59" fmla="*/ 2147483646 h 3255"/>
              <a:gd name="T60" fmla="*/ 2147483646 w 2236"/>
              <a:gd name="T61" fmla="*/ 2147483646 h 3255"/>
              <a:gd name="T62" fmla="*/ 2147483646 w 2236"/>
              <a:gd name="T63" fmla="*/ 2147483646 h 3255"/>
              <a:gd name="T64" fmla="*/ 2147483646 w 2236"/>
              <a:gd name="T65" fmla="*/ 2147483646 h 3255"/>
              <a:gd name="T66" fmla="*/ 2147483646 w 2236"/>
              <a:gd name="T67" fmla="*/ 2147483646 h 3255"/>
              <a:gd name="T68" fmla="*/ 2147483646 w 2236"/>
              <a:gd name="T69" fmla="*/ 2147483646 h 3255"/>
              <a:gd name="T70" fmla="*/ 2147483646 w 2236"/>
              <a:gd name="T71" fmla="*/ 2147483646 h 3255"/>
              <a:gd name="T72" fmla="*/ 2147483646 w 2236"/>
              <a:gd name="T73" fmla="*/ 2147483646 h 3255"/>
              <a:gd name="T74" fmla="*/ 2147483646 w 2236"/>
              <a:gd name="T75" fmla="*/ 2147483646 h 3255"/>
              <a:gd name="T76" fmla="*/ 2147483646 w 2236"/>
              <a:gd name="T77" fmla="*/ 2147483646 h 3255"/>
              <a:gd name="T78" fmla="*/ 2147483646 w 2236"/>
              <a:gd name="T79" fmla="*/ 2147483646 h 3255"/>
              <a:gd name="T80" fmla="*/ 2147483646 w 2236"/>
              <a:gd name="T81" fmla="*/ 2147483646 h 3255"/>
              <a:gd name="T82" fmla="*/ 2147483646 w 2236"/>
              <a:gd name="T83" fmla="*/ 2147483646 h 3255"/>
              <a:gd name="T84" fmla="*/ 2147483646 w 2236"/>
              <a:gd name="T85" fmla="*/ 2147483646 h 3255"/>
              <a:gd name="T86" fmla="*/ 2147483646 w 2236"/>
              <a:gd name="T87" fmla="*/ 2147483646 h 3255"/>
              <a:gd name="T88" fmla="*/ 2147483646 w 2236"/>
              <a:gd name="T89" fmla="*/ 2147483646 h 3255"/>
              <a:gd name="T90" fmla="*/ 2147483646 w 2236"/>
              <a:gd name="T91" fmla="*/ 2147483646 h 325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36"/>
              <a:gd name="T139" fmla="*/ 0 h 3255"/>
              <a:gd name="T140" fmla="*/ 2236 w 2236"/>
              <a:gd name="T141" fmla="*/ 3255 h 325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36" h="3255" extrusionOk="0">
                <a:moveTo>
                  <a:pt x="475" y="37"/>
                </a:moveTo>
                <a:cubicBezTo>
                  <a:pt x="453" y="15"/>
                  <a:pt x="452" y="11"/>
                  <a:pt x="416" y="12"/>
                </a:cubicBezTo>
                <a:cubicBezTo>
                  <a:pt x="380" y="13"/>
                  <a:pt x="342" y="39"/>
                  <a:pt x="313" y="59"/>
                </a:cubicBezTo>
                <a:cubicBezTo>
                  <a:pt x="144" y="174"/>
                  <a:pt x="52" y="384"/>
                  <a:pt x="17" y="579"/>
                </a:cubicBezTo>
                <a:cubicBezTo>
                  <a:pt x="-3" y="693"/>
                  <a:pt x="-12" y="821"/>
                  <a:pt x="15" y="935"/>
                </a:cubicBezTo>
                <a:cubicBezTo>
                  <a:pt x="35" y="1016"/>
                  <a:pt x="80" y="1093"/>
                  <a:pt x="169" y="1107"/>
                </a:cubicBezTo>
                <a:cubicBezTo>
                  <a:pt x="263" y="1122"/>
                  <a:pt x="355" y="1050"/>
                  <a:pt x="420" y="993"/>
                </a:cubicBezTo>
                <a:cubicBezTo>
                  <a:pt x="513" y="910"/>
                  <a:pt x="573" y="799"/>
                  <a:pt x="619" y="685"/>
                </a:cubicBezTo>
                <a:cubicBezTo>
                  <a:pt x="663" y="575"/>
                  <a:pt x="686" y="452"/>
                  <a:pt x="662" y="335"/>
                </a:cubicBezTo>
                <a:cubicBezTo>
                  <a:pt x="642" y="237"/>
                  <a:pt x="584" y="137"/>
                  <a:pt x="504" y="76"/>
                </a:cubicBezTo>
                <a:cubicBezTo>
                  <a:pt x="425" y="16"/>
                  <a:pt x="328" y="-3"/>
                  <a:pt x="232" y="2"/>
                </a:cubicBezTo>
                <a:cubicBezTo>
                  <a:pt x="178" y="5"/>
                  <a:pt x="88" y="27"/>
                  <a:pt x="71" y="90"/>
                </a:cubicBezTo>
                <a:cubicBezTo>
                  <a:pt x="72" y="102"/>
                  <a:pt x="72" y="115"/>
                  <a:pt x="73" y="127"/>
                </a:cubicBezTo>
              </a:path>
              <a:path w="2236" h="3255" extrusionOk="0">
                <a:moveTo>
                  <a:pt x="312" y="1600"/>
                </a:moveTo>
                <a:cubicBezTo>
                  <a:pt x="312" y="1606"/>
                  <a:pt x="308" y="1623"/>
                  <a:pt x="309" y="1638"/>
                </a:cubicBezTo>
                <a:cubicBezTo>
                  <a:pt x="311" y="1663"/>
                  <a:pt x="314" y="1688"/>
                  <a:pt x="318" y="1713"/>
                </a:cubicBezTo>
                <a:cubicBezTo>
                  <a:pt x="324" y="1757"/>
                  <a:pt x="332" y="1800"/>
                  <a:pt x="340" y="1843"/>
                </a:cubicBezTo>
                <a:cubicBezTo>
                  <a:pt x="353" y="1911"/>
                  <a:pt x="367" y="1979"/>
                  <a:pt x="383" y="2047"/>
                </a:cubicBezTo>
                <a:cubicBezTo>
                  <a:pt x="425" y="2222"/>
                  <a:pt x="479" y="2423"/>
                  <a:pt x="588" y="2570"/>
                </a:cubicBezTo>
                <a:cubicBezTo>
                  <a:pt x="633" y="2630"/>
                  <a:pt x="686" y="2668"/>
                  <a:pt x="759" y="2687"/>
                </a:cubicBezTo>
                <a:cubicBezTo>
                  <a:pt x="811" y="2701"/>
                  <a:pt x="866" y="2709"/>
                  <a:pt x="919" y="2717"/>
                </a:cubicBezTo>
                <a:cubicBezTo>
                  <a:pt x="967" y="2725"/>
                  <a:pt x="1015" y="2730"/>
                  <a:pt x="1062" y="2741"/>
                </a:cubicBezTo>
                <a:cubicBezTo>
                  <a:pt x="1088" y="2747"/>
                  <a:pt x="1120" y="2753"/>
                  <a:pt x="1145" y="2763"/>
                </a:cubicBezTo>
                <a:cubicBezTo>
                  <a:pt x="1155" y="2767"/>
                  <a:pt x="1142" y="2765"/>
                  <a:pt x="1152" y="2770"/>
                </a:cubicBezTo>
              </a:path>
              <a:path w="2236" h="3255" extrusionOk="0">
                <a:moveTo>
                  <a:pt x="1072" y="2569"/>
                </a:moveTo>
                <a:cubicBezTo>
                  <a:pt x="1059" y="2569"/>
                  <a:pt x="1047" y="2570"/>
                  <a:pt x="1033" y="2572"/>
                </a:cubicBezTo>
                <a:cubicBezTo>
                  <a:pt x="1049" y="2587"/>
                  <a:pt x="1063" y="2600"/>
                  <a:pt x="1090" y="2609"/>
                </a:cubicBezTo>
                <a:cubicBezTo>
                  <a:pt x="1131" y="2622"/>
                  <a:pt x="1174" y="2633"/>
                  <a:pt x="1215" y="2648"/>
                </a:cubicBezTo>
                <a:cubicBezTo>
                  <a:pt x="1292" y="2677"/>
                  <a:pt x="1359" y="2733"/>
                  <a:pt x="1362" y="2822"/>
                </a:cubicBezTo>
                <a:cubicBezTo>
                  <a:pt x="1365" y="2891"/>
                  <a:pt x="1334" y="2965"/>
                  <a:pt x="1301" y="3024"/>
                </a:cubicBezTo>
                <a:cubicBezTo>
                  <a:pt x="1274" y="3072"/>
                  <a:pt x="1239" y="3114"/>
                  <a:pt x="1201" y="3152"/>
                </a:cubicBezTo>
                <a:cubicBezTo>
                  <a:pt x="1171" y="3182"/>
                  <a:pt x="1215" y="3100"/>
                  <a:pt x="1216" y="3097"/>
                </a:cubicBezTo>
              </a:path>
              <a:path w="2236" h="3255" extrusionOk="0">
                <a:moveTo>
                  <a:pt x="2216" y="2457"/>
                </a:moveTo>
                <a:cubicBezTo>
                  <a:pt x="2187" y="2471"/>
                  <a:pt x="2159" y="2490"/>
                  <a:pt x="2129" y="2501"/>
                </a:cubicBezTo>
                <a:cubicBezTo>
                  <a:pt x="2090" y="2515"/>
                  <a:pt x="2049" y="2532"/>
                  <a:pt x="2008" y="2539"/>
                </a:cubicBezTo>
                <a:cubicBezTo>
                  <a:pt x="1969" y="2546"/>
                  <a:pt x="1931" y="2551"/>
                  <a:pt x="1893" y="2564"/>
                </a:cubicBezTo>
                <a:cubicBezTo>
                  <a:pt x="1838" y="2583"/>
                  <a:pt x="1812" y="2622"/>
                  <a:pt x="1810" y="2679"/>
                </a:cubicBezTo>
                <a:cubicBezTo>
                  <a:pt x="1808" y="2725"/>
                  <a:pt x="1824" y="2780"/>
                  <a:pt x="1847" y="2820"/>
                </a:cubicBezTo>
                <a:cubicBezTo>
                  <a:pt x="1858" y="2838"/>
                  <a:pt x="1868" y="2849"/>
                  <a:pt x="1888" y="2856"/>
                </a:cubicBezTo>
                <a:cubicBezTo>
                  <a:pt x="1911" y="2864"/>
                  <a:pt x="1940" y="2864"/>
                  <a:pt x="1965" y="2867"/>
                </a:cubicBezTo>
                <a:cubicBezTo>
                  <a:pt x="2009" y="2873"/>
                  <a:pt x="2053" y="2884"/>
                  <a:pt x="2095" y="2900"/>
                </a:cubicBezTo>
                <a:cubicBezTo>
                  <a:pt x="2138" y="2917"/>
                  <a:pt x="2179" y="2943"/>
                  <a:pt x="2208" y="2979"/>
                </a:cubicBezTo>
                <a:cubicBezTo>
                  <a:pt x="2230" y="3007"/>
                  <a:pt x="2241" y="3043"/>
                  <a:pt x="2230" y="3077"/>
                </a:cubicBezTo>
                <a:cubicBezTo>
                  <a:pt x="2215" y="3122"/>
                  <a:pt x="2169" y="3150"/>
                  <a:pt x="2129" y="3170"/>
                </a:cubicBezTo>
                <a:cubicBezTo>
                  <a:pt x="2022" y="3223"/>
                  <a:pt x="1895" y="3241"/>
                  <a:pt x="1777" y="3245"/>
                </a:cubicBezTo>
                <a:cubicBezTo>
                  <a:pt x="1737" y="3246"/>
                  <a:pt x="1697" y="3251"/>
                  <a:pt x="1657" y="3254"/>
                </a:cubicBezTo>
              </a:path>
            </a:pathLst>
          </a:custGeom>
          <a:noFill/>
          <a:ln w="349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Freeform 9">
            <a:extLst>
              <a:ext uri="{FF2B5EF4-FFF2-40B4-BE49-F238E27FC236}">
                <a16:creationId xmlns:a16="http://schemas.microsoft.com/office/drawing/2014/main" id="{A4247727-D9DF-27A9-7AE8-FFB73AC4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264025"/>
            <a:ext cx="2463800" cy="752475"/>
          </a:xfrm>
          <a:custGeom>
            <a:avLst/>
            <a:gdLst>
              <a:gd name="T0" fmla="*/ 2147483646 w 6846"/>
              <a:gd name="T1" fmla="*/ 2147483646 h 2092"/>
              <a:gd name="T2" fmla="*/ 2147483646 w 6846"/>
              <a:gd name="T3" fmla="*/ 2147483646 h 2092"/>
              <a:gd name="T4" fmla="*/ 2147483646 w 6846"/>
              <a:gd name="T5" fmla="*/ 2147483646 h 2092"/>
              <a:gd name="T6" fmla="*/ 2147483646 w 6846"/>
              <a:gd name="T7" fmla="*/ 2147483646 h 2092"/>
              <a:gd name="T8" fmla="*/ 2147483646 w 6846"/>
              <a:gd name="T9" fmla="*/ 2147483646 h 2092"/>
              <a:gd name="T10" fmla="*/ 2147483646 w 6846"/>
              <a:gd name="T11" fmla="*/ 2147483646 h 2092"/>
              <a:gd name="T12" fmla="*/ 2147483646 w 6846"/>
              <a:gd name="T13" fmla="*/ 2147483646 h 2092"/>
              <a:gd name="T14" fmla="*/ 2147483646 w 6846"/>
              <a:gd name="T15" fmla="*/ 2147483646 h 2092"/>
              <a:gd name="T16" fmla="*/ 2147483646 w 6846"/>
              <a:gd name="T17" fmla="*/ 2147483646 h 2092"/>
              <a:gd name="T18" fmla="*/ 2147483646 w 6846"/>
              <a:gd name="T19" fmla="*/ 2147483646 h 2092"/>
              <a:gd name="T20" fmla="*/ 2147483646 w 6846"/>
              <a:gd name="T21" fmla="*/ 2147483646 h 2092"/>
              <a:gd name="T22" fmla="*/ 2147483646 w 6846"/>
              <a:gd name="T23" fmla="*/ 2147483646 h 2092"/>
              <a:gd name="T24" fmla="*/ 2147483646 w 6846"/>
              <a:gd name="T25" fmla="*/ 2147483646 h 2092"/>
              <a:gd name="T26" fmla="*/ 2147483646 w 6846"/>
              <a:gd name="T27" fmla="*/ 2147483646 h 2092"/>
              <a:gd name="T28" fmla="*/ 2147483646 w 6846"/>
              <a:gd name="T29" fmla="*/ 2147483646 h 2092"/>
              <a:gd name="T30" fmla="*/ 2147483646 w 6846"/>
              <a:gd name="T31" fmla="*/ 2147483646 h 2092"/>
              <a:gd name="T32" fmla="*/ 2147483646 w 6846"/>
              <a:gd name="T33" fmla="*/ 2147483646 h 2092"/>
              <a:gd name="T34" fmla="*/ 2147483646 w 6846"/>
              <a:gd name="T35" fmla="*/ 2147483646 h 2092"/>
              <a:gd name="T36" fmla="*/ 2147483646 w 6846"/>
              <a:gd name="T37" fmla="*/ 2147483646 h 2092"/>
              <a:gd name="T38" fmla="*/ 2147483646 w 6846"/>
              <a:gd name="T39" fmla="*/ 2147483646 h 2092"/>
              <a:gd name="T40" fmla="*/ 2147483646 w 6846"/>
              <a:gd name="T41" fmla="*/ 2147483646 h 2092"/>
              <a:gd name="T42" fmla="*/ 2147483646 w 6846"/>
              <a:gd name="T43" fmla="*/ 2147483646 h 2092"/>
              <a:gd name="T44" fmla="*/ 2147483646 w 6846"/>
              <a:gd name="T45" fmla="*/ 2147483646 h 2092"/>
              <a:gd name="T46" fmla="*/ 2147483646 w 6846"/>
              <a:gd name="T47" fmla="*/ 2147483646 h 2092"/>
              <a:gd name="T48" fmla="*/ 2147483646 w 6846"/>
              <a:gd name="T49" fmla="*/ 2147483646 h 2092"/>
              <a:gd name="T50" fmla="*/ 2147483646 w 6846"/>
              <a:gd name="T51" fmla="*/ 2147483646 h 2092"/>
              <a:gd name="T52" fmla="*/ 2147483646 w 6846"/>
              <a:gd name="T53" fmla="*/ 2147483646 h 2092"/>
              <a:gd name="T54" fmla="*/ 2147483646 w 6846"/>
              <a:gd name="T55" fmla="*/ 2147483646 h 2092"/>
              <a:gd name="T56" fmla="*/ 2147483646 w 6846"/>
              <a:gd name="T57" fmla="*/ 2147483646 h 2092"/>
              <a:gd name="T58" fmla="*/ 2147483646 w 6846"/>
              <a:gd name="T59" fmla="*/ 2147483646 h 2092"/>
              <a:gd name="T60" fmla="*/ 2147483646 w 6846"/>
              <a:gd name="T61" fmla="*/ 2147483646 h 2092"/>
              <a:gd name="T62" fmla="*/ 2147483646 w 6846"/>
              <a:gd name="T63" fmla="*/ 2147483646 h 2092"/>
              <a:gd name="T64" fmla="*/ 2147483646 w 6846"/>
              <a:gd name="T65" fmla="*/ 2147483646 h 2092"/>
              <a:gd name="T66" fmla="*/ 2147483646 w 6846"/>
              <a:gd name="T67" fmla="*/ 2147483646 h 2092"/>
              <a:gd name="T68" fmla="*/ 2147483646 w 6846"/>
              <a:gd name="T69" fmla="*/ 0 h 2092"/>
              <a:gd name="T70" fmla="*/ 2147483646 w 6846"/>
              <a:gd name="T71" fmla="*/ 2147483646 h 2092"/>
              <a:gd name="T72" fmla="*/ 2147483646 w 6846"/>
              <a:gd name="T73" fmla="*/ 2147483646 h 2092"/>
              <a:gd name="T74" fmla="*/ 2147483646 w 6846"/>
              <a:gd name="T75" fmla="*/ 2147483646 h 2092"/>
              <a:gd name="T76" fmla="*/ 2147483646 w 6846"/>
              <a:gd name="T77" fmla="*/ 2147483646 h 2092"/>
              <a:gd name="T78" fmla="*/ 2147483646 w 6846"/>
              <a:gd name="T79" fmla="*/ 2147483646 h 2092"/>
              <a:gd name="T80" fmla="*/ 2147483646 w 6846"/>
              <a:gd name="T81" fmla="*/ 2147483646 h 2092"/>
              <a:gd name="T82" fmla="*/ 2147483646 w 6846"/>
              <a:gd name="T83" fmla="*/ 2147483646 h 2092"/>
              <a:gd name="T84" fmla="*/ 2147483646 w 6846"/>
              <a:gd name="T85" fmla="*/ 2147483646 h 2092"/>
              <a:gd name="T86" fmla="*/ 2147483646 w 6846"/>
              <a:gd name="T87" fmla="*/ 2147483646 h 2092"/>
              <a:gd name="T88" fmla="*/ 2147483646 w 6846"/>
              <a:gd name="T89" fmla="*/ 2147483646 h 2092"/>
              <a:gd name="T90" fmla="*/ 2147483646 w 6846"/>
              <a:gd name="T91" fmla="*/ 2147483646 h 2092"/>
              <a:gd name="T92" fmla="*/ 2147483646 w 6846"/>
              <a:gd name="T93" fmla="*/ 2147483646 h 209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6846"/>
              <a:gd name="T142" fmla="*/ 0 h 2092"/>
              <a:gd name="T143" fmla="*/ 6846 w 6846"/>
              <a:gd name="T144" fmla="*/ 2092 h 209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6846" h="2092" extrusionOk="0">
                <a:moveTo>
                  <a:pt x="600" y="1004"/>
                </a:moveTo>
                <a:cubicBezTo>
                  <a:pt x="593" y="989"/>
                  <a:pt x="595" y="968"/>
                  <a:pt x="581" y="956"/>
                </a:cubicBezTo>
                <a:cubicBezTo>
                  <a:pt x="555" y="933"/>
                  <a:pt x="534" y="936"/>
                  <a:pt x="502" y="941"/>
                </a:cubicBezTo>
                <a:cubicBezTo>
                  <a:pt x="440" y="950"/>
                  <a:pt x="377" y="983"/>
                  <a:pt x="323" y="1013"/>
                </a:cubicBezTo>
                <a:cubicBezTo>
                  <a:pt x="296" y="1028"/>
                  <a:pt x="271" y="1044"/>
                  <a:pt x="248" y="1065"/>
                </a:cubicBezTo>
                <a:cubicBezTo>
                  <a:pt x="190" y="1119"/>
                  <a:pt x="164" y="1212"/>
                  <a:pt x="143" y="1286"/>
                </a:cubicBezTo>
                <a:cubicBezTo>
                  <a:pt x="111" y="1397"/>
                  <a:pt x="120" y="1515"/>
                  <a:pt x="109" y="1629"/>
                </a:cubicBezTo>
                <a:cubicBezTo>
                  <a:pt x="98" y="1738"/>
                  <a:pt x="77" y="1870"/>
                  <a:pt x="158" y="1960"/>
                </a:cubicBezTo>
                <a:cubicBezTo>
                  <a:pt x="213" y="2020"/>
                  <a:pt x="311" y="2028"/>
                  <a:pt x="386" y="2022"/>
                </a:cubicBezTo>
                <a:cubicBezTo>
                  <a:pt x="407" y="2020"/>
                  <a:pt x="427" y="2016"/>
                  <a:pt x="448" y="2011"/>
                </a:cubicBezTo>
                <a:cubicBezTo>
                  <a:pt x="486" y="2002"/>
                  <a:pt x="518" y="1989"/>
                  <a:pt x="551" y="1968"/>
                </a:cubicBezTo>
                <a:cubicBezTo>
                  <a:pt x="569" y="1957"/>
                  <a:pt x="587" y="1943"/>
                  <a:pt x="603" y="1929"/>
                </a:cubicBezTo>
                <a:cubicBezTo>
                  <a:pt x="623" y="1911"/>
                  <a:pt x="640" y="1891"/>
                  <a:pt x="656" y="1869"/>
                </a:cubicBezTo>
                <a:cubicBezTo>
                  <a:pt x="677" y="1841"/>
                  <a:pt x="697" y="1812"/>
                  <a:pt x="716" y="1782"/>
                </a:cubicBezTo>
                <a:cubicBezTo>
                  <a:pt x="753" y="1723"/>
                  <a:pt x="789" y="1659"/>
                  <a:pt x="809" y="1592"/>
                </a:cubicBezTo>
                <a:cubicBezTo>
                  <a:pt x="834" y="1507"/>
                  <a:pt x="841" y="1427"/>
                  <a:pt x="838" y="1339"/>
                </a:cubicBezTo>
                <a:cubicBezTo>
                  <a:pt x="835" y="1266"/>
                  <a:pt x="819" y="1183"/>
                  <a:pt x="794" y="1114"/>
                </a:cubicBezTo>
                <a:cubicBezTo>
                  <a:pt x="774" y="1058"/>
                  <a:pt x="736" y="1009"/>
                  <a:pt x="686" y="977"/>
                </a:cubicBezTo>
                <a:cubicBezTo>
                  <a:pt x="629" y="940"/>
                  <a:pt x="559" y="934"/>
                  <a:pt x="494" y="924"/>
                </a:cubicBezTo>
                <a:cubicBezTo>
                  <a:pt x="450" y="917"/>
                  <a:pt x="398" y="903"/>
                  <a:pt x="355" y="922"/>
                </a:cubicBezTo>
                <a:cubicBezTo>
                  <a:pt x="319" y="937"/>
                  <a:pt x="286" y="972"/>
                  <a:pt x="260" y="1000"/>
                </a:cubicBezTo>
                <a:cubicBezTo>
                  <a:pt x="226" y="1037"/>
                  <a:pt x="195" y="1079"/>
                  <a:pt x="166" y="1120"/>
                </a:cubicBezTo>
                <a:cubicBezTo>
                  <a:pt x="125" y="1177"/>
                  <a:pt x="90" y="1237"/>
                  <a:pt x="59" y="1300"/>
                </a:cubicBezTo>
                <a:cubicBezTo>
                  <a:pt x="37" y="1345"/>
                  <a:pt x="19" y="1393"/>
                  <a:pt x="10" y="1443"/>
                </a:cubicBezTo>
                <a:cubicBezTo>
                  <a:pt x="-5" y="1526"/>
                  <a:pt x="1" y="1604"/>
                  <a:pt x="15" y="1686"/>
                </a:cubicBezTo>
                <a:cubicBezTo>
                  <a:pt x="23" y="1731"/>
                  <a:pt x="34" y="1774"/>
                  <a:pt x="44" y="1818"/>
                </a:cubicBezTo>
                <a:cubicBezTo>
                  <a:pt x="53" y="1861"/>
                  <a:pt x="61" y="1904"/>
                  <a:pt x="75" y="1946"/>
                </a:cubicBezTo>
                <a:cubicBezTo>
                  <a:pt x="96" y="2008"/>
                  <a:pt x="135" y="2072"/>
                  <a:pt x="207" y="2077"/>
                </a:cubicBezTo>
                <a:cubicBezTo>
                  <a:pt x="296" y="2083"/>
                  <a:pt x="400" y="2030"/>
                  <a:pt x="479" y="1997"/>
                </a:cubicBezTo>
                <a:cubicBezTo>
                  <a:pt x="512" y="1983"/>
                  <a:pt x="544" y="1968"/>
                  <a:pt x="570" y="1943"/>
                </a:cubicBezTo>
                <a:cubicBezTo>
                  <a:pt x="632" y="1885"/>
                  <a:pt x="668" y="1793"/>
                  <a:pt x="705" y="1718"/>
                </a:cubicBezTo>
                <a:cubicBezTo>
                  <a:pt x="730" y="1669"/>
                  <a:pt x="754" y="1619"/>
                  <a:pt x="770" y="1566"/>
                </a:cubicBezTo>
                <a:cubicBezTo>
                  <a:pt x="784" y="1519"/>
                  <a:pt x="793" y="1474"/>
                  <a:pt x="795" y="1425"/>
                </a:cubicBezTo>
                <a:cubicBezTo>
                  <a:pt x="799" y="1347"/>
                  <a:pt x="792" y="1267"/>
                  <a:pt x="785" y="1189"/>
                </a:cubicBezTo>
                <a:cubicBezTo>
                  <a:pt x="780" y="1139"/>
                  <a:pt x="780" y="1064"/>
                  <a:pt x="743" y="1025"/>
                </a:cubicBezTo>
                <a:cubicBezTo>
                  <a:pt x="707" y="988"/>
                  <a:pt x="638" y="998"/>
                  <a:pt x="592" y="1000"/>
                </a:cubicBezTo>
                <a:cubicBezTo>
                  <a:pt x="556" y="1001"/>
                  <a:pt x="525" y="1012"/>
                  <a:pt x="490" y="1016"/>
                </a:cubicBezTo>
                <a:cubicBezTo>
                  <a:pt x="494" y="1015"/>
                  <a:pt x="499" y="1014"/>
                  <a:pt x="503" y="1013"/>
                </a:cubicBezTo>
              </a:path>
              <a:path w="6846" h="2092" extrusionOk="0">
                <a:moveTo>
                  <a:pt x="4354" y="1000"/>
                </a:moveTo>
                <a:cubicBezTo>
                  <a:pt x="4351" y="970"/>
                  <a:pt x="4347" y="936"/>
                  <a:pt x="4342" y="905"/>
                </a:cubicBezTo>
                <a:cubicBezTo>
                  <a:pt x="4321" y="764"/>
                  <a:pt x="4282" y="632"/>
                  <a:pt x="4182" y="523"/>
                </a:cubicBezTo>
                <a:cubicBezTo>
                  <a:pt x="4092" y="425"/>
                  <a:pt x="3949" y="377"/>
                  <a:pt x="3821" y="354"/>
                </a:cubicBezTo>
                <a:cubicBezTo>
                  <a:pt x="3469" y="291"/>
                  <a:pt x="3253" y="526"/>
                  <a:pt x="2953" y="635"/>
                </a:cubicBezTo>
                <a:cubicBezTo>
                  <a:pt x="2868" y="666"/>
                  <a:pt x="2759" y="659"/>
                  <a:pt x="2680" y="615"/>
                </a:cubicBezTo>
                <a:cubicBezTo>
                  <a:pt x="2616" y="579"/>
                  <a:pt x="2543" y="500"/>
                  <a:pt x="2502" y="440"/>
                </a:cubicBezTo>
                <a:cubicBezTo>
                  <a:pt x="2471" y="393"/>
                  <a:pt x="2468" y="353"/>
                  <a:pt x="2454" y="304"/>
                </a:cubicBezTo>
                <a:cubicBezTo>
                  <a:pt x="2453" y="364"/>
                  <a:pt x="2486" y="551"/>
                  <a:pt x="2429" y="588"/>
                </a:cubicBezTo>
                <a:cubicBezTo>
                  <a:pt x="2391" y="613"/>
                  <a:pt x="2325" y="595"/>
                  <a:pt x="2283" y="597"/>
                </a:cubicBezTo>
                <a:cubicBezTo>
                  <a:pt x="2011" y="611"/>
                  <a:pt x="1740" y="645"/>
                  <a:pt x="1468" y="613"/>
                </a:cubicBezTo>
                <a:cubicBezTo>
                  <a:pt x="1290" y="592"/>
                  <a:pt x="1111" y="609"/>
                  <a:pt x="934" y="591"/>
                </a:cubicBezTo>
                <a:cubicBezTo>
                  <a:pt x="688" y="565"/>
                  <a:pt x="397" y="562"/>
                  <a:pt x="199" y="733"/>
                </a:cubicBezTo>
                <a:cubicBezTo>
                  <a:pt x="145" y="780"/>
                  <a:pt x="45" y="873"/>
                  <a:pt x="37" y="949"/>
                </a:cubicBezTo>
                <a:cubicBezTo>
                  <a:pt x="33" y="985"/>
                  <a:pt x="55" y="1013"/>
                  <a:pt x="58" y="1046"/>
                </a:cubicBezTo>
              </a:path>
              <a:path w="6846" h="2092" extrusionOk="0">
                <a:moveTo>
                  <a:pt x="5781" y="895"/>
                </a:moveTo>
                <a:cubicBezTo>
                  <a:pt x="5755" y="891"/>
                  <a:pt x="5735" y="884"/>
                  <a:pt x="5709" y="895"/>
                </a:cubicBezTo>
                <a:cubicBezTo>
                  <a:pt x="5678" y="908"/>
                  <a:pt x="5656" y="930"/>
                  <a:pt x="5633" y="954"/>
                </a:cubicBezTo>
                <a:cubicBezTo>
                  <a:pt x="5572" y="1017"/>
                  <a:pt x="5530" y="1096"/>
                  <a:pt x="5495" y="1176"/>
                </a:cubicBezTo>
                <a:cubicBezTo>
                  <a:pt x="5453" y="1273"/>
                  <a:pt x="5418" y="1378"/>
                  <a:pt x="5394" y="1482"/>
                </a:cubicBezTo>
                <a:cubicBezTo>
                  <a:pt x="5370" y="1588"/>
                  <a:pt x="5355" y="1695"/>
                  <a:pt x="5353" y="1804"/>
                </a:cubicBezTo>
                <a:cubicBezTo>
                  <a:pt x="5352" y="1878"/>
                  <a:pt x="5359" y="1960"/>
                  <a:pt x="5400" y="2025"/>
                </a:cubicBezTo>
                <a:cubicBezTo>
                  <a:pt x="5424" y="2063"/>
                  <a:pt x="5466" y="2090"/>
                  <a:pt x="5511" y="2091"/>
                </a:cubicBezTo>
                <a:cubicBezTo>
                  <a:pt x="5572" y="2092"/>
                  <a:pt x="5612" y="2050"/>
                  <a:pt x="5643" y="2003"/>
                </a:cubicBezTo>
                <a:cubicBezTo>
                  <a:pt x="5697" y="1922"/>
                  <a:pt x="5731" y="1820"/>
                  <a:pt x="5756" y="1727"/>
                </a:cubicBezTo>
                <a:cubicBezTo>
                  <a:pt x="5782" y="1630"/>
                  <a:pt x="5809" y="1529"/>
                  <a:pt x="5818" y="1428"/>
                </a:cubicBezTo>
                <a:cubicBezTo>
                  <a:pt x="5828" y="1317"/>
                  <a:pt x="5832" y="1175"/>
                  <a:pt x="5758" y="1082"/>
                </a:cubicBezTo>
                <a:cubicBezTo>
                  <a:pt x="5726" y="1042"/>
                  <a:pt x="5669" y="1018"/>
                  <a:pt x="5619" y="1017"/>
                </a:cubicBezTo>
                <a:cubicBezTo>
                  <a:pt x="5583" y="1016"/>
                  <a:pt x="5561" y="1025"/>
                  <a:pt x="5555" y="1051"/>
                </a:cubicBezTo>
                <a:cubicBezTo>
                  <a:pt x="5559" y="1054"/>
                  <a:pt x="5563" y="1058"/>
                  <a:pt x="5567" y="1061"/>
                </a:cubicBezTo>
              </a:path>
              <a:path w="6846" h="2092" extrusionOk="0">
                <a:moveTo>
                  <a:pt x="6491" y="38"/>
                </a:moveTo>
                <a:cubicBezTo>
                  <a:pt x="6481" y="25"/>
                  <a:pt x="6471" y="12"/>
                  <a:pt x="6460" y="0"/>
                </a:cubicBezTo>
                <a:cubicBezTo>
                  <a:pt x="6491" y="44"/>
                  <a:pt x="6509" y="91"/>
                  <a:pt x="6520" y="144"/>
                </a:cubicBezTo>
                <a:cubicBezTo>
                  <a:pt x="6544" y="259"/>
                  <a:pt x="6534" y="377"/>
                  <a:pt x="6552" y="493"/>
                </a:cubicBezTo>
                <a:cubicBezTo>
                  <a:pt x="6558" y="530"/>
                  <a:pt x="6566" y="511"/>
                  <a:pt x="6566" y="485"/>
                </a:cubicBezTo>
              </a:path>
              <a:path w="6846" h="2092" extrusionOk="0">
                <a:moveTo>
                  <a:pt x="6347" y="391"/>
                </a:moveTo>
                <a:cubicBezTo>
                  <a:pt x="6357" y="419"/>
                  <a:pt x="6366" y="448"/>
                  <a:pt x="6381" y="474"/>
                </a:cubicBezTo>
                <a:cubicBezTo>
                  <a:pt x="6403" y="511"/>
                  <a:pt x="6430" y="547"/>
                  <a:pt x="6471" y="563"/>
                </a:cubicBezTo>
                <a:cubicBezTo>
                  <a:pt x="6526" y="585"/>
                  <a:pt x="6584" y="558"/>
                  <a:pt x="6632" y="532"/>
                </a:cubicBezTo>
                <a:cubicBezTo>
                  <a:pt x="6695" y="498"/>
                  <a:pt x="6748" y="447"/>
                  <a:pt x="6791" y="390"/>
                </a:cubicBezTo>
                <a:cubicBezTo>
                  <a:pt x="6823" y="348"/>
                  <a:pt x="6838" y="316"/>
                  <a:pt x="6842" y="265"/>
                </a:cubicBezTo>
                <a:cubicBezTo>
                  <a:pt x="6844" y="242"/>
                  <a:pt x="6845" y="233"/>
                  <a:pt x="6845" y="217"/>
                </a:cubicBezTo>
              </a:path>
              <a:path w="6846" h="2092" extrusionOk="0">
                <a:moveTo>
                  <a:pt x="5405" y="1"/>
                </a:moveTo>
                <a:cubicBezTo>
                  <a:pt x="5384" y="20"/>
                  <a:pt x="5367" y="43"/>
                  <a:pt x="5350" y="66"/>
                </a:cubicBezTo>
                <a:cubicBezTo>
                  <a:pt x="5319" y="109"/>
                  <a:pt x="5292" y="156"/>
                  <a:pt x="5265" y="201"/>
                </a:cubicBezTo>
                <a:cubicBezTo>
                  <a:pt x="5227" y="264"/>
                  <a:pt x="5189" y="327"/>
                  <a:pt x="5150" y="389"/>
                </a:cubicBezTo>
                <a:cubicBezTo>
                  <a:pt x="5121" y="435"/>
                  <a:pt x="5088" y="480"/>
                  <a:pt x="5059" y="526"/>
                </a:cubicBezTo>
                <a:cubicBezTo>
                  <a:pt x="5049" y="543"/>
                  <a:pt x="5048" y="547"/>
                  <a:pt x="5040" y="557"/>
                </a:cubicBezTo>
                <a:cubicBezTo>
                  <a:pt x="5059" y="545"/>
                  <a:pt x="5069" y="534"/>
                  <a:pt x="5086" y="520"/>
                </a:cubicBezTo>
              </a:path>
              <a:path w="6846" h="2092" extrusionOk="0">
                <a:moveTo>
                  <a:pt x="4925" y="326"/>
                </a:moveTo>
                <a:cubicBezTo>
                  <a:pt x="4898" y="357"/>
                  <a:pt x="4888" y="396"/>
                  <a:pt x="4878" y="435"/>
                </a:cubicBezTo>
                <a:cubicBezTo>
                  <a:pt x="4863" y="493"/>
                  <a:pt x="4847" y="551"/>
                  <a:pt x="4834" y="610"/>
                </a:cubicBezTo>
                <a:cubicBezTo>
                  <a:pt x="4823" y="661"/>
                  <a:pt x="4803" y="718"/>
                  <a:pt x="4805" y="771"/>
                </a:cubicBezTo>
                <a:cubicBezTo>
                  <a:pt x="4806" y="814"/>
                  <a:pt x="4822" y="832"/>
                  <a:pt x="4864" y="833"/>
                </a:cubicBezTo>
                <a:cubicBezTo>
                  <a:pt x="4941" y="835"/>
                  <a:pt x="5011" y="796"/>
                  <a:pt x="5083" y="774"/>
                </a:cubicBezTo>
                <a:cubicBezTo>
                  <a:pt x="5154" y="753"/>
                  <a:pt x="5226" y="733"/>
                  <a:pt x="5297" y="712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Freeform 10">
            <a:extLst>
              <a:ext uri="{FF2B5EF4-FFF2-40B4-BE49-F238E27FC236}">
                <a16:creationId xmlns:a16="http://schemas.microsoft.com/office/drawing/2014/main" id="{4794F9BD-C5BC-80BC-BDF5-2E4503C5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962525"/>
            <a:ext cx="3987800" cy="207963"/>
          </a:xfrm>
          <a:custGeom>
            <a:avLst/>
            <a:gdLst>
              <a:gd name="T0" fmla="*/ 2147483646 w 11078"/>
              <a:gd name="T1" fmla="*/ 2147483646 h 575"/>
              <a:gd name="T2" fmla="*/ 2147483646 w 11078"/>
              <a:gd name="T3" fmla="*/ 2147483646 h 575"/>
              <a:gd name="T4" fmla="*/ 2147483646 w 11078"/>
              <a:gd name="T5" fmla="*/ 2147483646 h 575"/>
              <a:gd name="T6" fmla="*/ 2147483646 w 11078"/>
              <a:gd name="T7" fmla="*/ 2147483646 h 575"/>
              <a:gd name="T8" fmla="*/ 2147483646 w 11078"/>
              <a:gd name="T9" fmla="*/ 2147483646 h 575"/>
              <a:gd name="T10" fmla="*/ 2147483646 w 11078"/>
              <a:gd name="T11" fmla="*/ 2147483646 h 575"/>
              <a:gd name="T12" fmla="*/ 2147483646 w 11078"/>
              <a:gd name="T13" fmla="*/ 2147483646 h 575"/>
              <a:gd name="T14" fmla="*/ 2147483646 w 11078"/>
              <a:gd name="T15" fmla="*/ 2147483646 h 575"/>
              <a:gd name="T16" fmla="*/ 2147483646 w 11078"/>
              <a:gd name="T17" fmla="*/ 2147483646 h 575"/>
              <a:gd name="T18" fmla="*/ 2147483646 w 11078"/>
              <a:gd name="T19" fmla="*/ 2147483646 h 575"/>
              <a:gd name="T20" fmla="*/ 2147483646 w 11078"/>
              <a:gd name="T21" fmla="*/ 2147483646 h 575"/>
              <a:gd name="T22" fmla="*/ 2147483646 w 11078"/>
              <a:gd name="T23" fmla="*/ 2147483646 h 575"/>
              <a:gd name="T24" fmla="*/ 2147483646 w 11078"/>
              <a:gd name="T25" fmla="*/ 2147483646 h 575"/>
              <a:gd name="T26" fmla="*/ 2147483646 w 11078"/>
              <a:gd name="T27" fmla="*/ 2147483646 h 575"/>
              <a:gd name="T28" fmla="*/ 2147483646 w 11078"/>
              <a:gd name="T29" fmla="*/ 2147483646 h 575"/>
              <a:gd name="T30" fmla="*/ 2147483646 w 11078"/>
              <a:gd name="T31" fmla="*/ 2147483646 h 575"/>
              <a:gd name="T32" fmla="*/ 2147483646 w 11078"/>
              <a:gd name="T33" fmla="*/ 2147483646 h 575"/>
              <a:gd name="T34" fmla="*/ 2147483646 w 11078"/>
              <a:gd name="T35" fmla="*/ 2147483646 h 575"/>
              <a:gd name="T36" fmla="*/ 2147483646 w 11078"/>
              <a:gd name="T37" fmla="*/ 2147483646 h 575"/>
              <a:gd name="T38" fmla="*/ 2147483646 w 11078"/>
              <a:gd name="T39" fmla="*/ 2147483646 h 575"/>
              <a:gd name="T40" fmla="*/ 2147483646 w 11078"/>
              <a:gd name="T41" fmla="*/ 2147483646 h 575"/>
              <a:gd name="T42" fmla="*/ 2147483646 w 11078"/>
              <a:gd name="T43" fmla="*/ 2147483646 h 575"/>
              <a:gd name="T44" fmla="*/ 2147483646 w 11078"/>
              <a:gd name="T45" fmla="*/ 2147483646 h 575"/>
              <a:gd name="T46" fmla="*/ 2147483646 w 11078"/>
              <a:gd name="T47" fmla="*/ 2147483646 h 575"/>
              <a:gd name="T48" fmla="*/ 2147483646 w 11078"/>
              <a:gd name="T49" fmla="*/ 2147483646 h 575"/>
              <a:gd name="T50" fmla="*/ 2147483646 w 11078"/>
              <a:gd name="T51" fmla="*/ 2147483646 h 575"/>
              <a:gd name="T52" fmla="*/ 2147483646 w 11078"/>
              <a:gd name="T53" fmla="*/ 2147483646 h 575"/>
              <a:gd name="T54" fmla="*/ 2147483646 w 11078"/>
              <a:gd name="T55" fmla="*/ 2147483646 h 575"/>
              <a:gd name="T56" fmla="*/ 2147483646 w 11078"/>
              <a:gd name="T57" fmla="*/ 2147483646 h 575"/>
              <a:gd name="T58" fmla="*/ 2147483646 w 11078"/>
              <a:gd name="T59" fmla="*/ 2147483646 h 575"/>
              <a:gd name="T60" fmla="*/ 2147483646 w 11078"/>
              <a:gd name="T61" fmla="*/ 2147483646 h 575"/>
              <a:gd name="T62" fmla="*/ 2147483646 w 11078"/>
              <a:gd name="T63" fmla="*/ 2147483646 h 575"/>
              <a:gd name="T64" fmla="*/ 2147483646 w 11078"/>
              <a:gd name="T65" fmla="*/ 2147483646 h 575"/>
              <a:gd name="T66" fmla="*/ 2147483646 w 11078"/>
              <a:gd name="T67" fmla="*/ 2147483646 h 575"/>
              <a:gd name="T68" fmla="*/ 2147483646 w 11078"/>
              <a:gd name="T69" fmla="*/ 2147483646 h 575"/>
              <a:gd name="T70" fmla="*/ 2147483646 w 11078"/>
              <a:gd name="T71" fmla="*/ 2147483646 h 575"/>
              <a:gd name="T72" fmla="*/ 2147483646 w 11078"/>
              <a:gd name="T73" fmla="*/ 2147483646 h 575"/>
              <a:gd name="T74" fmla="*/ 2147483646 w 11078"/>
              <a:gd name="T75" fmla="*/ 2147483646 h 575"/>
              <a:gd name="T76" fmla="*/ 2147483646 w 11078"/>
              <a:gd name="T77" fmla="*/ 2147483646 h 575"/>
              <a:gd name="T78" fmla="*/ 2147483646 w 11078"/>
              <a:gd name="T79" fmla="*/ 2147483646 h 575"/>
              <a:gd name="T80" fmla="*/ 2147483646 w 11078"/>
              <a:gd name="T81" fmla="*/ 2147483646 h 575"/>
              <a:gd name="T82" fmla="*/ 2147483646 w 11078"/>
              <a:gd name="T83" fmla="*/ 2147483646 h 575"/>
              <a:gd name="T84" fmla="*/ 2147483646 w 11078"/>
              <a:gd name="T85" fmla="*/ 2147483646 h 57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078"/>
              <a:gd name="T130" fmla="*/ 0 h 575"/>
              <a:gd name="T131" fmla="*/ 11078 w 11078"/>
              <a:gd name="T132" fmla="*/ 575 h 57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078" h="575" extrusionOk="0">
                <a:moveTo>
                  <a:pt x="31" y="99"/>
                </a:moveTo>
                <a:cubicBezTo>
                  <a:pt x="30" y="95"/>
                  <a:pt x="28" y="92"/>
                  <a:pt x="27" y="88"/>
                </a:cubicBezTo>
                <a:cubicBezTo>
                  <a:pt x="19" y="100"/>
                  <a:pt x="2" y="98"/>
                  <a:pt x="0" y="123"/>
                </a:cubicBezTo>
                <a:cubicBezTo>
                  <a:pt x="-3" y="159"/>
                  <a:pt x="18" y="179"/>
                  <a:pt x="41" y="202"/>
                </a:cubicBezTo>
                <a:cubicBezTo>
                  <a:pt x="56" y="217"/>
                  <a:pt x="75" y="235"/>
                  <a:pt x="94" y="245"/>
                </a:cubicBezTo>
                <a:cubicBezTo>
                  <a:pt x="106" y="251"/>
                  <a:pt x="122" y="257"/>
                  <a:pt x="135" y="260"/>
                </a:cubicBezTo>
                <a:cubicBezTo>
                  <a:pt x="185" y="271"/>
                  <a:pt x="249" y="267"/>
                  <a:pt x="300" y="262"/>
                </a:cubicBezTo>
                <a:cubicBezTo>
                  <a:pt x="323" y="260"/>
                  <a:pt x="342" y="253"/>
                  <a:pt x="364" y="247"/>
                </a:cubicBezTo>
                <a:cubicBezTo>
                  <a:pt x="387" y="240"/>
                  <a:pt x="409" y="230"/>
                  <a:pt x="431" y="221"/>
                </a:cubicBezTo>
                <a:cubicBezTo>
                  <a:pt x="452" y="212"/>
                  <a:pt x="473" y="202"/>
                  <a:pt x="495" y="195"/>
                </a:cubicBezTo>
                <a:cubicBezTo>
                  <a:pt x="532" y="184"/>
                  <a:pt x="544" y="187"/>
                  <a:pt x="575" y="207"/>
                </a:cubicBezTo>
                <a:cubicBezTo>
                  <a:pt x="592" y="218"/>
                  <a:pt x="613" y="237"/>
                  <a:pt x="626" y="252"/>
                </a:cubicBezTo>
                <a:cubicBezTo>
                  <a:pt x="638" y="266"/>
                  <a:pt x="649" y="281"/>
                  <a:pt x="657" y="298"/>
                </a:cubicBezTo>
                <a:cubicBezTo>
                  <a:pt x="666" y="317"/>
                  <a:pt x="673" y="345"/>
                  <a:pt x="676" y="365"/>
                </a:cubicBezTo>
                <a:cubicBezTo>
                  <a:pt x="681" y="395"/>
                  <a:pt x="681" y="427"/>
                  <a:pt x="682" y="457"/>
                </a:cubicBezTo>
                <a:cubicBezTo>
                  <a:pt x="682" y="461"/>
                  <a:pt x="681" y="466"/>
                  <a:pt x="681" y="470"/>
                </a:cubicBezTo>
                <a:cubicBezTo>
                  <a:pt x="675" y="437"/>
                  <a:pt x="667" y="404"/>
                  <a:pt x="670" y="370"/>
                </a:cubicBezTo>
                <a:cubicBezTo>
                  <a:pt x="674" y="319"/>
                  <a:pt x="706" y="281"/>
                  <a:pt x="751" y="258"/>
                </a:cubicBezTo>
                <a:cubicBezTo>
                  <a:pt x="785" y="241"/>
                  <a:pt x="826" y="243"/>
                  <a:pt x="863" y="244"/>
                </a:cubicBezTo>
                <a:cubicBezTo>
                  <a:pt x="927" y="247"/>
                  <a:pt x="965" y="264"/>
                  <a:pt x="1016" y="299"/>
                </a:cubicBezTo>
                <a:cubicBezTo>
                  <a:pt x="1031" y="309"/>
                  <a:pt x="1046" y="318"/>
                  <a:pt x="1061" y="327"/>
                </a:cubicBezTo>
                <a:cubicBezTo>
                  <a:pt x="1081" y="338"/>
                  <a:pt x="1100" y="347"/>
                  <a:pt x="1121" y="355"/>
                </a:cubicBezTo>
                <a:cubicBezTo>
                  <a:pt x="1160" y="371"/>
                  <a:pt x="1206" y="385"/>
                  <a:pt x="1248" y="390"/>
                </a:cubicBezTo>
                <a:cubicBezTo>
                  <a:pt x="1318" y="398"/>
                  <a:pt x="1368" y="354"/>
                  <a:pt x="1414" y="307"/>
                </a:cubicBezTo>
                <a:cubicBezTo>
                  <a:pt x="1435" y="285"/>
                  <a:pt x="1456" y="261"/>
                  <a:pt x="1473" y="236"/>
                </a:cubicBezTo>
                <a:cubicBezTo>
                  <a:pt x="1484" y="220"/>
                  <a:pt x="1493" y="204"/>
                  <a:pt x="1499" y="186"/>
                </a:cubicBezTo>
                <a:cubicBezTo>
                  <a:pt x="1506" y="164"/>
                  <a:pt x="1498" y="159"/>
                  <a:pt x="1499" y="140"/>
                </a:cubicBezTo>
                <a:cubicBezTo>
                  <a:pt x="1532" y="128"/>
                  <a:pt x="1561" y="117"/>
                  <a:pt x="1597" y="110"/>
                </a:cubicBezTo>
              </a:path>
              <a:path w="11078" h="575" extrusionOk="0">
                <a:moveTo>
                  <a:pt x="1681" y="133"/>
                </a:moveTo>
                <a:cubicBezTo>
                  <a:pt x="1700" y="153"/>
                  <a:pt x="1717" y="175"/>
                  <a:pt x="1737" y="194"/>
                </a:cubicBezTo>
                <a:cubicBezTo>
                  <a:pt x="1813" y="265"/>
                  <a:pt x="1908" y="299"/>
                  <a:pt x="2010" y="310"/>
                </a:cubicBezTo>
                <a:cubicBezTo>
                  <a:pt x="2063" y="316"/>
                  <a:pt x="2116" y="313"/>
                  <a:pt x="2169" y="309"/>
                </a:cubicBezTo>
                <a:cubicBezTo>
                  <a:pt x="2307" y="297"/>
                  <a:pt x="2437" y="245"/>
                  <a:pt x="2575" y="234"/>
                </a:cubicBezTo>
                <a:cubicBezTo>
                  <a:pt x="2649" y="228"/>
                  <a:pt x="2706" y="243"/>
                  <a:pt x="2775" y="260"/>
                </a:cubicBezTo>
                <a:cubicBezTo>
                  <a:pt x="2846" y="277"/>
                  <a:pt x="2942" y="275"/>
                  <a:pt x="2998" y="326"/>
                </a:cubicBezTo>
                <a:cubicBezTo>
                  <a:pt x="3050" y="374"/>
                  <a:pt x="3049" y="442"/>
                  <a:pt x="3052" y="507"/>
                </a:cubicBezTo>
                <a:cubicBezTo>
                  <a:pt x="3061" y="461"/>
                  <a:pt x="3056" y="435"/>
                  <a:pt x="3096" y="398"/>
                </a:cubicBezTo>
                <a:cubicBezTo>
                  <a:pt x="3201" y="300"/>
                  <a:pt x="3395" y="271"/>
                  <a:pt x="3531" y="256"/>
                </a:cubicBezTo>
                <a:cubicBezTo>
                  <a:pt x="3554" y="253"/>
                  <a:pt x="3576" y="250"/>
                  <a:pt x="3599" y="247"/>
                </a:cubicBezTo>
                <a:cubicBezTo>
                  <a:pt x="3678" y="238"/>
                  <a:pt x="3741" y="233"/>
                  <a:pt x="3812" y="271"/>
                </a:cubicBezTo>
                <a:cubicBezTo>
                  <a:pt x="3868" y="301"/>
                  <a:pt x="3910" y="327"/>
                  <a:pt x="3973" y="343"/>
                </a:cubicBezTo>
                <a:cubicBezTo>
                  <a:pt x="4080" y="369"/>
                  <a:pt x="4206" y="356"/>
                  <a:pt x="4263" y="249"/>
                </a:cubicBezTo>
                <a:cubicBezTo>
                  <a:pt x="4289" y="201"/>
                  <a:pt x="4271" y="169"/>
                  <a:pt x="4257" y="123"/>
                </a:cubicBezTo>
                <a:cubicBezTo>
                  <a:pt x="4271" y="126"/>
                  <a:pt x="4281" y="126"/>
                  <a:pt x="4296" y="130"/>
                </a:cubicBezTo>
              </a:path>
              <a:path w="11078" h="575" extrusionOk="0">
                <a:moveTo>
                  <a:pt x="4457" y="122"/>
                </a:moveTo>
                <a:cubicBezTo>
                  <a:pt x="4447" y="150"/>
                  <a:pt x="4398" y="163"/>
                  <a:pt x="4409" y="215"/>
                </a:cubicBezTo>
                <a:cubicBezTo>
                  <a:pt x="4431" y="319"/>
                  <a:pt x="4552" y="333"/>
                  <a:pt x="4642" y="327"/>
                </a:cubicBezTo>
                <a:cubicBezTo>
                  <a:pt x="4747" y="320"/>
                  <a:pt x="4850" y="264"/>
                  <a:pt x="4946" y="227"/>
                </a:cubicBezTo>
                <a:cubicBezTo>
                  <a:pt x="5065" y="180"/>
                  <a:pt x="5154" y="184"/>
                  <a:pt x="5278" y="202"/>
                </a:cubicBezTo>
                <a:cubicBezTo>
                  <a:pt x="5389" y="218"/>
                  <a:pt x="5499" y="239"/>
                  <a:pt x="5610" y="257"/>
                </a:cubicBezTo>
                <a:cubicBezTo>
                  <a:pt x="5751" y="280"/>
                  <a:pt x="5900" y="292"/>
                  <a:pt x="6039" y="320"/>
                </a:cubicBezTo>
                <a:cubicBezTo>
                  <a:pt x="6130" y="338"/>
                  <a:pt x="6233" y="367"/>
                  <a:pt x="6279" y="455"/>
                </a:cubicBezTo>
                <a:cubicBezTo>
                  <a:pt x="6299" y="493"/>
                  <a:pt x="6293" y="534"/>
                  <a:pt x="6302" y="574"/>
                </a:cubicBezTo>
                <a:cubicBezTo>
                  <a:pt x="6355" y="497"/>
                  <a:pt x="6370" y="471"/>
                  <a:pt x="6463" y="425"/>
                </a:cubicBezTo>
                <a:cubicBezTo>
                  <a:pt x="6702" y="307"/>
                  <a:pt x="7007" y="319"/>
                  <a:pt x="7264" y="359"/>
                </a:cubicBezTo>
                <a:cubicBezTo>
                  <a:pt x="7457" y="389"/>
                  <a:pt x="7658" y="391"/>
                  <a:pt x="7853" y="401"/>
                </a:cubicBezTo>
                <a:cubicBezTo>
                  <a:pt x="8055" y="411"/>
                  <a:pt x="8293" y="417"/>
                  <a:pt x="8487" y="349"/>
                </a:cubicBezTo>
                <a:cubicBezTo>
                  <a:pt x="8574" y="319"/>
                  <a:pt x="8619" y="256"/>
                  <a:pt x="8691" y="215"/>
                </a:cubicBezTo>
                <a:cubicBezTo>
                  <a:pt x="8710" y="204"/>
                  <a:pt x="8730" y="199"/>
                  <a:pt x="8750" y="190"/>
                </a:cubicBezTo>
                <a:cubicBezTo>
                  <a:pt x="8870" y="139"/>
                  <a:pt x="8998" y="86"/>
                  <a:pt x="9127" y="60"/>
                </a:cubicBezTo>
                <a:cubicBezTo>
                  <a:pt x="9222" y="41"/>
                  <a:pt x="9319" y="27"/>
                  <a:pt x="9414" y="7"/>
                </a:cubicBezTo>
                <a:cubicBezTo>
                  <a:pt x="9321" y="12"/>
                  <a:pt x="9258" y="26"/>
                  <a:pt x="9164" y="66"/>
                </a:cubicBezTo>
                <a:cubicBezTo>
                  <a:pt x="8991" y="139"/>
                  <a:pt x="8861" y="257"/>
                  <a:pt x="8705" y="344"/>
                </a:cubicBezTo>
                <a:cubicBezTo>
                  <a:pt x="8681" y="357"/>
                  <a:pt x="8653" y="357"/>
                  <a:pt x="8632" y="368"/>
                </a:cubicBezTo>
              </a:path>
              <a:path w="11078" h="575" extrusionOk="0">
                <a:moveTo>
                  <a:pt x="9364" y="136"/>
                </a:moveTo>
                <a:cubicBezTo>
                  <a:pt x="9379" y="167"/>
                  <a:pt x="9395" y="186"/>
                  <a:pt x="9422" y="213"/>
                </a:cubicBezTo>
                <a:cubicBezTo>
                  <a:pt x="9436" y="228"/>
                  <a:pt x="9450" y="246"/>
                  <a:pt x="9466" y="259"/>
                </a:cubicBezTo>
                <a:cubicBezTo>
                  <a:pt x="9514" y="300"/>
                  <a:pt x="9571" y="299"/>
                  <a:pt x="9629" y="284"/>
                </a:cubicBezTo>
                <a:cubicBezTo>
                  <a:pt x="9658" y="276"/>
                  <a:pt x="9684" y="264"/>
                  <a:pt x="9711" y="252"/>
                </a:cubicBezTo>
                <a:cubicBezTo>
                  <a:pt x="9767" y="228"/>
                  <a:pt x="9813" y="212"/>
                  <a:pt x="9874" y="214"/>
                </a:cubicBezTo>
                <a:cubicBezTo>
                  <a:pt x="9909" y="215"/>
                  <a:pt x="9942" y="223"/>
                  <a:pt x="9974" y="238"/>
                </a:cubicBezTo>
                <a:cubicBezTo>
                  <a:pt x="10011" y="255"/>
                  <a:pt x="10050" y="286"/>
                  <a:pt x="10079" y="314"/>
                </a:cubicBezTo>
                <a:cubicBezTo>
                  <a:pt x="10099" y="333"/>
                  <a:pt x="10117" y="350"/>
                  <a:pt x="10116" y="380"/>
                </a:cubicBezTo>
                <a:cubicBezTo>
                  <a:pt x="10116" y="392"/>
                  <a:pt x="10106" y="404"/>
                  <a:pt x="10104" y="415"/>
                </a:cubicBezTo>
                <a:cubicBezTo>
                  <a:pt x="10110" y="394"/>
                  <a:pt x="10099" y="383"/>
                  <a:pt x="10122" y="361"/>
                </a:cubicBezTo>
                <a:cubicBezTo>
                  <a:pt x="10137" y="346"/>
                  <a:pt x="10157" y="335"/>
                  <a:pt x="10175" y="326"/>
                </a:cubicBezTo>
                <a:cubicBezTo>
                  <a:pt x="10206" y="310"/>
                  <a:pt x="10240" y="302"/>
                  <a:pt x="10274" y="296"/>
                </a:cubicBezTo>
                <a:cubicBezTo>
                  <a:pt x="10330" y="286"/>
                  <a:pt x="10396" y="285"/>
                  <a:pt x="10449" y="310"/>
                </a:cubicBezTo>
                <a:cubicBezTo>
                  <a:pt x="10470" y="320"/>
                  <a:pt x="10486" y="340"/>
                  <a:pt x="10502" y="356"/>
                </a:cubicBezTo>
                <a:cubicBezTo>
                  <a:pt x="10516" y="371"/>
                  <a:pt x="10529" y="391"/>
                  <a:pt x="10547" y="402"/>
                </a:cubicBezTo>
                <a:cubicBezTo>
                  <a:pt x="10569" y="416"/>
                  <a:pt x="10599" y="418"/>
                  <a:pt x="10625" y="417"/>
                </a:cubicBezTo>
                <a:cubicBezTo>
                  <a:pt x="10665" y="415"/>
                  <a:pt x="10710" y="404"/>
                  <a:pt x="10747" y="390"/>
                </a:cubicBezTo>
                <a:cubicBezTo>
                  <a:pt x="10791" y="373"/>
                  <a:pt x="10838" y="352"/>
                  <a:pt x="10878" y="326"/>
                </a:cubicBezTo>
                <a:cubicBezTo>
                  <a:pt x="10937" y="287"/>
                  <a:pt x="10990" y="219"/>
                  <a:pt x="11027" y="159"/>
                </a:cubicBezTo>
                <a:cubicBezTo>
                  <a:pt x="11045" y="131"/>
                  <a:pt x="11059" y="98"/>
                  <a:pt x="11071" y="67"/>
                </a:cubicBezTo>
                <a:cubicBezTo>
                  <a:pt x="11074" y="55"/>
                  <a:pt x="11075" y="51"/>
                  <a:pt x="11077" y="43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E96E3-815D-71C2-AB3E-FA3E6FF9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A8E66C-DCC0-4F10-9AC7-AB1FDAF8A1CB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7D6F5-A8DE-FABE-39D6-A7AEDF44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3EDBA7-CF78-69B1-FB72-D4D2F3571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algn="ctr" eaLnBrk="1" hangingPunct="1"/>
            <a:r>
              <a:rPr lang="en-US" altLang="en-US"/>
              <a:t>Course Material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B67C3CB-EAD4-9AF6-669E-455D7B7EB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288" y="2732088"/>
            <a:ext cx="7175500" cy="2811462"/>
          </a:xfrm>
        </p:spPr>
        <p:txBody>
          <a:bodyPr/>
          <a:lstStyle/>
          <a:p>
            <a:pPr eaLnBrk="1" hangingPunct="1"/>
            <a:r>
              <a:rPr lang="en-US" altLang="en-US" sz="1800"/>
              <a:t>Reference books</a:t>
            </a:r>
          </a:p>
          <a:p>
            <a:pPr lvl="1" eaLnBrk="1" hangingPunct="1"/>
            <a:r>
              <a:rPr lang="en-US" altLang="en-US"/>
              <a:t>Many textbooks on Networking may be consulted</a:t>
            </a:r>
          </a:p>
          <a:p>
            <a:pPr eaLnBrk="1" hangingPunct="1"/>
            <a:r>
              <a:rPr lang="en-US" altLang="en-US" sz="1800"/>
              <a:t> Research papers!</a:t>
            </a:r>
          </a:p>
          <a:p>
            <a:pPr eaLnBrk="1" hangingPunct="1"/>
            <a:r>
              <a:rPr lang="en-US" altLang="en-US" sz="1800"/>
              <a:t>RFCs and Internet drafts</a:t>
            </a:r>
          </a:p>
          <a:p>
            <a:pPr lvl="1" eaLnBrk="1" hangingPunct="1"/>
            <a:r>
              <a:rPr lang="en-US" altLang="en-US"/>
              <a:t>Related to TCP/IP suite and other protocols</a:t>
            </a:r>
          </a:p>
          <a:p>
            <a:pPr eaLnBrk="1" hangingPunct="1"/>
            <a:r>
              <a:rPr lang="en-US" altLang="en-US" sz="1800"/>
              <a:t>Web resources</a:t>
            </a:r>
          </a:p>
          <a:p>
            <a:pPr lvl="1" eaLnBrk="1" hangingPunct="1"/>
            <a:r>
              <a:rPr lang="en-US" altLang="en-US"/>
              <a:t>Tutorials, white papers, reports, etc.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FE124-D7C6-E29B-5958-B4AA8347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61B6E-9A16-4828-B38E-B3424580CA4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E407-AAFE-9D99-5FB3-E631B5D3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636FFF21-DD92-9893-9875-D0EF40367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		 Character Count 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7C1E5E0-709A-6690-7409-0BC98461A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18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e.g., DDCMP (byte-oriented, variable-length)</a:t>
            </a:r>
            <a:r>
              <a:rPr lang="ar-SA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‏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RS-232 (bit-oriented, implicit fixed length)</a:t>
            </a:r>
            <a:r>
              <a:rPr lang="ar-SA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‏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 count field corrupted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Solution: catch when CRC fails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payload </a:t>
            </a:r>
            <a:r>
              <a:rPr lang="en-GB" altLang="en-US" sz="2800" b="1" dirty="0">
                <a:solidFill>
                  <a:srgbClr val="CC0000"/>
                </a:solidFill>
              </a:rPr>
              <a:t>length in header</a:t>
            </a:r>
          </a:p>
          <a:p>
            <a:pPr eaLnBrk="1" fontAlgn="auto" hangingPunct="1"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b="1" dirty="0">
              <a:solidFill>
                <a:srgbClr val="CC0000"/>
              </a:solidFill>
            </a:endParaRPr>
          </a:p>
        </p:txBody>
      </p:sp>
      <p:grpSp>
        <p:nvGrpSpPr>
          <p:cNvPr id="71685" name="Group 3">
            <a:extLst>
              <a:ext uri="{FF2B5EF4-FFF2-40B4-BE49-F238E27FC236}">
                <a16:creationId xmlns:a16="http://schemas.microsoft.com/office/drawing/2014/main" id="{86312358-460B-6418-CB79-B2904A46C77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24175"/>
            <a:ext cx="7888287" cy="1247775"/>
            <a:chOff x="385" y="1842"/>
            <a:chExt cx="4969" cy="786"/>
          </a:xfrm>
        </p:grpSpPr>
        <p:sp>
          <p:nvSpPr>
            <p:cNvPr id="71686" name="Rectangle 4">
              <a:extLst>
                <a:ext uri="{FF2B5EF4-FFF2-40B4-BE49-F238E27FC236}">
                  <a16:creationId xmlns:a16="http://schemas.microsoft.com/office/drawing/2014/main" id="{BBBCF262-435B-3F28-B105-9B4EFD45A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848"/>
              <a:ext cx="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8</a:t>
              </a:r>
            </a:p>
          </p:txBody>
        </p:sp>
        <p:sp>
          <p:nvSpPr>
            <p:cNvPr id="71687" name="Rectangle 5">
              <a:extLst>
                <a:ext uri="{FF2B5EF4-FFF2-40B4-BE49-F238E27FC236}">
                  <a16:creationId xmlns:a16="http://schemas.microsoft.com/office/drawing/2014/main" id="{3CA55363-B588-37C5-EA50-0C3DBC7E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858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14</a:t>
              </a:r>
            </a:p>
          </p:txBody>
        </p:sp>
        <p:sp>
          <p:nvSpPr>
            <p:cNvPr id="71688" name="Rectangle 6">
              <a:extLst>
                <a:ext uri="{FF2B5EF4-FFF2-40B4-BE49-F238E27FC236}">
                  <a16:creationId xmlns:a16="http://schemas.microsoft.com/office/drawing/2014/main" id="{629DCFDC-1094-6D88-CD4B-4DBCA4FA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1853"/>
              <a:ext cx="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8</a:t>
              </a:r>
            </a:p>
          </p:txBody>
        </p:sp>
        <p:sp>
          <p:nvSpPr>
            <p:cNvPr id="71689" name="Rectangle 7">
              <a:extLst>
                <a:ext uri="{FF2B5EF4-FFF2-40B4-BE49-F238E27FC236}">
                  <a16:creationId xmlns:a16="http://schemas.microsoft.com/office/drawing/2014/main" id="{B8D430D9-2B66-39B6-DDB9-BDFFDB56E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103"/>
              <a:ext cx="504" cy="518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SYN</a:t>
              </a:r>
            </a:p>
          </p:txBody>
        </p:sp>
        <p:sp>
          <p:nvSpPr>
            <p:cNvPr id="71690" name="Rectangle 8">
              <a:extLst>
                <a:ext uri="{FF2B5EF4-FFF2-40B4-BE49-F238E27FC236}">
                  <a16:creationId xmlns:a16="http://schemas.microsoft.com/office/drawing/2014/main" id="{E7DBA2C7-C9E3-BA70-0A9E-A37AB790F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2103"/>
              <a:ext cx="504" cy="518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SYN</a:t>
              </a:r>
            </a:p>
          </p:txBody>
        </p:sp>
        <p:sp>
          <p:nvSpPr>
            <p:cNvPr id="71691" name="Rectangle 9">
              <a:extLst>
                <a:ext uri="{FF2B5EF4-FFF2-40B4-BE49-F238E27FC236}">
                  <a16:creationId xmlns:a16="http://schemas.microsoft.com/office/drawing/2014/main" id="{698072FF-C7FC-4D56-7352-3A86BF77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103"/>
              <a:ext cx="493" cy="518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Class</a:t>
              </a:r>
            </a:p>
          </p:txBody>
        </p:sp>
        <p:sp>
          <p:nvSpPr>
            <p:cNvPr id="71692" name="Rectangle 10">
              <a:extLst>
                <a:ext uri="{FF2B5EF4-FFF2-40B4-BE49-F238E27FC236}">
                  <a16:creationId xmlns:a16="http://schemas.microsoft.com/office/drawing/2014/main" id="{778D1F56-A38B-CAAE-8C34-1A3D28E5A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106"/>
              <a:ext cx="677" cy="518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Length</a:t>
              </a:r>
            </a:p>
          </p:txBody>
        </p:sp>
        <p:sp>
          <p:nvSpPr>
            <p:cNvPr id="71693" name="Rectangle 11">
              <a:extLst>
                <a:ext uri="{FF2B5EF4-FFF2-40B4-BE49-F238E27FC236}">
                  <a16:creationId xmlns:a16="http://schemas.microsoft.com/office/drawing/2014/main" id="{F5B0630D-207D-8CCA-2B73-783EB820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842"/>
              <a:ext cx="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8</a:t>
              </a:r>
            </a:p>
          </p:txBody>
        </p:sp>
        <p:sp>
          <p:nvSpPr>
            <p:cNvPr id="71694" name="Rectangle 12">
              <a:extLst>
                <a:ext uri="{FF2B5EF4-FFF2-40B4-BE49-F238E27FC236}">
                  <a16:creationId xmlns:a16="http://schemas.microsoft.com/office/drawing/2014/main" id="{95165398-FE3C-590B-4EB1-A601DBB4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1859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42</a:t>
              </a:r>
            </a:p>
          </p:txBody>
        </p:sp>
        <p:sp>
          <p:nvSpPr>
            <p:cNvPr id="71695" name="Rectangle 13">
              <a:extLst>
                <a:ext uri="{FF2B5EF4-FFF2-40B4-BE49-F238E27FC236}">
                  <a16:creationId xmlns:a16="http://schemas.microsoft.com/office/drawing/2014/main" id="{0A1FB080-2E56-3CD2-7811-19FE951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106"/>
              <a:ext cx="873" cy="518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Header</a:t>
              </a:r>
            </a:p>
          </p:txBody>
        </p:sp>
        <p:sp>
          <p:nvSpPr>
            <p:cNvPr id="71696" name="Rectangle 14">
              <a:extLst>
                <a:ext uri="{FF2B5EF4-FFF2-40B4-BE49-F238E27FC236}">
                  <a16:creationId xmlns:a16="http://schemas.microsoft.com/office/drawing/2014/main" id="{AC72306A-2633-3989-16BB-D474AFF5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42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16</a:t>
              </a:r>
            </a:p>
          </p:txBody>
        </p:sp>
        <p:sp>
          <p:nvSpPr>
            <p:cNvPr id="71697" name="Freeform 15">
              <a:extLst>
                <a:ext uri="{FF2B5EF4-FFF2-40B4-BE49-F238E27FC236}">
                  <a16:creationId xmlns:a16="http://schemas.microsoft.com/office/drawing/2014/main" id="{3651466A-6912-6656-FA9E-553546DD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2105"/>
              <a:ext cx="956" cy="524"/>
            </a:xfrm>
            <a:custGeom>
              <a:avLst/>
              <a:gdLst>
                <a:gd name="T0" fmla="*/ 65 w 1168"/>
                <a:gd name="T1" fmla="*/ 4133 h 447"/>
                <a:gd name="T2" fmla="*/ 0 w 1168"/>
                <a:gd name="T3" fmla="*/ 4133 h 447"/>
                <a:gd name="T4" fmla="*/ 0 w 1168"/>
                <a:gd name="T5" fmla="*/ 0 h 447"/>
                <a:gd name="T6" fmla="*/ 65 w 1168"/>
                <a:gd name="T7" fmla="*/ 0 h 447"/>
                <a:gd name="T8" fmla="*/ 61 w 1168"/>
                <a:gd name="T9" fmla="*/ 1889 h 447"/>
                <a:gd name="T10" fmla="*/ 71 w 1168"/>
                <a:gd name="T11" fmla="*/ 1889 h 447"/>
                <a:gd name="T12" fmla="*/ 65 w 1168"/>
                <a:gd name="T13" fmla="*/ 4133 h 447"/>
                <a:gd name="T14" fmla="*/ 65 w 1168"/>
                <a:gd name="T15" fmla="*/ 413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8"/>
                <a:gd name="T25" fmla="*/ 0 h 447"/>
                <a:gd name="T26" fmla="*/ 1168 w 1168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8" h="447">
                  <a:moveTo>
                    <a:pt x="1094" y="447"/>
                  </a:moveTo>
                  <a:lnTo>
                    <a:pt x="0" y="447"/>
                  </a:lnTo>
                  <a:lnTo>
                    <a:pt x="0" y="0"/>
                  </a:lnTo>
                  <a:lnTo>
                    <a:pt x="1094" y="0"/>
                  </a:lnTo>
                  <a:lnTo>
                    <a:pt x="1010" y="205"/>
                  </a:lnTo>
                  <a:lnTo>
                    <a:pt x="1168" y="205"/>
                  </a:lnTo>
                  <a:lnTo>
                    <a:pt x="1094" y="447"/>
                  </a:lnTo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1698" name="Rectangle 16">
              <a:extLst>
                <a:ext uri="{FF2B5EF4-FFF2-40B4-BE49-F238E27FC236}">
                  <a16:creationId xmlns:a16="http://schemas.microsoft.com/office/drawing/2014/main" id="{17835A70-3BD5-0558-05A6-B56B14EC7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2302"/>
              <a:ext cx="2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Body</a:t>
              </a:r>
            </a:p>
          </p:txBody>
        </p:sp>
        <p:sp>
          <p:nvSpPr>
            <p:cNvPr id="71699" name="Freeform 17">
              <a:extLst>
                <a:ext uri="{FF2B5EF4-FFF2-40B4-BE49-F238E27FC236}">
                  <a16:creationId xmlns:a16="http://schemas.microsoft.com/office/drawing/2014/main" id="{12A99284-BCB5-EACB-F714-F5FC3342B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" y="2104"/>
              <a:ext cx="268" cy="524"/>
            </a:xfrm>
            <a:custGeom>
              <a:avLst/>
              <a:gdLst>
                <a:gd name="T0" fmla="*/ 4 w 326"/>
                <a:gd name="T1" fmla="*/ 4133 h 447"/>
                <a:gd name="T2" fmla="*/ 21 w 326"/>
                <a:gd name="T3" fmla="*/ 4133 h 447"/>
                <a:gd name="T4" fmla="*/ 21 w 326"/>
                <a:gd name="T5" fmla="*/ 0 h 447"/>
                <a:gd name="T6" fmla="*/ 4 w 326"/>
                <a:gd name="T7" fmla="*/ 0 h 447"/>
                <a:gd name="T8" fmla="*/ 0 w 326"/>
                <a:gd name="T9" fmla="*/ 1362 h 447"/>
                <a:gd name="T10" fmla="*/ 10 w 326"/>
                <a:gd name="T11" fmla="*/ 1362 h 447"/>
                <a:gd name="T12" fmla="*/ 4 w 326"/>
                <a:gd name="T13" fmla="*/ 4133 h 447"/>
                <a:gd name="T14" fmla="*/ 4 w 326"/>
                <a:gd name="T15" fmla="*/ 413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"/>
                <a:gd name="T25" fmla="*/ 0 h 447"/>
                <a:gd name="T26" fmla="*/ 326 w 326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" h="447">
                  <a:moveTo>
                    <a:pt x="63" y="447"/>
                  </a:moveTo>
                  <a:lnTo>
                    <a:pt x="326" y="447"/>
                  </a:lnTo>
                  <a:lnTo>
                    <a:pt x="326" y="0"/>
                  </a:lnTo>
                  <a:lnTo>
                    <a:pt x="63" y="0"/>
                  </a:lnTo>
                  <a:lnTo>
                    <a:pt x="0" y="147"/>
                  </a:lnTo>
                  <a:lnTo>
                    <a:pt x="142" y="147"/>
                  </a:lnTo>
                  <a:lnTo>
                    <a:pt x="63" y="447"/>
                  </a:lnTo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1700" name="Rectangle 18">
              <a:extLst>
                <a:ext uri="{FF2B5EF4-FFF2-40B4-BE49-F238E27FC236}">
                  <a16:creationId xmlns:a16="http://schemas.microsoft.com/office/drawing/2014/main" id="{4640AB80-15A6-426F-7980-1504F2C0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107"/>
              <a:ext cx="621" cy="51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  <a:contourClr>
                <a:srgbClr val="66FF99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CRC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1810D-4F14-1C09-13EC-B9D617F3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52448-FBAE-4CF6-8930-7B836E88D5DA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A472-5D0A-4DB7-C86E-C4C34848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A7817409-46F0-F713-A04D-D173A1136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				Flag Bytes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CBF3B42-60AB-8BFF-795B-72AA5F80F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Frames begin and end with special bytes.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Often used are the same start/end flag.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If the receiver gets “lost” synchronization, it just looks for a pair of flag bytes to denote the end of one frame and the start of the next.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8C62D-4B84-A01B-0FDD-F9052EDC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CBCFE-1DE3-489D-A5BE-A1BF0BE1BF36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FE83A-4CA9-2FD3-1BDB-7033BA98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89BE6E3B-CED7-1F63-09A1-4AF1821C7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				Flag Bytes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7489847-11BF-F744-FE13-7C4FAE4B7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>
              <a:latin typeface="TimesNewRomanPSMT" charset="0"/>
            </a:endParaRPr>
          </a:p>
          <a:p>
            <a:pPr eaLnBrk="1" hangingPunct="1"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>
              <a:latin typeface="TimesNewRomanPSMT" charset="0"/>
            </a:endParaRPr>
          </a:p>
          <a:p>
            <a:pPr eaLnBrk="1" hangingPunct="1"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TimesNewRomanPSMT" charset="0"/>
              </a:rPr>
              <a:t>End of frame: special byte or bit </a:t>
            </a:r>
            <a:r>
              <a:rPr lang="en-GB" altLang="en-US" sz="1800" b="1">
                <a:solidFill>
                  <a:srgbClr val="CC0000"/>
                </a:solidFill>
                <a:latin typeface="TimesNewRomanPSMT" charset="0"/>
              </a:rPr>
              <a:t>pattern</a:t>
            </a:r>
          </a:p>
          <a:p>
            <a:pPr eaLnBrk="1" hangingPunct="1">
              <a:buFont typeface="TimesNewRomanPSMT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TimesNewRomanPSMT" charset="0"/>
              </a:rPr>
              <a:t>Choice of end of frame marker</a:t>
            </a:r>
          </a:p>
          <a:p>
            <a:pPr lvl="1" eaLnBrk="1" hangingPunct="1"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NewRomanPSMT" charset="0"/>
              </a:rPr>
              <a:t>valid data byte or bit sequence e.g. </a:t>
            </a:r>
            <a:r>
              <a:rPr lang="en-GB" altLang="en-US"/>
              <a:t>01111110</a:t>
            </a:r>
          </a:p>
          <a:p>
            <a:pPr lvl="1" eaLnBrk="1" hangingPunct="1">
              <a:buFont typeface="TimesNewRomanPSMT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NewRomanPSMT" charset="0"/>
              </a:rPr>
              <a:t>physical signal not used by valid data symbol</a:t>
            </a:r>
          </a:p>
        </p:txBody>
      </p:sp>
      <p:grpSp>
        <p:nvGrpSpPr>
          <p:cNvPr id="75781" name="Group 3">
            <a:extLst>
              <a:ext uri="{FF2B5EF4-FFF2-40B4-BE49-F238E27FC236}">
                <a16:creationId xmlns:a16="http://schemas.microsoft.com/office/drawing/2014/main" id="{E4CB8078-C1F6-718A-83DD-00EE6A760882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5372100"/>
            <a:ext cx="6380162" cy="1257300"/>
            <a:chOff x="647" y="2722"/>
            <a:chExt cx="4019" cy="792"/>
          </a:xfrm>
        </p:grpSpPr>
        <p:sp>
          <p:nvSpPr>
            <p:cNvPr id="75783" name="Rectangle 4">
              <a:extLst>
                <a:ext uri="{FF2B5EF4-FFF2-40B4-BE49-F238E27FC236}">
                  <a16:creationId xmlns:a16="http://schemas.microsoft.com/office/drawing/2014/main" id="{A3254956-98F3-0CF5-9EC9-E9D98BDE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722"/>
              <a:ext cx="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8</a:t>
              </a:r>
            </a:p>
          </p:txBody>
        </p:sp>
        <p:sp>
          <p:nvSpPr>
            <p:cNvPr id="75784" name="Rectangle 5">
              <a:extLst>
                <a:ext uri="{FF2B5EF4-FFF2-40B4-BE49-F238E27FC236}">
                  <a16:creationId xmlns:a16="http://schemas.microsoft.com/office/drawing/2014/main" id="{4132C7AD-0F98-0FA8-214A-F0A2C888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733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16</a:t>
              </a:r>
            </a:p>
          </p:txBody>
        </p:sp>
        <p:sp>
          <p:nvSpPr>
            <p:cNvPr id="75785" name="Rectangle 6">
              <a:extLst>
                <a:ext uri="{FF2B5EF4-FFF2-40B4-BE49-F238E27FC236}">
                  <a16:creationId xmlns:a16="http://schemas.microsoft.com/office/drawing/2014/main" id="{A9198A73-0242-05E2-D382-49209E46A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2728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16</a:t>
              </a:r>
            </a:p>
          </p:txBody>
        </p:sp>
        <p:sp>
          <p:nvSpPr>
            <p:cNvPr id="75786" name="Rectangle 7">
              <a:extLst>
                <a:ext uri="{FF2B5EF4-FFF2-40B4-BE49-F238E27FC236}">
                  <a16:creationId xmlns:a16="http://schemas.microsoft.com/office/drawing/2014/main" id="{46A563DF-90F8-D403-E6C0-73804BEA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728"/>
              <a:ext cx="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4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8</a:t>
              </a:r>
            </a:p>
          </p:txBody>
        </p:sp>
        <p:sp>
          <p:nvSpPr>
            <p:cNvPr id="75787" name="Rectangle 8">
              <a:extLst>
                <a:ext uri="{FF2B5EF4-FFF2-40B4-BE49-F238E27FC236}">
                  <a16:creationId xmlns:a16="http://schemas.microsoft.com/office/drawing/2014/main" id="{C0162C1B-C0CB-F516-27BE-B2467FFB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2989"/>
              <a:ext cx="769" cy="518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Beginning sequence</a:t>
              </a:r>
            </a:p>
          </p:txBody>
        </p:sp>
        <p:sp>
          <p:nvSpPr>
            <p:cNvPr id="75788" name="Rectangle 9">
              <a:extLst>
                <a:ext uri="{FF2B5EF4-FFF2-40B4-BE49-F238E27FC236}">
                  <a16:creationId xmlns:a16="http://schemas.microsoft.com/office/drawing/2014/main" id="{AF5A751A-B81C-3ED3-920A-663FBB9FC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92"/>
              <a:ext cx="769" cy="518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Header</a:t>
              </a:r>
            </a:p>
          </p:txBody>
        </p:sp>
        <p:sp>
          <p:nvSpPr>
            <p:cNvPr id="75789" name="Freeform 10">
              <a:extLst>
                <a:ext uri="{FF2B5EF4-FFF2-40B4-BE49-F238E27FC236}">
                  <a16:creationId xmlns:a16="http://schemas.microsoft.com/office/drawing/2014/main" id="{41B88231-A14B-D482-4C90-8CED0232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2991"/>
              <a:ext cx="956" cy="524"/>
            </a:xfrm>
            <a:custGeom>
              <a:avLst/>
              <a:gdLst>
                <a:gd name="T0" fmla="*/ 65 w 1168"/>
                <a:gd name="T1" fmla="*/ 4133 h 447"/>
                <a:gd name="T2" fmla="*/ 0 w 1168"/>
                <a:gd name="T3" fmla="*/ 4133 h 447"/>
                <a:gd name="T4" fmla="*/ 0 w 1168"/>
                <a:gd name="T5" fmla="*/ 0 h 447"/>
                <a:gd name="T6" fmla="*/ 65 w 1168"/>
                <a:gd name="T7" fmla="*/ 0 h 447"/>
                <a:gd name="T8" fmla="*/ 61 w 1168"/>
                <a:gd name="T9" fmla="*/ 1889 h 447"/>
                <a:gd name="T10" fmla="*/ 71 w 1168"/>
                <a:gd name="T11" fmla="*/ 1889 h 447"/>
                <a:gd name="T12" fmla="*/ 65 w 1168"/>
                <a:gd name="T13" fmla="*/ 4133 h 447"/>
                <a:gd name="T14" fmla="*/ 65 w 1168"/>
                <a:gd name="T15" fmla="*/ 413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8"/>
                <a:gd name="T25" fmla="*/ 0 h 447"/>
                <a:gd name="T26" fmla="*/ 1168 w 1168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8" h="447">
                  <a:moveTo>
                    <a:pt x="1094" y="447"/>
                  </a:moveTo>
                  <a:lnTo>
                    <a:pt x="0" y="447"/>
                  </a:lnTo>
                  <a:lnTo>
                    <a:pt x="0" y="0"/>
                  </a:lnTo>
                  <a:lnTo>
                    <a:pt x="1094" y="0"/>
                  </a:lnTo>
                  <a:lnTo>
                    <a:pt x="1010" y="205"/>
                  </a:lnTo>
                  <a:lnTo>
                    <a:pt x="1168" y="205"/>
                  </a:lnTo>
                  <a:lnTo>
                    <a:pt x="1094" y="447"/>
                  </a:lnTo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5790" name="Rectangle 11">
              <a:extLst>
                <a:ext uri="{FF2B5EF4-FFF2-40B4-BE49-F238E27FC236}">
                  <a16:creationId xmlns:a16="http://schemas.microsoft.com/office/drawing/2014/main" id="{AC8734B1-AD81-AFEA-D09D-ACC3E0C9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188"/>
              <a:ext cx="29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Body</a:t>
              </a:r>
            </a:p>
          </p:txBody>
        </p:sp>
        <p:sp>
          <p:nvSpPr>
            <p:cNvPr id="75791" name="Freeform 12">
              <a:extLst>
                <a:ext uri="{FF2B5EF4-FFF2-40B4-BE49-F238E27FC236}">
                  <a16:creationId xmlns:a16="http://schemas.microsoft.com/office/drawing/2014/main" id="{9544B08F-7948-F8DD-D44A-8C24EB1C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2990"/>
              <a:ext cx="268" cy="524"/>
            </a:xfrm>
            <a:custGeom>
              <a:avLst/>
              <a:gdLst>
                <a:gd name="T0" fmla="*/ 4 w 326"/>
                <a:gd name="T1" fmla="*/ 4133 h 447"/>
                <a:gd name="T2" fmla="*/ 21 w 326"/>
                <a:gd name="T3" fmla="*/ 4133 h 447"/>
                <a:gd name="T4" fmla="*/ 21 w 326"/>
                <a:gd name="T5" fmla="*/ 0 h 447"/>
                <a:gd name="T6" fmla="*/ 4 w 326"/>
                <a:gd name="T7" fmla="*/ 0 h 447"/>
                <a:gd name="T8" fmla="*/ 0 w 326"/>
                <a:gd name="T9" fmla="*/ 1362 h 447"/>
                <a:gd name="T10" fmla="*/ 10 w 326"/>
                <a:gd name="T11" fmla="*/ 1362 h 447"/>
                <a:gd name="T12" fmla="*/ 4 w 326"/>
                <a:gd name="T13" fmla="*/ 4133 h 447"/>
                <a:gd name="T14" fmla="*/ 4 w 326"/>
                <a:gd name="T15" fmla="*/ 4133 h 4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"/>
                <a:gd name="T25" fmla="*/ 0 h 447"/>
                <a:gd name="T26" fmla="*/ 326 w 326"/>
                <a:gd name="T27" fmla="*/ 447 h 4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" h="447">
                  <a:moveTo>
                    <a:pt x="63" y="447"/>
                  </a:moveTo>
                  <a:lnTo>
                    <a:pt x="326" y="447"/>
                  </a:lnTo>
                  <a:lnTo>
                    <a:pt x="326" y="0"/>
                  </a:lnTo>
                  <a:lnTo>
                    <a:pt x="63" y="0"/>
                  </a:lnTo>
                  <a:lnTo>
                    <a:pt x="0" y="147"/>
                  </a:lnTo>
                  <a:lnTo>
                    <a:pt x="142" y="147"/>
                  </a:lnTo>
                  <a:lnTo>
                    <a:pt x="63" y="447"/>
                  </a:lnTo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5792" name="Rectangle 13">
              <a:extLst>
                <a:ext uri="{FF2B5EF4-FFF2-40B4-BE49-F238E27FC236}">
                  <a16:creationId xmlns:a16="http://schemas.microsoft.com/office/drawing/2014/main" id="{AFEF1C46-B033-F038-030C-DA9C23D37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993"/>
              <a:ext cx="459" cy="51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  <a:contourClr>
                <a:srgbClr val="66FF99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CRC</a:t>
              </a:r>
            </a:p>
          </p:txBody>
        </p:sp>
        <p:sp>
          <p:nvSpPr>
            <p:cNvPr id="75793" name="Rectangle 14">
              <a:extLst>
                <a:ext uri="{FF2B5EF4-FFF2-40B4-BE49-F238E27FC236}">
                  <a16:creationId xmlns:a16="http://schemas.microsoft.com/office/drawing/2014/main" id="{81931A66-D06F-757C-1D23-AAFCAACC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989"/>
              <a:ext cx="769" cy="518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0" tIns="0" rIns="0" bIns="0" anchor="ctr" anchorCtr="1"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GB" altLang="en-US" sz="16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Ending sequence</a:t>
              </a:r>
            </a:p>
          </p:txBody>
        </p:sp>
      </p:grpSp>
      <p:pic>
        <p:nvPicPr>
          <p:cNvPr id="75782" name="Picture 6">
            <a:extLst>
              <a:ext uri="{FF2B5EF4-FFF2-40B4-BE49-F238E27FC236}">
                <a16:creationId xmlns:a16="http://schemas.microsoft.com/office/drawing/2014/main" id="{1316C7F1-BCBC-B2AA-4315-04798366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5425"/>
            <a:ext cx="715803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613B6-66BC-9116-A20E-FC9188A0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5DEE1-1DEA-436E-82B2-02D0C088073B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4FE54-D328-DF98-39CF-47BFFE44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49B251C0-337B-84D1-9720-987047E51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		We use Byte Stuffing!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9B0A5E2-A5E8-0326-4DBF-0081FF4BE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rgbClr val="FF3300"/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rgbClr val="FF3300"/>
              </a:solidFill>
            </a:endParaRP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rgbClr val="FF3300"/>
                </a:solidFill>
              </a:rPr>
              <a:t>Problem</a:t>
            </a: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What happens if the “flag” byte is accidentally transmitted in the message?</a:t>
            </a: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rgbClr val="FF3300"/>
                </a:solidFill>
              </a:rPr>
              <a:t>Solution</a:t>
            </a: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“Byte stuffing” </a:t>
            </a: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“Byte stuffing” is the process of putting an “</a:t>
            </a:r>
            <a:r>
              <a:rPr lang="en-GB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ESC”ape</a:t>
            </a: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character in front of any accidentally occurring FLAG in a message.</a:t>
            </a: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sometimes referred to as </a:t>
            </a: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 stuffing</a:t>
            </a: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happens if an ESC accidentally occurs in a message? We ESC that too!</a:t>
            </a:r>
          </a:p>
          <a:p>
            <a:pPr eaLnBrk="1" fontAlgn="auto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8A577-FF5B-526F-9BA9-AE22DF77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CB9B3B-487F-49DA-9F0B-D9E70FAD997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4302-8BC0-E5FA-72DE-059D2A26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123C53DB-0126-C18A-B1BF-701299A33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 Example of Byte Stuffing</a:t>
            </a:r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E9C21D62-C925-0215-8B39-05FA9582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7057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9877" name="Rectangle 11">
            <a:extLst>
              <a:ext uri="{FF2B5EF4-FFF2-40B4-BE49-F238E27FC236}">
                <a16:creationId xmlns:a16="http://schemas.microsoft.com/office/drawing/2014/main" id="{84D49B1A-6199-7192-2767-AFBFF391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888"/>
            <a:ext cx="9144000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DejaVu Sans" charset="0"/>
              </a:rPr>
              <a:t>Byte stuffing is the process of adding 1 extra byte whenever there is a flag or escape character in the text.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D50D0-4015-6129-5FBB-F78FD756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64DF00-59CB-456F-B809-53FE7FB2EBF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0F84E-D46B-8CD7-12BD-8000ABDD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368AE3B3-58AD-1F2B-D7B6-27900FC88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Example of Byte Stuffing and Unstuffing</a:t>
            </a:r>
          </a:p>
        </p:txBody>
      </p:sp>
      <p:pic>
        <p:nvPicPr>
          <p:cNvPr id="81924" name="Picture 6">
            <a:extLst>
              <a:ext uri="{FF2B5EF4-FFF2-40B4-BE49-F238E27FC236}">
                <a16:creationId xmlns:a16="http://schemas.microsoft.com/office/drawing/2014/main" id="{3C5E2ACD-2809-2EE8-78CA-66A327A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7200"/>
            <a:ext cx="7596188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3A4CE-C288-CC13-02B2-F8D7638E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03FC30-DF51-47FF-A224-DDCE0C9745DA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05D7-AA7B-B5E3-3743-9645C95D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26227DCE-901C-C911-B32C-0AF867087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</a:t>
            </a:r>
            <a:br>
              <a:rPr lang="en-GB" altLang="en-US"/>
            </a:br>
            <a:r>
              <a:rPr lang="en-GB" altLang="en-US"/>
              <a:t>								</a:t>
            </a:r>
            <a:r>
              <a:rPr lang="en-GB" altLang="en-US" b="1"/>
              <a:t>Bit Stuffing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630015E-DBA9-60BB-7EA6-B8D118651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500"/>
              </a:spcBef>
              <a:buClr>
                <a:srgbClr val="FF3300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>
              <a:solidFill>
                <a:srgbClr val="FF3300"/>
              </a:solidFill>
            </a:endParaRPr>
          </a:p>
          <a:p>
            <a:pPr eaLnBrk="1" hangingPunct="1">
              <a:spcBef>
                <a:spcPts val="500"/>
              </a:spcBef>
              <a:buClr>
                <a:srgbClr val="FF3300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>
              <a:solidFill>
                <a:srgbClr val="FF3300"/>
              </a:solidFill>
            </a:endParaRPr>
          </a:p>
          <a:p>
            <a:pPr eaLnBrk="1" hangingPunct="1">
              <a:spcBef>
                <a:spcPts val="500"/>
              </a:spcBef>
              <a:buClr>
                <a:srgbClr val="FF3300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solidFill>
                  <a:srgbClr val="FF3300"/>
                </a:solidFill>
              </a:rPr>
              <a:t>Problem</a:t>
            </a:r>
            <a:r>
              <a:rPr lang="en-GB" altLang="en-US" sz="2000"/>
              <a:t>: If two machines communicating where one uses 8-bit characters and one uses 16-bit characters than ?</a:t>
            </a:r>
          </a:p>
          <a:p>
            <a:pPr eaLnBrk="1" hangingPunct="1">
              <a:spcBef>
                <a:spcPts val="500"/>
              </a:spcBef>
              <a:buClr>
                <a:srgbClr val="FF3300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solidFill>
                  <a:srgbClr val="FF3300"/>
                </a:solidFill>
              </a:rPr>
              <a:t>Solution</a:t>
            </a:r>
            <a:r>
              <a:rPr lang="en-GB" altLang="en-US" sz="2000"/>
              <a:t>: We stuff </a:t>
            </a:r>
            <a:r>
              <a:rPr lang="en-GB" altLang="en-US" sz="2000" b="1"/>
              <a:t>bits</a:t>
            </a:r>
            <a:r>
              <a:rPr lang="en-GB" altLang="en-US" sz="2000"/>
              <a:t> instead of bytes.</a:t>
            </a:r>
          </a:p>
          <a:p>
            <a:pPr lvl="1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sender: insert 0 after five consecutive 1s</a:t>
            </a:r>
          </a:p>
          <a:p>
            <a:pPr lvl="1" eaLnBrk="1" hangingPunct="1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receiver: delete 0 that follows five consecutive 1s</a:t>
            </a: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/>
          </a:p>
        </p:txBody>
      </p:sp>
      <p:grpSp>
        <p:nvGrpSpPr>
          <p:cNvPr id="83973" name="Group 3">
            <a:extLst>
              <a:ext uri="{FF2B5EF4-FFF2-40B4-BE49-F238E27FC236}">
                <a16:creationId xmlns:a16="http://schemas.microsoft.com/office/drawing/2014/main" id="{8541BE0F-00A1-784C-8D4D-E1F0D54BB5F2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4216400"/>
            <a:ext cx="8166100" cy="1581150"/>
            <a:chOff x="232" y="2656"/>
            <a:chExt cx="5144" cy="996"/>
          </a:xfrm>
        </p:grpSpPr>
        <p:sp>
          <p:nvSpPr>
            <p:cNvPr id="83974" name="Line 4">
              <a:extLst>
                <a:ext uri="{FF2B5EF4-FFF2-40B4-BE49-F238E27FC236}">
                  <a16:creationId xmlns:a16="http://schemas.microsoft.com/office/drawing/2014/main" id="{89A955E1-4277-AB41-187B-DDC73E8C1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447"/>
              <a:ext cx="1294" cy="1"/>
            </a:xfrm>
            <a:prstGeom prst="line">
              <a:avLst/>
            </a:prstGeom>
            <a:noFill/>
            <a:ln w="25560">
              <a:solidFill>
                <a:srgbClr val="BBE0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5" name="Freeform 5">
              <a:extLst>
                <a:ext uri="{FF2B5EF4-FFF2-40B4-BE49-F238E27FC236}">
                  <a16:creationId xmlns:a16="http://schemas.microsoft.com/office/drawing/2014/main" id="{1DC22DF1-B95B-C55E-3E33-211C1CCC5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656"/>
              <a:ext cx="1104" cy="989"/>
            </a:xfrm>
            <a:custGeom>
              <a:avLst/>
              <a:gdLst>
                <a:gd name="T0" fmla="*/ 0 w 1170"/>
                <a:gd name="T1" fmla="*/ 0 h 989"/>
                <a:gd name="T2" fmla="*/ 519 w 1170"/>
                <a:gd name="T3" fmla="*/ 4 h 989"/>
                <a:gd name="T4" fmla="*/ 519 w 1170"/>
                <a:gd name="T5" fmla="*/ 989 h 989"/>
                <a:gd name="T6" fmla="*/ 0 w 1170"/>
                <a:gd name="T7" fmla="*/ 989 h 989"/>
                <a:gd name="T8" fmla="*/ 0 w 1170"/>
                <a:gd name="T9" fmla="*/ 4 h 989"/>
                <a:gd name="T10" fmla="*/ 0 w 1170"/>
                <a:gd name="T11" fmla="*/ 4 h 9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989"/>
                <a:gd name="T20" fmla="*/ 1170 w 1170"/>
                <a:gd name="T21" fmla="*/ 989 h 9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989">
                  <a:moveTo>
                    <a:pt x="0" y="0"/>
                  </a:moveTo>
                  <a:lnTo>
                    <a:pt x="1170" y="4"/>
                  </a:lnTo>
                  <a:lnTo>
                    <a:pt x="1170" y="989"/>
                  </a:lnTo>
                  <a:lnTo>
                    <a:pt x="0" y="989"/>
                  </a:lnTo>
                  <a:lnTo>
                    <a:pt x="0" y="4"/>
                  </a:lnTo>
                </a:path>
              </a:pathLst>
            </a:custGeom>
            <a:solidFill>
              <a:srgbClr val="FFCC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3976" name="Freeform 6">
              <a:extLst>
                <a:ext uri="{FF2B5EF4-FFF2-40B4-BE49-F238E27FC236}">
                  <a16:creationId xmlns:a16="http://schemas.microsoft.com/office/drawing/2014/main" id="{C3FE63D3-7928-AED4-2531-14E138537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664"/>
              <a:ext cx="1170" cy="989"/>
            </a:xfrm>
            <a:custGeom>
              <a:avLst/>
              <a:gdLst>
                <a:gd name="T0" fmla="*/ 1170 w 1170"/>
                <a:gd name="T1" fmla="*/ 0 h 989"/>
                <a:gd name="T2" fmla="*/ 0 w 1170"/>
                <a:gd name="T3" fmla="*/ 4 h 989"/>
                <a:gd name="T4" fmla="*/ 0 w 1170"/>
                <a:gd name="T5" fmla="*/ 989 h 989"/>
                <a:gd name="T6" fmla="*/ 1170 w 1170"/>
                <a:gd name="T7" fmla="*/ 989 h 989"/>
                <a:gd name="T8" fmla="*/ 1170 w 1170"/>
                <a:gd name="T9" fmla="*/ 4 h 989"/>
                <a:gd name="T10" fmla="*/ 1170 w 1170"/>
                <a:gd name="T11" fmla="*/ 4 h 9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989"/>
                <a:gd name="T20" fmla="*/ 1170 w 1170"/>
                <a:gd name="T21" fmla="*/ 989 h 9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989">
                  <a:moveTo>
                    <a:pt x="1170" y="0"/>
                  </a:moveTo>
                  <a:lnTo>
                    <a:pt x="0" y="4"/>
                  </a:lnTo>
                  <a:lnTo>
                    <a:pt x="0" y="989"/>
                  </a:lnTo>
                  <a:lnTo>
                    <a:pt x="1170" y="989"/>
                  </a:lnTo>
                  <a:lnTo>
                    <a:pt x="1170" y="4"/>
                  </a:lnTo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3977" name="Rectangle 7">
              <a:extLst>
                <a:ext uri="{FF2B5EF4-FFF2-40B4-BE49-F238E27FC236}">
                  <a16:creationId xmlns:a16="http://schemas.microsoft.com/office/drawing/2014/main" id="{E3886525-CA0B-9A08-5584-37B651CF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3064"/>
              <a:ext cx="4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Node B</a:t>
              </a:r>
            </a:p>
          </p:txBody>
        </p:sp>
        <p:sp>
          <p:nvSpPr>
            <p:cNvPr id="83978" name="Rectangle 8">
              <a:extLst>
                <a:ext uri="{FF2B5EF4-FFF2-40B4-BE49-F238E27FC236}">
                  <a16:creationId xmlns:a16="http://schemas.microsoft.com/office/drawing/2014/main" id="{C0041508-26FE-5C00-9D18-51AFCCDF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064"/>
              <a:ext cx="45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sz="1700">
                  <a:solidFill>
                    <a:srgbClr val="000000"/>
                  </a:solidFill>
                  <a:latin typeface="Arial" panose="020B0604020202020204" pitchFamily="34" charset="0"/>
                  <a:cs typeface="DejaVu Sans" charset="0"/>
                </a:rPr>
                <a:t>Node A</a:t>
              </a:r>
            </a:p>
          </p:txBody>
        </p:sp>
        <p:sp>
          <p:nvSpPr>
            <p:cNvPr id="83979" name="Text Box 9">
              <a:extLst>
                <a:ext uri="{FF2B5EF4-FFF2-40B4-BE49-F238E27FC236}">
                  <a16:creationId xmlns:a16="http://schemas.microsoft.com/office/drawing/2014/main" id="{BA12677D-869D-3334-DFB9-2F9D7F8B1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378"/>
              <a:ext cx="161" cy="212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x</a:t>
              </a:r>
            </a:p>
          </p:txBody>
        </p:sp>
        <p:sp>
          <p:nvSpPr>
            <p:cNvPr id="83980" name="Text Box 10">
              <a:extLst>
                <a:ext uri="{FF2B5EF4-FFF2-40B4-BE49-F238E27FC236}">
                  <a16:creationId xmlns:a16="http://schemas.microsoft.com/office/drawing/2014/main" id="{6296134A-DE63-545A-AE5F-B32A3FFF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3383"/>
              <a:ext cx="161" cy="2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0</a:t>
              </a:r>
            </a:p>
          </p:txBody>
        </p:sp>
        <p:sp>
          <p:nvSpPr>
            <p:cNvPr id="83981" name="Text Box 11">
              <a:extLst>
                <a:ext uri="{FF2B5EF4-FFF2-40B4-BE49-F238E27FC236}">
                  <a16:creationId xmlns:a16="http://schemas.microsoft.com/office/drawing/2014/main" id="{8B2433A5-73F1-91A9-184B-98AD2EE29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" y="3387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2" name="Text Box 12">
              <a:extLst>
                <a:ext uri="{FF2B5EF4-FFF2-40B4-BE49-F238E27FC236}">
                  <a16:creationId xmlns:a16="http://schemas.microsoft.com/office/drawing/2014/main" id="{ED3342A0-4201-D569-09D8-B21CE1924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" y="3383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3" name="Text Box 13">
              <a:extLst>
                <a:ext uri="{FF2B5EF4-FFF2-40B4-BE49-F238E27FC236}">
                  <a16:creationId xmlns:a16="http://schemas.microsoft.com/office/drawing/2014/main" id="{051DD84F-182D-5E96-556E-F96490A54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3383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4" name="Text Box 14">
              <a:extLst>
                <a:ext uri="{FF2B5EF4-FFF2-40B4-BE49-F238E27FC236}">
                  <a16:creationId xmlns:a16="http://schemas.microsoft.com/office/drawing/2014/main" id="{BF13BE8E-AA6E-DAD1-84F3-99E7944B2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3381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5" name="Text Box 15">
              <a:extLst>
                <a:ext uri="{FF2B5EF4-FFF2-40B4-BE49-F238E27FC236}">
                  <a16:creationId xmlns:a16="http://schemas.microsoft.com/office/drawing/2014/main" id="{3C7CD0C4-1CD7-1E75-7C67-ACADE3DA1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" y="3383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6" name="Text Box 16">
              <a:extLst>
                <a:ext uri="{FF2B5EF4-FFF2-40B4-BE49-F238E27FC236}">
                  <a16:creationId xmlns:a16="http://schemas.microsoft.com/office/drawing/2014/main" id="{56B9E9ED-F4B2-4713-6E7E-9EFB208E4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2775"/>
              <a:ext cx="161" cy="212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x</a:t>
              </a:r>
            </a:p>
          </p:txBody>
        </p:sp>
        <p:sp>
          <p:nvSpPr>
            <p:cNvPr id="83987" name="Text Box 17">
              <a:extLst>
                <a:ext uri="{FF2B5EF4-FFF2-40B4-BE49-F238E27FC236}">
                  <a16:creationId xmlns:a16="http://schemas.microsoft.com/office/drawing/2014/main" id="{A1824A6C-C44A-CBD0-CE5E-6322F8862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2780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8" name="Text Box 18">
              <a:extLst>
                <a:ext uri="{FF2B5EF4-FFF2-40B4-BE49-F238E27FC236}">
                  <a16:creationId xmlns:a16="http://schemas.microsoft.com/office/drawing/2014/main" id="{60F3DFEF-CD08-3555-61CF-FFE51F53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784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89" name="Text Box 19">
              <a:extLst>
                <a:ext uri="{FF2B5EF4-FFF2-40B4-BE49-F238E27FC236}">
                  <a16:creationId xmlns:a16="http://schemas.microsoft.com/office/drawing/2014/main" id="{10748957-A837-FFE8-8BCA-DB36EE5E3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" y="2780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90" name="Text Box 20">
              <a:extLst>
                <a:ext uri="{FF2B5EF4-FFF2-40B4-BE49-F238E27FC236}">
                  <a16:creationId xmlns:a16="http://schemas.microsoft.com/office/drawing/2014/main" id="{8E3EB25B-6B9B-4AEF-2DC1-B5F83A76D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" y="2780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91" name="Text Box 21">
              <a:extLst>
                <a:ext uri="{FF2B5EF4-FFF2-40B4-BE49-F238E27FC236}">
                  <a16:creationId xmlns:a16="http://schemas.microsoft.com/office/drawing/2014/main" id="{9663A1DE-FDF8-F8D9-CACF-4EC958FEA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778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92" name="Text Box 22">
              <a:extLst>
                <a:ext uri="{FF2B5EF4-FFF2-40B4-BE49-F238E27FC236}">
                  <a16:creationId xmlns:a16="http://schemas.microsoft.com/office/drawing/2014/main" id="{38AAD9E1-7BDB-5566-4ED2-1E559BE08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2780"/>
              <a:ext cx="161" cy="2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0</a:t>
              </a:r>
            </a:p>
          </p:txBody>
        </p:sp>
        <p:sp>
          <p:nvSpPr>
            <p:cNvPr id="83993" name="Text Box 23">
              <a:extLst>
                <a:ext uri="{FF2B5EF4-FFF2-40B4-BE49-F238E27FC236}">
                  <a16:creationId xmlns:a16="http://schemas.microsoft.com/office/drawing/2014/main" id="{BAA10958-5803-93CD-78A1-7D42406FC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3380"/>
              <a:ext cx="161" cy="2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0</a:t>
              </a:r>
            </a:p>
          </p:txBody>
        </p:sp>
        <p:sp>
          <p:nvSpPr>
            <p:cNvPr id="83994" name="Text Box 24">
              <a:extLst>
                <a:ext uri="{FF2B5EF4-FFF2-40B4-BE49-F238E27FC236}">
                  <a16:creationId xmlns:a16="http://schemas.microsoft.com/office/drawing/2014/main" id="{13B598E3-6DBF-C1F8-9731-2A5899623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3360"/>
              <a:ext cx="161" cy="212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x</a:t>
              </a:r>
            </a:p>
          </p:txBody>
        </p:sp>
        <p:sp>
          <p:nvSpPr>
            <p:cNvPr id="83995" name="Text Box 25">
              <a:extLst>
                <a:ext uri="{FF2B5EF4-FFF2-40B4-BE49-F238E27FC236}">
                  <a16:creationId xmlns:a16="http://schemas.microsoft.com/office/drawing/2014/main" id="{9E2B0372-2664-D81A-F2AC-48B69D88C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3365"/>
              <a:ext cx="161" cy="2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0</a:t>
              </a:r>
            </a:p>
          </p:txBody>
        </p:sp>
        <p:sp>
          <p:nvSpPr>
            <p:cNvPr id="83996" name="Text Box 26">
              <a:extLst>
                <a:ext uri="{FF2B5EF4-FFF2-40B4-BE49-F238E27FC236}">
                  <a16:creationId xmlns:a16="http://schemas.microsoft.com/office/drawing/2014/main" id="{06036B94-5904-9B77-E373-CD2396DA4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3369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97" name="Text Box 27">
              <a:extLst>
                <a:ext uri="{FF2B5EF4-FFF2-40B4-BE49-F238E27FC236}">
                  <a16:creationId xmlns:a16="http://schemas.microsoft.com/office/drawing/2014/main" id="{C668EFE4-47A2-314C-6D1A-99BF78FD4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3365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98" name="Text Box 28">
              <a:extLst>
                <a:ext uri="{FF2B5EF4-FFF2-40B4-BE49-F238E27FC236}">
                  <a16:creationId xmlns:a16="http://schemas.microsoft.com/office/drawing/2014/main" id="{B5E6877A-C77B-4150-587D-9835950C3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3365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3999" name="Text Box 29">
              <a:extLst>
                <a:ext uri="{FF2B5EF4-FFF2-40B4-BE49-F238E27FC236}">
                  <a16:creationId xmlns:a16="http://schemas.microsoft.com/office/drawing/2014/main" id="{A09CC74D-FBD1-69F1-C933-83CE39789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3363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0" name="Text Box 30">
              <a:extLst>
                <a:ext uri="{FF2B5EF4-FFF2-40B4-BE49-F238E27FC236}">
                  <a16:creationId xmlns:a16="http://schemas.microsoft.com/office/drawing/2014/main" id="{CEC0D1B3-DCAB-C863-7709-5A672F523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3365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1" name="Text Box 31">
              <a:extLst>
                <a:ext uri="{FF2B5EF4-FFF2-40B4-BE49-F238E27FC236}">
                  <a16:creationId xmlns:a16="http://schemas.microsoft.com/office/drawing/2014/main" id="{BDBE20DF-6477-9764-B54B-31FFA64B4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" y="3362"/>
              <a:ext cx="161" cy="2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0</a:t>
              </a:r>
            </a:p>
          </p:txBody>
        </p:sp>
        <p:sp>
          <p:nvSpPr>
            <p:cNvPr id="84002" name="Text Box 32">
              <a:extLst>
                <a:ext uri="{FF2B5EF4-FFF2-40B4-BE49-F238E27FC236}">
                  <a16:creationId xmlns:a16="http://schemas.microsoft.com/office/drawing/2014/main" id="{69D0C4AF-91F4-F28D-5E87-6FBFDF36B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784"/>
              <a:ext cx="161" cy="212"/>
            </a:xfrm>
            <a:prstGeom prst="rect">
              <a:avLst/>
            </a:prstGeom>
            <a:solidFill>
              <a:srgbClr val="0099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x</a:t>
              </a:r>
            </a:p>
          </p:txBody>
        </p:sp>
        <p:sp>
          <p:nvSpPr>
            <p:cNvPr id="84003" name="Text Box 33">
              <a:extLst>
                <a:ext uri="{FF2B5EF4-FFF2-40B4-BE49-F238E27FC236}">
                  <a16:creationId xmlns:a16="http://schemas.microsoft.com/office/drawing/2014/main" id="{3DD36E85-AD11-2167-EDFF-4E88930A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2789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4" name="Text Box 34">
              <a:extLst>
                <a:ext uri="{FF2B5EF4-FFF2-40B4-BE49-F238E27FC236}">
                  <a16:creationId xmlns:a16="http://schemas.microsoft.com/office/drawing/2014/main" id="{CB04FA01-CEA4-99BE-EC2B-D8C48FDD7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2793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5" name="Text Box 35">
              <a:extLst>
                <a:ext uri="{FF2B5EF4-FFF2-40B4-BE49-F238E27FC236}">
                  <a16:creationId xmlns:a16="http://schemas.microsoft.com/office/drawing/2014/main" id="{8BDE8926-D710-F880-F4C9-6DA3879BB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" y="2789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6" name="Text Box 36">
              <a:extLst>
                <a:ext uri="{FF2B5EF4-FFF2-40B4-BE49-F238E27FC236}">
                  <a16:creationId xmlns:a16="http://schemas.microsoft.com/office/drawing/2014/main" id="{3BCE903F-8413-BA6A-B7CA-A62C56F2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2789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7" name="Text Box 37">
              <a:extLst>
                <a:ext uri="{FF2B5EF4-FFF2-40B4-BE49-F238E27FC236}">
                  <a16:creationId xmlns:a16="http://schemas.microsoft.com/office/drawing/2014/main" id="{3920DC9F-BCB5-81EA-BB0F-95D9AC9B5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" y="2787"/>
              <a:ext cx="161" cy="212"/>
            </a:xfrm>
            <a:prstGeom prst="rect">
              <a:avLst/>
            </a:prstGeom>
            <a:solidFill>
              <a:srgbClr val="FF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1</a:t>
              </a:r>
            </a:p>
          </p:txBody>
        </p:sp>
        <p:sp>
          <p:nvSpPr>
            <p:cNvPr id="84008" name="Text Box 38">
              <a:extLst>
                <a:ext uri="{FF2B5EF4-FFF2-40B4-BE49-F238E27FC236}">
                  <a16:creationId xmlns:a16="http://schemas.microsoft.com/office/drawing/2014/main" id="{29E387AD-BCB6-D562-34D7-627C2757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2789"/>
              <a:ext cx="161" cy="212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</p:spPr>
          <p:txBody>
            <a:bodyPr lIns="90000" tIns="46800" rIns="90000" bIns="46800">
              <a:spAutoFit/>
              <a:flatTx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buFont typeface="Times New Roman" panose="02020603050405020304" pitchFamily="18" charset="0"/>
                <a:buNone/>
              </a:pPr>
              <a:r>
                <a:rPr lang="en-GB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rPr>
                <a:t>0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75C0B-4842-1FEC-0653-23B3188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6179B-1AE9-4DF3-A654-C85B63E0ABA6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A613A-7195-7C31-9C9E-234E2E82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4B57B6AA-765D-164F-E63C-8F6FAE9F9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				Bit Stuffing</a:t>
            </a:r>
          </a:p>
        </p:txBody>
      </p:sp>
      <p:sp>
        <p:nvSpPr>
          <p:cNvPr id="86020" name="Rectangle 11">
            <a:extLst>
              <a:ext uri="{FF2B5EF4-FFF2-40B4-BE49-F238E27FC236}">
                <a16:creationId xmlns:a16="http://schemas.microsoft.com/office/drawing/2014/main" id="{4F39516B-106A-E803-50A6-744EF8EF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2678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DejaVu Sans" charset="0"/>
            </a:endParaRPr>
          </a:p>
          <a:p>
            <a:pPr algn="ctr" eaLnBrk="1" hangingPunct="1"/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DejaVu Sans" charset="0"/>
            </a:endParaRPr>
          </a:p>
          <a:p>
            <a:pPr algn="ctr" eaLnBrk="1" hangingPunct="1"/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  <a:cs typeface="DejaVu Sans" charset="0"/>
              </a:rPr>
              <a:t>Bit stuffing is the process of adding one extra 0 whenever five consecutive 1s follow a 0 in the data, so that the receiver does not mistake</a:t>
            </a:r>
          </a:p>
          <a:p>
            <a:pPr algn="ctr" eaLnBrk="1" hangingPunct="1"/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  <a:cs typeface="DejaVu Sans" charset="0"/>
              </a:rPr>
              <a:t>the pattern 0111110 for a flag.</a:t>
            </a:r>
          </a:p>
        </p:txBody>
      </p:sp>
      <p:pic>
        <p:nvPicPr>
          <p:cNvPr id="86021" name="Picture 6">
            <a:extLst>
              <a:ext uri="{FF2B5EF4-FFF2-40B4-BE49-F238E27FC236}">
                <a16:creationId xmlns:a16="http://schemas.microsoft.com/office/drawing/2014/main" id="{4B365F52-73B1-B06F-B7F0-23D6E602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2513013"/>
            <a:ext cx="7334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C708E-B0C2-B03A-AFAB-04C1CE1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F25F4-19AE-420B-B5F5-13CA27EDFD9B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794E-3A4B-9593-B29D-3533BD02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96B1F341-E26E-999F-F3AE-A2F8C241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Example of Bit Stuffing and Unstuffing</a:t>
            </a:r>
          </a:p>
        </p:txBody>
      </p:sp>
      <p:pic>
        <p:nvPicPr>
          <p:cNvPr id="88068" name="Picture 6">
            <a:extLst>
              <a:ext uri="{FF2B5EF4-FFF2-40B4-BE49-F238E27FC236}">
                <a16:creationId xmlns:a16="http://schemas.microsoft.com/office/drawing/2014/main" id="{0F15CCDA-A4A5-4CAE-78A0-62123227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57769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AA6EE-F381-D0A6-40F6-B0B9E0E3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99EAF-990B-4B6D-B0CA-C4627E2C200B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2C1B8-B23B-0C0B-D018-C24D696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121F24E7-22C1-E2DC-E5E0-86C0F082C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br>
              <a:rPr lang="en-GB" altLang="en-US"/>
            </a:br>
            <a:r>
              <a:rPr lang="en-GB" altLang="en-US"/>
              <a:t>			Physical layer coding violations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3A323F2-DE3A-4C2E-55DF-4B22A5727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Most DLL protocols use a combination of character count with another method for extra safety. This increases the chances of catching an error.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C5F68-5481-33A8-20E3-555E3579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B01F7D-EF70-44AD-8B7A-853003139A62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F1627-455E-5B76-C7EE-6E7A64F9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184A80A-C48A-B109-0E5B-C0EDF1BD8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63BA-C84C-F1A2-0E29-C0A08EEF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2286000"/>
            <a:ext cx="6619875" cy="3733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Networks: A Systems Approach by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Larry L. Peterson and Bruce S. Davies.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Edition [2003], Morgan Kaufmann Publishers, San Mateo, California, USA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 by Andrew S. Tanenbaum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Fifth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Communication and Computer Networks, by Behrouz A.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Forouzan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Computer Communications by William Stallings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Networking: A Top-Down Approach Featuring the Internet by James F. Kurose and Keith W. Ross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2008D-54F8-F0B4-3368-D74E135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BD654-F448-4C5F-8093-D6EF267CA682}" type="datetime1">
              <a:rPr lang="en-US" smtClean="0"/>
              <a:t>03-Jul-22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62E55-8581-469F-59CF-7B934F29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74960002-DA7C-9B87-FF5C-E90286A10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</a:t>
            </a:r>
            <a:br>
              <a:rPr lang="en-GB" altLang="en-US"/>
            </a:br>
            <a:r>
              <a:rPr lang="en-GB" altLang="en-US"/>
              <a:t>       					Outline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0CCF15C2-9EA5-4A87-6FBD-1EB67E9FE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Link Layer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the DLL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Elementary Data Link Protocols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07E7B-08A7-9B11-A7C5-DCE0D34B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0E484-6768-4042-852C-AA1E3BE465C5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302B-ECF6-3BE2-6032-0182EC5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13DAD85-1A38-9A40-ECEE-67107F77B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LAYER 2: Data Link Layer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448EEDB-B99A-0778-3DA7-C0DE656EA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Concerned with </a:t>
            </a:r>
          </a:p>
          <a:p>
            <a:pPr lvl="1" indent="-283464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Framing</a:t>
            </a:r>
          </a:p>
          <a:p>
            <a:pPr lvl="1" indent="-283464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Physical addressing</a:t>
            </a:r>
          </a:p>
          <a:p>
            <a:pPr lvl="1" indent="-283464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Network access / Access control </a:t>
            </a:r>
          </a:p>
          <a:p>
            <a:pPr lvl="1" indent="-283464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Error control</a:t>
            </a:r>
          </a:p>
          <a:p>
            <a:pPr marL="960120" lvl="2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error notification, </a:t>
            </a:r>
          </a:p>
          <a:p>
            <a:pPr marL="960120" lvl="2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error free (CRC)  </a:t>
            </a:r>
          </a:p>
          <a:p>
            <a:pPr lvl="1" indent="-283464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Ordered delivery of frames</a:t>
            </a:r>
          </a:p>
          <a:p>
            <a:pPr lvl="1" indent="-283464" eaLnBrk="1" fontAlgn="auto" hangingPunct="1">
              <a:spcBef>
                <a:spcPts val="500"/>
              </a:spcBef>
              <a:spcAft>
                <a:spcPts val="500"/>
              </a:spcAft>
              <a:buFont typeface="Wingdings 3" charset="2"/>
              <a:buChar char=""/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Flow control.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7E13-F53C-278F-E275-C5979ABF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1BDA9-8630-4E53-A0E7-A022EC2ABBED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6DEB-9A52-CACF-81BC-4E6909A1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6B46A77-92AA-8210-DDBF-C879AB6CA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      </a:t>
            </a:r>
            <a:br>
              <a:rPr lang="en-GB" altLang="en-US"/>
            </a:br>
            <a:r>
              <a:rPr lang="en-GB" altLang="en-US"/>
              <a:t>               Purpose of the DLL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4494F7B-72DF-6C03-D271-F477A8D13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To transfer blocks of data without error between two adjacent devices 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/>
              <a:t>connected by a communication channel conceptually act like wire (telephone lines, coaxial cables, optical fibres, satellites, point to point wireless channel).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implication of such a physical link (wire like channel) is that the data bits are delivered in exactly the same order in which they are sent.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3D0CC-1644-56CF-A256-571C4B2F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2C69D-71F4-4CD9-9595-E95B4254E332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B7F71-4B0D-58D1-9BDC-7A4338D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49C90A17-1D27-86E5-7247-817350EC0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    </a:t>
            </a:r>
            <a:br>
              <a:rPr lang="en-GB" altLang="en-US"/>
            </a:br>
            <a:r>
              <a:rPr lang="en-GB" altLang="en-US"/>
              <a:t>              Purpose of the DLL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245F3E2-23A3-5B4D-EB78-90F728194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609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physical link has no inherent storage capacity, therefore the delay involved is the propagation delay over the link.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Transmission of data over the link would be very simple indeed if no error ever occurred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Unfortunately, this is not so in a real physical link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Natural phenomena such as noises and interference are introduced into the link causing errors in detecting the data.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A8805-62DA-7BA6-F8A6-B663EBF0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14F17-623D-40C0-898E-D2CC6861251D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D5379-C526-7CBF-45AE-214544DA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73372BC-2CF8-D6DC-4312-B14F86996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                    </a:t>
            </a:r>
            <a:br>
              <a:rPr lang="en-GB" altLang="en-US"/>
            </a:br>
            <a:r>
              <a:rPr lang="en-GB" altLang="en-US"/>
              <a:t>                 Purpose of the DLL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6B6888A-3AEE-E83F-9549-4C3F1D3AB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80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There is a finite data processing time required by the transmitting and receiving stations.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communication links have following limitations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makes errors occasionally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Have a finite data rate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There is nonzero propagation delay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  <a:p>
            <a:pPr eaLnBrk="1" hangingPunct="1">
              <a:buFont typeface="Arial" panose="020B0604020202020204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CA2CE-F319-C3D1-D0CE-1EFF715C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3F0D1A-6E08-42AD-82CB-72F8F6AEE326}" type="datetime1">
              <a:rPr lang="en-US" smtClean="0"/>
              <a:t>03-Jul-22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24449-A15A-E398-339E-6F07B1B8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5E17-BAC0-45E5-9ADB-E028AEB9545C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804</TotalTime>
  <Words>2011</Words>
  <Application>Microsoft Office PowerPoint</Application>
  <PresentationFormat>On-screen Show (4:3)</PresentationFormat>
  <Paragraphs>425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Century Gothic</vt:lpstr>
      <vt:lpstr>Arial</vt:lpstr>
      <vt:lpstr>Wingdings 3</vt:lpstr>
      <vt:lpstr>Times New Roman</vt:lpstr>
      <vt:lpstr>DejaVu Sans</vt:lpstr>
      <vt:lpstr>Calibri</vt:lpstr>
      <vt:lpstr>+mn-ea</vt:lpstr>
      <vt:lpstr>TimesNewRomanPSMT</vt:lpstr>
      <vt:lpstr>Ion Boardroom</vt:lpstr>
      <vt:lpstr>      CSC- 362 Computer Networks  Week-3  Lecture-5 &amp;6           </vt:lpstr>
      <vt:lpstr>Instructor Contact Details  </vt:lpstr>
      <vt:lpstr>Course Material</vt:lpstr>
      <vt:lpstr>                     Text Book</vt:lpstr>
      <vt:lpstr>                         Outline</vt:lpstr>
      <vt:lpstr>LAYER 2: Data Link Layer</vt:lpstr>
      <vt:lpstr>                                  Purpose of the DLL </vt:lpstr>
      <vt:lpstr>                               Purpose of the DLL</vt:lpstr>
      <vt:lpstr>                                      Purpose of the DLL</vt:lpstr>
      <vt:lpstr>                                    Functions of DLL</vt:lpstr>
      <vt:lpstr>                             The DLL (cont’d)‏</vt:lpstr>
      <vt:lpstr>                        Data Flow</vt:lpstr>
      <vt:lpstr>                              How data is moved.</vt:lpstr>
      <vt:lpstr>                            Packets and Frames</vt:lpstr>
      <vt:lpstr>PowerPoint Presentation</vt:lpstr>
      <vt:lpstr>  Requirements of the DLL Protocols </vt:lpstr>
      <vt:lpstr>   Function of  the DLL Protocols</vt:lpstr>
      <vt:lpstr>                                   DLL Services</vt:lpstr>
      <vt:lpstr>  Unacknowledged     Connectionless Service</vt:lpstr>
      <vt:lpstr> Acknowledged Connectionless Service</vt:lpstr>
      <vt:lpstr> Acknowledged Connection-Oriented Service</vt:lpstr>
      <vt:lpstr>                  Extra DLL Features</vt:lpstr>
      <vt:lpstr>                  Framing</vt:lpstr>
      <vt:lpstr>                Advantages of Framing</vt:lpstr>
      <vt:lpstr>               Problem … ?</vt:lpstr>
      <vt:lpstr>        How are Frames sent?</vt:lpstr>
      <vt:lpstr>            Framing Methods</vt:lpstr>
      <vt:lpstr>         Character Count</vt:lpstr>
      <vt:lpstr>         Character Count Example</vt:lpstr>
      <vt:lpstr>       Character Count </vt:lpstr>
      <vt:lpstr>        Flag Bytes</vt:lpstr>
      <vt:lpstr>        Flag Bytes</vt:lpstr>
      <vt:lpstr>      We use Byte Stuffing!</vt:lpstr>
      <vt:lpstr>     Example of Byte Stuffing</vt:lpstr>
      <vt:lpstr> Example of Byte Stuffing and Unstuffing</vt:lpstr>
      <vt:lpstr>          Bit Stuffing</vt:lpstr>
      <vt:lpstr>        Bit Stuffing</vt:lpstr>
      <vt:lpstr>   Example of Bit Stuffing and Unstuffing</vt:lpstr>
      <vt:lpstr>    Physical layer coding violations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creator>Darcy Benoit</dc:creator>
  <cp:lastModifiedBy>Mumtaz Ahmad</cp:lastModifiedBy>
  <cp:revision>74</cp:revision>
  <dcterms:modified xsi:type="dcterms:W3CDTF">2022-07-03T17:38:21Z</dcterms:modified>
</cp:coreProperties>
</file>