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346" r:id="rId2"/>
    <p:sldId id="347" r:id="rId3"/>
    <p:sldId id="348" r:id="rId4"/>
    <p:sldId id="349" r:id="rId5"/>
    <p:sldId id="259" r:id="rId6"/>
    <p:sldId id="326" r:id="rId7"/>
    <p:sldId id="327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28" r:id="rId31"/>
    <p:sldId id="329" r:id="rId32"/>
    <p:sldId id="330" r:id="rId33"/>
    <p:sldId id="331" r:id="rId34"/>
    <p:sldId id="333" r:id="rId35"/>
    <p:sldId id="334" r:id="rId36"/>
    <p:sldId id="335" r:id="rId37"/>
    <p:sldId id="337" r:id="rId38"/>
    <p:sldId id="338" r:id="rId39"/>
    <p:sldId id="340" r:id="rId40"/>
    <p:sldId id="341" r:id="rId41"/>
    <p:sldId id="342" r:id="rId42"/>
    <p:sldId id="343" r:id="rId43"/>
    <p:sldId id="344" r:id="rId44"/>
    <p:sldId id="345" r:id="rId45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C90BCC-38A8-FE96-180C-0E5DE83C5B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1CE26-39EA-BE3C-D2C2-A69AD4020B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0D6C945C-EFD8-414E-B026-B4E622EE8C2A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2521-180B-F69B-FA5B-A7EB1236F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A808-EF47-34D9-DD30-9A0C4FA1C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5FC5C6-DF54-4EDB-8828-7CA9C72A9A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>
            <a:extLst>
              <a:ext uri="{FF2B5EF4-FFF2-40B4-BE49-F238E27FC236}">
                <a16:creationId xmlns:a16="http://schemas.microsoft.com/office/drawing/2014/main" id="{5B9B7885-28F9-7D13-0B45-8E91BFAA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53263" cy="93091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97" tIns="46749" rIns="93497" bIns="46749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6E6DB17-B3C6-690F-8CBB-9BEABE2A173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F30524-B039-9A82-8F52-66395559BE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97325" y="0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C58B2838-4B66-2BF2-D660-0F09A9DC3650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00150" y="698500"/>
            <a:ext cx="4651375" cy="3489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0746408-28CE-5D49-5DB3-C383E485376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41388" y="4421188"/>
            <a:ext cx="5168900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527342-1CF3-555F-400E-204BA0EDB4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43963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D898FC5-728F-2D1C-5A43-BBD88F62E8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97325" y="8843963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DAA42C86-C19F-4E70-8595-92BBB5BAABA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4097CC9-C6E1-C34D-44DB-92B3D357EC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B6E8D-24FE-4E01-BEB8-34B562E29E7B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F4F07AD5-EF51-9AE4-D99A-D205396DC9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CD48633-976A-DD82-80E1-9BA720B85B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178E276-E817-4F3F-B0A1-4F365F1AF0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0A74C-AF3E-4816-B42C-D3548C0F7D7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>
              <a:cs typeface="DejaVu Sans" charset="0"/>
            </a:endParaRPr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A282EC51-B20C-E044-1B5F-711643BA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497" tIns="46749" rIns="93497" bIns="4674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F23335-30E6-41EC-A187-0400732360CB}" type="slidenum">
              <a:rPr lang="en-GB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>
              <a:cs typeface="DejaVu Sans" charset="0"/>
            </a:endParaRPr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0FE0E47E-E663-8C8F-61B3-3F5EA818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698500"/>
            <a:ext cx="4702175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497" tIns="46749" rIns="93497" bIns="46749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>
              <a:solidFill>
                <a:schemeClr val="bg1"/>
              </a:solidFill>
              <a:cs typeface="DejaVu Sans" charset="0"/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31ECC820-01F4-57D1-0DB6-9342517EB14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27F1BAE-07D3-ECF9-96B8-19455A9D4E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ADB0A0-3894-45A6-9C66-17B91935ADB5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>
              <a:cs typeface="DejaVu Sans" charset="0"/>
            </a:endParaRPr>
          </a:p>
        </p:txBody>
      </p:sp>
      <p:sp>
        <p:nvSpPr>
          <p:cNvPr id="43011" name="Text Box 1">
            <a:extLst>
              <a:ext uri="{FF2B5EF4-FFF2-40B4-BE49-F238E27FC236}">
                <a16:creationId xmlns:a16="http://schemas.microsoft.com/office/drawing/2014/main" id="{7667C98F-1814-5702-127D-472867C2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497" tIns="46749" rIns="93497" bIns="4674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ABD4602-231E-4791-9735-6C4B204A703C}" type="slidenum">
              <a:rPr lang="en-GB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>
              <a:cs typeface="DejaVu Sans" charset="0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272A751E-2DFA-6F22-1882-3693A7D0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698500"/>
            <a:ext cx="4702175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497" tIns="46749" rIns="93497" bIns="46749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>
              <a:solidFill>
                <a:schemeClr val="bg1"/>
              </a:solidFill>
              <a:cs typeface="DejaVu Sans" charset="0"/>
            </a:endParaRP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5F0A2F8-3AF0-9C2C-C038-563D072946E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6132C41-98A4-8534-BC11-DF170085F4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28678-42ED-46E6-B912-CDC335CE4AC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>
              <a:cs typeface="DejaVu Sans" charset="0"/>
            </a:endParaRPr>
          </a:p>
        </p:txBody>
      </p:sp>
      <p:sp>
        <p:nvSpPr>
          <p:cNvPr id="45059" name="Text Box 1">
            <a:extLst>
              <a:ext uri="{FF2B5EF4-FFF2-40B4-BE49-F238E27FC236}">
                <a16:creationId xmlns:a16="http://schemas.microsoft.com/office/drawing/2014/main" id="{820CC2B4-BB2B-B0A8-7675-F6434F3F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497" tIns="46749" rIns="93497" bIns="4674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FCC4A72-EE83-4543-B088-5E9E3F03D448}" type="slidenum">
              <a:rPr lang="en-GB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>
              <a:cs typeface="DejaVu Sans" charset="0"/>
            </a:endParaRPr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94E09B9F-F2E8-90D8-F84E-7ECA9F35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698500"/>
            <a:ext cx="4702175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497" tIns="46749" rIns="93497" bIns="46749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>
              <a:solidFill>
                <a:schemeClr val="bg1"/>
              </a:solidFill>
              <a:cs typeface="DejaVu Sans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DC60165-1DD3-CFD1-4DE8-54005DD4DE9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C91B552-8DC7-B586-EAE2-9ADEA8EA22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ED7983-19F4-4666-9882-7343243F070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C5F7EBCA-EC9C-9874-316E-CEEAC3CC3C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743918F-DBC1-7F33-EB63-E94591DF31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39ECEDF-26D6-B699-D29A-CCA315F8CE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1C695-510C-42FC-B01A-645BBDC91B44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22D9D9E2-5AD2-395E-8951-79B47DC94C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7272F1F-4AF8-5E86-2FF3-A0E69057C0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5B76B7F-5520-82D0-5C9B-18C0131BED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B9CC5-EADF-47D4-BC2C-BD4917C1AFA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A2D8EBE8-CA27-707C-4699-8F23C450EE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3E885B1D-69B1-8CDD-AA7A-959DCFC3EC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2B5983F-6029-149A-F3FD-A99A47D4F7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5B3F-8FF2-498B-8C13-D746141E8446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A78F88D-8D7E-5581-321C-301C5427A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D5C831-3964-877B-5771-06971C1545A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001C291-4B96-825E-B0C7-B0134F502F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49550A-CE97-42FD-9040-11698D6A5EA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779AB62-7FA5-C258-C296-C1030478FC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47BF0A8-6102-2CC9-BCCD-E164ED7A30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BDD3FD4-C710-31C3-2BB2-2134E44FFA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048D5-5F80-4F61-93CC-AE4C3B56C0D4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6FE440CF-2B50-25A6-CEAF-D56F571666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EB3A2E13-9FD2-A530-56DE-BA61C698763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8EAC319-916A-7BCC-3270-99D74AA00A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91A09-81AE-42B8-AAB2-C2AA84B6BD61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82DF4F76-C549-4A09-87F2-990C3D6FF8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7106870-EF69-1EEA-53B9-224F09F2E5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660D6B3-B054-4FBD-235C-7B00CFA87E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6FB81-10D6-45F3-BC57-B8EF2A8AF77E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E2298A5-2244-FA45-73F4-94702737F3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F740577-7C62-AE7B-83BE-ADC759CD3CA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7D01A7E-33A4-E7D6-359E-37FD235B46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7FB7BB-66C0-4DA5-9013-FC92751C2710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232BB003-04E2-3A94-5559-008B3A300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DEE792A-B866-D87F-1159-295EE14456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300B37-007F-709C-9AE4-BDB74935EC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D1436-8879-42EB-8F74-3F692D1324CF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0B94739E-6F60-7D96-34A2-142F0D592E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9FC52C5-6300-4102-15AC-F015123F7BB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86D5C35-FFAA-36B4-82D3-FE11FDC47C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670AED-3A7B-45F3-AAC8-C9718101B9E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FDC4295A-5BE2-C31D-A04C-A8FECCAC17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204C8D7D-B46F-6F5F-05A3-152A54403A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6941E65-32E2-1CA8-9C70-84A10E08D1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37B80A-469C-43BD-9C7E-A34EE5BF15E1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0E4DFB8F-479A-F9B7-D33C-C21CF699C6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8AF04532-65DB-9393-D2E3-DC0B4CB929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50306A9-795E-EC37-E900-162DB2015B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B2ECD-8D9E-45FB-A31D-41B7068A5586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>
              <a:cs typeface="DejaVu Sans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C1F7153E-8420-F708-F7A4-83D2DE1B44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106D402-6ED8-7192-FDC7-9C9AC6B72B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B372B9A-E7B8-F555-31F8-9AD021D575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A80AA-7C70-4D97-A07E-BCF6C5C3A50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>
              <a:cs typeface="DejaVu Sans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37B484D6-87F8-CDFC-18C0-2C00607DAF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8C5B6CA4-F00B-8A8F-92FD-EA6F0B58DF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3C0C9A3-4ECF-B4AB-7C04-11E3D2744F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38E8C2-53B3-4B3D-B457-272709088EE3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>
              <a:cs typeface="DejaVu Sans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B2B1B845-0FDB-2131-B688-A85C15EB8E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68E9186E-92AB-FAB4-D028-F6D0617BB5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8503B27-4A4F-0AB2-5B0B-B1BB532FD1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BBBBBD-0DCE-4E5E-8DD5-482E36E11EC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>
              <a:cs typeface="DejaVu Sans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6E66775D-4A49-C81F-E2F6-FF246C1125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4CD134B-F21C-A45E-921C-9ABA7556FD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0E0B283-6BC7-D04A-989D-9B42EE73AF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BADCE9-9A38-418B-AA0D-D64BB047655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>
              <a:cs typeface="DejaVu Sans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7559411E-844A-A6FC-19F9-90FFB14F6E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65EFB86E-B960-E0FB-5886-69464E0B08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5ECE731-2F62-044B-7BC6-36BDC13C2A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716610-1D55-4613-8A2E-BFA7AC9882C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>
              <a:cs typeface="DejaVu Sans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8B49F24E-5682-3BFA-B0B1-7285B5AF4C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CDE59EB-7863-F3CC-C5B5-DE09126F47E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46090A0-623A-C6F3-F3F5-FC6328BDA7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C3BDAA-7F82-4A54-A95D-2869C26674AA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2D302D1-8D33-334A-C5D7-0D194B8271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4BC8885-5DD4-4CDA-2AAE-9DC77D50CF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51D905D-9E4D-3917-BE2A-5D86E09EF7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1F011D-6DE3-4F37-81AC-4920F54A329B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>
              <a:cs typeface="DejaVu Sans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AB72FA1B-6878-DB10-5830-46C864268D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98730D52-A957-A213-FF16-FC106D43BC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4B7A51F-B2E6-A36F-9116-D728BDCE69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FA37C-730C-47A9-A1FD-2A6A5D3736C5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>
              <a:cs typeface="DejaVu Sans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DFFF4FC1-BACD-FD63-4860-FAC53F5CBA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4A32AF1-DEE5-287B-ED5F-19653D06FB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0A34F66-DA47-71A7-B14A-152BE821BF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9D532C-2FE9-4253-B6D1-AB45C79C2C25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>
              <a:cs typeface="DejaVu Sans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B857FEAA-88A3-3460-E13D-B60278AFDD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2B4FFEAC-3442-A216-F574-547D0394C3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601EBA2-4BCC-B7A0-FAFB-1CF9A821F6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95DF2-1691-4E4C-BE74-339C384F27DE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>
              <a:cs typeface="DejaVu Sans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E38D804C-9ACD-B5BC-A082-919BCD02E5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EA4EDFF6-1315-5970-52D5-472087CF0E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B0E4A3-D258-A4FB-FA91-B20C748BA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B7AE07-4635-4787-B95C-7FB03F07A666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3964A5C6-7AF1-D9DF-3761-6F0E728E9A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1614A48A-6673-4BB0-7C68-676194989E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0277F23-B723-FA25-C275-62729CDB50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059BC7-CA95-4607-AB81-56800019432B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>
              <a:cs typeface="DejaVu Sans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C8CE533B-C2C3-D971-1811-E2CFA6B7FA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3691EF1-A245-0FA0-DF74-364D03FF3A8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43A9B05-9C8A-59D5-C737-B50F9004DE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5146A-FF9D-43A7-B17F-392B2CAB9215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>
              <a:cs typeface="DejaVu Sans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557FC705-C82D-2039-AF63-C3761F0C31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C6304D81-CDB0-C430-2DA3-5AC8682735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B67272CE-7231-22D8-6E91-3D04F0561F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C333A5-C3AA-4911-A124-6076B309A3D3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en-US">
              <a:cs typeface="DejaVu Sans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66F3F040-E1FE-60F3-1EA8-F6E5D08A58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300A94DD-38EE-F0CF-D656-B47BFDC87D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DC72599-5330-7251-ADE1-3E03845205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E6EDA-D04C-4C0F-891A-52A6D3C9949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>
              <a:cs typeface="DejaVu Sans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B756FB86-E909-CE7C-6245-A073E8D43C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F0C434B6-0D3E-3222-7173-2264507168F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EDEA40A-314C-3E40-D57E-05D75405C2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70684C-8E5A-4A23-AFAD-21453D619BE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>
              <a:cs typeface="DejaVu Sans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69335522-6E25-E3E8-BB6E-F609095316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542F19D4-3C1A-CDDA-4B28-61E6D63F7E1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1BC403F-33F4-F994-375A-6BBC868802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626D23-EEA3-4ED3-B122-2F8583E09AE3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D986E457-4F4C-64D6-EAE2-03CBDDD0E0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1B02A68-1EB5-E3B0-958B-4F6D80364E3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3B259A6-E3E0-1228-6B27-385B0BA455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4D4669-7EA2-4BB9-8D61-416F2BC252D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en-US">
              <a:cs typeface="DejaVu Sans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F34DD982-53C6-C110-1651-558C5F6679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485ABB93-CE3A-C01C-FFD9-B3004E2529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4F95B18-232E-338E-9ACC-6CD9975A22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EF4115-5239-4684-9E3E-6E3EE160B298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B1C701B0-24BD-6CC1-0AB7-0819E9FA27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AA90306-B5D8-381C-85C7-58A9CEA677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359E98F-E4A0-5305-8778-D2F7A36B7C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0748B-957A-47E8-B369-3617511D309B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ABFC8B86-6976-5640-0EAF-D214433897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8C8D812-954D-E5EC-5A31-7BF67178C7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8FF22E7-E67B-79C3-CDDE-E21085D5A0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799D0-EC55-4EF6-8F8A-D1E6EEF54386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EA83E55-AE49-2396-A0E7-68E416D44D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A911216-3B5A-A144-96D9-B3296643A11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6A26718-1256-744D-FFE4-0A5631BDB6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97A0D-2DED-4864-B3EE-211509D05AA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>
              <a:cs typeface="DejaVu Sans" charset="0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0E4B97DE-D69A-2E22-B45E-9132B283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497" tIns="46749" rIns="93497" bIns="4674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753846-86D7-4890-8B60-C58166FDB645}" type="slidenum">
              <a:rPr lang="en-GB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>
              <a:cs typeface="DejaVu Sans" charset="0"/>
            </a:endParaRPr>
          </a:p>
        </p:txBody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FDD65153-C985-4DA6-0A70-947AA266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698500"/>
            <a:ext cx="4702175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497" tIns="46749" rIns="93497" bIns="46749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>
              <a:solidFill>
                <a:schemeClr val="bg1"/>
              </a:solidFill>
              <a:cs typeface="DejaVu Sans" charset="0"/>
            </a:endParaRP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D3DA527-CC6A-4644-6BBA-EF9B0EC3749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81E3B0F-90C8-9EC8-60AF-B468AD91E8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BF1E04-C8E9-4066-8C9D-E06E03FFC54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>
              <a:cs typeface="DejaVu Sans" charset="0"/>
            </a:endParaRPr>
          </a:p>
        </p:txBody>
      </p:sp>
      <p:sp>
        <p:nvSpPr>
          <p:cNvPr id="38915" name="Text Box 1">
            <a:extLst>
              <a:ext uri="{FF2B5EF4-FFF2-40B4-BE49-F238E27FC236}">
                <a16:creationId xmlns:a16="http://schemas.microsoft.com/office/drawing/2014/main" id="{AD9948A2-299E-0D30-B6EF-CA392477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497" tIns="46749" rIns="93497" bIns="4674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C89438-13D2-4E4C-83F9-3F71703E5960}" type="slidenum">
              <a:rPr lang="en-GB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>
              <a:cs typeface="DejaVu Sans" charset="0"/>
            </a:endParaRPr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923620DD-1427-79E4-3AFF-3EB98ECE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698500"/>
            <a:ext cx="4702175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497" tIns="46749" rIns="93497" bIns="46749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>
              <a:solidFill>
                <a:schemeClr val="bg1"/>
              </a:solidFill>
              <a:cs typeface="DejaVu Sans" charset="0"/>
            </a:endParaRP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9555AE6-CF92-3C4A-A714-CA5F8A1DEA3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9683F08-42FA-3BBB-67A7-C882050E5EDC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CBEBB9-A5D9-A066-39B2-B02EC2DDFDD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7974A7-0778-A2CC-652B-E095AE8AF9E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4A0A06-AC20-AF25-9E61-4BAFEE69063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139556-3871-BB90-8563-F303E00B669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0F5FF2-CAD8-8E61-4EEB-D796FC784DC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ED00BC-3991-12D2-2B40-2BE665DF4B4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51BE23E-DF9B-705E-4A04-1E21620DA58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F4199-D25B-F501-5437-B2177FED720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2327851-D189-BDD9-D3E1-BFBCC526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38BEA39-CFC1-746F-A3CE-F72CF354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C2C576-54E7-6C8F-D347-8E95B24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30A76-CD5B-4904-960D-B0FB91FA92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318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A717DA82-9DF7-5F67-A682-70043B876D3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56107-4993-31A7-AF9E-D84EDBAF5F29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8BB25-534E-ED05-C24C-081B6509ECD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E9B760-5EF2-A0DC-4C18-0BFF95945D6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20AD0F-FABA-8B9F-9A2E-E93974015AD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46BEDD-DA27-2C95-0C49-F6330115B25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96CBEA-0812-7C95-4A13-AB24E2562F9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061B8F-C435-D7A1-3EBF-869E52C1E2EA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AF4A14-7C04-DECF-50FC-7D4E2B7079CA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2F86EAF-8163-8731-931F-82F797240F3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517A13E-A5A6-8142-FE65-D5B140D7A56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9B76F-5B22-603F-1DC2-516A3B4AB44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0828E04-C34A-7DEA-730A-1B164227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77232C4-3A6B-D3DD-3B4C-6625C1FE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CAC94386-45F4-250A-B21E-77D522A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BBECA-7A7D-4EF5-81E9-4908858C88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934C681F-B95D-FFC8-0B33-E76CB0CF63B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0CF213-4B37-B6E0-13CE-406B5FFBDFE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FC1C3C-B03B-0E78-3439-27EF0F7129E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A342E6-DE8A-F69E-69C3-7246DD5D5B9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39B257-84B9-3A25-A8E8-226D8DAB7788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5FD3FF-420B-8280-149B-2E04F69AC69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3AFEA0-E20F-3437-0C83-17D89750AA9A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8DAB493-2DF5-BDD8-60A7-D723585BDCE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1A27C3-A6DB-F4D2-4923-1146F707821D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D27A060-6E08-D14C-4279-FAEB8BE455A6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4DFE228-9D2F-EC77-A43F-AD64CB5040F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3147F-73A2-F12B-0928-73EB097D422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2316BB0-0BEA-531D-1D53-45D8E558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63F0C21-1864-02A7-8714-2CF55D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8C7644C-4B69-3271-A39C-C7F0B0A2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3D2A8-3234-4475-934B-029A0BA7157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84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6845A6B0-983E-9ABC-8E7F-A7E1899DD81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9F77A-01A4-E20C-CFA2-0D9CE5B506F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8FB575-ADC6-3877-004A-14B5492C673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BEC0FE-9F84-0659-C727-5F5E36E6FC0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AEDCC1-C43E-4639-9184-1DD6A91925B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56E1C6-4F15-89C8-4047-E7879372E723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EF9894-53E1-579B-6699-918D4CF75EA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A749DF2-0741-66E0-B7F8-8B1C63348E39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8AA860F-50B2-0D27-A088-04480F780AE0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C4FC567-9F96-839A-6448-7B9A33C4417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73D56A41-DD69-15DA-0F32-3361173480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977A4351-6430-53CE-3DF7-FFB378C4E7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CD371-EE27-710C-C2F9-E76344071DA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F6C27EC-E364-2889-A67F-253784B5AB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49DF467-4223-3BB6-71E3-5D93A58F53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CC3FEA0-EA9A-B193-E116-8D54C43102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1DB8118-4F43-477C-ADAE-F483BFC364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310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F1BD3711-B01E-2FCE-3B01-1BE152F2C04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DE59AB-5C72-8B35-F5CD-8C6A4CEFE75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C547EA-03B7-738E-B961-6AF826EE024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C018B6-965A-5E59-DB24-D34075BC9B5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86988A-4CF0-AED3-574D-05489421E60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915462-38A9-EDBA-F0A1-7433F26F94B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09E2AF-2046-BB80-CF21-F63B917B472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9FA974B-7516-BC17-2209-689A23ECE787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81CF38-F43B-41BD-2260-B8FBF367EB97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A26890C-3B32-184E-E0E5-F447B377366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85154-C5A7-26DC-439C-169D1CE46A4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A2F7BE5-C1E0-8F0D-B490-2262E2D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8E2BC3B-5C3F-CBCC-762F-512D870A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4153070-E049-5EDE-901D-56986F6C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6EF5E-4648-4024-87C5-BDF2B99A2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982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9C1F23-8B71-59B0-3FD9-7E130F7CCF06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5C431-2A90-CD12-5FA4-5B585176AE33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BC997D52-031D-6CCF-F156-1E337D3DB47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8F8BC9BC-FCC2-1D7E-09B8-19899D58EC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5CDF5AC-1C52-9F0B-4E61-DE0FBBCAA3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32103500-BAE7-497D-A480-0421136389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914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0509D-ABFD-8A7A-F0D3-05CBB098D939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2A5A0A-77D5-AEAE-5BDA-976F16715CDB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FB42D46-F14B-7139-CDEE-7D40D2CA28F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4B83E2F-E532-66D5-DCB2-3CFF36A3940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4F131E3-79D7-63E4-FF48-C0A00F9896F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4655AF6-EFB4-4346-873B-D6F177CFCC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186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8580-C307-383C-E35F-D5CF8BD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B35F-F591-CD3B-AE90-0D9FEA7D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E3D0-1AC8-A7C4-9819-0A827843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E57B3-7F72-4ABB-A97C-723C800166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303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1459B13F-24E6-1CD4-F1CA-FA73F06E15E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FB764-2A85-E702-26FB-3E61B214632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23A13B-0CE0-3962-1057-04413FE010A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E0B1C8-1A0F-D9B0-BCDA-4C318AE5F395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DDDB63-878E-6B4B-BF10-233574087A4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4325F7-8575-E8DC-7117-789AA795520D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436569-D5D4-384F-12B8-A4D93EEAB359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97FACB5-D14B-5607-E043-DFDA3865B33E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20213 w 10000"/>
                <a:gd name="T1" fmla="*/ 152703 h 5291"/>
                <a:gd name="T2" fmla="*/ 2367957 w 10000"/>
                <a:gd name="T3" fmla="*/ 319096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303 h 5291"/>
                <a:gd name="T10" fmla="*/ 2219573 w 10000"/>
                <a:gd name="T11" fmla="*/ 24124 h 5291"/>
                <a:gd name="T12" fmla="*/ 2140387 w 10000"/>
                <a:gd name="T13" fmla="*/ 35582 h 5291"/>
                <a:gd name="T14" fmla="*/ 2060964 w 10000"/>
                <a:gd name="T15" fmla="*/ 45413 h 5291"/>
                <a:gd name="T16" fmla="*/ 1981541 w 10000"/>
                <a:gd name="T17" fmla="*/ 55304 h 5291"/>
                <a:gd name="T18" fmla="*/ 1902117 w 10000"/>
                <a:gd name="T19" fmla="*/ 64591 h 5291"/>
                <a:gd name="T20" fmla="*/ 1823645 w 10000"/>
                <a:gd name="T21" fmla="*/ 72492 h 5291"/>
                <a:gd name="T22" fmla="*/ 1743746 w 10000"/>
                <a:gd name="T23" fmla="*/ 79910 h 5291"/>
                <a:gd name="T24" fmla="*/ 1664561 w 10000"/>
                <a:gd name="T25" fmla="*/ 86845 h 5291"/>
                <a:gd name="T26" fmla="*/ 1586802 w 10000"/>
                <a:gd name="T27" fmla="*/ 92756 h 5291"/>
                <a:gd name="T28" fmla="*/ 1507616 w 10000"/>
                <a:gd name="T29" fmla="*/ 98666 h 5291"/>
                <a:gd name="T30" fmla="*/ 1429858 w 10000"/>
                <a:gd name="T31" fmla="*/ 103672 h 5291"/>
                <a:gd name="T32" fmla="*/ 1352099 w 10000"/>
                <a:gd name="T33" fmla="*/ 107592 h 5291"/>
                <a:gd name="T34" fmla="*/ 1274340 w 10000"/>
                <a:gd name="T35" fmla="*/ 111572 h 5291"/>
                <a:gd name="T36" fmla="*/ 1197533 w 10000"/>
                <a:gd name="T37" fmla="*/ 114949 h 5291"/>
                <a:gd name="T38" fmla="*/ 1121676 w 10000"/>
                <a:gd name="T39" fmla="*/ 117482 h 5291"/>
                <a:gd name="T40" fmla="*/ 1045344 w 10000"/>
                <a:gd name="T41" fmla="*/ 119412 h 5291"/>
                <a:gd name="T42" fmla="*/ 969963 w 10000"/>
                <a:gd name="T43" fmla="*/ 121402 h 5291"/>
                <a:gd name="T44" fmla="*/ 895534 w 10000"/>
                <a:gd name="T45" fmla="*/ 122367 h 5291"/>
                <a:gd name="T46" fmla="*/ 821342 w 10000"/>
                <a:gd name="T47" fmla="*/ 123393 h 5291"/>
                <a:gd name="T48" fmla="*/ 747863 w 10000"/>
                <a:gd name="T49" fmla="*/ 123815 h 5291"/>
                <a:gd name="T50" fmla="*/ 675098 w 10000"/>
                <a:gd name="T51" fmla="*/ 123393 h 5291"/>
                <a:gd name="T52" fmla="*/ 603284 w 10000"/>
                <a:gd name="T53" fmla="*/ 123393 h 5291"/>
                <a:gd name="T54" fmla="*/ 532184 w 10000"/>
                <a:gd name="T55" fmla="*/ 122367 h 5291"/>
                <a:gd name="T56" fmla="*/ 462035 w 10000"/>
                <a:gd name="T57" fmla="*/ 120860 h 5291"/>
                <a:gd name="T58" fmla="*/ 393074 w 10000"/>
                <a:gd name="T59" fmla="*/ 119412 h 5291"/>
                <a:gd name="T60" fmla="*/ 325303 w 10000"/>
                <a:gd name="T61" fmla="*/ 117904 h 5291"/>
                <a:gd name="T62" fmla="*/ 258007 w 10000"/>
                <a:gd name="T63" fmla="*/ 115492 h 5291"/>
                <a:gd name="T64" fmla="*/ 191662 w 10000"/>
                <a:gd name="T65" fmla="*/ 112959 h 5291"/>
                <a:gd name="T66" fmla="*/ 126744 w 10000"/>
                <a:gd name="T67" fmla="*/ 110547 h 5291"/>
                <a:gd name="T68" fmla="*/ 0 w 10000"/>
                <a:gd name="T69" fmla="*/ 104094 h 5291"/>
                <a:gd name="T70" fmla="*/ 20213 w 10000"/>
                <a:gd name="T71" fmla="*/ 15270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1AEDD-336B-6660-BA26-0340C02EF484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0F0D1F7-90BB-ACA9-BDFA-A588A5F9A115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91743 h 2752"/>
              <a:gd name="T4" fmla="*/ 0 w 4960"/>
              <a:gd name="T5" fmla="*/ 2408496 h 2752"/>
              <a:gd name="T6" fmla="*/ 0 w 4960"/>
              <a:gd name="T7" fmla="*/ 3327400 h 2752"/>
              <a:gd name="T8" fmla="*/ 5997575 w 4960"/>
              <a:gd name="T9" fmla="*/ 3327400 h 2752"/>
              <a:gd name="T10" fmla="*/ 5997575 w 4960"/>
              <a:gd name="T11" fmla="*/ 2408496 h 2752"/>
              <a:gd name="T12" fmla="*/ 5997575 w 4960"/>
              <a:gd name="T13" fmla="*/ 391743 h 2752"/>
              <a:gd name="T14" fmla="*/ 5997575 w 4960"/>
              <a:gd name="T15" fmla="*/ 0 h 2752"/>
              <a:gd name="T16" fmla="*/ 5997575 w 4960"/>
              <a:gd name="T17" fmla="*/ 0 h 2752"/>
              <a:gd name="T18" fmla="*/ 5724298 w 4960"/>
              <a:gd name="T19" fmla="*/ 41109 h 2752"/>
              <a:gd name="T20" fmla="*/ 5453440 w 4960"/>
              <a:gd name="T21" fmla="*/ 77381 h 2752"/>
              <a:gd name="T22" fmla="*/ 5180164 w 4960"/>
              <a:gd name="T23" fmla="*/ 108818 h 2752"/>
              <a:gd name="T24" fmla="*/ 4909305 w 4960"/>
              <a:gd name="T25" fmla="*/ 137836 h 2752"/>
              <a:gd name="T26" fmla="*/ 4638447 w 4960"/>
              <a:gd name="T27" fmla="*/ 159599 h 2752"/>
              <a:gd name="T28" fmla="*/ 4370007 w 4960"/>
              <a:gd name="T29" fmla="*/ 176526 h 2752"/>
              <a:gd name="T30" fmla="*/ 4101567 w 4960"/>
              <a:gd name="T31" fmla="*/ 191035 h 2752"/>
              <a:gd name="T32" fmla="*/ 3837964 w 4960"/>
              <a:gd name="T33" fmla="*/ 200708 h 2752"/>
              <a:gd name="T34" fmla="*/ 3579198 w 4960"/>
              <a:gd name="T35" fmla="*/ 207963 h 2752"/>
              <a:gd name="T36" fmla="*/ 3322850 w 4960"/>
              <a:gd name="T37" fmla="*/ 210381 h 2752"/>
              <a:gd name="T38" fmla="*/ 3073757 w 4960"/>
              <a:gd name="T39" fmla="*/ 210381 h 2752"/>
              <a:gd name="T40" fmla="*/ 2827083 w 4960"/>
              <a:gd name="T41" fmla="*/ 210381 h 2752"/>
              <a:gd name="T42" fmla="*/ 2587663 w 4960"/>
              <a:gd name="T43" fmla="*/ 205544 h 2752"/>
              <a:gd name="T44" fmla="*/ 2355499 w 4960"/>
              <a:gd name="T45" fmla="*/ 198290 h 2752"/>
              <a:gd name="T46" fmla="*/ 2130590 w 4960"/>
              <a:gd name="T47" fmla="*/ 188617 h 2752"/>
              <a:gd name="T48" fmla="*/ 1912936 w 4960"/>
              <a:gd name="T49" fmla="*/ 178944 h 2752"/>
              <a:gd name="T50" fmla="*/ 1704956 w 4960"/>
              <a:gd name="T51" fmla="*/ 166854 h 2752"/>
              <a:gd name="T52" fmla="*/ 1504231 w 4960"/>
              <a:gd name="T53" fmla="*/ 154763 h 2752"/>
              <a:gd name="T54" fmla="*/ 1315597 w 4960"/>
              <a:gd name="T55" fmla="*/ 140254 h 2752"/>
              <a:gd name="T56" fmla="*/ 1134219 w 4960"/>
              <a:gd name="T57" fmla="*/ 125745 h 2752"/>
              <a:gd name="T58" fmla="*/ 807738 w 4960"/>
              <a:gd name="T59" fmla="*/ 94309 h 2752"/>
              <a:gd name="T60" fmla="*/ 529625 w 4960"/>
              <a:gd name="T61" fmla="*/ 65291 h 2752"/>
              <a:gd name="T62" fmla="*/ 307134 w 4960"/>
              <a:gd name="T63" fmla="*/ 41109 h 2752"/>
              <a:gd name="T64" fmla="*/ 140266 w 4960"/>
              <a:gd name="T65" fmla="*/ 19345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324939-6322-5031-6B1C-0C783DD21314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6858000 h 4320"/>
              <a:gd name="T4" fmla="*/ 9144000 w 5760"/>
              <a:gd name="T5" fmla="*/ 6858000 h 4320"/>
              <a:gd name="T6" fmla="*/ 9144000 w 5760"/>
              <a:gd name="T7" fmla="*/ 0 h 4320"/>
              <a:gd name="T8" fmla="*/ 0 w 5760"/>
              <a:gd name="T9" fmla="*/ 0 h 4320"/>
              <a:gd name="T10" fmla="*/ 8642350 w 5760"/>
              <a:gd name="T11" fmla="*/ 6356350 h 4320"/>
              <a:gd name="T12" fmla="*/ 514350 w 5760"/>
              <a:gd name="T13" fmla="*/ 6356350 h 4320"/>
              <a:gd name="T14" fmla="*/ 514350 w 5760"/>
              <a:gd name="T15" fmla="*/ 514350 h 4320"/>
              <a:gd name="T16" fmla="*/ 8642350 w 5760"/>
              <a:gd name="T17" fmla="*/ 514350 h 4320"/>
              <a:gd name="T18" fmla="*/ 8642350 w 5760"/>
              <a:gd name="T19" fmla="*/ 6356350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61EB9D-9257-0AD0-1AD8-04A6E091840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60206A9-6CBC-B6CB-143F-D0C1AAD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45275D9-818F-BF5A-53F7-891DF583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121C95-12EA-67A6-3FFC-3902634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59FB5-FC55-4245-8430-E31146CAFC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443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DF93-669A-E301-8524-DD4C7E9A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172F-BD02-1B98-8477-329325F4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5849-723F-39B1-5A7D-B781449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53936-0BFB-473B-B16F-FC01149532F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59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20BC01A5-9427-1642-FD9F-722353E8C40C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D251A3-8BCE-D992-2EA9-E6843AF5F4B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D6B576-A87A-B6CF-A0A3-65C7320E9DD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A73EC6-D120-A094-2903-D9F2692AFD0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ED2152-6377-19C6-602C-44B4D812ACF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A868DE-A20E-7ABE-2465-542BBD450DF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64536D-E25E-41D0-48C4-495B667CFCE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A99AE5-E22A-C26B-1732-BDD0E7859B63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6E05E50-C8D8-24AF-A24D-3B4974C7B31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6 h 2752"/>
                <a:gd name="T6" fmla="*/ 0 w 4960"/>
                <a:gd name="T7" fmla="*/ 3325812 h 2752"/>
                <a:gd name="T8" fmla="*/ 5995659 w 4960"/>
                <a:gd name="T9" fmla="*/ 3325812 h 2752"/>
                <a:gd name="T10" fmla="*/ 5995659 w 4960"/>
                <a:gd name="T11" fmla="*/ 2407346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C62582C-11AF-10DF-D42E-7B1EB1069157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3DAA3CD-D66A-53C3-DF2F-7C9DA21E541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3E212-76E0-1E66-906D-A247707C7E6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6A856EA-4145-B189-585F-5EECFD3A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0F2AB2E-E45B-4960-50A3-ED5199A2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B51844A-7792-01CD-9C98-75CB33D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3ABD5-29C1-4FA0-ABA1-9CE0B7F0BA9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56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BF1EA2-CFDE-41FC-789A-D5DA8AC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A9447D-4346-BB05-D143-3160233E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B41819-D7E2-DC5D-00D8-6ADF9BA0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D2643-477B-44D3-BE82-E797BF2474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721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A74017-6E5E-E2F6-18CE-D08EFAA1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E6F9BD-7AFF-BF80-94CF-63182672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41CF96-FD6C-A6FF-F449-07C2E86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EC152-E71C-4F0F-B7E5-A857D16E0BE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03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01371D-86A1-C7E9-DD25-DFD4BD08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38CFA0-BA61-66CD-FE08-C11CE506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3E52FD-9578-C1E4-C27F-49ABBDC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111D9-0384-4745-B268-B5298D735C9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986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235BD-285A-05E1-F145-58BE0FACD8F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495CCED-1EA8-EF25-F092-8DCFB75F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3C82C3A-399F-8812-552F-E08FB16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2FB72D0-6A6F-D576-8B05-9AA8ED5A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8CCC2-40BE-425A-8CD6-D4AD866B26B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950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A1B93AD4-9544-C843-E033-139CDCDEB40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D3A783-063C-7DF3-CE81-B0825DDBB2F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B81CF5-4DB2-A332-21F7-D5A0E9000F4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0219F3-D9E3-A90D-45A0-525B7293389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8FCB68-5975-2933-B7A2-3D43A9F3E9F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A357C2-03EF-B419-351A-C1A66962CBB2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39B6FE-61B4-090A-473E-A3BB8677F95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6758E4-32FF-A410-D128-9BFB2C9E44C5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179E228-FE57-8827-39B1-8F2CEFF846B2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743 h 2752"/>
                <a:gd name="T4" fmla="*/ 0 w 4960"/>
                <a:gd name="T5" fmla="*/ 2408496 h 2752"/>
                <a:gd name="T6" fmla="*/ 0 w 4960"/>
                <a:gd name="T7" fmla="*/ 3327400 h 2752"/>
                <a:gd name="T8" fmla="*/ 5995659 w 4960"/>
                <a:gd name="T9" fmla="*/ 3327400 h 2752"/>
                <a:gd name="T10" fmla="*/ 5995659 w 4960"/>
                <a:gd name="T11" fmla="*/ 2408496 h 2752"/>
                <a:gd name="T12" fmla="*/ 5995659 w 4960"/>
                <a:gd name="T13" fmla="*/ 391743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109 h 2752"/>
                <a:gd name="T20" fmla="*/ 5451698 w 4960"/>
                <a:gd name="T21" fmla="*/ 77381 h 2752"/>
                <a:gd name="T22" fmla="*/ 5178509 w 4960"/>
                <a:gd name="T23" fmla="*/ 108818 h 2752"/>
                <a:gd name="T24" fmla="*/ 4907737 w 4960"/>
                <a:gd name="T25" fmla="*/ 137836 h 2752"/>
                <a:gd name="T26" fmla="*/ 4636965 w 4960"/>
                <a:gd name="T27" fmla="*/ 159599 h 2752"/>
                <a:gd name="T28" fmla="*/ 4368611 w 4960"/>
                <a:gd name="T29" fmla="*/ 176526 h 2752"/>
                <a:gd name="T30" fmla="*/ 4100257 w 4960"/>
                <a:gd name="T31" fmla="*/ 191035 h 2752"/>
                <a:gd name="T32" fmla="*/ 3836738 w 4960"/>
                <a:gd name="T33" fmla="*/ 200708 h 2752"/>
                <a:gd name="T34" fmla="*/ 3578055 w 4960"/>
                <a:gd name="T35" fmla="*/ 207963 h 2752"/>
                <a:gd name="T36" fmla="*/ 3321788 w 4960"/>
                <a:gd name="T37" fmla="*/ 210381 h 2752"/>
                <a:gd name="T38" fmla="*/ 3072775 w 4960"/>
                <a:gd name="T39" fmla="*/ 210381 h 2752"/>
                <a:gd name="T40" fmla="*/ 2826180 w 4960"/>
                <a:gd name="T41" fmla="*/ 210381 h 2752"/>
                <a:gd name="T42" fmla="*/ 2586837 w 4960"/>
                <a:gd name="T43" fmla="*/ 205544 h 2752"/>
                <a:gd name="T44" fmla="*/ 2354747 w 4960"/>
                <a:gd name="T45" fmla="*/ 198290 h 2752"/>
                <a:gd name="T46" fmla="*/ 2129910 w 4960"/>
                <a:gd name="T47" fmla="*/ 188617 h 2752"/>
                <a:gd name="T48" fmla="*/ 1912325 w 4960"/>
                <a:gd name="T49" fmla="*/ 178944 h 2752"/>
                <a:gd name="T50" fmla="*/ 1704411 w 4960"/>
                <a:gd name="T51" fmla="*/ 166854 h 2752"/>
                <a:gd name="T52" fmla="*/ 1503750 w 4960"/>
                <a:gd name="T53" fmla="*/ 154763 h 2752"/>
                <a:gd name="T54" fmla="*/ 1315177 w 4960"/>
                <a:gd name="T55" fmla="*/ 140254 h 2752"/>
                <a:gd name="T56" fmla="*/ 1133856 w 4960"/>
                <a:gd name="T57" fmla="*/ 125745 h 2752"/>
                <a:gd name="T58" fmla="*/ 807480 w 4960"/>
                <a:gd name="T59" fmla="*/ 94309 h 2752"/>
                <a:gd name="T60" fmla="*/ 529455 w 4960"/>
                <a:gd name="T61" fmla="*/ 65291 h 2752"/>
                <a:gd name="T62" fmla="*/ 307036 w 4960"/>
                <a:gd name="T63" fmla="*/ 41109 h 2752"/>
                <a:gd name="T64" fmla="*/ 140221 w 4960"/>
                <a:gd name="T65" fmla="*/ 1934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2598012-CF67-DBD3-BC8B-BAB6CDB3E66E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C0AF7FF-55AC-6718-EBD4-CC2BD69BF12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C2352-3C9B-8729-5275-F2BF37B8CF6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92FAFC5A-F7CB-F563-64A9-D53E9794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2991C55B-F953-50A4-A206-8C6DDDCA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79E6991-75AE-65AE-91FF-826BED9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FDAB6-0C66-4AB6-8EA3-9CD8BB72B3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10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03C41C1B-DAF5-1A88-2851-F300ABA2162E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EADB7-C928-45A9-30ED-106C7E43927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F0F978-F9A2-CE7A-2C27-0692670CC97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233EC0-6C94-561D-FE1B-40A02C4961E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285BDC-42EE-06A4-F300-AAB41774C80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AFECB9-C267-165E-DB3A-1FD6925090E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BFA4F7-EFA3-8332-8123-DC12CFE96B77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1C473A-9704-9C1E-2286-996332E8D911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47FB982-E5F5-85C1-96D3-912B4C439012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7 h 2752"/>
                <a:gd name="T6" fmla="*/ 0 w 4960"/>
                <a:gd name="T7" fmla="*/ 3325813 h 2752"/>
                <a:gd name="T8" fmla="*/ 5995659 w 4960"/>
                <a:gd name="T9" fmla="*/ 3325813 h 2752"/>
                <a:gd name="T10" fmla="*/ 5995659 w 4960"/>
                <a:gd name="T11" fmla="*/ 2407347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23DDFCC-3998-3FF5-54FB-708F6BCD6BC5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1E472C3-51DF-2B64-1E18-0FEFB0D7ACB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3E191-C667-DBBC-EAA5-6D2165D0B83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A21530A6-7BD9-D18E-BD7B-541239B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58304FD-2A72-49D6-5CCC-BC8DC784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0A91B33D-FD43-6826-85D6-953DF83C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DF021-4E73-4D9C-86B6-B5B0780206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0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593D1A10-F6C3-CBB0-44EC-346AB5995EC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1045DD-4481-910E-AEA3-E305EC1A7FB5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736DF1-6352-FDCD-E6C1-CF6E2C0D5BE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73E73C-7C89-4ABC-3A59-AE36A56885B4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812C48-B639-7A8F-6FB1-55E1B8D4464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3945CD-28E1-AC47-A598-8EC6C4BF3AE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6DEC72-5E3D-A0F9-F0F3-AEAB72AD3123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7128F3EE-E517-645B-4AE5-BE680900DC5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E7D34B32-1B8A-6B08-EF02-CAB47945D3C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533945 h 2752"/>
                <a:gd name="T4" fmla="*/ 0 w 4960"/>
                <a:gd name="T5" fmla="*/ 3282774 h 2752"/>
                <a:gd name="T6" fmla="*/ 0 w 4960"/>
                <a:gd name="T7" fmla="*/ 4535238 h 2752"/>
                <a:gd name="T8" fmla="*/ 8172450 w 4960"/>
                <a:gd name="T9" fmla="*/ 4535238 h 2752"/>
                <a:gd name="T10" fmla="*/ 8172450 w 4960"/>
                <a:gd name="T11" fmla="*/ 3282774 h 2752"/>
                <a:gd name="T12" fmla="*/ 8172450 w 4960"/>
                <a:gd name="T13" fmla="*/ 533945 h 2752"/>
                <a:gd name="T14" fmla="*/ 8172450 w 4960"/>
                <a:gd name="T15" fmla="*/ 0 h 2752"/>
                <a:gd name="T16" fmla="*/ 8172450 w 4960"/>
                <a:gd name="T17" fmla="*/ 0 h 2752"/>
                <a:gd name="T18" fmla="*/ 7800076 w 4960"/>
                <a:gd name="T19" fmla="*/ 56031 h 2752"/>
                <a:gd name="T20" fmla="*/ 7430998 w 4960"/>
                <a:gd name="T21" fmla="*/ 105471 h 2752"/>
                <a:gd name="T22" fmla="*/ 7058624 w 4960"/>
                <a:gd name="T23" fmla="*/ 148318 h 2752"/>
                <a:gd name="T24" fmla="*/ 6689546 w 4960"/>
                <a:gd name="T25" fmla="*/ 187870 h 2752"/>
                <a:gd name="T26" fmla="*/ 6320467 w 4960"/>
                <a:gd name="T27" fmla="*/ 217533 h 2752"/>
                <a:gd name="T28" fmla="*/ 5954684 w 4960"/>
                <a:gd name="T29" fmla="*/ 240605 h 2752"/>
                <a:gd name="T30" fmla="*/ 5588901 w 4960"/>
                <a:gd name="T31" fmla="*/ 260381 h 2752"/>
                <a:gd name="T32" fmla="*/ 5229709 w 4960"/>
                <a:gd name="T33" fmla="*/ 273565 h 2752"/>
                <a:gd name="T34" fmla="*/ 4877107 w 4960"/>
                <a:gd name="T35" fmla="*/ 283452 h 2752"/>
                <a:gd name="T36" fmla="*/ 4527801 w 4960"/>
                <a:gd name="T37" fmla="*/ 286748 h 2752"/>
                <a:gd name="T38" fmla="*/ 4188381 w 4960"/>
                <a:gd name="T39" fmla="*/ 286748 h 2752"/>
                <a:gd name="T40" fmla="*/ 3852256 w 4960"/>
                <a:gd name="T41" fmla="*/ 286748 h 2752"/>
                <a:gd name="T42" fmla="*/ 3526017 w 4960"/>
                <a:gd name="T43" fmla="*/ 280156 h 2752"/>
                <a:gd name="T44" fmla="*/ 3209664 w 4960"/>
                <a:gd name="T45" fmla="*/ 270269 h 2752"/>
                <a:gd name="T46" fmla="*/ 2903197 w 4960"/>
                <a:gd name="T47" fmla="*/ 257085 h 2752"/>
                <a:gd name="T48" fmla="*/ 2606616 w 4960"/>
                <a:gd name="T49" fmla="*/ 243901 h 2752"/>
                <a:gd name="T50" fmla="*/ 2323217 w 4960"/>
                <a:gd name="T51" fmla="*/ 227421 h 2752"/>
                <a:gd name="T52" fmla="*/ 2049703 w 4960"/>
                <a:gd name="T53" fmla="*/ 210941 h 2752"/>
                <a:gd name="T54" fmla="*/ 1792666 w 4960"/>
                <a:gd name="T55" fmla="*/ 191166 h 2752"/>
                <a:gd name="T56" fmla="*/ 1545516 w 4960"/>
                <a:gd name="T57" fmla="*/ 171390 h 2752"/>
                <a:gd name="T58" fmla="*/ 1100644 w 4960"/>
                <a:gd name="T59" fmla="*/ 128542 h 2752"/>
                <a:gd name="T60" fmla="*/ 721680 w 4960"/>
                <a:gd name="T61" fmla="*/ 88991 h 2752"/>
                <a:gd name="T62" fmla="*/ 418509 w 4960"/>
                <a:gd name="T63" fmla="*/ 56031 h 2752"/>
                <a:gd name="T64" fmla="*/ 191130 w 4960"/>
                <a:gd name="T65" fmla="*/ 2636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6B467172-935A-8B26-7F3B-75EF0349C39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70CC9DD-F4C0-0C8D-483B-739AC2F70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23320D4-C9B4-0475-05B4-445A16FE2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4DB2-0C4D-E702-BA07-A02E9D208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C9F8-45D1-44B2-4DBF-35DFB184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032D66-3586-5EBA-72F3-7E723E279F1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D10B5C-14C2-F985-50CF-CA1962D3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051CE332-7F4F-4BC1-971A-0F34FABDC35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2" r:id="rId2"/>
    <p:sldLayoutId id="2147483817" r:id="rId3"/>
    <p:sldLayoutId id="2147483813" r:id="rId4"/>
    <p:sldLayoutId id="2147483814" r:id="rId5"/>
    <p:sldLayoutId id="2147483815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4F7-0D8F-D490-41E5-4DEEE2E2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</a:t>
            </a:r>
            <a:r>
              <a:rPr lang="en-US" sz="4000" dirty="0"/>
              <a:t>Computer Networks</a:t>
            </a:r>
            <a:br>
              <a:rPr lang="en-US" sz="3000" dirty="0"/>
            </a:br>
            <a:r>
              <a:rPr lang="en-US" sz="3300" dirty="0"/>
              <a:t> Week-4		  Lecture- 7-8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A72A8-44B9-8B20-9E2F-B079055F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250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r"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					Mr. Attique Ur Rehman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007-E7B9-B455-938E-9958083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2A940C1F-2198-1039-E6A8-F169B0A67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0C26B33-273D-45FA-BB17-01F6164D3410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79CD0861-1C6F-38C3-A956-4C06CC8E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0BD6618D-3CF0-46D6-FDB1-734092E92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Error Detection: How ?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80DA398-0D00-F0EF-03C1-86EC25BFE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How to detect error ?</a:t>
            </a:r>
          </a:p>
          <a:p>
            <a:pPr lvl="1"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CC0000"/>
                </a:solidFill>
              </a:rPr>
              <a:t>Add redundant information</a:t>
            </a:r>
            <a:r>
              <a:rPr lang="en-GB" altLang="en-US"/>
              <a:t> to a frame to determine errors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Transmit two complete </a:t>
            </a:r>
            <a:r>
              <a:rPr lang="en-GB" altLang="en-US" sz="1800" b="1">
                <a:solidFill>
                  <a:srgbClr val="CC0000"/>
                </a:solidFill>
              </a:rPr>
              <a:t>copies</a:t>
            </a:r>
            <a:r>
              <a:rPr lang="en-GB" altLang="en-US" sz="1800"/>
              <a:t> of data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n</a:t>
            </a:r>
            <a:r>
              <a:rPr lang="en-GB" altLang="en-US"/>
              <a:t> redundant bits for </a:t>
            </a:r>
            <a:r>
              <a:rPr lang="en-GB" altLang="en-US" i="1"/>
              <a:t>n-bit</a:t>
            </a:r>
            <a:r>
              <a:rPr lang="en-GB" altLang="en-US"/>
              <a:t> message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Error at the same position in two copies go undetected</a:t>
            </a:r>
          </a:p>
          <a:p>
            <a:pPr eaLnBrk="1" hangingPunct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0D479808-1095-74A4-7843-69CC3FEC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2F9BDAB-C5EB-4299-AD10-A9AD75C5690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18702BE6-A46C-53B7-3C3A-6EE91AFA7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Error Detection: How ?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6DA60CC-CC7D-1BBF-C302-6730F33DD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19325"/>
            <a:ext cx="7772400" cy="387667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We want only </a:t>
            </a:r>
            <a:r>
              <a:rPr lang="en-GB" altLang="en-US" sz="1800" i="1"/>
              <a:t>k</a:t>
            </a:r>
            <a:r>
              <a:rPr lang="en-GB" altLang="en-US" sz="1800"/>
              <a:t> redundant bits for an </a:t>
            </a:r>
            <a:r>
              <a:rPr lang="en-GB" altLang="en-US" sz="1800" i="1"/>
              <a:t>n-bit</a:t>
            </a:r>
            <a:r>
              <a:rPr lang="en-GB" altLang="en-US" sz="1800"/>
              <a:t> message, where </a:t>
            </a:r>
            <a:r>
              <a:rPr lang="en-GB" altLang="en-US" sz="1800" b="1" i="1">
                <a:solidFill>
                  <a:srgbClr val="CC0000"/>
                </a:solidFill>
              </a:rPr>
              <a:t>k &lt; &lt; 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 Ethernet, 32-bit CRC for 12,000 bits (1500 bytes)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i="1"/>
              <a:t>k</a:t>
            </a:r>
            <a:r>
              <a:rPr lang="en-GB" altLang="en-US" sz="1800"/>
              <a:t> bits are </a:t>
            </a:r>
            <a:r>
              <a:rPr lang="en-GB" altLang="en-US" sz="1800" b="1">
                <a:solidFill>
                  <a:srgbClr val="CC0000"/>
                </a:solidFill>
              </a:rPr>
              <a:t>derived</a:t>
            </a:r>
            <a:r>
              <a:rPr lang="en-GB" altLang="en-US" sz="1800"/>
              <a:t> from the original message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Both the sender and receiver know the </a:t>
            </a:r>
            <a:r>
              <a:rPr lang="en-GB" altLang="en-US" sz="1800" b="1">
                <a:solidFill>
                  <a:srgbClr val="CC0000"/>
                </a:solidFill>
              </a:rPr>
              <a:t>algorithm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E5BAD670-81DF-C36F-AB61-E7D1EA53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6E22C17-94DA-44BB-B6D7-344762005332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F25F10CB-820B-A7C8-823E-7CCA49CC0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   Error Correction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F7076E4-9F67-9043-85EF-388C010AC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b="1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/>
              <a:t>Error-correcting codes</a:t>
            </a:r>
            <a:r>
              <a:rPr lang="en-GB" altLang="en-US" sz="1800"/>
              <a:t> try to add enough redundant information so that the receiver can still figure out the data if the frame is damaged. This is sometimes referred to as </a:t>
            </a:r>
            <a:r>
              <a:rPr lang="en-GB" altLang="en-US" sz="1800" b="1"/>
              <a:t>forward error correction</a:t>
            </a:r>
            <a:r>
              <a:rPr lang="en-GB" altLang="en-US" sz="1800"/>
              <a:t>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The overhead is high but it reduces the need to resend frames.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These redundant codes are best suited for networks with high error (wireless).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EEDBB07D-FFEB-61EA-DF04-0D79BA16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7659540-D43A-4A22-9C6D-17634A1E4DE5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D095B8B8-2E30-58F1-5C2D-E414EF4F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Hamming Distance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4B93BDA-76B6-043B-65AD-229D71118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The Hamming distance between two words is the number of differences between corresponding bits.</a:t>
            </a: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To find hamming distance between two words just XOR them and then count the number of 1 bits in the result.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The Hamming distance d(000, 011) is 2 because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The Hamming distance d(10101, 11110) is 3 because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7CA51FBF-BB36-FFC6-0379-F5E46F80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FFDCB15-620A-4B26-9F9C-429F9B6781E5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7893" name="Picture 15">
            <a:extLst>
              <a:ext uri="{FF2B5EF4-FFF2-40B4-BE49-F238E27FC236}">
                <a16:creationId xmlns:a16="http://schemas.microsoft.com/office/drawing/2014/main" id="{20340DB2-0D0D-E580-D1A6-77DE0FE7A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5029200"/>
            <a:ext cx="3733800" cy="4381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Picture 16">
            <a:extLst>
              <a:ext uri="{FF2B5EF4-FFF2-40B4-BE49-F238E27FC236}">
                <a16:creationId xmlns:a16="http://schemas.microsoft.com/office/drawing/2014/main" id="{D1FA7F04-6ECC-ED29-3555-981880FA92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38" y="5719763"/>
            <a:ext cx="5697537" cy="4603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D518855-8430-20B4-92CC-B043F66D8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Hamming Distance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941EFF5-6E52-7D75-69E4-DD0603957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110011000011001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010111001011001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-------------------------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100100001000000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GB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Hamming Distance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3.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3 bits would have to “flip” before we would be unable to detect an error.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minimum Hamming distance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smallest Hamming distance between all possible pairs in a set of words.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CC5F1D57-4977-67F7-9D21-04CAEC5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4E4518F-76C7-4891-BC1C-215BC3CC9A4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1843B49A-A758-3634-2FCF-3D60B8F65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        Codewords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1B15F22-8FFE-46D1-615B-7B673BABF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We do not make use of all of the possible codewords due to the use of </a:t>
            </a:r>
            <a:r>
              <a:rPr lang="en-GB" altLang="en-US" sz="1800" b="1"/>
              <a:t>check bits</a:t>
            </a:r>
            <a:r>
              <a:rPr lang="en-GB" altLang="en-US" sz="1800"/>
              <a:t>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This means we can compute all of the legal codewords and determine the minimum Hamming distance for the set.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In order to detect d errors, we need a distance of d+1.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In order to correct d errors, we need a distance of 2d+1.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04E8497B-7A4E-A3E1-AA29-EEE39011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D9617F1-C557-4763-8207-635ECFA513B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4F41A0EE-77F8-BB8B-D271-563A1DEA5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The Parity Bit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0E39D24-A619-4815-72BC-F61356F89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Consider the </a:t>
            </a:r>
            <a:r>
              <a:rPr lang="en-GB" altLang="en-US" sz="1800" b="1"/>
              <a:t>parity bit</a:t>
            </a:r>
            <a:r>
              <a:rPr lang="en-GB" altLang="en-US" sz="1800"/>
              <a:t> that tells us if the parity of the data is even or odd.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The Hamming Distance would equal 2.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Since it is only one bit, then it is able to identify single errors (if one bit has flipped).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If two bits have flipped, then the parity bit will report the correct parity for the data.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B3E397E3-58DE-548A-A055-2DDC1499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5724AF3-CAD0-4D70-89C2-BC2892F35C44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BFC9BC0F-51C2-AD10-554D-FDF8A0276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1-bit Error Detection with Parity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D9BEB47-1562-14B3-A28E-74C36B56B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5563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code has </a:t>
            </a:r>
            <a:r>
              <a:rPr lang="en-GB" altLang="en-US" sz="1800" b="1" dirty="0">
                <a:solidFill>
                  <a:srgbClr val="CC0000"/>
                </a:solidFill>
              </a:rPr>
              <a:t>even number of 1’s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9E66603A-7ABD-51AA-B39F-BB64F406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C51E8CE-F452-477E-9851-2E6667C13027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DE1170E-AF46-DCE6-999F-87D03F89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041650"/>
            <a:ext cx="814387" cy="795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6" name="Oval 4">
            <a:extLst>
              <a:ext uri="{FF2B5EF4-FFF2-40B4-BE49-F238E27FC236}">
                <a16:creationId xmlns:a16="http://schemas.microsoft.com/office/drawing/2014/main" id="{1E9A23DA-5F65-D478-60EA-9C70AF8C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97973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7" name="Oval 5">
            <a:extLst>
              <a:ext uri="{FF2B5EF4-FFF2-40B4-BE49-F238E27FC236}">
                <a16:creationId xmlns:a16="http://schemas.microsoft.com/office/drawing/2014/main" id="{D7849DF4-2278-F2DD-18C3-21E65515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97973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8" name="Oval 6">
            <a:extLst>
              <a:ext uri="{FF2B5EF4-FFF2-40B4-BE49-F238E27FC236}">
                <a16:creationId xmlns:a16="http://schemas.microsoft.com/office/drawing/2014/main" id="{5AFA77B8-005F-10C2-D474-2EA63BA6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3756025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9" name="Oval 7">
            <a:extLst>
              <a:ext uri="{FF2B5EF4-FFF2-40B4-BE49-F238E27FC236}">
                <a16:creationId xmlns:a16="http://schemas.microsoft.com/office/drawing/2014/main" id="{DE665B54-EC51-3683-51B5-B7EC3779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775075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0" name="Rectangle 8">
            <a:extLst>
              <a:ext uri="{FF2B5EF4-FFF2-40B4-BE49-F238E27FC236}">
                <a16:creationId xmlns:a16="http://schemas.microsoft.com/office/drawing/2014/main" id="{CCADCC80-501F-6280-8B13-520B55BF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2840038"/>
            <a:ext cx="2165350" cy="2070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1" name="Rectangle 9">
            <a:extLst>
              <a:ext uri="{FF2B5EF4-FFF2-40B4-BE49-F238E27FC236}">
                <a16:creationId xmlns:a16="http://schemas.microsoft.com/office/drawing/2014/main" id="{EC98DFFF-B5EC-833C-E638-50739418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459163"/>
            <a:ext cx="814388" cy="7953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2" name="Oval 10">
            <a:extLst>
              <a:ext uri="{FF2B5EF4-FFF2-40B4-BE49-F238E27FC236}">
                <a16:creationId xmlns:a16="http://schemas.microsoft.com/office/drawing/2014/main" id="{4A1031E2-4B2B-7B27-DBE0-01304B33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3397250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3" name="Oval 11">
            <a:extLst>
              <a:ext uri="{FF2B5EF4-FFF2-40B4-BE49-F238E27FC236}">
                <a16:creationId xmlns:a16="http://schemas.microsoft.com/office/drawing/2014/main" id="{DA35E9E1-F217-0EDA-A862-BDE464F5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397250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4" name="Oval 12">
            <a:extLst>
              <a:ext uri="{FF2B5EF4-FFF2-40B4-BE49-F238E27FC236}">
                <a16:creationId xmlns:a16="http://schemas.microsoft.com/office/drawing/2014/main" id="{E3F4751C-5ADC-FDFD-5DBE-1219B31D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417353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5" name="Oval 13">
            <a:extLst>
              <a:ext uri="{FF2B5EF4-FFF2-40B4-BE49-F238E27FC236}">
                <a16:creationId xmlns:a16="http://schemas.microsoft.com/office/drawing/2014/main" id="{EEAF9C18-CBF2-09DA-ECC0-0BDB192A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192588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96" name="Line 14">
            <a:extLst>
              <a:ext uri="{FF2B5EF4-FFF2-40B4-BE49-F238E27FC236}">
                <a16:creationId xmlns:a16="http://schemas.microsoft.com/office/drawing/2014/main" id="{DD1D4C9B-C563-3A43-317C-3E7D3AD3F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8863" y="4294188"/>
            <a:ext cx="6191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15">
            <a:extLst>
              <a:ext uri="{FF2B5EF4-FFF2-40B4-BE49-F238E27FC236}">
                <a16:creationId xmlns:a16="http://schemas.microsoft.com/office/drawing/2014/main" id="{C60F3456-E381-84D5-505E-1EE44B72C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8575" y="2882900"/>
            <a:ext cx="577850" cy="555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6">
            <a:extLst>
              <a:ext uri="{FF2B5EF4-FFF2-40B4-BE49-F238E27FC236}">
                <a16:creationId xmlns:a16="http://schemas.microsoft.com/office/drawing/2014/main" id="{B6BD0933-BD29-38E5-7AD0-B5E95F122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89500" y="2900363"/>
            <a:ext cx="598488" cy="5016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7">
            <a:extLst>
              <a:ext uri="{FF2B5EF4-FFF2-40B4-BE49-F238E27FC236}">
                <a16:creationId xmlns:a16="http://schemas.microsoft.com/office/drawing/2014/main" id="{0B89240C-F026-5848-106D-23E6EBAA86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0163" y="4311650"/>
            <a:ext cx="558800" cy="520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Oval 18">
            <a:extLst>
              <a:ext uri="{FF2B5EF4-FFF2-40B4-BE49-F238E27FC236}">
                <a16:creationId xmlns:a16="http://schemas.microsoft.com/office/drawing/2014/main" id="{DAEB0B6E-A6D4-BFEC-65AE-B653E2F4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78288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101" name="Oval 19">
            <a:extLst>
              <a:ext uri="{FF2B5EF4-FFF2-40B4-BE49-F238E27FC236}">
                <a16:creationId xmlns:a16="http://schemas.microsoft.com/office/drawing/2014/main" id="{3C420AA8-21BE-CE2A-3D1A-E2F29BDF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830763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102" name="Oval 20">
            <a:extLst>
              <a:ext uri="{FF2B5EF4-FFF2-40B4-BE49-F238E27FC236}">
                <a16:creationId xmlns:a16="http://schemas.microsoft.com/office/drawing/2014/main" id="{F69575BE-7030-2D7E-5D00-3A665DE0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811713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103" name="Oval 21">
            <a:extLst>
              <a:ext uri="{FF2B5EF4-FFF2-40B4-BE49-F238E27FC236}">
                <a16:creationId xmlns:a16="http://schemas.microsoft.com/office/drawing/2014/main" id="{591BA5B6-FF61-5DD8-F966-8F988BE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2782888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104" name="Text Box 22">
            <a:extLst>
              <a:ext uri="{FF2B5EF4-FFF2-40B4-BE49-F238E27FC236}">
                <a16:creationId xmlns:a16="http://schemas.microsoft.com/office/drawing/2014/main" id="{22FB670B-979C-F7B5-6D79-CB32022F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875088"/>
            <a:ext cx="64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000</a:t>
            </a:r>
          </a:p>
        </p:txBody>
      </p:sp>
      <p:sp>
        <p:nvSpPr>
          <p:cNvPr id="46105" name="Text Box 23">
            <a:extLst>
              <a:ext uri="{FF2B5EF4-FFF2-40B4-BE49-F238E27FC236}">
                <a16:creationId xmlns:a16="http://schemas.microsoft.com/office/drawing/2014/main" id="{9183D543-020D-CD3B-0AD1-2C574CA88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254500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100</a:t>
            </a:r>
          </a:p>
        </p:txBody>
      </p:sp>
      <p:sp>
        <p:nvSpPr>
          <p:cNvPr id="46106" name="Text Box 24">
            <a:extLst>
              <a:ext uri="{FF2B5EF4-FFF2-40B4-BE49-F238E27FC236}">
                <a16:creationId xmlns:a16="http://schemas.microsoft.com/office/drawing/2014/main" id="{D2A60420-B6B9-61E3-A51C-6B3367DB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417888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110</a:t>
            </a:r>
          </a:p>
        </p:txBody>
      </p:sp>
      <p:sp>
        <p:nvSpPr>
          <p:cNvPr id="46107" name="Text Box 25">
            <a:extLst>
              <a:ext uri="{FF2B5EF4-FFF2-40B4-BE49-F238E27FC236}">
                <a16:creationId xmlns:a16="http://schemas.microsoft.com/office/drawing/2014/main" id="{58C4427B-C2CE-7A43-EB66-C9BDA7F6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302101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010</a:t>
            </a:r>
          </a:p>
        </p:txBody>
      </p:sp>
      <p:sp>
        <p:nvSpPr>
          <p:cNvPr id="46108" name="Text Box 26">
            <a:extLst>
              <a:ext uri="{FF2B5EF4-FFF2-40B4-BE49-F238E27FC236}">
                <a16:creationId xmlns:a16="http://schemas.microsoft.com/office/drawing/2014/main" id="{37878079-2A9D-ED27-AC73-8D7E19DF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603500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011</a:t>
            </a:r>
          </a:p>
        </p:txBody>
      </p:sp>
      <p:sp>
        <p:nvSpPr>
          <p:cNvPr id="46109" name="Text Box 27">
            <a:extLst>
              <a:ext uri="{FF2B5EF4-FFF2-40B4-BE49-F238E27FC236}">
                <a16:creationId xmlns:a16="http://schemas.microsoft.com/office/drawing/2014/main" id="{6D321831-9379-B70B-69B4-DFFA70B6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467201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001</a:t>
            </a:r>
          </a:p>
        </p:txBody>
      </p:sp>
      <p:sp>
        <p:nvSpPr>
          <p:cNvPr id="46110" name="Text Box 28">
            <a:extLst>
              <a:ext uri="{FF2B5EF4-FFF2-40B4-BE49-F238E27FC236}">
                <a16:creationId xmlns:a16="http://schemas.microsoft.com/office/drawing/2014/main" id="{F7E75B16-0F1D-66BC-2971-A6941B1B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4691063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101</a:t>
            </a:r>
          </a:p>
        </p:txBody>
      </p:sp>
      <p:sp>
        <p:nvSpPr>
          <p:cNvPr id="46111" name="Text Box 29">
            <a:extLst>
              <a:ext uri="{FF2B5EF4-FFF2-40B4-BE49-F238E27FC236}">
                <a16:creationId xmlns:a16="http://schemas.microsoft.com/office/drawing/2014/main" id="{E83DD0CD-142A-6EF2-5F15-39A5D718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582863"/>
            <a:ext cx="63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111</a:t>
            </a:r>
          </a:p>
        </p:txBody>
      </p:sp>
      <p:sp>
        <p:nvSpPr>
          <p:cNvPr id="46112" name="Text Box 30">
            <a:extLst>
              <a:ext uri="{FF2B5EF4-FFF2-40B4-BE49-F238E27FC236}">
                <a16:creationId xmlns:a16="http://schemas.microsoft.com/office/drawing/2014/main" id="{EF0F23D7-327D-E8CC-4D04-63DF17A8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760663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01</a:t>
            </a:r>
          </a:p>
        </p:txBody>
      </p:sp>
      <p:sp>
        <p:nvSpPr>
          <p:cNvPr id="46113" name="Text Box 31">
            <a:extLst>
              <a:ext uri="{FF2B5EF4-FFF2-40B4-BE49-F238E27FC236}">
                <a16:creationId xmlns:a16="http://schemas.microsoft.com/office/drawing/2014/main" id="{929E4414-C018-3CEB-307A-5C0DDADE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3633788"/>
            <a:ext cx="488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00</a:t>
            </a:r>
          </a:p>
        </p:txBody>
      </p:sp>
      <p:sp>
        <p:nvSpPr>
          <p:cNvPr id="46114" name="Text Box 32">
            <a:extLst>
              <a:ext uri="{FF2B5EF4-FFF2-40B4-BE49-F238E27FC236}">
                <a16:creationId xmlns:a16="http://schemas.microsoft.com/office/drawing/2014/main" id="{CC661890-682B-A025-0FB7-C6546FDB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633788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10</a:t>
            </a:r>
          </a:p>
        </p:txBody>
      </p:sp>
      <p:sp>
        <p:nvSpPr>
          <p:cNvPr id="46115" name="Text Box 33">
            <a:extLst>
              <a:ext uri="{FF2B5EF4-FFF2-40B4-BE49-F238E27FC236}">
                <a16:creationId xmlns:a16="http://schemas.microsoft.com/office/drawing/2014/main" id="{D7712506-551A-42CE-65D3-3C95C7E5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800350"/>
            <a:ext cx="48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</a:t>
            </a:r>
          </a:p>
        </p:txBody>
      </p:sp>
      <p:sp>
        <p:nvSpPr>
          <p:cNvPr id="46116" name="Text Box 34">
            <a:extLst>
              <a:ext uri="{FF2B5EF4-FFF2-40B4-BE49-F238E27FC236}">
                <a16:creationId xmlns:a16="http://schemas.microsoft.com/office/drawing/2014/main" id="{6C15975E-2171-DF0A-C95E-DBA0509E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368800"/>
            <a:ext cx="11128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Valid codes</a:t>
            </a:r>
          </a:p>
        </p:txBody>
      </p:sp>
      <p:sp>
        <p:nvSpPr>
          <p:cNvPr id="46117" name="Text Box 35">
            <a:extLst>
              <a:ext uri="{FF2B5EF4-FFF2-40B4-BE49-F238E27FC236}">
                <a16:creationId xmlns:a16="http://schemas.microsoft.com/office/drawing/2014/main" id="{B4E9C74B-AB80-7880-4C18-30E311A2A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126038"/>
            <a:ext cx="29384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Parity encoding: gray dots are invalid and indicate errors</a:t>
            </a:r>
          </a:p>
        </p:txBody>
      </p:sp>
      <p:sp>
        <p:nvSpPr>
          <p:cNvPr id="2" name="Text Box 36">
            <a:extLst>
              <a:ext uri="{FF2B5EF4-FFF2-40B4-BE49-F238E27FC236}">
                <a16:creationId xmlns:a16="http://schemas.microsoft.com/office/drawing/2014/main" id="{E198ACD6-C7C8-8576-9F36-36046DAA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5400675"/>
            <a:ext cx="2592388" cy="8255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if only 1 bit flips, it can be detected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5324D2F9-2E5C-2133-6EF4-FB5BC3862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1-bit Error Correction with Voting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0DB3DB7-7433-9EE4-7C04-47E83DD20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5563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code is </a:t>
            </a:r>
            <a:r>
              <a:rPr lang="en-GB" altLang="en-US" sz="1800" b="1" dirty="0">
                <a:solidFill>
                  <a:srgbClr val="CC0000"/>
                </a:solidFill>
              </a:rPr>
              <a:t>copied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three times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B726AE99-9C6F-A57E-9885-6E68301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B97F0FE-D77A-487F-933D-2C3501574C13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3" name="Oval 3">
            <a:extLst>
              <a:ext uri="{FF2B5EF4-FFF2-40B4-BE49-F238E27FC236}">
                <a16:creationId xmlns:a16="http://schemas.microsoft.com/office/drawing/2014/main" id="{01F008BD-7ABC-2DBD-1FDC-72707ADC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99878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4" name="Oval 4">
            <a:extLst>
              <a:ext uri="{FF2B5EF4-FFF2-40B4-BE49-F238E27FC236}">
                <a16:creationId xmlns:a16="http://schemas.microsoft.com/office/drawing/2014/main" id="{76BEA3C1-54D8-E0AB-B82B-0A4874E1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299878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5" name="Rectangle 5">
            <a:extLst>
              <a:ext uri="{FF2B5EF4-FFF2-40B4-BE49-F238E27FC236}">
                <a16:creationId xmlns:a16="http://schemas.microsoft.com/office/drawing/2014/main" id="{74246AAC-D2A8-E073-9BAD-3B6A3AB5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2840038"/>
            <a:ext cx="2165350" cy="2070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6" name="Rectangle 6">
            <a:extLst>
              <a:ext uri="{FF2B5EF4-FFF2-40B4-BE49-F238E27FC236}">
                <a16:creationId xmlns:a16="http://schemas.microsoft.com/office/drawing/2014/main" id="{3A7BCD5A-AEC4-CEBB-BE2D-2DF3733E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459163"/>
            <a:ext cx="814388" cy="7953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7" name="Oval 7">
            <a:extLst>
              <a:ext uri="{FF2B5EF4-FFF2-40B4-BE49-F238E27FC236}">
                <a16:creationId xmlns:a16="http://schemas.microsoft.com/office/drawing/2014/main" id="{81C1DFF9-0E6A-DA0A-ECA8-20EABFDA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3397250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8" name="Oval 8">
            <a:extLst>
              <a:ext uri="{FF2B5EF4-FFF2-40B4-BE49-F238E27FC236}">
                <a16:creationId xmlns:a16="http://schemas.microsoft.com/office/drawing/2014/main" id="{8B0DDFE2-0C0C-A173-7517-C6F65E34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397250"/>
            <a:ext cx="139700" cy="139700"/>
          </a:xfrm>
          <a:prstGeom prst="ellipse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9" name="Oval 9">
            <a:extLst>
              <a:ext uri="{FF2B5EF4-FFF2-40B4-BE49-F238E27FC236}">
                <a16:creationId xmlns:a16="http://schemas.microsoft.com/office/drawing/2014/main" id="{27EC519D-DBF0-A1AE-31AF-6C79E8C0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417353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0" name="Oval 10">
            <a:extLst>
              <a:ext uri="{FF2B5EF4-FFF2-40B4-BE49-F238E27FC236}">
                <a16:creationId xmlns:a16="http://schemas.microsoft.com/office/drawing/2014/main" id="{E0E1BF14-D017-DC29-C0A9-D93F1768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192588"/>
            <a:ext cx="139700" cy="139700"/>
          </a:xfrm>
          <a:prstGeom prst="ellipse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1" name="Line 11">
            <a:extLst>
              <a:ext uri="{FF2B5EF4-FFF2-40B4-BE49-F238E27FC236}">
                <a16:creationId xmlns:a16="http://schemas.microsoft.com/office/drawing/2014/main" id="{3AA69B1A-2A38-9BC8-CB5C-1A2158589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8863" y="4294188"/>
            <a:ext cx="6191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2">
            <a:extLst>
              <a:ext uri="{FF2B5EF4-FFF2-40B4-BE49-F238E27FC236}">
                <a16:creationId xmlns:a16="http://schemas.microsoft.com/office/drawing/2014/main" id="{8D875FB5-FEF7-7823-2316-923BA6E11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8575" y="2882900"/>
            <a:ext cx="577850" cy="555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3">
            <a:extLst>
              <a:ext uri="{FF2B5EF4-FFF2-40B4-BE49-F238E27FC236}">
                <a16:creationId xmlns:a16="http://schemas.microsoft.com/office/drawing/2014/main" id="{C3C29FFD-E600-59DA-47CC-D8D431D2D2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89500" y="2900363"/>
            <a:ext cx="598488" cy="5016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4">
            <a:extLst>
              <a:ext uri="{FF2B5EF4-FFF2-40B4-BE49-F238E27FC236}">
                <a16:creationId xmlns:a16="http://schemas.microsoft.com/office/drawing/2014/main" id="{753BC745-1D47-D61E-919C-B58A6B765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0163" y="4311650"/>
            <a:ext cx="558800" cy="520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Oval 15">
            <a:extLst>
              <a:ext uri="{FF2B5EF4-FFF2-40B4-BE49-F238E27FC236}">
                <a16:creationId xmlns:a16="http://schemas.microsoft.com/office/drawing/2014/main" id="{B8DEEDD7-9E34-FE70-AE82-47925410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782888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6" name="Oval 16">
            <a:extLst>
              <a:ext uri="{FF2B5EF4-FFF2-40B4-BE49-F238E27FC236}">
                <a16:creationId xmlns:a16="http://schemas.microsoft.com/office/drawing/2014/main" id="{30D2F6CB-7D14-047C-9866-7E961272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830763"/>
            <a:ext cx="139700" cy="13970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7" name="Oval 17">
            <a:extLst>
              <a:ext uri="{FF2B5EF4-FFF2-40B4-BE49-F238E27FC236}">
                <a16:creationId xmlns:a16="http://schemas.microsoft.com/office/drawing/2014/main" id="{B4C08169-B538-63F7-8B10-82C48703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811713"/>
            <a:ext cx="139700" cy="139700"/>
          </a:xfrm>
          <a:prstGeom prst="ellipse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8" name="Oval 18">
            <a:extLst>
              <a:ext uri="{FF2B5EF4-FFF2-40B4-BE49-F238E27FC236}">
                <a16:creationId xmlns:a16="http://schemas.microsoft.com/office/drawing/2014/main" id="{E5FE5BEC-E41F-07EA-DFDF-B46C1819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2782888"/>
            <a:ext cx="139700" cy="139700"/>
          </a:xfrm>
          <a:prstGeom prst="ellipse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49" name="Text Box 19">
            <a:extLst>
              <a:ext uri="{FF2B5EF4-FFF2-40B4-BE49-F238E27FC236}">
                <a16:creationId xmlns:a16="http://schemas.microsoft.com/office/drawing/2014/main" id="{88E6A392-7090-4BCE-61D9-9BF3D9ADF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875088"/>
            <a:ext cx="64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000</a:t>
            </a:r>
          </a:p>
        </p:txBody>
      </p:sp>
      <p:sp>
        <p:nvSpPr>
          <p:cNvPr id="48150" name="Text Box 20">
            <a:extLst>
              <a:ext uri="{FF2B5EF4-FFF2-40B4-BE49-F238E27FC236}">
                <a16:creationId xmlns:a16="http://schemas.microsoft.com/office/drawing/2014/main" id="{F985FAC4-ECFD-0B0A-ECE5-7A32D7775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254500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100</a:t>
            </a:r>
          </a:p>
        </p:txBody>
      </p:sp>
      <p:sp>
        <p:nvSpPr>
          <p:cNvPr id="48151" name="Text Box 21">
            <a:extLst>
              <a:ext uri="{FF2B5EF4-FFF2-40B4-BE49-F238E27FC236}">
                <a16:creationId xmlns:a16="http://schemas.microsoft.com/office/drawing/2014/main" id="{2371090C-CDC6-3652-17D9-4EADF8A2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417888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110</a:t>
            </a:r>
          </a:p>
        </p:txBody>
      </p:sp>
      <p:sp>
        <p:nvSpPr>
          <p:cNvPr id="48152" name="Text Box 22">
            <a:extLst>
              <a:ext uri="{FF2B5EF4-FFF2-40B4-BE49-F238E27FC236}">
                <a16:creationId xmlns:a16="http://schemas.microsoft.com/office/drawing/2014/main" id="{C72040A7-19BE-D648-7E49-EBB20CC9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302101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010</a:t>
            </a:r>
          </a:p>
        </p:txBody>
      </p:sp>
      <p:sp>
        <p:nvSpPr>
          <p:cNvPr id="48153" name="Text Box 23">
            <a:extLst>
              <a:ext uri="{FF2B5EF4-FFF2-40B4-BE49-F238E27FC236}">
                <a16:creationId xmlns:a16="http://schemas.microsoft.com/office/drawing/2014/main" id="{8229C1AD-22E2-838A-588E-3C7ED50AF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603500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011</a:t>
            </a:r>
          </a:p>
        </p:txBody>
      </p:sp>
      <p:sp>
        <p:nvSpPr>
          <p:cNvPr id="48154" name="Text Box 24">
            <a:extLst>
              <a:ext uri="{FF2B5EF4-FFF2-40B4-BE49-F238E27FC236}">
                <a16:creationId xmlns:a16="http://schemas.microsoft.com/office/drawing/2014/main" id="{A92FDE05-55F3-8FFD-0216-07DF8E3E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467201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001</a:t>
            </a:r>
          </a:p>
        </p:txBody>
      </p:sp>
      <p:sp>
        <p:nvSpPr>
          <p:cNvPr id="48155" name="Text Box 25">
            <a:extLst>
              <a:ext uri="{FF2B5EF4-FFF2-40B4-BE49-F238E27FC236}">
                <a16:creationId xmlns:a16="http://schemas.microsoft.com/office/drawing/2014/main" id="{298DF722-C0ED-36C3-772A-3A0EB297B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4691063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101</a:t>
            </a:r>
          </a:p>
        </p:txBody>
      </p:sp>
      <p:sp>
        <p:nvSpPr>
          <p:cNvPr id="48156" name="Text Box 26">
            <a:extLst>
              <a:ext uri="{FF2B5EF4-FFF2-40B4-BE49-F238E27FC236}">
                <a16:creationId xmlns:a16="http://schemas.microsoft.com/office/drawing/2014/main" id="{546B2791-8879-8B95-A2E7-E6FDC56A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582863"/>
            <a:ext cx="63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111</a:t>
            </a:r>
          </a:p>
        </p:txBody>
      </p:sp>
      <p:sp>
        <p:nvSpPr>
          <p:cNvPr id="48157" name="Text Box 27">
            <a:extLst>
              <a:ext uri="{FF2B5EF4-FFF2-40B4-BE49-F238E27FC236}">
                <a16:creationId xmlns:a16="http://schemas.microsoft.com/office/drawing/2014/main" id="{EBB372A9-6C7D-1403-F0EF-837D52C1B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2800350"/>
            <a:ext cx="334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48158" name="Text Box 28">
            <a:extLst>
              <a:ext uri="{FF2B5EF4-FFF2-40B4-BE49-F238E27FC236}">
                <a16:creationId xmlns:a16="http://schemas.microsoft.com/office/drawing/2014/main" id="{43F13CA0-F3DE-3091-64D8-CB172009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2798763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48159" name="Text Box 29">
            <a:extLst>
              <a:ext uri="{FF2B5EF4-FFF2-40B4-BE49-F238E27FC236}">
                <a16:creationId xmlns:a16="http://schemas.microsoft.com/office/drawing/2014/main" id="{DEC5F023-F4BB-911A-D4CA-1F1D0628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590925"/>
            <a:ext cx="11128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Valid codes</a:t>
            </a:r>
          </a:p>
        </p:txBody>
      </p:sp>
      <p:sp>
        <p:nvSpPr>
          <p:cNvPr id="48160" name="Text Box 30">
            <a:extLst>
              <a:ext uri="{FF2B5EF4-FFF2-40B4-BE49-F238E27FC236}">
                <a16:creationId xmlns:a16="http://schemas.microsoft.com/office/drawing/2014/main" id="{C265AFD6-21CD-4DFD-BAC2-3E321561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5165725"/>
            <a:ext cx="3317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gray dots correct to “1” blue dots correct to “0”</a:t>
            </a:r>
          </a:p>
        </p:txBody>
      </p:sp>
      <p:sp>
        <p:nvSpPr>
          <p:cNvPr id="48161" name="Line 31">
            <a:extLst>
              <a:ext uri="{FF2B5EF4-FFF2-40B4-BE49-F238E27FC236}">
                <a16:creationId xmlns:a16="http://schemas.microsoft.com/office/drawing/2014/main" id="{DD3C1035-685A-8C5E-76D3-3B87EB29E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475" y="3076575"/>
            <a:ext cx="6556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32">
            <a:extLst>
              <a:ext uri="{FF2B5EF4-FFF2-40B4-BE49-F238E27FC236}">
                <a16:creationId xmlns:a16="http://schemas.microsoft.com/office/drawing/2014/main" id="{AA12038A-4EF4-81F5-5FD1-E314D627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559300"/>
            <a:ext cx="3141663" cy="1557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- if only 1 bit flips, it can be corrected</a:t>
            </a:r>
          </a:p>
          <a:p>
            <a:pPr algn="ctr" eaLnBrk="1" hangingPunct="1">
              <a:buClr>
                <a:srgbClr val="CC0000"/>
              </a:buClr>
            </a:pP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- even with 2 erasures, bit can be recovered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06E1DA38-2DF3-5553-8C0F-AB9D3DF37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36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Error Bits or Error Burst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C9A3D4-254E-9922-3AC9-2495C3422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238" y="1582738"/>
            <a:ext cx="7573962" cy="4662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Common model of errors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Probability of error per bit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Error in each bit </a:t>
            </a:r>
            <a:r>
              <a:rPr lang="en-GB" altLang="en-US" b="1">
                <a:solidFill>
                  <a:srgbClr val="CC0000"/>
                </a:solidFill>
              </a:rPr>
              <a:t>independent</a:t>
            </a:r>
            <a:r>
              <a:rPr lang="en-GB" altLang="en-US"/>
              <a:t> of others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Value of incorrect bit independent of others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Burst model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Probability of </a:t>
            </a:r>
            <a:r>
              <a:rPr lang="en-GB" altLang="en-US" b="1">
                <a:solidFill>
                  <a:srgbClr val="CC0000"/>
                </a:solidFill>
              </a:rPr>
              <a:t>back-to-back</a:t>
            </a:r>
            <a:r>
              <a:rPr lang="en-GB" altLang="en-US"/>
              <a:t> bit errors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Error probability dependent on adjacent bits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Value of errors may have structure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Why assume bursts?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Appropriate for some media </a:t>
            </a:r>
            <a:r>
              <a:rPr lang="en-GB" altLang="en-US" i="1"/>
              <a:t>(e.g</a:t>
            </a:r>
            <a:r>
              <a:rPr lang="en-GB" altLang="en-US"/>
              <a:t>., Radio)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Faster signaling rate enhances such phenomena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A72193CD-D5FD-C180-557D-F840E043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F3F02B7-4D30-4750-8B7E-3E4A49544103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B8ED61E-9B52-7887-6816-5D7B7881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Instructor Contact Details		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2774463-7054-85A4-0AB5-A36DA87A2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Name: Mr. Attique Ur Rehman</a:t>
            </a:r>
          </a:p>
          <a:p>
            <a:r>
              <a:rPr lang="en-US" altLang="en-US" sz="1800"/>
              <a:t>Course Instructor:  CSC362- </a:t>
            </a:r>
            <a:r>
              <a:rPr lang="en-US" altLang="en-US" sz="1800">
                <a:sym typeface="+mn-ea"/>
              </a:rPr>
              <a:t>Computer Networks</a:t>
            </a:r>
          </a:p>
          <a:p>
            <a:r>
              <a:rPr lang="en-US" altLang="en-US" sz="1800"/>
              <a:t>Credit Hours: (3+1)=4</a:t>
            </a:r>
          </a:p>
          <a:p>
            <a:r>
              <a:rPr lang="en-US" altLang="en-US" sz="1800"/>
              <a:t>Office Location: 2</a:t>
            </a:r>
            <a:r>
              <a:rPr lang="en-US" altLang="en-US" sz="1800" baseline="30000"/>
              <a:t>nd</a:t>
            </a:r>
            <a:r>
              <a:rPr lang="en-US" altLang="en-US" sz="1800"/>
              <a:t> Floor Computer Science Faculty Office: 41-C </a:t>
            </a:r>
          </a:p>
          <a:p>
            <a:r>
              <a:rPr lang="en-US" altLang="en-US" sz="1800"/>
              <a:t>Email: attique.rehman@lgu.edu.pk</a:t>
            </a:r>
          </a:p>
          <a:p>
            <a:r>
              <a:rPr lang="en-US" altLang="en-US" sz="1800"/>
              <a:t>Visiting Hours:  Wednesday (11:30 am -1:00 pm)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DC8C916D-55E0-4B83-5D8F-76BD2DF87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0A264B9A-AB3F-C8F2-0CAB-EC9C823FA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C503A29-4AF8-419A-BED7-56E81C045F13}" type="slidenum">
              <a:rPr lang="en-US" altLang="en-US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9A80E53F-500C-1A89-1EBF-B5F7AC102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Digital Error Detection Techniques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0C6970F-38ED-8DC0-ADC5-4C90EC8DD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3925" y="1881188"/>
            <a:ext cx="7534275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NewRomanPSMT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latin typeface="TimesNewRomanPSMT" charset="0"/>
            </a:endParaRPr>
          </a:p>
          <a:p>
            <a:pPr eaLnBrk="1" hangingPunct="1">
              <a:lnSpc>
                <a:spcPct val="90000"/>
              </a:lnSpc>
              <a:buFont typeface="TimesNewRomanPSMT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latin typeface="TimesNewRomanPSMT" charset="0"/>
              </a:rPr>
              <a:t>Two-dimensional </a:t>
            </a:r>
            <a:r>
              <a:rPr lang="en-GB" altLang="en-US" sz="1800" b="1">
                <a:solidFill>
                  <a:srgbClr val="CC0000"/>
                </a:solidFill>
                <a:latin typeface="TimesNewRomanPSMT" charset="0"/>
              </a:rPr>
              <a:t>parity</a:t>
            </a:r>
          </a:p>
          <a:p>
            <a:pPr lvl="1" eaLnBrk="1" hangingPunct="1">
              <a:lnSpc>
                <a:spcPct val="90000"/>
              </a:lnSpc>
              <a:buFont typeface="TimesNewRomanPS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NewRomanPSMT" charset="0"/>
              </a:rPr>
              <a:t>Detects up to 3-bit errors</a:t>
            </a:r>
          </a:p>
          <a:p>
            <a:pPr lvl="1" eaLnBrk="1" hangingPunct="1">
              <a:lnSpc>
                <a:spcPct val="90000"/>
              </a:lnSpc>
              <a:buFont typeface="TimesNewRomanPS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NewRomanPSMT" charset="0"/>
              </a:rPr>
              <a:t>Good for burst errors</a:t>
            </a:r>
          </a:p>
          <a:p>
            <a:pPr eaLnBrk="1" hangingPunct="1">
              <a:lnSpc>
                <a:spcPct val="90000"/>
              </a:lnSpc>
              <a:buFont typeface="TimesNewRomanPSMT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latin typeface="TimesNewRomanPSMT" charset="0"/>
            </a:endParaRPr>
          </a:p>
          <a:p>
            <a:pPr eaLnBrk="1" hangingPunct="1">
              <a:lnSpc>
                <a:spcPct val="90000"/>
              </a:lnSpc>
              <a:buFont typeface="TimesNewRomanPSMT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latin typeface="TimesNewRomanPSMT" charset="0"/>
              </a:rPr>
              <a:t>Cyclic redundancy check (</a:t>
            </a:r>
            <a:r>
              <a:rPr lang="en-GB" altLang="en-US" sz="1800" b="1">
                <a:solidFill>
                  <a:srgbClr val="CC0000"/>
                </a:solidFill>
                <a:latin typeface="TimesNewRomanPSMT" charset="0"/>
              </a:rPr>
              <a:t>CRC</a:t>
            </a:r>
            <a:r>
              <a:rPr lang="en-GB" altLang="en-US" sz="1800">
                <a:latin typeface="TimesNewRomanPSMT" charset="0"/>
              </a:rPr>
              <a:t>)‏</a:t>
            </a:r>
          </a:p>
          <a:p>
            <a:pPr lvl="1" eaLnBrk="1" hangingPunct="1">
              <a:lnSpc>
                <a:spcPct val="90000"/>
              </a:lnSpc>
              <a:buFont typeface="TimesNewRomanPS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NewRomanPSMT" charset="0"/>
              </a:rPr>
              <a:t>Powerful mathematics</a:t>
            </a:r>
          </a:p>
          <a:p>
            <a:pPr lvl="1" eaLnBrk="1" hangingPunct="1">
              <a:lnSpc>
                <a:spcPct val="90000"/>
              </a:lnSpc>
              <a:buFont typeface="TimesNewRomanPS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NewRomanPSMT" charset="0"/>
              </a:rPr>
              <a:t>Tricky in software, simple in hardware</a:t>
            </a:r>
          </a:p>
          <a:p>
            <a:pPr lvl="1" eaLnBrk="1" hangingPunct="1">
              <a:lnSpc>
                <a:spcPct val="90000"/>
              </a:lnSpc>
              <a:buFont typeface="TimesNewRomanPS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NewRomanPSMT" charset="0"/>
              </a:rPr>
              <a:t>Used in network adapter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8E00D62C-0F44-E5B0-93F2-9CB2D16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0EBE3D7-AE32-4DA6-B15E-6EC4DDE2AF0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0EF1DFC-1700-8265-3D26-F951759B1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Two-Dimensional Parity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0D5066D-97C4-079E-92EF-7B72789C6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20900"/>
            <a:ext cx="3937000" cy="39751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Adding one extra bit to a 7-bit code to balance 1s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extra parity byte for the entire frame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Catches all 1-, 2- and 3-bit errors and most 4-bit errors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14 redundant bits for a 42-bit message, in the example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EB5E998B-32FC-0298-D62C-B8919BA7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6F5B3B1-CA71-45C3-8F8C-39B7BEC32377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7" name="Freeform 3">
            <a:extLst>
              <a:ext uri="{FF2B5EF4-FFF2-40B4-BE49-F238E27FC236}">
                <a16:creationId xmlns:a16="http://schemas.microsoft.com/office/drawing/2014/main" id="{02CC1FBF-7CE6-15D1-5B7E-A0384E1E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457450"/>
            <a:ext cx="334962" cy="392113"/>
          </a:xfrm>
          <a:custGeom>
            <a:avLst/>
            <a:gdLst>
              <a:gd name="T0" fmla="*/ 2147483646 w 211"/>
              <a:gd name="T1" fmla="*/ 2147483646 h 247"/>
              <a:gd name="T2" fmla="*/ 2147483646 w 211"/>
              <a:gd name="T3" fmla="*/ 0 h 247"/>
              <a:gd name="T4" fmla="*/ 0 w 211"/>
              <a:gd name="T5" fmla="*/ 0 h 247"/>
              <a:gd name="T6" fmla="*/ 0 w 211"/>
              <a:gd name="T7" fmla="*/ 2147483646 h 247"/>
              <a:gd name="T8" fmla="*/ 2147483646 w 211"/>
              <a:gd name="T9" fmla="*/ 2147483646 h 247"/>
              <a:gd name="T10" fmla="*/ 2147483646 w 211"/>
              <a:gd name="T11" fmla="*/ 2147483646 h 247"/>
              <a:gd name="T12" fmla="*/ 2147483646 w 211"/>
              <a:gd name="T13" fmla="*/ 2147483646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"/>
              <a:gd name="T22" fmla="*/ 0 h 247"/>
              <a:gd name="T23" fmla="*/ 211 w 211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" h="247">
                <a:moveTo>
                  <a:pt x="211" y="242"/>
                </a:moveTo>
                <a:lnTo>
                  <a:pt x="211" y="0"/>
                </a:lnTo>
                <a:lnTo>
                  <a:pt x="0" y="0"/>
                </a:lnTo>
                <a:lnTo>
                  <a:pt x="0" y="247"/>
                </a:lnTo>
                <a:lnTo>
                  <a:pt x="211" y="247"/>
                </a:lnTo>
                <a:lnTo>
                  <a:pt x="211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Freeform 4">
            <a:extLst>
              <a:ext uri="{FF2B5EF4-FFF2-40B4-BE49-F238E27FC236}">
                <a16:creationId xmlns:a16="http://schemas.microsoft.com/office/drawing/2014/main" id="{85140BE1-D251-FF8D-8B9A-A9A6530F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984500"/>
            <a:ext cx="334962" cy="384175"/>
          </a:xfrm>
          <a:custGeom>
            <a:avLst/>
            <a:gdLst>
              <a:gd name="T0" fmla="*/ 2147483646 w 211"/>
              <a:gd name="T1" fmla="*/ 2147483646 h 242"/>
              <a:gd name="T2" fmla="*/ 2147483646 w 211"/>
              <a:gd name="T3" fmla="*/ 0 h 242"/>
              <a:gd name="T4" fmla="*/ 0 w 211"/>
              <a:gd name="T5" fmla="*/ 0 h 242"/>
              <a:gd name="T6" fmla="*/ 0 w 211"/>
              <a:gd name="T7" fmla="*/ 2147483646 h 242"/>
              <a:gd name="T8" fmla="*/ 2147483646 w 211"/>
              <a:gd name="T9" fmla="*/ 2147483646 h 242"/>
              <a:gd name="T10" fmla="*/ 2147483646 w 211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"/>
              <a:gd name="T19" fmla="*/ 0 h 242"/>
              <a:gd name="T20" fmla="*/ 211 w 211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" h="242">
                <a:moveTo>
                  <a:pt x="211" y="242"/>
                </a:moveTo>
                <a:lnTo>
                  <a:pt x="211" y="0"/>
                </a:lnTo>
                <a:lnTo>
                  <a:pt x="0" y="0"/>
                </a:lnTo>
                <a:lnTo>
                  <a:pt x="0" y="242"/>
                </a:lnTo>
                <a:lnTo>
                  <a:pt x="211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Freeform 5">
            <a:extLst>
              <a:ext uri="{FF2B5EF4-FFF2-40B4-BE49-F238E27FC236}">
                <a16:creationId xmlns:a16="http://schemas.microsoft.com/office/drawing/2014/main" id="{91628FF4-43B0-0765-AA12-E1EB163B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3511550"/>
            <a:ext cx="334962" cy="384175"/>
          </a:xfrm>
          <a:custGeom>
            <a:avLst/>
            <a:gdLst>
              <a:gd name="T0" fmla="*/ 2147483646 w 211"/>
              <a:gd name="T1" fmla="*/ 2147483646 h 242"/>
              <a:gd name="T2" fmla="*/ 2147483646 w 211"/>
              <a:gd name="T3" fmla="*/ 0 h 242"/>
              <a:gd name="T4" fmla="*/ 0 w 211"/>
              <a:gd name="T5" fmla="*/ 0 h 242"/>
              <a:gd name="T6" fmla="*/ 0 w 211"/>
              <a:gd name="T7" fmla="*/ 2147483646 h 242"/>
              <a:gd name="T8" fmla="*/ 2147483646 w 211"/>
              <a:gd name="T9" fmla="*/ 2147483646 h 242"/>
              <a:gd name="T10" fmla="*/ 2147483646 w 211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"/>
              <a:gd name="T19" fmla="*/ 0 h 242"/>
              <a:gd name="T20" fmla="*/ 211 w 211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" h="242">
                <a:moveTo>
                  <a:pt x="211" y="242"/>
                </a:moveTo>
                <a:lnTo>
                  <a:pt x="211" y="0"/>
                </a:lnTo>
                <a:lnTo>
                  <a:pt x="0" y="0"/>
                </a:lnTo>
                <a:lnTo>
                  <a:pt x="0" y="242"/>
                </a:lnTo>
                <a:lnTo>
                  <a:pt x="211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Freeform 6">
            <a:extLst>
              <a:ext uri="{FF2B5EF4-FFF2-40B4-BE49-F238E27FC236}">
                <a16:creationId xmlns:a16="http://schemas.microsoft.com/office/drawing/2014/main" id="{B5A92E2B-CBBF-2B50-16FA-354A6F9B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4038600"/>
            <a:ext cx="334962" cy="390525"/>
          </a:xfrm>
          <a:custGeom>
            <a:avLst/>
            <a:gdLst>
              <a:gd name="T0" fmla="*/ 2147483646 w 211"/>
              <a:gd name="T1" fmla="*/ 2147483646 h 246"/>
              <a:gd name="T2" fmla="*/ 2147483646 w 211"/>
              <a:gd name="T3" fmla="*/ 0 h 246"/>
              <a:gd name="T4" fmla="*/ 0 w 211"/>
              <a:gd name="T5" fmla="*/ 0 h 246"/>
              <a:gd name="T6" fmla="*/ 0 w 211"/>
              <a:gd name="T7" fmla="*/ 2147483646 h 246"/>
              <a:gd name="T8" fmla="*/ 2147483646 w 211"/>
              <a:gd name="T9" fmla="*/ 2147483646 h 246"/>
              <a:gd name="T10" fmla="*/ 2147483646 w 211"/>
              <a:gd name="T11" fmla="*/ 2147483646 h 246"/>
              <a:gd name="T12" fmla="*/ 2147483646 w 211"/>
              <a:gd name="T13" fmla="*/ 2147483646 h 2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"/>
              <a:gd name="T22" fmla="*/ 0 h 246"/>
              <a:gd name="T23" fmla="*/ 211 w 211"/>
              <a:gd name="T24" fmla="*/ 246 h 2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" h="246">
                <a:moveTo>
                  <a:pt x="211" y="242"/>
                </a:moveTo>
                <a:lnTo>
                  <a:pt x="211" y="0"/>
                </a:lnTo>
                <a:lnTo>
                  <a:pt x="0" y="0"/>
                </a:lnTo>
                <a:lnTo>
                  <a:pt x="0" y="246"/>
                </a:lnTo>
                <a:lnTo>
                  <a:pt x="211" y="246"/>
                </a:lnTo>
                <a:lnTo>
                  <a:pt x="211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Freeform 7">
            <a:extLst>
              <a:ext uri="{FF2B5EF4-FFF2-40B4-BE49-F238E27FC236}">
                <a16:creationId xmlns:a16="http://schemas.microsoft.com/office/drawing/2014/main" id="{F929344C-D7F6-91DB-081E-691FD2B1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4565650"/>
            <a:ext cx="334962" cy="384175"/>
          </a:xfrm>
          <a:custGeom>
            <a:avLst/>
            <a:gdLst>
              <a:gd name="T0" fmla="*/ 2147483646 w 211"/>
              <a:gd name="T1" fmla="*/ 2147483646 h 242"/>
              <a:gd name="T2" fmla="*/ 2147483646 w 211"/>
              <a:gd name="T3" fmla="*/ 0 h 242"/>
              <a:gd name="T4" fmla="*/ 0 w 211"/>
              <a:gd name="T5" fmla="*/ 0 h 242"/>
              <a:gd name="T6" fmla="*/ 0 w 211"/>
              <a:gd name="T7" fmla="*/ 2147483646 h 242"/>
              <a:gd name="T8" fmla="*/ 2147483646 w 211"/>
              <a:gd name="T9" fmla="*/ 2147483646 h 242"/>
              <a:gd name="T10" fmla="*/ 2147483646 w 211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"/>
              <a:gd name="T19" fmla="*/ 0 h 242"/>
              <a:gd name="T20" fmla="*/ 211 w 211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" h="242">
                <a:moveTo>
                  <a:pt x="211" y="242"/>
                </a:moveTo>
                <a:lnTo>
                  <a:pt x="211" y="0"/>
                </a:lnTo>
                <a:lnTo>
                  <a:pt x="0" y="0"/>
                </a:lnTo>
                <a:lnTo>
                  <a:pt x="0" y="242"/>
                </a:lnTo>
                <a:lnTo>
                  <a:pt x="211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8">
            <a:extLst>
              <a:ext uri="{FF2B5EF4-FFF2-40B4-BE49-F238E27FC236}">
                <a16:creationId xmlns:a16="http://schemas.microsoft.com/office/drawing/2014/main" id="{6F605272-5487-FFB9-86E9-44D82CB1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5091113"/>
            <a:ext cx="334962" cy="385762"/>
          </a:xfrm>
          <a:custGeom>
            <a:avLst/>
            <a:gdLst>
              <a:gd name="T0" fmla="*/ 2147483646 w 211"/>
              <a:gd name="T1" fmla="*/ 2147483646 h 243"/>
              <a:gd name="T2" fmla="*/ 2147483646 w 211"/>
              <a:gd name="T3" fmla="*/ 0 h 243"/>
              <a:gd name="T4" fmla="*/ 0 w 211"/>
              <a:gd name="T5" fmla="*/ 0 h 243"/>
              <a:gd name="T6" fmla="*/ 0 w 211"/>
              <a:gd name="T7" fmla="*/ 2147483646 h 243"/>
              <a:gd name="T8" fmla="*/ 2147483646 w 211"/>
              <a:gd name="T9" fmla="*/ 2147483646 h 243"/>
              <a:gd name="T10" fmla="*/ 2147483646 w 211"/>
              <a:gd name="T11" fmla="*/ 2147483646 h 2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"/>
              <a:gd name="T19" fmla="*/ 0 h 243"/>
              <a:gd name="T20" fmla="*/ 211 w 211"/>
              <a:gd name="T21" fmla="*/ 243 h 2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" h="243">
                <a:moveTo>
                  <a:pt x="211" y="243"/>
                </a:moveTo>
                <a:lnTo>
                  <a:pt x="211" y="0"/>
                </a:lnTo>
                <a:lnTo>
                  <a:pt x="0" y="0"/>
                </a:lnTo>
                <a:lnTo>
                  <a:pt x="0" y="243"/>
                </a:lnTo>
                <a:lnTo>
                  <a:pt x="211" y="243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Freeform 9">
            <a:extLst>
              <a:ext uri="{FF2B5EF4-FFF2-40B4-BE49-F238E27FC236}">
                <a16:creationId xmlns:a16="http://schemas.microsoft.com/office/drawing/2014/main" id="{FEC5EC02-C925-0300-5D46-07A5BDD7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740400"/>
            <a:ext cx="1600200" cy="384175"/>
          </a:xfrm>
          <a:custGeom>
            <a:avLst/>
            <a:gdLst>
              <a:gd name="T0" fmla="*/ 2147483646 w 1008"/>
              <a:gd name="T1" fmla="*/ 2147483646 h 242"/>
              <a:gd name="T2" fmla="*/ 2147483646 w 1008"/>
              <a:gd name="T3" fmla="*/ 0 h 242"/>
              <a:gd name="T4" fmla="*/ 0 w 1008"/>
              <a:gd name="T5" fmla="*/ 0 h 242"/>
              <a:gd name="T6" fmla="*/ 0 w 1008"/>
              <a:gd name="T7" fmla="*/ 2147483646 h 242"/>
              <a:gd name="T8" fmla="*/ 2147483646 w 1008"/>
              <a:gd name="T9" fmla="*/ 2147483646 h 242"/>
              <a:gd name="T10" fmla="*/ 2147483646 w 1008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2"/>
              <a:gd name="T20" fmla="*/ 1008 w 1008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2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2"/>
                </a:lnTo>
                <a:lnTo>
                  <a:pt x="1008" y="24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Freeform 10">
            <a:extLst>
              <a:ext uri="{FF2B5EF4-FFF2-40B4-BE49-F238E27FC236}">
                <a16:creationId xmlns:a16="http://schemas.microsoft.com/office/drawing/2014/main" id="{91034FBE-E24C-8384-431F-0628F176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740400"/>
            <a:ext cx="1600200" cy="384175"/>
          </a:xfrm>
          <a:custGeom>
            <a:avLst/>
            <a:gdLst>
              <a:gd name="T0" fmla="*/ 2147483646 w 1008"/>
              <a:gd name="T1" fmla="*/ 2147483646 h 242"/>
              <a:gd name="T2" fmla="*/ 2147483646 w 1008"/>
              <a:gd name="T3" fmla="*/ 0 h 242"/>
              <a:gd name="T4" fmla="*/ 0 w 1008"/>
              <a:gd name="T5" fmla="*/ 0 h 242"/>
              <a:gd name="T6" fmla="*/ 0 w 1008"/>
              <a:gd name="T7" fmla="*/ 2147483646 h 242"/>
              <a:gd name="T8" fmla="*/ 2147483646 w 1008"/>
              <a:gd name="T9" fmla="*/ 2147483646 h 242"/>
              <a:gd name="T10" fmla="*/ 2147483646 w 1008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2"/>
              <a:gd name="T20" fmla="*/ 1008 w 1008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2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2"/>
                </a:lnTo>
                <a:lnTo>
                  <a:pt x="1008" y="242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Rectangle 11">
            <a:extLst>
              <a:ext uri="{FF2B5EF4-FFF2-40B4-BE49-F238E27FC236}">
                <a16:creationId xmlns:a16="http://schemas.microsoft.com/office/drawing/2014/main" id="{1BF0BBCF-011B-692E-B672-987E7BA5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3554413"/>
            <a:ext cx="9366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1011110</a:t>
            </a:r>
          </a:p>
        </p:txBody>
      </p:sp>
      <p:sp>
        <p:nvSpPr>
          <p:cNvPr id="54286" name="Rectangle 12">
            <a:extLst>
              <a:ext uri="{FF2B5EF4-FFF2-40B4-BE49-F238E27FC236}">
                <a16:creationId xmlns:a16="http://schemas.microsoft.com/office/drawing/2014/main" id="{78F1EB23-07A1-2B20-BCC6-4AD6D144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554413"/>
            <a:ext cx="1349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</a:t>
            </a:r>
          </a:p>
        </p:txBody>
      </p:sp>
      <p:sp>
        <p:nvSpPr>
          <p:cNvPr id="54287" name="Freeform 13">
            <a:extLst>
              <a:ext uri="{FF2B5EF4-FFF2-40B4-BE49-F238E27FC236}">
                <a16:creationId xmlns:a16="http://schemas.microsoft.com/office/drawing/2014/main" id="{E5883C37-77D5-2F3D-D461-9ADFC59E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511550"/>
            <a:ext cx="1600200" cy="384175"/>
          </a:xfrm>
          <a:custGeom>
            <a:avLst/>
            <a:gdLst>
              <a:gd name="T0" fmla="*/ 2147483646 w 1008"/>
              <a:gd name="T1" fmla="*/ 2147483646 h 242"/>
              <a:gd name="T2" fmla="*/ 2147483646 w 1008"/>
              <a:gd name="T3" fmla="*/ 0 h 242"/>
              <a:gd name="T4" fmla="*/ 0 w 1008"/>
              <a:gd name="T5" fmla="*/ 0 h 242"/>
              <a:gd name="T6" fmla="*/ 0 w 1008"/>
              <a:gd name="T7" fmla="*/ 2147483646 h 242"/>
              <a:gd name="T8" fmla="*/ 2147483646 w 1008"/>
              <a:gd name="T9" fmla="*/ 2147483646 h 242"/>
              <a:gd name="T10" fmla="*/ 2147483646 w 1008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2"/>
              <a:gd name="T20" fmla="*/ 1008 w 1008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2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2"/>
                </a:lnTo>
                <a:lnTo>
                  <a:pt x="1008" y="242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4">
            <a:extLst>
              <a:ext uri="{FF2B5EF4-FFF2-40B4-BE49-F238E27FC236}">
                <a16:creationId xmlns:a16="http://schemas.microsoft.com/office/drawing/2014/main" id="{D1782EF8-53EB-6514-137E-5792AAD3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3511550"/>
            <a:ext cx="6350" cy="384175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Rectangle 15">
            <a:extLst>
              <a:ext uri="{FF2B5EF4-FFF2-40B4-BE49-F238E27FC236}">
                <a16:creationId xmlns:a16="http://schemas.microsoft.com/office/drawing/2014/main" id="{CBD6EFD9-412D-E242-D41D-FD2EA4F5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027363"/>
            <a:ext cx="9350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1101001</a:t>
            </a:r>
          </a:p>
        </p:txBody>
      </p:sp>
      <p:sp>
        <p:nvSpPr>
          <p:cNvPr id="54290" name="Rectangle 16">
            <a:extLst>
              <a:ext uri="{FF2B5EF4-FFF2-40B4-BE49-F238E27FC236}">
                <a16:creationId xmlns:a16="http://schemas.microsoft.com/office/drawing/2014/main" id="{ED080444-6F8C-5D2A-B9E3-0A35FB997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027363"/>
            <a:ext cx="1333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</a:t>
            </a:r>
          </a:p>
        </p:txBody>
      </p:sp>
      <p:sp>
        <p:nvSpPr>
          <p:cNvPr id="54291" name="Freeform 17">
            <a:extLst>
              <a:ext uri="{FF2B5EF4-FFF2-40B4-BE49-F238E27FC236}">
                <a16:creationId xmlns:a16="http://schemas.microsoft.com/office/drawing/2014/main" id="{7B0DC6BE-EBE3-DDB4-E805-DA3E75F9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984500"/>
            <a:ext cx="1600200" cy="384175"/>
          </a:xfrm>
          <a:custGeom>
            <a:avLst/>
            <a:gdLst>
              <a:gd name="T0" fmla="*/ 2147483646 w 1008"/>
              <a:gd name="T1" fmla="*/ 2147483646 h 242"/>
              <a:gd name="T2" fmla="*/ 2147483646 w 1008"/>
              <a:gd name="T3" fmla="*/ 0 h 242"/>
              <a:gd name="T4" fmla="*/ 0 w 1008"/>
              <a:gd name="T5" fmla="*/ 0 h 242"/>
              <a:gd name="T6" fmla="*/ 0 w 1008"/>
              <a:gd name="T7" fmla="*/ 2147483646 h 242"/>
              <a:gd name="T8" fmla="*/ 2147483646 w 1008"/>
              <a:gd name="T9" fmla="*/ 2147483646 h 242"/>
              <a:gd name="T10" fmla="*/ 2147483646 w 1008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2"/>
              <a:gd name="T20" fmla="*/ 1008 w 1008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2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2"/>
                </a:lnTo>
                <a:lnTo>
                  <a:pt x="1008" y="242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18">
            <a:extLst>
              <a:ext uri="{FF2B5EF4-FFF2-40B4-BE49-F238E27FC236}">
                <a16:creationId xmlns:a16="http://schemas.microsoft.com/office/drawing/2014/main" id="{598E42A1-66B5-E4D2-DCDD-842643E97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2984500"/>
            <a:ext cx="6350" cy="384175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Rectangle 19">
            <a:extLst>
              <a:ext uri="{FF2B5EF4-FFF2-40B4-BE49-F238E27FC236}">
                <a16:creationId xmlns:a16="http://schemas.microsoft.com/office/drawing/2014/main" id="{3881F2A9-5B51-BE7B-DE41-A1293C39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2500313"/>
            <a:ext cx="933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0101001</a:t>
            </a:r>
          </a:p>
        </p:txBody>
      </p:sp>
      <p:sp>
        <p:nvSpPr>
          <p:cNvPr id="54294" name="Rectangle 20">
            <a:extLst>
              <a:ext uri="{FF2B5EF4-FFF2-40B4-BE49-F238E27FC236}">
                <a16:creationId xmlns:a16="http://schemas.microsoft.com/office/drawing/2014/main" id="{0A34B928-EE02-5ABE-6069-5039064F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508250"/>
            <a:ext cx="1349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</a:t>
            </a:r>
          </a:p>
        </p:txBody>
      </p:sp>
      <p:sp>
        <p:nvSpPr>
          <p:cNvPr id="54295" name="Freeform 21">
            <a:extLst>
              <a:ext uri="{FF2B5EF4-FFF2-40B4-BE49-F238E27FC236}">
                <a16:creationId xmlns:a16="http://schemas.microsoft.com/office/drawing/2014/main" id="{6712052D-26F1-B14B-15ED-20FA242F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457450"/>
            <a:ext cx="1600200" cy="392113"/>
          </a:xfrm>
          <a:custGeom>
            <a:avLst/>
            <a:gdLst>
              <a:gd name="T0" fmla="*/ 2147483646 w 1008"/>
              <a:gd name="T1" fmla="*/ 2147483646 h 247"/>
              <a:gd name="T2" fmla="*/ 2147483646 w 1008"/>
              <a:gd name="T3" fmla="*/ 0 h 247"/>
              <a:gd name="T4" fmla="*/ 0 w 1008"/>
              <a:gd name="T5" fmla="*/ 0 h 247"/>
              <a:gd name="T6" fmla="*/ 0 w 1008"/>
              <a:gd name="T7" fmla="*/ 2147483646 h 247"/>
              <a:gd name="T8" fmla="*/ 2147483646 w 1008"/>
              <a:gd name="T9" fmla="*/ 2147483646 h 247"/>
              <a:gd name="T10" fmla="*/ 2147483646 w 1008"/>
              <a:gd name="T11" fmla="*/ 2147483646 h 2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7"/>
              <a:gd name="T20" fmla="*/ 1008 w 1008"/>
              <a:gd name="T21" fmla="*/ 247 h 2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7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7"/>
                </a:lnTo>
                <a:lnTo>
                  <a:pt x="1008" y="247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2">
            <a:extLst>
              <a:ext uri="{FF2B5EF4-FFF2-40B4-BE49-F238E27FC236}">
                <a16:creationId xmlns:a16="http://schemas.microsoft.com/office/drawing/2014/main" id="{2F8482A6-2A20-46A4-CFCF-642CD8A5B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2465388"/>
            <a:ext cx="6350" cy="376237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Rectangle 23">
            <a:extLst>
              <a:ext uri="{FF2B5EF4-FFF2-40B4-BE49-F238E27FC236}">
                <a16:creationId xmlns:a16="http://schemas.microsoft.com/office/drawing/2014/main" id="{E103C57D-30D2-3FF2-FE29-6412FFC2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5133975"/>
            <a:ext cx="9382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1011111</a:t>
            </a:r>
          </a:p>
        </p:txBody>
      </p:sp>
      <p:sp>
        <p:nvSpPr>
          <p:cNvPr id="54298" name="Rectangle 24">
            <a:extLst>
              <a:ext uri="{FF2B5EF4-FFF2-40B4-BE49-F238E27FC236}">
                <a16:creationId xmlns:a16="http://schemas.microsoft.com/office/drawing/2014/main" id="{7F3664CD-22BF-C6F7-B7FF-09AA483A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133975"/>
            <a:ext cx="1333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</a:t>
            </a:r>
          </a:p>
        </p:txBody>
      </p:sp>
      <p:sp>
        <p:nvSpPr>
          <p:cNvPr id="54299" name="Freeform 25">
            <a:extLst>
              <a:ext uri="{FF2B5EF4-FFF2-40B4-BE49-F238E27FC236}">
                <a16:creationId xmlns:a16="http://schemas.microsoft.com/office/drawing/2014/main" id="{FA1D0D42-9CD4-E521-A27D-74EC1D7C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091113"/>
            <a:ext cx="1600200" cy="385762"/>
          </a:xfrm>
          <a:custGeom>
            <a:avLst/>
            <a:gdLst>
              <a:gd name="T0" fmla="*/ 2147483646 w 1008"/>
              <a:gd name="T1" fmla="*/ 2147483646 h 243"/>
              <a:gd name="T2" fmla="*/ 2147483646 w 1008"/>
              <a:gd name="T3" fmla="*/ 0 h 243"/>
              <a:gd name="T4" fmla="*/ 0 w 1008"/>
              <a:gd name="T5" fmla="*/ 0 h 243"/>
              <a:gd name="T6" fmla="*/ 0 w 1008"/>
              <a:gd name="T7" fmla="*/ 2147483646 h 243"/>
              <a:gd name="T8" fmla="*/ 2147483646 w 1008"/>
              <a:gd name="T9" fmla="*/ 2147483646 h 243"/>
              <a:gd name="T10" fmla="*/ 2147483646 w 1008"/>
              <a:gd name="T11" fmla="*/ 2147483646 h 2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3"/>
              <a:gd name="T20" fmla="*/ 1008 w 1008"/>
              <a:gd name="T21" fmla="*/ 243 h 2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3">
                <a:moveTo>
                  <a:pt x="1008" y="243"/>
                </a:moveTo>
                <a:lnTo>
                  <a:pt x="1008" y="0"/>
                </a:lnTo>
                <a:lnTo>
                  <a:pt x="0" y="0"/>
                </a:lnTo>
                <a:lnTo>
                  <a:pt x="0" y="243"/>
                </a:lnTo>
                <a:lnTo>
                  <a:pt x="1008" y="243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26">
            <a:extLst>
              <a:ext uri="{FF2B5EF4-FFF2-40B4-BE49-F238E27FC236}">
                <a16:creationId xmlns:a16="http://schemas.microsoft.com/office/drawing/2014/main" id="{8981283C-A9AF-BC2B-B5C9-D22AE2C39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5091113"/>
            <a:ext cx="6350" cy="385762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Rectangle 27">
            <a:extLst>
              <a:ext uri="{FF2B5EF4-FFF2-40B4-BE49-F238E27FC236}">
                <a16:creationId xmlns:a16="http://schemas.microsoft.com/office/drawing/2014/main" id="{9027048D-5FF1-00BB-B72D-9D29DCE5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608513"/>
            <a:ext cx="933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0110100</a:t>
            </a:r>
          </a:p>
        </p:txBody>
      </p:sp>
      <p:sp>
        <p:nvSpPr>
          <p:cNvPr id="54302" name="Rectangle 28">
            <a:extLst>
              <a:ext uri="{FF2B5EF4-FFF2-40B4-BE49-F238E27FC236}">
                <a16:creationId xmlns:a16="http://schemas.microsoft.com/office/drawing/2014/main" id="{A86B65DB-2007-B0DA-7CE8-D6BAC009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608513"/>
            <a:ext cx="1349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</a:t>
            </a:r>
          </a:p>
        </p:txBody>
      </p:sp>
      <p:sp>
        <p:nvSpPr>
          <p:cNvPr id="54303" name="Freeform 29">
            <a:extLst>
              <a:ext uri="{FF2B5EF4-FFF2-40B4-BE49-F238E27FC236}">
                <a16:creationId xmlns:a16="http://schemas.microsoft.com/office/drawing/2014/main" id="{2EA79969-B518-D0FC-5E52-BC2FEDAC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565650"/>
            <a:ext cx="1600200" cy="384175"/>
          </a:xfrm>
          <a:custGeom>
            <a:avLst/>
            <a:gdLst>
              <a:gd name="T0" fmla="*/ 2147483646 w 1008"/>
              <a:gd name="T1" fmla="*/ 2147483646 h 242"/>
              <a:gd name="T2" fmla="*/ 2147483646 w 1008"/>
              <a:gd name="T3" fmla="*/ 0 h 242"/>
              <a:gd name="T4" fmla="*/ 0 w 1008"/>
              <a:gd name="T5" fmla="*/ 0 h 242"/>
              <a:gd name="T6" fmla="*/ 0 w 1008"/>
              <a:gd name="T7" fmla="*/ 2147483646 h 242"/>
              <a:gd name="T8" fmla="*/ 2147483646 w 1008"/>
              <a:gd name="T9" fmla="*/ 2147483646 h 242"/>
              <a:gd name="T10" fmla="*/ 2147483646 w 1008"/>
              <a:gd name="T11" fmla="*/ 2147483646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2"/>
              <a:gd name="T20" fmla="*/ 1008 w 1008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2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2"/>
                </a:lnTo>
                <a:lnTo>
                  <a:pt x="1008" y="242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0">
            <a:extLst>
              <a:ext uri="{FF2B5EF4-FFF2-40B4-BE49-F238E27FC236}">
                <a16:creationId xmlns:a16="http://schemas.microsoft.com/office/drawing/2014/main" id="{61330FE3-D180-4565-C95F-38B57A150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4565650"/>
            <a:ext cx="6350" cy="384175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Rectangle 31">
            <a:extLst>
              <a:ext uri="{FF2B5EF4-FFF2-40B4-BE49-F238E27FC236}">
                <a16:creationId xmlns:a16="http://schemas.microsoft.com/office/drawing/2014/main" id="{903BF20F-7C7D-6046-A175-4C35D488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081463"/>
            <a:ext cx="933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0001110</a:t>
            </a:r>
          </a:p>
        </p:txBody>
      </p:sp>
      <p:sp>
        <p:nvSpPr>
          <p:cNvPr id="54306" name="Rectangle 32">
            <a:extLst>
              <a:ext uri="{FF2B5EF4-FFF2-40B4-BE49-F238E27FC236}">
                <a16:creationId xmlns:a16="http://schemas.microsoft.com/office/drawing/2014/main" id="{08100485-B6E0-52DD-6DEF-3F60403E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087813"/>
            <a:ext cx="1349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</a:t>
            </a:r>
          </a:p>
        </p:txBody>
      </p:sp>
      <p:sp>
        <p:nvSpPr>
          <p:cNvPr id="54307" name="Freeform 33">
            <a:extLst>
              <a:ext uri="{FF2B5EF4-FFF2-40B4-BE49-F238E27FC236}">
                <a16:creationId xmlns:a16="http://schemas.microsoft.com/office/drawing/2014/main" id="{1F9AD259-2D4A-A634-8BE3-42CBEAB8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038600"/>
            <a:ext cx="1600200" cy="390525"/>
          </a:xfrm>
          <a:custGeom>
            <a:avLst/>
            <a:gdLst>
              <a:gd name="T0" fmla="*/ 2147483646 w 1008"/>
              <a:gd name="T1" fmla="*/ 2147483646 h 246"/>
              <a:gd name="T2" fmla="*/ 2147483646 w 1008"/>
              <a:gd name="T3" fmla="*/ 0 h 246"/>
              <a:gd name="T4" fmla="*/ 0 w 1008"/>
              <a:gd name="T5" fmla="*/ 0 h 246"/>
              <a:gd name="T6" fmla="*/ 0 w 1008"/>
              <a:gd name="T7" fmla="*/ 2147483646 h 246"/>
              <a:gd name="T8" fmla="*/ 2147483646 w 1008"/>
              <a:gd name="T9" fmla="*/ 2147483646 h 246"/>
              <a:gd name="T10" fmla="*/ 2147483646 w 1008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46"/>
              <a:gd name="T20" fmla="*/ 1008 w 1008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46">
                <a:moveTo>
                  <a:pt x="1008" y="242"/>
                </a:moveTo>
                <a:lnTo>
                  <a:pt x="1008" y="0"/>
                </a:lnTo>
                <a:lnTo>
                  <a:pt x="0" y="0"/>
                </a:lnTo>
                <a:lnTo>
                  <a:pt x="0" y="246"/>
                </a:lnTo>
                <a:lnTo>
                  <a:pt x="1008" y="246"/>
                </a:lnTo>
              </a:path>
            </a:pathLst>
          </a:custGeom>
          <a:noFill/>
          <a:ln w="14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34">
            <a:extLst>
              <a:ext uri="{FF2B5EF4-FFF2-40B4-BE49-F238E27FC236}">
                <a16:creationId xmlns:a16="http://schemas.microsoft.com/office/drawing/2014/main" id="{68555667-85D2-E9EF-216C-6C1ED736B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4044950"/>
            <a:ext cx="6350" cy="377825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Rectangle 35">
            <a:extLst>
              <a:ext uri="{FF2B5EF4-FFF2-40B4-BE49-F238E27FC236}">
                <a16:creationId xmlns:a16="http://schemas.microsoft.com/office/drawing/2014/main" id="{E174447D-F4D9-D7F4-932F-89E5BB5C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5781675"/>
            <a:ext cx="9382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1111011</a:t>
            </a:r>
          </a:p>
        </p:txBody>
      </p:sp>
      <p:sp>
        <p:nvSpPr>
          <p:cNvPr id="54310" name="Rectangle 36">
            <a:extLst>
              <a:ext uri="{FF2B5EF4-FFF2-40B4-BE49-F238E27FC236}">
                <a16:creationId xmlns:a16="http://schemas.microsoft.com/office/drawing/2014/main" id="{C6BCA55B-69B4-D0CD-C0AD-BA6BEFB1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781675"/>
            <a:ext cx="1333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0</a:t>
            </a:r>
          </a:p>
        </p:txBody>
      </p:sp>
      <p:sp>
        <p:nvSpPr>
          <p:cNvPr id="54311" name="Line 37">
            <a:extLst>
              <a:ext uri="{FF2B5EF4-FFF2-40B4-BE49-F238E27FC236}">
                <a16:creationId xmlns:a16="http://schemas.microsoft.com/office/drawing/2014/main" id="{4F3F562B-8CCD-54A5-DAED-B90EFBF10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5740400"/>
            <a:ext cx="6350" cy="384175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2" name="Rectangle 38">
            <a:extLst>
              <a:ext uri="{FF2B5EF4-FFF2-40B4-BE49-F238E27FC236}">
                <a16:creationId xmlns:a16="http://schemas.microsoft.com/office/drawing/2014/main" id="{F28DE8D2-AFB9-01AC-4101-B19D6E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1852613"/>
            <a:ext cx="6175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Parity</a:t>
            </a:r>
          </a:p>
        </p:txBody>
      </p:sp>
      <p:sp>
        <p:nvSpPr>
          <p:cNvPr id="54313" name="Rectangle 39">
            <a:extLst>
              <a:ext uri="{FF2B5EF4-FFF2-40B4-BE49-F238E27FC236}">
                <a16:creationId xmlns:a16="http://schemas.microsoft.com/office/drawing/2014/main" id="{A4FD31F2-B0AE-648D-B0F4-281A9F3A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136775"/>
            <a:ext cx="3794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bits</a:t>
            </a:r>
          </a:p>
        </p:txBody>
      </p:sp>
      <p:sp>
        <p:nvSpPr>
          <p:cNvPr id="54314" name="Rectangle 40">
            <a:extLst>
              <a:ext uri="{FF2B5EF4-FFF2-40B4-BE49-F238E27FC236}">
                <a16:creationId xmlns:a16="http://schemas.microsoft.com/office/drawing/2014/main" id="{A6CD7C60-E2CE-B4AD-3722-7F9B2CAB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5646738"/>
            <a:ext cx="6175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Parity</a:t>
            </a:r>
          </a:p>
        </p:txBody>
      </p:sp>
      <p:sp>
        <p:nvSpPr>
          <p:cNvPr id="54315" name="Rectangle 41">
            <a:extLst>
              <a:ext uri="{FF2B5EF4-FFF2-40B4-BE49-F238E27FC236}">
                <a16:creationId xmlns:a16="http://schemas.microsoft.com/office/drawing/2014/main" id="{C3DBDB54-B00C-13AB-F7B1-CFF3A617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5932488"/>
            <a:ext cx="457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byte</a:t>
            </a:r>
          </a:p>
        </p:txBody>
      </p:sp>
      <p:sp>
        <p:nvSpPr>
          <p:cNvPr id="54316" name="Rectangle 42">
            <a:extLst>
              <a:ext uri="{FF2B5EF4-FFF2-40B4-BE49-F238E27FC236}">
                <a16:creationId xmlns:a16="http://schemas.microsoft.com/office/drawing/2014/main" id="{11BAD869-C276-5D33-8BB8-A396AB65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867150"/>
            <a:ext cx="5111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9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Data</a:t>
            </a:r>
          </a:p>
        </p:txBody>
      </p:sp>
      <p:sp>
        <p:nvSpPr>
          <p:cNvPr id="54317" name="Line 43">
            <a:extLst>
              <a:ext uri="{FF2B5EF4-FFF2-40B4-BE49-F238E27FC236}">
                <a16:creationId xmlns:a16="http://schemas.microsoft.com/office/drawing/2014/main" id="{39DB9E28-1B22-A257-5697-0B500C760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088" y="2592388"/>
            <a:ext cx="1587" cy="2762250"/>
          </a:xfrm>
          <a:prstGeom prst="line">
            <a:avLst/>
          </a:prstGeom>
          <a:noFill/>
          <a:ln w="14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Freeform 44">
            <a:extLst>
              <a:ext uri="{FF2B5EF4-FFF2-40B4-BE49-F238E27FC236}">
                <a16:creationId xmlns:a16="http://schemas.microsoft.com/office/drawing/2014/main" id="{35565058-C8D6-F699-E442-1CEA4C0E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319713"/>
            <a:ext cx="92075" cy="163512"/>
          </a:xfrm>
          <a:custGeom>
            <a:avLst/>
            <a:gdLst>
              <a:gd name="T0" fmla="*/ 0 w 58"/>
              <a:gd name="T1" fmla="*/ 0 h 103"/>
              <a:gd name="T2" fmla="*/ 2147483646 w 58"/>
              <a:gd name="T3" fmla="*/ 2147483646 h 103"/>
              <a:gd name="T4" fmla="*/ 2147483646 w 58"/>
              <a:gd name="T5" fmla="*/ 2147483646 h 103"/>
              <a:gd name="T6" fmla="*/ 0 w 58"/>
              <a:gd name="T7" fmla="*/ 2147483646 h 103"/>
              <a:gd name="T8" fmla="*/ 0 w 58"/>
              <a:gd name="T9" fmla="*/ 2147483646 h 103"/>
              <a:gd name="T10" fmla="*/ 0 w 58"/>
              <a:gd name="T11" fmla="*/ 0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103"/>
              <a:gd name="T20" fmla="*/ 58 w 58"/>
              <a:gd name="T21" fmla="*/ 103 h 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103">
                <a:moveTo>
                  <a:pt x="0" y="0"/>
                </a:moveTo>
                <a:lnTo>
                  <a:pt x="31" y="103"/>
                </a:lnTo>
                <a:lnTo>
                  <a:pt x="58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9" name="Freeform 45">
            <a:extLst>
              <a:ext uri="{FF2B5EF4-FFF2-40B4-BE49-F238E27FC236}">
                <a16:creationId xmlns:a16="http://schemas.microsoft.com/office/drawing/2014/main" id="{5C1569BE-91E7-1297-3BA2-2ED98852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2465388"/>
            <a:ext cx="84138" cy="155575"/>
          </a:xfrm>
          <a:custGeom>
            <a:avLst/>
            <a:gdLst>
              <a:gd name="T0" fmla="*/ 2147483646 w 53"/>
              <a:gd name="T1" fmla="*/ 2147483646 h 98"/>
              <a:gd name="T2" fmla="*/ 2147483646 w 53"/>
              <a:gd name="T3" fmla="*/ 0 h 98"/>
              <a:gd name="T4" fmla="*/ 0 w 53"/>
              <a:gd name="T5" fmla="*/ 2147483646 h 98"/>
              <a:gd name="T6" fmla="*/ 2147483646 w 53"/>
              <a:gd name="T7" fmla="*/ 2147483646 h 98"/>
              <a:gd name="T8" fmla="*/ 2147483646 w 53"/>
              <a:gd name="T9" fmla="*/ 2147483646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98"/>
              <a:gd name="T17" fmla="*/ 53 w 53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98">
                <a:moveTo>
                  <a:pt x="53" y="98"/>
                </a:moveTo>
                <a:lnTo>
                  <a:pt x="27" y="0"/>
                </a:lnTo>
                <a:lnTo>
                  <a:pt x="0" y="98"/>
                </a:lnTo>
                <a:lnTo>
                  <a:pt x="53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10A584CE-D38B-FA5E-CD24-7280BF88F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492125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Two-Dimensional Parity</a:t>
            </a: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85845648-631C-CE48-309F-85610555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F59BDDE-0726-456D-9019-844BF5EA714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A61C40B-D1D2-FAAD-E017-6F2B6D79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37D0E57-E457-09D6-B48A-21122448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53ABE13A-500C-E745-5030-30CF4E06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27" name="Text Box 5">
            <a:extLst>
              <a:ext uri="{FF2B5EF4-FFF2-40B4-BE49-F238E27FC236}">
                <a16:creationId xmlns:a16="http://schemas.microsoft.com/office/drawing/2014/main" id="{73C19D20-C84C-D3DC-1B45-46E29010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28" name="Text Box 6">
            <a:extLst>
              <a:ext uri="{FF2B5EF4-FFF2-40B4-BE49-F238E27FC236}">
                <a16:creationId xmlns:a16="http://schemas.microsoft.com/office/drawing/2014/main" id="{737F68C8-F6CB-ADE4-4EC8-94D38D6D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29" name="Text Box 7">
            <a:extLst>
              <a:ext uri="{FF2B5EF4-FFF2-40B4-BE49-F238E27FC236}">
                <a16:creationId xmlns:a16="http://schemas.microsoft.com/office/drawing/2014/main" id="{E8A72CE6-10D0-E815-75F4-68667598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0" name="Text Box 8">
            <a:extLst>
              <a:ext uri="{FF2B5EF4-FFF2-40B4-BE49-F238E27FC236}">
                <a16:creationId xmlns:a16="http://schemas.microsoft.com/office/drawing/2014/main" id="{01158B04-C433-C3DD-44E6-3C6875F5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001838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1" name="Text Box 9">
            <a:extLst>
              <a:ext uri="{FF2B5EF4-FFF2-40B4-BE49-F238E27FC236}">
                <a16:creationId xmlns:a16="http://schemas.microsoft.com/office/drawing/2014/main" id="{A47EADB0-EC50-6909-6E50-CFA6FBC99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001838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2" name="Text Box 10">
            <a:extLst>
              <a:ext uri="{FF2B5EF4-FFF2-40B4-BE49-F238E27FC236}">
                <a16:creationId xmlns:a16="http://schemas.microsoft.com/office/drawing/2014/main" id="{9714C9F7-5EB9-1F32-0299-8A1FEEB4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33" name="Text Box 11">
            <a:extLst>
              <a:ext uri="{FF2B5EF4-FFF2-40B4-BE49-F238E27FC236}">
                <a16:creationId xmlns:a16="http://schemas.microsoft.com/office/drawing/2014/main" id="{37E28C57-5523-F26C-90B7-C0FF93AC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4" name="Text Box 12">
            <a:extLst>
              <a:ext uri="{FF2B5EF4-FFF2-40B4-BE49-F238E27FC236}">
                <a16:creationId xmlns:a16="http://schemas.microsoft.com/office/drawing/2014/main" id="{AD235E2F-D9B2-70D8-6238-878B9814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5" name="Text Box 13">
            <a:extLst>
              <a:ext uri="{FF2B5EF4-FFF2-40B4-BE49-F238E27FC236}">
                <a16:creationId xmlns:a16="http://schemas.microsoft.com/office/drawing/2014/main" id="{A44ADDD7-0FAC-00D8-C4A5-49D811B1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36" name="Text Box 14">
            <a:extLst>
              <a:ext uri="{FF2B5EF4-FFF2-40B4-BE49-F238E27FC236}">
                <a16:creationId xmlns:a16="http://schemas.microsoft.com/office/drawing/2014/main" id="{CEC963A5-3DAB-69EC-6192-76212A79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37" name="Text Box 15">
            <a:extLst>
              <a:ext uri="{FF2B5EF4-FFF2-40B4-BE49-F238E27FC236}">
                <a16:creationId xmlns:a16="http://schemas.microsoft.com/office/drawing/2014/main" id="{A7D6A4A5-85A6-5554-A0D3-53765DB75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38" name="Text Box 16">
            <a:extLst>
              <a:ext uri="{FF2B5EF4-FFF2-40B4-BE49-F238E27FC236}">
                <a16:creationId xmlns:a16="http://schemas.microsoft.com/office/drawing/2014/main" id="{D3203E8B-4E75-AF44-BBE9-AD7EF784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47650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39" name="Text Box 17">
            <a:extLst>
              <a:ext uri="{FF2B5EF4-FFF2-40B4-BE49-F238E27FC236}">
                <a16:creationId xmlns:a16="http://schemas.microsoft.com/office/drawing/2014/main" id="{946ECA17-6484-DD19-B7D5-1B165B82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476500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0" name="Text Box 18">
            <a:extLst>
              <a:ext uri="{FF2B5EF4-FFF2-40B4-BE49-F238E27FC236}">
                <a16:creationId xmlns:a16="http://schemas.microsoft.com/office/drawing/2014/main" id="{CFA5AF77-A3AD-3B95-CCF2-B1CDDF60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41" name="Text Box 19">
            <a:extLst>
              <a:ext uri="{FF2B5EF4-FFF2-40B4-BE49-F238E27FC236}">
                <a16:creationId xmlns:a16="http://schemas.microsoft.com/office/drawing/2014/main" id="{FE5B8375-0A66-6A5D-2870-AAD0E98A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2" name="Text Box 20">
            <a:extLst>
              <a:ext uri="{FF2B5EF4-FFF2-40B4-BE49-F238E27FC236}">
                <a16:creationId xmlns:a16="http://schemas.microsoft.com/office/drawing/2014/main" id="{626C6CD5-20F9-D4C3-8911-52B95DEAE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3" name="Text Box 21">
            <a:extLst>
              <a:ext uri="{FF2B5EF4-FFF2-40B4-BE49-F238E27FC236}">
                <a16:creationId xmlns:a16="http://schemas.microsoft.com/office/drawing/2014/main" id="{087B5822-EF8D-845D-F77D-F4507ECA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44" name="Text Box 22">
            <a:extLst>
              <a:ext uri="{FF2B5EF4-FFF2-40B4-BE49-F238E27FC236}">
                <a16:creationId xmlns:a16="http://schemas.microsoft.com/office/drawing/2014/main" id="{D5AEBE5A-5A16-5E39-77EB-6DF09A05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5" name="Text Box 23">
            <a:extLst>
              <a:ext uri="{FF2B5EF4-FFF2-40B4-BE49-F238E27FC236}">
                <a16:creationId xmlns:a16="http://schemas.microsoft.com/office/drawing/2014/main" id="{DF79B659-9978-355E-0C52-DADF1671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6" name="Text Box 24">
            <a:extLst>
              <a:ext uri="{FF2B5EF4-FFF2-40B4-BE49-F238E27FC236}">
                <a16:creationId xmlns:a16="http://schemas.microsoft.com/office/drawing/2014/main" id="{E9E1EC64-3057-1F6A-2E7E-827E74EF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2952750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7" name="Text Box 25">
            <a:extLst>
              <a:ext uri="{FF2B5EF4-FFF2-40B4-BE49-F238E27FC236}">
                <a16:creationId xmlns:a16="http://schemas.microsoft.com/office/drawing/2014/main" id="{352BF4BF-AB69-44BF-C3F2-CE7DF7E0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2952750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48" name="Text Box 26">
            <a:extLst>
              <a:ext uri="{FF2B5EF4-FFF2-40B4-BE49-F238E27FC236}">
                <a16:creationId xmlns:a16="http://schemas.microsoft.com/office/drawing/2014/main" id="{BF36ED7A-D756-3D5F-3F17-E4F13F68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49" name="Text Box 27">
            <a:extLst>
              <a:ext uri="{FF2B5EF4-FFF2-40B4-BE49-F238E27FC236}">
                <a16:creationId xmlns:a16="http://schemas.microsoft.com/office/drawing/2014/main" id="{EB17080C-FD03-DB75-C75B-617D43213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50" name="Text Box 28">
            <a:extLst>
              <a:ext uri="{FF2B5EF4-FFF2-40B4-BE49-F238E27FC236}">
                <a16:creationId xmlns:a16="http://schemas.microsoft.com/office/drawing/2014/main" id="{A39E0681-4FA0-D11B-5001-B5A6EA6E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51" name="Text Box 29">
            <a:extLst>
              <a:ext uri="{FF2B5EF4-FFF2-40B4-BE49-F238E27FC236}">
                <a16:creationId xmlns:a16="http://schemas.microsoft.com/office/drawing/2014/main" id="{B7EDA6B7-0E27-1B6E-72D4-D0C372E8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2" name="Text Box 30">
            <a:extLst>
              <a:ext uri="{FF2B5EF4-FFF2-40B4-BE49-F238E27FC236}">
                <a16:creationId xmlns:a16="http://schemas.microsoft.com/office/drawing/2014/main" id="{A673F5D6-26FF-6402-B43F-47280D9C7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3" name="Text Box 31">
            <a:extLst>
              <a:ext uri="{FF2B5EF4-FFF2-40B4-BE49-F238E27FC236}">
                <a16:creationId xmlns:a16="http://schemas.microsoft.com/office/drawing/2014/main" id="{C45AB94C-E111-FB03-9809-F0BAC0A2A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4" name="Text Box 32">
            <a:extLst>
              <a:ext uri="{FF2B5EF4-FFF2-40B4-BE49-F238E27FC236}">
                <a16:creationId xmlns:a16="http://schemas.microsoft.com/office/drawing/2014/main" id="{64C33B5A-9405-CDEF-D7CB-7BD8788A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3427413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5" name="Text Box 33">
            <a:extLst>
              <a:ext uri="{FF2B5EF4-FFF2-40B4-BE49-F238E27FC236}">
                <a16:creationId xmlns:a16="http://schemas.microsoft.com/office/drawing/2014/main" id="{252F4097-C3DB-07E2-1D67-18F9D892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3427413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6" name="Text Box 34">
            <a:extLst>
              <a:ext uri="{FF2B5EF4-FFF2-40B4-BE49-F238E27FC236}">
                <a16:creationId xmlns:a16="http://schemas.microsoft.com/office/drawing/2014/main" id="{C6BCDF2D-A1B8-9019-943C-6F19678A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57" name="Text Box 35">
            <a:extLst>
              <a:ext uri="{FF2B5EF4-FFF2-40B4-BE49-F238E27FC236}">
                <a16:creationId xmlns:a16="http://schemas.microsoft.com/office/drawing/2014/main" id="{29EF09FC-580D-C7F6-2FB5-33081622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8" name="Text Box 36">
            <a:extLst>
              <a:ext uri="{FF2B5EF4-FFF2-40B4-BE49-F238E27FC236}">
                <a16:creationId xmlns:a16="http://schemas.microsoft.com/office/drawing/2014/main" id="{7BD269E0-7F2E-6B30-3E08-617FBA2A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59" name="Text Box 37">
            <a:extLst>
              <a:ext uri="{FF2B5EF4-FFF2-40B4-BE49-F238E27FC236}">
                <a16:creationId xmlns:a16="http://schemas.microsoft.com/office/drawing/2014/main" id="{18482398-F9D2-25E4-01F4-9DE8263B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0" name="Text Box 38">
            <a:extLst>
              <a:ext uri="{FF2B5EF4-FFF2-40B4-BE49-F238E27FC236}">
                <a16:creationId xmlns:a16="http://schemas.microsoft.com/office/drawing/2014/main" id="{07493C34-1705-D03D-4EAB-36A023FA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61" name="Text Box 39">
            <a:extLst>
              <a:ext uri="{FF2B5EF4-FFF2-40B4-BE49-F238E27FC236}">
                <a16:creationId xmlns:a16="http://schemas.microsoft.com/office/drawing/2014/main" id="{1A6C747F-FF4F-7F4D-0617-AF725631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62" name="Text Box 40">
            <a:extLst>
              <a:ext uri="{FF2B5EF4-FFF2-40B4-BE49-F238E27FC236}">
                <a16:creationId xmlns:a16="http://schemas.microsoft.com/office/drawing/2014/main" id="{E82F83E8-4C11-3BF6-F233-02A5DD9E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390207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3" name="Text Box 41">
            <a:extLst>
              <a:ext uri="{FF2B5EF4-FFF2-40B4-BE49-F238E27FC236}">
                <a16:creationId xmlns:a16="http://schemas.microsoft.com/office/drawing/2014/main" id="{595C9F90-FE5F-0B9F-E55E-F9F53FF13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390207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4" name="Text Box 42">
            <a:extLst>
              <a:ext uri="{FF2B5EF4-FFF2-40B4-BE49-F238E27FC236}">
                <a16:creationId xmlns:a16="http://schemas.microsoft.com/office/drawing/2014/main" id="{A73A1201-C950-36C3-B552-012B0517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65" name="Text Box 43">
            <a:extLst>
              <a:ext uri="{FF2B5EF4-FFF2-40B4-BE49-F238E27FC236}">
                <a16:creationId xmlns:a16="http://schemas.microsoft.com/office/drawing/2014/main" id="{D5DD5745-F84A-C2AE-5D61-1250D02A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6" name="Text Box 44">
            <a:extLst>
              <a:ext uri="{FF2B5EF4-FFF2-40B4-BE49-F238E27FC236}">
                <a16:creationId xmlns:a16="http://schemas.microsoft.com/office/drawing/2014/main" id="{82D1CCCD-B897-772F-E990-A548472A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7" name="Text Box 45">
            <a:extLst>
              <a:ext uri="{FF2B5EF4-FFF2-40B4-BE49-F238E27FC236}">
                <a16:creationId xmlns:a16="http://schemas.microsoft.com/office/drawing/2014/main" id="{E92A4720-EBD2-B816-E01C-7A21A1A2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68" name="Text Box 46">
            <a:extLst>
              <a:ext uri="{FF2B5EF4-FFF2-40B4-BE49-F238E27FC236}">
                <a16:creationId xmlns:a16="http://schemas.microsoft.com/office/drawing/2014/main" id="{8FE4C3A2-1519-B61A-B4B5-580692EF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69" name="Text Box 47">
            <a:extLst>
              <a:ext uri="{FF2B5EF4-FFF2-40B4-BE49-F238E27FC236}">
                <a16:creationId xmlns:a16="http://schemas.microsoft.com/office/drawing/2014/main" id="{EEECCF7E-BEF4-C471-456C-A7C736B4C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70" name="Text Box 48">
            <a:extLst>
              <a:ext uri="{FF2B5EF4-FFF2-40B4-BE49-F238E27FC236}">
                <a16:creationId xmlns:a16="http://schemas.microsoft.com/office/drawing/2014/main" id="{D34B67CB-DA7D-D6A8-02C4-44BA44DB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4378325"/>
            <a:ext cx="482600" cy="460375"/>
          </a:xfrm>
          <a:prstGeom prst="rect">
            <a:avLst/>
          </a:prstGeom>
          <a:noFill/>
          <a:ln w="93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71" name="Text Box 49">
            <a:extLst>
              <a:ext uri="{FF2B5EF4-FFF2-40B4-BE49-F238E27FC236}">
                <a16:creationId xmlns:a16="http://schemas.microsoft.com/office/drawing/2014/main" id="{059D11EC-7798-802C-88A6-C02E2098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43783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72" name="Text Box 50">
            <a:extLst>
              <a:ext uri="{FF2B5EF4-FFF2-40B4-BE49-F238E27FC236}">
                <a16:creationId xmlns:a16="http://schemas.microsoft.com/office/drawing/2014/main" id="{9E679436-944B-A18B-EACD-894CC895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73" name="Text Box 51">
            <a:extLst>
              <a:ext uri="{FF2B5EF4-FFF2-40B4-BE49-F238E27FC236}">
                <a16:creationId xmlns:a16="http://schemas.microsoft.com/office/drawing/2014/main" id="{3EEA1F3B-655E-300A-5192-A1063427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74" name="Text Box 52">
            <a:extLst>
              <a:ext uri="{FF2B5EF4-FFF2-40B4-BE49-F238E27FC236}">
                <a16:creationId xmlns:a16="http://schemas.microsoft.com/office/drawing/2014/main" id="{7E7134AC-067A-7813-5F5F-C28231B5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75" name="Text Box 53">
            <a:extLst>
              <a:ext uri="{FF2B5EF4-FFF2-40B4-BE49-F238E27FC236}">
                <a16:creationId xmlns:a16="http://schemas.microsoft.com/office/drawing/2014/main" id="{06081D3A-81FE-7866-F5EE-536E4CA1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76" name="Text Box 54">
            <a:extLst>
              <a:ext uri="{FF2B5EF4-FFF2-40B4-BE49-F238E27FC236}">
                <a16:creationId xmlns:a16="http://schemas.microsoft.com/office/drawing/2014/main" id="{C048447F-915D-0B1A-A299-E2F8F11E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77" name="Text Box 55">
            <a:extLst>
              <a:ext uri="{FF2B5EF4-FFF2-40B4-BE49-F238E27FC236}">
                <a16:creationId xmlns:a16="http://schemas.microsoft.com/office/drawing/2014/main" id="{5538568C-4E8B-40D2-8DA5-F7E11475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56378" name="Text Box 56">
            <a:extLst>
              <a:ext uri="{FF2B5EF4-FFF2-40B4-BE49-F238E27FC236}">
                <a16:creationId xmlns:a16="http://schemas.microsoft.com/office/drawing/2014/main" id="{CD30B1F3-258A-F7C9-1DBC-A8E78E4F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56379" name="Text Box 57">
            <a:extLst>
              <a:ext uri="{FF2B5EF4-FFF2-40B4-BE49-F238E27FC236}">
                <a16:creationId xmlns:a16="http://schemas.microsoft.com/office/drawing/2014/main" id="{BE48CE16-B7AC-8BA0-1A1C-8240D04D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5000625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2" name="Text Box 58">
            <a:extLst>
              <a:ext uri="{FF2B5EF4-FFF2-40B4-BE49-F238E27FC236}">
                <a16:creationId xmlns:a16="http://schemas.microsoft.com/office/drawing/2014/main" id="{B3826252-2BE7-DB59-D7CE-CB7759F2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474913"/>
            <a:ext cx="482600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FFFF99"/>
              </a:buClr>
            </a:pPr>
            <a:r>
              <a:rPr lang="en-GB" altLang="en-US" sz="2400">
                <a:solidFill>
                  <a:srgbClr val="FFFF99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3" name="Text Box 59">
            <a:extLst>
              <a:ext uri="{FF2B5EF4-FFF2-40B4-BE49-F238E27FC236}">
                <a16:creationId xmlns:a16="http://schemas.microsoft.com/office/drawing/2014/main" id="{59828D30-E4F2-4E2F-9716-C458BB87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476500"/>
            <a:ext cx="482600" cy="460375"/>
          </a:xfrm>
          <a:prstGeom prst="rect">
            <a:avLst/>
          </a:prstGeom>
          <a:solidFill>
            <a:srgbClr val="00FFFF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42044" name="Text Box 60">
            <a:extLst>
              <a:ext uri="{FF2B5EF4-FFF2-40B4-BE49-F238E27FC236}">
                <a16:creationId xmlns:a16="http://schemas.microsoft.com/office/drawing/2014/main" id="{320C346F-9D70-898B-3167-4067A19A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5000625"/>
            <a:ext cx="482600" cy="460375"/>
          </a:xfrm>
          <a:prstGeom prst="rect">
            <a:avLst/>
          </a:prstGeom>
          <a:solidFill>
            <a:srgbClr val="00FFFF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42045" name="Text Box 61">
            <a:extLst>
              <a:ext uri="{FF2B5EF4-FFF2-40B4-BE49-F238E27FC236}">
                <a16:creationId xmlns:a16="http://schemas.microsoft.com/office/drawing/2014/main" id="{9ECD3E7A-5646-EC2F-93E6-B2C122DA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76500"/>
            <a:ext cx="482600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FFFF99"/>
              </a:buClr>
            </a:pPr>
            <a:r>
              <a:rPr lang="en-GB" altLang="en-US" sz="2400">
                <a:solidFill>
                  <a:srgbClr val="FFFF99"/>
                </a:solidFill>
                <a:latin typeface="Times New Roman" panose="02020603050405020304" pitchFamily="18" charset="0"/>
                <a:cs typeface="DejaVu Sans" charset="0"/>
              </a:rPr>
              <a:t>0</a:t>
            </a:r>
          </a:p>
        </p:txBody>
      </p:sp>
      <p:sp>
        <p:nvSpPr>
          <p:cNvPr id="42046" name="Text Box 62">
            <a:extLst>
              <a:ext uri="{FF2B5EF4-FFF2-40B4-BE49-F238E27FC236}">
                <a16:creationId xmlns:a16="http://schemas.microsoft.com/office/drawing/2014/main" id="{9F678C3D-1E9B-1140-E096-E4594991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478088"/>
            <a:ext cx="482600" cy="460375"/>
          </a:xfrm>
          <a:prstGeom prst="rect">
            <a:avLst/>
          </a:prstGeom>
          <a:solidFill>
            <a:srgbClr val="66FF99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42047" name="Text Box 63">
            <a:extLst>
              <a:ext uri="{FF2B5EF4-FFF2-40B4-BE49-F238E27FC236}">
                <a16:creationId xmlns:a16="http://schemas.microsoft.com/office/drawing/2014/main" id="{9D414322-D1A7-A7DB-FC7A-3428A903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000625"/>
            <a:ext cx="482600" cy="460375"/>
          </a:xfrm>
          <a:prstGeom prst="rect">
            <a:avLst/>
          </a:prstGeom>
          <a:solidFill>
            <a:srgbClr val="00FFFF"/>
          </a:solidFill>
          <a:ln w="93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5F739D61-4B70-545E-701A-A052AF118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Cyclic Redundancy Check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ED0E3FD-C536-A588-D2E8-FD1C877BE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4175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Theory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based on finite-field (binary-valued) </a:t>
            </a:r>
            <a:r>
              <a:rPr lang="en-GB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arithmetic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bit string represented as </a:t>
            </a:r>
            <a:r>
              <a:rPr lang="en-GB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polynomial</a:t>
            </a:r>
          </a:p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coefficients</a:t>
            </a:r>
            <a:r>
              <a:rPr lang="en-GB" altLang="en-US" sz="1800">
                <a:cs typeface="Times New Roman" panose="02020603050405020304" pitchFamily="18" charset="0"/>
              </a:rPr>
              <a:t> are binary-valued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divide bit string polynomial by </a:t>
            </a:r>
            <a:r>
              <a:rPr lang="en-GB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generator polynomial</a:t>
            </a:r>
            <a:r>
              <a:rPr lang="en-GB" altLang="en-US" sz="1800">
                <a:cs typeface="Times New Roman" panose="02020603050405020304" pitchFamily="18" charset="0"/>
              </a:rPr>
              <a:t> to generate CRC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Practice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 bitwise XOR’s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C1E19A2D-2527-831E-55D6-88116F3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1F0E129-AE54-4338-90F2-2D5DFC1C8F7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E97D55F0-EE98-7B73-9F76-796F590E5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Cyclic Redundancy Check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F06C7CE-E370-FC23-F3FD-1517F34E5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81938" cy="419417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Add </a:t>
            </a:r>
            <a:r>
              <a:rPr lang="en-GB" altLang="en-US" sz="1800" b="1" i="1">
                <a:solidFill>
                  <a:srgbClr val="CC0000"/>
                </a:solidFill>
              </a:rPr>
              <a:t>k </a:t>
            </a:r>
            <a:r>
              <a:rPr lang="en-GB" altLang="en-US" sz="1800" b="1">
                <a:solidFill>
                  <a:srgbClr val="CC0000"/>
                </a:solidFill>
              </a:rPr>
              <a:t>bits</a:t>
            </a:r>
            <a:r>
              <a:rPr lang="en-GB" altLang="en-US" sz="1800"/>
              <a:t> of redundant data to an </a:t>
            </a:r>
            <a:r>
              <a:rPr lang="en-GB" altLang="en-US" sz="1800" i="1"/>
              <a:t>n</a:t>
            </a:r>
            <a:r>
              <a:rPr lang="en-GB" altLang="en-US" sz="1800"/>
              <a:t>-bit message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want </a:t>
            </a:r>
            <a:r>
              <a:rPr lang="en-GB" altLang="en-US" i="1"/>
              <a:t>k</a:t>
            </a:r>
            <a:r>
              <a:rPr lang="en-GB" altLang="en-US"/>
              <a:t> &lt;&lt; </a:t>
            </a:r>
            <a:r>
              <a:rPr lang="en-GB" altLang="en-US" i="1"/>
              <a:t>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e.g., </a:t>
            </a:r>
            <a:r>
              <a:rPr lang="en-GB" altLang="en-US" i="1"/>
              <a:t>k</a:t>
            </a:r>
            <a:r>
              <a:rPr lang="en-GB" altLang="en-US"/>
              <a:t> = 32 and </a:t>
            </a:r>
            <a:r>
              <a:rPr lang="en-GB" altLang="en-US" i="1"/>
              <a:t>n</a:t>
            </a:r>
            <a:r>
              <a:rPr lang="en-GB" altLang="en-US"/>
              <a:t> = 12,000 (1500 bytes)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Represent </a:t>
            </a:r>
            <a:r>
              <a:rPr lang="en-GB" altLang="en-US" sz="1800" i="1"/>
              <a:t>n</a:t>
            </a:r>
            <a:r>
              <a:rPr lang="en-GB" altLang="en-US" sz="1800"/>
              <a:t>-bit message as </a:t>
            </a:r>
            <a:r>
              <a:rPr lang="en-GB" altLang="en-US" sz="1800" b="1" i="1">
                <a:solidFill>
                  <a:srgbClr val="CC0000"/>
                </a:solidFill>
              </a:rPr>
              <a:t>n</a:t>
            </a:r>
            <a:r>
              <a:rPr lang="en-GB" altLang="en-US" sz="1800" b="1">
                <a:solidFill>
                  <a:srgbClr val="CC0000"/>
                </a:solidFill>
              </a:rPr>
              <a:t>-1 degree polynomial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e.g., MSG=10011010 as </a:t>
            </a:r>
            <a:r>
              <a:rPr lang="en-GB" altLang="en-US" i="1"/>
              <a:t>M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= </a:t>
            </a:r>
            <a:r>
              <a:rPr lang="en-GB" altLang="en-US" i="1"/>
              <a:t>x</a:t>
            </a:r>
            <a:r>
              <a:rPr lang="en-GB" altLang="en-US" baseline="30000"/>
              <a:t>7</a:t>
            </a:r>
            <a:r>
              <a:rPr lang="en-GB" altLang="en-US"/>
              <a:t> + </a:t>
            </a:r>
            <a:r>
              <a:rPr lang="en-GB" altLang="en-US" i="1"/>
              <a:t>x</a:t>
            </a:r>
            <a:r>
              <a:rPr lang="en-GB" altLang="en-US" baseline="30000"/>
              <a:t>4 </a:t>
            </a:r>
            <a:r>
              <a:rPr lang="en-GB" altLang="en-US"/>
              <a:t>+ </a:t>
            </a:r>
            <a:r>
              <a:rPr lang="en-GB" altLang="en-US" i="1"/>
              <a:t>x</a:t>
            </a:r>
            <a:r>
              <a:rPr lang="en-GB" altLang="en-US" baseline="30000"/>
              <a:t>3</a:t>
            </a:r>
            <a:r>
              <a:rPr lang="en-GB" altLang="en-US"/>
              <a:t> + </a:t>
            </a:r>
            <a:r>
              <a:rPr lang="en-GB" altLang="en-US" i="1"/>
              <a:t>x</a:t>
            </a:r>
            <a:r>
              <a:rPr lang="en-GB" altLang="en-US" baseline="30000"/>
              <a:t>1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Sender and receiver exchange polynomials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Let </a:t>
            </a:r>
            <a:r>
              <a:rPr lang="en-GB" altLang="en-US" sz="1800" i="1"/>
              <a:t>k</a:t>
            </a:r>
            <a:r>
              <a:rPr lang="en-GB" altLang="en-US" sz="1800"/>
              <a:t> be the degree of some agreed-upon </a:t>
            </a:r>
            <a:r>
              <a:rPr lang="en-GB" altLang="en-US" sz="1800" b="1">
                <a:solidFill>
                  <a:srgbClr val="CC0000"/>
                </a:solidFill>
              </a:rPr>
              <a:t>divisor/ generator polynomial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e.g., </a:t>
            </a:r>
            <a:r>
              <a:rPr lang="en-GB" altLang="en-US" i="1"/>
              <a:t>C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= </a:t>
            </a:r>
            <a:r>
              <a:rPr lang="en-GB" altLang="en-US" i="1"/>
              <a:t>x</a:t>
            </a:r>
            <a:r>
              <a:rPr lang="en-GB" altLang="en-US" baseline="30000"/>
              <a:t>3</a:t>
            </a:r>
            <a:r>
              <a:rPr lang="en-GB" altLang="en-US"/>
              <a:t> + </a:t>
            </a:r>
            <a:r>
              <a:rPr lang="en-GB" altLang="en-US" i="1"/>
              <a:t>x</a:t>
            </a:r>
            <a:r>
              <a:rPr lang="en-GB" altLang="en-US" baseline="30000"/>
              <a:t>2</a:t>
            </a:r>
            <a:r>
              <a:rPr lang="en-GB" altLang="en-US"/>
              <a:t> + 1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CFB0F78C-1DFD-78C1-19E4-BB017D84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8299BF4-97B7-4E1B-96B2-342B6A168AA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2669556F-9D39-EAF0-F002-705932028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Cyclic Redundancy Check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731519D-FCBD-5B29-B11B-FFAC418A4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81188"/>
            <a:ext cx="7772400" cy="4214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Transmit polynomial </a:t>
            </a:r>
            <a:r>
              <a:rPr lang="en-GB" altLang="en-US" sz="1800" i="1"/>
              <a:t>P</a:t>
            </a:r>
            <a:r>
              <a:rPr lang="en-GB" altLang="en-US" sz="1800"/>
              <a:t>(</a:t>
            </a:r>
            <a:r>
              <a:rPr lang="en-GB" altLang="en-US" sz="1800" i="1"/>
              <a:t>x</a:t>
            </a:r>
            <a:r>
              <a:rPr lang="en-GB" altLang="en-US" sz="1800"/>
              <a:t>) that is </a:t>
            </a:r>
            <a:r>
              <a:rPr lang="en-GB" altLang="en-US" sz="1800" b="1">
                <a:solidFill>
                  <a:srgbClr val="CC0000"/>
                </a:solidFill>
              </a:rPr>
              <a:t>evenly divisible</a:t>
            </a:r>
            <a:r>
              <a:rPr lang="en-GB" altLang="en-US" sz="1800"/>
              <a:t> by </a:t>
            </a:r>
            <a:r>
              <a:rPr lang="en-GB" altLang="en-US" sz="1800" i="1"/>
              <a:t>C</a:t>
            </a:r>
            <a:r>
              <a:rPr lang="en-GB" altLang="en-US" sz="1800"/>
              <a:t>(</a:t>
            </a:r>
            <a:r>
              <a:rPr lang="en-GB" altLang="en-US" sz="1800" i="1"/>
              <a:t>x</a:t>
            </a:r>
            <a:r>
              <a:rPr lang="en-GB" altLang="en-US" sz="1800"/>
              <a:t>)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shift left </a:t>
            </a:r>
            <a:r>
              <a:rPr lang="en-GB" altLang="en-US" i="1"/>
              <a:t>k</a:t>
            </a:r>
            <a:r>
              <a:rPr lang="en-GB" altLang="en-US"/>
              <a:t> bits, i.e., </a:t>
            </a:r>
            <a:r>
              <a:rPr lang="en-GB" altLang="en-US" i="1"/>
              <a:t>M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</a:t>
            </a:r>
            <a:r>
              <a:rPr lang="en-GB" altLang="en-US" i="1"/>
              <a:t>x</a:t>
            </a:r>
            <a:r>
              <a:rPr lang="en-GB" altLang="en-US" i="1" baseline="30000"/>
              <a:t>k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add remainder of </a:t>
            </a:r>
            <a:r>
              <a:rPr lang="en-GB" altLang="en-US" i="1"/>
              <a:t>M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</a:t>
            </a:r>
            <a:r>
              <a:rPr lang="en-GB" altLang="en-US" i="1"/>
              <a:t>x</a:t>
            </a:r>
            <a:r>
              <a:rPr lang="en-GB" altLang="en-US" i="1" baseline="30000"/>
              <a:t>k</a:t>
            </a:r>
            <a:r>
              <a:rPr lang="en-GB" altLang="en-US"/>
              <a:t> / </a:t>
            </a:r>
            <a:r>
              <a:rPr lang="en-GB" altLang="en-US" i="1"/>
              <a:t>C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into </a:t>
            </a:r>
            <a:r>
              <a:rPr lang="en-GB" altLang="en-US" i="1"/>
              <a:t>M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</a:t>
            </a:r>
            <a:r>
              <a:rPr lang="en-GB" altLang="en-US" i="1"/>
              <a:t>x</a:t>
            </a:r>
            <a:r>
              <a:rPr lang="en-GB" altLang="en-US" i="1" baseline="30000"/>
              <a:t>k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Receiver receives polynomial </a:t>
            </a:r>
            <a:r>
              <a:rPr lang="en-GB" altLang="en-US" sz="1800" b="1" i="1">
                <a:solidFill>
                  <a:srgbClr val="CC0000"/>
                </a:solidFill>
              </a:rPr>
              <a:t>P</a:t>
            </a:r>
            <a:r>
              <a:rPr lang="en-GB" altLang="en-US" sz="1800" b="1">
                <a:solidFill>
                  <a:srgbClr val="CC0000"/>
                </a:solidFill>
              </a:rPr>
              <a:t>(</a:t>
            </a:r>
            <a:r>
              <a:rPr lang="en-GB" altLang="en-US" sz="1800" b="1" i="1">
                <a:solidFill>
                  <a:srgbClr val="CC0000"/>
                </a:solidFill>
              </a:rPr>
              <a:t>x</a:t>
            </a:r>
            <a:r>
              <a:rPr lang="en-GB" altLang="en-US" sz="1800" b="1">
                <a:solidFill>
                  <a:srgbClr val="CC0000"/>
                </a:solidFill>
              </a:rPr>
              <a:t>) + </a:t>
            </a:r>
            <a:r>
              <a:rPr lang="en-GB" altLang="en-US" sz="1800" b="1" i="1">
                <a:solidFill>
                  <a:srgbClr val="CC0000"/>
                </a:solidFill>
              </a:rPr>
              <a:t>E</a:t>
            </a:r>
            <a:r>
              <a:rPr lang="en-GB" altLang="en-US" sz="1800" b="1">
                <a:solidFill>
                  <a:srgbClr val="CC0000"/>
                </a:solidFill>
              </a:rPr>
              <a:t>(</a:t>
            </a:r>
            <a:r>
              <a:rPr lang="en-GB" altLang="en-US" sz="1800" b="1" i="1">
                <a:solidFill>
                  <a:srgbClr val="CC0000"/>
                </a:solidFill>
              </a:rPr>
              <a:t>x</a:t>
            </a:r>
            <a:r>
              <a:rPr lang="en-GB" altLang="en-US" sz="1800" b="1">
                <a:solidFill>
                  <a:srgbClr val="CC0000"/>
                </a:solidFill>
              </a:rPr>
              <a:t>)</a:t>
            </a:r>
            <a:r>
              <a:rPr lang="ar-SA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‏</a:t>
            </a:r>
            <a:endParaRPr lang="en-GB" altLang="en-US" sz="1800" b="1">
              <a:solidFill>
                <a:srgbClr val="CC0000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E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= 0 implies no errors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Receiver divides (</a:t>
            </a:r>
            <a:r>
              <a:rPr lang="en-GB" altLang="en-US" sz="1800" i="1"/>
              <a:t>P</a:t>
            </a:r>
            <a:r>
              <a:rPr lang="en-GB" altLang="en-US" sz="1800"/>
              <a:t>(</a:t>
            </a:r>
            <a:r>
              <a:rPr lang="en-GB" altLang="en-US" sz="1800" i="1"/>
              <a:t>x</a:t>
            </a:r>
            <a:r>
              <a:rPr lang="en-GB" altLang="en-US" sz="1800"/>
              <a:t>) + </a:t>
            </a:r>
            <a:r>
              <a:rPr lang="en-GB" altLang="en-US" sz="1800" i="1"/>
              <a:t>E</a:t>
            </a:r>
            <a:r>
              <a:rPr lang="en-GB" altLang="en-US" sz="1800"/>
              <a:t>(</a:t>
            </a:r>
            <a:r>
              <a:rPr lang="en-GB" altLang="en-US" sz="1800" i="1"/>
              <a:t>x</a:t>
            </a:r>
            <a:r>
              <a:rPr lang="en-GB" altLang="en-US" sz="1800"/>
              <a:t>)) by </a:t>
            </a:r>
            <a:r>
              <a:rPr lang="en-GB" altLang="en-US" sz="1800" i="1"/>
              <a:t>C</a:t>
            </a:r>
            <a:r>
              <a:rPr lang="en-GB" altLang="en-US" sz="1800"/>
              <a:t>(</a:t>
            </a:r>
            <a:r>
              <a:rPr lang="en-GB" altLang="en-US" sz="1800" i="1"/>
              <a:t>x</a:t>
            </a:r>
            <a:r>
              <a:rPr lang="en-GB" altLang="en-US" sz="1800"/>
              <a:t>); remainder will be zero ONLY if: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E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was zero (no error), or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E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is exactly divisible by </a:t>
            </a:r>
            <a:r>
              <a:rPr lang="en-GB" altLang="en-US" i="1"/>
              <a:t>C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DA567273-280F-3D5B-253C-97984DBD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DEC17E3-0F63-4245-9D30-5E985C18FFE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36056FFF-52C7-8942-C2A2-CA5D30E9A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CRC Example - Sender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B6718A0-5DA8-3A40-FDD2-E96100B17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463" y="1981200"/>
            <a:ext cx="817245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1101 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generator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101110001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1101  ) 101110001000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00001000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 101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remainder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47BDC87D-6BB3-9D74-EB91-3AA0197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E5681ED-25FE-44C9-9514-90C1DA02165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4517" name="Line 3">
            <a:extLst>
              <a:ext uri="{FF2B5EF4-FFF2-40B4-BE49-F238E27FC236}">
                <a16:creationId xmlns:a16="http://schemas.microsoft.com/office/drawing/2014/main" id="{65A77573-5E76-79D4-BA6D-7E77E0ECC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3240088"/>
            <a:ext cx="272256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Line 4">
            <a:extLst>
              <a:ext uri="{FF2B5EF4-FFF2-40B4-BE49-F238E27FC236}">
                <a16:creationId xmlns:a16="http://schemas.microsoft.com/office/drawing/2014/main" id="{89F85075-CAE3-C15F-5459-30B7E80D7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900" y="4011613"/>
            <a:ext cx="1211263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5">
            <a:extLst>
              <a:ext uri="{FF2B5EF4-FFF2-40B4-BE49-F238E27FC236}">
                <a16:creationId xmlns:a16="http://schemas.microsoft.com/office/drawing/2014/main" id="{99843373-F3A9-3F76-0CD0-1DB3AD3C3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4810125"/>
            <a:ext cx="2185987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6">
            <a:extLst>
              <a:ext uri="{FF2B5EF4-FFF2-40B4-BE49-F238E27FC236}">
                <a16:creationId xmlns:a16="http://schemas.microsoft.com/office/drawing/2014/main" id="{03179D60-F65C-881B-CE3B-822E91B11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5605463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7">
            <a:extLst>
              <a:ext uri="{FF2B5EF4-FFF2-40B4-BE49-F238E27FC236}">
                <a16:creationId xmlns:a16="http://schemas.microsoft.com/office/drawing/2014/main" id="{FDED9A55-AC23-3255-3194-376073E8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3536950"/>
            <a:ext cx="525462" cy="93663"/>
          </a:xfrm>
          <a:custGeom>
            <a:avLst/>
            <a:gdLst>
              <a:gd name="T0" fmla="*/ 0 w 331"/>
              <a:gd name="T1" fmla="*/ 2147483646 h 59"/>
              <a:gd name="T2" fmla="*/ 2147483646 w 331"/>
              <a:gd name="T3" fmla="*/ 2147483646 h 59"/>
              <a:gd name="T4" fmla="*/ 2147483646 w 331"/>
              <a:gd name="T5" fmla="*/ 0 h 59"/>
              <a:gd name="T6" fmla="*/ 0 60000 65536"/>
              <a:gd name="T7" fmla="*/ 0 60000 65536"/>
              <a:gd name="T8" fmla="*/ 0 60000 65536"/>
              <a:gd name="T9" fmla="*/ 0 w 331"/>
              <a:gd name="T10" fmla="*/ 0 h 59"/>
              <a:gd name="T11" fmla="*/ 331 w 33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" h="59">
                <a:moveTo>
                  <a:pt x="0" y="10"/>
                </a:moveTo>
                <a:cubicBezTo>
                  <a:pt x="53" y="34"/>
                  <a:pt x="106" y="59"/>
                  <a:pt x="161" y="57"/>
                </a:cubicBezTo>
                <a:cubicBezTo>
                  <a:pt x="216" y="55"/>
                  <a:pt x="273" y="27"/>
                  <a:pt x="331" y="0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8">
            <a:extLst>
              <a:ext uri="{FF2B5EF4-FFF2-40B4-BE49-F238E27FC236}">
                <a16:creationId xmlns:a16="http://schemas.microsoft.com/office/drawing/2014/main" id="{B4B01FC5-B362-F45A-A534-C700E7A83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541713"/>
            <a:ext cx="850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k bits</a:t>
            </a:r>
          </a:p>
        </p:txBody>
      </p:sp>
      <p:sp>
        <p:nvSpPr>
          <p:cNvPr id="64523" name="Line 9">
            <a:extLst>
              <a:ext uri="{FF2B5EF4-FFF2-40B4-BE49-F238E27FC236}">
                <a16:creationId xmlns:a16="http://schemas.microsoft.com/office/drawing/2014/main" id="{1301708C-4B42-3069-26D7-A4681A551A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0" y="3613150"/>
            <a:ext cx="571500" cy="152400"/>
          </a:xfrm>
          <a:prstGeom prst="line">
            <a:avLst/>
          </a:prstGeom>
          <a:noFill/>
          <a:ln w="1908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C881D4C9-F607-EA70-B0F0-2EE5C1B54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CRC Example - Receiver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30739F2-CB80-43D5-DAB5-BEF983377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463" y="1981200"/>
            <a:ext cx="817245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1101 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generator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101110001101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1101  ) 101110001101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00001101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   0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!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DDEF6362-D761-83DE-D91C-5D76D9B5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110E058-67A3-473B-B0C4-53A1235F21AF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6565" name="Line 3">
            <a:extLst>
              <a:ext uri="{FF2B5EF4-FFF2-40B4-BE49-F238E27FC236}">
                <a16:creationId xmlns:a16="http://schemas.microsoft.com/office/drawing/2014/main" id="{63956754-7662-301E-9BC7-9105468FC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3240088"/>
            <a:ext cx="272256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4">
            <a:extLst>
              <a:ext uri="{FF2B5EF4-FFF2-40B4-BE49-F238E27FC236}">
                <a16:creationId xmlns:a16="http://schemas.microsoft.com/office/drawing/2014/main" id="{0800599E-EA1F-C7B6-49A8-606AAE7FA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900" y="4011613"/>
            <a:ext cx="1211263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5">
            <a:extLst>
              <a:ext uri="{FF2B5EF4-FFF2-40B4-BE49-F238E27FC236}">
                <a16:creationId xmlns:a16="http://schemas.microsoft.com/office/drawing/2014/main" id="{8E696C5E-ACBA-B352-6A30-05730E835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4810125"/>
            <a:ext cx="2185987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6">
            <a:extLst>
              <a:ext uri="{FF2B5EF4-FFF2-40B4-BE49-F238E27FC236}">
                <a16:creationId xmlns:a16="http://schemas.microsoft.com/office/drawing/2014/main" id="{97C7B37E-07F3-D97A-8CCF-BB0112447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5605463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Freeform 7">
            <a:extLst>
              <a:ext uri="{FF2B5EF4-FFF2-40B4-BE49-F238E27FC236}">
                <a16:creationId xmlns:a16="http://schemas.microsoft.com/office/drawing/2014/main" id="{430DB43C-5806-E2C8-6BF4-46EC6817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3536950"/>
            <a:ext cx="525462" cy="93663"/>
          </a:xfrm>
          <a:custGeom>
            <a:avLst/>
            <a:gdLst>
              <a:gd name="T0" fmla="*/ 0 w 331"/>
              <a:gd name="T1" fmla="*/ 2147483646 h 59"/>
              <a:gd name="T2" fmla="*/ 2147483646 w 331"/>
              <a:gd name="T3" fmla="*/ 2147483646 h 59"/>
              <a:gd name="T4" fmla="*/ 2147483646 w 331"/>
              <a:gd name="T5" fmla="*/ 0 h 59"/>
              <a:gd name="T6" fmla="*/ 0 60000 65536"/>
              <a:gd name="T7" fmla="*/ 0 60000 65536"/>
              <a:gd name="T8" fmla="*/ 0 60000 65536"/>
              <a:gd name="T9" fmla="*/ 0 w 331"/>
              <a:gd name="T10" fmla="*/ 0 h 59"/>
              <a:gd name="T11" fmla="*/ 331 w 33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" h="59">
                <a:moveTo>
                  <a:pt x="0" y="10"/>
                </a:moveTo>
                <a:cubicBezTo>
                  <a:pt x="53" y="34"/>
                  <a:pt x="106" y="59"/>
                  <a:pt x="161" y="57"/>
                </a:cubicBezTo>
                <a:cubicBezTo>
                  <a:pt x="216" y="55"/>
                  <a:pt x="273" y="27"/>
                  <a:pt x="331" y="0"/>
                </a:cubicBezTo>
              </a:path>
            </a:pathLst>
          </a:custGeom>
          <a:noFill/>
          <a:ln w="2844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8">
            <a:extLst>
              <a:ext uri="{FF2B5EF4-FFF2-40B4-BE49-F238E27FC236}">
                <a16:creationId xmlns:a16="http://schemas.microsoft.com/office/drawing/2014/main" id="{745B6601-E1ED-B9CF-ACDF-8F46344C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3527425"/>
            <a:ext cx="2005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remainder bits</a:t>
            </a:r>
          </a:p>
        </p:txBody>
      </p:sp>
      <p:sp>
        <p:nvSpPr>
          <p:cNvPr id="66571" name="Line 9">
            <a:extLst>
              <a:ext uri="{FF2B5EF4-FFF2-40B4-BE49-F238E27FC236}">
                <a16:creationId xmlns:a16="http://schemas.microsoft.com/office/drawing/2014/main" id="{B85B67B2-68E1-DF65-E7EB-3E9411036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0" y="3613150"/>
            <a:ext cx="571500" cy="152400"/>
          </a:xfrm>
          <a:prstGeom prst="line">
            <a:avLst/>
          </a:prstGeom>
          <a:noFill/>
          <a:ln w="1908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760958D7-8696-79D6-25B4-B69F749A9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CRC Example - Receiver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FADAE4B-3F63-E226-B1DE-4A848453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463" y="1597025"/>
            <a:ext cx="8172450" cy="48783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1101 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generator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101110001101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1101  ) 1011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01</a:t>
            </a: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001101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1100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1110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 111 </a:t>
            </a:r>
            <a:r>
              <a:rPr lang="en-GB" altLang="en-US" sz="2400" b="1" dirty="0">
                <a:solidFill>
                  <a:srgbClr val="CC0000"/>
                </a:solidFill>
              </a:rPr>
              <a:t>incorrect !</a:t>
            </a:r>
          </a:p>
        </p:txBody>
      </p:sp>
      <p:sp>
        <p:nvSpPr>
          <p:cNvPr id="68612" name="Slide Number Placeholder 5">
            <a:extLst>
              <a:ext uri="{FF2B5EF4-FFF2-40B4-BE49-F238E27FC236}">
                <a16:creationId xmlns:a16="http://schemas.microsoft.com/office/drawing/2014/main" id="{BB90A473-32B2-A304-BA36-344EAEB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062DD20-4C5C-44D6-92D2-898E382DDD2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8613" name="Line 3">
            <a:extLst>
              <a:ext uri="{FF2B5EF4-FFF2-40B4-BE49-F238E27FC236}">
                <a16:creationId xmlns:a16="http://schemas.microsoft.com/office/drawing/2014/main" id="{C72ACA09-A38C-3F1D-C434-7D791A39F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2855913"/>
            <a:ext cx="272256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4">
            <a:extLst>
              <a:ext uri="{FF2B5EF4-FFF2-40B4-BE49-F238E27FC236}">
                <a16:creationId xmlns:a16="http://schemas.microsoft.com/office/drawing/2014/main" id="{6C656402-A19E-8995-59CB-2071E04BB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900" y="3627438"/>
            <a:ext cx="1211263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5">
            <a:extLst>
              <a:ext uri="{FF2B5EF4-FFF2-40B4-BE49-F238E27FC236}">
                <a16:creationId xmlns:a16="http://schemas.microsoft.com/office/drawing/2014/main" id="{801F9052-42E8-0F8A-7812-FAA00B8AC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4425950"/>
            <a:ext cx="2185987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6">
            <a:extLst>
              <a:ext uri="{FF2B5EF4-FFF2-40B4-BE49-F238E27FC236}">
                <a16:creationId xmlns:a16="http://schemas.microsoft.com/office/drawing/2014/main" id="{7282A17E-B8F2-3409-7210-C82AF12BD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5221288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7">
            <a:extLst>
              <a:ext uri="{FF2B5EF4-FFF2-40B4-BE49-F238E27FC236}">
                <a16:creationId xmlns:a16="http://schemas.microsoft.com/office/drawing/2014/main" id="{9FA0F047-719D-C4ED-FDE1-E1056DC2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5970588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8">
            <a:extLst>
              <a:ext uri="{FF2B5EF4-FFF2-40B4-BE49-F238E27FC236}">
                <a16:creationId xmlns:a16="http://schemas.microsoft.com/office/drawing/2014/main" id="{9F02819A-C2FE-E7F2-7287-1CBF6BE1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3811588"/>
            <a:ext cx="16208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Two bits are flipped</a:t>
            </a:r>
          </a:p>
        </p:txBody>
      </p:sp>
      <p:sp>
        <p:nvSpPr>
          <p:cNvPr id="68619" name="Line 9">
            <a:extLst>
              <a:ext uri="{FF2B5EF4-FFF2-40B4-BE49-F238E27FC236}">
                <a16:creationId xmlns:a16="http://schemas.microsoft.com/office/drawing/2014/main" id="{FFB3B82C-02B0-7D59-12C9-25C2E735A0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2550" y="3162300"/>
            <a:ext cx="2125663" cy="97472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8D122AB1-6386-C343-1FD3-7F7624FE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CRC Example - Receiver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755CD6C-4DC6-E673-63C3-5F462DB3B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463" y="1597025"/>
            <a:ext cx="8172450" cy="48783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1101 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generator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M(x) = 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+x</a:t>
            </a:r>
            <a:r>
              <a:rPr lang="en-GB" altLang="en-US" sz="2400" i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101110001101 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1101  ) 1011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01</a:t>
            </a: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1</a:t>
            </a: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1100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  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 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1101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			    0 </a:t>
            </a:r>
            <a:r>
              <a:rPr lang="en-GB" altLang="en-US" sz="2400" b="1" dirty="0">
                <a:solidFill>
                  <a:srgbClr val="CC0000"/>
                </a:solidFill>
              </a:rPr>
              <a:t>incorrectly correct !!!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A45F591C-A6C1-4632-5C95-C35AD7D3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3AEC624-C423-4998-BB67-35CDC38A9B3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0661" name="Line 3">
            <a:extLst>
              <a:ext uri="{FF2B5EF4-FFF2-40B4-BE49-F238E27FC236}">
                <a16:creationId xmlns:a16="http://schemas.microsoft.com/office/drawing/2014/main" id="{78C8510A-C20A-D210-1F9F-D4ECDF7AE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2855913"/>
            <a:ext cx="272256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4">
            <a:extLst>
              <a:ext uri="{FF2B5EF4-FFF2-40B4-BE49-F238E27FC236}">
                <a16:creationId xmlns:a16="http://schemas.microsoft.com/office/drawing/2014/main" id="{BC25E9B9-7A30-A96F-18B2-354670786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900" y="3627438"/>
            <a:ext cx="1211263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5">
            <a:extLst>
              <a:ext uri="{FF2B5EF4-FFF2-40B4-BE49-F238E27FC236}">
                <a16:creationId xmlns:a16="http://schemas.microsoft.com/office/drawing/2014/main" id="{F5A91958-F9E2-DDBF-ED12-1B9373972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4425950"/>
            <a:ext cx="2185987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6">
            <a:extLst>
              <a:ext uri="{FF2B5EF4-FFF2-40B4-BE49-F238E27FC236}">
                <a16:creationId xmlns:a16="http://schemas.microsoft.com/office/drawing/2014/main" id="{F89A8E4B-34B9-4484-EB63-F89ED1DB6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5221288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7">
            <a:extLst>
              <a:ext uri="{FF2B5EF4-FFF2-40B4-BE49-F238E27FC236}">
                <a16:creationId xmlns:a16="http://schemas.microsoft.com/office/drawing/2014/main" id="{04E4225C-8DF7-0270-74CD-841C384CE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5970588"/>
            <a:ext cx="1331912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Text Box 8">
            <a:extLst>
              <a:ext uri="{FF2B5EF4-FFF2-40B4-BE49-F238E27FC236}">
                <a16:creationId xmlns:a16="http://schemas.microsoft.com/office/drawing/2014/main" id="{A269879A-1720-A59B-6F27-3EC77D65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3811588"/>
            <a:ext cx="16208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Three bits are flipped</a:t>
            </a:r>
          </a:p>
        </p:txBody>
      </p:sp>
      <p:sp>
        <p:nvSpPr>
          <p:cNvPr id="70667" name="Line 9">
            <a:extLst>
              <a:ext uri="{FF2B5EF4-FFF2-40B4-BE49-F238E27FC236}">
                <a16:creationId xmlns:a16="http://schemas.microsoft.com/office/drawing/2014/main" id="{37695FF3-F5A2-B21D-03C4-30F70BA7D4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2550" y="3162300"/>
            <a:ext cx="2125663" cy="97472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0">
            <a:extLst>
              <a:ext uri="{FF2B5EF4-FFF2-40B4-BE49-F238E27FC236}">
                <a16:creationId xmlns:a16="http://schemas.microsoft.com/office/drawing/2014/main" id="{D6FC63FA-2C8C-0CB4-646B-3E0B605519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6100" y="3149600"/>
            <a:ext cx="1635125" cy="957263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606EDD-6446-E175-C585-E5F644757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algn="ctr" eaLnBrk="1" hangingPunct="1"/>
            <a:r>
              <a:rPr lang="en-US" altLang="en-US"/>
              <a:t>Course Material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F5D7B6D-2FA2-A545-6358-011EA5991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2732088"/>
            <a:ext cx="7175500" cy="2811462"/>
          </a:xfrm>
        </p:spPr>
        <p:txBody>
          <a:bodyPr/>
          <a:lstStyle/>
          <a:p>
            <a:pPr eaLnBrk="1" hangingPunct="1"/>
            <a:r>
              <a:rPr lang="en-US" altLang="en-US" sz="1800"/>
              <a:t>Reference books</a:t>
            </a:r>
          </a:p>
          <a:p>
            <a:pPr lvl="1" eaLnBrk="1" hangingPunct="1"/>
            <a:r>
              <a:rPr lang="en-US" altLang="en-US"/>
              <a:t>Many textbooks on Networking may be consulted</a:t>
            </a:r>
          </a:p>
          <a:p>
            <a:pPr eaLnBrk="1" hangingPunct="1"/>
            <a:r>
              <a:rPr lang="en-US" altLang="en-US" sz="1800"/>
              <a:t> Research papers!</a:t>
            </a:r>
          </a:p>
          <a:p>
            <a:pPr eaLnBrk="1" hangingPunct="1"/>
            <a:r>
              <a:rPr lang="en-US" altLang="en-US" sz="1800"/>
              <a:t>RFCs and Internet drafts</a:t>
            </a:r>
          </a:p>
          <a:p>
            <a:pPr lvl="1" eaLnBrk="1" hangingPunct="1"/>
            <a:r>
              <a:rPr lang="en-US" altLang="en-US"/>
              <a:t>Related to TCP/IP suite and other protocols</a:t>
            </a:r>
          </a:p>
          <a:p>
            <a:pPr eaLnBrk="1" hangingPunct="1"/>
            <a:r>
              <a:rPr lang="en-US" altLang="en-US" sz="1800"/>
              <a:t>Web resources</a:t>
            </a:r>
          </a:p>
          <a:p>
            <a:pPr lvl="1" eaLnBrk="1" hangingPunct="1"/>
            <a:r>
              <a:rPr lang="en-US" altLang="en-US"/>
              <a:t>Tutorials, white papers, reports, etc.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73C9174E-F3FB-D54E-3B42-1F2D5C07A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FB37A1D0-B34E-D3D4-4886-5F5E1CFF3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F5789D7-F13A-4CF6-B083-F99C983D2B52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49C8F1AB-572F-F821-6B58-3B99ECC56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Hamming Distance (1950 Paper)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07CAA97-DC3C-AD07-4D82-F0A95233E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41500"/>
            <a:ext cx="7772400" cy="42576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number of bit flips between code words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flips for parity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flips for voting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n-bit error detection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code word changed into another code word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Hamming distance of n+1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n-bit error correction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N-bit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all code words within n bit flips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overlap between n-bit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neighborhoods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Hamming distance of 2n+1</a:t>
            </a:r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436E97EA-B53B-D854-E7E1-B1B3863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2681993-EB39-462B-B611-306A9DAE8FEF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53BB7B7E-5F50-073D-536C-CCFD48CE4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Hamming Codes (1950 Paper)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AD3A04C1-505F-6D27-2C25-6B646F892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35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general algorithm generates a single-error correcting (SEC) code for any number of bits.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the bits starting from 1: bit 1, 2, 3, 4, 5, etc. 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bit numbers in binary. 1, 10, 11, 100, 101, etc. 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bit positions that are powers of two (have only one 1 bit in the binary form of their position) are parity bits. 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other bit positions, with two or more 1 bits in the binary form of their position, are data bits. 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data bit is included in a unique set of 2 or more parity bits, as determined by the binary form of its bit position. 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D1D1860D-AFE8-CAC3-B50A-D9A9D59C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83E2FEC-83F0-47E3-9C56-FC8073E46C3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FACA63EB-51C4-BFD7-0766-30B33932D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Hamming Codes (1950 Paper)</a:t>
            </a:r>
            <a:r>
              <a:rPr lang="ar-SA" altLang="en-US" sz="3600"/>
              <a:t>‏</a:t>
            </a:r>
            <a:endParaRPr lang="en-GB" altLang="en-US" sz="36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187952-9DC7-4ACD-C9E5-DBBEE1525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Parity bit 1 covers all bit positions which have the least significant bit set: bit 1 (the parity bit itself), 3, 5, 7, 9, etc.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Parity bit 2 covers all bit positions which have the second least significant bit set: bit 2 (the parity bit itself), 3, 6, 7, 10, 11, etc.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Parity bit 4 covers all bit positions which have the third least significant bit set: bits 4–7, 12–15, 20–23, etc.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Parity bit 8 covers all bit positions which have the fourth least significant bit set: bits 8–15, 24–31, 40–47, etc.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In general each parity bit covers all bits where the binary AND of the parity position and the bit position is non-zero.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  <p:sp>
        <p:nvSpPr>
          <p:cNvPr id="76804" name="Slide Number Placeholder 5">
            <a:extLst>
              <a:ext uri="{FF2B5EF4-FFF2-40B4-BE49-F238E27FC236}">
                <a16:creationId xmlns:a16="http://schemas.microsoft.com/office/drawing/2014/main" id="{6E066E6A-1EF7-951F-192D-B2807A7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6A61383-DD8B-4EB6-B79A-9736FB0E13DE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858C0270-DB71-23E1-8C3C-B09847B43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Hamming Codes (1950 Paper)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A0218344-CD58-5BA9-12E7-9863E17D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1FC718D-11DC-4F10-A692-F0EC202535D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C5AED2D9-2942-7A32-F8F3-9CC35DC8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09800"/>
            <a:ext cx="82677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53236ACF-AC2B-BBA6-5235-338ACF8B4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Bit position of the data and parity bits</a:t>
            </a: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399CB4B9-25DD-1F70-DBB9-AA9870D4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14B7120-3227-40C2-87C8-E7F2CCD5AA8B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900" name="Oval 2">
            <a:extLst>
              <a:ext uri="{FF2B5EF4-FFF2-40B4-BE49-F238E27FC236}">
                <a16:creationId xmlns:a16="http://schemas.microsoft.com/office/drawing/2014/main" id="{EE860E7C-890A-1514-2CC2-03A1918C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1914525"/>
            <a:ext cx="2743200" cy="2743200"/>
          </a:xfrm>
          <a:prstGeom prst="ellips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901" name="Oval 3">
            <a:extLst>
              <a:ext uri="{FF2B5EF4-FFF2-40B4-BE49-F238E27FC236}">
                <a16:creationId xmlns:a16="http://schemas.microsoft.com/office/drawing/2014/main" id="{F9E14CE3-6B61-B17C-0007-F3E68284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1914525"/>
            <a:ext cx="2743200" cy="2743200"/>
          </a:xfrm>
          <a:prstGeom prst="ellipse">
            <a:avLst/>
          </a:prstGeom>
          <a:noFill/>
          <a:ln w="3816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902" name="Oval 4">
            <a:extLst>
              <a:ext uri="{FF2B5EF4-FFF2-40B4-BE49-F238E27FC236}">
                <a16:creationId xmlns:a16="http://schemas.microsoft.com/office/drawing/2014/main" id="{A8C43222-55F4-8882-CAA9-A5903062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417888"/>
            <a:ext cx="2743200" cy="2743200"/>
          </a:xfrm>
          <a:prstGeom prst="ellips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903" name="Text Box 5">
            <a:extLst>
              <a:ext uri="{FF2B5EF4-FFF2-40B4-BE49-F238E27FC236}">
                <a16:creationId xmlns:a16="http://schemas.microsoft.com/office/drawing/2014/main" id="{B2DB7AEC-3F4F-46B5-95D7-46979A04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2665413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BFD446C5-EF3D-95FA-360E-55FBA1CF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2600325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6</a:t>
            </a:r>
          </a:p>
        </p:txBody>
      </p:sp>
      <p:sp>
        <p:nvSpPr>
          <p:cNvPr id="80905" name="Text Box 7">
            <a:extLst>
              <a:ext uri="{FF2B5EF4-FFF2-40B4-BE49-F238E27FC236}">
                <a16:creationId xmlns:a16="http://schemas.microsoft.com/office/drawing/2014/main" id="{0B29532B-D247-9BC8-FE69-AB3E9A16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2622550"/>
            <a:ext cx="334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  <p:sp>
        <p:nvSpPr>
          <p:cNvPr id="80906" name="Text Box 8">
            <a:extLst>
              <a:ext uri="{FF2B5EF4-FFF2-40B4-BE49-F238E27FC236}">
                <a16:creationId xmlns:a16="http://schemas.microsoft.com/office/drawing/2014/main" id="{3D249F2A-1D81-17B4-CA19-D00EB357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3449638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7</a:t>
            </a:r>
          </a:p>
        </p:txBody>
      </p:sp>
      <p:sp>
        <p:nvSpPr>
          <p:cNvPr id="80907" name="Text Box 9">
            <a:extLst>
              <a:ext uri="{FF2B5EF4-FFF2-40B4-BE49-F238E27FC236}">
                <a16:creationId xmlns:a16="http://schemas.microsoft.com/office/drawing/2014/main" id="{A0E10397-9D5A-3C85-7DAB-CED22996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3797300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5</a:t>
            </a:r>
          </a:p>
        </p:txBody>
      </p:sp>
      <p:sp>
        <p:nvSpPr>
          <p:cNvPr id="80908" name="Text Box 10">
            <a:extLst>
              <a:ext uri="{FF2B5EF4-FFF2-40B4-BE49-F238E27FC236}">
                <a16:creationId xmlns:a16="http://schemas.microsoft.com/office/drawing/2014/main" id="{CB9D4981-9C21-4E8C-BF2A-73D7D8A9E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819525"/>
            <a:ext cx="334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0909" name="Text Box 11">
            <a:extLst>
              <a:ext uri="{FF2B5EF4-FFF2-40B4-BE49-F238E27FC236}">
                <a16:creationId xmlns:a16="http://schemas.microsoft.com/office/drawing/2014/main" id="{24402AC2-DD8A-8B13-F31B-88E2DDA3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4930775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0910" name="Text Box 12">
            <a:extLst>
              <a:ext uri="{FF2B5EF4-FFF2-40B4-BE49-F238E27FC236}">
                <a16:creationId xmlns:a16="http://schemas.microsoft.com/office/drawing/2014/main" id="{B9C9FECA-0DE7-0C7D-9935-32144E681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2100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911" name="Text Box 13">
            <a:extLst>
              <a:ext uri="{FF2B5EF4-FFF2-40B4-BE49-F238E27FC236}">
                <a16:creationId xmlns:a16="http://schemas.microsoft.com/office/drawing/2014/main" id="{AB30A22D-AA72-C7FB-D6E4-EC95FC7A0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530066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001</a:t>
            </a:r>
          </a:p>
        </p:txBody>
      </p:sp>
      <p:sp>
        <p:nvSpPr>
          <p:cNvPr id="80912" name="Text Box 14">
            <a:extLst>
              <a:ext uri="{FF2B5EF4-FFF2-40B4-BE49-F238E27FC236}">
                <a16:creationId xmlns:a16="http://schemas.microsoft.com/office/drawing/2014/main" id="{B6815B1D-DD79-E0E1-399C-894291FB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146550"/>
            <a:ext cx="639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011</a:t>
            </a:r>
          </a:p>
        </p:txBody>
      </p:sp>
      <p:sp>
        <p:nvSpPr>
          <p:cNvPr id="80913" name="Text Box 15">
            <a:extLst>
              <a:ext uri="{FF2B5EF4-FFF2-40B4-BE49-F238E27FC236}">
                <a16:creationId xmlns:a16="http://schemas.microsoft.com/office/drawing/2014/main" id="{C0339A48-640A-B844-F666-74D4DB7F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4148138"/>
            <a:ext cx="639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101</a:t>
            </a:r>
          </a:p>
        </p:txBody>
      </p:sp>
      <p:sp>
        <p:nvSpPr>
          <p:cNvPr id="80914" name="Text Box 16">
            <a:extLst>
              <a:ext uri="{FF2B5EF4-FFF2-40B4-BE49-F238E27FC236}">
                <a16:creationId xmlns:a16="http://schemas.microsoft.com/office/drawing/2014/main" id="{9DE796FE-2512-9930-3328-8C49C144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3733800"/>
            <a:ext cx="63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111</a:t>
            </a:r>
          </a:p>
        </p:txBody>
      </p:sp>
      <p:sp>
        <p:nvSpPr>
          <p:cNvPr id="80915" name="Text Box 17">
            <a:extLst>
              <a:ext uri="{FF2B5EF4-FFF2-40B4-BE49-F238E27FC236}">
                <a16:creationId xmlns:a16="http://schemas.microsoft.com/office/drawing/2014/main" id="{1625AD8F-4F15-72E1-B64F-2EDCDB0EE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01466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100</a:t>
            </a:r>
          </a:p>
        </p:txBody>
      </p:sp>
      <p:sp>
        <p:nvSpPr>
          <p:cNvPr id="80916" name="Text Box 18">
            <a:extLst>
              <a:ext uri="{FF2B5EF4-FFF2-40B4-BE49-F238E27FC236}">
                <a16:creationId xmlns:a16="http://schemas.microsoft.com/office/drawing/2014/main" id="{9C0D9D50-0226-E1AF-0DAC-22C92DFD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2971800"/>
            <a:ext cx="639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110</a:t>
            </a:r>
          </a:p>
        </p:txBody>
      </p:sp>
      <p:sp>
        <p:nvSpPr>
          <p:cNvPr id="80917" name="Text Box 19">
            <a:extLst>
              <a:ext uri="{FF2B5EF4-FFF2-40B4-BE49-F238E27FC236}">
                <a16:creationId xmlns:a16="http://schemas.microsoft.com/office/drawing/2014/main" id="{E8904DBE-2FAA-DA9E-75C4-7EC92541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3059113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010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547C1F1E-86B6-9FFB-B6D6-794DC7A93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772400" cy="17399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Graphical depiction of the 4 data bits and 3 parity bits and which parity bits apply to which data bits 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9E78DD2E-4A2D-ABC0-CA2F-BC29A518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E81E48-616B-45AD-BE34-6770E5DC172E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84EA335D-ED97-303D-94F7-81D68940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E9BDA40B-C05D-4BFE-4E72-13629E6E7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Error Detection and Correction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3629287-C817-0397-E7EE-BD1A9CA2F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25" y="1770063"/>
            <a:ext cx="6378575" cy="43259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1	2     3	   4     5    6     7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P1 = D1 XOR D2 XOR D4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P2 = D1 XOR D3 XOR D4</a:t>
            </a:r>
          </a:p>
          <a:p>
            <a:pPr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P4 = D2 XOR D3 XOR D4</a:t>
            </a:r>
          </a:p>
        </p:txBody>
      </p:sp>
      <p:sp>
        <p:nvSpPr>
          <p:cNvPr id="84996" name="Slide Number Placeholder 5">
            <a:extLst>
              <a:ext uri="{FF2B5EF4-FFF2-40B4-BE49-F238E27FC236}">
                <a16:creationId xmlns:a16="http://schemas.microsoft.com/office/drawing/2014/main" id="{AA3E0371-AEBA-2EDF-C967-175E6CD4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3342054-72E4-4C8C-AD55-35CE5ECBFEAF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4997" name="Text Box 3">
            <a:extLst>
              <a:ext uri="{FF2B5EF4-FFF2-40B4-BE49-F238E27FC236}">
                <a16:creationId xmlns:a16="http://schemas.microsoft.com/office/drawing/2014/main" id="{84E19295-B97F-4D5F-6B3D-D56AB65C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4998" name="Text Box 4">
            <a:extLst>
              <a:ext uri="{FF2B5EF4-FFF2-40B4-BE49-F238E27FC236}">
                <a16:creationId xmlns:a16="http://schemas.microsoft.com/office/drawing/2014/main" id="{AEB49F99-454A-54EC-0485-98F8AC9C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4999" name="Text Box 5">
            <a:extLst>
              <a:ext uri="{FF2B5EF4-FFF2-40B4-BE49-F238E27FC236}">
                <a16:creationId xmlns:a16="http://schemas.microsoft.com/office/drawing/2014/main" id="{ACBE7DB0-3804-AF31-04C0-3D7E925E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00" name="Text Box 6">
            <a:extLst>
              <a:ext uri="{FF2B5EF4-FFF2-40B4-BE49-F238E27FC236}">
                <a16:creationId xmlns:a16="http://schemas.microsoft.com/office/drawing/2014/main" id="{4A66737C-DF98-A108-92BA-987C2271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  <p:sp>
        <p:nvSpPr>
          <p:cNvPr id="85001" name="Text Box 7">
            <a:extLst>
              <a:ext uri="{FF2B5EF4-FFF2-40B4-BE49-F238E27FC236}">
                <a16:creationId xmlns:a16="http://schemas.microsoft.com/office/drawing/2014/main" id="{A5E5704C-A10C-D2D2-98F7-3623266F1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02" name="Text Box 8">
            <a:extLst>
              <a:ext uri="{FF2B5EF4-FFF2-40B4-BE49-F238E27FC236}">
                <a16:creationId xmlns:a16="http://schemas.microsoft.com/office/drawing/2014/main" id="{C3CC7581-C717-726A-DF1C-0EE8C13C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03" name="Text Box 9">
            <a:extLst>
              <a:ext uri="{FF2B5EF4-FFF2-40B4-BE49-F238E27FC236}">
                <a16:creationId xmlns:a16="http://schemas.microsoft.com/office/drawing/2014/main" id="{E229D35F-D32E-EF02-30B0-E47AE4D3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62188"/>
            <a:ext cx="603250" cy="509587"/>
          </a:xfrm>
          <a:prstGeom prst="rect">
            <a:avLst/>
          </a:prstGeom>
          <a:solidFill>
            <a:srgbClr val="FFFF99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5</a:t>
            </a:r>
          </a:p>
        </p:txBody>
      </p:sp>
      <p:sp>
        <p:nvSpPr>
          <p:cNvPr id="85004" name="Text Box 10">
            <a:extLst>
              <a:ext uri="{FF2B5EF4-FFF2-40B4-BE49-F238E27FC236}">
                <a16:creationId xmlns:a16="http://schemas.microsoft.com/office/drawing/2014/main" id="{BCE8DBF0-2C31-E43D-66EF-8031C422E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035300"/>
            <a:ext cx="603250" cy="509588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05" name="Text Box 11">
            <a:extLst>
              <a:ext uri="{FF2B5EF4-FFF2-40B4-BE49-F238E27FC236}">
                <a16:creationId xmlns:a16="http://schemas.microsoft.com/office/drawing/2014/main" id="{0E35D9F1-A871-A40C-C77D-FA5467C0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035300"/>
            <a:ext cx="603250" cy="509588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06" name="Text Box 12">
            <a:extLst>
              <a:ext uri="{FF2B5EF4-FFF2-40B4-BE49-F238E27FC236}">
                <a16:creationId xmlns:a16="http://schemas.microsoft.com/office/drawing/2014/main" id="{6B3EE779-B3F6-F332-3A86-7157D150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3035300"/>
            <a:ext cx="603250" cy="509588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07" name="Text Box 13">
            <a:extLst>
              <a:ext uri="{FF2B5EF4-FFF2-40B4-BE49-F238E27FC236}">
                <a16:creationId xmlns:a16="http://schemas.microsoft.com/office/drawing/2014/main" id="{D6F3ACC0-1874-9AA4-4315-9C725A764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3035300"/>
            <a:ext cx="603250" cy="509588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08" name="Text Box 14">
            <a:extLst>
              <a:ext uri="{FF2B5EF4-FFF2-40B4-BE49-F238E27FC236}">
                <a16:creationId xmlns:a16="http://schemas.microsoft.com/office/drawing/2014/main" id="{D8AFFD05-BAE6-F94D-F8C6-A8987402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3035300"/>
            <a:ext cx="603250" cy="509588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09" name="Text Box 15">
            <a:extLst>
              <a:ext uri="{FF2B5EF4-FFF2-40B4-BE49-F238E27FC236}">
                <a16:creationId xmlns:a16="http://schemas.microsoft.com/office/drawing/2014/main" id="{C0EB42CD-32C7-F0D3-6884-023EF762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035300"/>
            <a:ext cx="603250" cy="509588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10" name="Text Box 16">
            <a:extLst>
              <a:ext uri="{FF2B5EF4-FFF2-40B4-BE49-F238E27FC236}">
                <a16:creationId xmlns:a16="http://schemas.microsoft.com/office/drawing/2014/main" id="{B07780D6-C640-246A-A64C-490D9DE2D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35300"/>
            <a:ext cx="603250" cy="509588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  <p:sp>
        <p:nvSpPr>
          <p:cNvPr id="85011" name="Text Box 17">
            <a:extLst>
              <a:ext uri="{FF2B5EF4-FFF2-40B4-BE49-F238E27FC236}">
                <a16:creationId xmlns:a16="http://schemas.microsoft.com/office/drawing/2014/main" id="{C2FFC81E-9ED2-FC91-1310-B2F2B479E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579813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12" name="Text Box 18">
            <a:extLst>
              <a:ext uri="{FF2B5EF4-FFF2-40B4-BE49-F238E27FC236}">
                <a16:creationId xmlns:a16="http://schemas.microsoft.com/office/drawing/2014/main" id="{74B4CFD6-C682-9E61-45D3-397CEAE3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579813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13" name="Text Box 19">
            <a:extLst>
              <a:ext uri="{FF2B5EF4-FFF2-40B4-BE49-F238E27FC236}">
                <a16:creationId xmlns:a16="http://schemas.microsoft.com/office/drawing/2014/main" id="{B31AF2C2-D8EA-AD58-2968-6D83C0CE9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3579813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14" name="Text Box 20">
            <a:extLst>
              <a:ext uri="{FF2B5EF4-FFF2-40B4-BE49-F238E27FC236}">
                <a16:creationId xmlns:a16="http://schemas.microsoft.com/office/drawing/2014/main" id="{A273944F-19A0-BF02-8E5D-9B68E0FEF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3579813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  <p:sp>
        <p:nvSpPr>
          <p:cNvPr id="85015" name="Text Box 21">
            <a:extLst>
              <a:ext uri="{FF2B5EF4-FFF2-40B4-BE49-F238E27FC236}">
                <a16:creationId xmlns:a16="http://schemas.microsoft.com/office/drawing/2014/main" id="{472EF87A-4429-CFB3-5623-030D3453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3579813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16" name="Text Box 22">
            <a:extLst>
              <a:ext uri="{FF2B5EF4-FFF2-40B4-BE49-F238E27FC236}">
                <a16:creationId xmlns:a16="http://schemas.microsoft.com/office/drawing/2014/main" id="{00FC9B8F-C035-42D5-2C87-2BBE75C6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579813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17" name="Text Box 23">
            <a:extLst>
              <a:ext uri="{FF2B5EF4-FFF2-40B4-BE49-F238E27FC236}">
                <a16:creationId xmlns:a16="http://schemas.microsoft.com/office/drawing/2014/main" id="{91648AFD-5645-16A9-A3EB-E2C7C4CF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79813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  <p:sp>
        <p:nvSpPr>
          <p:cNvPr id="85018" name="Text Box 24">
            <a:extLst>
              <a:ext uri="{FF2B5EF4-FFF2-40B4-BE49-F238E27FC236}">
                <a16:creationId xmlns:a16="http://schemas.microsoft.com/office/drawing/2014/main" id="{3CC0EE5B-10AB-8979-DBEE-C245172F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122738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19" name="Text Box 25">
            <a:extLst>
              <a:ext uri="{FF2B5EF4-FFF2-40B4-BE49-F238E27FC236}">
                <a16:creationId xmlns:a16="http://schemas.microsoft.com/office/drawing/2014/main" id="{D5E7C9E1-EF8F-295B-8109-C29FC860A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4122738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20" name="Text Box 26">
            <a:extLst>
              <a:ext uri="{FF2B5EF4-FFF2-40B4-BE49-F238E27FC236}">
                <a16:creationId xmlns:a16="http://schemas.microsoft.com/office/drawing/2014/main" id="{45D51116-7CB1-C455-F7D1-676B29F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4122738"/>
            <a:ext cx="603250" cy="509587"/>
          </a:xfrm>
          <a:prstGeom prst="rect">
            <a:avLst/>
          </a:prstGeom>
          <a:noFill/>
          <a:ln w="11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1</a:t>
            </a:r>
          </a:p>
        </p:txBody>
      </p:sp>
      <p:sp>
        <p:nvSpPr>
          <p:cNvPr id="85021" name="Text Box 27">
            <a:extLst>
              <a:ext uri="{FF2B5EF4-FFF2-40B4-BE49-F238E27FC236}">
                <a16:creationId xmlns:a16="http://schemas.microsoft.com/office/drawing/2014/main" id="{ECD9DF8B-CB3E-759A-DF7E-7C91B449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4122738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22" name="Text Box 28">
            <a:extLst>
              <a:ext uri="{FF2B5EF4-FFF2-40B4-BE49-F238E27FC236}">
                <a16:creationId xmlns:a16="http://schemas.microsoft.com/office/drawing/2014/main" id="{43110309-5D02-53E2-2CFF-2C9459737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4122738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2</a:t>
            </a:r>
          </a:p>
        </p:txBody>
      </p:sp>
      <p:sp>
        <p:nvSpPr>
          <p:cNvPr id="85023" name="Text Box 29">
            <a:extLst>
              <a:ext uri="{FF2B5EF4-FFF2-40B4-BE49-F238E27FC236}">
                <a16:creationId xmlns:a16="http://schemas.microsoft.com/office/drawing/2014/main" id="{8CFA0D47-EFB4-198B-2A0C-D7E231C30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122738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3</a:t>
            </a:r>
          </a:p>
        </p:txBody>
      </p:sp>
      <p:sp>
        <p:nvSpPr>
          <p:cNvPr id="85024" name="Text Box 30">
            <a:extLst>
              <a:ext uri="{FF2B5EF4-FFF2-40B4-BE49-F238E27FC236}">
                <a16:creationId xmlns:a16="http://schemas.microsoft.com/office/drawing/2014/main" id="{EE8E8F28-64A0-FBBD-0238-292267CA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22738"/>
            <a:ext cx="603250" cy="509587"/>
          </a:xfrm>
          <a:prstGeom prst="rect">
            <a:avLst/>
          </a:prstGeom>
          <a:solidFill>
            <a:srgbClr val="FFCCFF"/>
          </a:solidFill>
          <a:ln w="11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D</a:t>
            </a:r>
            <a:r>
              <a:rPr lang="en-GB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81B3BB22-2099-269B-A023-10175FA1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772400" cy="17399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Graphical depiction of the 7 data bits and 4 parity bits and which parity bits apply to which data bits </a:t>
            </a:r>
          </a:p>
        </p:txBody>
      </p:sp>
      <p:sp>
        <p:nvSpPr>
          <p:cNvPr id="87043" name="Slide Number Placeholder 5">
            <a:extLst>
              <a:ext uri="{FF2B5EF4-FFF2-40B4-BE49-F238E27FC236}">
                <a16:creationId xmlns:a16="http://schemas.microsoft.com/office/drawing/2014/main" id="{8773C02A-0D1C-970E-AE02-F9DBD6CB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AD44866-1ADE-4D38-8BE5-155E5527201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E4804103-BCB4-FD60-47E4-FC47A17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0C4A1C5B-1184-AFFB-F68D-4F0F6C2C2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Bit position of the data and parity bits </a:t>
            </a:r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D71CF701-8295-C62F-72CE-B45BB701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CFF0781-1B8E-4516-B5CD-EC169FDDE87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9092" name="Picture 2">
            <a:extLst>
              <a:ext uri="{FF2B5EF4-FFF2-40B4-BE49-F238E27FC236}">
                <a16:creationId xmlns:a16="http://schemas.microsoft.com/office/drawing/2014/main" id="{5D6EE3DD-0E74-C2FE-5074-B5F734AA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FFDDAD0D-B914-2F30-67E3-0677027C4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 of (11,7)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C280D4F-2D00-E271-2099-2ABDF337E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5157788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7-bit data word "0110101“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Data word with parity “10001100101”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If last bit of data word flip “10001100100”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Checking of parity bit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Correction of Error “10001100101”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7-bit data word "0110101“</a:t>
            </a:r>
          </a:p>
          <a:p>
            <a:pPr eaLnBrk="1" hangingPunct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BE00DC0E-06B1-00C1-E7FB-32C2BA75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8F34D3E-5254-437E-A9A1-C032EAB4A042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FBB4838-E519-FDE8-3DE3-0766F2025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548-7DEC-0D0E-9A89-50179960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2603500"/>
            <a:ext cx="6619875" cy="25622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Networks: A Systems Approach by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Larry L. Peterson and Bruce S. Davies.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Edition [2003], Morgan Kaufmann Publishers, San Mateo, California, USA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 by Andrew S. Tanenbaum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Fifth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Communication and Computer Networks, by Behrouz A.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Forouzan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Computer Communications by William Stallings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Networking: A Top-Down Approach Featuring the Internet by James F. Kurose and Keith W. Ross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CC6C6142-EA22-AEA3-C3EE-0A8B2533C4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090CB026-B899-622F-D755-2E4C7196D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95B49ED-F0F9-45D0-8FE3-1F1F74B34693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2C6D2DE2-4B4E-7E2C-82BB-1B6BA9CB1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Calculation of Hamming code parity bits</a:t>
            </a:r>
          </a:p>
        </p:txBody>
      </p:sp>
      <p:sp>
        <p:nvSpPr>
          <p:cNvPr id="93187" name="Slide Number Placeholder 5">
            <a:extLst>
              <a:ext uri="{FF2B5EF4-FFF2-40B4-BE49-F238E27FC236}">
                <a16:creationId xmlns:a16="http://schemas.microsoft.com/office/drawing/2014/main" id="{0C6628CA-A0F0-ECBF-A532-D01EC96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7F4C448-2628-462F-A6BA-F421CA5A347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D575F886-B9DA-B770-BEEC-35117E50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997075"/>
            <a:ext cx="77787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FA5C3FE9-E244-741B-F415-F4E1C747F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/>
              <a:t>Hamming(11,7) code</a:t>
            </a:r>
            <a:br>
              <a:rPr lang="en-GB" altLang="en-US" sz="3600" b="1"/>
            </a:br>
            <a:r>
              <a:rPr lang="en-GB" altLang="en-US" sz="3600"/>
              <a:t>7-bit data word "0110101" </a:t>
            </a:r>
          </a:p>
        </p:txBody>
      </p:sp>
      <p:sp>
        <p:nvSpPr>
          <p:cNvPr id="95235" name="Slide Number Placeholder 5">
            <a:extLst>
              <a:ext uri="{FF2B5EF4-FFF2-40B4-BE49-F238E27FC236}">
                <a16:creationId xmlns:a16="http://schemas.microsoft.com/office/drawing/2014/main" id="{8BB5AB99-EAFA-8098-E3F8-F161227E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1A18A74-4549-4269-93AA-5284E40FE1A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45C5B393-C00A-2A7B-8BCE-902F2DC2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C3F9328C-A143-2697-1893-4ECD22ABD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772400" cy="17399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 sz="3600"/>
            </a:br>
            <a:r>
              <a:rPr lang="en-GB" altLang="en-US" sz="3600"/>
              <a:t>Checking of parity bits</a:t>
            </a:r>
            <a:br>
              <a:rPr lang="en-GB" altLang="en-US" sz="3600"/>
            </a:br>
            <a:r>
              <a:rPr lang="en-GB" altLang="en-US" sz="3600"/>
              <a:t> (switched bit highlighted)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97283" name="Slide Number Placeholder 5">
            <a:extLst>
              <a:ext uri="{FF2B5EF4-FFF2-40B4-BE49-F238E27FC236}">
                <a16:creationId xmlns:a16="http://schemas.microsoft.com/office/drawing/2014/main" id="{0DB8A926-2125-D87B-0F8A-FC8DAB1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20B9CD2-CEF7-4AA9-A30D-7B60AEB143F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BB4D864C-E4AC-FE62-FB17-AC1D0194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1850"/>
            <a:ext cx="6959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A2095A86-D9D7-5F59-FAD8-953A71643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Checking of parity bits </a:t>
            </a:r>
            <a:br>
              <a:rPr lang="en-GB" altLang="en-US" sz="3600"/>
            </a:br>
            <a:r>
              <a:rPr lang="en-GB" altLang="en-US" sz="3600"/>
              <a:t>(switched bit highlighted) </a:t>
            </a:r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FA2C6929-A37F-CCD3-0887-B2BE01B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7AC3D6C-F35E-4B9F-96C4-B4CF3B2A7F38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99332" name="Picture 2">
            <a:extLst>
              <a:ext uri="{FF2B5EF4-FFF2-40B4-BE49-F238E27FC236}">
                <a16:creationId xmlns:a16="http://schemas.microsoft.com/office/drawing/2014/main" id="{9B02EF32-5868-F760-912F-6E6D8A60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67756FC3-272C-C2FB-4548-3170F522A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Correction of Error</a:t>
            </a:r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38F5CE68-9AFC-1C51-6910-8253E11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3E1F22B-F247-41C6-AB0E-FC88F4FD728F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BFE95D3F-BE66-ED10-79C9-540777496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62200"/>
            <a:ext cx="670718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2E274F2-DE35-5316-2C97-121A2CA49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r>
              <a:rPr lang="en-GB" altLang="en-US"/>
              <a:t>	     Error Detection or Correction ?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45E8F9D-2547-AA34-7DEE-47E3F06D1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can corrupted during transmission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applications require that errors be detected and corrected.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Detection implies </a:t>
            </a:r>
            <a:r>
              <a:rPr lang="en-GB" altLang="en-US" sz="1800" b="1" dirty="0">
                <a:solidFill>
                  <a:srgbClr val="CC0000"/>
                </a:solidFill>
              </a:rPr>
              <a:t>discarding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 and </a:t>
            </a:r>
            <a:r>
              <a:rPr lang="en-GB" altLang="en-US" sz="1800" b="1" dirty="0">
                <a:solidFill>
                  <a:srgbClr val="CC0000"/>
                </a:solidFill>
              </a:rPr>
              <a:t>waiting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retransmission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bandwidth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introduces latency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correction requires </a:t>
            </a:r>
            <a:r>
              <a:rPr lang="en-GB" altLang="en-US" sz="1800" b="1" dirty="0">
                <a:solidFill>
                  <a:srgbClr val="CC0000"/>
                </a:solidFill>
              </a:rPr>
              <a:t>more redundant bits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send </a:t>
            </a:r>
            <a:r>
              <a:rPr lang="en-GB" altLang="en-US" sz="1800" b="1" i="1" dirty="0">
                <a:solidFill>
                  <a:srgbClr val="CC0000"/>
                </a:solidFill>
              </a:rPr>
              <a:t>all the time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error-correcting code (FEC)</a:t>
            </a:r>
            <a:r>
              <a:rPr lang="ar-SA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correction is useful when: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errors are quite probable (wireless links)</a:t>
            </a:r>
            <a:r>
              <a:rPr lang="ar-S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retransmission cost is too high (latency in satellite link, multicast)</a:t>
            </a:r>
            <a:r>
              <a:rPr lang="ar-S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03AD7869-21AF-9758-5B34-61EA12E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B781BE9-41BC-4F0F-A5EC-C74FFFA2564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DD7E92A7-B593-5516-E1CA-BE997340E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r>
              <a:rPr lang="en-GB" altLang="en-US"/>
              <a:t>			Types of Error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BFC5213-FA7F-7096-AE71-F0757AAB6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Single bit error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only 1 bit in the data unit has changed.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Burst Error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2 or more bits in data units have changed 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0DD8BF25-971E-951A-96F1-205A2F4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DE606DA-24DD-4E6F-BD93-0B8E2BA64B5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F25E03C4-1030-F41D-AFA5-DA5AD071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879725"/>
            <a:ext cx="5886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38A2DA0D-044A-91C0-56FF-75082E83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62515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7AC03E4-DB60-6A6C-D759-0F9895784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492125"/>
            <a:ext cx="8153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Error Detection or Correction: Structure     of Sender and Receiver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A615ED9A-3A3C-762C-10C3-E87CB75E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21D25D0-40D5-4FF9-A7A6-0069EE051A0D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25604" name="Picture 6">
            <a:extLst>
              <a:ext uri="{FF2B5EF4-FFF2-40B4-BE49-F238E27FC236}">
                <a16:creationId xmlns:a16="http://schemas.microsoft.com/office/drawing/2014/main" id="{51415D15-9BF9-572A-B407-C75FF0BC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943100"/>
            <a:ext cx="87852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11">
            <a:extLst>
              <a:ext uri="{FF2B5EF4-FFF2-40B4-BE49-F238E27FC236}">
                <a16:creationId xmlns:a16="http://schemas.microsoft.com/office/drawing/2014/main" id="{90D027A9-8B02-9EE4-BB3D-2619A63D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1538"/>
            <a:ext cx="91440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DejaVu Sans" charset="0"/>
              </a:rPr>
              <a:t>To detect or correct errors, we need to send extra (redundant) bits with data.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7B531496-E7DC-F77F-CBC9-6DF1D4244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 Error Detection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DBFD39-5705-D742-3B79-553770B97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4275" y="2119313"/>
            <a:ext cx="7054850" cy="39766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Why we need it ?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To </a:t>
            </a:r>
            <a:r>
              <a:rPr lang="en-GB" altLang="en-US" b="1">
                <a:solidFill>
                  <a:srgbClr val="CC0000"/>
                </a:solidFill>
              </a:rPr>
              <a:t>avoid retransmission</a:t>
            </a:r>
            <a:r>
              <a:rPr lang="en-GB" altLang="en-US"/>
              <a:t> of whole packet or message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What to do if error detected ?</a:t>
            </a:r>
          </a:p>
          <a:p>
            <a:pPr lvl="1"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CC0000"/>
                </a:solidFill>
              </a:rPr>
              <a:t>Discard</a:t>
            </a:r>
            <a:r>
              <a:rPr lang="en-GB" altLang="en-US"/>
              <a:t>, and request a new copy of the frame: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explicitly or implicitly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Try to </a:t>
            </a:r>
            <a:r>
              <a:rPr lang="en-GB" altLang="en-US" b="1">
                <a:solidFill>
                  <a:srgbClr val="CC0000"/>
                </a:solidFill>
              </a:rPr>
              <a:t>correct</a:t>
            </a:r>
            <a:r>
              <a:rPr lang="en-GB" altLang="en-US"/>
              <a:t> error, if possible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C6085FEC-9328-1F2E-4D96-A1F10BB7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AD60F83-62F6-4E73-A32C-C58B6C22E5A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934FAF2D-D11D-1920-DDD1-A8595A982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   Error Detection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2711C02-25FA-7A9A-B6B1-921634FD6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Validates correctness of each frame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Errors </a:t>
            </a:r>
            <a:r>
              <a:rPr lang="en-GB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checked at many levels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Demodulation of signals into symbols (analog)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cs typeface="Times New Roman" panose="02020603050405020304" pitchFamily="18" charset="0"/>
              </a:rPr>
              <a:t>Bit error detection/correction (digital)—our main focus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Within network adapter (CRC check)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Within IP layer (IP checksum)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Possibly within application as well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cs typeface="Times New Roman" panose="02020603050405020304" pitchFamily="18" charset="0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0FDC69C1-78AE-3F9B-A65E-35CB5B4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911A277-8FB4-4FC3-ABFE-F8EA973D69ED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770</TotalTime>
  <Words>2509</Words>
  <Application>Microsoft Office PowerPoint</Application>
  <PresentationFormat>On-screen Show (4:3)</PresentationFormat>
  <Paragraphs>551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Century Gothic</vt:lpstr>
      <vt:lpstr>Arial</vt:lpstr>
      <vt:lpstr>Wingdings 3</vt:lpstr>
      <vt:lpstr>Times New Roman</vt:lpstr>
      <vt:lpstr>DejaVu Sans</vt:lpstr>
      <vt:lpstr>Calibri</vt:lpstr>
      <vt:lpstr>+mn-ea</vt:lpstr>
      <vt:lpstr>TimesNewRomanPSMT</vt:lpstr>
      <vt:lpstr>Wingdings</vt:lpstr>
      <vt:lpstr>Courier New</vt:lpstr>
      <vt:lpstr>Ion Boardroom</vt:lpstr>
      <vt:lpstr>      CSC- 362   Computer Networks  Week-4    Lecture- 7-8           </vt:lpstr>
      <vt:lpstr>Instructor Contact Details  </vt:lpstr>
      <vt:lpstr>Course Material</vt:lpstr>
      <vt:lpstr>                     Text Book</vt:lpstr>
      <vt:lpstr>        Error Detection or Correction ?</vt:lpstr>
      <vt:lpstr>     Types of Error</vt:lpstr>
      <vt:lpstr>Error Detection or Correction: Structure     of Sender and Receiver</vt:lpstr>
      <vt:lpstr>              Error Detection</vt:lpstr>
      <vt:lpstr>                Error Detection</vt:lpstr>
      <vt:lpstr>          Error Detection: How ?</vt:lpstr>
      <vt:lpstr>        Error Detection: How ?</vt:lpstr>
      <vt:lpstr>                Error Correction</vt:lpstr>
      <vt:lpstr>             Hamming Distance</vt:lpstr>
      <vt:lpstr>Hamming Distance</vt:lpstr>
      <vt:lpstr>                     Codewords</vt:lpstr>
      <vt:lpstr>The Parity Bit</vt:lpstr>
      <vt:lpstr>1-bit Error Detection with Parity</vt:lpstr>
      <vt:lpstr>1-bit Error Correction with Voting</vt:lpstr>
      <vt:lpstr>Error Bits or Error Burst</vt:lpstr>
      <vt:lpstr>Digital Error Detection Techniques</vt:lpstr>
      <vt:lpstr>Two-Dimensional Parity</vt:lpstr>
      <vt:lpstr>Two-Dimensional Parity</vt:lpstr>
      <vt:lpstr>Cyclic Redundancy Check</vt:lpstr>
      <vt:lpstr>Cyclic Redundancy Check</vt:lpstr>
      <vt:lpstr>Cyclic Redundancy Check</vt:lpstr>
      <vt:lpstr>CRC Example - Sender</vt:lpstr>
      <vt:lpstr>CRC Example - Receiver</vt:lpstr>
      <vt:lpstr>CRC Example - Receiver</vt:lpstr>
      <vt:lpstr>CRC Example - Receiver</vt:lpstr>
      <vt:lpstr>Hamming Distance (1950 Paper)‏</vt:lpstr>
      <vt:lpstr>Hamming Codes (1950 Paper)‏</vt:lpstr>
      <vt:lpstr>Hamming Codes (1950 Paper)‏</vt:lpstr>
      <vt:lpstr>Hamming Codes (1950 Paper)‏</vt:lpstr>
      <vt:lpstr>Bit position of the data and parity bits</vt:lpstr>
      <vt:lpstr>Graphical depiction of the 4 data bits and 3 parity bits and which parity bits apply to which data bits </vt:lpstr>
      <vt:lpstr>Error Detection and Correction</vt:lpstr>
      <vt:lpstr>Graphical depiction of the 7 data bits and 4 parity bits and which parity bits apply to which data bits </vt:lpstr>
      <vt:lpstr>Bit position of the data and parity bits </vt:lpstr>
      <vt:lpstr>Example of (11,7)‏</vt:lpstr>
      <vt:lpstr>Calculation of Hamming code parity bits</vt:lpstr>
      <vt:lpstr>Hamming(11,7) code 7-bit data word "0110101" </vt:lpstr>
      <vt:lpstr> Checking of parity bits  (switched bit highlighted)  </vt:lpstr>
      <vt:lpstr>Checking of parity bits  (switched bit highlighted) </vt:lpstr>
      <vt:lpstr>Correction of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Amir Qayyum</dc:creator>
  <cp:lastModifiedBy>Mumtaz Ahmad</cp:lastModifiedBy>
  <cp:revision>26</cp:revision>
  <dcterms:modified xsi:type="dcterms:W3CDTF">2022-07-03T15:49:16Z</dcterms:modified>
</cp:coreProperties>
</file>