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58"/>
  </p:notesMasterIdLst>
  <p:sldIdLst>
    <p:sldId id="295" r:id="rId2"/>
    <p:sldId id="338" r:id="rId3"/>
    <p:sldId id="339" r:id="rId4"/>
    <p:sldId id="340" r:id="rId5"/>
    <p:sldId id="260" r:id="rId6"/>
    <p:sldId id="261" r:id="rId7"/>
    <p:sldId id="262" r:id="rId8"/>
    <p:sldId id="263" r:id="rId9"/>
    <p:sldId id="303" r:id="rId10"/>
    <p:sldId id="304" r:id="rId11"/>
    <p:sldId id="305" r:id="rId12"/>
    <p:sldId id="291" r:id="rId13"/>
    <p:sldId id="293" r:id="rId14"/>
    <p:sldId id="267" r:id="rId15"/>
    <p:sldId id="268" r:id="rId16"/>
    <p:sldId id="306" r:id="rId17"/>
    <p:sldId id="314" r:id="rId18"/>
    <p:sldId id="315" r:id="rId19"/>
    <p:sldId id="316" r:id="rId20"/>
    <p:sldId id="269" r:id="rId21"/>
    <p:sldId id="317" r:id="rId22"/>
    <p:sldId id="319" r:id="rId23"/>
    <p:sldId id="320" r:id="rId24"/>
    <p:sldId id="270" r:id="rId25"/>
    <p:sldId id="271" r:id="rId26"/>
    <p:sldId id="272" r:id="rId27"/>
    <p:sldId id="321" r:id="rId28"/>
    <p:sldId id="322" r:id="rId29"/>
    <p:sldId id="275" r:id="rId30"/>
    <p:sldId id="323" r:id="rId31"/>
    <p:sldId id="324" r:id="rId32"/>
    <p:sldId id="294" r:id="rId33"/>
    <p:sldId id="325" r:id="rId34"/>
    <p:sldId id="296" r:id="rId35"/>
    <p:sldId id="328" r:id="rId36"/>
    <p:sldId id="326" r:id="rId37"/>
    <p:sldId id="327" r:id="rId38"/>
    <p:sldId id="297" r:id="rId39"/>
    <p:sldId id="280" r:id="rId40"/>
    <p:sldId id="298" r:id="rId41"/>
    <p:sldId id="299" r:id="rId42"/>
    <p:sldId id="300" r:id="rId43"/>
    <p:sldId id="301" r:id="rId44"/>
    <p:sldId id="287" r:id="rId45"/>
    <p:sldId id="329" r:id="rId46"/>
    <p:sldId id="330" r:id="rId47"/>
    <p:sldId id="288" r:id="rId48"/>
    <p:sldId id="331" r:id="rId49"/>
    <p:sldId id="334" r:id="rId50"/>
    <p:sldId id="289" r:id="rId51"/>
    <p:sldId id="332" r:id="rId52"/>
    <p:sldId id="333" r:id="rId53"/>
    <p:sldId id="337" r:id="rId54"/>
    <p:sldId id="335" r:id="rId55"/>
    <p:sldId id="336" r:id="rId56"/>
    <p:sldId id="302" r:id="rId5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68" d="100"/>
          <a:sy n="68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F2D6CF-219E-4DE4-A10A-E13A1666F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2A840-E710-4B38-84CC-31CC748140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AA7FE6F4-6403-4652-BE7D-1D57FFB8016A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737B941-D998-4429-9FD7-CD6007FB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F28BC7-B28E-4155-B73F-FF0A50671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BCA77-6441-411B-9181-ADA82052C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9780-42A4-452A-B6CA-CB8FD94C0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4DDCA27-CC16-42D8-8BF7-34763407A1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A11A0FA-B833-EF68-A263-6BB5A6881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EA0FD25-75B7-DB6B-8E1C-C0EDEFC202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9D733E3-DABF-07CA-5F71-B38033B88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7D22481-BEAE-49D2-B6AF-EC53DF4D38AE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C50A8CC1-FC9E-0C54-D0E3-2F5554F6C14B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82F0A2-E6EC-97FF-C247-134F6638224A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345BF4-6285-5307-F4AD-2D087B13FDC6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8B06AE-7701-9351-C553-3D62FF8F3925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B710F4-76AD-D101-6768-27827944CD69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5097BD-4FF7-5351-08FB-810ACBAD058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EF5DDF-2739-DDEE-33E3-413BF61FF0E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B281A4C-5A96-8043-04E3-91E093741FD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BE239-9781-6A8F-DA02-AEACF32C3F4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F15C399-296C-8F8E-F7A8-4E3C3E5F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40AC7EE-8553-5D49-2DAD-6C3DFEFA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2C0BD31-5A88-88D1-6C2C-F0A7FED2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86077-DC5F-4C64-A420-61ADB04D7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47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1D75D5B4-7B1E-FB0C-46B8-83D6BF1E7C74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1934AA-4E6D-38FE-78DD-C806F51662B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ABAAD9-6C0E-4C84-BB23-917A54B36254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388F98-8DEF-5FBF-46DD-01DA34EB56B7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1F6AE4-5B54-B94D-C5C0-7899ED412EC9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72CDB1-FEAB-30C0-B469-29DFA186DBAB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4811BA-9D5B-8DDC-9980-BC6212EA18C4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1C60D4-9B46-DDC4-17B4-D1991BF6351B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4807041 w 10000"/>
                <a:gd name="T1" fmla="*/ 9116520 h 5291"/>
                <a:gd name="T2" fmla="*/ 563148849 w 10000"/>
                <a:gd name="T3" fmla="*/ 19050360 h 5291"/>
                <a:gd name="T4" fmla="*/ 565524071 w 10000"/>
                <a:gd name="T5" fmla="*/ 0 h 5291"/>
                <a:gd name="T6" fmla="*/ 565524071 w 10000"/>
                <a:gd name="T7" fmla="*/ 0 h 5291"/>
                <a:gd name="T8" fmla="*/ 546692095 w 10000"/>
                <a:gd name="T9" fmla="*/ 734513 h 5291"/>
                <a:gd name="T10" fmla="*/ 527860119 w 10000"/>
                <a:gd name="T11" fmla="*/ 1440224 h 5291"/>
                <a:gd name="T12" fmla="*/ 509028143 w 10000"/>
                <a:gd name="T13" fmla="*/ 2124334 h 5291"/>
                <a:gd name="T14" fmla="*/ 490139806 w 10000"/>
                <a:gd name="T15" fmla="*/ 2711176 h 5291"/>
                <a:gd name="T16" fmla="*/ 471251232 w 10000"/>
                <a:gd name="T17" fmla="*/ 3301679 h 5291"/>
                <a:gd name="T18" fmla="*/ 452362658 w 10000"/>
                <a:gd name="T19" fmla="*/ 3856179 h 5291"/>
                <a:gd name="T20" fmla="*/ 433700477 w 10000"/>
                <a:gd name="T21" fmla="*/ 4327814 h 5291"/>
                <a:gd name="T22" fmla="*/ 414698706 w 10000"/>
                <a:gd name="T23" fmla="*/ 4770706 h 5291"/>
                <a:gd name="T24" fmla="*/ 395866968 w 10000"/>
                <a:gd name="T25" fmla="*/ 5184736 h 5291"/>
                <a:gd name="T26" fmla="*/ 377374106 w 10000"/>
                <a:gd name="T27" fmla="*/ 5537621 h 5291"/>
                <a:gd name="T28" fmla="*/ 358542368 w 10000"/>
                <a:gd name="T29" fmla="*/ 5890447 h 5291"/>
                <a:gd name="T30" fmla="*/ 340049505 w 10000"/>
                <a:gd name="T31" fmla="*/ 6189268 h 5291"/>
                <a:gd name="T32" fmla="*/ 321556881 w 10000"/>
                <a:gd name="T33" fmla="*/ 6423345 h 5291"/>
                <a:gd name="T34" fmla="*/ 303064256 w 10000"/>
                <a:gd name="T35" fmla="*/ 6660963 h 5291"/>
                <a:gd name="T36" fmla="*/ 284798024 w 10000"/>
                <a:gd name="T37" fmla="*/ 6862577 h 5291"/>
                <a:gd name="T38" fmla="*/ 266757709 w 10000"/>
                <a:gd name="T39" fmla="*/ 7013788 h 5291"/>
                <a:gd name="T40" fmla="*/ 248604436 w 10000"/>
                <a:gd name="T41" fmla="*/ 7129056 h 5291"/>
                <a:gd name="T42" fmla="*/ 230677318 w 10000"/>
                <a:gd name="T43" fmla="*/ 7247865 h 5291"/>
                <a:gd name="T44" fmla="*/ 212976354 w 10000"/>
                <a:gd name="T45" fmla="*/ 7305469 h 5291"/>
                <a:gd name="T46" fmla="*/ 195331989 w 10000"/>
                <a:gd name="T47" fmla="*/ 7366674 h 5291"/>
                <a:gd name="T48" fmla="*/ 177857418 w 10000"/>
                <a:gd name="T49" fmla="*/ 7391876 h 5291"/>
                <a:gd name="T50" fmla="*/ 160552167 w 10000"/>
                <a:gd name="T51" fmla="*/ 7366674 h 5291"/>
                <a:gd name="T52" fmla="*/ 143473545 w 10000"/>
                <a:gd name="T53" fmla="*/ 7366674 h 5291"/>
                <a:gd name="T54" fmla="*/ 126564243 w 10000"/>
                <a:gd name="T55" fmla="*/ 7305469 h 5291"/>
                <a:gd name="T56" fmla="*/ 109881333 w 10000"/>
                <a:gd name="T57" fmla="*/ 7215463 h 5291"/>
                <a:gd name="T58" fmla="*/ 93481177 w 10000"/>
                <a:gd name="T59" fmla="*/ 7129056 h 5291"/>
                <a:gd name="T60" fmla="*/ 77363774 w 10000"/>
                <a:gd name="T61" fmla="*/ 7038990 h 5291"/>
                <a:gd name="T62" fmla="*/ 61359329 w 10000"/>
                <a:gd name="T63" fmla="*/ 6894980 h 5291"/>
                <a:gd name="T64" fmla="*/ 45581277 w 10000"/>
                <a:gd name="T65" fmla="*/ 6743769 h 5291"/>
                <a:gd name="T66" fmla="*/ 30142338 w 10000"/>
                <a:gd name="T67" fmla="*/ 6599758 h 5291"/>
                <a:gd name="T68" fmla="*/ 0 w 10000"/>
                <a:gd name="T69" fmla="*/ 6214530 h 5291"/>
                <a:gd name="T70" fmla="*/ 4807041 w 10000"/>
                <a:gd name="T71" fmla="*/ 911652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E1C169-0DCC-AE4C-0505-EE2672E42D63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74FC21-C024-F66B-8B4A-ED6130CBDE74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06520 h 9621"/>
                <a:gd name="T4" fmla="*/ 0 w 10000"/>
                <a:gd name="T5" fmla="*/ 469982568 h 9621"/>
                <a:gd name="T6" fmla="*/ 0 w 10000"/>
                <a:gd name="T7" fmla="*/ 471698594 h 9621"/>
                <a:gd name="T8" fmla="*/ 2147483646 w 10000"/>
                <a:gd name="T9" fmla="*/ 469933634 h 9621"/>
                <a:gd name="T10" fmla="*/ 2147483646 w 10000"/>
                <a:gd name="T11" fmla="*/ 469982568 h 9621"/>
                <a:gd name="T12" fmla="*/ 2147483646 w 10000"/>
                <a:gd name="T13" fmla="*/ 118206520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4101 h 9621"/>
                <a:gd name="T20" fmla="*/ 2147483646 w 10000"/>
                <a:gd name="T21" fmla="*/ 23386446 h 9621"/>
                <a:gd name="T22" fmla="*/ 2147483646 w 10000"/>
                <a:gd name="T23" fmla="*/ 32799791 h 9621"/>
                <a:gd name="T24" fmla="*/ 2147483646 w 10000"/>
                <a:gd name="T25" fmla="*/ 41526724 h 9621"/>
                <a:gd name="T26" fmla="*/ 2147483646 w 10000"/>
                <a:gd name="T27" fmla="*/ 48243582 h 9621"/>
                <a:gd name="T28" fmla="*/ 2147483646 w 10000"/>
                <a:gd name="T29" fmla="*/ 53293349 h 9621"/>
                <a:gd name="T30" fmla="*/ 2147483646 w 10000"/>
                <a:gd name="T31" fmla="*/ 57656927 h 9621"/>
                <a:gd name="T32" fmla="*/ 2147483646 w 10000"/>
                <a:gd name="T33" fmla="*/ 60598527 h 9621"/>
                <a:gd name="T34" fmla="*/ 2147483646 w 10000"/>
                <a:gd name="T35" fmla="*/ 62706915 h 9621"/>
                <a:gd name="T36" fmla="*/ 2147483646 w 10000"/>
                <a:gd name="T37" fmla="*/ 63442259 h 9621"/>
                <a:gd name="T38" fmla="*/ 2147483646 w 10000"/>
                <a:gd name="T39" fmla="*/ 63442259 h 9621"/>
                <a:gd name="T40" fmla="*/ 2147483646 w 10000"/>
                <a:gd name="T41" fmla="*/ 63442259 h 9621"/>
                <a:gd name="T42" fmla="*/ 2147483646 w 10000"/>
                <a:gd name="T43" fmla="*/ 62069439 h 9621"/>
                <a:gd name="T44" fmla="*/ 2147483646 w 10000"/>
                <a:gd name="T45" fmla="*/ 59863183 h 9621"/>
                <a:gd name="T46" fmla="*/ 2147483646 w 10000"/>
                <a:gd name="T47" fmla="*/ 56921582 h 9621"/>
                <a:gd name="T48" fmla="*/ 2133527710 w 10000"/>
                <a:gd name="T49" fmla="*/ 53979759 h 9621"/>
                <a:gd name="T50" fmla="*/ 1901229985 w 10000"/>
                <a:gd name="T51" fmla="*/ 50302814 h 9621"/>
                <a:gd name="T52" fmla="*/ 1676965323 w 10000"/>
                <a:gd name="T53" fmla="*/ 46772671 h 9621"/>
                <a:gd name="T54" fmla="*/ 1467428216 w 10000"/>
                <a:gd name="T55" fmla="*/ 42409315 h 9621"/>
                <a:gd name="T56" fmla="*/ 1264585601 w 10000"/>
                <a:gd name="T57" fmla="*/ 37996803 h 9621"/>
                <a:gd name="T58" fmla="*/ 901075998 w 10000"/>
                <a:gd name="T59" fmla="*/ 28387279 h 9621"/>
                <a:gd name="T60" fmla="*/ 590452226 w 10000"/>
                <a:gd name="T61" fmla="*/ 19611189 h 9621"/>
                <a:gd name="T62" fmla="*/ 342087557 w 10000"/>
                <a:gd name="T63" fmla="*/ 12404101 h 9621"/>
                <a:gd name="T64" fmla="*/ 156650457 w 10000"/>
                <a:gd name="T65" fmla="*/ 5785333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068C671-2CCF-1FE0-A108-28717746799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97BF-8115-817E-5951-CB210E9CBF14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BD2DD68-E687-47A9-ADB5-CD5A78C5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83090FA0-B810-6EBB-E5FF-56DEC1EB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A0E6CCF-577C-2643-C778-47596A3C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BD56B-06DA-4AE3-BA8D-B0A4AFBBB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4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84DCB132-D62B-1EE6-2D70-E1D0B533E7F0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162A74-4E23-8CAF-A2A4-78AA2DAA7CB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EF25F5-C093-36E9-B80D-E20708B67AF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089747-98AD-1D2B-3098-D3D7FDE05E8E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35516C-0710-243C-354F-24CB51E1ADD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88B272-62F9-3EDD-2B7F-24DDF2648C7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934F65-1C5F-FB3D-63B3-2FEA8A89C00F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E835D1A-7F87-8FDA-0B23-B22D3CBE8BB2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4807041 w 10000"/>
                <a:gd name="T1" fmla="*/ 9116520 h 5291"/>
                <a:gd name="T2" fmla="*/ 563148849 w 10000"/>
                <a:gd name="T3" fmla="*/ 19050360 h 5291"/>
                <a:gd name="T4" fmla="*/ 565524071 w 10000"/>
                <a:gd name="T5" fmla="*/ 0 h 5291"/>
                <a:gd name="T6" fmla="*/ 565524071 w 10000"/>
                <a:gd name="T7" fmla="*/ 0 h 5291"/>
                <a:gd name="T8" fmla="*/ 546692095 w 10000"/>
                <a:gd name="T9" fmla="*/ 734513 h 5291"/>
                <a:gd name="T10" fmla="*/ 527860119 w 10000"/>
                <a:gd name="T11" fmla="*/ 1440224 h 5291"/>
                <a:gd name="T12" fmla="*/ 509028143 w 10000"/>
                <a:gd name="T13" fmla="*/ 2124334 h 5291"/>
                <a:gd name="T14" fmla="*/ 490139806 w 10000"/>
                <a:gd name="T15" fmla="*/ 2711176 h 5291"/>
                <a:gd name="T16" fmla="*/ 471251232 w 10000"/>
                <a:gd name="T17" fmla="*/ 3301679 h 5291"/>
                <a:gd name="T18" fmla="*/ 452362658 w 10000"/>
                <a:gd name="T19" fmla="*/ 3856179 h 5291"/>
                <a:gd name="T20" fmla="*/ 433700477 w 10000"/>
                <a:gd name="T21" fmla="*/ 4327814 h 5291"/>
                <a:gd name="T22" fmla="*/ 414698706 w 10000"/>
                <a:gd name="T23" fmla="*/ 4770706 h 5291"/>
                <a:gd name="T24" fmla="*/ 395866968 w 10000"/>
                <a:gd name="T25" fmla="*/ 5184736 h 5291"/>
                <a:gd name="T26" fmla="*/ 377374106 w 10000"/>
                <a:gd name="T27" fmla="*/ 5537621 h 5291"/>
                <a:gd name="T28" fmla="*/ 358542368 w 10000"/>
                <a:gd name="T29" fmla="*/ 5890447 h 5291"/>
                <a:gd name="T30" fmla="*/ 340049505 w 10000"/>
                <a:gd name="T31" fmla="*/ 6189268 h 5291"/>
                <a:gd name="T32" fmla="*/ 321556881 w 10000"/>
                <a:gd name="T33" fmla="*/ 6423345 h 5291"/>
                <a:gd name="T34" fmla="*/ 303064256 w 10000"/>
                <a:gd name="T35" fmla="*/ 6660963 h 5291"/>
                <a:gd name="T36" fmla="*/ 284798024 w 10000"/>
                <a:gd name="T37" fmla="*/ 6862577 h 5291"/>
                <a:gd name="T38" fmla="*/ 266757709 w 10000"/>
                <a:gd name="T39" fmla="*/ 7013788 h 5291"/>
                <a:gd name="T40" fmla="*/ 248604436 w 10000"/>
                <a:gd name="T41" fmla="*/ 7129056 h 5291"/>
                <a:gd name="T42" fmla="*/ 230677318 w 10000"/>
                <a:gd name="T43" fmla="*/ 7247865 h 5291"/>
                <a:gd name="T44" fmla="*/ 212976354 w 10000"/>
                <a:gd name="T45" fmla="*/ 7305469 h 5291"/>
                <a:gd name="T46" fmla="*/ 195331989 w 10000"/>
                <a:gd name="T47" fmla="*/ 7366674 h 5291"/>
                <a:gd name="T48" fmla="*/ 177857418 w 10000"/>
                <a:gd name="T49" fmla="*/ 7391876 h 5291"/>
                <a:gd name="T50" fmla="*/ 160552167 w 10000"/>
                <a:gd name="T51" fmla="*/ 7366674 h 5291"/>
                <a:gd name="T52" fmla="*/ 143473545 w 10000"/>
                <a:gd name="T53" fmla="*/ 7366674 h 5291"/>
                <a:gd name="T54" fmla="*/ 126564243 w 10000"/>
                <a:gd name="T55" fmla="*/ 7305469 h 5291"/>
                <a:gd name="T56" fmla="*/ 109881333 w 10000"/>
                <a:gd name="T57" fmla="*/ 7215463 h 5291"/>
                <a:gd name="T58" fmla="*/ 93481177 w 10000"/>
                <a:gd name="T59" fmla="*/ 7129056 h 5291"/>
                <a:gd name="T60" fmla="*/ 77363774 w 10000"/>
                <a:gd name="T61" fmla="*/ 7038990 h 5291"/>
                <a:gd name="T62" fmla="*/ 61359329 w 10000"/>
                <a:gd name="T63" fmla="*/ 6894980 h 5291"/>
                <a:gd name="T64" fmla="*/ 45581277 w 10000"/>
                <a:gd name="T65" fmla="*/ 6743769 h 5291"/>
                <a:gd name="T66" fmla="*/ 30142338 w 10000"/>
                <a:gd name="T67" fmla="*/ 6599758 h 5291"/>
                <a:gd name="T68" fmla="*/ 0 w 10000"/>
                <a:gd name="T69" fmla="*/ 6214530 h 5291"/>
                <a:gd name="T70" fmla="*/ 4807041 w 10000"/>
                <a:gd name="T71" fmla="*/ 911652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325F94-1D95-F5E7-8D61-121D32932F92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4B8AD9-4D90-3225-7DE0-7FD8F02530A8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06520 h 9621"/>
                <a:gd name="T4" fmla="*/ 0 w 10000"/>
                <a:gd name="T5" fmla="*/ 469982568 h 9621"/>
                <a:gd name="T6" fmla="*/ 0 w 10000"/>
                <a:gd name="T7" fmla="*/ 471698594 h 9621"/>
                <a:gd name="T8" fmla="*/ 2147483646 w 10000"/>
                <a:gd name="T9" fmla="*/ 469933634 h 9621"/>
                <a:gd name="T10" fmla="*/ 2147483646 w 10000"/>
                <a:gd name="T11" fmla="*/ 469982568 h 9621"/>
                <a:gd name="T12" fmla="*/ 2147483646 w 10000"/>
                <a:gd name="T13" fmla="*/ 118206520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4101 h 9621"/>
                <a:gd name="T20" fmla="*/ 2147483646 w 10000"/>
                <a:gd name="T21" fmla="*/ 23386446 h 9621"/>
                <a:gd name="T22" fmla="*/ 2147483646 w 10000"/>
                <a:gd name="T23" fmla="*/ 32799791 h 9621"/>
                <a:gd name="T24" fmla="*/ 2147483646 w 10000"/>
                <a:gd name="T25" fmla="*/ 41526724 h 9621"/>
                <a:gd name="T26" fmla="*/ 2147483646 w 10000"/>
                <a:gd name="T27" fmla="*/ 48243582 h 9621"/>
                <a:gd name="T28" fmla="*/ 2147483646 w 10000"/>
                <a:gd name="T29" fmla="*/ 53293349 h 9621"/>
                <a:gd name="T30" fmla="*/ 2147483646 w 10000"/>
                <a:gd name="T31" fmla="*/ 57656927 h 9621"/>
                <a:gd name="T32" fmla="*/ 2147483646 w 10000"/>
                <a:gd name="T33" fmla="*/ 60598527 h 9621"/>
                <a:gd name="T34" fmla="*/ 2147483646 w 10000"/>
                <a:gd name="T35" fmla="*/ 62706915 h 9621"/>
                <a:gd name="T36" fmla="*/ 2147483646 w 10000"/>
                <a:gd name="T37" fmla="*/ 63442259 h 9621"/>
                <a:gd name="T38" fmla="*/ 2147483646 w 10000"/>
                <a:gd name="T39" fmla="*/ 63442259 h 9621"/>
                <a:gd name="T40" fmla="*/ 2147483646 w 10000"/>
                <a:gd name="T41" fmla="*/ 63442259 h 9621"/>
                <a:gd name="T42" fmla="*/ 2147483646 w 10000"/>
                <a:gd name="T43" fmla="*/ 62069439 h 9621"/>
                <a:gd name="T44" fmla="*/ 2147483646 w 10000"/>
                <a:gd name="T45" fmla="*/ 59863183 h 9621"/>
                <a:gd name="T46" fmla="*/ 2147483646 w 10000"/>
                <a:gd name="T47" fmla="*/ 56921582 h 9621"/>
                <a:gd name="T48" fmla="*/ 2133527710 w 10000"/>
                <a:gd name="T49" fmla="*/ 53979759 h 9621"/>
                <a:gd name="T50" fmla="*/ 1901229985 w 10000"/>
                <a:gd name="T51" fmla="*/ 50302814 h 9621"/>
                <a:gd name="T52" fmla="*/ 1676965323 w 10000"/>
                <a:gd name="T53" fmla="*/ 46772671 h 9621"/>
                <a:gd name="T54" fmla="*/ 1467428216 w 10000"/>
                <a:gd name="T55" fmla="*/ 42409315 h 9621"/>
                <a:gd name="T56" fmla="*/ 1264585601 w 10000"/>
                <a:gd name="T57" fmla="*/ 37996803 h 9621"/>
                <a:gd name="T58" fmla="*/ 901075998 w 10000"/>
                <a:gd name="T59" fmla="*/ 28387279 h 9621"/>
                <a:gd name="T60" fmla="*/ 590452226 w 10000"/>
                <a:gd name="T61" fmla="*/ 19611189 h 9621"/>
                <a:gd name="T62" fmla="*/ 342087557 w 10000"/>
                <a:gd name="T63" fmla="*/ 12404101 h 9621"/>
                <a:gd name="T64" fmla="*/ 156650457 w 10000"/>
                <a:gd name="T65" fmla="*/ 5785333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83E8003-8A96-B879-0769-A52D84EEA6F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166D1DC-1E51-5B16-7887-8F52B454A10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61E0F47-1D50-EF08-6645-94FDD564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6AE0AD1-DA9F-D4AA-C947-B09354F0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A779ADA-F265-791E-6E64-89877F2A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1E6FD-56D9-4C58-A01E-19AC66649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0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029C6685-45CD-C264-2F36-8561548EC08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C76A27-B71B-6F43-BD11-0831C1ABEFD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007801-71F9-954C-C884-4F8BD88851E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9868D7-6FCE-F292-3092-F6EF0C78118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0BEBC2-A3DE-1AF9-D251-794E083BD219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AADD84-E085-DBEB-747A-64F0F5E350F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E9BD7A-2E5E-A801-F96C-57E1AFC2EE5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ECD1D4E-BF38-2382-2F66-A929FAB13E13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4807041 w 10000"/>
                <a:gd name="T1" fmla="*/ 9116520 h 5291"/>
                <a:gd name="T2" fmla="*/ 563148849 w 10000"/>
                <a:gd name="T3" fmla="*/ 19050360 h 5291"/>
                <a:gd name="T4" fmla="*/ 565524071 w 10000"/>
                <a:gd name="T5" fmla="*/ 0 h 5291"/>
                <a:gd name="T6" fmla="*/ 565524071 w 10000"/>
                <a:gd name="T7" fmla="*/ 0 h 5291"/>
                <a:gd name="T8" fmla="*/ 546692095 w 10000"/>
                <a:gd name="T9" fmla="*/ 734513 h 5291"/>
                <a:gd name="T10" fmla="*/ 527860119 w 10000"/>
                <a:gd name="T11" fmla="*/ 1440224 h 5291"/>
                <a:gd name="T12" fmla="*/ 509028143 w 10000"/>
                <a:gd name="T13" fmla="*/ 2124334 h 5291"/>
                <a:gd name="T14" fmla="*/ 490139806 w 10000"/>
                <a:gd name="T15" fmla="*/ 2711176 h 5291"/>
                <a:gd name="T16" fmla="*/ 471251232 w 10000"/>
                <a:gd name="T17" fmla="*/ 3301679 h 5291"/>
                <a:gd name="T18" fmla="*/ 452362658 w 10000"/>
                <a:gd name="T19" fmla="*/ 3856179 h 5291"/>
                <a:gd name="T20" fmla="*/ 433700477 w 10000"/>
                <a:gd name="T21" fmla="*/ 4327814 h 5291"/>
                <a:gd name="T22" fmla="*/ 414698706 w 10000"/>
                <a:gd name="T23" fmla="*/ 4770706 h 5291"/>
                <a:gd name="T24" fmla="*/ 395866968 w 10000"/>
                <a:gd name="T25" fmla="*/ 5184736 h 5291"/>
                <a:gd name="T26" fmla="*/ 377374106 w 10000"/>
                <a:gd name="T27" fmla="*/ 5537621 h 5291"/>
                <a:gd name="T28" fmla="*/ 358542368 w 10000"/>
                <a:gd name="T29" fmla="*/ 5890447 h 5291"/>
                <a:gd name="T30" fmla="*/ 340049505 w 10000"/>
                <a:gd name="T31" fmla="*/ 6189268 h 5291"/>
                <a:gd name="T32" fmla="*/ 321556881 w 10000"/>
                <a:gd name="T33" fmla="*/ 6423345 h 5291"/>
                <a:gd name="T34" fmla="*/ 303064256 w 10000"/>
                <a:gd name="T35" fmla="*/ 6660963 h 5291"/>
                <a:gd name="T36" fmla="*/ 284798024 w 10000"/>
                <a:gd name="T37" fmla="*/ 6862577 h 5291"/>
                <a:gd name="T38" fmla="*/ 266757709 w 10000"/>
                <a:gd name="T39" fmla="*/ 7013788 h 5291"/>
                <a:gd name="T40" fmla="*/ 248604436 w 10000"/>
                <a:gd name="T41" fmla="*/ 7129056 h 5291"/>
                <a:gd name="T42" fmla="*/ 230677318 w 10000"/>
                <a:gd name="T43" fmla="*/ 7247865 h 5291"/>
                <a:gd name="T44" fmla="*/ 212976354 w 10000"/>
                <a:gd name="T45" fmla="*/ 7305469 h 5291"/>
                <a:gd name="T46" fmla="*/ 195331989 w 10000"/>
                <a:gd name="T47" fmla="*/ 7366674 h 5291"/>
                <a:gd name="T48" fmla="*/ 177857418 w 10000"/>
                <a:gd name="T49" fmla="*/ 7391876 h 5291"/>
                <a:gd name="T50" fmla="*/ 160552167 w 10000"/>
                <a:gd name="T51" fmla="*/ 7366674 h 5291"/>
                <a:gd name="T52" fmla="*/ 143473545 w 10000"/>
                <a:gd name="T53" fmla="*/ 7366674 h 5291"/>
                <a:gd name="T54" fmla="*/ 126564243 w 10000"/>
                <a:gd name="T55" fmla="*/ 7305469 h 5291"/>
                <a:gd name="T56" fmla="*/ 109881333 w 10000"/>
                <a:gd name="T57" fmla="*/ 7215463 h 5291"/>
                <a:gd name="T58" fmla="*/ 93481177 w 10000"/>
                <a:gd name="T59" fmla="*/ 7129056 h 5291"/>
                <a:gd name="T60" fmla="*/ 77363774 w 10000"/>
                <a:gd name="T61" fmla="*/ 7038990 h 5291"/>
                <a:gd name="T62" fmla="*/ 61359329 w 10000"/>
                <a:gd name="T63" fmla="*/ 6894980 h 5291"/>
                <a:gd name="T64" fmla="*/ 45581277 w 10000"/>
                <a:gd name="T65" fmla="*/ 6743769 h 5291"/>
                <a:gd name="T66" fmla="*/ 30142338 w 10000"/>
                <a:gd name="T67" fmla="*/ 6599758 h 5291"/>
                <a:gd name="T68" fmla="*/ 0 w 10000"/>
                <a:gd name="T69" fmla="*/ 6214530 h 5291"/>
                <a:gd name="T70" fmla="*/ 4807041 w 10000"/>
                <a:gd name="T71" fmla="*/ 911652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D2BC516-B172-07EA-29F7-01920DF8D004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06520 h 9621"/>
                <a:gd name="T4" fmla="*/ 0 w 10000"/>
                <a:gd name="T5" fmla="*/ 469982568 h 9621"/>
                <a:gd name="T6" fmla="*/ 0 w 10000"/>
                <a:gd name="T7" fmla="*/ 471698594 h 9621"/>
                <a:gd name="T8" fmla="*/ 2147483646 w 10000"/>
                <a:gd name="T9" fmla="*/ 469933634 h 9621"/>
                <a:gd name="T10" fmla="*/ 2147483646 w 10000"/>
                <a:gd name="T11" fmla="*/ 469982568 h 9621"/>
                <a:gd name="T12" fmla="*/ 2147483646 w 10000"/>
                <a:gd name="T13" fmla="*/ 118206520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4101 h 9621"/>
                <a:gd name="T20" fmla="*/ 2147483646 w 10000"/>
                <a:gd name="T21" fmla="*/ 23386446 h 9621"/>
                <a:gd name="T22" fmla="*/ 2147483646 w 10000"/>
                <a:gd name="T23" fmla="*/ 32799791 h 9621"/>
                <a:gd name="T24" fmla="*/ 2147483646 w 10000"/>
                <a:gd name="T25" fmla="*/ 41526724 h 9621"/>
                <a:gd name="T26" fmla="*/ 2147483646 w 10000"/>
                <a:gd name="T27" fmla="*/ 48243582 h 9621"/>
                <a:gd name="T28" fmla="*/ 2147483646 w 10000"/>
                <a:gd name="T29" fmla="*/ 53293349 h 9621"/>
                <a:gd name="T30" fmla="*/ 2147483646 w 10000"/>
                <a:gd name="T31" fmla="*/ 57656927 h 9621"/>
                <a:gd name="T32" fmla="*/ 2147483646 w 10000"/>
                <a:gd name="T33" fmla="*/ 60598527 h 9621"/>
                <a:gd name="T34" fmla="*/ 2147483646 w 10000"/>
                <a:gd name="T35" fmla="*/ 62706915 h 9621"/>
                <a:gd name="T36" fmla="*/ 2147483646 w 10000"/>
                <a:gd name="T37" fmla="*/ 63442259 h 9621"/>
                <a:gd name="T38" fmla="*/ 2147483646 w 10000"/>
                <a:gd name="T39" fmla="*/ 63442259 h 9621"/>
                <a:gd name="T40" fmla="*/ 2147483646 w 10000"/>
                <a:gd name="T41" fmla="*/ 63442259 h 9621"/>
                <a:gd name="T42" fmla="*/ 2147483646 w 10000"/>
                <a:gd name="T43" fmla="*/ 62069439 h 9621"/>
                <a:gd name="T44" fmla="*/ 2147483646 w 10000"/>
                <a:gd name="T45" fmla="*/ 59863183 h 9621"/>
                <a:gd name="T46" fmla="*/ 2147483646 w 10000"/>
                <a:gd name="T47" fmla="*/ 56921582 h 9621"/>
                <a:gd name="T48" fmla="*/ 2133527710 w 10000"/>
                <a:gd name="T49" fmla="*/ 53979759 h 9621"/>
                <a:gd name="T50" fmla="*/ 1901229985 w 10000"/>
                <a:gd name="T51" fmla="*/ 50302814 h 9621"/>
                <a:gd name="T52" fmla="*/ 1676965323 w 10000"/>
                <a:gd name="T53" fmla="*/ 46772671 h 9621"/>
                <a:gd name="T54" fmla="*/ 1467428216 w 10000"/>
                <a:gd name="T55" fmla="*/ 42409315 h 9621"/>
                <a:gd name="T56" fmla="*/ 1264585601 w 10000"/>
                <a:gd name="T57" fmla="*/ 37996803 h 9621"/>
                <a:gd name="T58" fmla="*/ 901075998 w 10000"/>
                <a:gd name="T59" fmla="*/ 28387279 h 9621"/>
                <a:gd name="T60" fmla="*/ 590452226 w 10000"/>
                <a:gd name="T61" fmla="*/ 19611189 h 9621"/>
                <a:gd name="T62" fmla="*/ 342087557 w 10000"/>
                <a:gd name="T63" fmla="*/ 12404101 h 9621"/>
                <a:gd name="T64" fmla="*/ 156650457 w 10000"/>
                <a:gd name="T65" fmla="*/ 5785333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CE7FCE4-2B99-F67B-ED41-A71C22DB2E6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5EF95729-1189-9F28-2814-A855C13B11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B8623BFE-BB35-B2AC-8314-A9DEC43010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6023B5-FEE2-0E38-BD73-B9E23D3220E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B86A0DB-B41F-2A21-5CDC-8F9FC82C3F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D00B111-FD67-2B2F-2F98-7CD8583009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F537BA5-D6AA-AAE1-C419-88F1B0464B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6E18C63-1C1B-4356-BA09-551F716920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43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C299EDEC-094E-AEC9-73C9-395937365D34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A9BF8-A573-78D8-A4BF-92CCB70209D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D73E67-6216-356E-A5AE-3288C5C52904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6BBC25-5AD4-BF23-91AC-1C5D29B1404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BB0340-1318-036B-42D8-885FAFC668D3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891EB-1BC6-2EDE-E0A1-8AF15C568F7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F90E-03A9-35FB-19A2-8825D394ADD6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4ECAFA9-3307-125A-6866-6E0AC26D0840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4807041 w 10000"/>
                <a:gd name="T1" fmla="*/ 9116520 h 5291"/>
                <a:gd name="T2" fmla="*/ 563148849 w 10000"/>
                <a:gd name="T3" fmla="*/ 19050360 h 5291"/>
                <a:gd name="T4" fmla="*/ 565524071 w 10000"/>
                <a:gd name="T5" fmla="*/ 0 h 5291"/>
                <a:gd name="T6" fmla="*/ 565524071 w 10000"/>
                <a:gd name="T7" fmla="*/ 0 h 5291"/>
                <a:gd name="T8" fmla="*/ 546692095 w 10000"/>
                <a:gd name="T9" fmla="*/ 734513 h 5291"/>
                <a:gd name="T10" fmla="*/ 527860119 w 10000"/>
                <a:gd name="T11" fmla="*/ 1440224 h 5291"/>
                <a:gd name="T12" fmla="*/ 509028143 w 10000"/>
                <a:gd name="T13" fmla="*/ 2124334 h 5291"/>
                <a:gd name="T14" fmla="*/ 490139806 w 10000"/>
                <a:gd name="T15" fmla="*/ 2711176 h 5291"/>
                <a:gd name="T16" fmla="*/ 471251232 w 10000"/>
                <a:gd name="T17" fmla="*/ 3301679 h 5291"/>
                <a:gd name="T18" fmla="*/ 452362658 w 10000"/>
                <a:gd name="T19" fmla="*/ 3856179 h 5291"/>
                <a:gd name="T20" fmla="*/ 433700477 w 10000"/>
                <a:gd name="T21" fmla="*/ 4327814 h 5291"/>
                <a:gd name="T22" fmla="*/ 414698706 w 10000"/>
                <a:gd name="T23" fmla="*/ 4770706 h 5291"/>
                <a:gd name="T24" fmla="*/ 395866968 w 10000"/>
                <a:gd name="T25" fmla="*/ 5184736 h 5291"/>
                <a:gd name="T26" fmla="*/ 377374106 w 10000"/>
                <a:gd name="T27" fmla="*/ 5537621 h 5291"/>
                <a:gd name="T28" fmla="*/ 358542368 w 10000"/>
                <a:gd name="T29" fmla="*/ 5890447 h 5291"/>
                <a:gd name="T30" fmla="*/ 340049505 w 10000"/>
                <a:gd name="T31" fmla="*/ 6189268 h 5291"/>
                <a:gd name="T32" fmla="*/ 321556881 w 10000"/>
                <a:gd name="T33" fmla="*/ 6423345 h 5291"/>
                <a:gd name="T34" fmla="*/ 303064256 w 10000"/>
                <a:gd name="T35" fmla="*/ 6660963 h 5291"/>
                <a:gd name="T36" fmla="*/ 284798024 w 10000"/>
                <a:gd name="T37" fmla="*/ 6862577 h 5291"/>
                <a:gd name="T38" fmla="*/ 266757709 w 10000"/>
                <a:gd name="T39" fmla="*/ 7013788 h 5291"/>
                <a:gd name="T40" fmla="*/ 248604436 w 10000"/>
                <a:gd name="T41" fmla="*/ 7129056 h 5291"/>
                <a:gd name="T42" fmla="*/ 230677318 w 10000"/>
                <a:gd name="T43" fmla="*/ 7247865 h 5291"/>
                <a:gd name="T44" fmla="*/ 212976354 w 10000"/>
                <a:gd name="T45" fmla="*/ 7305469 h 5291"/>
                <a:gd name="T46" fmla="*/ 195331989 w 10000"/>
                <a:gd name="T47" fmla="*/ 7366674 h 5291"/>
                <a:gd name="T48" fmla="*/ 177857418 w 10000"/>
                <a:gd name="T49" fmla="*/ 7391876 h 5291"/>
                <a:gd name="T50" fmla="*/ 160552167 w 10000"/>
                <a:gd name="T51" fmla="*/ 7366674 h 5291"/>
                <a:gd name="T52" fmla="*/ 143473545 w 10000"/>
                <a:gd name="T53" fmla="*/ 7366674 h 5291"/>
                <a:gd name="T54" fmla="*/ 126564243 w 10000"/>
                <a:gd name="T55" fmla="*/ 7305469 h 5291"/>
                <a:gd name="T56" fmla="*/ 109881333 w 10000"/>
                <a:gd name="T57" fmla="*/ 7215463 h 5291"/>
                <a:gd name="T58" fmla="*/ 93481177 w 10000"/>
                <a:gd name="T59" fmla="*/ 7129056 h 5291"/>
                <a:gd name="T60" fmla="*/ 77363774 w 10000"/>
                <a:gd name="T61" fmla="*/ 7038990 h 5291"/>
                <a:gd name="T62" fmla="*/ 61359329 w 10000"/>
                <a:gd name="T63" fmla="*/ 6894980 h 5291"/>
                <a:gd name="T64" fmla="*/ 45581277 w 10000"/>
                <a:gd name="T65" fmla="*/ 6743769 h 5291"/>
                <a:gd name="T66" fmla="*/ 30142338 w 10000"/>
                <a:gd name="T67" fmla="*/ 6599758 h 5291"/>
                <a:gd name="T68" fmla="*/ 0 w 10000"/>
                <a:gd name="T69" fmla="*/ 6214530 h 5291"/>
                <a:gd name="T70" fmla="*/ 4807041 w 10000"/>
                <a:gd name="T71" fmla="*/ 911652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B371B7A-3692-15C2-501D-EFBA26AE8B61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06520 h 9621"/>
                <a:gd name="T4" fmla="*/ 0 w 10000"/>
                <a:gd name="T5" fmla="*/ 469982568 h 9621"/>
                <a:gd name="T6" fmla="*/ 0 w 10000"/>
                <a:gd name="T7" fmla="*/ 471698594 h 9621"/>
                <a:gd name="T8" fmla="*/ 2147483646 w 10000"/>
                <a:gd name="T9" fmla="*/ 469933634 h 9621"/>
                <a:gd name="T10" fmla="*/ 2147483646 w 10000"/>
                <a:gd name="T11" fmla="*/ 469982568 h 9621"/>
                <a:gd name="T12" fmla="*/ 2147483646 w 10000"/>
                <a:gd name="T13" fmla="*/ 118206520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4101 h 9621"/>
                <a:gd name="T20" fmla="*/ 2147483646 w 10000"/>
                <a:gd name="T21" fmla="*/ 23386446 h 9621"/>
                <a:gd name="T22" fmla="*/ 2147483646 w 10000"/>
                <a:gd name="T23" fmla="*/ 32799791 h 9621"/>
                <a:gd name="T24" fmla="*/ 2147483646 w 10000"/>
                <a:gd name="T25" fmla="*/ 41526724 h 9621"/>
                <a:gd name="T26" fmla="*/ 2147483646 w 10000"/>
                <a:gd name="T27" fmla="*/ 48243582 h 9621"/>
                <a:gd name="T28" fmla="*/ 2147483646 w 10000"/>
                <a:gd name="T29" fmla="*/ 53293349 h 9621"/>
                <a:gd name="T30" fmla="*/ 2147483646 w 10000"/>
                <a:gd name="T31" fmla="*/ 57656927 h 9621"/>
                <a:gd name="T32" fmla="*/ 2147483646 w 10000"/>
                <a:gd name="T33" fmla="*/ 60598527 h 9621"/>
                <a:gd name="T34" fmla="*/ 2147483646 w 10000"/>
                <a:gd name="T35" fmla="*/ 62706915 h 9621"/>
                <a:gd name="T36" fmla="*/ 2147483646 w 10000"/>
                <a:gd name="T37" fmla="*/ 63442259 h 9621"/>
                <a:gd name="T38" fmla="*/ 2147483646 w 10000"/>
                <a:gd name="T39" fmla="*/ 63442259 h 9621"/>
                <a:gd name="T40" fmla="*/ 2147483646 w 10000"/>
                <a:gd name="T41" fmla="*/ 63442259 h 9621"/>
                <a:gd name="T42" fmla="*/ 2147483646 w 10000"/>
                <a:gd name="T43" fmla="*/ 62069439 h 9621"/>
                <a:gd name="T44" fmla="*/ 2147483646 w 10000"/>
                <a:gd name="T45" fmla="*/ 59863183 h 9621"/>
                <a:gd name="T46" fmla="*/ 2147483646 w 10000"/>
                <a:gd name="T47" fmla="*/ 56921582 h 9621"/>
                <a:gd name="T48" fmla="*/ 2133527710 w 10000"/>
                <a:gd name="T49" fmla="*/ 53979759 h 9621"/>
                <a:gd name="T50" fmla="*/ 1901229985 w 10000"/>
                <a:gd name="T51" fmla="*/ 50302814 h 9621"/>
                <a:gd name="T52" fmla="*/ 1676965323 w 10000"/>
                <a:gd name="T53" fmla="*/ 46772671 h 9621"/>
                <a:gd name="T54" fmla="*/ 1467428216 w 10000"/>
                <a:gd name="T55" fmla="*/ 42409315 h 9621"/>
                <a:gd name="T56" fmla="*/ 1264585601 w 10000"/>
                <a:gd name="T57" fmla="*/ 37996803 h 9621"/>
                <a:gd name="T58" fmla="*/ 901075998 w 10000"/>
                <a:gd name="T59" fmla="*/ 28387279 h 9621"/>
                <a:gd name="T60" fmla="*/ 590452226 w 10000"/>
                <a:gd name="T61" fmla="*/ 19611189 h 9621"/>
                <a:gd name="T62" fmla="*/ 342087557 w 10000"/>
                <a:gd name="T63" fmla="*/ 12404101 h 9621"/>
                <a:gd name="T64" fmla="*/ 156650457 w 10000"/>
                <a:gd name="T65" fmla="*/ 5785333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D996B1-B625-1088-F6A0-A1739975B5F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FFC73-69A9-91BE-F246-4A459024574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C52EDCB-7B76-780A-4747-11CD4858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8987DB7-1313-2C69-0D16-2DE552CF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81CA653-D845-6FA3-AE47-ABA382D9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6F58F-CCA7-4F59-B7E1-236A34EE41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58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A555B-FCF0-8938-E3D6-46BD126D8A90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D85382-CBD2-031C-31C2-A3AC5C84BACB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92CF9CB6-966B-1BAF-D22B-C7BC0751F22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4E01B40-5F7F-8953-2EFE-C0B8CACACA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D467F50-B512-28C9-8FAE-E3FB1B474DD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BBD3A5C4-EAE4-4120-85E9-717C0929C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11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443DFB-5B70-FAC6-25FB-9D6DC6EB17EF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D53AB6-5B4D-9E1D-489C-4A488CF35BAC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568CC152-2018-E6FB-1AAA-35714C3D84F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2C535DF6-E95B-E554-9B1A-870A2ECECCA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ABBD17A8-9A2C-E2DC-88CB-EA8C9DA3662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7DC3A541-2586-43BB-81E8-B8F839116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20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76EE-2631-F171-874A-D36F33FA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5B5E7-9D08-9A73-2875-255DA4E3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BA86-0E8C-8DDF-1A1E-F7280921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73E90-C285-4DD8-B237-C75193796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22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87980F24-6D18-F21E-C0C7-63FDBA57C1C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F08EE9-322D-A424-3820-57DA3D782106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CD4C33-6A90-F2F7-E876-5C94A9C2F8C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493D35-3FDA-E464-47F7-0AA7238E96CC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7EF77A-A039-DE76-531A-0EF4D5304B12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4234CC-D17F-A678-2EA5-5D5155B0D1C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F0DA7C-858A-6865-E65B-0B0861F8B761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731D7AB-F2F1-1D8F-574D-96D78A964147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4806538 w 10000"/>
                <a:gd name="T1" fmla="*/ 9209396 h 5291"/>
                <a:gd name="T2" fmla="*/ 563086914 w 10000"/>
                <a:gd name="T3" fmla="*/ 19244426 h 5291"/>
                <a:gd name="T4" fmla="*/ 565461767 w 10000"/>
                <a:gd name="T5" fmla="*/ 0 h 5291"/>
                <a:gd name="T6" fmla="*/ 565461767 w 10000"/>
                <a:gd name="T7" fmla="*/ 0 h 5291"/>
                <a:gd name="T8" fmla="*/ 546631779 w 10000"/>
                <a:gd name="T9" fmla="*/ 741984 h 5291"/>
                <a:gd name="T10" fmla="*/ 527802030 w 10000"/>
                <a:gd name="T11" fmla="*/ 1454899 h 5291"/>
                <a:gd name="T12" fmla="*/ 508972042 w 10000"/>
                <a:gd name="T13" fmla="*/ 2145922 h 5291"/>
                <a:gd name="T14" fmla="*/ 490085698 w 10000"/>
                <a:gd name="T15" fmla="*/ 2738822 h 5291"/>
                <a:gd name="T16" fmla="*/ 471199353 w 10000"/>
                <a:gd name="T17" fmla="*/ 3335340 h 5291"/>
                <a:gd name="T18" fmla="*/ 452312771 w 10000"/>
                <a:gd name="T19" fmla="*/ 3895432 h 5291"/>
                <a:gd name="T20" fmla="*/ 433652569 w 10000"/>
                <a:gd name="T21" fmla="*/ 4371935 h 5291"/>
                <a:gd name="T22" fmla="*/ 414653034 w 10000"/>
                <a:gd name="T23" fmla="*/ 4819309 h 5291"/>
                <a:gd name="T24" fmla="*/ 395823284 w 10000"/>
                <a:gd name="T25" fmla="*/ 5237553 h 5291"/>
                <a:gd name="T26" fmla="*/ 377332630 w 10000"/>
                <a:gd name="T27" fmla="*/ 5594041 h 5291"/>
                <a:gd name="T28" fmla="*/ 358502642 w 10000"/>
                <a:gd name="T29" fmla="*/ 5950468 h 5291"/>
                <a:gd name="T30" fmla="*/ 340012225 w 10000"/>
                <a:gd name="T31" fmla="*/ 6252376 h 5291"/>
                <a:gd name="T32" fmla="*/ 321521570 w 10000"/>
                <a:gd name="T33" fmla="*/ 6488788 h 5291"/>
                <a:gd name="T34" fmla="*/ 303030916 w 10000"/>
                <a:gd name="T35" fmla="*/ 6728819 h 5291"/>
                <a:gd name="T36" fmla="*/ 284766641 w 10000"/>
                <a:gd name="T37" fmla="*/ 6932483 h 5291"/>
                <a:gd name="T38" fmla="*/ 266728271 w 10000"/>
                <a:gd name="T39" fmla="*/ 7085246 h 5291"/>
                <a:gd name="T40" fmla="*/ 248576949 w 10000"/>
                <a:gd name="T41" fmla="*/ 7201643 h 5291"/>
                <a:gd name="T42" fmla="*/ 230651770 w 10000"/>
                <a:gd name="T43" fmla="*/ 7321658 h 5291"/>
                <a:gd name="T44" fmla="*/ 212952970 w 10000"/>
                <a:gd name="T45" fmla="*/ 7379856 h 5291"/>
                <a:gd name="T46" fmla="*/ 195310528 w 10000"/>
                <a:gd name="T47" fmla="*/ 7441734 h 5291"/>
                <a:gd name="T48" fmla="*/ 177837633 w 10000"/>
                <a:gd name="T49" fmla="*/ 7467184 h 5291"/>
                <a:gd name="T50" fmla="*/ 160534524 w 10000"/>
                <a:gd name="T51" fmla="*/ 7441734 h 5291"/>
                <a:gd name="T52" fmla="*/ 143457557 w 10000"/>
                <a:gd name="T53" fmla="*/ 7441734 h 5291"/>
                <a:gd name="T54" fmla="*/ 126550375 w 10000"/>
                <a:gd name="T55" fmla="*/ 7379856 h 5291"/>
                <a:gd name="T56" fmla="*/ 109869336 w 10000"/>
                <a:gd name="T57" fmla="*/ 7288970 h 5291"/>
                <a:gd name="T58" fmla="*/ 93470796 w 10000"/>
                <a:gd name="T59" fmla="*/ 7201643 h 5291"/>
                <a:gd name="T60" fmla="*/ 77355232 w 10000"/>
                <a:gd name="T61" fmla="*/ 7110696 h 5291"/>
                <a:gd name="T62" fmla="*/ 61352620 w 10000"/>
                <a:gd name="T63" fmla="*/ 6965231 h 5291"/>
                <a:gd name="T64" fmla="*/ 45576150 w 10000"/>
                <a:gd name="T65" fmla="*/ 6812467 h 5291"/>
                <a:gd name="T66" fmla="*/ 30139013 w 10000"/>
                <a:gd name="T67" fmla="*/ 6667002 h 5291"/>
                <a:gd name="T68" fmla="*/ 0 w 10000"/>
                <a:gd name="T69" fmla="*/ 6277826 h 5291"/>
                <a:gd name="T70" fmla="*/ 4806538 w 10000"/>
                <a:gd name="T71" fmla="*/ 920939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1AC7B2-6482-421B-F39D-B6FE9808CAC1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95D2DEC-E40D-89C5-6CDE-0CF5D8F2F8D6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473650312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473650312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49704247 h 2752"/>
              <a:gd name="T20" fmla="*/ 2147483646 w 4960"/>
              <a:gd name="T21" fmla="*/ 93560152 h 2752"/>
              <a:gd name="T22" fmla="*/ 2147483646 w 4960"/>
              <a:gd name="T23" fmla="*/ 131570136 h 2752"/>
              <a:gd name="T24" fmla="*/ 2147483646 w 4960"/>
              <a:gd name="T25" fmla="*/ 166655344 h 2752"/>
              <a:gd name="T26" fmla="*/ 2147483646 w 4960"/>
              <a:gd name="T27" fmla="*/ 192968646 h 2752"/>
              <a:gd name="T28" fmla="*/ 2147483646 w 4960"/>
              <a:gd name="T29" fmla="*/ 213434816 h 2752"/>
              <a:gd name="T30" fmla="*/ 2147483646 w 4960"/>
              <a:gd name="T31" fmla="*/ 230977420 h 2752"/>
              <a:gd name="T32" fmla="*/ 2147483646 w 4960"/>
              <a:gd name="T33" fmla="*/ 242672892 h 2752"/>
              <a:gd name="T34" fmla="*/ 2147483646 w 4960"/>
              <a:gd name="T35" fmla="*/ 251444799 h 2752"/>
              <a:gd name="T36" fmla="*/ 2147483646 w 4960"/>
              <a:gd name="T37" fmla="*/ 254368365 h 2752"/>
              <a:gd name="T38" fmla="*/ 2147483646 w 4960"/>
              <a:gd name="T39" fmla="*/ 254368365 h 2752"/>
              <a:gd name="T40" fmla="*/ 2147483646 w 4960"/>
              <a:gd name="T41" fmla="*/ 254368365 h 2752"/>
              <a:gd name="T42" fmla="*/ 2147483646 w 4960"/>
              <a:gd name="T43" fmla="*/ 248520024 h 2752"/>
              <a:gd name="T44" fmla="*/ 2147483646 w 4960"/>
              <a:gd name="T45" fmla="*/ 239749326 h 2752"/>
              <a:gd name="T46" fmla="*/ 2147483646 w 4960"/>
              <a:gd name="T47" fmla="*/ 228053854 h 2752"/>
              <a:gd name="T48" fmla="*/ 2147483646 w 4960"/>
              <a:gd name="T49" fmla="*/ 216358381 h 2752"/>
              <a:gd name="T50" fmla="*/ 2061613202 w 4960"/>
              <a:gd name="T51" fmla="*/ 201740552 h 2752"/>
              <a:gd name="T52" fmla="*/ 1818898839 w 4960"/>
              <a:gd name="T53" fmla="*/ 187121514 h 2752"/>
              <a:gd name="T54" fmla="*/ 1590804774 w 4960"/>
              <a:gd name="T55" fmla="*/ 169578910 h 2752"/>
              <a:gd name="T56" fmla="*/ 1371484580 w 4960"/>
              <a:gd name="T57" fmla="*/ 152036306 h 2752"/>
              <a:gd name="T58" fmla="*/ 976707507 w 4960"/>
              <a:gd name="T59" fmla="*/ 114027531 h 2752"/>
              <a:gd name="T60" fmla="*/ 640416464 w 4960"/>
              <a:gd name="T61" fmla="*/ 78942323 h 2752"/>
              <a:gd name="T62" fmla="*/ 371382903 w 4960"/>
              <a:gd name="T63" fmla="*/ 49704247 h 2752"/>
              <a:gd name="T64" fmla="*/ 169608035 w 4960"/>
              <a:gd name="T65" fmla="*/ 2338973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CA409B3-D86F-720F-637D-942703812388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816530625 w 5760"/>
              <a:gd name="T13" fmla="*/ 2147483646 h 4320"/>
              <a:gd name="T14" fmla="*/ 816530625 w 5760"/>
              <a:gd name="T15" fmla="*/ 816530625 h 4320"/>
              <a:gd name="T16" fmla="*/ 2147483646 w 5760"/>
              <a:gd name="T17" fmla="*/ 816530625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E89D2-1983-5923-0482-C7F7FDE802AF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43BC212E-F377-752D-B027-715D362F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8DE19D7-3F0D-1317-E42A-AC4D7BBB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7775057-683D-4371-A950-3CCBF3B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02D8C-734D-4AC6-84FD-42E594B3C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90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7A89-3825-FA45-0CCB-71A0DD5E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CB48-1886-3386-3005-C1529468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3115-F3E9-45E0-80F5-E31DA44E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D14E9-C38E-4FEE-BA0F-6F564698B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2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CBD4F2FD-90F0-5B32-5B13-F073BF11B5D8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4B1050-84ED-BB50-A40F-9A1E4555E59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190ED6-AED5-18E9-CDD3-33EEF5A9D36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44D545-24A4-DC8E-CA09-749061B36FA9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5A9FB5-DAEF-2917-5FD3-789CDFEEFEA0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877873-FF88-B381-1B73-5282725EBA4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403676-1796-4BC3-293F-4065763EFD90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4CE05F-40FC-94D2-06DE-9A04C8168685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1655F06-C10F-A2D8-9C45-3CC9C804F916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198272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198272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56355 h 2752"/>
                <a:gd name="T20" fmla="*/ 2147483646 w 4960"/>
                <a:gd name="T21" fmla="*/ 93470786 h 2752"/>
                <a:gd name="T22" fmla="*/ 2147483646 w 4960"/>
                <a:gd name="T23" fmla="*/ 131444501 h 2752"/>
                <a:gd name="T24" fmla="*/ 2147483646 w 4960"/>
                <a:gd name="T25" fmla="*/ 166496046 h 2752"/>
                <a:gd name="T26" fmla="*/ 2147483646 w 4960"/>
                <a:gd name="T27" fmla="*/ 192784705 h 2752"/>
                <a:gd name="T28" fmla="*/ 2147483646 w 4960"/>
                <a:gd name="T29" fmla="*/ 213231439 h 2752"/>
                <a:gd name="T30" fmla="*/ 2147483646 w 4960"/>
                <a:gd name="T31" fmla="*/ 230757212 h 2752"/>
                <a:gd name="T32" fmla="*/ 2147483646 w 4960"/>
                <a:gd name="T33" fmla="*/ 242441060 h 2752"/>
                <a:gd name="T34" fmla="*/ 2147483646 w 4960"/>
                <a:gd name="T35" fmla="*/ 251203946 h 2752"/>
                <a:gd name="T36" fmla="*/ 2147483646 w 4960"/>
                <a:gd name="T37" fmla="*/ 254124908 h 2752"/>
                <a:gd name="T38" fmla="*/ 2147483646 w 4960"/>
                <a:gd name="T39" fmla="*/ 254124908 h 2752"/>
                <a:gd name="T40" fmla="*/ 2147483646 w 4960"/>
                <a:gd name="T41" fmla="*/ 254124908 h 2752"/>
                <a:gd name="T42" fmla="*/ 2147483646 w 4960"/>
                <a:gd name="T43" fmla="*/ 248282984 h 2752"/>
                <a:gd name="T44" fmla="*/ 2147483646 w 4960"/>
                <a:gd name="T45" fmla="*/ 239520098 h 2752"/>
                <a:gd name="T46" fmla="*/ 2147483646 w 4960"/>
                <a:gd name="T47" fmla="*/ 227836250 h 2752"/>
                <a:gd name="T48" fmla="*/ 2147483646 w 4960"/>
                <a:gd name="T49" fmla="*/ 216152401 h 2752"/>
                <a:gd name="T50" fmla="*/ 2060295797 w 4960"/>
                <a:gd name="T51" fmla="*/ 201547591 h 2752"/>
                <a:gd name="T52" fmla="*/ 1817736335 w 4960"/>
                <a:gd name="T53" fmla="*/ 186942781 h 2752"/>
                <a:gd name="T54" fmla="*/ 1589788874 w 4960"/>
                <a:gd name="T55" fmla="*/ 169417008 h 2752"/>
                <a:gd name="T56" fmla="*/ 1370607647 w 4960"/>
                <a:gd name="T57" fmla="*/ 151891236 h 2752"/>
                <a:gd name="T58" fmla="*/ 976083615 w 4960"/>
                <a:gd name="T59" fmla="*/ 113918729 h 2752"/>
                <a:gd name="T60" fmla="*/ 640006378 w 4960"/>
                <a:gd name="T61" fmla="*/ 78865976 h 2752"/>
                <a:gd name="T62" fmla="*/ 371145798 w 4960"/>
                <a:gd name="T63" fmla="*/ 49656355 h 2752"/>
                <a:gd name="T64" fmla="*/ 169499456 w 4960"/>
                <a:gd name="T65" fmla="*/ 23367697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23C2C10-1753-C40B-EE7C-B75221599B8D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4806538 w 10000"/>
                <a:gd name="T1" fmla="*/ 9117489 h 5291"/>
                <a:gd name="T2" fmla="*/ 563086914 w 10000"/>
                <a:gd name="T3" fmla="*/ 19052400 h 5291"/>
                <a:gd name="T4" fmla="*/ 565461767 w 10000"/>
                <a:gd name="T5" fmla="*/ 0 h 5291"/>
                <a:gd name="T6" fmla="*/ 565461767 w 10000"/>
                <a:gd name="T7" fmla="*/ 0 h 5291"/>
                <a:gd name="T8" fmla="*/ 546631779 w 10000"/>
                <a:gd name="T9" fmla="*/ 734613 h 5291"/>
                <a:gd name="T10" fmla="*/ 527802030 w 10000"/>
                <a:gd name="T11" fmla="*/ 1440361 h 5291"/>
                <a:gd name="T12" fmla="*/ 508972042 w 10000"/>
                <a:gd name="T13" fmla="*/ 2124508 h 5291"/>
                <a:gd name="T14" fmla="*/ 490085698 w 10000"/>
                <a:gd name="T15" fmla="*/ 2711502 h 5291"/>
                <a:gd name="T16" fmla="*/ 471199353 w 10000"/>
                <a:gd name="T17" fmla="*/ 3302036 h 5291"/>
                <a:gd name="T18" fmla="*/ 452312771 w 10000"/>
                <a:gd name="T19" fmla="*/ 3856566 h 5291"/>
                <a:gd name="T20" fmla="*/ 433652569 w 10000"/>
                <a:gd name="T21" fmla="*/ 4328285 h 5291"/>
                <a:gd name="T22" fmla="*/ 414653034 w 10000"/>
                <a:gd name="T23" fmla="*/ 4771201 h 5291"/>
                <a:gd name="T24" fmla="*/ 395823284 w 10000"/>
                <a:gd name="T25" fmla="*/ 5185313 h 5291"/>
                <a:gd name="T26" fmla="*/ 377332630 w 10000"/>
                <a:gd name="T27" fmla="*/ 5538218 h 5291"/>
                <a:gd name="T28" fmla="*/ 358502642 w 10000"/>
                <a:gd name="T29" fmla="*/ 5891062 h 5291"/>
                <a:gd name="T30" fmla="*/ 340012225 w 10000"/>
                <a:gd name="T31" fmla="*/ 6189960 h 5291"/>
                <a:gd name="T32" fmla="*/ 321521570 w 10000"/>
                <a:gd name="T33" fmla="*/ 6423989 h 5291"/>
                <a:gd name="T34" fmla="*/ 303030916 w 10000"/>
                <a:gd name="T35" fmla="*/ 6661679 h 5291"/>
                <a:gd name="T36" fmla="*/ 284766641 w 10000"/>
                <a:gd name="T37" fmla="*/ 6863305 h 5291"/>
                <a:gd name="T38" fmla="*/ 266728271 w 10000"/>
                <a:gd name="T39" fmla="*/ 7014584 h 5291"/>
                <a:gd name="T40" fmla="*/ 248576949 w 10000"/>
                <a:gd name="T41" fmla="*/ 7129798 h 5291"/>
                <a:gd name="T42" fmla="*/ 230651770 w 10000"/>
                <a:gd name="T43" fmla="*/ 7248613 h 5291"/>
                <a:gd name="T44" fmla="*/ 212952970 w 10000"/>
                <a:gd name="T45" fmla="*/ 7306220 h 5291"/>
                <a:gd name="T46" fmla="*/ 195310528 w 10000"/>
                <a:gd name="T47" fmla="*/ 7367428 h 5291"/>
                <a:gd name="T48" fmla="*/ 177837633 w 10000"/>
                <a:gd name="T49" fmla="*/ 7392691 h 5291"/>
                <a:gd name="T50" fmla="*/ 160534524 w 10000"/>
                <a:gd name="T51" fmla="*/ 7367428 h 5291"/>
                <a:gd name="T52" fmla="*/ 143457557 w 10000"/>
                <a:gd name="T53" fmla="*/ 7367428 h 5291"/>
                <a:gd name="T54" fmla="*/ 126550375 w 10000"/>
                <a:gd name="T55" fmla="*/ 7306220 h 5291"/>
                <a:gd name="T56" fmla="*/ 109869336 w 10000"/>
                <a:gd name="T57" fmla="*/ 7216209 h 5291"/>
                <a:gd name="T58" fmla="*/ 93470796 w 10000"/>
                <a:gd name="T59" fmla="*/ 7129798 h 5291"/>
                <a:gd name="T60" fmla="*/ 77355232 w 10000"/>
                <a:gd name="T61" fmla="*/ 7039787 h 5291"/>
                <a:gd name="T62" fmla="*/ 61352620 w 10000"/>
                <a:gd name="T63" fmla="*/ 6895709 h 5291"/>
                <a:gd name="T64" fmla="*/ 45576150 w 10000"/>
                <a:gd name="T65" fmla="*/ 6744490 h 5291"/>
                <a:gd name="T66" fmla="*/ 30139013 w 10000"/>
                <a:gd name="T67" fmla="*/ 6600472 h 5291"/>
                <a:gd name="T68" fmla="*/ 0 w 10000"/>
                <a:gd name="T69" fmla="*/ 6215163 h 5291"/>
                <a:gd name="T70" fmla="*/ 4806538 w 10000"/>
                <a:gd name="T71" fmla="*/ 911748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F7E2A9-75D4-3D75-7949-49D233C9598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B539DF4-F179-478A-C2D7-EC01893CF515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6538178-3B10-4647-2DD4-85A7DED7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4668E-A7F0-AFEE-BA00-05561FF9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E0E8867-C110-4F35-D1DE-75AC8808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B50D2-A174-465F-AB90-E71EC48B6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98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261F53-41A0-A625-8973-89B58D6A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73656E-0187-CC11-0BB3-B4F1E94C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74535A-FC98-2F29-3893-D787D60B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1F8F6-BEE5-41BC-B8F0-324195D09A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0F819-4143-1349-A27B-5F35C712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E68F50-F157-CC97-E36E-9FA6C7EA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8105B4-C238-7F6D-FFA7-E33DE5FF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7DDD-59EF-4F00-9A7B-32F649CE2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3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77AB95-AC5E-BF2A-D41A-0EF4A938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6BB4A96-208C-78B7-5D4B-69200B6A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7F0FBE-EB94-ADCA-EB1B-37F28AC5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55CE8-4B9D-4CEF-A61E-13B3C5814F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28EEA6-7448-58A6-81F6-0D7323347948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0DE19C77-9C0D-9627-7078-ED6385C4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408A162-5B09-4805-C869-0AE25B5C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9E81F6-879C-25AB-4C65-73B1D602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314D9-0B17-4AE8-8C8A-D570632D1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3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0B1464C6-B3AE-A758-848E-715F3D6C7CBC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2E633A-9DB2-BF09-34D2-0B01CC32809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A4ECAB-EE47-77DB-F7C3-F43A18670D35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C96CA-C5D5-3648-9AF8-65EE53572D1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3A54DB-1C1E-B4F0-7058-81DEB874DAEA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360917-11F2-D596-464C-5E96CC99F5F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02684E-3EAD-FC17-CB7A-D752C741FC14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34E742-7E6D-6702-0CAD-C865D315B12A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B6966C9-A0E5-706F-FB0A-78422A086298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650312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650312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704247 h 2752"/>
                <a:gd name="T20" fmla="*/ 2147483646 w 4960"/>
                <a:gd name="T21" fmla="*/ 93560152 h 2752"/>
                <a:gd name="T22" fmla="*/ 2147483646 w 4960"/>
                <a:gd name="T23" fmla="*/ 131570136 h 2752"/>
                <a:gd name="T24" fmla="*/ 2147483646 w 4960"/>
                <a:gd name="T25" fmla="*/ 166655344 h 2752"/>
                <a:gd name="T26" fmla="*/ 2147483646 w 4960"/>
                <a:gd name="T27" fmla="*/ 192968646 h 2752"/>
                <a:gd name="T28" fmla="*/ 2147483646 w 4960"/>
                <a:gd name="T29" fmla="*/ 213434816 h 2752"/>
                <a:gd name="T30" fmla="*/ 2147483646 w 4960"/>
                <a:gd name="T31" fmla="*/ 230977420 h 2752"/>
                <a:gd name="T32" fmla="*/ 2147483646 w 4960"/>
                <a:gd name="T33" fmla="*/ 242672892 h 2752"/>
                <a:gd name="T34" fmla="*/ 2147483646 w 4960"/>
                <a:gd name="T35" fmla="*/ 251444799 h 2752"/>
                <a:gd name="T36" fmla="*/ 2147483646 w 4960"/>
                <a:gd name="T37" fmla="*/ 254368365 h 2752"/>
                <a:gd name="T38" fmla="*/ 2147483646 w 4960"/>
                <a:gd name="T39" fmla="*/ 254368365 h 2752"/>
                <a:gd name="T40" fmla="*/ 2147483646 w 4960"/>
                <a:gd name="T41" fmla="*/ 254368365 h 2752"/>
                <a:gd name="T42" fmla="*/ 2147483646 w 4960"/>
                <a:gd name="T43" fmla="*/ 248520024 h 2752"/>
                <a:gd name="T44" fmla="*/ 2147483646 w 4960"/>
                <a:gd name="T45" fmla="*/ 239749326 h 2752"/>
                <a:gd name="T46" fmla="*/ 2147483646 w 4960"/>
                <a:gd name="T47" fmla="*/ 228053854 h 2752"/>
                <a:gd name="T48" fmla="*/ 2147483646 w 4960"/>
                <a:gd name="T49" fmla="*/ 216358381 h 2752"/>
                <a:gd name="T50" fmla="*/ 2060295797 w 4960"/>
                <a:gd name="T51" fmla="*/ 201740552 h 2752"/>
                <a:gd name="T52" fmla="*/ 1817736335 w 4960"/>
                <a:gd name="T53" fmla="*/ 187121514 h 2752"/>
                <a:gd name="T54" fmla="*/ 1589788874 w 4960"/>
                <a:gd name="T55" fmla="*/ 169578910 h 2752"/>
                <a:gd name="T56" fmla="*/ 1370607647 w 4960"/>
                <a:gd name="T57" fmla="*/ 152036306 h 2752"/>
                <a:gd name="T58" fmla="*/ 976083615 w 4960"/>
                <a:gd name="T59" fmla="*/ 114027531 h 2752"/>
                <a:gd name="T60" fmla="*/ 640006378 w 4960"/>
                <a:gd name="T61" fmla="*/ 78942323 h 2752"/>
                <a:gd name="T62" fmla="*/ 371145798 w 4960"/>
                <a:gd name="T63" fmla="*/ 49704247 h 2752"/>
                <a:gd name="T64" fmla="*/ 169499456 w 4960"/>
                <a:gd name="T65" fmla="*/ 2338973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0FA040C-0AE3-7963-6DA6-63976C61717F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4806538 w 10000"/>
                <a:gd name="T1" fmla="*/ 9117489 h 5291"/>
                <a:gd name="T2" fmla="*/ 563086914 w 10000"/>
                <a:gd name="T3" fmla="*/ 19052400 h 5291"/>
                <a:gd name="T4" fmla="*/ 565461767 w 10000"/>
                <a:gd name="T5" fmla="*/ 0 h 5291"/>
                <a:gd name="T6" fmla="*/ 565461767 w 10000"/>
                <a:gd name="T7" fmla="*/ 0 h 5291"/>
                <a:gd name="T8" fmla="*/ 546631779 w 10000"/>
                <a:gd name="T9" fmla="*/ 734613 h 5291"/>
                <a:gd name="T10" fmla="*/ 527802030 w 10000"/>
                <a:gd name="T11" fmla="*/ 1440361 h 5291"/>
                <a:gd name="T12" fmla="*/ 508972042 w 10000"/>
                <a:gd name="T13" fmla="*/ 2124508 h 5291"/>
                <a:gd name="T14" fmla="*/ 490085698 w 10000"/>
                <a:gd name="T15" fmla="*/ 2711502 h 5291"/>
                <a:gd name="T16" fmla="*/ 471199353 w 10000"/>
                <a:gd name="T17" fmla="*/ 3302036 h 5291"/>
                <a:gd name="T18" fmla="*/ 452312771 w 10000"/>
                <a:gd name="T19" fmla="*/ 3856566 h 5291"/>
                <a:gd name="T20" fmla="*/ 433652569 w 10000"/>
                <a:gd name="T21" fmla="*/ 4328285 h 5291"/>
                <a:gd name="T22" fmla="*/ 414653034 w 10000"/>
                <a:gd name="T23" fmla="*/ 4771201 h 5291"/>
                <a:gd name="T24" fmla="*/ 395823284 w 10000"/>
                <a:gd name="T25" fmla="*/ 5185313 h 5291"/>
                <a:gd name="T26" fmla="*/ 377332630 w 10000"/>
                <a:gd name="T27" fmla="*/ 5538218 h 5291"/>
                <a:gd name="T28" fmla="*/ 358502642 w 10000"/>
                <a:gd name="T29" fmla="*/ 5891062 h 5291"/>
                <a:gd name="T30" fmla="*/ 340012225 w 10000"/>
                <a:gd name="T31" fmla="*/ 6189960 h 5291"/>
                <a:gd name="T32" fmla="*/ 321521570 w 10000"/>
                <a:gd name="T33" fmla="*/ 6423989 h 5291"/>
                <a:gd name="T34" fmla="*/ 303030916 w 10000"/>
                <a:gd name="T35" fmla="*/ 6661679 h 5291"/>
                <a:gd name="T36" fmla="*/ 284766641 w 10000"/>
                <a:gd name="T37" fmla="*/ 6863305 h 5291"/>
                <a:gd name="T38" fmla="*/ 266728271 w 10000"/>
                <a:gd name="T39" fmla="*/ 7014584 h 5291"/>
                <a:gd name="T40" fmla="*/ 248576949 w 10000"/>
                <a:gd name="T41" fmla="*/ 7129798 h 5291"/>
                <a:gd name="T42" fmla="*/ 230651770 w 10000"/>
                <a:gd name="T43" fmla="*/ 7248613 h 5291"/>
                <a:gd name="T44" fmla="*/ 212952970 w 10000"/>
                <a:gd name="T45" fmla="*/ 7306220 h 5291"/>
                <a:gd name="T46" fmla="*/ 195310528 w 10000"/>
                <a:gd name="T47" fmla="*/ 7367428 h 5291"/>
                <a:gd name="T48" fmla="*/ 177837633 w 10000"/>
                <a:gd name="T49" fmla="*/ 7392691 h 5291"/>
                <a:gd name="T50" fmla="*/ 160534524 w 10000"/>
                <a:gd name="T51" fmla="*/ 7367428 h 5291"/>
                <a:gd name="T52" fmla="*/ 143457557 w 10000"/>
                <a:gd name="T53" fmla="*/ 7367428 h 5291"/>
                <a:gd name="T54" fmla="*/ 126550375 w 10000"/>
                <a:gd name="T55" fmla="*/ 7306220 h 5291"/>
                <a:gd name="T56" fmla="*/ 109869336 w 10000"/>
                <a:gd name="T57" fmla="*/ 7216209 h 5291"/>
                <a:gd name="T58" fmla="*/ 93470796 w 10000"/>
                <a:gd name="T59" fmla="*/ 7129798 h 5291"/>
                <a:gd name="T60" fmla="*/ 77355232 w 10000"/>
                <a:gd name="T61" fmla="*/ 7039787 h 5291"/>
                <a:gd name="T62" fmla="*/ 61352620 w 10000"/>
                <a:gd name="T63" fmla="*/ 6895709 h 5291"/>
                <a:gd name="T64" fmla="*/ 45576150 w 10000"/>
                <a:gd name="T65" fmla="*/ 6744490 h 5291"/>
                <a:gd name="T66" fmla="*/ 30139013 w 10000"/>
                <a:gd name="T67" fmla="*/ 6600472 h 5291"/>
                <a:gd name="T68" fmla="*/ 0 w 10000"/>
                <a:gd name="T69" fmla="*/ 6215163 h 5291"/>
                <a:gd name="T70" fmla="*/ 4806538 w 10000"/>
                <a:gd name="T71" fmla="*/ 911748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442DB55-B11C-AB11-922B-73312A0D7A6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48DFC-D0DB-31DA-0783-0B8898A7D22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CA49670F-B225-2D6F-5028-B19D16A5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A1565BF6-628A-289D-E369-E6AE2F2A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0E92A927-CEF4-6C62-81B6-0679FF4C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4B9DF-B303-4140-AD3F-535126CE8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43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20CC379A-2E6D-5A61-1CE0-F7AF4A5D335A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609ADB-FA5D-EFEF-78B7-2A989E8BA573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C9609-3AE1-2229-85A9-74C104D8021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233827-9847-9375-0F95-66FB5626AE0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0D9BEE-C415-4210-E32E-A06C223D3B2A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49462F-2F9E-DF57-9924-3FC93156CB44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6111EC-375A-81A8-A8E7-AC56D485A198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C94F25-32F1-4515-CCCD-3CD084E9B5F2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7638827-CD39-297A-4070-86E382419A8D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198414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198414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56370 h 2752"/>
                <a:gd name="T20" fmla="*/ 2147483646 w 4960"/>
                <a:gd name="T21" fmla="*/ 93470814 h 2752"/>
                <a:gd name="T22" fmla="*/ 2147483646 w 4960"/>
                <a:gd name="T23" fmla="*/ 131444541 h 2752"/>
                <a:gd name="T24" fmla="*/ 2147483646 w 4960"/>
                <a:gd name="T25" fmla="*/ 166496096 h 2752"/>
                <a:gd name="T26" fmla="*/ 2147483646 w 4960"/>
                <a:gd name="T27" fmla="*/ 192784763 h 2752"/>
                <a:gd name="T28" fmla="*/ 2147483646 w 4960"/>
                <a:gd name="T29" fmla="*/ 213231503 h 2752"/>
                <a:gd name="T30" fmla="*/ 2147483646 w 4960"/>
                <a:gd name="T31" fmla="*/ 230757281 h 2752"/>
                <a:gd name="T32" fmla="*/ 2147483646 w 4960"/>
                <a:gd name="T33" fmla="*/ 242441133 h 2752"/>
                <a:gd name="T34" fmla="*/ 2147483646 w 4960"/>
                <a:gd name="T35" fmla="*/ 251204022 h 2752"/>
                <a:gd name="T36" fmla="*/ 2147483646 w 4960"/>
                <a:gd name="T37" fmla="*/ 254124985 h 2752"/>
                <a:gd name="T38" fmla="*/ 2147483646 w 4960"/>
                <a:gd name="T39" fmla="*/ 254124985 h 2752"/>
                <a:gd name="T40" fmla="*/ 2147483646 w 4960"/>
                <a:gd name="T41" fmla="*/ 254124985 h 2752"/>
                <a:gd name="T42" fmla="*/ 2147483646 w 4960"/>
                <a:gd name="T43" fmla="*/ 248283059 h 2752"/>
                <a:gd name="T44" fmla="*/ 2147483646 w 4960"/>
                <a:gd name="T45" fmla="*/ 239520170 h 2752"/>
                <a:gd name="T46" fmla="*/ 2147483646 w 4960"/>
                <a:gd name="T47" fmla="*/ 227836318 h 2752"/>
                <a:gd name="T48" fmla="*/ 2147483646 w 4960"/>
                <a:gd name="T49" fmla="*/ 216152466 h 2752"/>
                <a:gd name="T50" fmla="*/ 2060295797 w 4960"/>
                <a:gd name="T51" fmla="*/ 201547652 h 2752"/>
                <a:gd name="T52" fmla="*/ 1817736335 w 4960"/>
                <a:gd name="T53" fmla="*/ 186942837 h 2752"/>
                <a:gd name="T54" fmla="*/ 1589788874 w 4960"/>
                <a:gd name="T55" fmla="*/ 169417059 h 2752"/>
                <a:gd name="T56" fmla="*/ 1370607647 w 4960"/>
                <a:gd name="T57" fmla="*/ 151891282 h 2752"/>
                <a:gd name="T58" fmla="*/ 976083615 w 4960"/>
                <a:gd name="T59" fmla="*/ 113918763 h 2752"/>
                <a:gd name="T60" fmla="*/ 640006378 w 4960"/>
                <a:gd name="T61" fmla="*/ 78865999 h 2752"/>
                <a:gd name="T62" fmla="*/ 371145798 w 4960"/>
                <a:gd name="T63" fmla="*/ 49656370 h 2752"/>
                <a:gd name="T64" fmla="*/ 169499456 w 4960"/>
                <a:gd name="T65" fmla="*/ 23367704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FFDECB6-8BB0-597D-102F-F7661C2FFAE9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4806538 w 10000"/>
                <a:gd name="T1" fmla="*/ 9117489 h 5291"/>
                <a:gd name="T2" fmla="*/ 563086914 w 10000"/>
                <a:gd name="T3" fmla="*/ 19052400 h 5291"/>
                <a:gd name="T4" fmla="*/ 565461767 w 10000"/>
                <a:gd name="T5" fmla="*/ 0 h 5291"/>
                <a:gd name="T6" fmla="*/ 565461767 w 10000"/>
                <a:gd name="T7" fmla="*/ 0 h 5291"/>
                <a:gd name="T8" fmla="*/ 546631779 w 10000"/>
                <a:gd name="T9" fmla="*/ 734613 h 5291"/>
                <a:gd name="T10" fmla="*/ 527802030 w 10000"/>
                <a:gd name="T11" fmla="*/ 1440361 h 5291"/>
                <a:gd name="T12" fmla="*/ 508972042 w 10000"/>
                <a:gd name="T13" fmla="*/ 2124508 h 5291"/>
                <a:gd name="T14" fmla="*/ 490085698 w 10000"/>
                <a:gd name="T15" fmla="*/ 2711502 h 5291"/>
                <a:gd name="T16" fmla="*/ 471199353 w 10000"/>
                <a:gd name="T17" fmla="*/ 3302036 h 5291"/>
                <a:gd name="T18" fmla="*/ 452312771 w 10000"/>
                <a:gd name="T19" fmla="*/ 3856566 h 5291"/>
                <a:gd name="T20" fmla="*/ 433652569 w 10000"/>
                <a:gd name="T21" fmla="*/ 4328285 h 5291"/>
                <a:gd name="T22" fmla="*/ 414653034 w 10000"/>
                <a:gd name="T23" fmla="*/ 4771201 h 5291"/>
                <a:gd name="T24" fmla="*/ 395823284 w 10000"/>
                <a:gd name="T25" fmla="*/ 5185313 h 5291"/>
                <a:gd name="T26" fmla="*/ 377332630 w 10000"/>
                <a:gd name="T27" fmla="*/ 5538218 h 5291"/>
                <a:gd name="T28" fmla="*/ 358502642 w 10000"/>
                <a:gd name="T29" fmla="*/ 5891062 h 5291"/>
                <a:gd name="T30" fmla="*/ 340012225 w 10000"/>
                <a:gd name="T31" fmla="*/ 6189960 h 5291"/>
                <a:gd name="T32" fmla="*/ 321521570 w 10000"/>
                <a:gd name="T33" fmla="*/ 6423989 h 5291"/>
                <a:gd name="T34" fmla="*/ 303030916 w 10000"/>
                <a:gd name="T35" fmla="*/ 6661679 h 5291"/>
                <a:gd name="T36" fmla="*/ 284766641 w 10000"/>
                <a:gd name="T37" fmla="*/ 6863305 h 5291"/>
                <a:gd name="T38" fmla="*/ 266728271 w 10000"/>
                <a:gd name="T39" fmla="*/ 7014584 h 5291"/>
                <a:gd name="T40" fmla="*/ 248576949 w 10000"/>
                <a:gd name="T41" fmla="*/ 7129798 h 5291"/>
                <a:gd name="T42" fmla="*/ 230651770 w 10000"/>
                <a:gd name="T43" fmla="*/ 7248613 h 5291"/>
                <a:gd name="T44" fmla="*/ 212952970 w 10000"/>
                <a:gd name="T45" fmla="*/ 7306220 h 5291"/>
                <a:gd name="T46" fmla="*/ 195310528 w 10000"/>
                <a:gd name="T47" fmla="*/ 7367428 h 5291"/>
                <a:gd name="T48" fmla="*/ 177837633 w 10000"/>
                <a:gd name="T49" fmla="*/ 7392691 h 5291"/>
                <a:gd name="T50" fmla="*/ 160534524 w 10000"/>
                <a:gd name="T51" fmla="*/ 7367428 h 5291"/>
                <a:gd name="T52" fmla="*/ 143457557 w 10000"/>
                <a:gd name="T53" fmla="*/ 7367428 h 5291"/>
                <a:gd name="T54" fmla="*/ 126550375 w 10000"/>
                <a:gd name="T55" fmla="*/ 7306220 h 5291"/>
                <a:gd name="T56" fmla="*/ 109869336 w 10000"/>
                <a:gd name="T57" fmla="*/ 7216209 h 5291"/>
                <a:gd name="T58" fmla="*/ 93470796 w 10000"/>
                <a:gd name="T59" fmla="*/ 7129798 h 5291"/>
                <a:gd name="T60" fmla="*/ 77355232 w 10000"/>
                <a:gd name="T61" fmla="*/ 7039787 h 5291"/>
                <a:gd name="T62" fmla="*/ 61352620 w 10000"/>
                <a:gd name="T63" fmla="*/ 6895709 h 5291"/>
                <a:gd name="T64" fmla="*/ 45576150 w 10000"/>
                <a:gd name="T65" fmla="*/ 6744490 h 5291"/>
                <a:gd name="T66" fmla="*/ 30139013 w 10000"/>
                <a:gd name="T67" fmla="*/ 6600472 h 5291"/>
                <a:gd name="T68" fmla="*/ 0 w 10000"/>
                <a:gd name="T69" fmla="*/ 6215163 h 5291"/>
                <a:gd name="T70" fmla="*/ 4806538 w 10000"/>
                <a:gd name="T71" fmla="*/ 911748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0BD220B-AB80-E347-AFA7-0273CBFA9B6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239BA3D-1A20-D579-D6E8-BA67577C673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18801747-44BB-F7A0-C607-A5838E5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FC96D445-78D4-63E8-DCCC-3BFCF6C5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69E5052B-55C7-AC7C-676D-0BEC9AC4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F01E4-F95C-4998-A86D-60D94221CA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4707B55A-2117-5BE9-35FC-8D3808AC31B2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7BB4CC-BE79-44FF-AD44-DDDB4651E8FA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338776-8CF0-4826-8962-9C6B1CD4B7B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E145A8-FFB0-45D0-9850-86CFAD9CCF0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E20A0E-FF0E-4823-8E3E-7051836D7CE1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72658A-FDC0-4B2B-866A-D76B1B63066E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6624E9-5371-4FF4-9D1B-653F83008D1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8E05C78F-DD8C-0406-2BE5-60FDEBCF7B52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4807041 w 10000"/>
                <a:gd name="T1" fmla="*/ 9116520 h 5291"/>
                <a:gd name="T2" fmla="*/ 563148849 w 10000"/>
                <a:gd name="T3" fmla="*/ 19050360 h 5291"/>
                <a:gd name="T4" fmla="*/ 565524071 w 10000"/>
                <a:gd name="T5" fmla="*/ 0 h 5291"/>
                <a:gd name="T6" fmla="*/ 565524071 w 10000"/>
                <a:gd name="T7" fmla="*/ 0 h 5291"/>
                <a:gd name="T8" fmla="*/ 546692095 w 10000"/>
                <a:gd name="T9" fmla="*/ 734513 h 5291"/>
                <a:gd name="T10" fmla="*/ 527860119 w 10000"/>
                <a:gd name="T11" fmla="*/ 1440224 h 5291"/>
                <a:gd name="T12" fmla="*/ 509028143 w 10000"/>
                <a:gd name="T13" fmla="*/ 2124334 h 5291"/>
                <a:gd name="T14" fmla="*/ 490139806 w 10000"/>
                <a:gd name="T15" fmla="*/ 2711176 h 5291"/>
                <a:gd name="T16" fmla="*/ 471251232 w 10000"/>
                <a:gd name="T17" fmla="*/ 3301679 h 5291"/>
                <a:gd name="T18" fmla="*/ 452362658 w 10000"/>
                <a:gd name="T19" fmla="*/ 3856179 h 5291"/>
                <a:gd name="T20" fmla="*/ 433700477 w 10000"/>
                <a:gd name="T21" fmla="*/ 4327814 h 5291"/>
                <a:gd name="T22" fmla="*/ 414698706 w 10000"/>
                <a:gd name="T23" fmla="*/ 4770706 h 5291"/>
                <a:gd name="T24" fmla="*/ 395866968 w 10000"/>
                <a:gd name="T25" fmla="*/ 5184736 h 5291"/>
                <a:gd name="T26" fmla="*/ 377374106 w 10000"/>
                <a:gd name="T27" fmla="*/ 5537621 h 5291"/>
                <a:gd name="T28" fmla="*/ 358542368 w 10000"/>
                <a:gd name="T29" fmla="*/ 5890447 h 5291"/>
                <a:gd name="T30" fmla="*/ 340049505 w 10000"/>
                <a:gd name="T31" fmla="*/ 6189268 h 5291"/>
                <a:gd name="T32" fmla="*/ 321556881 w 10000"/>
                <a:gd name="T33" fmla="*/ 6423345 h 5291"/>
                <a:gd name="T34" fmla="*/ 303064256 w 10000"/>
                <a:gd name="T35" fmla="*/ 6660963 h 5291"/>
                <a:gd name="T36" fmla="*/ 284798024 w 10000"/>
                <a:gd name="T37" fmla="*/ 6862577 h 5291"/>
                <a:gd name="T38" fmla="*/ 266757709 w 10000"/>
                <a:gd name="T39" fmla="*/ 7013788 h 5291"/>
                <a:gd name="T40" fmla="*/ 248604436 w 10000"/>
                <a:gd name="T41" fmla="*/ 7129056 h 5291"/>
                <a:gd name="T42" fmla="*/ 230677318 w 10000"/>
                <a:gd name="T43" fmla="*/ 7247865 h 5291"/>
                <a:gd name="T44" fmla="*/ 212976354 w 10000"/>
                <a:gd name="T45" fmla="*/ 7305469 h 5291"/>
                <a:gd name="T46" fmla="*/ 195331989 w 10000"/>
                <a:gd name="T47" fmla="*/ 7366674 h 5291"/>
                <a:gd name="T48" fmla="*/ 177857418 w 10000"/>
                <a:gd name="T49" fmla="*/ 7391876 h 5291"/>
                <a:gd name="T50" fmla="*/ 160552167 w 10000"/>
                <a:gd name="T51" fmla="*/ 7366674 h 5291"/>
                <a:gd name="T52" fmla="*/ 143473545 w 10000"/>
                <a:gd name="T53" fmla="*/ 7366674 h 5291"/>
                <a:gd name="T54" fmla="*/ 126564243 w 10000"/>
                <a:gd name="T55" fmla="*/ 7305469 h 5291"/>
                <a:gd name="T56" fmla="*/ 109881333 w 10000"/>
                <a:gd name="T57" fmla="*/ 7215463 h 5291"/>
                <a:gd name="T58" fmla="*/ 93481177 w 10000"/>
                <a:gd name="T59" fmla="*/ 7129056 h 5291"/>
                <a:gd name="T60" fmla="*/ 77363774 w 10000"/>
                <a:gd name="T61" fmla="*/ 7038990 h 5291"/>
                <a:gd name="T62" fmla="*/ 61359329 w 10000"/>
                <a:gd name="T63" fmla="*/ 6894980 h 5291"/>
                <a:gd name="T64" fmla="*/ 45581277 w 10000"/>
                <a:gd name="T65" fmla="*/ 6743769 h 5291"/>
                <a:gd name="T66" fmla="*/ 30142338 w 10000"/>
                <a:gd name="T67" fmla="*/ 6599758 h 5291"/>
                <a:gd name="T68" fmla="*/ 0 w 10000"/>
                <a:gd name="T69" fmla="*/ 6214530 h 5291"/>
                <a:gd name="T70" fmla="*/ 4807041 w 10000"/>
                <a:gd name="T71" fmla="*/ 911652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C3480F96-F043-669F-FE1E-3D6D2973CED3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879930107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879930107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92337907 h 2752"/>
                <a:gd name="T20" fmla="*/ 2147483646 w 4960"/>
                <a:gd name="T21" fmla="*/ 173813985 h 2752"/>
                <a:gd name="T22" fmla="*/ 2147483646 w 4960"/>
                <a:gd name="T23" fmla="*/ 244424938 h 2752"/>
                <a:gd name="T24" fmla="*/ 2147483646 w 4960"/>
                <a:gd name="T25" fmla="*/ 309605801 h 2752"/>
                <a:gd name="T26" fmla="*/ 2147483646 w 4960"/>
                <a:gd name="T27" fmla="*/ 358489799 h 2752"/>
                <a:gd name="T28" fmla="*/ 2147483646 w 4960"/>
                <a:gd name="T29" fmla="*/ 396511969 h 2752"/>
                <a:gd name="T30" fmla="*/ 2147483646 w 4960"/>
                <a:gd name="T31" fmla="*/ 429102400 h 2752"/>
                <a:gd name="T32" fmla="*/ 2147483646 w 4960"/>
                <a:gd name="T33" fmla="*/ 450829354 h 2752"/>
                <a:gd name="T34" fmla="*/ 2147483646 w 4960"/>
                <a:gd name="T35" fmla="*/ 467122922 h 2752"/>
                <a:gd name="T36" fmla="*/ 2147483646 w 4960"/>
                <a:gd name="T37" fmla="*/ 472554661 h 2752"/>
                <a:gd name="T38" fmla="*/ 2147483646 w 4960"/>
                <a:gd name="T39" fmla="*/ 472554661 h 2752"/>
                <a:gd name="T40" fmla="*/ 2147483646 w 4960"/>
                <a:gd name="T41" fmla="*/ 472554661 h 2752"/>
                <a:gd name="T42" fmla="*/ 2147483646 w 4960"/>
                <a:gd name="T43" fmla="*/ 461691184 h 2752"/>
                <a:gd name="T44" fmla="*/ 2147483646 w 4960"/>
                <a:gd name="T45" fmla="*/ 445397616 h 2752"/>
                <a:gd name="T46" fmla="*/ 2147483646 w 4960"/>
                <a:gd name="T47" fmla="*/ 423670662 h 2752"/>
                <a:gd name="T48" fmla="*/ 2147483646 w 4960"/>
                <a:gd name="T49" fmla="*/ 401943708 h 2752"/>
                <a:gd name="T50" fmla="*/ 2147483646 w 4960"/>
                <a:gd name="T51" fmla="*/ 374785015 h 2752"/>
                <a:gd name="T52" fmla="*/ 2147483646 w 4960"/>
                <a:gd name="T53" fmla="*/ 347626322 h 2752"/>
                <a:gd name="T54" fmla="*/ 2147483646 w 4960"/>
                <a:gd name="T55" fmla="*/ 315037539 h 2752"/>
                <a:gd name="T56" fmla="*/ 2147483646 w 4960"/>
                <a:gd name="T57" fmla="*/ 282447108 h 2752"/>
                <a:gd name="T58" fmla="*/ 1813499608 w 4960"/>
                <a:gd name="T59" fmla="*/ 211834507 h 2752"/>
                <a:gd name="T60" fmla="*/ 1189091475 w 4960"/>
                <a:gd name="T61" fmla="*/ 146655292 h 2752"/>
                <a:gd name="T62" fmla="*/ 689565298 w 4960"/>
                <a:gd name="T63" fmla="*/ 92337907 h 2752"/>
                <a:gd name="T64" fmla="*/ 314919429 w 4960"/>
                <a:gd name="T65" fmla="*/ 4345390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0DEB501C-30F3-0B8A-FCC7-60929968819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41291 h 4320"/>
                <a:gd name="T16" fmla="*/ 2147483646 w 5760"/>
                <a:gd name="T17" fmla="*/ 816441291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5576059-955A-3C50-E975-78DDC5781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2CEAA0-5FDA-035B-C090-B524A3CDD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B537-D5E4-47E6-AA7E-FE28F077C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EB3C-CF1E-4DA0-ADA2-0563084DA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DE09AF-BB81-4838-B903-84D1E41C508C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44015DF-4B03-41AC-8E28-851B24927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fld id="{3D75F440-DCEE-4BE3-8469-88C41F563D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4" r:id="rId2"/>
    <p:sldLayoutId id="2147483919" r:id="rId3"/>
    <p:sldLayoutId id="2147483915" r:id="rId4"/>
    <p:sldLayoutId id="2147483916" r:id="rId5"/>
    <p:sldLayoutId id="2147483917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5B2-D059-4CC7-9263-4B4933BD1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2432050"/>
            <a:ext cx="7275512" cy="2008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CSC-362      </a:t>
            </a:r>
            <a:r>
              <a:rPr lang="en-US" sz="4000" dirty="0"/>
              <a:t>Computer Networks</a:t>
            </a:r>
            <a:br>
              <a:rPr lang="en-US" sz="3000" dirty="0"/>
            </a:br>
            <a:r>
              <a:rPr lang="en-US" sz="3300" dirty="0"/>
              <a:t> Week-6		     Lecture-11-12</a:t>
            </a:r>
            <a:br>
              <a:rPr lang="en-US" sz="3300" dirty="0"/>
            </a:br>
            <a:r>
              <a:rPr lang="en-US" sz="3300" dirty="0"/>
              <a:t>									</a:t>
            </a:r>
            <a:r>
              <a:rPr lang="en-US" sz="3300"/>
              <a:t>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4122E-EEDF-46FE-85D8-0AEE82BAC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Attique Ur Rehman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EFFB-6F80-4149-9E9D-59DB449C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8D0B7603-51D8-CC09-EF74-C3050F83B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EE9588B-D307-4930-A503-D5DBCE73A64F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6390" name="Picture 3">
            <a:extLst>
              <a:ext uri="{FF2B5EF4-FFF2-40B4-BE49-F238E27FC236}">
                <a16:creationId xmlns:a16="http://schemas.microsoft.com/office/drawing/2014/main" id="{ADF065FB-7EC9-031E-A0AE-48920724A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71D8015-4D95-3268-6E70-4F9174CC8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4000" noProof="1"/>
              <a:t>     Random Access</a:t>
            </a:r>
            <a:endParaRPr lang="en-US" altLang="en-US" sz="400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10F785C-EA1B-4285-B77A-4B1363FD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672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random access or contention methods</a:t>
            </a:r>
          </a:p>
          <a:p>
            <a:pPr lvl="1" indent="-283464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station is superior to another station and none is assigned the control over another. </a:t>
            </a:r>
          </a:p>
          <a:p>
            <a:pPr lvl="1" indent="-283464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station permits, or does not permit, another station to send.</a:t>
            </a:r>
          </a:p>
          <a:p>
            <a:pPr lvl="1" indent="-283464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each instance, a station that has data to send uses a procedure defined by the protocol to make a decision on whether or not to send. 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SzPct val="84000"/>
              <a:buFontTx/>
              <a:buAutoNum type="arabicPeriod"/>
              <a:defRPr/>
            </a:pP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AF38F51-F482-4351-8CBE-D6D8EEF7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059672B-AF71-4905-A464-30716E3F23D9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8A96-410E-4FDE-8CCD-28EF12FE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FE9B9E8-197F-417C-D9F4-8EABC0CCE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4000" noProof="1"/>
              <a:t>     Random Access</a:t>
            </a:r>
            <a:endParaRPr lang="en-US" altLang="en-US" sz="400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4AECD65-E7C9-1310-9DF7-1E60E21F8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Pure ALOHA</a:t>
            </a:r>
          </a:p>
          <a:p>
            <a:pPr eaLnBrk="1" hangingPunct="1"/>
            <a:r>
              <a:rPr lang="en-GB" altLang="en-US" sz="2800"/>
              <a:t>Slotted ALOHA</a:t>
            </a:r>
          </a:p>
          <a:p>
            <a:pPr eaLnBrk="1" hangingPunct="1"/>
            <a:r>
              <a:rPr lang="en-GB" altLang="en-US" sz="2800"/>
              <a:t>CSMA</a:t>
            </a:r>
          </a:p>
          <a:p>
            <a:pPr eaLnBrk="1" hangingPunct="1"/>
            <a:r>
              <a:rPr lang="en-GB" altLang="en-US" sz="2800"/>
              <a:t>CSMA/CD </a:t>
            </a:r>
          </a:p>
          <a:p>
            <a:pPr eaLnBrk="1" hangingPunct="1"/>
            <a:r>
              <a:rPr lang="en-GB" altLang="en-US" sz="2800"/>
              <a:t>CSMA/CA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4000"/>
              <a:buFontTx/>
              <a:buAutoNum type="arabicPeriod"/>
            </a:pPr>
            <a:endParaRPr lang="en-GB" altLang="en-US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4000"/>
              <a:buFontTx/>
              <a:buAutoNum type="arabicPeriod"/>
            </a:pPr>
            <a:endParaRPr lang="en-GB" altLang="en-US" b="1"/>
          </a:p>
          <a:p>
            <a:pPr eaLnBrk="1" hangingPunct="1"/>
            <a:endParaRPr lang="en-GB" altLang="en-US" b="1"/>
          </a:p>
          <a:p>
            <a:pPr eaLnBrk="1" hangingPunct="1"/>
            <a:endParaRPr lang="en-GB" altLang="en-US" b="1"/>
          </a:p>
          <a:p>
            <a:pPr eaLnBrk="1" hangingPunct="1"/>
            <a:endParaRPr lang="en-GB" altLang="en-US" b="1"/>
          </a:p>
          <a:p>
            <a:pPr eaLnBrk="1" hangingPunct="1"/>
            <a:endParaRPr lang="en-US" altLang="en-US" sz="180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4345F36-9330-9FF1-E19A-430EC6C0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A8A69F2-EB57-4234-8B16-BA66E1736800}" type="slidenum">
              <a:rPr lang="en-US" altLang="en-US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F668-58D1-40C2-A314-252A357B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E178DD7-3882-C077-4103-FCF1DFA94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914400"/>
            <a:ext cx="6343650" cy="709613"/>
          </a:xfrm>
        </p:spPr>
        <p:txBody>
          <a:bodyPr/>
          <a:lstStyle/>
          <a:p>
            <a:pPr eaLnBrk="1" hangingPunct="1"/>
            <a:r>
              <a:rPr lang="en-US" altLang="en-US" sz="3600" noProof="1"/>
              <a:t>Basic Assumption for Dynamic Channel Allocation</a:t>
            </a:r>
            <a:endParaRPr lang="en-US" altLang="en-US" sz="360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A022F17-97C9-AB81-378B-5078AEBDC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Station Model</a:t>
            </a:r>
          </a:p>
          <a:p>
            <a:pPr eaLnBrk="1" hangingPunct="1"/>
            <a:r>
              <a:rPr lang="en-US" altLang="en-US" sz="1800"/>
              <a:t>Single Channel Assumption</a:t>
            </a:r>
          </a:p>
          <a:p>
            <a:pPr eaLnBrk="1" hangingPunct="1"/>
            <a:r>
              <a:rPr lang="en-US" altLang="en-US" sz="1800"/>
              <a:t>Collision Assumption</a:t>
            </a:r>
          </a:p>
          <a:p>
            <a:pPr eaLnBrk="1" hangingPunct="1"/>
            <a:r>
              <a:rPr lang="en-US" altLang="en-US" sz="1800"/>
              <a:t>Continuous Time or Slotted Time</a:t>
            </a:r>
          </a:p>
          <a:p>
            <a:pPr eaLnBrk="1" hangingPunct="1"/>
            <a:r>
              <a:rPr lang="en-US" altLang="en-US" sz="1800"/>
              <a:t>Carrier Sense or No carrier Sense</a:t>
            </a:r>
          </a:p>
          <a:p>
            <a:pPr lvl="1" eaLnBrk="1" hangingPunct="1"/>
            <a:r>
              <a:rPr lang="en-US" altLang="en-US"/>
              <a:t>Note: word ” carrier” in this sense refer to as electrical signal on the cable  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D334574F-34D5-20C8-BFCB-3FD60007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7F97E8E-2509-42A4-84B4-B6FB71A6664C}" type="slidenum">
              <a:rPr lang="en-US" altLang="en-US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BB41-7150-4C2F-BCF2-C86AEEC8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102AF93-86B1-40CD-4A6B-867293EFE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4400"/>
              <a:t>Pure ALOHA</a:t>
            </a:r>
            <a:br>
              <a:rPr lang="en-US" altLang="en-US" sz="4400"/>
            </a:b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13DF0C8-22DC-459A-AFFC-825C118E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1970, Norman Abramson, U. of Hawaii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Users transmit whenever they have data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When collision occurs, wait for a 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random 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amount of time and send again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Retransmission is required for collisions (e.g. LLC sublayer or TCP)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Hosts wait a timeout for an ACK.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If no ACK by timeout, then wait a randomly selected delay to avoid repeated collisions, then retransmit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 of collision increases with number of transmitting nodes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Assuming Poisson arrivals, maximum throughput achieved at 18% load</a:t>
            </a: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eaLnBrk="1" fontAlgn="auto" hangingPunct="1"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C797F7FE-4BF9-DF4E-EDC1-40060BD1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5DC7CA8-0F25-4050-BEE2-329EB7519868}" type="slidenum">
              <a:rPr lang="en-US" altLang="en-US">
                <a:solidFill>
                  <a:schemeClr val="bg1"/>
                </a:solidFill>
              </a:rPr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3E238-EF2B-4BF3-B5ED-B3CDEC81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67EA4DE-AF23-3074-74A4-5B155D2F2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   Pure ALOHA</a:t>
            </a:r>
            <a:br>
              <a:rPr lang="en-US" altLang="en-US" sz="3800"/>
            </a:br>
            <a:endParaRPr lang="en-US" altLang="en-US" sz="3800"/>
          </a:p>
        </p:txBody>
      </p:sp>
      <p:pic>
        <p:nvPicPr>
          <p:cNvPr id="30723" name="Picture 7">
            <a:extLst>
              <a:ext uri="{FF2B5EF4-FFF2-40B4-BE49-F238E27FC236}">
                <a16:creationId xmlns:a16="http://schemas.microsoft.com/office/drawing/2014/main" id="{6BBE8B63-58DF-72E1-C4B8-661C441A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286000"/>
            <a:ext cx="862012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29EB9C19-F30A-1253-ED37-F9AE76C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F08E39E-D19C-440C-A331-65D1234FA53A}" type="slidenum">
              <a:rPr lang="en-US" altLang="en-US">
                <a:solidFill>
                  <a:schemeClr val="bg1"/>
                </a:solidFill>
              </a:rPr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E8EB-5664-4812-A1F9-8D0ABED5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98C8379-FB9F-750B-D0A2-2F5A841CF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Pure ALOHA</a:t>
            </a:r>
            <a:br>
              <a:rPr lang="en-US" altLang="en-US" sz="3800"/>
            </a:br>
            <a:endParaRPr lang="en-US" altLang="en-US" sz="3800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9C7FB830-CFC0-AD29-3E9C-705816825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427288"/>
            <a:ext cx="5859463" cy="3503612"/>
          </a:xfrm>
          <a:noFill/>
        </p:spPr>
      </p:pic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F4783B1-6442-BA2F-FFDC-FCAA3674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7E30950-1C18-4B2F-9A2C-8CB6B3455DA9}" type="slidenum">
              <a:rPr lang="en-US" altLang="en-US">
                <a:solidFill>
                  <a:schemeClr val="bg1"/>
                </a:solidFill>
              </a:rPr>
              <a:pPr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BCEC-A513-496D-9D00-ECF65807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A1A835B-7491-E6E2-D931-F4C92CC0B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Pure ALOHA</a:t>
            </a:r>
            <a:br>
              <a:rPr lang="en-US" altLang="en-US" sz="3800"/>
            </a:br>
            <a:endParaRPr lang="en-US" altLang="en-US" sz="3800"/>
          </a:p>
        </p:txBody>
      </p:sp>
      <p:pic>
        <p:nvPicPr>
          <p:cNvPr id="32771" name="Picture 8">
            <a:extLst>
              <a:ext uri="{FF2B5EF4-FFF2-40B4-BE49-F238E27FC236}">
                <a16:creationId xmlns:a16="http://schemas.microsoft.com/office/drawing/2014/main" id="{E2D64A34-96C2-6FA7-988A-B8F8494E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981200"/>
            <a:ext cx="608647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D80C5F1-A6F8-9232-47F0-8C70A629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E4C2885-9388-47D1-BA84-4D8A46A63AFE}" type="slidenum">
              <a:rPr lang="en-US" altLang="en-US">
                <a:solidFill>
                  <a:schemeClr val="bg1"/>
                </a:solidFill>
              </a:rPr>
              <a:pPr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7E78-E71E-4B51-83FC-2124C79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847D8A9-11A3-2ED1-3CFF-DDEC2A9D2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A902DE8-B813-492A-8F33-9B5EDE08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5702300"/>
          </a:xfrm>
        </p:spPr>
        <p:txBody>
          <a:bodyPr rtlCol="0">
            <a:normAutofit fontScale="85000"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stations on a wireless ALOHA network are a maximum of 600 km apart. If we assume that signals propagate at 3 × 10</a:t>
            </a:r>
            <a:r>
              <a:rPr lang="en-US" altLang="en-US" sz="1800" baseline="2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m/s,  we find 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</a:t>
            </a:r>
            <a:r>
              <a:rPr lang="en-US" altLang="en-US" sz="1800" dirty="0" err="1">
                <a:solidFill>
                  <a:schemeClr val="folHlink"/>
                </a:solidFill>
              </a:rPr>
              <a:t>Tp</a:t>
            </a:r>
            <a:r>
              <a:rPr lang="en-US" altLang="en-US" sz="1800" dirty="0">
                <a:solidFill>
                  <a:schemeClr val="folHlink"/>
                </a:solidFill>
              </a:rPr>
              <a:t> = (600 × 10</a:t>
            </a:r>
            <a:r>
              <a:rPr lang="en-US" altLang="en-US" sz="1800" baseline="30000" dirty="0">
                <a:solidFill>
                  <a:schemeClr val="folHlink"/>
                </a:solidFill>
              </a:rPr>
              <a:t>3</a:t>
            </a:r>
            <a:r>
              <a:rPr lang="en-US" altLang="en-US" sz="1800" dirty="0">
                <a:solidFill>
                  <a:schemeClr val="folHlink"/>
                </a:solidFill>
              </a:rPr>
              <a:t> ) / (3 × 10</a:t>
            </a:r>
            <a:r>
              <a:rPr lang="en-US" altLang="en-US" sz="1800" baseline="30000" dirty="0">
                <a:solidFill>
                  <a:schemeClr val="folHlink"/>
                </a:solidFill>
              </a:rPr>
              <a:t>8</a:t>
            </a:r>
            <a:r>
              <a:rPr lang="en-US" altLang="en-US" sz="1800" dirty="0">
                <a:solidFill>
                  <a:schemeClr val="folHlink"/>
                </a:solidFill>
              </a:rPr>
              <a:t> ) = 2 </a:t>
            </a:r>
            <a:r>
              <a:rPr lang="en-US" altLang="en-US" sz="1800" dirty="0" err="1">
                <a:solidFill>
                  <a:schemeClr val="folHlink"/>
                </a:solidFill>
              </a:rPr>
              <a:t>ms.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we can find the value of T</a:t>
            </a:r>
            <a:r>
              <a:rPr lang="en-US" altLang="en-US" sz="1800" baseline="-1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different values of 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a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For K = 1, the range is {0, 1}. The station needs to|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generate a random number with a value of 0 or 1. This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means that T</a:t>
            </a:r>
            <a:r>
              <a:rPr lang="en-US" altLang="en-US" sz="1800" baseline="-1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either 0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(0 × 2) or 2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 × 2),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based on the outcome of the random variable.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K = 2, the range is {0, 1, 2, 3}. This means that T</a:t>
            </a:r>
            <a:r>
              <a:rPr lang="en-US" altLang="en-US" sz="1800" baseline="-1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br>
              <a:rPr lang="en-US" altLang="en-US" sz="1800" baseline="-1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baseline="-1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0, 2, 4, or 6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based on the outcome of the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random variable.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c.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K = 3, the range is {0, 1, 2, 3, 4, 5, 6, 7}. This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means that T</a:t>
            </a:r>
            <a:r>
              <a:rPr lang="en-US" altLang="en-US" sz="1800" baseline="-1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0, 2, 4, . . . , 14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based on the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outcome of the random variable.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d.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need to mention that if K &gt; 10, it is normally set to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10.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8F10D58-53CE-11FE-B547-A7CA8EC4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9D80F1D-CF6D-4055-8236-B789D121C470}" type="slidenum">
              <a:rPr lang="en-US" altLang="en-US">
                <a:solidFill>
                  <a:schemeClr val="bg1"/>
                </a:solidFill>
              </a:rPr>
              <a:pPr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829E-1282-4C4A-BCFB-E4D2E9B2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FD2D000-B2C1-6153-8609-86A38DCA6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Vulnerable Time in Pure ALOHA</a:t>
            </a:r>
          </a:p>
        </p:txBody>
      </p:sp>
      <p:pic>
        <p:nvPicPr>
          <p:cNvPr id="34819" name="Picture 8">
            <a:extLst>
              <a:ext uri="{FF2B5EF4-FFF2-40B4-BE49-F238E27FC236}">
                <a16:creationId xmlns:a16="http://schemas.microsoft.com/office/drawing/2014/main" id="{9A60C934-2B7E-0D2F-837B-4CBC3562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2286000"/>
            <a:ext cx="670877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63EE618-6A5F-8C26-4E02-E0E45F1E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D180BB3-7F15-4CE3-9C1F-93C1563FD2C0}" type="slidenum">
              <a:rPr lang="en-US" altLang="en-US">
                <a:solidFill>
                  <a:schemeClr val="bg1"/>
                </a:solidFill>
              </a:rPr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54A1-F17A-4E2C-8B3E-AF163E0B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9F3E6C9-FCAA-707F-F2D3-40D31623F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0E4834D-E3FC-4F1B-8015-05E7AD66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pure ALOHA network transmits 200-bit frames on a shared channel of 200 kbps. What is the requirement to make this frame collision-free?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Solution: Average frame transmission time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en-US" sz="1800" baseline="-1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200 bits/200 kbps or 1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vulnerable time is  2 × 1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2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This means no station should send later than 1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before this station starts transmission and no station should start sending during the one 1-ms period that this station is sending.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65A8A7E-A0F7-0710-3285-EC8F3DC0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CA89634-2217-4F97-8FFB-F4B9B67B36B0}" type="slidenum">
              <a:rPr lang="en-US" altLang="en-US">
                <a:solidFill>
                  <a:schemeClr val="bg1"/>
                </a:solidFill>
              </a:rPr>
              <a:pPr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3FA-F202-4E8E-887A-390531CC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F043828-E91A-D3A7-7D1C-29A1C75BE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Instructor Contact Details		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9352BE5-3775-1B77-D1D6-202913A79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Name: Mr. Attique Ur Rehman</a:t>
            </a:r>
          </a:p>
          <a:p>
            <a:r>
              <a:rPr lang="en-US" altLang="en-US" sz="1800"/>
              <a:t>Course Instructor:  CSC362- </a:t>
            </a:r>
            <a:r>
              <a:rPr lang="en-US" altLang="en-US" sz="1800">
                <a:sym typeface="+mn-ea"/>
              </a:rPr>
              <a:t>Computer Networks</a:t>
            </a:r>
          </a:p>
          <a:p>
            <a:r>
              <a:rPr lang="en-US" altLang="en-US" sz="1800"/>
              <a:t>Credit Hours: (3+1)=4</a:t>
            </a:r>
          </a:p>
          <a:p>
            <a:r>
              <a:rPr lang="en-US" altLang="en-US" sz="1800"/>
              <a:t>Office Location: 2</a:t>
            </a:r>
            <a:r>
              <a:rPr lang="en-US" altLang="en-US" sz="1800" baseline="30000"/>
              <a:t>nd</a:t>
            </a:r>
            <a:r>
              <a:rPr lang="en-US" altLang="en-US" sz="1800"/>
              <a:t> Floor Computer Science Faculty Office: 41-C </a:t>
            </a:r>
          </a:p>
          <a:p>
            <a:r>
              <a:rPr lang="en-US" altLang="en-US" sz="1800"/>
              <a:t>Email: attique.rehman@lgu.edu.pk</a:t>
            </a:r>
          </a:p>
          <a:p>
            <a:r>
              <a:rPr lang="en-US" altLang="en-US" sz="1800"/>
              <a:t>Visiting Hours:  Wednesday (11:30 am -1:00 pm)</a:t>
            </a: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EC7B968E-702E-4CAA-8AB9-7BA3B1911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D28EF118-BB47-D9B2-6BDB-BB33AAD56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A78C9D2-D4E2-4A1C-A297-0A30CB76A664}" type="slidenum">
              <a:rPr lang="en-US" altLang="en-US">
                <a:solidFill>
                  <a:schemeClr val="bg1"/>
                </a:solidFill>
              </a:rPr>
              <a:pPr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BEDF71-736A-5042-BD62-0F5861AE1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6343650" cy="709613"/>
          </a:xfrm>
        </p:spPr>
        <p:txBody>
          <a:bodyPr/>
          <a:lstStyle/>
          <a:p>
            <a:pPr eaLnBrk="1" hangingPunct="1"/>
            <a:br>
              <a:rPr lang="en-US" altLang="en-US" sz="3800"/>
            </a:br>
            <a:r>
              <a:rPr lang="en-US" altLang="en-US" sz="3800"/>
              <a:t>    Pure ALOHA – Performance Analysis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36867" name="Rectangle 11">
            <a:extLst>
              <a:ext uri="{FF2B5EF4-FFF2-40B4-BE49-F238E27FC236}">
                <a16:creationId xmlns:a16="http://schemas.microsoft.com/office/drawing/2014/main" id="{CCE869D8-E65D-587C-DB91-CB142A22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621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Arial" panose="020B0604020202020204" pitchFamily="34" charset="0"/>
              </a:rPr>
              <a:t>The throughput for pure ALOHA is </a:t>
            </a:r>
            <a:br>
              <a:rPr lang="en-US" altLang="en-US" sz="3200">
                <a:latin typeface="Arial" panose="020B0604020202020204" pitchFamily="34" charset="0"/>
              </a:rPr>
            </a:b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 = G × e </a:t>
            </a:r>
            <a:r>
              <a:rPr lang="en-US" altLang="en-US" sz="3200" baseline="30000">
                <a:solidFill>
                  <a:srgbClr val="FF0000"/>
                </a:solidFill>
                <a:latin typeface="Arial" panose="020B0604020202020204" pitchFamily="34" charset="0"/>
              </a:rPr>
              <a:t>−2G</a:t>
            </a:r>
            <a:r>
              <a:rPr lang="en-US" altLang="en-US" sz="3200" baseline="30000">
                <a:solidFill>
                  <a:schemeClr val="hlink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200">
                <a:latin typeface="Arial" panose="020B0604020202020204" pitchFamily="34" charset="0"/>
              </a:rPr>
              <a:t>.</a:t>
            </a:r>
          </a:p>
          <a:p>
            <a:pPr algn="ctr" eaLnBrk="1" hangingPunct="1"/>
            <a:r>
              <a:rPr lang="en-US" altLang="en-US" sz="3200">
                <a:latin typeface="Arial" panose="020B0604020202020204" pitchFamily="34" charset="0"/>
              </a:rPr>
              <a:t>The maximum throughput</a:t>
            </a:r>
          </a:p>
          <a:p>
            <a:pPr algn="ctr" eaLnBrk="1" hangingPunct="1"/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18000">
                <a:solidFill>
                  <a:srgbClr val="FF0000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 = 0.184 </a:t>
            </a:r>
            <a:r>
              <a:rPr lang="en-US" altLang="en-US" sz="3200">
                <a:latin typeface="Arial" panose="020B0604020202020204" pitchFamily="34" charset="0"/>
              </a:rPr>
              <a:t>when G= (1/2).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8D964B4A-107E-346F-CC2E-6F8D9F60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A16FD08-F198-4C5C-8031-E60F6FA1F4CE}" type="slidenum">
              <a:rPr lang="en-US" altLang="en-US">
                <a:solidFill>
                  <a:schemeClr val="bg1"/>
                </a:solidFill>
              </a:rPr>
              <a:pPr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F521-E34C-46F4-9292-561AD4D6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5438FE9-6390-7625-6761-1597DCDCC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      </a:t>
            </a:r>
            <a:br>
              <a:rPr lang="en-US" altLang="en-US" sz="3800"/>
            </a:br>
            <a:r>
              <a:rPr lang="en-US" altLang="en-US" sz="3800"/>
              <a:t>Pure ALOHA – Performance Analysis</a:t>
            </a:r>
            <a:br>
              <a:rPr lang="en-US" altLang="en-US" sz="3800"/>
            </a:br>
            <a:endParaRPr lang="en-US" altLang="en-US" sz="3800"/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BC9F17DC-A785-3B52-DA3A-AABF8E5119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2178050"/>
            <a:ext cx="2790825" cy="3230563"/>
          </a:xfrm>
          <a:noFill/>
        </p:spPr>
      </p:pic>
      <p:pic>
        <p:nvPicPr>
          <p:cNvPr id="37892" name="Picture 3" descr="4-03">
            <a:extLst>
              <a:ext uri="{FF2B5EF4-FFF2-40B4-BE49-F238E27FC236}">
                <a16:creationId xmlns:a16="http://schemas.microsoft.com/office/drawing/2014/main" id="{D2A8D52B-0ADE-9EE7-5394-DCE48C9F3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9525"/>
            <a:ext cx="67056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 descr="4-02">
            <a:extLst>
              <a:ext uri="{FF2B5EF4-FFF2-40B4-BE49-F238E27FC236}">
                <a16:creationId xmlns:a16="http://schemas.microsoft.com/office/drawing/2014/main" id="{25002317-6B39-7023-3BB4-09D4E222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"/>
          <a:stretch>
            <a:fillRect/>
          </a:stretch>
        </p:blipFill>
        <p:spPr bwMode="auto">
          <a:xfrm>
            <a:off x="1155700" y="2178050"/>
            <a:ext cx="3416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E095DAC5-F877-4333-DDB8-C6BD813B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8235A63-42D9-4940-8A14-E93987EC1437}" type="slidenum">
              <a:rPr lang="en-US" altLang="en-US">
                <a:solidFill>
                  <a:schemeClr val="bg1"/>
                </a:solidFill>
              </a:rPr>
              <a:pPr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686F40-7032-4A5C-8563-117B42CA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B805B98-1EA1-E5A3-6F08-EAB52830E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Example 3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5E440D30-13CA-A4E5-00DC-2F116102F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r>
              <a:rPr lang="en-US" altLang="en-US" sz="1800"/>
              <a:t>A pure ALOHA network transmits 200-bit frames on a shared channel of 200 kbps. What is the throughput if the system (all stations together) produces</a:t>
            </a:r>
          </a:p>
          <a:p>
            <a:pPr algn="just" eaLnBrk="1" hangingPunct="1"/>
            <a:r>
              <a:rPr lang="en-US" altLang="en-US" sz="1800">
                <a:solidFill>
                  <a:schemeClr val="hlink"/>
                </a:solidFill>
              </a:rPr>
              <a:t>a.</a:t>
            </a:r>
            <a:r>
              <a:rPr lang="en-US" altLang="en-US" sz="1800"/>
              <a:t> 1000 frames per second    </a:t>
            </a:r>
            <a:r>
              <a:rPr lang="en-US" altLang="en-US" sz="1800">
                <a:solidFill>
                  <a:schemeClr val="hlink"/>
                </a:solidFill>
              </a:rPr>
              <a:t>b.</a:t>
            </a:r>
            <a:r>
              <a:rPr lang="en-US" altLang="en-US" sz="1800"/>
              <a:t> 500 frames per second</a:t>
            </a:r>
          </a:p>
          <a:p>
            <a:pPr algn="just" eaLnBrk="1" hangingPunct="1"/>
            <a:r>
              <a:rPr lang="en-US" altLang="en-US" sz="1800">
                <a:solidFill>
                  <a:schemeClr val="hlink"/>
                </a:solidFill>
              </a:rPr>
              <a:t>c.</a:t>
            </a:r>
            <a:r>
              <a:rPr lang="en-US" altLang="en-US" sz="1800"/>
              <a:t> 250 frames per second.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BCB65E8B-655C-28EB-320D-B8066C6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FA6D92D-2E14-436B-A619-A17198C588F2}" type="slidenum">
              <a:rPr lang="en-US" altLang="en-US">
                <a:solidFill>
                  <a:schemeClr val="bg1"/>
                </a:solidFill>
              </a:rPr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E9AA-61F4-464D-BBC1-0F48067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5E5B1B1-652C-801E-0D08-7F6AFB6D3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Example 3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97EED8A-A366-49A1-A0F2-8185AF663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Solution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frame transmission time is 200/200 kbps or 1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ms.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a.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the system creates 1000 frames per second, this is 1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frame per millisecond. The load is 1. In this case 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G× e</a:t>
            </a:r>
            <a:r>
              <a:rPr lang="en-US" alt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−2 G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S = 0.135 (13.5 percent). This means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that the throughput is 1000 × 0.135 = 135 frames. Only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135 frames out of 1000 will probably survive.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system creates 500 frames per second, this is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(1/2) frame per millisecond. The load is (1/2). In this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case S = G × e </a:t>
            </a:r>
            <a:r>
              <a:rPr lang="en-US" alt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−2G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S = 0.184 (18.4 percent). This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means that the throughput is 500 × 0.184 = 92 and that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only 92 frames out of 500 will probably survive. Note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that this is the maximum throughput case,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percentagewise.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c.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the system creates 250 frames per second, this is (1/4)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frame per millisecond. The load is (1/4). In this case 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G × e −</a:t>
            </a:r>
            <a:r>
              <a:rPr lang="en-US" alt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2G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S = 0.152 (15.2 percent). This means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that the throughput is 250 × 0.152 = 38. Only 38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frames out of 250 will probably survive.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9EB5394-0D52-49D8-7410-C90C0E3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26185B8-1510-484B-BB88-C5FEAF9418D2}" type="slidenum">
              <a:rPr lang="en-US" altLang="en-US">
                <a:solidFill>
                  <a:schemeClr val="bg1"/>
                </a:solidFill>
              </a:rPr>
              <a:pPr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8CA0-1FF3-482E-85A5-911092EA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4EB0F49-4E41-7952-C2D4-382EE344A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         Slotted ALOHA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BA73B98-66C2-45AF-BEAA-F40BE71AE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140325"/>
          </a:xfrm>
        </p:spPr>
        <p:txBody>
          <a:bodyPr rtlCol="0">
            <a:normAutofit fontScale="92500" lnSpcReduction="10000"/>
          </a:bodyPr>
          <a:lstStyle/>
          <a:p>
            <a:pPr marL="342900" lvl="1" indent="-342900" eaLnBrk="1" fontAlgn="auto" hangingPunct="1">
              <a:lnSpc>
                <a:spcPct val="90000"/>
              </a:lnSpc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eaLnBrk="1" fontAlgn="auto" hangingPunct="1">
              <a:lnSpc>
                <a:spcPct val="90000"/>
              </a:lnSpc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1972, Roberts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Slotted Aloha is an improvement over classical Aloha</a:t>
            </a:r>
          </a:p>
          <a:p>
            <a:pPr marL="342900" lvl="1" indent="-342900" eaLnBrk="1" fontAlgn="auto" hangingPunct="1">
              <a:lnSpc>
                <a:spcPct val="90000"/>
              </a:lnSpc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 time into discrete intervals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transmitters are synchronized to define fixed time slots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coordination of medium access or resolution of collisions (like Aloha)  Operation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Stations attempt to transmit only at the beginning of a time slot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transmissions from two or more stations overlap, there is a collision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Retransmission is required for collisions (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e.g,LLC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sub-layer or TCP )</a:t>
            </a:r>
          </a:p>
          <a:p>
            <a:pPr marL="342900" lvl="1" indent="-342900" eaLnBrk="1" fontAlgn="auto" hangingPunct="1">
              <a:lnSpc>
                <a:spcPct val="90000"/>
              </a:lnSpc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Doubles the maximum throughput</a:t>
            </a:r>
          </a:p>
          <a:p>
            <a:pPr marL="342900" lvl="1" indent="-342900" eaLnBrk="1" fontAlgn="auto" hangingPunct="1">
              <a:lnSpc>
                <a:spcPct val="90000"/>
              </a:lnSpc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with new arriving packet: transmit at beginning of next slot</a:t>
            </a:r>
          </a:p>
          <a:p>
            <a:pPr marL="342900" lvl="1" indent="-342900" eaLnBrk="1" fontAlgn="auto" hangingPunct="1">
              <a:lnSpc>
                <a:spcPct val="90000"/>
              </a:lnSpc>
              <a:spcAft>
                <a:spcPts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collision: retransmit packet in future slots with probability p , until</a:t>
            </a:r>
            <a:endParaRPr lang="en-US" altLang="en-US" sz="2000" dirty="0">
              <a:solidFill>
                <a:srgbClr val="FF3300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successful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0CBE58B-6395-8626-8E49-CD59BAC4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7ACCD5F-11E3-422B-8526-DF6C86640F12}" type="slidenum">
              <a:rPr lang="en-US" altLang="en-US">
                <a:solidFill>
                  <a:schemeClr val="bg1"/>
                </a:solidFill>
              </a:rPr>
              <a:pPr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F049-7551-4F29-A8C2-2B252ED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0671E46-A42E-6517-8B72-EDC769ACB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 Slotted Aloha</a:t>
            </a:r>
            <a:br>
              <a:rPr lang="en-US" altLang="en-US" sz="3800"/>
            </a:br>
            <a:endParaRPr lang="en-US" altLang="en-US" sz="3800"/>
          </a:p>
        </p:txBody>
      </p:sp>
      <p:pic>
        <p:nvPicPr>
          <p:cNvPr id="41987" name="Picture 7">
            <a:extLst>
              <a:ext uri="{FF2B5EF4-FFF2-40B4-BE49-F238E27FC236}">
                <a16:creationId xmlns:a16="http://schemas.microsoft.com/office/drawing/2014/main" id="{00DEEEA3-A440-9E0D-DF0B-E63160AD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286000"/>
            <a:ext cx="8499475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CB08FAE-1050-DE7A-2BCF-3839F66E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7BDA496-5B37-4EF3-B07F-4F8527805839}" type="slidenum">
              <a:rPr lang="en-US" altLang="en-US">
                <a:solidFill>
                  <a:schemeClr val="bg1"/>
                </a:solidFill>
              </a:rPr>
              <a:pPr/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7B71-4C02-4BBB-8441-25402A46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2971170-AD51-59DD-2D0E-35724573D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Slotted ALOHA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43011" name="Content Placeholder 6">
            <a:extLst>
              <a:ext uri="{FF2B5EF4-FFF2-40B4-BE49-F238E27FC236}">
                <a16:creationId xmlns:a16="http://schemas.microsoft.com/office/drawing/2014/main" id="{42DAE776-7BE1-FFD1-63D3-96B898846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Rather than sending a packet at any time, send along time slot boundaries Collision are confined to one time slot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C63FFE19-E3B4-EF9B-E46F-8C1EA569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53911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Slide Number Placeholder 4">
            <a:extLst>
              <a:ext uri="{FF2B5EF4-FFF2-40B4-BE49-F238E27FC236}">
                <a16:creationId xmlns:a16="http://schemas.microsoft.com/office/drawing/2014/main" id="{E173D7DB-4FBF-5512-7E9E-342ED45C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C3AA287-4A11-4681-8DA3-934D4DB3D365}" type="slidenum">
              <a:rPr lang="en-US" altLang="en-US">
                <a:solidFill>
                  <a:schemeClr val="bg1"/>
                </a:solidFill>
              </a:rPr>
              <a:pPr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E8EC-0206-4D8D-8923-07BFFF9F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5FB79EE-1898-3E9B-E4E3-96CC1EB1C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Slotted ALOHA</a:t>
            </a:r>
            <a:br>
              <a:rPr lang="en-US" altLang="en-US" sz="3800"/>
            </a:br>
            <a:endParaRPr lang="en-US" altLang="en-US" sz="3800"/>
          </a:p>
        </p:txBody>
      </p:sp>
      <p:pic>
        <p:nvPicPr>
          <p:cNvPr id="44035" name="Picture 7">
            <a:extLst>
              <a:ext uri="{FF2B5EF4-FFF2-40B4-BE49-F238E27FC236}">
                <a16:creationId xmlns:a16="http://schemas.microsoft.com/office/drawing/2014/main" id="{91C70DA8-01D8-7C45-F720-638DE5325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7632700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51A2B5B-A548-5B3A-0867-0A0003AD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E671B1A-08F9-4BF5-9253-4B85CE0CA0DA}" type="slidenum">
              <a:rPr lang="en-US" altLang="en-US">
                <a:solidFill>
                  <a:schemeClr val="bg1"/>
                </a:solidFill>
              </a:rPr>
              <a:pPr/>
              <a:t>27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7441-9DA6-4D53-B77D-ECE31CD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D1B98D4-76DC-E5E3-7D8F-E716833F5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Slotted ALOHA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45059" name="Rectangle 11">
            <a:extLst>
              <a:ext uri="{FF2B5EF4-FFF2-40B4-BE49-F238E27FC236}">
                <a16:creationId xmlns:a16="http://schemas.microsoft.com/office/drawing/2014/main" id="{0C0AD025-803C-1EB3-CE74-BF3581A2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621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Arial" panose="020B0604020202020204" pitchFamily="34" charset="0"/>
              </a:rPr>
              <a:t>The throughput for slotted ALOHA is </a:t>
            </a:r>
            <a:br>
              <a:rPr lang="en-US" altLang="en-US" sz="3200">
                <a:latin typeface="Arial" panose="020B0604020202020204" pitchFamily="34" charset="0"/>
              </a:rPr>
            </a:b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 = G × e</a:t>
            </a:r>
            <a:r>
              <a:rPr lang="en-US" altLang="en-US" sz="3200" baseline="30000">
                <a:solidFill>
                  <a:srgbClr val="FF0000"/>
                </a:solidFill>
                <a:latin typeface="Arial" panose="020B0604020202020204" pitchFamily="34" charset="0"/>
              </a:rPr>
              <a:t>−G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>
                <a:latin typeface="Arial" panose="020B0604020202020204" pitchFamily="34" charset="0"/>
              </a:rPr>
              <a:t>.</a:t>
            </a:r>
          </a:p>
          <a:p>
            <a:pPr algn="ctr" eaLnBrk="1" hangingPunct="1"/>
            <a:r>
              <a:rPr lang="en-US" altLang="en-US" sz="3200">
                <a:latin typeface="Arial" panose="020B0604020202020204" pitchFamily="34" charset="0"/>
              </a:rPr>
              <a:t>The maximum throughput </a:t>
            </a:r>
            <a:br>
              <a:rPr lang="en-US" altLang="en-US" sz="3200">
                <a:latin typeface="Arial" panose="020B0604020202020204" pitchFamily="34" charset="0"/>
              </a:rPr>
            </a:b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18000">
                <a:solidFill>
                  <a:srgbClr val="FF0000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 = 0.368 </a:t>
            </a:r>
            <a:r>
              <a:rPr lang="en-US" altLang="en-US" sz="3200">
                <a:latin typeface="Arial" panose="020B0604020202020204" pitchFamily="34" charset="0"/>
              </a:rPr>
              <a:t>when G = 1.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16D2AEC3-F357-F085-823A-7B17D1DD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4C2B456-A37F-4328-B47E-ED642D1AC1B6}" type="slidenum">
              <a:rPr lang="en-US" altLang="en-US">
                <a:solidFill>
                  <a:schemeClr val="bg1"/>
                </a:solidFill>
              </a:rPr>
              <a:pPr/>
              <a:t>28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BFE3-7502-40F2-9454-0F388DC3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531C9FA-A409-94E1-41B4-0A42B377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Slotted ALOHA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2B33CF0-3969-41DD-9F31-BA710CE51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occurs if two or more stations receive new packets during the preceding time slot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One central station transmits a synchronization pulse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Assuming Poisson arrivals, maximum through  achieved at 36% load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 Compared to 18% for classical Aloha, where collision occurs if two or more stations receive new packets during the preceding or current “time slot”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EFE1928D-27C2-9216-9D6C-821C78E6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E82269D-379D-4196-8DAA-547368A46613}" type="slidenum">
              <a:rPr lang="en-US" altLang="en-US">
                <a:solidFill>
                  <a:schemeClr val="bg1"/>
                </a:solidFill>
              </a:rPr>
              <a:pPr/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C172-41EF-4738-A88A-9525B132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169FF3A-E16D-F084-E9DB-0A9646489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algn="ctr" eaLnBrk="1" hangingPunct="1"/>
            <a:r>
              <a:rPr lang="en-US" altLang="en-US"/>
              <a:t>Course Material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24A1009-DF3E-4E37-DDD4-80179214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6288" y="2732088"/>
            <a:ext cx="7175500" cy="2811462"/>
          </a:xfrm>
        </p:spPr>
        <p:txBody>
          <a:bodyPr/>
          <a:lstStyle/>
          <a:p>
            <a:pPr eaLnBrk="1" hangingPunct="1"/>
            <a:r>
              <a:rPr lang="en-US" altLang="en-US" sz="1800"/>
              <a:t>Reference books</a:t>
            </a:r>
          </a:p>
          <a:p>
            <a:pPr lvl="1" eaLnBrk="1" hangingPunct="1"/>
            <a:r>
              <a:rPr lang="en-US" altLang="en-US"/>
              <a:t>Many textbooks on Networking may be consulted</a:t>
            </a:r>
          </a:p>
          <a:p>
            <a:pPr eaLnBrk="1" hangingPunct="1"/>
            <a:r>
              <a:rPr lang="en-US" altLang="en-US" sz="1800"/>
              <a:t> Research papers!</a:t>
            </a:r>
          </a:p>
          <a:p>
            <a:pPr eaLnBrk="1" hangingPunct="1"/>
            <a:r>
              <a:rPr lang="en-US" altLang="en-US" sz="1800"/>
              <a:t>RFCs and Internet drafts</a:t>
            </a:r>
          </a:p>
          <a:p>
            <a:pPr lvl="1" eaLnBrk="1" hangingPunct="1"/>
            <a:r>
              <a:rPr lang="en-US" altLang="en-US"/>
              <a:t>Related to TCP/IP suite and other protocols</a:t>
            </a:r>
          </a:p>
          <a:p>
            <a:pPr eaLnBrk="1" hangingPunct="1"/>
            <a:r>
              <a:rPr lang="en-US" altLang="en-US" sz="1800"/>
              <a:t>Web resources</a:t>
            </a:r>
          </a:p>
          <a:p>
            <a:pPr lvl="1" eaLnBrk="1" hangingPunct="1"/>
            <a:r>
              <a:rPr lang="en-US" altLang="en-US"/>
              <a:t>Tutorials, white papers, reports, etc.</a:t>
            </a: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4D6120C1-9626-4804-9412-EDE2C3A4C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3E6B2C75-FA2B-D13D-ACA4-D98483435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F3C1306-F4F1-4721-866F-AAF21247213C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2382605-D902-A43C-321D-9123340C2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Example 4</a:t>
            </a:r>
          </a:p>
        </p:txBody>
      </p:sp>
      <p:sp>
        <p:nvSpPr>
          <p:cNvPr id="47107" name="Content Placeholder 3">
            <a:extLst>
              <a:ext uri="{FF2B5EF4-FFF2-40B4-BE49-F238E27FC236}">
                <a16:creationId xmlns:a16="http://schemas.microsoft.com/office/drawing/2014/main" id="{8D43C7C6-3257-4157-F5EF-E81B928F7A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r>
              <a:rPr lang="en-US" altLang="en-US" sz="1800"/>
              <a:t>A slotted ALOHA  network transmits 200-bit frames on a shared channel of 200 kbps. What is the throughput if the system (all stations together) produces</a:t>
            </a:r>
          </a:p>
          <a:p>
            <a:pPr lvl="1" algn="just" eaLnBrk="1" hangingPunct="1"/>
            <a:r>
              <a:rPr lang="en-US" altLang="en-US">
                <a:solidFill>
                  <a:schemeClr val="hlink"/>
                </a:solidFill>
              </a:rPr>
              <a:t>a.</a:t>
            </a:r>
            <a:r>
              <a:rPr lang="en-US" altLang="en-US"/>
              <a:t> 1000 frames per second    </a:t>
            </a:r>
          </a:p>
          <a:p>
            <a:pPr lvl="1" algn="just" eaLnBrk="1" hangingPunct="1"/>
            <a:r>
              <a:rPr lang="en-US" altLang="en-US">
                <a:solidFill>
                  <a:schemeClr val="hlink"/>
                </a:solidFill>
              </a:rPr>
              <a:t>b.</a:t>
            </a:r>
            <a:r>
              <a:rPr lang="en-US" altLang="en-US"/>
              <a:t> 500 frames per second</a:t>
            </a:r>
          </a:p>
          <a:p>
            <a:pPr lvl="1" algn="just" eaLnBrk="1" hangingPunct="1"/>
            <a:r>
              <a:rPr lang="en-US" altLang="en-US">
                <a:solidFill>
                  <a:schemeClr val="hlink"/>
                </a:solidFill>
              </a:rPr>
              <a:t>C. </a:t>
            </a:r>
            <a:r>
              <a:rPr lang="en-US" altLang="en-US"/>
              <a:t>250 frames per second.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BD985CA6-82FE-9F0F-805B-A9D0E88C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6118A9A-01F6-455C-B3EF-5915B18D6277}" type="slidenum">
              <a:rPr lang="en-US" altLang="en-US">
                <a:solidFill>
                  <a:schemeClr val="bg1"/>
                </a:solidFill>
              </a:rPr>
              <a:pPr/>
              <a:t>30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7FD1-6403-49AA-9335-60D862BA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6F4050A-820B-6B94-8C0E-52C981873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Example 4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E4581B4-2C59-479A-BDAB-BE4F9D1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5281612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hlink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Solution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frame transmission time is 200/200 kbps or 1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ms.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a.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the system creates 1000 frames per second, this is 1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frame per millisecond. The load is 1. In this case 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G× e</a:t>
            </a:r>
            <a:r>
              <a:rPr lang="en-US" alt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−G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S = 0.368 (36.8 percent). This means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that the throughput is 1000 × 0.0368 = 368 frames.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Only 386 frames out of 1000 will probably survive.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b.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system creates 500 frames per second, this is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(1/2) frame per millisecond. The load is (1/2). In this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case S = G × e</a:t>
            </a:r>
            <a:r>
              <a:rPr lang="en-US" alt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−G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S = 0.303 (30.3 percent). This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means that the throughput is 500 × 0.0303 = 151. 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Only 151 frames out of 500 will probably survive.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c.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the system creates 250 frames per second, this is (1/4)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frame per millisecond. The load is (1/4). In this case 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G × e </a:t>
            </a:r>
            <a:r>
              <a:rPr lang="en-US" alt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−G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S = 0.195 (19.5 percent). This means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that the throughput is 250 × 0.195 = 49. Only 49</a:t>
            </a:r>
            <a:b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frames out of 250 will probably survive.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7CCC9CDA-FD3E-6802-08F9-373ADB10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2BC9D65-0B09-4B89-8A8D-05EB5F9DCD3F}" type="slidenum">
              <a:rPr lang="en-US" altLang="en-US">
                <a:solidFill>
                  <a:schemeClr val="bg1"/>
                </a:solidFill>
              </a:rPr>
              <a:pPr/>
              <a:t>31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4628-6FD7-48A5-98A6-B5CBF814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085074-EB8B-0B33-6B0B-411150CB1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Comparison Between Pure and Slotted Aloha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454B989-547D-4C3F-9760-BF5B5976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Slotted ALOHA is more efficient than ALOHA because when there is a collision, the wasted time is confined to one time slot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ALOHA &amp; slotted ALOHA are inefficient because  hosts don’t take into account what other hosts are doing before they transmit</a:t>
            </a:r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460543EE-A3D6-37EC-4C91-A2B3649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30A3BD1-3B51-4EEF-B6BB-985A6C91FD30}" type="slidenum">
              <a:rPr lang="en-US" altLang="en-US">
                <a:solidFill>
                  <a:schemeClr val="bg1"/>
                </a:solidFill>
              </a:rPr>
              <a:pPr/>
              <a:t>32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E69E-842F-4162-82A9-C16801C9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77CC455-11FD-87E3-21BE-0EE6C50C1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4000"/>
              <a:t>Carrier Sense Multiple Access (CSMA)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82BC0E0-03D0-4626-9B25-B520BE02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Carrier Sense Multiple Access (CSMA) further improves Aloha by 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“listening before transmitting”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Can significantly reduce the probability of a collision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Node wishing to transmit data first 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sense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the channel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 node can only transmit if the medium is sensed idle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channel sensed busy, defer transmission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Human analogy: don’t interrupt others!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Transmissions from two or more stations can still overlap collisions can occur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Retransmission is required for collisions (e.g., LLC sublayer or TCP)</a:t>
            </a:r>
            <a:endParaRPr lang="en-US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A610C10D-4254-C633-803B-D0A1BABB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E45FFB5-EAD1-4C88-8829-E6F7E854DCBA}" type="slidenum">
              <a:rPr lang="en-US" altLang="en-US">
                <a:solidFill>
                  <a:schemeClr val="bg1"/>
                </a:solidFill>
              </a:rPr>
              <a:pPr/>
              <a:t>33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27C2-0DC0-4678-BC5F-738D4FD8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D029B39-55D9-4C80-2F53-DEF000F8F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4400"/>
              <a:t>CSMA “Persistence”</a:t>
            </a:r>
            <a:br>
              <a:rPr lang="en-US" altLang="en-US" sz="4400"/>
            </a:br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CABD614-732E-4913-8EDD-5625FE33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“Persistence”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deals with how CSMA responds when channel becomes idle</a:t>
            </a: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Station transmits with probability p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Defers transmission until the next time slot with probability 1-p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Most interesting values are p = 1 and p=0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2C980BD0-CC92-5C32-2E7D-E6420E43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67147F5-D8A3-4EB1-87E7-7BA8B9954FDC}" type="slidenum">
              <a:rPr lang="en-US" altLang="en-US">
                <a:solidFill>
                  <a:schemeClr val="bg1"/>
                </a:solidFill>
              </a:rPr>
              <a:pPr/>
              <a:t>34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0CD1-E8E3-4DB0-863D-8FE7B3DD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6600AB-C630-4D3D-3B61-53ECCAB00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838200"/>
            <a:ext cx="6343650" cy="709613"/>
          </a:xfrm>
        </p:spPr>
        <p:txBody>
          <a:bodyPr/>
          <a:lstStyle/>
          <a:p>
            <a:pPr eaLnBrk="1" hangingPunct="1"/>
            <a:br>
              <a:rPr lang="en-US" altLang="en-US" sz="3800"/>
            </a:br>
            <a:r>
              <a:rPr lang="en-US" altLang="en-US" sz="3800"/>
              <a:t>CSMA – Carrier Sense Multiple Access (LAN)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C540B12-EC6D-441C-A6F0-C6446C5D7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US" alt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1-persistent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	– When idle, transmit a frame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	– When busy, </a:t>
            </a:r>
            <a:r>
              <a:rPr lang="en-US" alt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continuously </a:t>
            </a: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sensing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	– When collision, wait for a random amount of time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•</a:t>
            </a:r>
            <a:r>
              <a:rPr lang="en-US" alt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 Non-persistent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	– When idle, transmit a frame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	– When busy, wait for a random amount of time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	– When collision, wait for a random amount of time then re-sense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US" alt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p-persistent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	– Slotted channels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	– When idle, transmit with a probability p, defers until the next slot with      	probability 1-p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•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97763642-B5AB-4605-5E4D-D3DBF7B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4ADB1F6-8341-4A6C-9366-B0FC6690DE76}" type="slidenum">
              <a:rPr lang="en-US" altLang="en-US">
                <a:solidFill>
                  <a:schemeClr val="bg1"/>
                </a:solidFill>
              </a:rPr>
              <a:pPr/>
              <a:t>35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7560A-99B3-4237-BCE0-4F0C6813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68E3381-186F-F108-368D-8BCA11946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br>
              <a:rPr lang="en-US" altLang="en-US" sz="4000"/>
            </a:br>
            <a:r>
              <a:rPr lang="en-US" altLang="en-US" sz="4000"/>
              <a:t>Carrier Sense Multiple Access (CSMA)</a:t>
            </a:r>
            <a:br>
              <a:rPr lang="en-US" altLang="en-US" sz="4000"/>
            </a:br>
            <a:endParaRPr lang="en-US" altLang="en-US" sz="4000"/>
          </a:p>
        </p:txBody>
      </p:sp>
      <p:pic>
        <p:nvPicPr>
          <p:cNvPr id="53251" name="Picture 7">
            <a:extLst>
              <a:ext uri="{FF2B5EF4-FFF2-40B4-BE49-F238E27FC236}">
                <a16:creationId xmlns:a16="http://schemas.microsoft.com/office/drawing/2014/main" id="{4FF16087-3D1E-057A-29E4-1454EF04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893888"/>
            <a:ext cx="6934200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B38C3B5-077B-8E1A-60C8-E605E560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B12DD08-252B-40B1-9811-B94125E64AEB}" type="slidenum">
              <a:rPr lang="en-US" altLang="en-US">
                <a:solidFill>
                  <a:schemeClr val="bg1"/>
                </a:solidFill>
              </a:rPr>
              <a:pPr/>
              <a:t>36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FBF5-6B0E-4174-AD3E-9855CFED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28DD104-CDE8-9CF0-160D-764ABC3E4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br>
              <a:rPr lang="en-US" altLang="en-US" sz="4000"/>
            </a:br>
            <a:r>
              <a:rPr lang="en-US" altLang="en-US" sz="4000"/>
              <a:t>Carrier Sense Multiple Access (CSMA)</a:t>
            </a:r>
            <a:br>
              <a:rPr lang="en-US" altLang="en-US" sz="4000"/>
            </a:br>
            <a:endParaRPr lang="en-US" altLang="en-US" sz="4000"/>
          </a:p>
        </p:txBody>
      </p:sp>
      <p:pic>
        <p:nvPicPr>
          <p:cNvPr id="54275" name="Picture 7">
            <a:extLst>
              <a:ext uri="{FF2B5EF4-FFF2-40B4-BE49-F238E27FC236}">
                <a16:creationId xmlns:a16="http://schemas.microsoft.com/office/drawing/2014/main" id="{3E6E8FF8-A8CA-70F9-8A70-72DE9D72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930400"/>
            <a:ext cx="5064125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2F79888-EEFF-70D4-2CE9-D181F09D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0F8F122-2602-4A7A-B6FA-DE7A37287394}" type="slidenum">
              <a:rPr lang="en-US" altLang="en-US">
                <a:solidFill>
                  <a:schemeClr val="bg1"/>
                </a:solidFill>
              </a:rPr>
              <a:pPr/>
              <a:t>37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CA8E2-946F-4509-B980-D1E893CA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CDA7FB3-9C76-2AA1-CE62-CF922A481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1-Persistent CSMA (p=1)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7249671-7B58-4C7F-86CC-4FC5CB811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When idle, transmit a frame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When busy,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continuously </a:t>
            </a: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sensing	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When channel becomes free, a host transmits its packet immediately (with probability </a:t>
            </a:r>
            <a:r>
              <a:rPr lang="en-US" alt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Scenario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Hosts A and B are far apart (long prop. delay). A’s signal takes a long time (Propagation delay problem)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Hosts B and C transmit as soon as A finishes (Even Propagation delay is Zero)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Increased probability of collision due to two or more waiting stations transmitting at about the same time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Still , CSMA is more efficient than ALOHA variants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00F3FE03-7C30-E61A-B219-DB396E67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66516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Slide Number Placeholder 4">
            <a:extLst>
              <a:ext uri="{FF2B5EF4-FFF2-40B4-BE49-F238E27FC236}">
                <a16:creationId xmlns:a16="http://schemas.microsoft.com/office/drawing/2014/main" id="{3236AFC0-F9C6-E778-E037-A54EEE2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876689A-3EA8-4D5D-96BA-23BE7326C4BE}" type="slidenum">
              <a:rPr lang="en-US" altLang="en-US">
                <a:solidFill>
                  <a:schemeClr val="bg1"/>
                </a:solidFill>
              </a:rPr>
              <a:pPr/>
              <a:t>38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5185-3AB3-46EC-8C49-85E2AAE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B26DA4D-B0B8-8DAC-6A63-AEA8067EF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br>
              <a:rPr lang="en-US" altLang="en-US" sz="4000"/>
            </a:br>
            <a:br>
              <a:rPr lang="en-US" altLang="en-US" sz="4000"/>
            </a:br>
            <a:r>
              <a:rPr lang="en-US" altLang="en-US" sz="4000"/>
              <a:t>Non-persistent or 0-persistent ( p = 0)</a:t>
            </a:r>
            <a:br>
              <a:rPr lang="en-US" altLang="en-US" sz="4000"/>
            </a:br>
            <a:br>
              <a:rPr lang="en-US" altLang="en-US" sz="3800"/>
            </a:br>
            <a:endParaRPr lang="en-US" altLang="en-US" sz="38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9DB9877-41E5-4CFA-99B0-E2D21C88A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916863" cy="390207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idle, transmit a frame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channel goes from busy to idle, station waits a random/sleep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amount of time and then senses the medium again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Repeated until channel is sensed to be idle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with 1-persistent CSMA, as soon as channel is idle, then send a packet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interval reduces collisions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probability of collision after channel goes from busy to idle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Increased probability of under-utilization of channel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1-persistent better than 0-persistent if..</a:t>
            </a: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Offered load is light, or</a:t>
            </a: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throughput than 1-persistent CSMA when many sender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for a collision is small (e.g., collision detection is in use)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DE0D0191-6DAB-A6CB-1B51-873F6E60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5654675"/>
            <a:ext cx="65786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id="{4EB62F95-2FAD-3141-184D-7BFC26D7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0825F92-2985-4F5E-8F67-79EE05C0490A}" type="slidenum">
              <a:rPr lang="en-US" altLang="en-US">
                <a:solidFill>
                  <a:schemeClr val="bg1"/>
                </a:solidFill>
              </a:rPr>
              <a:pPr/>
              <a:t>39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3C0D-C0A0-49F3-89FB-A0AFA9B7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F177314-6AC8-9401-7A7A-A30874179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                    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C5D6-3095-40F6-A901-DA616D66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2603500"/>
            <a:ext cx="6619875" cy="25622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Networks: A Systems Approach by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Larry L. Peterson and Bruce S. Davies.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Edition [2003], Morgan Kaufmann Publishers, San Mateo, California, USA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 by Andrew S. Tanenbaum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Fifth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Communication and Computer Networks, by Behrouz A.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Forouzan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5th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Computer Communications by William Stallings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Networking: A Top-Down Approach Featuring the Internet by James F. Kurose and Keith W. Ross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D62A8516-26E9-41DE-9E68-CCBAD9D70E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8D6A5F97-597F-B941-D91B-FBD605EDB7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469960B-9660-49B9-97BD-8032D2D3B50E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6F7ABC8-88A3-64C6-C0FF-FADAAFB5E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p-Persistent CSMA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7442F1B-E3FB-420C-90C7-CD5C458CE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500">
                <a:solidFill>
                  <a:schemeClr val="tx1">
                    <a:lumMod val="75000"/>
                    <a:lumOff val="25000"/>
                  </a:schemeClr>
                </a:solidFill>
              </a:rPr>
              <a:t>Generalization of 1-persistent CSMA</a:t>
            </a:r>
            <a:endParaRPr lang="en-US" altLang="en-US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500">
                <a:solidFill>
                  <a:schemeClr val="tx1">
                    <a:lumMod val="75000"/>
                    <a:lumOff val="25000"/>
                  </a:schemeClr>
                </a:solidFill>
              </a:rPr>
              <a:t>Typically applied to slotted channels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500">
                <a:solidFill>
                  <a:schemeClr val="tx1">
                    <a:lumMod val="75000"/>
                    <a:lumOff val="25000"/>
                  </a:schemeClr>
                </a:solidFill>
              </a:rPr>
              <a:t>Slot length is chosen as maximum propagation delay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500">
                <a:solidFill>
                  <a:schemeClr val="tx1">
                    <a:lumMod val="75000"/>
                    <a:lumOff val="25000"/>
                  </a:schemeClr>
                </a:solidFill>
              </a:rPr>
              <a:t>A host senses the channel, and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If slot is idle, transmit with probability p, or defer with probability q =1-p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If next slot is idle, transmit with probability p, or defer probability q =1-p repeat ...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If channel is busy, then sense channel continuously until it becomes free, begin again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542B065-5EE2-3302-9E17-0672D38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5E20530-CE36-44AB-9078-516ADAEBF9F9}" type="slidenum">
              <a:rPr lang="en-US" altLang="en-US">
                <a:solidFill>
                  <a:schemeClr val="bg1"/>
                </a:solidFill>
              </a:rPr>
              <a:pPr/>
              <a:t>40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1659-2078-4995-895C-BD17176C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7A72337-8040-4622-16EE-EEE71D329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400"/>
              <a:t>CSMA: Collisions Can Still Occur …</a:t>
            </a:r>
            <a:br>
              <a:rPr lang="en-US" altLang="en-US" sz="3400"/>
            </a:br>
            <a:endParaRPr lang="en-US" altLang="en-US" sz="3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32CA845-6FBA-39E7-AD49-7078FA029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Nodes start to transmit at about the same time (under heavy load, &gt; 1 node simultaneously sense the channel to be idle)</a:t>
            </a:r>
          </a:p>
          <a:p>
            <a:pPr eaLnBrk="1" hangingPunct="1"/>
            <a:r>
              <a:rPr lang="en-US" altLang="en-US" sz="1800"/>
              <a:t>Detection time -- time to detect another station’s transmission is a significant performance factor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FACFD82-A1ED-FC0B-4A07-01380844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99C1DC4-CB11-480C-B28E-A2C42F85ADBD}" type="slidenum">
              <a:rPr lang="en-US" altLang="en-US">
                <a:solidFill>
                  <a:schemeClr val="bg1"/>
                </a:solidFill>
              </a:rPr>
              <a:pPr/>
              <a:t>41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D47A-4EA5-47DC-B38A-C82DC27E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AD78C3B-FE47-B741-D031-4754476F6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br>
              <a:rPr lang="en-US" altLang="en-US" sz="3800"/>
            </a:br>
            <a:r>
              <a:rPr lang="en-US" altLang="en-US" sz="3800"/>
              <a:t>CSMA/CD (Collision Detection)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E9EC0B7-CE11-6CBA-1ED0-F4C5F3711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CSMA/CD: carrier sensing, deferral as in CSMA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Collisions </a:t>
            </a:r>
            <a:r>
              <a:rPr lang="en-US" altLang="en-US" i="1"/>
              <a:t>detected </a:t>
            </a:r>
            <a:r>
              <a:rPr lang="en-US" altLang="en-US"/>
              <a:t>within short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Colliding transmissions aborted, reducing channel wastage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Collision detection: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Easy in wired LANs: measure signal strengths compare to transmitted and  received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Difficult in wireless LANs; can be costly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 Human analogy: the polite conversationalist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5515A32C-D13E-C1BD-631D-A65C2210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2E6F8FF-5748-4B1A-9011-E80D16CC2875}" type="slidenum">
              <a:rPr lang="en-US" altLang="en-US">
                <a:solidFill>
                  <a:schemeClr val="bg1"/>
                </a:solidFill>
              </a:rPr>
              <a:pPr/>
              <a:t>42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C72B-F576-4E8E-95D2-7F9E523D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38D80F0-BE78-C5FC-72C5-865CB6AAF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CSMA/CD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727C214-47B8-EEE2-50DB-EB5F42698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900"/>
              <a:t>Ethernet uses CSMA/CD, i.e. CSMA with </a:t>
            </a:r>
            <a:r>
              <a:rPr lang="en-US" altLang="en-US" sz="2900" i="1"/>
              <a:t>Collision Detection</a:t>
            </a:r>
          </a:p>
          <a:p>
            <a:pPr eaLnBrk="1" hangingPunct="1"/>
            <a:r>
              <a:rPr lang="en-US" altLang="en-US" sz="2900"/>
              <a:t>“</a:t>
            </a:r>
            <a:r>
              <a:rPr lang="en-US" altLang="en-US" sz="2900" b="1" i="1"/>
              <a:t>Listen-while-talk</a:t>
            </a:r>
            <a:r>
              <a:rPr lang="en-US" altLang="en-US" sz="2900"/>
              <a:t>” protocol</a:t>
            </a:r>
          </a:p>
          <a:p>
            <a:pPr eaLnBrk="1" hangingPunct="1"/>
            <a:r>
              <a:rPr lang="en-US" altLang="en-US" sz="2900"/>
              <a:t> A host listens even while it is transmitting, and if a collision is detected, stops transmitting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77234C6E-B477-DB4C-328D-F949162C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6688138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ABCB9CA2-6636-BDB4-E439-76DA28CF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EC50AE1-C1E5-471B-8A5C-87D172D6ABB5}" type="slidenum">
              <a:rPr lang="en-US" altLang="en-US">
                <a:solidFill>
                  <a:schemeClr val="bg1"/>
                </a:solidFill>
              </a:rPr>
              <a:pPr/>
              <a:t>43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552E-71BA-4013-8319-CE8A3E91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A911EBF-A1F7-24C3-C8C5-789B60C63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CSMA/CD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E22924A-5D59-4888-BFB8-90D2F4BA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abort transmission sooner than end-of-packet if there is a collision</a:t>
            </a:r>
          </a:p>
          <a:p>
            <a:pPr marL="742950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happen if propagation delays are long</a:t>
            </a:r>
          </a:p>
          <a:p>
            <a:pPr marL="742950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efficiency than pure CSMA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CSMA/CD doesn’t require explicit acknowledgement</a:t>
            </a:r>
          </a:p>
          <a:p>
            <a:pPr marL="742950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Unlike CSMA, which requires an ACK or timeout to detect a collision</a:t>
            </a:r>
          </a:p>
          <a:p>
            <a:pPr marL="742950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detection is built into the transmitter</a:t>
            </a:r>
          </a:p>
          <a:p>
            <a:pPr marL="742950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collision detected, begin retransmission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F1ECF206-723B-7DFE-38E0-12A3D2A3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457D862-645F-4526-8EB4-F7B3B6880A73}" type="slidenum">
              <a:rPr lang="en-US" altLang="en-US">
                <a:solidFill>
                  <a:schemeClr val="bg1"/>
                </a:solidFill>
              </a:rPr>
              <a:pPr/>
              <a:t>44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D346-23BF-4D7C-B6A9-29BED7F7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BDA392BF-6651-6D93-B471-AC2E23D8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Collision of first bit in CSMA/CD</a:t>
            </a:r>
          </a:p>
        </p:txBody>
      </p:sp>
      <p:pic>
        <p:nvPicPr>
          <p:cNvPr id="62467" name="Picture 7">
            <a:extLst>
              <a:ext uri="{FF2B5EF4-FFF2-40B4-BE49-F238E27FC236}">
                <a16:creationId xmlns:a16="http://schemas.microsoft.com/office/drawing/2014/main" id="{9612F33E-FD72-D1E7-08E2-6FCA82A0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971800"/>
            <a:ext cx="9058275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BEBB9C8D-E87B-492F-4C92-3BDCBDC3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AE12613-6D0E-4CAA-A01D-54DC98C323DD}" type="slidenum">
              <a:rPr lang="en-US" altLang="en-US">
                <a:solidFill>
                  <a:schemeClr val="bg1"/>
                </a:solidFill>
              </a:rPr>
              <a:pPr/>
              <a:t>45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4128-BB99-4D0B-84A6-0C81C9C7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E3D6BB8-9117-CB1B-4249-A41D09EB0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Collision and abortion in CSMA/CD</a:t>
            </a:r>
          </a:p>
        </p:txBody>
      </p:sp>
      <p:pic>
        <p:nvPicPr>
          <p:cNvPr id="63491" name="Picture 7">
            <a:extLst>
              <a:ext uri="{FF2B5EF4-FFF2-40B4-BE49-F238E27FC236}">
                <a16:creationId xmlns:a16="http://schemas.microsoft.com/office/drawing/2014/main" id="{8D9C863C-D3F8-A7AA-C43C-6177D6B8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2667000"/>
            <a:ext cx="8994775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39AAD3E1-D9C8-BC7E-A703-28123B91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0B5F0A2-3530-40E5-983A-DC29B209A8AF}" type="slidenum">
              <a:rPr lang="en-US" altLang="en-US">
                <a:solidFill>
                  <a:schemeClr val="bg1"/>
                </a:solidFill>
              </a:rPr>
              <a:pPr/>
              <a:t>46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56C4-2F1F-4E4F-A5A5-B033193B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DA0B3BD-E534-F8A7-3144-4682B1516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CSMA/CD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0F00B55-0627-4AF1-9F5F-9AFFF8A93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Exponential back-off strategy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 collision is detected, a host waits for some randomly chosen time, then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retransmits a packet</a:t>
            </a: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 second collision is detected, a host doubles the original wait time, then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retransmits the packet</a:t>
            </a: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time there is another collision, the wait time is doubled before retransmission</a:t>
            </a:r>
            <a:endParaRPr lang="en-US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Variants:</a:t>
            </a:r>
            <a:endParaRPr lang="en-US" altLang="en-U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each retransmission, choose randomly from among a discrete set of values within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exponentially increasing wait time</a:t>
            </a: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Retransmit a finite # of times</a:t>
            </a:r>
          </a:p>
          <a:p>
            <a:pPr marL="742950" lvl="1" indent="-28575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CB99146D-9FF2-3222-2A8C-92520C24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045E75A-4B5F-4E93-9EC6-D5C64DA6F179}" type="slidenum">
              <a:rPr lang="en-US" altLang="en-US">
                <a:solidFill>
                  <a:schemeClr val="bg1"/>
                </a:solidFill>
              </a:rPr>
              <a:pPr/>
              <a:t>47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53DC-86C2-4428-96DB-6120A715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3B71C078-D6EB-A2AD-6512-14AAA467F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CSMA/CD</a:t>
            </a:r>
          </a:p>
        </p:txBody>
      </p:sp>
      <p:pic>
        <p:nvPicPr>
          <p:cNvPr id="65539" name="Picture 7">
            <a:extLst>
              <a:ext uri="{FF2B5EF4-FFF2-40B4-BE49-F238E27FC236}">
                <a16:creationId xmlns:a16="http://schemas.microsoft.com/office/drawing/2014/main" id="{B1C5E28B-B86E-3472-4317-7736B22E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282825"/>
            <a:ext cx="5635625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C2320CDB-2254-FADA-CC7C-0EEBC274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9BE94AF-F896-4760-AB99-310D1EAA6E07}" type="slidenum">
              <a:rPr lang="en-US" altLang="en-US">
                <a:solidFill>
                  <a:schemeClr val="bg1"/>
                </a:solidFill>
              </a:rPr>
              <a:pPr/>
              <a:t>48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E826-0CCD-49C0-BF2C-8D473201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336E5DB-06B5-2589-66DD-F9CFDA45E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Energy Levels</a:t>
            </a:r>
          </a:p>
        </p:txBody>
      </p:sp>
      <p:pic>
        <p:nvPicPr>
          <p:cNvPr id="66563" name="Picture 7">
            <a:extLst>
              <a:ext uri="{FF2B5EF4-FFF2-40B4-BE49-F238E27FC236}">
                <a16:creationId xmlns:a16="http://schemas.microsoft.com/office/drawing/2014/main" id="{3AE82B47-A3CC-4624-F6EB-F59A58A04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E9388912-2661-21C2-A9D3-05E66802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62AF6A9-E990-4A1E-8513-DDAE276F4F15}" type="slidenum">
              <a:rPr lang="en-US" altLang="en-US">
                <a:solidFill>
                  <a:schemeClr val="bg1"/>
                </a:solidFill>
              </a:rPr>
              <a:pPr/>
              <a:t>49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33C7-D5A6-4D2E-BE5D-12B3015C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931DB4F-B143-4876-DB5B-55EA07D6A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What we know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3973B74-D0C4-8483-BE2F-FDB9306F3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Elements of networks: </a:t>
            </a:r>
            <a:r>
              <a:rPr lang="en-US" altLang="en-US" sz="1800" b="1">
                <a:solidFill>
                  <a:srgbClr val="CC0000"/>
                </a:solidFill>
                <a:cs typeface="Times New Roman" panose="02020603050405020304" pitchFamily="18" charset="0"/>
              </a:rPr>
              <a:t>nodes and links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Building a </a:t>
            </a:r>
            <a:r>
              <a:rPr lang="en-US" altLang="en-US" sz="1800" b="1">
                <a:solidFill>
                  <a:srgbClr val="CC0000"/>
                </a:solidFill>
                <a:cs typeface="Times New Roman" panose="02020603050405020304" pitchFamily="18" charset="0"/>
              </a:rPr>
              <a:t>packet abstraction</a:t>
            </a:r>
            <a:r>
              <a:rPr lang="en-US" altLang="en-US" sz="1800">
                <a:cs typeface="Times New Roman" panose="02020603050405020304" pitchFamily="18" charset="0"/>
              </a:rPr>
              <a:t> on a point-to-point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transmission methods and challenges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limiting factors on data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defining units of communication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detecting transmission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simulating an error-free channel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Sliding window mechanism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3DFE29E-1AFA-2D41-D538-11AF3217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DA10AD1-D176-44F6-9B89-4776C394931D}" type="slidenum">
              <a:rPr lang="en-US" altLang="en-US">
                <a:solidFill>
                  <a:schemeClr val="bg1"/>
                </a:solidFill>
              </a:rPr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8F72-FE85-4A72-B486-39B8F191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C8527AF-F795-4E64-28E9-43339BA5B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Efficiency of CSMA/CD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A1893CE-3369-4E55-B169-C73515A7E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5188" y="1976438"/>
            <a:ext cx="6346825" cy="35306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Given collision detection, instead of wasting the whole packet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transmission time (a slot), we only waste the time needed to detect collision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In the normal case, we try approximately </a:t>
            </a:r>
            <a:r>
              <a:rPr lang="en-US" altLang="en-US" sz="1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times before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each successful transmission, then for each successful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transmission, which takes P/C, we waste a total of 2eT (≈5T)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seconds on collision, where T is one-way propagation delay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BA55D953-9AF3-B0A0-EE5F-CD19EBF9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4437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>
            <a:extLst>
              <a:ext uri="{FF2B5EF4-FFF2-40B4-BE49-F238E27FC236}">
                <a16:creationId xmlns:a16="http://schemas.microsoft.com/office/drawing/2014/main" id="{AD75CDF0-B235-4CAC-0AC1-D602D3FB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86400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P: packet size, e.g. 1000 bits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C: link capacity, e.g. 10Mbps</a:t>
            </a:r>
          </a:p>
        </p:txBody>
      </p:sp>
      <p:sp>
        <p:nvSpPr>
          <p:cNvPr id="67590" name="Slide Number Placeholder 5">
            <a:extLst>
              <a:ext uri="{FF2B5EF4-FFF2-40B4-BE49-F238E27FC236}">
                <a16:creationId xmlns:a16="http://schemas.microsoft.com/office/drawing/2014/main" id="{07D222E3-8250-BFDC-954F-32E295EB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E4B8780-FD51-4BBC-A4EF-FF34AF93E2EC}" type="slidenum">
              <a:rPr lang="en-US" altLang="en-US">
                <a:solidFill>
                  <a:schemeClr val="bg1"/>
                </a:solidFill>
              </a:rPr>
              <a:pPr/>
              <a:t>50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A36E79-BDB1-468B-AC1E-0FF1971B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A843A8F-7608-EA29-6DBA-5ACF01EC9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Example 5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6422AB1-4DE3-4B4E-B545-E419F375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The frame transmission time is Tfr = 2 × Tp = 51.2 μs. This means, in the worst case, a station needs to transmit for a period of 51.2 μs to detect the collision. The minimum size of the frame is 10 Mbps × 51.2 μs = 512 bits or 64 bytes. This is actually the minimum size of the frame for Standard Ethernet</a:t>
            </a:r>
            <a:r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E9CB0516-63C7-FAA0-1ADB-A1F46AD7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4EE6C90-6022-4CFA-869A-AF0E256D4691}" type="slidenum">
              <a:rPr lang="en-US" altLang="en-US">
                <a:solidFill>
                  <a:schemeClr val="bg1"/>
                </a:solidFill>
              </a:rPr>
              <a:pPr/>
              <a:t>51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5B4E-546F-4A7B-8699-1DBDD8B0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CDC04AE-8329-F00B-4662-C461E88A8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         CSMA/CA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1FD5ABA-4023-4658-A815-E5879FB5B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46325"/>
            <a:ext cx="8229600" cy="4530725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CSMA/CA differ from the previous procedures in that there is no collision/ avoid the collision.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station uses one the persistent strategy.</a:t>
            </a:r>
          </a:p>
          <a:p>
            <a:pPr lvl="1" indent="-283464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it find the line idle</a:t>
            </a:r>
          </a:p>
          <a:p>
            <a:pPr marL="96012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station waits an IFS (inter-frame space) amount of time.</a:t>
            </a:r>
          </a:p>
          <a:p>
            <a:pPr marL="96012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than wait random amount of time</a:t>
            </a:r>
          </a:p>
          <a:p>
            <a:pPr marL="96012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that it sends the frame and set the timer. </a:t>
            </a:r>
          </a:p>
          <a:p>
            <a:pPr marL="96012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station waits for ACK</a:t>
            </a:r>
          </a:p>
          <a:p>
            <a:pPr marL="1234440" lvl="3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ACK received before timer expires, transmission is successful.</a:t>
            </a:r>
          </a:p>
          <a:p>
            <a:pPr marL="1234440" lvl="3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ACK is not received before timer expires, something is wrong.</a:t>
            </a:r>
          </a:p>
          <a:p>
            <a:pPr marL="1508760" lvl="4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station increments the value of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backoff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parameter.</a:t>
            </a:r>
          </a:p>
          <a:p>
            <a:pPr marL="1508760" lvl="4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 for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backoff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amount of time and re-senses again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93CFDC8B-AD6B-BDA8-85E5-2F0844D9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7D03097-B3B0-4B6E-9D8D-3C39127DAC36}" type="slidenum">
              <a:rPr lang="en-US" altLang="en-US">
                <a:solidFill>
                  <a:schemeClr val="bg1"/>
                </a:solidFill>
              </a:rPr>
              <a:pPr/>
              <a:t>52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623E-D1EE-4595-96DA-5CB48C97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00947EB-EB48-07AF-C7E9-340D19421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800"/>
              <a:t>          CSMA/CA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3F1F647-3CD1-8FAC-DEC9-6C253BA20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74875"/>
            <a:ext cx="8229600" cy="4530725"/>
          </a:xfrm>
        </p:spPr>
        <p:txBody>
          <a:bodyPr/>
          <a:lstStyle/>
          <a:p>
            <a:pPr algn="just" eaLnBrk="1" hangingPunct="1"/>
            <a:r>
              <a:rPr lang="en-US" altLang="en-US" sz="1800"/>
              <a:t>In CSMA/CA, if the station finds the channel busy, it does not restart the timer of the contention window; it stops the timer and restarts it when the channel becomes idle.</a:t>
            </a:r>
          </a:p>
          <a:p>
            <a:pPr algn="just" eaLnBrk="1" hangingPunct="1"/>
            <a:r>
              <a:rPr lang="en-US" altLang="en-US" sz="1800"/>
              <a:t>In CSMA/CA, the IFS can also be used to define the priority of a station or a frame.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    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36B13F9A-9E7C-B5E7-098A-3F400E4C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D86CD84-367A-4912-950E-1570F4E48E36}" type="slidenum">
              <a:rPr lang="en-US" altLang="en-US">
                <a:solidFill>
                  <a:schemeClr val="bg1"/>
                </a:solidFill>
              </a:rPr>
              <a:pPr/>
              <a:t>53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3E3A-2CA2-4327-9E2C-D2014513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F18F57F-D9B8-5FEF-F5B1-018CE6402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4400"/>
              <a:t>        CSMA/CA</a:t>
            </a:r>
            <a:endParaRPr lang="en-US" altLang="en-US"/>
          </a:p>
        </p:txBody>
      </p:sp>
      <p:pic>
        <p:nvPicPr>
          <p:cNvPr id="71683" name="Picture 7">
            <a:extLst>
              <a:ext uri="{FF2B5EF4-FFF2-40B4-BE49-F238E27FC236}">
                <a16:creationId xmlns:a16="http://schemas.microsoft.com/office/drawing/2014/main" id="{82C17FD7-AC10-5BC2-0BA6-7C872F26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4BF34D80-A9A2-E58C-46E1-0DAA430F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D178F8F-A2F4-4084-8E9D-8A3F69198D34}" type="slidenum">
              <a:rPr lang="en-US" altLang="en-US">
                <a:solidFill>
                  <a:schemeClr val="bg1"/>
                </a:solidFill>
              </a:rPr>
              <a:pPr/>
              <a:t>54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F73C-AFF7-49EC-9BE2-625E6F0D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980BB640-6861-2897-AA82-CA07A2B2C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772400" cy="636587"/>
          </a:xfrm>
        </p:spPr>
        <p:txBody>
          <a:bodyPr/>
          <a:lstStyle/>
          <a:p>
            <a:pPr eaLnBrk="1" hangingPunct="1"/>
            <a:br>
              <a:rPr lang="en-US" altLang="en-US"/>
            </a:br>
            <a:br>
              <a:rPr lang="en-US" altLang="en-US"/>
            </a:br>
            <a:r>
              <a:rPr lang="en-US" altLang="en-US"/>
              <a:t>					CSMA/CA</a:t>
            </a:r>
          </a:p>
        </p:txBody>
      </p:sp>
      <p:pic>
        <p:nvPicPr>
          <p:cNvPr id="72707" name="Picture 7">
            <a:extLst>
              <a:ext uri="{FF2B5EF4-FFF2-40B4-BE49-F238E27FC236}">
                <a16:creationId xmlns:a16="http://schemas.microsoft.com/office/drawing/2014/main" id="{A84FD669-968D-5A20-0271-3597E22AD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79663"/>
            <a:ext cx="49212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5F143BF-9E4D-17CC-917A-85163584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98D4C09-0944-4705-B065-4710611B0A51}" type="slidenum">
              <a:rPr lang="en-US" altLang="en-US">
                <a:solidFill>
                  <a:schemeClr val="bg1"/>
                </a:solidFill>
              </a:rPr>
              <a:pPr/>
              <a:t>55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8CFC-B754-4A57-AFD2-F65B4732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45B9AFB-C29E-B2D8-C429-1662F0F9F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Reading Assignment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1A27004-8360-895B-6815-989A717FD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Chapter NO:4</a:t>
            </a:r>
          </a:p>
          <a:p>
            <a:pPr lvl="1" eaLnBrk="1" hangingPunct="1"/>
            <a:r>
              <a:rPr lang="en-US" altLang="en-US"/>
              <a:t>Collision-Free Protocols</a:t>
            </a:r>
          </a:p>
          <a:p>
            <a:pPr lvl="2" eaLnBrk="1" hangingPunct="1"/>
            <a:r>
              <a:rPr lang="en-US" altLang="en-US"/>
              <a:t>A Bit-Map Protocol</a:t>
            </a:r>
          </a:p>
          <a:p>
            <a:pPr lvl="2" eaLnBrk="1" hangingPunct="1"/>
            <a:r>
              <a:rPr lang="en-US" altLang="en-US"/>
              <a:t>Binary Countdown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8581BBDD-25D4-A690-8A24-918B0762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BCB76D0-18B1-445F-A4FD-CACFEBA4E42D}" type="slidenum">
              <a:rPr lang="en-US" altLang="en-US">
                <a:solidFill>
                  <a:schemeClr val="bg1"/>
                </a:solidFill>
              </a:rPr>
              <a:pPr/>
              <a:t>56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5C6C-FF3C-42B9-AEB2-3FAA0F1A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875D7AEC-BB7C-0CA0-E99B-2F8C016C580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7772400" cy="5092700"/>
            <a:chOff x="249" y="451"/>
            <a:chExt cx="3927" cy="4111"/>
          </a:xfrm>
        </p:grpSpPr>
        <p:sp>
          <p:nvSpPr>
            <p:cNvPr id="22533" name="Rectangle 3">
              <a:extLst>
                <a:ext uri="{FF2B5EF4-FFF2-40B4-BE49-F238E27FC236}">
                  <a16:creationId xmlns:a16="http://schemas.microsoft.com/office/drawing/2014/main" id="{9C843BFB-CCE3-BF50-6AEB-14A80BE44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451"/>
              <a:ext cx="140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OSI</a:t>
              </a:r>
            </a:p>
          </p:txBody>
        </p:sp>
        <p:sp>
          <p:nvSpPr>
            <p:cNvPr id="22534" name="Rectangle 4">
              <a:extLst>
                <a:ext uri="{FF2B5EF4-FFF2-40B4-BE49-F238E27FC236}">
                  <a16:creationId xmlns:a16="http://schemas.microsoft.com/office/drawing/2014/main" id="{5EA1B993-3FB7-C8D9-EF49-2ECB529D6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789"/>
              <a:ext cx="1404" cy="320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22535" name="Rectangle 5">
              <a:extLst>
                <a:ext uri="{FF2B5EF4-FFF2-40B4-BE49-F238E27FC236}">
                  <a16:creationId xmlns:a16="http://schemas.microsoft.com/office/drawing/2014/main" id="{14FFBEF4-EE2B-C13D-901F-DD536D72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109"/>
              <a:ext cx="1404" cy="320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Presentation</a:t>
              </a:r>
            </a:p>
          </p:txBody>
        </p:sp>
        <p:sp>
          <p:nvSpPr>
            <p:cNvPr id="22536" name="Rectangle 6">
              <a:extLst>
                <a:ext uri="{FF2B5EF4-FFF2-40B4-BE49-F238E27FC236}">
                  <a16:creationId xmlns:a16="http://schemas.microsoft.com/office/drawing/2014/main" id="{307AC5FF-ADA1-8748-199F-89C386D99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429"/>
              <a:ext cx="1404" cy="320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Session</a:t>
              </a:r>
            </a:p>
          </p:txBody>
        </p:sp>
        <p:sp>
          <p:nvSpPr>
            <p:cNvPr id="22537" name="Rectangle 7">
              <a:extLst>
                <a:ext uri="{FF2B5EF4-FFF2-40B4-BE49-F238E27FC236}">
                  <a16:creationId xmlns:a16="http://schemas.microsoft.com/office/drawing/2014/main" id="{B6A42687-9E5F-759E-9C53-EAFFD5F36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749"/>
              <a:ext cx="1404" cy="320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Transport</a:t>
              </a:r>
            </a:p>
          </p:txBody>
        </p:sp>
        <p:sp>
          <p:nvSpPr>
            <p:cNvPr id="22538" name="Rectangle 8">
              <a:extLst>
                <a:ext uri="{FF2B5EF4-FFF2-40B4-BE49-F238E27FC236}">
                  <a16:creationId xmlns:a16="http://schemas.microsoft.com/office/drawing/2014/main" id="{CABB8572-CC50-0A0C-CFAF-38283678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069"/>
              <a:ext cx="1404" cy="3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2539" name="Rectangle 9">
              <a:extLst>
                <a:ext uri="{FF2B5EF4-FFF2-40B4-BE49-F238E27FC236}">
                  <a16:creationId xmlns:a16="http://schemas.microsoft.com/office/drawing/2014/main" id="{AC2E9BA6-4693-AF4B-E48B-32C01AB6F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427"/>
              <a:ext cx="1404" cy="60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Data Link</a:t>
              </a:r>
            </a:p>
          </p:txBody>
        </p:sp>
        <p:sp>
          <p:nvSpPr>
            <p:cNvPr id="22540" name="Rectangle 10">
              <a:extLst>
                <a:ext uri="{FF2B5EF4-FFF2-40B4-BE49-F238E27FC236}">
                  <a16:creationId xmlns:a16="http://schemas.microsoft.com/office/drawing/2014/main" id="{62B336EF-823A-6829-93BB-1CB000C4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029"/>
              <a:ext cx="1404" cy="3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Physical</a:t>
              </a:r>
            </a:p>
          </p:txBody>
        </p:sp>
        <p:sp>
          <p:nvSpPr>
            <p:cNvPr id="22541" name="Rectangle 11">
              <a:extLst>
                <a:ext uri="{FF2B5EF4-FFF2-40B4-BE49-F238E27FC236}">
                  <a16:creationId xmlns:a16="http://schemas.microsoft.com/office/drawing/2014/main" id="{C774958F-36AC-8D1D-B3E0-EB84D40C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772"/>
              <a:ext cx="1096" cy="126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SzPct val="100000"/>
              </a:pPr>
              <a:r>
                <a:rPr lang="en-GB" altLang="en-US" sz="2400" b="1">
                  <a:latin typeface="Arial" panose="020B0604020202020204" pitchFamily="34" charset="0"/>
                </a:rPr>
                <a:t>Framing</a:t>
              </a:r>
            </a:p>
            <a:p>
              <a:pPr>
                <a:spcBef>
                  <a:spcPct val="50000"/>
                </a:spcBef>
                <a:buSzPct val="100000"/>
              </a:pPr>
              <a:r>
                <a:rPr lang="en-GB" altLang="en-US" sz="2400" b="1">
                  <a:latin typeface="Arial" panose="020B0604020202020204" pitchFamily="34" charset="0"/>
                </a:rPr>
                <a:t>Error control</a:t>
              </a:r>
            </a:p>
            <a:p>
              <a:pPr>
                <a:spcBef>
                  <a:spcPct val="50000"/>
                </a:spcBef>
                <a:buSzPct val="100000"/>
              </a:pPr>
              <a:r>
                <a:rPr lang="en-GB" altLang="en-US" sz="2400" b="1">
                  <a:latin typeface="Arial" panose="020B0604020202020204" pitchFamily="34" charset="0"/>
                </a:rPr>
                <a:t>Flow control</a:t>
              </a:r>
            </a:p>
          </p:txBody>
        </p:sp>
        <p:sp>
          <p:nvSpPr>
            <p:cNvPr id="22542" name="Rectangle 12">
              <a:extLst>
                <a:ext uri="{FF2B5EF4-FFF2-40B4-BE49-F238E27FC236}">
                  <a16:creationId xmlns:a16="http://schemas.microsoft.com/office/drawing/2014/main" id="{9ABD3D7B-B155-CAC0-28D6-27D80516F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888"/>
              <a:ext cx="2400" cy="67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buSzPct val="100000"/>
              </a:pPr>
              <a:r>
                <a:rPr lang="en-GB" altLang="en-US" sz="2400" b="1">
                  <a:solidFill>
                    <a:schemeClr val="bg2"/>
                  </a:solidFill>
                  <a:latin typeface="Arial" panose="020B0604020202020204" pitchFamily="34" charset="0"/>
                </a:rPr>
                <a:t>Transmission/reception of frames</a:t>
              </a:r>
            </a:p>
          </p:txBody>
        </p:sp>
        <p:sp>
          <p:nvSpPr>
            <p:cNvPr id="22543" name="Rectangle 13">
              <a:extLst>
                <a:ext uri="{FF2B5EF4-FFF2-40B4-BE49-F238E27FC236}">
                  <a16:creationId xmlns:a16="http://schemas.microsoft.com/office/drawing/2014/main" id="{24733A55-4B6E-A015-3124-D6B833F65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52"/>
              <a:ext cx="2304" cy="35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r"/>
              <a:r>
                <a:rPr lang="en-GB" altLang="en-US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MEDIA ACCESS sublayer</a:t>
              </a:r>
              <a:endParaRPr lang="en-GB" altLang="en-US" sz="2000" b="1" noProof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44" name="Rectangle 14">
              <a:extLst>
                <a:ext uri="{FF2B5EF4-FFF2-40B4-BE49-F238E27FC236}">
                  <a16:creationId xmlns:a16="http://schemas.microsoft.com/office/drawing/2014/main" id="{FB059B35-1CAE-F5B3-9CA3-83C87078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91"/>
              <a:ext cx="2160" cy="35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r"/>
              <a:r>
                <a:rPr lang="en-GB" altLang="en-US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LOGICAL LINK sublayer</a:t>
              </a:r>
              <a:endParaRPr lang="en-GB" altLang="en-US" sz="2000" b="1" noProof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45" name="AutoShape 15">
              <a:extLst>
                <a:ext uri="{FF2B5EF4-FFF2-40B4-BE49-F238E27FC236}">
                  <a16:creationId xmlns:a16="http://schemas.microsoft.com/office/drawing/2014/main" id="{925E2380-1755-D260-08F7-D08441924DA4}"/>
                </a:ext>
              </a:extLst>
            </p:cNvPr>
            <p:cNvCxnSpPr>
              <a:cxnSpLocks noChangeShapeType="1"/>
              <a:stCxn id="22539" idx="3"/>
            </p:cNvCxnSpPr>
            <p:nvPr/>
          </p:nvCxnSpPr>
          <p:spPr bwMode="auto">
            <a:xfrm flipV="1">
              <a:off x="1665" y="1872"/>
              <a:ext cx="495" cy="8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AutoShape 16">
              <a:extLst>
                <a:ext uri="{FF2B5EF4-FFF2-40B4-BE49-F238E27FC236}">
                  <a16:creationId xmlns:a16="http://schemas.microsoft.com/office/drawing/2014/main" id="{BD808CEB-4B1E-DE50-CA5C-53357E4B419B}"/>
                </a:ext>
              </a:extLst>
            </p:cNvPr>
            <p:cNvCxnSpPr>
              <a:cxnSpLocks noChangeShapeType="1"/>
              <a:stCxn id="22539" idx="3"/>
            </p:cNvCxnSpPr>
            <p:nvPr/>
          </p:nvCxnSpPr>
          <p:spPr bwMode="auto">
            <a:xfrm>
              <a:off x="1665" y="2728"/>
              <a:ext cx="207" cy="53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1" name="Slide Number Placeholder 16">
            <a:extLst>
              <a:ext uri="{FF2B5EF4-FFF2-40B4-BE49-F238E27FC236}">
                <a16:creationId xmlns:a16="http://schemas.microsoft.com/office/drawing/2014/main" id="{4315C190-2103-9D44-30BB-6E1767F2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DBA23B4-88B4-4AE8-BCE8-40FE2690BA31}" type="slidenum">
              <a:rPr lang="en-US" altLang="en-US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814783C-970F-4912-8323-CE2AE6A3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80AA71-6DB3-D67C-32AF-CAD3E3B24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kumimoji="1" lang="en-GB" altLang="en-US" b="1"/>
              <a:t>   The Medium Access Sublayer</a:t>
            </a:r>
            <a:endParaRPr kumimoji="1" lang="en-US" altLang="en-US" b="1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5B81120-5F3E-F109-89A5-BE27325C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5105400"/>
            <a:ext cx="5562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400">
                <a:latin typeface="Arial" panose="020B0604020202020204" pitchFamily="34" charset="0"/>
              </a:rPr>
              <a:t>IEEE STANDARD 802 FOR LANs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C6E6631-39D0-949F-286E-14A33292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713038"/>
            <a:ext cx="4953000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400">
                <a:latin typeface="Arial" panose="020B0604020202020204" pitchFamily="34" charset="0"/>
              </a:rPr>
              <a:t>THE CHANNEL ALLOCATION PROBLEM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733ED0A-974C-95BD-6891-22045B107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3910013"/>
            <a:ext cx="4362450" cy="8350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400">
                <a:latin typeface="Arial" panose="020B0604020202020204" pitchFamily="34" charset="0"/>
              </a:rPr>
              <a:t>MULTIPLE ACCESS PROTOCOLS</a:t>
            </a:r>
          </a:p>
        </p:txBody>
      </p: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C324AABE-BFF1-77BB-0163-995234262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4797425"/>
            <a:ext cx="0" cy="3079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Line 7">
            <a:extLst>
              <a:ext uri="{FF2B5EF4-FFF2-40B4-BE49-F238E27FC236}">
                <a16:creationId xmlns:a16="http://schemas.microsoft.com/office/drawing/2014/main" id="{7569CCDF-5CEC-CFF3-5604-CE9F5D6210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600450"/>
            <a:ext cx="0" cy="309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3560" name="Slide Number Placeholder 7">
            <a:extLst>
              <a:ext uri="{FF2B5EF4-FFF2-40B4-BE49-F238E27FC236}">
                <a16:creationId xmlns:a16="http://schemas.microsoft.com/office/drawing/2014/main" id="{ECBDADC9-AEDE-9507-8F42-8C9DEBAC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0D44678-3E24-41EF-963D-C81685956773}" type="slidenum">
              <a:rPr lang="en-US" altLang="en-US">
                <a:solidFill>
                  <a:schemeClr val="bg1"/>
                </a:solidFill>
              </a:rPr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4F3C403-B354-4D34-98DB-7AE49441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16557AA-26D9-1E2B-3645-98836CB30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GB" altLang="en-US" sz="3800"/>
              <a:t>The Channel Allocation Problem</a:t>
            </a:r>
            <a:endParaRPr lang="en-US" altLang="en-US" sz="3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723D69E-2EE9-4D4C-BF98-DE072DB29D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30363"/>
            <a:ext cx="8229600" cy="4911725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GB" altLang="en-US" sz="21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How to allocate a single broadcast channel among competing users?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sz="2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FDM /TDM 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(Frequency/Time Division Multiplexing)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FDM : Radio/TV broadcasts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TDM : POTS </a:t>
            </a:r>
            <a:r>
              <a:rPr lang="en-GB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(Plain Old Telephone System)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GSM uses both </a:t>
            </a:r>
            <a:r>
              <a:rPr lang="en-GB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(Global System for Mobile Communications)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Wasteful of bandwidth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Pure/ Slotted ALOHA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Carrier Sense Multiple Access (CSMA) Protocols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CSMA, CSMA/CD, CSMA/CA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free protocols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GB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58C79F3-6BAA-BCFD-AF5E-56A07DA7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DB9CF35-2CC6-4019-BFB6-C5A70908BDDA}" type="slidenum">
              <a:rPr lang="en-US" altLang="en-US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37E8-BB88-4886-BD7F-804FFCB5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9ABAC88-4965-8740-D8A7-042ADF08D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     Multiple-access protocols</a:t>
            </a: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C1DEFDEC-BCFF-CA0A-34B8-FD8E02E38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151813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A3D3484-BC52-F680-771E-AED66C90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563D2E9-D592-4595-9E6A-F0A412728566}" type="slidenum">
              <a:rPr lang="en-US" altLang="en-US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61D3-93D9-4E9E-8D71-F7DC00D1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Lahore Garrison University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811</TotalTime>
  <Words>3463</Words>
  <Application>Microsoft Office PowerPoint</Application>
  <PresentationFormat>On-screen Show (4:3)</PresentationFormat>
  <Paragraphs>495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Century Gothic</vt:lpstr>
      <vt:lpstr>Arial</vt:lpstr>
      <vt:lpstr>Wingdings 3</vt:lpstr>
      <vt:lpstr>Calibri</vt:lpstr>
      <vt:lpstr>+mn-ea</vt:lpstr>
      <vt:lpstr>Times New Roman</vt:lpstr>
      <vt:lpstr>Wingdings</vt:lpstr>
      <vt:lpstr>Ion Boardroom</vt:lpstr>
      <vt:lpstr>      CSC-362      Computer Networks  Week-6       Lecture-11-12           </vt:lpstr>
      <vt:lpstr>Instructor Contact Details  </vt:lpstr>
      <vt:lpstr>Course Material</vt:lpstr>
      <vt:lpstr>                     Text Book</vt:lpstr>
      <vt:lpstr>What we know</vt:lpstr>
      <vt:lpstr>PowerPoint Presentation</vt:lpstr>
      <vt:lpstr>   The Medium Access Sublayer</vt:lpstr>
      <vt:lpstr>The Channel Allocation Problem</vt:lpstr>
      <vt:lpstr>     Multiple-access protocols</vt:lpstr>
      <vt:lpstr>     Random Access</vt:lpstr>
      <vt:lpstr>     Random Access</vt:lpstr>
      <vt:lpstr>Basic Assumption for Dynamic Channel Allocation</vt:lpstr>
      <vt:lpstr>Pure ALOHA </vt:lpstr>
      <vt:lpstr>   Pure ALOHA </vt:lpstr>
      <vt:lpstr>Pure ALOHA </vt:lpstr>
      <vt:lpstr>Pure ALOHA </vt:lpstr>
      <vt:lpstr>Example 1</vt:lpstr>
      <vt:lpstr>Vulnerable Time in Pure ALOHA</vt:lpstr>
      <vt:lpstr>Example 2</vt:lpstr>
      <vt:lpstr>     Pure ALOHA – Performance Analysis </vt:lpstr>
      <vt:lpstr>       Pure ALOHA – Performance Analysis </vt:lpstr>
      <vt:lpstr>Example 3</vt:lpstr>
      <vt:lpstr>Example 3</vt:lpstr>
      <vt:lpstr>         Slotted ALOHA </vt:lpstr>
      <vt:lpstr> Slotted Aloha </vt:lpstr>
      <vt:lpstr>Slotted ALOHA </vt:lpstr>
      <vt:lpstr>Slotted ALOHA </vt:lpstr>
      <vt:lpstr>Slotted ALOHA </vt:lpstr>
      <vt:lpstr>Slotted ALOHA</vt:lpstr>
      <vt:lpstr>Example 4</vt:lpstr>
      <vt:lpstr>Example 4</vt:lpstr>
      <vt:lpstr>Comparison Between Pure and Slotted Aloha</vt:lpstr>
      <vt:lpstr>Carrier Sense Multiple Access (CSMA)</vt:lpstr>
      <vt:lpstr>CSMA “Persistence” </vt:lpstr>
      <vt:lpstr> CSMA – Carrier Sense Multiple Access (LAN) </vt:lpstr>
      <vt:lpstr> Carrier Sense Multiple Access (CSMA) </vt:lpstr>
      <vt:lpstr> Carrier Sense Multiple Access (CSMA) </vt:lpstr>
      <vt:lpstr>1-Persistent CSMA (p=1) </vt:lpstr>
      <vt:lpstr>  Non-persistent or 0-persistent ( p = 0)  </vt:lpstr>
      <vt:lpstr>p-Persistent CSMA</vt:lpstr>
      <vt:lpstr>CSMA: Collisions Can Still Occur … </vt:lpstr>
      <vt:lpstr> CSMA/CD (Collision Detection) </vt:lpstr>
      <vt:lpstr>CSMA/CD </vt:lpstr>
      <vt:lpstr>CSMA/CD </vt:lpstr>
      <vt:lpstr>Collision of first bit in CSMA/CD</vt:lpstr>
      <vt:lpstr>Collision and abortion in CSMA/CD</vt:lpstr>
      <vt:lpstr>CSMA/CD</vt:lpstr>
      <vt:lpstr>CSMA/CD</vt:lpstr>
      <vt:lpstr>Energy Levels</vt:lpstr>
      <vt:lpstr>Efficiency of CSMA/CD</vt:lpstr>
      <vt:lpstr>Example 5</vt:lpstr>
      <vt:lpstr>         CSMA/CA </vt:lpstr>
      <vt:lpstr>          CSMA/CA </vt:lpstr>
      <vt:lpstr>        CSMA/CA</vt:lpstr>
      <vt:lpstr>       CSMA/CA</vt:lpstr>
      <vt:lpstr>Reading Assignment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BEIT- 641</dc:title>
  <dc:creator>*</dc:creator>
  <cp:lastModifiedBy>Mumtaz Ahmad</cp:lastModifiedBy>
  <cp:revision>76</cp:revision>
  <dcterms:created xsi:type="dcterms:W3CDTF">2009-05-06T09:57:04Z</dcterms:created>
  <dcterms:modified xsi:type="dcterms:W3CDTF">2022-07-03T15:55:01Z</dcterms:modified>
</cp:coreProperties>
</file>